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1" r:id="rId3"/>
    <p:sldId id="266" r:id="rId4"/>
    <p:sldId id="269" r:id="rId5"/>
    <p:sldId id="274" r:id="rId6"/>
    <p:sldId id="259" r:id="rId7"/>
    <p:sldId id="260" r:id="rId8"/>
    <p:sldId id="267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99"/>
    <a:srgbClr val="5959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95" autoAdjust="0"/>
  </p:normalViewPr>
  <p:slideViewPr>
    <p:cSldViewPr>
      <p:cViewPr varScale="1">
        <p:scale>
          <a:sx n="105" d="100"/>
          <a:sy n="105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FEBDD-2FA3-48E6-8804-515E278C51A0}" type="doc">
      <dgm:prSet loTypeId="urn:microsoft.com/office/officeart/2005/8/layout/radial6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9D73A628-4D33-4690-9A84-05B3CCD71674}">
      <dgm:prSet phldrT="[Text]"/>
      <dgm:spPr/>
      <dgm:t>
        <a:bodyPr/>
        <a:lstStyle/>
        <a:p>
          <a:r>
            <a:rPr lang="de-DE" dirty="0" smtClean="0"/>
            <a:t>V3</a:t>
          </a:r>
        </a:p>
      </dgm:t>
    </dgm:pt>
    <dgm:pt modelId="{74B3BAED-F441-4ED5-B24E-CEFE51169C40}" type="parTrans" cxnId="{DA292813-28CD-4174-BBFD-9EB59F80403C}">
      <dgm:prSet/>
      <dgm:spPr/>
      <dgm:t>
        <a:bodyPr/>
        <a:lstStyle/>
        <a:p>
          <a:endParaRPr lang="de-DE"/>
        </a:p>
      </dgm:t>
    </dgm:pt>
    <dgm:pt modelId="{0567EC53-7BA1-4027-88A8-B8004AA715DE}" type="sibTrans" cxnId="{DA292813-28CD-4174-BBFD-9EB59F80403C}">
      <dgm:prSet/>
      <dgm:spPr/>
      <dgm:t>
        <a:bodyPr/>
        <a:lstStyle/>
        <a:p>
          <a:endParaRPr lang="de-DE"/>
        </a:p>
      </dgm:t>
    </dgm:pt>
    <dgm:pt modelId="{32B0E236-6C8E-40DE-8A6A-2D9B8BAAFC0C}">
      <dgm:prSet phldrT="[Text]"/>
      <dgm:spPr/>
      <dgm:t>
        <a:bodyPr/>
        <a:lstStyle/>
        <a:p>
          <a:r>
            <a:rPr lang="de-DE" dirty="0" err="1" smtClean="0"/>
            <a:t>Requirements</a:t>
          </a:r>
          <a:endParaRPr lang="de-DE" dirty="0"/>
        </a:p>
      </dgm:t>
    </dgm:pt>
    <dgm:pt modelId="{55172030-6D6B-4E06-8B1E-7405AC6BBB6B}" type="parTrans" cxnId="{6EDFA1DF-A3C0-4831-9ADE-58609B28931E}">
      <dgm:prSet/>
      <dgm:spPr/>
      <dgm:t>
        <a:bodyPr/>
        <a:lstStyle/>
        <a:p>
          <a:endParaRPr lang="de-DE"/>
        </a:p>
      </dgm:t>
    </dgm:pt>
    <dgm:pt modelId="{09EF783E-7455-43D2-9983-744A4BFAC2D6}" type="sibTrans" cxnId="{6EDFA1DF-A3C0-4831-9ADE-58609B28931E}">
      <dgm:prSet/>
      <dgm:spPr/>
      <dgm:t>
        <a:bodyPr/>
        <a:lstStyle/>
        <a:p>
          <a:endParaRPr lang="de-DE" dirty="0"/>
        </a:p>
      </dgm:t>
    </dgm:pt>
    <dgm:pt modelId="{45534F0E-5498-4745-99DC-4E632774A341}">
      <dgm:prSet phldrT="[Text]"/>
      <dgm:spPr/>
      <dgm:t>
        <a:bodyPr/>
        <a:lstStyle/>
        <a:p>
          <a:r>
            <a:rPr lang="de-DE" dirty="0" err="1" smtClean="0"/>
            <a:t>Prototyping</a:t>
          </a:r>
          <a:endParaRPr lang="de-DE" dirty="0" smtClean="0"/>
        </a:p>
      </dgm:t>
    </dgm:pt>
    <dgm:pt modelId="{34B29784-E841-49C6-9583-0D1DDCD9289C}" type="parTrans" cxnId="{DDCA7765-CE5B-4FCA-920D-3421822850DC}">
      <dgm:prSet/>
      <dgm:spPr/>
      <dgm:t>
        <a:bodyPr/>
        <a:lstStyle/>
        <a:p>
          <a:endParaRPr lang="de-DE"/>
        </a:p>
      </dgm:t>
    </dgm:pt>
    <dgm:pt modelId="{F62B3169-D672-44B0-B2B3-21E0C24317CB}" type="sibTrans" cxnId="{DDCA7765-CE5B-4FCA-920D-3421822850DC}">
      <dgm:prSet/>
      <dgm:spPr/>
      <dgm:t>
        <a:bodyPr/>
        <a:lstStyle/>
        <a:p>
          <a:endParaRPr lang="de-DE" dirty="0"/>
        </a:p>
      </dgm:t>
    </dgm:pt>
    <dgm:pt modelId="{A96328D1-2EC8-4A2D-9522-6DB4368D24AE}">
      <dgm:prSet phldrT="[Text]"/>
      <dgm:spPr/>
      <dgm:t>
        <a:bodyPr/>
        <a:lstStyle/>
        <a:p>
          <a:r>
            <a:rPr lang="de-DE" dirty="0" err="1" smtClean="0"/>
            <a:t>Implementation</a:t>
          </a:r>
          <a:endParaRPr lang="de-DE" dirty="0"/>
        </a:p>
      </dgm:t>
    </dgm:pt>
    <dgm:pt modelId="{E035DFBD-6695-43FC-A017-B0AC662AD626}" type="parTrans" cxnId="{7C8321D8-E317-4EE0-B63B-CD986F41F84D}">
      <dgm:prSet/>
      <dgm:spPr/>
      <dgm:t>
        <a:bodyPr/>
        <a:lstStyle/>
        <a:p>
          <a:endParaRPr lang="de-DE"/>
        </a:p>
      </dgm:t>
    </dgm:pt>
    <dgm:pt modelId="{261E81AA-F1C4-44CB-A799-4F450480D872}" type="sibTrans" cxnId="{7C8321D8-E317-4EE0-B63B-CD986F41F84D}">
      <dgm:prSet/>
      <dgm:spPr/>
      <dgm:t>
        <a:bodyPr/>
        <a:lstStyle/>
        <a:p>
          <a:endParaRPr lang="de-DE" dirty="0"/>
        </a:p>
      </dgm:t>
    </dgm:pt>
    <dgm:pt modelId="{5FA826B6-B15E-4E02-B526-1728B4F476B7}">
      <dgm:prSet phldrT="[Text]"/>
      <dgm:spPr/>
      <dgm:t>
        <a:bodyPr/>
        <a:lstStyle/>
        <a:p>
          <a:r>
            <a:rPr lang="de-DE" dirty="0" smtClean="0"/>
            <a:t>Integration</a:t>
          </a:r>
        </a:p>
      </dgm:t>
    </dgm:pt>
    <dgm:pt modelId="{D52BED9A-C191-4953-8CD3-20EA46F88755}" type="parTrans" cxnId="{1945963A-7428-4C30-B0BD-C82899BA4366}">
      <dgm:prSet/>
      <dgm:spPr/>
      <dgm:t>
        <a:bodyPr/>
        <a:lstStyle/>
        <a:p>
          <a:endParaRPr lang="de-DE"/>
        </a:p>
      </dgm:t>
    </dgm:pt>
    <dgm:pt modelId="{E5E11E59-8F2F-4CD6-A2C2-90F2B22DB1D6}" type="sibTrans" cxnId="{1945963A-7428-4C30-B0BD-C82899BA4366}">
      <dgm:prSet/>
      <dgm:spPr/>
      <dgm:t>
        <a:bodyPr/>
        <a:lstStyle/>
        <a:p>
          <a:endParaRPr lang="de-DE" dirty="0"/>
        </a:p>
      </dgm:t>
    </dgm:pt>
    <dgm:pt modelId="{A0B6CAE9-B266-473C-A289-ED4D1D70902F}" type="pres">
      <dgm:prSet presAssocID="{D93FEBDD-2FA3-48E6-8804-515E278C51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3B5E59-FDB9-4CE0-983F-B058416AC454}" type="pres">
      <dgm:prSet presAssocID="{9D73A628-4D33-4690-9A84-05B3CCD71674}" presName="centerShape" presStyleLbl="node0" presStyleIdx="0" presStyleCnt="1"/>
      <dgm:spPr/>
      <dgm:t>
        <a:bodyPr/>
        <a:lstStyle/>
        <a:p>
          <a:endParaRPr lang="de-DE"/>
        </a:p>
      </dgm:t>
    </dgm:pt>
    <dgm:pt modelId="{3A97BE93-301F-4510-85A3-32E204AE748C}" type="pres">
      <dgm:prSet presAssocID="{32B0E236-6C8E-40DE-8A6A-2D9B8BAAFC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3EC5AD-80B8-471F-9CA9-7CDCDEE9B1AE}" type="pres">
      <dgm:prSet presAssocID="{32B0E236-6C8E-40DE-8A6A-2D9B8BAAFC0C}" presName="dummy" presStyleCnt="0"/>
      <dgm:spPr/>
      <dgm:t>
        <a:bodyPr/>
        <a:lstStyle/>
        <a:p>
          <a:endParaRPr lang="en-GB"/>
        </a:p>
      </dgm:t>
    </dgm:pt>
    <dgm:pt modelId="{90B94AED-A1CC-4211-ACE2-100D243848AD}" type="pres">
      <dgm:prSet presAssocID="{09EF783E-7455-43D2-9983-744A4BFAC2D6}" presName="sibTrans" presStyleLbl="sibTrans2D1" presStyleIdx="0" presStyleCnt="4"/>
      <dgm:spPr/>
      <dgm:t>
        <a:bodyPr/>
        <a:lstStyle/>
        <a:p>
          <a:endParaRPr lang="de-DE"/>
        </a:p>
      </dgm:t>
    </dgm:pt>
    <dgm:pt modelId="{66737144-B083-4983-B10B-4F96C93CC30D}" type="pres">
      <dgm:prSet presAssocID="{45534F0E-5498-4745-99DC-4E632774A3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DE8701-42D6-488B-B220-0B836B983832}" type="pres">
      <dgm:prSet presAssocID="{45534F0E-5498-4745-99DC-4E632774A341}" presName="dummy" presStyleCnt="0"/>
      <dgm:spPr/>
      <dgm:t>
        <a:bodyPr/>
        <a:lstStyle/>
        <a:p>
          <a:endParaRPr lang="en-GB"/>
        </a:p>
      </dgm:t>
    </dgm:pt>
    <dgm:pt modelId="{A658BD02-1C7E-46FA-92C8-C0CC4016F20B}" type="pres">
      <dgm:prSet presAssocID="{F62B3169-D672-44B0-B2B3-21E0C24317CB}" presName="sibTrans" presStyleLbl="sibTrans2D1" presStyleIdx="1" presStyleCnt="4"/>
      <dgm:spPr/>
      <dgm:t>
        <a:bodyPr/>
        <a:lstStyle/>
        <a:p>
          <a:endParaRPr lang="de-DE"/>
        </a:p>
      </dgm:t>
    </dgm:pt>
    <dgm:pt modelId="{CFBB6D39-D642-41D7-AC62-8B196CC16D07}" type="pres">
      <dgm:prSet presAssocID="{A96328D1-2EC8-4A2D-9522-6DB4368D24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38DC78-F15F-4A9B-945E-8D29ADB7A314}" type="pres">
      <dgm:prSet presAssocID="{A96328D1-2EC8-4A2D-9522-6DB4368D24AE}" presName="dummy" presStyleCnt="0"/>
      <dgm:spPr/>
      <dgm:t>
        <a:bodyPr/>
        <a:lstStyle/>
        <a:p>
          <a:endParaRPr lang="en-GB"/>
        </a:p>
      </dgm:t>
    </dgm:pt>
    <dgm:pt modelId="{7A637164-FC42-45E3-A659-FCB8419FEEFB}" type="pres">
      <dgm:prSet presAssocID="{261E81AA-F1C4-44CB-A799-4F450480D872}" presName="sibTrans" presStyleLbl="sibTrans2D1" presStyleIdx="2" presStyleCnt="4"/>
      <dgm:spPr/>
      <dgm:t>
        <a:bodyPr/>
        <a:lstStyle/>
        <a:p>
          <a:endParaRPr lang="de-DE"/>
        </a:p>
      </dgm:t>
    </dgm:pt>
    <dgm:pt modelId="{9A3E1D90-5FEE-4BFB-BD05-C950FEC1E1FD}" type="pres">
      <dgm:prSet presAssocID="{5FA826B6-B15E-4E02-B526-1728B4F476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5B17CC-8958-4FF5-850A-3F205A2A8DB7}" type="pres">
      <dgm:prSet presAssocID="{5FA826B6-B15E-4E02-B526-1728B4F476B7}" presName="dummy" presStyleCnt="0"/>
      <dgm:spPr/>
      <dgm:t>
        <a:bodyPr/>
        <a:lstStyle/>
        <a:p>
          <a:endParaRPr lang="en-GB"/>
        </a:p>
      </dgm:t>
    </dgm:pt>
    <dgm:pt modelId="{32E8AA95-8143-4938-84EB-DF74E96A1F82}" type="pres">
      <dgm:prSet presAssocID="{E5E11E59-8F2F-4CD6-A2C2-90F2B22DB1D6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1945963A-7428-4C30-B0BD-C82899BA4366}" srcId="{9D73A628-4D33-4690-9A84-05B3CCD71674}" destId="{5FA826B6-B15E-4E02-B526-1728B4F476B7}" srcOrd="3" destOrd="0" parTransId="{D52BED9A-C191-4953-8CD3-20EA46F88755}" sibTransId="{E5E11E59-8F2F-4CD6-A2C2-90F2B22DB1D6}"/>
    <dgm:cxn modelId="{3A56D429-4F7D-4178-8856-21A198374561}" type="presOf" srcId="{09EF783E-7455-43D2-9983-744A4BFAC2D6}" destId="{90B94AED-A1CC-4211-ACE2-100D243848AD}" srcOrd="0" destOrd="0" presId="urn:microsoft.com/office/officeart/2005/8/layout/radial6"/>
    <dgm:cxn modelId="{A03D28D3-896F-4A08-8C9E-A2AB5BA3D585}" type="presOf" srcId="{9D73A628-4D33-4690-9A84-05B3CCD71674}" destId="{E13B5E59-FDB9-4CE0-983F-B058416AC454}" srcOrd="0" destOrd="0" presId="urn:microsoft.com/office/officeart/2005/8/layout/radial6"/>
    <dgm:cxn modelId="{C280835E-B2EE-45E3-BB2B-F120FAAE8A52}" type="presOf" srcId="{F62B3169-D672-44B0-B2B3-21E0C24317CB}" destId="{A658BD02-1C7E-46FA-92C8-C0CC4016F20B}" srcOrd="0" destOrd="0" presId="urn:microsoft.com/office/officeart/2005/8/layout/radial6"/>
    <dgm:cxn modelId="{A639E49B-05B8-4714-B663-00B547C98508}" type="presOf" srcId="{E5E11E59-8F2F-4CD6-A2C2-90F2B22DB1D6}" destId="{32E8AA95-8143-4938-84EB-DF74E96A1F82}" srcOrd="0" destOrd="0" presId="urn:microsoft.com/office/officeart/2005/8/layout/radial6"/>
    <dgm:cxn modelId="{7C8321D8-E317-4EE0-B63B-CD986F41F84D}" srcId="{9D73A628-4D33-4690-9A84-05B3CCD71674}" destId="{A96328D1-2EC8-4A2D-9522-6DB4368D24AE}" srcOrd="2" destOrd="0" parTransId="{E035DFBD-6695-43FC-A017-B0AC662AD626}" sibTransId="{261E81AA-F1C4-44CB-A799-4F450480D872}"/>
    <dgm:cxn modelId="{DA292813-28CD-4174-BBFD-9EB59F80403C}" srcId="{D93FEBDD-2FA3-48E6-8804-515E278C51A0}" destId="{9D73A628-4D33-4690-9A84-05B3CCD71674}" srcOrd="0" destOrd="0" parTransId="{74B3BAED-F441-4ED5-B24E-CEFE51169C40}" sibTransId="{0567EC53-7BA1-4027-88A8-B8004AA715DE}"/>
    <dgm:cxn modelId="{ECFC5242-1289-4223-B9AF-B14473307124}" type="presOf" srcId="{D93FEBDD-2FA3-48E6-8804-515E278C51A0}" destId="{A0B6CAE9-B266-473C-A289-ED4D1D70902F}" srcOrd="0" destOrd="0" presId="urn:microsoft.com/office/officeart/2005/8/layout/radial6"/>
    <dgm:cxn modelId="{47A51742-B9B2-4347-84DD-9D48CB02488B}" type="presOf" srcId="{261E81AA-F1C4-44CB-A799-4F450480D872}" destId="{7A637164-FC42-45E3-A659-FCB8419FEEFB}" srcOrd="0" destOrd="0" presId="urn:microsoft.com/office/officeart/2005/8/layout/radial6"/>
    <dgm:cxn modelId="{DDCA7765-CE5B-4FCA-920D-3421822850DC}" srcId="{9D73A628-4D33-4690-9A84-05B3CCD71674}" destId="{45534F0E-5498-4745-99DC-4E632774A341}" srcOrd="1" destOrd="0" parTransId="{34B29784-E841-49C6-9583-0D1DDCD9289C}" sibTransId="{F62B3169-D672-44B0-B2B3-21E0C24317CB}"/>
    <dgm:cxn modelId="{6EDFA1DF-A3C0-4831-9ADE-58609B28931E}" srcId="{9D73A628-4D33-4690-9A84-05B3CCD71674}" destId="{32B0E236-6C8E-40DE-8A6A-2D9B8BAAFC0C}" srcOrd="0" destOrd="0" parTransId="{55172030-6D6B-4E06-8B1E-7405AC6BBB6B}" sibTransId="{09EF783E-7455-43D2-9983-744A4BFAC2D6}"/>
    <dgm:cxn modelId="{3C2EBC2D-723F-4447-B73B-B2C2D354F266}" type="presOf" srcId="{5FA826B6-B15E-4E02-B526-1728B4F476B7}" destId="{9A3E1D90-5FEE-4BFB-BD05-C950FEC1E1FD}" srcOrd="0" destOrd="0" presId="urn:microsoft.com/office/officeart/2005/8/layout/radial6"/>
    <dgm:cxn modelId="{D2777AC4-EA8F-46DE-B1AA-7B27C5EC3956}" type="presOf" srcId="{32B0E236-6C8E-40DE-8A6A-2D9B8BAAFC0C}" destId="{3A97BE93-301F-4510-85A3-32E204AE748C}" srcOrd="0" destOrd="0" presId="urn:microsoft.com/office/officeart/2005/8/layout/radial6"/>
    <dgm:cxn modelId="{ABEBEBE9-74D9-4A3C-A2CD-43E244BD0751}" type="presOf" srcId="{A96328D1-2EC8-4A2D-9522-6DB4368D24AE}" destId="{CFBB6D39-D642-41D7-AC62-8B196CC16D07}" srcOrd="0" destOrd="0" presId="urn:microsoft.com/office/officeart/2005/8/layout/radial6"/>
    <dgm:cxn modelId="{660A1730-C8EE-4A30-AE20-B92E41381F70}" type="presOf" srcId="{45534F0E-5498-4745-99DC-4E632774A341}" destId="{66737144-B083-4983-B10B-4F96C93CC30D}" srcOrd="0" destOrd="0" presId="urn:microsoft.com/office/officeart/2005/8/layout/radial6"/>
    <dgm:cxn modelId="{3874764C-BA88-4991-9371-89A8CFE7E79B}" type="presParOf" srcId="{A0B6CAE9-B266-473C-A289-ED4D1D70902F}" destId="{E13B5E59-FDB9-4CE0-983F-B058416AC454}" srcOrd="0" destOrd="0" presId="urn:microsoft.com/office/officeart/2005/8/layout/radial6"/>
    <dgm:cxn modelId="{F62B9093-FD93-479C-BD49-61A1C60A7C42}" type="presParOf" srcId="{A0B6CAE9-B266-473C-A289-ED4D1D70902F}" destId="{3A97BE93-301F-4510-85A3-32E204AE748C}" srcOrd="1" destOrd="0" presId="urn:microsoft.com/office/officeart/2005/8/layout/radial6"/>
    <dgm:cxn modelId="{FBFBADB2-BE13-4576-B549-F4A0DBE85F31}" type="presParOf" srcId="{A0B6CAE9-B266-473C-A289-ED4D1D70902F}" destId="{A23EC5AD-80B8-471F-9CA9-7CDCDEE9B1AE}" srcOrd="2" destOrd="0" presId="urn:microsoft.com/office/officeart/2005/8/layout/radial6"/>
    <dgm:cxn modelId="{A44AB6AE-36B7-41FA-9406-0A5F20BC2984}" type="presParOf" srcId="{A0B6CAE9-B266-473C-A289-ED4D1D70902F}" destId="{90B94AED-A1CC-4211-ACE2-100D243848AD}" srcOrd="3" destOrd="0" presId="urn:microsoft.com/office/officeart/2005/8/layout/radial6"/>
    <dgm:cxn modelId="{F17FEA10-C787-4DD9-ADB3-D4D93F113CC8}" type="presParOf" srcId="{A0B6CAE9-B266-473C-A289-ED4D1D70902F}" destId="{66737144-B083-4983-B10B-4F96C93CC30D}" srcOrd="4" destOrd="0" presId="urn:microsoft.com/office/officeart/2005/8/layout/radial6"/>
    <dgm:cxn modelId="{AE5603F1-C15C-4740-9E41-2CEE8C05D494}" type="presParOf" srcId="{A0B6CAE9-B266-473C-A289-ED4D1D70902F}" destId="{B2DE8701-42D6-488B-B220-0B836B983832}" srcOrd="5" destOrd="0" presId="urn:microsoft.com/office/officeart/2005/8/layout/radial6"/>
    <dgm:cxn modelId="{490ED5F0-3012-480A-87E2-BF3725EA0784}" type="presParOf" srcId="{A0B6CAE9-B266-473C-A289-ED4D1D70902F}" destId="{A658BD02-1C7E-46FA-92C8-C0CC4016F20B}" srcOrd="6" destOrd="0" presId="urn:microsoft.com/office/officeart/2005/8/layout/radial6"/>
    <dgm:cxn modelId="{0AB5F6B7-FBF8-499D-BFD3-5F8B004B9749}" type="presParOf" srcId="{A0B6CAE9-B266-473C-A289-ED4D1D70902F}" destId="{CFBB6D39-D642-41D7-AC62-8B196CC16D07}" srcOrd="7" destOrd="0" presId="urn:microsoft.com/office/officeart/2005/8/layout/radial6"/>
    <dgm:cxn modelId="{D197750E-605D-4899-8349-ADB8B392FD86}" type="presParOf" srcId="{A0B6CAE9-B266-473C-A289-ED4D1D70902F}" destId="{AF38DC78-F15F-4A9B-945E-8D29ADB7A314}" srcOrd="8" destOrd="0" presId="urn:microsoft.com/office/officeart/2005/8/layout/radial6"/>
    <dgm:cxn modelId="{A872BAB5-0120-4F4F-9872-524636096C43}" type="presParOf" srcId="{A0B6CAE9-B266-473C-A289-ED4D1D70902F}" destId="{7A637164-FC42-45E3-A659-FCB8419FEEFB}" srcOrd="9" destOrd="0" presId="urn:microsoft.com/office/officeart/2005/8/layout/radial6"/>
    <dgm:cxn modelId="{67152EFF-F0D6-492C-945D-DE4B6D102362}" type="presParOf" srcId="{A0B6CAE9-B266-473C-A289-ED4D1D70902F}" destId="{9A3E1D90-5FEE-4BFB-BD05-C950FEC1E1FD}" srcOrd="10" destOrd="0" presId="urn:microsoft.com/office/officeart/2005/8/layout/radial6"/>
    <dgm:cxn modelId="{1CD0B271-0ECD-43EC-AAC2-00ACCC29463B}" type="presParOf" srcId="{A0B6CAE9-B266-473C-A289-ED4D1D70902F}" destId="{4C5B17CC-8958-4FF5-850A-3F205A2A8DB7}" srcOrd="11" destOrd="0" presId="urn:microsoft.com/office/officeart/2005/8/layout/radial6"/>
    <dgm:cxn modelId="{2D42D498-5A6C-439E-A4A5-0BDEB86CFA05}" type="presParOf" srcId="{A0B6CAE9-B266-473C-A289-ED4D1D70902F}" destId="{32E8AA95-8143-4938-84EB-DF74E96A1F8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FEBDD-2FA3-48E6-8804-515E278C51A0}" type="doc">
      <dgm:prSet loTypeId="urn:microsoft.com/office/officeart/2005/8/layout/radial6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9D73A628-4D33-4690-9A84-05B3CCD71674}">
      <dgm:prSet phldrT="[Text]"/>
      <dgm:spPr/>
      <dgm:t>
        <a:bodyPr/>
        <a:lstStyle/>
        <a:p>
          <a:r>
            <a:rPr lang="de-DE" dirty="0" smtClean="0"/>
            <a:t>V2</a:t>
          </a:r>
        </a:p>
      </dgm:t>
    </dgm:pt>
    <dgm:pt modelId="{74B3BAED-F441-4ED5-B24E-CEFE51169C40}" type="parTrans" cxnId="{DA292813-28CD-4174-BBFD-9EB59F80403C}">
      <dgm:prSet/>
      <dgm:spPr/>
      <dgm:t>
        <a:bodyPr/>
        <a:lstStyle/>
        <a:p>
          <a:endParaRPr lang="de-DE"/>
        </a:p>
      </dgm:t>
    </dgm:pt>
    <dgm:pt modelId="{0567EC53-7BA1-4027-88A8-B8004AA715DE}" type="sibTrans" cxnId="{DA292813-28CD-4174-BBFD-9EB59F80403C}">
      <dgm:prSet/>
      <dgm:spPr/>
      <dgm:t>
        <a:bodyPr/>
        <a:lstStyle/>
        <a:p>
          <a:endParaRPr lang="de-DE"/>
        </a:p>
      </dgm:t>
    </dgm:pt>
    <dgm:pt modelId="{32B0E236-6C8E-40DE-8A6A-2D9B8BAAFC0C}">
      <dgm:prSet phldrT="[Text]"/>
      <dgm:spPr/>
      <dgm:t>
        <a:bodyPr/>
        <a:lstStyle/>
        <a:p>
          <a:r>
            <a:rPr lang="de-DE" dirty="0" err="1" smtClean="0"/>
            <a:t>Requirements</a:t>
          </a:r>
          <a:endParaRPr lang="de-DE" dirty="0"/>
        </a:p>
      </dgm:t>
    </dgm:pt>
    <dgm:pt modelId="{55172030-6D6B-4E06-8B1E-7405AC6BBB6B}" type="parTrans" cxnId="{6EDFA1DF-A3C0-4831-9ADE-58609B28931E}">
      <dgm:prSet/>
      <dgm:spPr/>
      <dgm:t>
        <a:bodyPr/>
        <a:lstStyle/>
        <a:p>
          <a:endParaRPr lang="de-DE"/>
        </a:p>
      </dgm:t>
    </dgm:pt>
    <dgm:pt modelId="{09EF783E-7455-43D2-9983-744A4BFAC2D6}" type="sibTrans" cxnId="{6EDFA1DF-A3C0-4831-9ADE-58609B28931E}">
      <dgm:prSet/>
      <dgm:spPr/>
      <dgm:t>
        <a:bodyPr/>
        <a:lstStyle/>
        <a:p>
          <a:endParaRPr lang="de-DE"/>
        </a:p>
      </dgm:t>
    </dgm:pt>
    <dgm:pt modelId="{EEBDD8EA-B5F2-41CE-9910-5E84B7FE4142}">
      <dgm:prSet phldrT="[Text]"/>
      <dgm:spPr/>
      <dgm:t>
        <a:bodyPr/>
        <a:lstStyle/>
        <a:p>
          <a:r>
            <a:rPr lang="de-DE" dirty="0" err="1" smtClean="0"/>
            <a:t>Prototyping</a:t>
          </a:r>
          <a:endParaRPr lang="de-DE" dirty="0" smtClean="0"/>
        </a:p>
      </dgm:t>
    </dgm:pt>
    <dgm:pt modelId="{689F3C61-4D9A-4C57-B4F2-B9C415B8764F}" type="parTrans" cxnId="{F934F0BA-788E-4123-A65C-B32607565915}">
      <dgm:prSet/>
      <dgm:spPr/>
      <dgm:t>
        <a:bodyPr/>
        <a:lstStyle/>
        <a:p>
          <a:endParaRPr lang="de-DE"/>
        </a:p>
      </dgm:t>
    </dgm:pt>
    <dgm:pt modelId="{6B58164C-CC64-4AF6-8362-03A1C8F97A67}" type="sibTrans" cxnId="{F934F0BA-788E-4123-A65C-B32607565915}">
      <dgm:prSet/>
      <dgm:spPr/>
      <dgm:t>
        <a:bodyPr/>
        <a:lstStyle/>
        <a:p>
          <a:endParaRPr lang="de-DE"/>
        </a:p>
      </dgm:t>
    </dgm:pt>
    <dgm:pt modelId="{5BDB5E6A-E04D-4609-A0BF-E71E4F962099}">
      <dgm:prSet phldrT="[Text]"/>
      <dgm:spPr/>
      <dgm:t>
        <a:bodyPr/>
        <a:lstStyle/>
        <a:p>
          <a:r>
            <a:rPr lang="de-DE" dirty="0" err="1" smtClean="0"/>
            <a:t>Implementation</a:t>
          </a:r>
          <a:endParaRPr lang="de-DE" dirty="0"/>
        </a:p>
      </dgm:t>
    </dgm:pt>
    <dgm:pt modelId="{A379BBA9-A534-4A25-867A-6F867D14C755}" type="parTrans" cxnId="{134CF9B4-4CC1-4F79-901B-68D63B75E8BB}">
      <dgm:prSet/>
      <dgm:spPr/>
      <dgm:t>
        <a:bodyPr/>
        <a:lstStyle/>
        <a:p>
          <a:endParaRPr lang="de-DE"/>
        </a:p>
      </dgm:t>
    </dgm:pt>
    <dgm:pt modelId="{B42B1C66-6FE6-488F-997F-3A8E48A5E4A5}" type="sibTrans" cxnId="{134CF9B4-4CC1-4F79-901B-68D63B75E8BB}">
      <dgm:prSet/>
      <dgm:spPr/>
      <dgm:t>
        <a:bodyPr/>
        <a:lstStyle/>
        <a:p>
          <a:endParaRPr lang="de-DE"/>
        </a:p>
      </dgm:t>
    </dgm:pt>
    <dgm:pt modelId="{79BBAA36-34B4-4B7F-8FF9-C151A467F7DA}">
      <dgm:prSet phldrT="[Text]"/>
      <dgm:spPr/>
      <dgm:t>
        <a:bodyPr/>
        <a:lstStyle/>
        <a:p>
          <a:r>
            <a:rPr lang="de-DE" dirty="0" smtClean="0"/>
            <a:t>Integration</a:t>
          </a:r>
        </a:p>
      </dgm:t>
    </dgm:pt>
    <dgm:pt modelId="{1ACA3D40-D2A0-4441-B2B1-8B077267EE1C}" type="parTrans" cxnId="{07C95D1B-B0D3-4012-97C5-5951A441888A}">
      <dgm:prSet/>
      <dgm:spPr/>
      <dgm:t>
        <a:bodyPr/>
        <a:lstStyle/>
        <a:p>
          <a:endParaRPr lang="de-DE"/>
        </a:p>
      </dgm:t>
    </dgm:pt>
    <dgm:pt modelId="{E728770D-96F1-4BCD-AA5B-BF6CD09677D6}" type="sibTrans" cxnId="{07C95D1B-B0D3-4012-97C5-5951A441888A}">
      <dgm:prSet/>
      <dgm:spPr/>
      <dgm:t>
        <a:bodyPr/>
        <a:lstStyle/>
        <a:p>
          <a:endParaRPr lang="de-DE"/>
        </a:p>
      </dgm:t>
    </dgm:pt>
    <dgm:pt modelId="{A0B6CAE9-B266-473C-A289-ED4D1D70902F}" type="pres">
      <dgm:prSet presAssocID="{D93FEBDD-2FA3-48E6-8804-515E278C51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3B5E59-FDB9-4CE0-983F-B058416AC454}" type="pres">
      <dgm:prSet presAssocID="{9D73A628-4D33-4690-9A84-05B3CCD71674}" presName="centerShape" presStyleLbl="node0" presStyleIdx="0" presStyleCnt="1"/>
      <dgm:spPr/>
      <dgm:t>
        <a:bodyPr/>
        <a:lstStyle/>
        <a:p>
          <a:endParaRPr lang="de-DE"/>
        </a:p>
      </dgm:t>
    </dgm:pt>
    <dgm:pt modelId="{3A97BE93-301F-4510-85A3-32E204AE748C}" type="pres">
      <dgm:prSet presAssocID="{32B0E236-6C8E-40DE-8A6A-2D9B8BAAFC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3EC5AD-80B8-471F-9CA9-7CDCDEE9B1AE}" type="pres">
      <dgm:prSet presAssocID="{32B0E236-6C8E-40DE-8A6A-2D9B8BAAFC0C}" presName="dummy" presStyleCnt="0"/>
      <dgm:spPr/>
      <dgm:t>
        <a:bodyPr/>
        <a:lstStyle/>
        <a:p>
          <a:endParaRPr lang="en-GB"/>
        </a:p>
      </dgm:t>
    </dgm:pt>
    <dgm:pt modelId="{90B94AED-A1CC-4211-ACE2-100D243848AD}" type="pres">
      <dgm:prSet presAssocID="{09EF783E-7455-43D2-9983-744A4BFAC2D6}" presName="sibTrans" presStyleLbl="sibTrans2D1" presStyleIdx="0" presStyleCnt="4"/>
      <dgm:spPr/>
      <dgm:t>
        <a:bodyPr/>
        <a:lstStyle/>
        <a:p>
          <a:endParaRPr lang="de-DE"/>
        </a:p>
      </dgm:t>
    </dgm:pt>
    <dgm:pt modelId="{A97A7F66-69DB-47E3-99AE-BC677CC6CF2F}" type="pres">
      <dgm:prSet presAssocID="{EEBDD8EA-B5F2-41CE-9910-5E84B7FE41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30F448-3C99-4E60-9BEB-746E40D2B6ED}" type="pres">
      <dgm:prSet presAssocID="{EEBDD8EA-B5F2-41CE-9910-5E84B7FE4142}" presName="dummy" presStyleCnt="0"/>
      <dgm:spPr/>
      <dgm:t>
        <a:bodyPr/>
        <a:lstStyle/>
        <a:p>
          <a:endParaRPr lang="en-GB"/>
        </a:p>
      </dgm:t>
    </dgm:pt>
    <dgm:pt modelId="{1794A1BD-6CF7-43D7-B8FC-9886F1C5125E}" type="pres">
      <dgm:prSet presAssocID="{6B58164C-CC64-4AF6-8362-03A1C8F97A6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123B820A-DAE1-4B6B-AC58-9CDE45E56DBB}" type="pres">
      <dgm:prSet presAssocID="{5BDB5E6A-E04D-4609-A0BF-E71E4F9620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2E3F89-047C-4136-BE2E-C39375A2EF26}" type="pres">
      <dgm:prSet presAssocID="{5BDB5E6A-E04D-4609-A0BF-E71E4F962099}" presName="dummy" presStyleCnt="0"/>
      <dgm:spPr/>
      <dgm:t>
        <a:bodyPr/>
        <a:lstStyle/>
        <a:p>
          <a:endParaRPr lang="en-GB"/>
        </a:p>
      </dgm:t>
    </dgm:pt>
    <dgm:pt modelId="{D46C4E8A-2CA4-4237-AAB7-209ED2D2790B}" type="pres">
      <dgm:prSet presAssocID="{B42B1C66-6FE6-488F-997F-3A8E48A5E4A5}" presName="sibTrans" presStyleLbl="sibTrans2D1" presStyleIdx="2" presStyleCnt="4"/>
      <dgm:spPr/>
      <dgm:t>
        <a:bodyPr/>
        <a:lstStyle/>
        <a:p>
          <a:endParaRPr lang="de-DE"/>
        </a:p>
      </dgm:t>
    </dgm:pt>
    <dgm:pt modelId="{4E2A1733-7591-4EE4-859A-EAFE0480A210}" type="pres">
      <dgm:prSet presAssocID="{79BBAA36-34B4-4B7F-8FF9-C151A467F7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139296-C4B6-4F82-AD73-A8D5200EBB58}" type="pres">
      <dgm:prSet presAssocID="{79BBAA36-34B4-4B7F-8FF9-C151A467F7DA}" presName="dummy" presStyleCnt="0"/>
      <dgm:spPr/>
      <dgm:t>
        <a:bodyPr/>
        <a:lstStyle/>
        <a:p>
          <a:endParaRPr lang="en-GB"/>
        </a:p>
      </dgm:t>
    </dgm:pt>
    <dgm:pt modelId="{067EAA62-F503-45E1-8383-597FB1FCDA50}" type="pres">
      <dgm:prSet presAssocID="{E728770D-96F1-4BCD-AA5B-BF6CD09677D6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F934F0BA-788E-4123-A65C-B32607565915}" srcId="{9D73A628-4D33-4690-9A84-05B3CCD71674}" destId="{EEBDD8EA-B5F2-41CE-9910-5E84B7FE4142}" srcOrd="1" destOrd="0" parTransId="{689F3C61-4D9A-4C57-B4F2-B9C415B8764F}" sibTransId="{6B58164C-CC64-4AF6-8362-03A1C8F97A67}"/>
    <dgm:cxn modelId="{EEAC998E-C106-4CE4-90C3-D93BE73F3DF8}" type="presOf" srcId="{6B58164C-CC64-4AF6-8362-03A1C8F97A67}" destId="{1794A1BD-6CF7-43D7-B8FC-9886F1C5125E}" srcOrd="0" destOrd="0" presId="urn:microsoft.com/office/officeart/2005/8/layout/radial6"/>
    <dgm:cxn modelId="{C4841262-DB06-4AF9-B540-1815BCACA9F1}" type="presOf" srcId="{09EF783E-7455-43D2-9983-744A4BFAC2D6}" destId="{90B94AED-A1CC-4211-ACE2-100D243848AD}" srcOrd="0" destOrd="0" presId="urn:microsoft.com/office/officeart/2005/8/layout/radial6"/>
    <dgm:cxn modelId="{84BE02EE-DA52-4F7D-BDA4-4DD886C8BE11}" type="presOf" srcId="{5BDB5E6A-E04D-4609-A0BF-E71E4F962099}" destId="{123B820A-DAE1-4B6B-AC58-9CDE45E56DBB}" srcOrd="0" destOrd="0" presId="urn:microsoft.com/office/officeart/2005/8/layout/radial6"/>
    <dgm:cxn modelId="{A07D266C-02C4-4478-A2C5-E3FBFF640AB1}" type="presOf" srcId="{B42B1C66-6FE6-488F-997F-3A8E48A5E4A5}" destId="{D46C4E8A-2CA4-4237-AAB7-209ED2D2790B}" srcOrd="0" destOrd="0" presId="urn:microsoft.com/office/officeart/2005/8/layout/radial6"/>
    <dgm:cxn modelId="{DA292813-28CD-4174-BBFD-9EB59F80403C}" srcId="{D93FEBDD-2FA3-48E6-8804-515E278C51A0}" destId="{9D73A628-4D33-4690-9A84-05B3CCD71674}" srcOrd="0" destOrd="0" parTransId="{74B3BAED-F441-4ED5-B24E-CEFE51169C40}" sibTransId="{0567EC53-7BA1-4027-88A8-B8004AA715DE}"/>
    <dgm:cxn modelId="{07C95D1B-B0D3-4012-97C5-5951A441888A}" srcId="{9D73A628-4D33-4690-9A84-05B3CCD71674}" destId="{79BBAA36-34B4-4B7F-8FF9-C151A467F7DA}" srcOrd="3" destOrd="0" parTransId="{1ACA3D40-D2A0-4441-B2B1-8B077267EE1C}" sibTransId="{E728770D-96F1-4BCD-AA5B-BF6CD09677D6}"/>
    <dgm:cxn modelId="{03AFF8CD-E495-4782-ADF7-EBA8AD23C0B4}" type="presOf" srcId="{EEBDD8EA-B5F2-41CE-9910-5E84B7FE4142}" destId="{A97A7F66-69DB-47E3-99AE-BC677CC6CF2F}" srcOrd="0" destOrd="0" presId="urn:microsoft.com/office/officeart/2005/8/layout/radial6"/>
    <dgm:cxn modelId="{DDAEDF3D-700A-492B-83E5-D1C79AACB614}" type="presOf" srcId="{79BBAA36-34B4-4B7F-8FF9-C151A467F7DA}" destId="{4E2A1733-7591-4EE4-859A-EAFE0480A210}" srcOrd="0" destOrd="0" presId="urn:microsoft.com/office/officeart/2005/8/layout/radial6"/>
    <dgm:cxn modelId="{77C4CD53-8ED1-4773-BB17-E31996477649}" type="presOf" srcId="{9D73A628-4D33-4690-9A84-05B3CCD71674}" destId="{E13B5E59-FDB9-4CE0-983F-B058416AC454}" srcOrd="0" destOrd="0" presId="urn:microsoft.com/office/officeart/2005/8/layout/radial6"/>
    <dgm:cxn modelId="{6EDFA1DF-A3C0-4831-9ADE-58609B28931E}" srcId="{9D73A628-4D33-4690-9A84-05B3CCD71674}" destId="{32B0E236-6C8E-40DE-8A6A-2D9B8BAAFC0C}" srcOrd="0" destOrd="0" parTransId="{55172030-6D6B-4E06-8B1E-7405AC6BBB6B}" sibTransId="{09EF783E-7455-43D2-9983-744A4BFAC2D6}"/>
    <dgm:cxn modelId="{4A66CD77-8544-4C50-8E65-99E4539638F7}" type="presOf" srcId="{E728770D-96F1-4BCD-AA5B-BF6CD09677D6}" destId="{067EAA62-F503-45E1-8383-597FB1FCDA50}" srcOrd="0" destOrd="0" presId="urn:microsoft.com/office/officeart/2005/8/layout/radial6"/>
    <dgm:cxn modelId="{DD011457-3721-4030-98A4-7E37DD9CE6A4}" type="presOf" srcId="{32B0E236-6C8E-40DE-8A6A-2D9B8BAAFC0C}" destId="{3A97BE93-301F-4510-85A3-32E204AE748C}" srcOrd="0" destOrd="0" presId="urn:microsoft.com/office/officeart/2005/8/layout/radial6"/>
    <dgm:cxn modelId="{946D9D27-6F40-467E-840C-A545F4220095}" type="presOf" srcId="{D93FEBDD-2FA3-48E6-8804-515E278C51A0}" destId="{A0B6CAE9-B266-473C-A289-ED4D1D70902F}" srcOrd="0" destOrd="0" presId="urn:microsoft.com/office/officeart/2005/8/layout/radial6"/>
    <dgm:cxn modelId="{134CF9B4-4CC1-4F79-901B-68D63B75E8BB}" srcId="{9D73A628-4D33-4690-9A84-05B3CCD71674}" destId="{5BDB5E6A-E04D-4609-A0BF-E71E4F962099}" srcOrd="2" destOrd="0" parTransId="{A379BBA9-A534-4A25-867A-6F867D14C755}" sibTransId="{B42B1C66-6FE6-488F-997F-3A8E48A5E4A5}"/>
    <dgm:cxn modelId="{105E8CD2-EAD6-4292-A30A-48500D5ECC01}" type="presParOf" srcId="{A0B6CAE9-B266-473C-A289-ED4D1D70902F}" destId="{E13B5E59-FDB9-4CE0-983F-B058416AC454}" srcOrd="0" destOrd="0" presId="urn:microsoft.com/office/officeart/2005/8/layout/radial6"/>
    <dgm:cxn modelId="{2975DDC2-6B48-422E-8676-37C76A61773C}" type="presParOf" srcId="{A0B6CAE9-B266-473C-A289-ED4D1D70902F}" destId="{3A97BE93-301F-4510-85A3-32E204AE748C}" srcOrd="1" destOrd="0" presId="urn:microsoft.com/office/officeart/2005/8/layout/radial6"/>
    <dgm:cxn modelId="{648D5C25-0071-4715-B9ED-FA5A5E8FA9B5}" type="presParOf" srcId="{A0B6CAE9-B266-473C-A289-ED4D1D70902F}" destId="{A23EC5AD-80B8-471F-9CA9-7CDCDEE9B1AE}" srcOrd="2" destOrd="0" presId="urn:microsoft.com/office/officeart/2005/8/layout/radial6"/>
    <dgm:cxn modelId="{43848909-E0E4-4DF2-9C16-60FB54108016}" type="presParOf" srcId="{A0B6CAE9-B266-473C-A289-ED4D1D70902F}" destId="{90B94AED-A1CC-4211-ACE2-100D243848AD}" srcOrd="3" destOrd="0" presId="urn:microsoft.com/office/officeart/2005/8/layout/radial6"/>
    <dgm:cxn modelId="{1BF64B04-53F1-424B-976A-4CF0AE19F86C}" type="presParOf" srcId="{A0B6CAE9-B266-473C-A289-ED4D1D70902F}" destId="{A97A7F66-69DB-47E3-99AE-BC677CC6CF2F}" srcOrd="4" destOrd="0" presId="urn:microsoft.com/office/officeart/2005/8/layout/radial6"/>
    <dgm:cxn modelId="{E964D269-5CD9-4422-8043-0D0561B545A5}" type="presParOf" srcId="{A0B6CAE9-B266-473C-A289-ED4D1D70902F}" destId="{5930F448-3C99-4E60-9BEB-746E40D2B6ED}" srcOrd="5" destOrd="0" presId="urn:microsoft.com/office/officeart/2005/8/layout/radial6"/>
    <dgm:cxn modelId="{45E74B6F-0924-468A-94AC-A8B16331CF8C}" type="presParOf" srcId="{A0B6CAE9-B266-473C-A289-ED4D1D70902F}" destId="{1794A1BD-6CF7-43D7-B8FC-9886F1C5125E}" srcOrd="6" destOrd="0" presId="urn:microsoft.com/office/officeart/2005/8/layout/radial6"/>
    <dgm:cxn modelId="{26926F0E-C1F7-4D6D-BA5D-D30FC7B8DFCB}" type="presParOf" srcId="{A0B6CAE9-B266-473C-A289-ED4D1D70902F}" destId="{123B820A-DAE1-4B6B-AC58-9CDE45E56DBB}" srcOrd="7" destOrd="0" presId="urn:microsoft.com/office/officeart/2005/8/layout/radial6"/>
    <dgm:cxn modelId="{BCC71C06-7785-4014-B47B-5728ECA780A4}" type="presParOf" srcId="{A0B6CAE9-B266-473C-A289-ED4D1D70902F}" destId="{502E3F89-047C-4136-BE2E-C39375A2EF26}" srcOrd="8" destOrd="0" presId="urn:microsoft.com/office/officeart/2005/8/layout/radial6"/>
    <dgm:cxn modelId="{AF397E40-7EF5-4107-AE3F-9DCA24D44A1A}" type="presParOf" srcId="{A0B6CAE9-B266-473C-A289-ED4D1D70902F}" destId="{D46C4E8A-2CA4-4237-AAB7-209ED2D2790B}" srcOrd="9" destOrd="0" presId="urn:microsoft.com/office/officeart/2005/8/layout/radial6"/>
    <dgm:cxn modelId="{A690B0F7-71EA-4028-858E-36FA1D22D55A}" type="presParOf" srcId="{A0B6CAE9-B266-473C-A289-ED4D1D70902F}" destId="{4E2A1733-7591-4EE4-859A-EAFE0480A210}" srcOrd="10" destOrd="0" presId="urn:microsoft.com/office/officeart/2005/8/layout/radial6"/>
    <dgm:cxn modelId="{847DC4FB-4A5C-4E11-AB31-F1A0E8421C26}" type="presParOf" srcId="{A0B6CAE9-B266-473C-A289-ED4D1D70902F}" destId="{B3139296-C4B6-4F82-AD73-A8D5200EBB58}" srcOrd="11" destOrd="0" presId="urn:microsoft.com/office/officeart/2005/8/layout/radial6"/>
    <dgm:cxn modelId="{44526B44-6FC9-43D2-9824-A863B2763334}" type="presParOf" srcId="{A0B6CAE9-B266-473C-A289-ED4D1D70902F}" destId="{067EAA62-F503-45E1-8383-597FB1FCDA5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FEBDD-2FA3-48E6-8804-515E278C51A0}" type="doc">
      <dgm:prSet loTypeId="urn:microsoft.com/office/officeart/2005/8/layout/radial6" loCatId="relationship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9D73A628-4D33-4690-9A84-05B3CCD71674}">
      <dgm:prSet phldrT="[Text]"/>
      <dgm:spPr/>
      <dgm:t>
        <a:bodyPr/>
        <a:lstStyle/>
        <a:p>
          <a:r>
            <a:rPr lang="de-DE" dirty="0" smtClean="0"/>
            <a:t>V1</a:t>
          </a:r>
        </a:p>
      </dgm:t>
    </dgm:pt>
    <dgm:pt modelId="{74B3BAED-F441-4ED5-B24E-CEFE51169C40}" type="parTrans" cxnId="{DA292813-28CD-4174-BBFD-9EB59F80403C}">
      <dgm:prSet/>
      <dgm:spPr/>
      <dgm:t>
        <a:bodyPr/>
        <a:lstStyle/>
        <a:p>
          <a:endParaRPr lang="de-DE"/>
        </a:p>
      </dgm:t>
    </dgm:pt>
    <dgm:pt modelId="{0567EC53-7BA1-4027-88A8-B8004AA715DE}" type="sibTrans" cxnId="{DA292813-28CD-4174-BBFD-9EB59F80403C}">
      <dgm:prSet/>
      <dgm:spPr/>
      <dgm:t>
        <a:bodyPr/>
        <a:lstStyle/>
        <a:p>
          <a:endParaRPr lang="de-DE"/>
        </a:p>
      </dgm:t>
    </dgm:pt>
    <dgm:pt modelId="{32B0E236-6C8E-40DE-8A6A-2D9B8BAAFC0C}">
      <dgm:prSet phldrT="[Text]"/>
      <dgm:spPr/>
      <dgm:t>
        <a:bodyPr/>
        <a:lstStyle/>
        <a:p>
          <a:r>
            <a:rPr lang="de-DE" dirty="0" err="1" smtClean="0"/>
            <a:t>Requirements</a:t>
          </a:r>
          <a:endParaRPr lang="de-DE" dirty="0"/>
        </a:p>
      </dgm:t>
    </dgm:pt>
    <dgm:pt modelId="{55172030-6D6B-4E06-8B1E-7405AC6BBB6B}" type="parTrans" cxnId="{6EDFA1DF-A3C0-4831-9ADE-58609B28931E}">
      <dgm:prSet/>
      <dgm:spPr/>
      <dgm:t>
        <a:bodyPr/>
        <a:lstStyle/>
        <a:p>
          <a:endParaRPr lang="de-DE"/>
        </a:p>
      </dgm:t>
    </dgm:pt>
    <dgm:pt modelId="{09EF783E-7455-43D2-9983-744A4BFAC2D6}" type="sibTrans" cxnId="{6EDFA1DF-A3C0-4831-9ADE-58609B28931E}">
      <dgm:prSet/>
      <dgm:spPr/>
      <dgm:t>
        <a:bodyPr/>
        <a:lstStyle/>
        <a:p>
          <a:endParaRPr lang="de-DE"/>
        </a:p>
      </dgm:t>
    </dgm:pt>
    <dgm:pt modelId="{671714A1-99C6-4C44-B2E6-EE20701F59AE}">
      <dgm:prSet phldrT="[Text]"/>
      <dgm:spPr/>
      <dgm:t>
        <a:bodyPr/>
        <a:lstStyle/>
        <a:p>
          <a:r>
            <a:rPr lang="de-DE" dirty="0" err="1" smtClean="0"/>
            <a:t>Prototyping</a:t>
          </a:r>
          <a:endParaRPr lang="de-DE" dirty="0" smtClean="0"/>
        </a:p>
      </dgm:t>
    </dgm:pt>
    <dgm:pt modelId="{722CF944-FFCC-4267-88B8-E10663A0699A}" type="parTrans" cxnId="{EB322D0D-0613-45BF-836D-DEB6074F8705}">
      <dgm:prSet/>
      <dgm:spPr/>
      <dgm:t>
        <a:bodyPr/>
        <a:lstStyle/>
        <a:p>
          <a:endParaRPr lang="de-DE"/>
        </a:p>
      </dgm:t>
    </dgm:pt>
    <dgm:pt modelId="{4596A7E5-9220-4B17-BF1C-06AD344DA4DA}" type="sibTrans" cxnId="{EB322D0D-0613-45BF-836D-DEB6074F8705}">
      <dgm:prSet/>
      <dgm:spPr/>
      <dgm:t>
        <a:bodyPr/>
        <a:lstStyle/>
        <a:p>
          <a:endParaRPr lang="de-DE"/>
        </a:p>
      </dgm:t>
    </dgm:pt>
    <dgm:pt modelId="{0BEA61C6-EBC0-4F19-982D-2C6262CC5D7E}">
      <dgm:prSet phldrT="[Text]" custT="1"/>
      <dgm:spPr/>
      <dgm:t>
        <a:bodyPr/>
        <a:lstStyle/>
        <a:p>
          <a:r>
            <a:rPr lang="de-DE" sz="900" dirty="0" err="1" smtClean="0"/>
            <a:t>Implementation</a:t>
          </a:r>
          <a:endParaRPr lang="de-DE" sz="900" dirty="0"/>
        </a:p>
      </dgm:t>
    </dgm:pt>
    <dgm:pt modelId="{01C62FD0-5853-4EBD-8511-6F6BC6E7689F}" type="parTrans" cxnId="{18609664-5BF6-4AA4-B676-913341E9656F}">
      <dgm:prSet/>
      <dgm:spPr/>
      <dgm:t>
        <a:bodyPr/>
        <a:lstStyle/>
        <a:p>
          <a:endParaRPr lang="de-DE"/>
        </a:p>
      </dgm:t>
    </dgm:pt>
    <dgm:pt modelId="{8B005899-E7A7-48ED-BCC6-1AAD067404B9}" type="sibTrans" cxnId="{18609664-5BF6-4AA4-B676-913341E9656F}">
      <dgm:prSet/>
      <dgm:spPr/>
      <dgm:t>
        <a:bodyPr/>
        <a:lstStyle/>
        <a:p>
          <a:endParaRPr lang="de-DE"/>
        </a:p>
      </dgm:t>
    </dgm:pt>
    <dgm:pt modelId="{EC28CC9E-77B0-4A71-B81B-301279B4E13D}">
      <dgm:prSet phldrT="[Text]"/>
      <dgm:spPr/>
      <dgm:t>
        <a:bodyPr/>
        <a:lstStyle/>
        <a:p>
          <a:r>
            <a:rPr lang="de-DE" dirty="0" smtClean="0"/>
            <a:t>Integration</a:t>
          </a:r>
        </a:p>
      </dgm:t>
    </dgm:pt>
    <dgm:pt modelId="{DE6FE224-0CE1-49D7-80EA-B3EE901C3FDC}" type="parTrans" cxnId="{EA9A0DA5-81F7-4AB8-9659-1F354C54AD8D}">
      <dgm:prSet/>
      <dgm:spPr/>
      <dgm:t>
        <a:bodyPr/>
        <a:lstStyle/>
        <a:p>
          <a:endParaRPr lang="de-DE"/>
        </a:p>
      </dgm:t>
    </dgm:pt>
    <dgm:pt modelId="{A26A75CF-682A-4C0F-BE9C-C5EBDAC2677E}" type="sibTrans" cxnId="{EA9A0DA5-81F7-4AB8-9659-1F354C54AD8D}">
      <dgm:prSet/>
      <dgm:spPr/>
      <dgm:t>
        <a:bodyPr/>
        <a:lstStyle/>
        <a:p>
          <a:endParaRPr lang="de-DE"/>
        </a:p>
      </dgm:t>
    </dgm:pt>
    <dgm:pt modelId="{A0B6CAE9-B266-473C-A289-ED4D1D70902F}" type="pres">
      <dgm:prSet presAssocID="{D93FEBDD-2FA3-48E6-8804-515E278C51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3B5E59-FDB9-4CE0-983F-B058416AC454}" type="pres">
      <dgm:prSet presAssocID="{9D73A628-4D33-4690-9A84-05B3CCD71674}" presName="centerShape" presStyleLbl="node0" presStyleIdx="0" presStyleCnt="1"/>
      <dgm:spPr/>
      <dgm:t>
        <a:bodyPr/>
        <a:lstStyle/>
        <a:p>
          <a:endParaRPr lang="de-DE"/>
        </a:p>
      </dgm:t>
    </dgm:pt>
    <dgm:pt modelId="{3A97BE93-301F-4510-85A3-32E204AE748C}" type="pres">
      <dgm:prSet presAssocID="{32B0E236-6C8E-40DE-8A6A-2D9B8BAAFC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3EC5AD-80B8-471F-9CA9-7CDCDEE9B1AE}" type="pres">
      <dgm:prSet presAssocID="{32B0E236-6C8E-40DE-8A6A-2D9B8BAAFC0C}" presName="dummy" presStyleCnt="0"/>
      <dgm:spPr/>
      <dgm:t>
        <a:bodyPr/>
        <a:lstStyle/>
        <a:p>
          <a:endParaRPr lang="en-GB"/>
        </a:p>
      </dgm:t>
    </dgm:pt>
    <dgm:pt modelId="{90B94AED-A1CC-4211-ACE2-100D243848AD}" type="pres">
      <dgm:prSet presAssocID="{09EF783E-7455-43D2-9983-744A4BFAC2D6}" presName="sibTrans" presStyleLbl="sibTrans2D1" presStyleIdx="0" presStyleCnt="4"/>
      <dgm:spPr/>
      <dgm:t>
        <a:bodyPr/>
        <a:lstStyle/>
        <a:p>
          <a:endParaRPr lang="de-DE"/>
        </a:p>
      </dgm:t>
    </dgm:pt>
    <dgm:pt modelId="{C5A3F813-601B-4502-AFB3-5BAF8AEA4934}" type="pres">
      <dgm:prSet presAssocID="{671714A1-99C6-4C44-B2E6-EE20701F59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B550CF-1F84-42AA-A341-D8BE1E6D5720}" type="pres">
      <dgm:prSet presAssocID="{671714A1-99C6-4C44-B2E6-EE20701F59AE}" presName="dummy" presStyleCnt="0"/>
      <dgm:spPr/>
      <dgm:t>
        <a:bodyPr/>
        <a:lstStyle/>
        <a:p>
          <a:endParaRPr lang="en-GB"/>
        </a:p>
      </dgm:t>
    </dgm:pt>
    <dgm:pt modelId="{2B625E4A-F61B-465D-A9A8-05F9E8366B8A}" type="pres">
      <dgm:prSet presAssocID="{4596A7E5-9220-4B17-BF1C-06AD344DA4DA}" presName="sibTrans" presStyleLbl="sibTrans2D1" presStyleIdx="1" presStyleCnt="4"/>
      <dgm:spPr/>
      <dgm:t>
        <a:bodyPr/>
        <a:lstStyle/>
        <a:p>
          <a:endParaRPr lang="de-DE"/>
        </a:p>
      </dgm:t>
    </dgm:pt>
    <dgm:pt modelId="{A677E142-75EB-4B10-8781-E3665DF15D9E}" type="pres">
      <dgm:prSet presAssocID="{0BEA61C6-EBC0-4F19-982D-2C6262CC5D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A2399B-D5FA-4D58-B605-136DA9ED30EA}" type="pres">
      <dgm:prSet presAssocID="{0BEA61C6-EBC0-4F19-982D-2C6262CC5D7E}" presName="dummy" presStyleCnt="0"/>
      <dgm:spPr/>
      <dgm:t>
        <a:bodyPr/>
        <a:lstStyle/>
        <a:p>
          <a:endParaRPr lang="en-GB"/>
        </a:p>
      </dgm:t>
    </dgm:pt>
    <dgm:pt modelId="{3DAEDDE0-5774-4731-8134-E79AE0DFCB11}" type="pres">
      <dgm:prSet presAssocID="{8B005899-E7A7-48ED-BCC6-1AAD067404B9}" presName="sibTrans" presStyleLbl="sibTrans2D1" presStyleIdx="2" presStyleCnt="4"/>
      <dgm:spPr/>
      <dgm:t>
        <a:bodyPr/>
        <a:lstStyle/>
        <a:p>
          <a:endParaRPr lang="de-DE"/>
        </a:p>
      </dgm:t>
    </dgm:pt>
    <dgm:pt modelId="{FDDA1066-E1A5-466A-8C89-65FF83C7B16A}" type="pres">
      <dgm:prSet presAssocID="{EC28CC9E-77B0-4A71-B81B-301279B4E1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36627A-9E7B-44C4-BE6F-33AE0D709483}" type="pres">
      <dgm:prSet presAssocID="{EC28CC9E-77B0-4A71-B81B-301279B4E13D}" presName="dummy" presStyleCnt="0"/>
      <dgm:spPr/>
      <dgm:t>
        <a:bodyPr/>
        <a:lstStyle/>
        <a:p>
          <a:endParaRPr lang="en-GB"/>
        </a:p>
      </dgm:t>
    </dgm:pt>
    <dgm:pt modelId="{0881026D-4DC6-4213-8F05-4BA203BD6843}" type="pres">
      <dgm:prSet presAssocID="{A26A75CF-682A-4C0F-BE9C-C5EBDAC2677E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DA292813-28CD-4174-BBFD-9EB59F80403C}" srcId="{D93FEBDD-2FA3-48E6-8804-515E278C51A0}" destId="{9D73A628-4D33-4690-9A84-05B3CCD71674}" srcOrd="0" destOrd="0" parTransId="{74B3BAED-F441-4ED5-B24E-CEFE51169C40}" sibTransId="{0567EC53-7BA1-4027-88A8-B8004AA715DE}"/>
    <dgm:cxn modelId="{6EDFA1DF-A3C0-4831-9ADE-58609B28931E}" srcId="{9D73A628-4D33-4690-9A84-05B3CCD71674}" destId="{32B0E236-6C8E-40DE-8A6A-2D9B8BAAFC0C}" srcOrd="0" destOrd="0" parTransId="{55172030-6D6B-4E06-8B1E-7405AC6BBB6B}" sibTransId="{09EF783E-7455-43D2-9983-744A4BFAC2D6}"/>
    <dgm:cxn modelId="{C4964494-F27C-478A-B49A-B12AF0EEF62A}" type="presOf" srcId="{D93FEBDD-2FA3-48E6-8804-515E278C51A0}" destId="{A0B6CAE9-B266-473C-A289-ED4D1D70902F}" srcOrd="0" destOrd="0" presId="urn:microsoft.com/office/officeart/2005/8/layout/radial6"/>
    <dgm:cxn modelId="{EE4A169F-BE83-4456-8260-D9C30BF963B6}" type="presOf" srcId="{0BEA61C6-EBC0-4F19-982D-2C6262CC5D7E}" destId="{A677E142-75EB-4B10-8781-E3665DF15D9E}" srcOrd="0" destOrd="0" presId="urn:microsoft.com/office/officeart/2005/8/layout/radial6"/>
    <dgm:cxn modelId="{A57082F8-AA0C-4B1B-82F5-C898C53C67F3}" type="presOf" srcId="{32B0E236-6C8E-40DE-8A6A-2D9B8BAAFC0C}" destId="{3A97BE93-301F-4510-85A3-32E204AE748C}" srcOrd="0" destOrd="0" presId="urn:microsoft.com/office/officeart/2005/8/layout/radial6"/>
    <dgm:cxn modelId="{33F517C6-65BF-4EAC-B59B-1796E41933BB}" type="presOf" srcId="{EC28CC9E-77B0-4A71-B81B-301279B4E13D}" destId="{FDDA1066-E1A5-466A-8C89-65FF83C7B16A}" srcOrd="0" destOrd="0" presId="urn:microsoft.com/office/officeart/2005/8/layout/radial6"/>
    <dgm:cxn modelId="{CA7F28C0-0E7C-4BAA-A354-85EE28232030}" type="presOf" srcId="{A26A75CF-682A-4C0F-BE9C-C5EBDAC2677E}" destId="{0881026D-4DC6-4213-8F05-4BA203BD6843}" srcOrd="0" destOrd="0" presId="urn:microsoft.com/office/officeart/2005/8/layout/radial6"/>
    <dgm:cxn modelId="{9420C18C-2C57-4429-8BDA-306C4E340C45}" type="presOf" srcId="{8B005899-E7A7-48ED-BCC6-1AAD067404B9}" destId="{3DAEDDE0-5774-4731-8134-E79AE0DFCB11}" srcOrd="0" destOrd="0" presId="urn:microsoft.com/office/officeart/2005/8/layout/radial6"/>
    <dgm:cxn modelId="{18609664-5BF6-4AA4-B676-913341E9656F}" srcId="{9D73A628-4D33-4690-9A84-05B3CCD71674}" destId="{0BEA61C6-EBC0-4F19-982D-2C6262CC5D7E}" srcOrd="2" destOrd="0" parTransId="{01C62FD0-5853-4EBD-8511-6F6BC6E7689F}" sibTransId="{8B005899-E7A7-48ED-BCC6-1AAD067404B9}"/>
    <dgm:cxn modelId="{B716312C-8609-4E51-A339-38991F36ACEA}" type="presOf" srcId="{4596A7E5-9220-4B17-BF1C-06AD344DA4DA}" destId="{2B625E4A-F61B-465D-A9A8-05F9E8366B8A}" srcOrd="0" destOrd="0" presId="urn:microsoft.com/office/officeart/2005/8/layout/radial6"/>
    <dgm:cxn modelId="{BD96161F-178A-41B3-9695-4B92B6495341}" type="presOf" srcId="{9D73A628-4D33-4690-9A84-05B3CCD71674}" destId="{E13B5E59-FDB9-4CE0-983F-B058416AC454}" srcOrd="0" destOrd="0" presId="urn:microsoft.com/office/officeart/2005/8/layout/radial6"/>
    <dgm:cxn modelId="{0C0EDE06-E6D1-4F87-BB16-3E70CFDC185B}" type="presOf" srcId="{671714A1-99C6-4C44-B2E6-EE20701F59AE}" destId="{C5A3F813-601B-4502-AFB3-5BAF8AEA4934}" srcOrd="0" destOrd="0" presId="urn:microsoft.com/office/officeart/2005/8/layout/radial6"/>
    <dgm:cxn modelId="{EA9A0DA5-81F7-4AB8-9659-1F354C54AD8D}" srcId="{9D73A628-4D33-4690-9A84-05B3CCD71674}" destId="{EC28CC9E-77B0-4A71-B81B-301279B4E13D}" srcOrd="3" destOrd="0" parTransId="{DE6FE224-0CE1-49D7-80EA-B3EE901C3FDC}" sibTransId="{A26A75CF-682A-4C0F-BE9C-C5EBDAC2677E}"/>
    <dgm:cxn modelId="{7CC32CA6-9DC9-4864-ADC6-93923BE79D95}" type="presOf" srcId="{09EF783E-7455-43D2-9983-744A4BFAC2D6}" destId="{90B94AED-A1CC-4211-ACE2-100D243848AD}" srcOrd="0" destOrd="0" presId="urn:microsoft.com/office/officeart/2005/8/layout/radial6"/>
    <dgm:cxn modelId="{EB322D0D-0613-45BF-836D-DEB6074F8705}" srcId="{9D73A628-4D33-4690-9A84-05B3CCD71674}" destId="{671714A1-99C6-4C44-B2E6-EE20701F59AE}" srcOrd="1" destOrd="0" parTransId="{722CF944-FFCC-4267-88B8-E10663A0699A}" sibTransId="{4596A7E5-9220-4B17-BF1C-06AD344DA4DA}"/>
    <dgm:cxn modelId="{B2ED827D-C5E1-4129-B8C8-9C8E1CC74FA8}" type="presParOf" srcId="{A0B6CAE9-B266-473C-A289-ED4D1D70902F}" destId="{E13B5E59-FDB9-4CE0-983F-B058416AC454}" srcOrd="0" destOrd="0" presId="urn:microsoft.com/office/officeart/2005/8/layout/radial6"/>
    <dgm:cxn modelId="{1D337E23-2344-48CF-A9DD-B3B24AB572EE}" type="presParOf" srcId="{A0B6CAE9-B266-473C-A289-ED4D1D70902F}" destId="{3A97BE93-301F-4510-85A3-32E204AE748C}" srcOrd="1" destOrd="0" presId="urn:microsoft.com/office/officeart/2005/8/layout/radial6"/>
    <dgm:cxn modelId="{7EFFF4F3-98A5-42E2-A526-E51873187D85}" type="presParOf" srcId="{A0B6CAE9-B266-473C-A289-ED4D1D70902F}" destId="{A23EC5AD-80B8-471F-9CA9-7CDCDEE9B1AE}" srcOrd="2" destOrd="0" presId="urn:microsoft.com/office/officeart/2005/8/layout/radial6"/>
    <dgm:cxn modelId="{727B1A34-27A1-4DA7-A5C6-0A7EB42EAF0D}" type="presParOf" srcId="{A0B6CAE9-B266-473C-A289-ED4D1D70902F}" destId="{90B94AED-A1CC-4211-ACE2-100D243848AD}" srcOrd="3" destOrd="0" presId="urn:microsoft.com/office/officeart/2005/8/layout/radial6"/>
    <dgm:cxn modelId="{B12FF6EF-8C31-4C51-840E-1E79603C9F8C}" type="presParOf" srcId="{A0B6CAE9-B266-473C-A289-ED4D1D70902F}" destId="{C5A3F813-601B-4502-AFB3-5BAF8AEA4934}" srcOrd="4" destOrd="0" presId="urn:microsoft.com/office/officeart/2005/8/layout/radial6"/>
    <dgm:cxn modelId="{95149400-BB7E-47ED-9F3C-C1B4D2DAB1ED}" type="presParOf" srcId="{A0B6CAE9-B266-473C-A289-ED4D1D70902F}" destId="{6DB550CF-1F84-42AA-A341-D8BE1E6D5720}" srcOrd="5" destOrd="0" presId="urn:microsoft.com/office/officeart/2005/8/layout/radial6"/>
    <dgm:cxn modelId="{FFA05EC1-FCE5-4994-82A7-BD49F0213E95}" type="presParOf" srcId="{A0B6CAE9-B266-473C-A289-ED4D1D70902F}" destId="{2B625E4A-F61B-465D-A9A8-05F9E8366B8A}" srcOrd="6" destOrd="0" presId="urn:microsoft.com/office/officeart/2005/8/layout/radial6"/>
    <dgm:cxn modelId="{A6AE4BEF-9B8B-4C64-8F98-0E4D797EC605}" type="presParOf" srcId="{A0B6CAE9-B266-473C-A289-ED4D1D70902F}" destId="{A677E142-75EB-4B10-8781-E3665DF15D9E}" srcOrd="7" destOrd="0" presId="urn:microsoft.com/office/officeart/2005/8/layout/radial6"/>
    <dgm:cxn modelId="{E1193F80-58E4-4D17-80AD-5AAE4824DAC4}" type="presParOf" srcId="{A0B6CAE9-B266-473C-A289-ED4D1D70902F}" destId="{82A2399B-D5FA-4D58-B605-136DA9ED30EA}" srcOrd="8" destOrd="0" presId="urn:microsoft.com/office/officeart/2005/8/layout/radial6"/>
    <dgm:cxn modelId="{A5BB3732-20EF-48E1-8E69-F75A91558EBF}" type="presParOf" srcId="{A0B6CAE9-B266-473C-A289-ED4D1D70902F}" destId="{3DAEDDE0-5774-4731-8134-E79AE0DFCB11}" srcOrd="9" destOrd="0" presId="urn:microsoft.com/office/officeart/2005/8/layout/radial6"/>
    <dgm:cxn modelId="{1AC175EC-144E-4056-91F8-544CFA7B6A3E}" type="presParOf" srcId="{A0B6CAE9-B266-473C-A289-ED4D1D70902F}" destId="{FDDA1066-E1A5-466A-8C89-65FF83C7B16A}" srcOrd="10" destOrd="0" presId="urn:microsoft.com/office/officeart/2005/8/layout/radial6"/>
    <dgm:cxn modelId="{26FE2641-1883-4006-87B2-6443FAE3A7AC}" type="presParOf" srcId="{A0B6CAE9-B266-473C-A289-ED4D1D70902F}" destId="{CB36627A-9E7B-44C4-BE6F-33AE0D709483}" srcOrd="11" destOrd="0" presId="urn:microsoft.com/office/officeart/2005/8/layout/radial6"/>
    <dgm:cxn modelId="{4FE5CE9C-0F16-4D7E-8576-5B152E964548}" type="presParOf" srcId="{A0B6CAE9-B266-473C-A289-ED4D1D70902F}" destId="{0881026D-4DC6-4213-8F05-4BA203BD684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B818DE-0753-4CFD-9059-D19B0A9552F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6D9BE10-6494-48AA-8B99-57BE2C828CB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900" b="1" dirty="0" smtClean="0"/>
            <a:t>SMS Framework</a:t>
          </a:r>
          <a:endParaRPr lang="en-GB" sz="900" b="1" dirty="0"/>
        </a:p>
      </dgm:t>
    </dgm:pt>
    <dgm:pt modelId="{0905C2DA-54C0-406E-8BFB-75A3BB57BD6B}" type="parTrans" cxnId="{84D05269-3FE3-4B66-B2A1-CFFBA5FC7E51}">
      <dgm:prSet/>
      <dgm:spPr/>
      <dgm:t>
        <a:bodyPr/>
        <a:lstStyle/>
        <a:p>
          <a:endParaRPr lang="en-GB"/>
        </a:p>
      </dgm:t>
    </dgm:pt>
    <dgm:pt modelId="{A00DE289-76DB-4C0F-88D0-68596B055359}" type="sibTrans" cxnId="{84D05269-3FE3-4B66-B2A1-CFFBA5FC7E51}">
      <dgm:prSet/>
      <dgm:spPr/>
      <dgm:t>
        <a:bodyPr/>
        <a:lstStyle/>
        <a:p>
          <a:endParaRPr lang="en-GB"/>
        </a:p>
      </dgm:t>
    </dgm:pt>
    <dgm:pt modelId="{230B2BCA-3E51-4696-B429-BB8629D0167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Model as a Service Integration</a:t>
          </a:r>
          <a:endParaRPr lang="en-GB" b="1" dirty="0"/>
        </a:p>
      </dgm:t>
    </dgm:pt>
    <dgm:pt modelId="{ABFC1C66-8274-4B3B-B7E1-F25BB729AD14}" type="parTrans" cxnId="{4DA9FDBB-760C-4A65-80E0-390DB110ED85}">
      <dgm:prSet/>
      <dgm:spPr/>
      <dgm:t>
        <a:bodyPr/>
        <a:lstStyle/>
        <a:p>
          <a:endParaRPr lang="en-GB"/>
        </a:p>
      </dgm:t>
    </dgm:pt>
    <dgm:pt modelId="{4D772F43-E9CA-4A62-9749-292569A98861}" type="sibTrans" cxnId="{4DA9FDBB-760C-4A65-80E0-390DB110ED85}">
      <dgm:prSet/>
      <dgm:spPr/>
      <dgm:t>
        <a:bodyPr/>
        <a:lstStyle/>
        <a:p>
          <a:endParaRPr lang="en-GB"/>
        </a:p>
      </dgm:t>
    </dgm:pt>
    <dgm:pt modelId="{1DB591CC-9E10-4A0A-95D5-FC9779597FD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Advanced Visualisation</a:t>
          </a:r>
          <a:endParaRPr lang="en-GB" b="1" dirty="0"/>
        </a:p>
      </dgm:t>
    </dgm:pt>
    <dgm:pt modelId="{6E124964-B8C8-4015-97E0-184698D5BADF}" type="parTrans" cxnId="{A2F14E54-14E2-4790-ADCE-E2B8CC6D7B41}">
      <dgm:prSet/>
      <dgm:spPr/>
      <dgm:t>
        <a:bodyPr/>
        <a:lstStyle/>
        <a:p>
          <a:endParaRPr lang="en-GB"/>
        </a:p>
      </dgm:t>
    </dgm:pt>
    <dgm:pt modelId="{8B9708B6-51FA-4830-92BA-DC0687129328}" type="sibTrans" cxnId="{A2F14E54-14E2-4790-ADCE-E2B8CC6D7B41}">
      <dgm:prSet/>
      <dgm:spPr/>
      <dgm:t>
        <a:bodyPr/>
        <a:lstStyle/>
        <a:p>
          <a:endParaRPr lang="en-GB"/>
        </a:p>
      </dgm:t>
    </dgm:pt>
    <dgm:pt modelId="{F5C80FB6-A8ED-4E56-B50F-213DDA57A9FE}" type="pres">
      <dgm:prSet presAssocID="{95B818DE-0753-4CFD-9059-D19B0A9552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B09502-4478-41D8-B578-65E358F88F03}" type="pres">
      <dgm:prSet presAssocID="{96D9BE10-6494-48AA-8B99-57BE2C828CB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6069A-697C-4608-9267-A385B4C823A7}" type="pres">
      <dgm:prSet presAssocID="{96D9BE10-6494-48AA-8B99-57BE2C828CB0}" presName="gear1srcNode" presStyleLbl="node1" presStyleIdx="0" presStyleCnt="3"/>
      <dgm:spPr/>
      <dgm:t>
        <a:bodyPr/>
        <a:lstStyle/>
        <a:p>
          <a:endParaRPr lang="en-GB"/>
        </a:p>
      </dgm:t>
    </dgm:pt>
    <dgm:pt modelId="{A1B48021-50CE-4558-88BE-F3AF685FBE9D}" type="pres">
      <dgm:prSet presAssocID="{96D9BE10-6494-48AA-8B99-57BE2C828CB0}" presName="gear1dstNode" presStyleLbl="node1" presStyleIdx="0" presStyleCnt="3"/>
      <dgm:spPr/>
      <dgm:t>
        <a:bodyPr/>
        <a:lstStyle/>
        <a:p>
          <a:endParaRPr lang="en-GB"/>
        </a:p>
      </dgm:t>
    </dgm:pt>
    <dgm:pt modelId="{5DE8E89D-1BDA-430A-8A17-391E7B953828}" type="pres">
      <dgm:prSet presAssocID="{230B2BCA-3E51-4696-B429-BB8629D016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4C12C-ED0B-4A15-8A0B-57D8065248B1}" type="pres">
      <dgm:prSet presAssocID="{230B2BCA-3E51-4696-B429-BB8629D0167C}" presName="gear2srcNode" presStyleLbl="node1" presStyleIdx="1" presStyleCnt="3"/>
      <dgm:spPr/>
      <dgm:t>
        <a:bodyPr/>
        <a:lstStyle/>
        <a:p>
          <a:endParaRPr lang="en-GB"/>
        </a:p>
      </dgm:t>
    </dgm:pt>
    <dgm:pt modelId="{10308479-24B7-4D95-A173-F78C34EC2909}" type="pres">
      <dgm:prSet presAssocID="{230B2BCA-3E51-4696-B429-BB8629D0167C}" presName="gear2dstNode" presStyleLbl="node1" presStyleIdx="1" presStyleCnt="3"/>
      <dgm:spPr/>
      <dgm:t>
        <a:bodyPr/>
        <a:lstStyle/>
        <a:p>
          <a:endParaRPr lang="en-GB"/>
        </a:p>
      </dgm:t>
    </dgm:pt>
    <dgm:pt modelId="{60A70857-9724-4636-AA0D-99E1A2AC3C42}" type="pres">
      <dgm:prSet presAssocID="{1DB591CC-9E10-4A0A-95D5-FC9779597FD2}" presName="gear3" presStyleLbl="node1" presStyleIdx="2" presStyleCnt="3"/>
      <dgm:spPr/>
      <dgm:t>
        <a:bodyPr/>
        <a:lstStyle/>
        <a:p>
          <a:endParaRPr lang="en-GB"/>
        </a:p>
      </dgm:t>
    </dgm:pt>
    <dgm:pt modelId="{843A9776-3EB1-4F70-9050-F3FF00AF8B69}" type="pres">
      <dgm:prSet presAssocID="{1DB591CC-9E10-4A0A-95D5-FC9779597FD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C0A636-5B57-4E1F-9D6A-0CB991C6DF52}" type="pres">
      <dgm:prSet presAssocID="{1DB591CC-9E10-4A0A-95D5-FC9779597FD2}" presName="gear3srcNode" presStyleLbl="node1" presStyleIdx="2" presStyleCnt="3"/>
      <dgm:spPr/>
      <dgm:t>
        <a:bodyPr/>
        <a:lstStyle/>
        <a:p>
          <a:endParaRPr lang="en-GB"/>
        </a:p>
      </dgm:t>
    </dgm:pt>
    <dgm:pt modelId="{A3724174-3904-4651-90EC-B18CD797A09B}" type="pres">
      <dgm:prSet presAssocID="{1DB591CC-9E10-4A0A-95D5-FC9779597FD2}" presName="gear3dstNode" presStyleLbl="node1" presStyleIdx="2" presStyleCnt="3"/>
      <dgm:spPr/>
      <dgm:t>
        <a:bodyPr/>
        <a:lstStyle/>
        <a:p>
          <a:endParaRPr lang="en-GB"/>
        </a:p>
      </dgm:t>
    </dgm:pt>
    <dgm:pt modelId="{ADE0EE5B-2882-46DD-8D54-DC85020A0812}" type="pres">
      <dgm:prSet presAssocID="{A00DE289-76DB-4C0F-88D0-68596B055359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7395A36D-816B-4660-B43F-8B729CE07CF2}" type="pres">
      <dgm:prSet presAssocID="{4D772F43-E9CA-4A62-9749-292569A98861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875BFFD-DB40-4465-801A-76F1CA845F05}" type="pres">
      <dgm:prSet presAssocID="{8B9708B6-51FA-4830-92BA-DC068712932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2D51677-6C3B-4E03-AAC7-DED470AE1646}" type="presOf" srcId="{4D772F43-E9CA-4A62-9749-292569A98861}" destId="{7395A36D-816B-4660-B43F-8B729CE07CF2}" srcOrd="0" destOrd="0" presId="urn:microsoft.com/office/officeart/2005/8/layout/gear1"/>
    <dgm:cxn modelId="{A2F14E54-14E2-4790-ADCE-E2B8CC6D7B41}" srcId="{95B818DE-0753-4CFD-9059-D19B0A9552F3}" destId="{1DB591CC-9E10-4A0A-95D5-FC9779597FD2}" srcOrd="2" destOrd="0" parTransId="{6E124964-B8C8-4015-97E0-184698D5BADF}" sibTransId="{8B9708B6-51FA-4830-92BA-DC0687129328}"/>
    <dgm:cxn modelId="{63CD95B0-C4B7-4D21-9CA1-24AF9A5956E1}" type="presOf" srcId="{95B818DE-0753-4CFD-9059-D19B0A9552F3}" destId="{F5C80FB6-A8ED-4E56-B50F-213DDA57A9FE}" srcOrd="0" destOrd="0" presId="urn:microsoft.com/office/officeart/2005/8/layout/gear1"/>
    <dgm:cxn modelId="{83E1E590-5605-4173-9865-05EE4E188F44}" type="presOf" srcId="{1DB591CC-9E10-4A0A-95D5-FC9779597FD2}" destId="{60A70857-9724-4636-AA0D-99E1A2AC3C42}" srcOrd="0" destOrd="0" presId="urn:microsoft.com/office/officeart/2005/8/layout/gear1"/>
    <dgm:cxn modelId="{073E39E2-87D1-454F-B387-9FFE9B306B38}" type="presOf" srcId="{A00DE289-76DB-4C0F-88D0-68596B055359}" destId="{ADE0EE5B-2882-46DD-8D54-DC85020A0812}" srcOrd="0" destOrd="0" presId="urn:microsoft.com/office/officeart/2005/8/layout/gear1"/>
    <dgm:cxn modelId="{3994CAC8-63CE-40B3-A63B-F1EF77E8F7D6}" type="presOf" srcId="{1DB591CC-9E10-4A0A-95D5-FC9779597FD2}" destId="{843A9776-3EB1-4F70-9050-F3FF00AF8B69}" srcOrd="1" destOrd="0" presId="urn:microsoft.com/office/officeart/2005/8/layout/gear1"/>
    <dgm:cxn modelId="{620A57BA-3ADB-4958-83DF-296768FD7462}" type="presOf" srcId="{1DB591CC-9E10-4A0A-95D5-FC9779597FD2}" destId="{A3724174-3904-4651-90EC-B18CD797A09B}" srcOrd="3" destOrd="0" presId="urn:microsoft.com/office/officeart/2005/8/layout/gear1"/>
    <dgm:cxn modelId="{84D05269-3FE3-4B66-B2A1-CFFBA5FC7E51}" srcId="{95B818DE-0753-4CFD-9059-D19B0A9552F3}" destId="{96D9BE10-6494-48AA-8B99-57BE2C828CB0}" srcOrd="0" destOrd="0" parTransId="{0905C2DA-54C0-406E-8BFB-75A3BB57BD6B}" sibTransId="{A00DE289-76DB-4C0F-88D0-68596B055359}"/>
    <dgm:cxn modelId="{4DA9FDBB-760C-4A65-80E0-390DB110ED85}" srcId="{95B818DE-0753-4CFD-9059-D19B0A9552F3}" destId="{230B2BCA-3E51-4696-B429-BB8629D0167C}" srcOrd="1" destOrd="0" parTransId="{ABFC1C66-8274-4B3B-B7E1-F25BB729AD14}" sibTransId="{4D772F43-E9CA-4A62-9749-292569A98861}"/>
    <dgm:cxn modelId="{70C94D22-1C0C-4977-9F2E-2CFBF97D004F}" type="presOf" srcId="{230B2BCA-3E51-4696-B429-BB8629D0167C}" destId="{DA04C12C-ED0B-4A15-8A0B-57D8065248B1}" srcOrd="1" destOrd="0" presId="urn:microsoft.com/office/officeart/2005/8/layout/gear1"/>
    <dgm:cxn modelId="{2CA544DF-EAFC-4666-A995-E7853E64B19F}" type="presOf" srcId="{1DB591CC-9E10-4A0A-95D5-FC9779597FD2}" destId="{27C0A636-5B57-4E1F-9D6A-0CB991C6DF52}" srcOrd="2" destOrd="0" presId="urn:microsoft.com/office/officeart/2005/8/layout/gear1"/>
    <dgm:cxn modelId="{C19265EA-D412-4DFB-BB1B-34F6F32F1553}" type="presOf" srcId="{96D9BE10-6494-48AA-8B99-57BE2C828CB0}" destId="{E1B09502-4478-41D8-B578-65E358F88F03}" srcOrd="0" destOrd="0" presId="urn:microsoft.com/office/officeart/2005/8/layout/gear1"/>
    <dgm:cxn modelId="{6F43B5F1-0599-4680-A3AF-DD0CCB1DDEE8}" type="presOf" srcId="{8B9708B6-51FA-4830-92BA-DC0687129328}" destId="{0875BFFD-DB40-4465-801A-76F1CA845F05}" srcOrd="0" destOrd="0" presId="urn:microsoft.com/office/officeart/2005/8/layout/gear1"/>
    <dgm:cxn modelId="{4BB68BC1-E1F7-4683-9050-B3B3B9226F39}" type="presOf" srcId="{230B2BCA-3E51-4696-B429-BB8629D0167C}" destId="{5DE8E89D-1BDA-430A-8A17-391E7B953828}" srcOrd="0" destOrd="0" presId="urn:microsoft.com/office/officeart/2005/8/layout/gear1"/>
    <dgm:cxn modelId="{79C4AE04-75FD-4AFA-9D6C-F6CB98553758}" type="presOf" srcId="{96D9BE10-6494-48AA-8B99-57BE2C828CB0}" destId="{A1B48021-50CE-4558-88BE-F3AF685FBE9D}" srcOrd="2" destOrd="0" presId="urn:microsoft.com/office/officeart/2005/8/layout/gear1"/>
    <dgm:cxn modelId="{7880674A-54EB-408E-A5D9-6833DABAD9A0}" type="presOf" srcId="{230B2BCA-3E51-4696-B429-BB8629D0167C}" destId="{10308479-24B7-4D95-A173-F78C34EC2909}" srcOrd="2" destOrd="0" presId="urn:microsoft.com/office/officeart/2005/8/layout/gear1"/>
    <dgm:cxn modelId="{33DE7BBD-8460-4F6D-853C-B5D731B512E6}" type="presOf" srcId="{96D9BE10-6494-48AA-8B99-57BE2C828CB0}" destId="{BEA6069A-697C-4608-9267-A385B4C823A7}" srcOrd="1" destOrd="0" presId="urn:microsoft.com/office/officeart/2005/8/layout/gear1"/>
    <dgm:cxn modelId="{56005048-A9CD-46F9-A1B8-96030909CC6B}" type="presParOf" srcId="{F5C80FB6-A8ED-4E56-B50F-213DDA57A9FE}" destId="{E1B09502-4478-41D8-B578-65E358F88F03}" srcOrd="0" destOrd="0" presId="urn:microsoft.com/office/officeart/2005/8/layout/gear1"/>
    <dgm:cxn modelId="{775E92D8-0198-4CD9-B77F-03E9AF57BC16}" type="presParOf" srcId="{F5C80FB6-A8ED-4E56-B50F-213DDA57A9FE}" destId="{BEA6069A-697C-4608-9267-A385B4C823A7}" srcOrd="1" destOrd="0" presId="urn:microsoft.com/office/officeart/2005/8/layout/gear1"/>
    <dgm:cxn modelId="{77E19B9A-B6F3-4C9E-BBAE-6C56152043D1}" type="presParOf" srcId="{F5C80FB6-A8ED-4E56-B50F-213DDA57A9FE}" destId="{A1B48021-50CE-4558-88BE-F3AF685FBE9D}" srcOrd="2" destOrd="0" presId="urn:microsoft.com/office/officeart/2005/8/layout/gear1"/>
    <dgm:cxn modelId="{518B8E37-7102-46AD-A875-C4594B70CD25}" type="presParOf" srcId="{F5C80FB6-A8ED-4E56-B50F-213DDA57A9FE}" destId="{5DE8E89D-1BDA-430A-8A17-391E7B953828}" srcOrd="3" destOrd="0" presId="urn:microsoft.com/office/officeart/2005/8/layout/gear1"/>
    <dgm:cxn modelId="{B5936604-A8CD-4E92-9397-9C59786D1664}" type="presParOf" srcId="{F5C80FB6-A8ED-4E56-B50F-213DDA57A9FE}" destId="{DA04C12C-ED0B-4A15-8A0B-57D8065248B1}" srcOrd="4" destOrd="0" presId="urn:microsoft.com/office/officeart/2005/8/layout/gear1"/>
    <dgm:cxn modelId="{B5CEBDF6-736F-43C7-A2F2-61DB14DFDF5A}" type="presParOf" srcId="{F5C80FB6-A8ED-4E56-B50F-213DDA57A9FE}" destId="{10308479-24B7-4D95-A173-F78C34EC2909}" srcOrd="5" destOrd="0" presId="urn:microsoft.com/office/officeart/2005/8/layout/gear1"/>
    <dgm:cxn modelId="{1FEBA9F8-C5F1-4EFA-8E88-3133C7CF180D}" type="presParOf" srcId="{F5C80FB6-A8ED-4E56-B50F-213DDA57A9FE}" destId="{60A70857-9724-4636-AA0D-99E1A2AC3C42}" srcOrd="6" destOrd="0" presId="urn:microsoft.com/office/officeart/2005/8/layout/gear1"/>
    <dgm:cxn modelId="{4F445BC3-57DF-4331-A28D-F9AEF2CFC5DE}" type="presParOf" srcId="{F5C80FB6-A8ED-4E56-B50F-213DDA57A9FE}" destId="{843A9776-3EB1-4F70-9050-F3FF00AF8B69}" srcOrd="7" destOrd="0" presId="urn:microsoft.com/office/officeart/2005/8/layout/gear1"/>
    <dgm:cxn modelId="{C63FF218-BD63-4ED5-9A4D-A6AA8C49C4CE}" type="presParOf" srcId="{F5C80FB6-A8ED-4E56-B50F-213DDA57A9FE}" destId="{27C0A636-5B57-4E1F-9D6A-0CB991C6DF52}" srcOrd="8" destOrd="0" presId="urn:microsoft.com/office/officeart/2005/8/layout/gear1"/>
    <dgm:cxn modelId="{119731B4-E9F4-46B0-AF9B-6A7ECE30EE22}" type="presParOf" srcId="{F5C80FB6-A8ED-4E56-B50F-213DDA57A9FE}" destId="{A3724174-3904-4651-90EC-B18CD797A09B}" srcOrd="9" destOrd="0" presId="urn:microsoft.com/office/officeart/2005/8/layout/gear1"/>
    <dgm:cxn modelId="{DAC550C1-C9E4-481C-962B-DEA5FB8A5E26}" type="presParOf" srcId="{F5C80FB6-A8ED-4E56-B50F-213DDA57A9FE}" destId="{ADE0EE5B-2882-46DD-8D54-DC85020A0812}" srcOrd="10" destOrd="0" presId="urn:microsoft.com/office/officeart/2005/8/layout/gear1"/>
    <dgm:cxn modelId="{AF022A20-E896-479F-A158-A71FD8E98A98}" type="presParOf" srcId="{F5C80FB6-A8ED-4E56-B50F-213DDA57A9FE}" destId="{7395A36D-816B-4660-B43F-8B729CE07CF2}" srcOrd="11" destOrd="0" presId="urn:microsoft.com/office/officeart/2005/8/layout/gear1"/>
    <dgm:cxn modelId="{7D7CAAF7-34CB-4BDB-9CA1-8F1B0006A845}" type="presParOf" srcId="{F5C80FB6-A8ED-4E56-B50F-213DDA57A9FE}" destId="{0875BFFD-DB40-4465-801A-76F1CA845F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B818DE-0753-4CFD-9059-D19B0A9552F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6D9BE10-6494-48AA-8B99-57BE2C828CB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900" b="1" dirty="0" smtClean="0"/>
            <a:t>SMS Framework</a:t>
          </a:r>
          <a:endParaRPr lang="en-GB" sz="900" b="1" dirty="0"/>
        </a:p>
      </dgm:t>
    </dgm:pt>
    <dgm:pt modelId="{0905C2DA-54C0-406E-8BFB-75A3BB57BD6B}" type="parTrans" cxnId="{84D05269-3FE3-4B66-B2A1-CFFBA5FC7E51}">
      <dgm:prSet/>
      <dgm:spPr/>
      <dgm:t>
        <a:bodyPr/>
        <a:lstStyle/>
        <a:p>
          <a:endParaRPr lang="en-GB"/>
        </a:p>
      </dgm:t>
    </dgm:pt>
    <dgm:pt modelId="{A00DE289-76DB-4C0F-88D0-68596B055359}" type="sibTrans" cxnId="{84D05269-3FE3-4B66-B2A1-CFFBA5FC7E51}">
      <dgm:prSet/>
      <dgm:spPr/>
      <dgm:t>
        <a:bodyPr/>
        <a:lstStyle/>
        <a:p>
          <a:endParaRPr lang="en-GB"/>
        </a:p>
      </dgm:t>
    </dgm:pt>
    <dgm:pt modelId="{230B2BCA-3E51-4696-B429-BB8629D0167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Model as a Service Integration</a:t>
          </a:r>
          <a:endParaRPr lang="en-GB" b="1" dirty="0"/>
        </a:p>
      </dgm:t>
    </dgm:pt>
    <dgm:pt modelId="{ABFC1C66-8274-4B3B-B7E1-F25BB729AD14}" type="parTrans" cxnId="{4DA9FDBB-760C-4A65-80E0-390DB110ED85}">
      <dgm:prSet/>
      <dgm:spPr/>
      <dgm:t>
        <a:bodyPr/>
        <a:lstStyle/>
        <a:p>
          <a:endParaRPr lang="en-GB"/>
        </a:p>
      </dgm:t>
    </dgm:pt>
    <dgm:pt modelId="{4D772F43-E9CA-4A62-9749-292569A98861}" type="sibTrans" cxnId="{4DA9FDBB-760C-4A65-80E0-390DB110ED85}">
      <dgm:prSet/>
      <dgm:spPr/>
      <dgm:t>
        <a:bodyPr/>
        <a:lstStyle/>
        <a:p>
          <a:endParaRPr lang="en-GB"/>
        </a:p>
      </dgm:t>
    </dgm:pt>
    <dgm:pt modelId="{1DB591CC-9E10-4A0A-95D5-FC9779597FD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Advanced Visualisation</a:t>
          </a:r>
          <a:endParaRPr lang="en-GB" b="1" dirty="0"/>
        </a:p>
      </dgm:t>
    </dgm:pt>
    <dgm:pt modelId="{6E124964-B8C8-4015-97E0-184698D5BADF}" type="parTrans" cxnId="{A2F14E54-14E2-4790-ADCE-E2B8CC6D7B41}">
      <dgm:prSet/>
      <dgm:spPr/>
      <dgm:t>
        <a:bodyPr/>
        <a:lstStyle/>
        <a:p>
          <a:endParaRPr lang="en-GB"/>
        </a:p>
      </dgm:t>
    </dgm:pt>
    <dgm:pt modelId="{8B9708B6-51FA-4830-92BA-DC0687129328}" type="sibTrans" cxnId="{A2F14E54-14E2-4790-ADCE-E2B8CC6D7B41}">
      <dgm:prSet/>
      <dgm:spPr/>
      <dgm:t>
        <a:bodyPr/>
        <a:lstStyle/>
        <a:p>
          <a:endParaRPr lang="en-GB"/>
        </a:p>
      </dgm:t>
    </dgm:pt>
    <dgm:pt modelId="{F5C80FB6-A8ED-4E56-B50F-213DDA57A9FE}" type="pres">
      <dgm:prSet presAssocID="{95B818DE-0753-4CFD-9059-D19B0A9552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B09502-4478-41D8-B578-65E358F88F03}" type="pres">
      <dgm:prSet presAssocID="{96D9BE10-6494-48AA-8B99-57BE2C828CB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6069A-697C-4608-9267-A385B4C823A7}" type="pres">
      <dgm:prSet presAssocID="{96D9BE10-6494-48AA-8B99-57BE2C828CB0}" presName="gear1srcNode" presStyleLbl="node1" presStyleIdx="0" presStyleCnt="3"/>
      <dgm:spPr/>
      <dgm:t>
        <a:bodyPr/>
        <a:lstStyle/>
        <a:p>
          <a:endParaRPr lang="en-GB"/>
        </a:p>
      </dgm:t>
    </dgm:pt>
    <dgm:pt modelId="{A1B48021-50CE-4558-88BE-F3AF685FBE9D}" type="pres">
      <dgm:prSet presAssocID="{96D9BE10-6494-48AA-8B99-57BE2C828CB0}" presName="gear1dstNode" presStyleLbl="node1" presStyleIdx="0" presStyleCnt="3"/>
      <dgm:spPr/>
      <dgm:t>
        <a:bodyPr/>
        <a:lstStyle/>
        <a:p>
          <a:endParaRPr lang="en-GB"/>
        </a:p>
      </dgm:t>
    </dgm:pt>
    <dgm:pt modelId="{5DE8E89D-1BDA-430A-8A17-391E7B953828}" type="pres">
      <dgm:prSet presAssocID="{230B2BCA-3E51-4696-B429-BB8629D016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4C12C-ED0B-4A15-8A0B-57D8065248B1}" type="pres">
      <dgm:prSet presAssocID="{230B2BCA-3E51-4696-B429-BB8629D0167C}" presName="gear2srcNode" presStyleLbl="node1" presStyleIdx="1" presStyleCnt="3"/>
      <dgm:spPr/>
      <dgm:t>
        <a:bodyPr/>
        <a:lstStyle/>
        <a:p>
          <a:endParaRPr lang="en-GB"/>
        </a:p>
      </dgm:t>
    </dgm:pt>
    <dgm:pt modelId="{10308479-24B7-4D95-A173-F78C34EC2909}" type="pres">
      <dgm:prSet presAssocID="{230B2BCA-3E51-4696-B429-BB8629D0167C}" presName="gear2dstNode" presStyleLbl="node1" presStyleIdx="1" presStyleCnt="3"/>
      <dgm:spPr/>
      <dgm:t>
        <a:bodyPr/>
        <a:lstStyle/>
        <a:p>
          <a:endParaRPr lang="en-GB"/>
        </a:p>
      </dgm:t>
    </dgm:pt>
    <dgm:pt modelId="{60A70857-9724-4636-AA0D-99E1A2AC3C42}" type="pres">
      <dgm:prSet presAssocID="{1DB591CC-9E10-4A0A-95D5-FC9779597FD2}" presName="gear3" presStyleLbl="node1" presStyleIdx="2" presStyleCnt="3"/>
      <dgm:spPr/>
      <dgm:t>
        <a:bodyPr/>
        <a:lstStyle/>
        <a:p>
          <a:endParaRPr lang="en-GB"/>
        </a:p>
      </dgm:t>
    </dgm:pt>
    <dgm:pt modelId="{843A9776-3EB1-4F70-9050-F3FF00AF8B69}" type="pres">
      <dgm:prSet presAssocID="{1DB591CC-9E10-4A0A-95D5-FC9779597FD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C0A636-5B57-4E1F-9D6A-0CB991C6DF52}" type="pres">
      <dgm:prSet presAssocID="{1DB591CC-9E10-4A0A-95D5-FC9779597FD2}" presName="gear3srcNode" presStyleLbl="node1" presStyleIdx="2" presStyleCnt="3"/>
      <dgm:spPr/>
      <dgm:t>
        <a:bodyPr/>
        <a:lstStyle/>
        <a:p>
          <a:endParaRPr lang="en-GB"/>
        </a:p>
      </dgm:t>
    </dgm:pt>
    <dgm:pt modelId="{A3724174-3904-4651-90EC-B18CD797A09B}" type="pres">
      <dgm:prSet presAssocID="{1DB591CC-9E10-4A0A-95D5-FC9779597FD2}" presName="gear3dstNode" presStyleLbl="node1" presStyleIdx="2" presStyleCnt="3"/>
      <dgm:spPr/>
      <dgm:t>
        <a:bodyPr/>
        <a:lstStyle/>
        <a:p>
          <a:endParaRPr lang="en-GB"/>
        </a:p>
      </dgm:t>
    </dgm:pt>
    <dgm:pt modelId="{ADE0EE5B-2882-46DD-8D54-DC85020A0812}" type="pres">
      <dgm:prSet presAssocID="{A00DE289-76DB-4C0F-88D0-68596B055359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7395A36D-816B-4660-B43F-8B729CE07CF2}" type="pres">
      <dgm:prSet presAssocID="{4D772F43-E9CA-4A62-9749-292569A98861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875BFFD-DB40-4465-801A-76F1CA845F05}" type="pres">
      <dgm:prSet presAssocID="{8B9708B6-51FA-4830-92BA-DC068712932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0D0B67CE-2434-4C10-B48B-D77074C8C403}" type="presOf" srcId="{1DB591CC-9E10-4A0A-95D5-FC9779597FD2}" destId="{60A70857-9724-4636-AA0D-99E1A2AC3C42}" srcOrd="0" destOrd="0" presId="urn:microsoft.com/office/officeart/2005/8/layout/gear1"/>
    <dgm:cxn modelId="{A2F14E54-14E2-4790-ADCE-E2B8CC6D7B41}" srcId="{95B818DE-0753-4CFD-9059-D19B0A9552F3}" destId="{1DB591CC-9E10-4A0A-95D5-FC9779597FD2}" srcOrd="2" destOrd="0" parTransId="{6E124964-B8C8-4015-97E0-184698D5BADF}" sibTransId="{8B9708B6-51FA-4830-92BA-DC0687129328}"/>
    <dgm:cxn modelId="{A8DA199E-9FBA-407C-AFA9-CBD4A62D6FA0}" type="presOf" srcId="{8B9708B6-51FA-4830-92BA-DC0687129328}" destId="{0875BFFD-DB40-4465-801A-76F1CA845F05}" srcOrd="0" destOrd="0" presId="urn:microsoft.com/office/officeart/2005/8/layout/gear1"/>
    <dgm:cxn modelId="{73080FFE-58CD-4210-A9F3-E02B2BD7BC23}" type="presOf" srcId="{230B2BCA-3E51-4696-B429-BB8629D0167C}" destId="{5DE8E89D-1BDA-430A-8A17-391E7B953828}" srcOrd="0" destOrd="0" presId="urn:microsoft.com/office/officeart/2005/8/layout/gear1"/>
    <dgm:cxn modelId="{794EEE9A-F833-430C-80EE-74C2DDEA9536}" type="presOf" srcId="{96D9BE10-6494-48AA-8B99-57BE2C828CB0}" destId="{A1B48021-50CE-4558-88BE-F3AF685FBE9D}" srcOrd="2" destOrd="0" presId="urn:microsoft.com/office/officeart/2005/8/layout/gear1"/>
    <dgm:cxn modelId="{35F13DCB-29C6-4922-9712-55524CC9A38A}" type="presOf" srcId="{96D9BE10-6494-48AA-8B99-57BE2C828CB0}" destId="{E1B09502-4478-41D8-B578-65E358F88F03}" srcOrd="0" destOrd="0" presId="urn:microsoft.com/office/officeart/2005/8/layout/gear1"/>
    <dgm:cxn modelId="{84D05269-3FE3-4B66-B2A1-CFFBA5FC7E51}" srcId="{95B818DE-0753-4CFD-9059-D19B0A9552F3}" destId="{96D9BE10-6494-48AA-8B99-57BE2C828CB0}" srcOrd="0" destOrd="0" parTransId="{0905C2DA-54C0-406E-8BFB-75A3BB57BD6B}" sibTransId="{A00DE289-76DB-4C0F-88D0-68596B055359}"/>
    <dgm:cxn modelId="{2CE2DE24-0B4F-4653-9A48-B84684703820}" type="presOf" srcId="{96D9BE10-6494-48AA-8B99-57BE2C828CB0}" destId="{BEA6069A-697C-4608-9267-A385B4C823A7}" srcOrd="1" destOrd="0" presId="urn:microsoft.com/office/officeart/2005/8/layout/gear1"/>
    <dgm:cxn modelId="{C75BE247-0C9C-415D-8E10-B1657898AAB9}" type="presOf" srcId="{95B818DE-0753-4CFD-9059-D19B0A9552F3}" destId="{F5C80FB6-A8ED-4E56-B50F-213DDA57A9FE}" srcOrd="0" destOrd="0" presId="urn:microsoft.com/office/officeart/2005/8/layout/gear1"/>
    <dgm:cxn modelId="{4DA9FDBB-760C-4A65-80E0-390DB110ED85}" srcId="{95B818DE-0753-4CFD-9059-D19B0A9552F3}" destId="{230B2BCA-3E51-4696-B429-BB8629D0167C}" srcOrd="1" destOrd="0" parTransId="{ABFC1C66-8274-4B3B-B7E1-F25BB729AD14}" sibTransId="{4D772F43-E9CA-4A62-9749-292569A98861}"/>
    <dgm:cxn modelId="{2F2B2AD1-B902-466F-826B-57D66F95099B}" type="presOf" srcId="{1DB591CC-9E10-4A0A-95D5-FC9779597FD2}" destId="{A3724174-3904-4651-90EC-B18CD797A09B}" srcOrd="3" destOrd="0" presId="urn:microsoft.com/office/officeart/2005/8/layout/gear1"/>
    <dgm:cxn modelId="{4CFD1B87-76C3-48DB-9C1D-5D7FD7A6785F}" type="presOf" srcId="{A00DE289-76DB-4C0F-88D0-68596B055359}" destId="{ADE0EE5B-2882-46DD-8D54-DC85020A0812}" srcOrd="0" destOrd="0" presId="urn:microsoft.com/office/officeart/2005/8/layout/gear1"/>
    <dgm:cxn modelId="{3C4E5933-C58F-468B-9352-55B957CC9A0B}" type="presOf" srcId="{1DB591CC-9E10-4A0A-95D5-FC9779597FD2}" destId="{843A9776-3EB1-4F70-9050-F3FF00AF8B69}" srcOrd="1" destOrd="0" presId="urn:microsoft.com/office/officeart/2005/8/layout/gear1"/>
    <dgm:cxn modelId="{7722267E-5395-48A6-866C-6EEFDFD0BB3C}" type="presOf" srcId="{230B2BCA-3E51-4696-B429-BB8629D0167C}" destId="{10308479-24B7-4D95-A173-F78C34EC2909}" srcOrd="2" destOrd="0" presId="urn:microsoft.com/office/officeart/2005/8/layout/gear1"/>
    <dgm:cxn modelId="{12D1B365-6313-406F-BE84-AF7D1EDDEC8C}" type="presOf" srcId="{1DB591CC-9E10-4A0A-95D5-FC9779597FD2}" destId="{27C0A636-5B57-4E1F-9D6A-0CB991C6DF52}" srcOrd="2" destOrd="0" presId="urn:microsoft.com/office/officeart/2005/8/layout/gear1"/>
    <dgm:cxn modelId="{A0C8E1ED-E36B-45B0-9A46-3DCFC90BD896}" type="presOf" srcId="{4D772F43-E9CA-4A62-9749-292569A98861}" destId="{7395A36D-816B-4660-B43F-8B729CE07CF2}" srcOrd="0" destOrd="0" presId="urn:microsoft.com/office/officeart/2005/8/layout/gear1"/>
    <dgm:cxn modelId="{20B04ED2-E808-4136-964A-AB8E0EF66BE0}" type="presOf" srcId="{230B2BCA-3E51-4696-B429-BB8629D0167C}" destId="{DA04C12C-ED0B-4A15-8A0B-57D8065248B1}" srcOrd="1" destOrd="0" presId="urn:microsoft.com/office/officeart/2005/8/layout/gear1"/>
    <dgm:cxn modelId="{45F1C292-C7C4-485C-BA16-E471B152B08B}" type="presParOf" srcId="{F5C80FB6-A8ED-4E56-B50F-213DDA57A9FE}" destId="{E1B09502-4478-41D8-B578-65E358F88F03}" srcOrd="0" destOrd="0" presId="urn:microsoft.com/office/officeart/2005/8/layout/gear1"/>
    <dgm:cxn modelId="{76558E1C-767E-4DD3-AAFC-579441A1DC46}" type="presParOf" srcId="{F5C80FB6-A8ED-4E56-B50F-213DDA57A9FE}" destId="{BEA6069A-697C-4608-9267-A385B4C823A7}" srcOrd="1" destOrd="0" presId="urn:microsoft.com/office/officeart/2005/8/layout/gear1"/>
    <dgm:cxn modelId="{08BCFF06-FD73-41D4-B7C3-E2CA15774628}" type="presParOf" srcId="{F5C80FB6-A8ED-4E56-B50F-213DDA57A9FE}" destId="{A1B48021-50CE-4558-88BE-F3AF685FBE9D}" srcOrd="2" destOrd="0" presId="urn:microsoft.com/office/officeart/2005/8/layout/gear1"/>
    <dgm:cxn modelId="{8AA7B26C-2960-465C-A424-EDEEC95C03E8}" type="presParOf" srcId="{F5C80FB6-A8ED-4E56-B50F-213DDA57A9FE}" destId="{5DE8E89D-1BDA-430A-8A17-391E7B953828}" srcOrd="3" destOrd="0" presId="urn:microsoft.com/office/officeart/2005/8/layout/gear1"/>
    <dgm:cxn modelId="{210CFBE2-A9CB-4C4B-8D1E-FA426532CDC1}" type="presParOf" srcId="{F5C80FB6-A8ED-4E56-B50F-213DDA57A9FE}" destId="{DA04C12C-ED0B-4A15-8A0B-57D8065248B1}" srcOrd="4" destOrd="0" presId="urn:microsoft.com/office/officeart/2005/8/layout/gear1"/>
    <dgm:cxn modelId="{140E9B52-69D1-434A-9F7F-631BB134AFF0}" type="presParOf" srcId="{F5C80FB6-A8ED-4E56-B50F-213DDA57A9FE}" destId="{10308479-24B7-4D95-A173-F78C34EC2909}" srcOrd="5" destOrd="0" presId="urn:microsoft.com/office/officeart/2005/8/layout/gear1"/>
    <dgm:cxn modelId="{3503B64E-457F-4E9E-9AD5-BF87FCF9E454}" type="presParOf" srcId="{F5C80FB6-A8ED-4E56-B50F-213DDA57A9FE}" destId="{60A70857-9724-4636-AA0D-99E1A2AC3C42}" srcOrd="6" destOrd="0" presId="urn:microsoft.com/office/officeart/2005/8/layout/gear1"/>
    <dgm:cxn modelId="{E7AF905F-B0A3-464E-A12D-3BF9EDDA16F3}" type="presParOf" srcId="{F5C80FB6-A8ED-4E56-B50F-213DDA57A9FE}" destId="{843A9776-3EB1-4F70-9050-F3FF00AF8B69}" srcOrd="7" destOrd="0" presId="urn:microsoft.com/office/officeart/2005/8/layout/gear1"/>
    <dgm:cxn modelId="{E20A5729-EB8A-45E8-A6DA-FE6587666B1E}" type="presParOf" srcId="{F5C80FB6-A8ED-4E56-B50F-213DDA57A9FE}" destId="{27C0A636-5B57-4E1F-9D6A-0CB991C6DF52}" srcOrd="8" destOrd="0" presId="urn:microsoft.com/office/officeart/2005/8/layout/gear1"/>
    <dgm:cxn modelId="{D6BBC43D-5D16-4AE0-BB2C-4CD8E9A65128}" type="presParOf" srcId="{F5C80FB6-A8ED-4E56-B50F-213DDA57A9FE}" destId="{A3724174-3904-4651-90EC-B18CD797A09B}" srcOrd="9" destOrd="0" presId="urn:microsoft.com/office/officeart/2005/8/layout/gear1"/>
    <dgm:cxn modelId="{CB06FA68-B7BF-432F-BB43-E5B935868CC7}" type="presParOf" srcId="{F5C80FB6-A8ED-4E56-B50F-213DDA57A9FE}" destId="{ADE0EE5B-2882-46DD-8D54-DC85020A0812}" srcOrd="10" destOrd="0" presId="urn:microsoft.com/office/officeart/2005/8/layout/gear1"/>
    <dgm:cxn modelId="{5F82CA4F-68D9-4534-A618-D7B141F0A413}" type="presParOf" srcId="{F5C80FB6-A8ED-4E56-B50F-213DDA57A9FE}" destId="{7395A36D-816B-4660-B43F-8B729CE07CF2}" srcOrd="11" destOrd="0" presId="urn:microsoft.com/office/officeart/2005/8/layout/gear1"/>
    <dgm:cxn modelId="{4139F013-65D5-4F5C-BFEC-0970344777F3}" type="presParOf" srcId="{F5C80FB6-A8ED-4E56-B50F-213DDA57A9FE}" destId="{0875BFFD-DB40-4465-801A-76F1CA845F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B818DE-0753-4CFD-9059-D19B0A9552F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6D9BE10-6494-48AA-8B99-57BE2C828CB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900" b="1" dirty="0" smtClean="0"/>
            <a:t>SMS Framework</a:t>
          </a:r>
          <a:endParaRPr lang="en-GB" sz="900" b="1" dirty="0"/>
        </a:p>
      </dgm:t>
    </dgm:pt>
    <dgm:pt modelId="{0905C2DA-54C0-406E-8BFB-75A3BB57BD6B}" type="parTrans" cxnId="{84D05269-3FE3-4B66-B2A1-CFFBA5FC7E51}">
      <dgm:prSet/>
      <dgm:spPr/>
      <dgm:t>
        <a:bodyPr/>
        <a:lstStyle/>
        <a:p>
          <a:endParaRPr lang="en-GB"/>
        </a:p>
      </dgm:t>
    </dgm:pt>
    <dgm:pt modelId="{A00DE289-76DB-4C0F-88D0-68596B055359}" type="sibTrans" cxnId="{84D05269-3FE3-4B66-B2A1-CFFBA5FC7E51}">
      <dgm:prSet/>
      <dgm:spPr/>
      <dgm:t>
        <a:bodyPr/>
        <a:lstStyle/>
        <a:p>
          <a:endParaRPr lang="en-GB"/>
        </a:p>
      </dgm:t>
    </dgm:pt>
    <dgm:pt modelId="{230B2BCA-3E51-4696-B429-BB8629D0167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Model as a Service Integration</a:t>
          </a:r>
          <a:endParaRPr lang="en-GB" b="1" dirty="0"/>
        </a:p>
      </dgm:t>
    </dgm:pt>
    <dgm:pt modelId="{ABFC1C66-8274-4B3B-B7E1-F25BB729AD14}" type="parTrans" cxnId="{4DA9FDBB-760C-4A65-80E0-390DB110ED85}">
      <dgm:prSet/>
      <dgm:spPr/>
      <dgm:t>
        <a:bodyPr/>
        <a:lstStyle/>
        <a:p>
          <a:endParaRPr lang="en-GB"/>
        </a:p>
      </dgm:t>
    </dgm:pt>
    <dgm:pt modelId="{4D772F43-E9CA-4A62-9749-292569A98861}" type="sibTrans" cxnId="{4DA9FDBB-760C-4A65-80E0-390DB110ED85}">
      <dgm:prSet/>
      <dgm:spPr/>
      <dgm:t>
        <a:bodyPr/>
        <a:lstStyle/>
        <a:p>
          <a:endParaRPr lang="en-GB"/>
        </a:p>
      </dgm:t>
    </dgm:pt>
    <dgm:pt modelId="{1DB591CC-9E10-4A0A-95D5-FC9779597FD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Advanced Visualisation</a:t>
          </a:r>
          <a:endParaRPr lang="en-GB" b="1" dirty="0"/>
        </a:p>
      </dgm:t>
    </dgm:pt>
    <dgm:pt modelId="{6E124964-B8C8-4015-97E0-184698D5BADF}" type="parTrans" cxnId="{A2F14E54-14E2-4790-ADCE-E2B8CC6D7B41}">
      <dgm:prSet/>
      <dgm:spPr/>
      <dgm:t>
        <a:bodyPr/>
        <a:lstStyle/>
        <a:p>
          <a:endParaRPr lang="en-GB"/>
        </a:p>
      </dgm:t>
    </dgm:pt>
    <dgm:pt modelId="{8B9708B6-51FA-4830-92BA-DC0687129328}" type="sibTrans" cxnId="{A2F14E54-14E2-4790-ADCE-E2B8CC6D7B41}">
      <dgm:prSet/>
      <dgm:spPr/>
      <dgm:t>
        <a:bodyPr/>
        <a:lstStyle/>
        <a:p>
          <a:endParaRPr lang="en-GB"/>
        </a:p>
      </dgm:t>
    </dgm:pt>
    <dgm:pt modelId="{F5C80FB6-A8ED-4E56-B50F-213DDA57A9FE}" type="pres">
      <dgm:prSet presAssocID="{95B818DE-0753-4CFD-9059-D19B0A9552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B09502-4478-41D8-B578-65E358F88F03}" type="pres">
      <dgm:prSet presAssocID="{96D9BE10-6494-48AA-8B99-57BE2C828CB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6069A-697C-4608-9267-A385B4C823A7}" type="pres">
      <dgm:prSet presAssocID="{96D9BE10-6494-48AA-8B99-57BE2C828CB0}" presName="gear1srcNode" presStyleLbl="node1" presStyleIdx="0" presStyleCnt="3"/>
      <dgm:spPr/>
      <dgm:t>
        <a:bodyPr/>
        <a:lstStyle/>
        <a:p>
          <a:endParaRPr lang="en-GB"/>
        </a:p>
      </dgm:t>
    </dgm:pt>
    <dgm:pt modelId="{A1B48021-50CE-4558-88BE-F3AF685FBE9D}" type="pres">
      <dgm:prSet presAssocID="{96D9BE10-6494-48AA-8B99-57BE2C828CB0}" presName="gear1dstNode" presStyleLbl="node1" presStyleIdx="0" presStyleCnt="3"/>
      <dgm:spPr/>
      <dgm:t>
        <a:bodyPr/>
        <a:lstStyle/>
        <a:p>
          <a:endParaRPr lang="en-GB"/>
        </a:p>
      </dgm:t>
    </dgm:pt>
    <dgm:pt modelId="{5DE8E89D-1BDA-430A-8A17-391E7B953828}" type="pres">
      <dgm:prSet presAssocID="{230B2BCA-3E51-4696-B429-BB8629D016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4C12C-ED0B-4A15-8A0B-57D8065248B1}" type="pres">
      <dgm:prSet presAssocID="{230B2BCA-3E51-4696-B429-BB8629D0167C}" presName="gear2srcNode" presStyleLbl="node1" presStyleIdx="1" presStyleCnt="3"/>
      <dgm:spPr/>
      <dgm:t>
        <a:bodyPr/>
        <a:lstStyle/>
        <a:p>
          <a:endParaRPr lang="en-GB"/>
        </a:p>
      </dgm:t>
    </dgm:pt>
    <dgm:pt modelId="{10308479-24B7-4D95-A173-F78C34EC2909}" type="pres">
      <dgm:prSet presAssocID="{230B2BCA-3E51-4696-B429-BB8629D0167C}" presName="gear2dstNode" presStyleLbl="node1" presStyleIdx="1" presStyleCnt="3"/>
      <dgm:spPr/>
      <dgm:t>
        <a:bodyPr/>
        <a:lstStyle/>
        <a:p>
          <a:endParaRPr lang="en-GB"/>
        </a:p>
      </dgm:t>
    </dgm:pt>
    <dgm:pt modelId="{60A70857-9724-4636-AA0D-99E1A2AC3C42}" type="pres">
      <dgm:prSet presAssocID="{1DB591CC-9E10-4A0A-95D5-FC9779597FD2}" presName="gear3" presStyleLbl="node1" presStyleIdx="2" presStyleCnt="3"/>
      <dgm:spPr/>
      <dgm:t>
        <a:bodyPr/>
        <a:lstStyle/>
        <a:p>
          <a:endParaRPr lang="en-GB"/>
        </a:p>
      </dgm:t>
    </dgm:pt>
    <dgm:pt modelId="{843A9776-3EB1-4F70-9050-F3FF00AF8B69}" type="pres">
      <dgm:prSet presAssocID="{1DB591CC-9E10-4A0A-95D5-FC9779597FD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C0A636-5B57-4E1F-9D6A-0CB991C6DF52}" type="pres">
      <dgm:prSet presAssocID="{1DB591CC-9E10-4A0A-95D5-FC9779597FD2}" presName="gear3srcNode" presStyleLbl="node1" presStyleIdx="2" presStyleCnt="3"/>
      <dgm:spPr/>
      <dgm:t>
        <a:bodyPr/>
        <a:lstStyle/>
        <a:p>
          <a:endParaRPr lang="en-GB"/>
        </a:p>
      </dgm:t>
    </dgm:pt>
    <dgm:pt modelId="{A3724174-3904-4651-90EC-B18CD797A09B}" type="pres">
      <dgm:prSet presAssocID="{1DB591CC-9E10-4A0A-95D5-FC9779597FD2}" presName="gear3dstNode" presStyleLbl="node1" presStyleIdx="2" presStyleCnt="3"/>
      <dgm:spPr/>
      <dgm:t>
        <a:bodyPr/>
        <a:lstStyle/>
        <a:p>
          <a:endParaRPr lang="en-GB"/>
        </a:p>
      </dgm:t>
    </dgm:pt>
    <dgm:pt modelId="{ADE0EE5B-2882-46DD-8D54-DC85020A0812}" type="pres">
      <dgm:prSet presAssocID="{A00DE289-76DB-4C0F-88D0-68596B055359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7395A36D-816B-4660-B43F-8B729CE07CF2}" type="pres">
      <dgm:prSet presAssocID="{4D772F43-E9CA-4A62-9749-292569A98861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875BFFD-DB40-4465-801A-76F1CA845F05}" type="pres">
      <dgm:prSet presAssocID="{8B9708B6-51FA-4830-92BA-DC068712932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A2F14E54-14E2-4790-ADCE-E2B8CC6D7B41}" srcId="{95B818DE-0753-4CFD-9059-D19B0A9552F3}" destId="{1DB591CC-9E10-4A0A-95D5-FC9779597FD2}" srcOrd="2" destOrd="0" parTransId="{6E124964-B8C8-4015-97E0-184698D5BADF}" sibTransId="{8B9708B6-51FA-4830-92BA-DC0687129328}"/>
    <dgm:cxn modelId="{267D65EC-9BEB-4F4A-8088-6A6F8297BD09}" type="presOf" srcId="{4D772F43-E9CA-4A62-9749-292569A98861}" destId="{7395A36D-816B-4660-B43F-8B729CE07CF2}" srcOrd="0" destOrd="0" presId="urn:microsoft.com/office/officeart/2005/8/layout/gear1"/>
    <dgm:cxn modelId="{60C8BC7D-19D5-4891-84AB-F28A9E110638}" type="presOf" srcId="{A00DE289-76DB-4C0F-88D0-68596B055359}" destId="{ADE0EE5B-2882-46DD-8D54-DC85020A0812}" srcOrd="0" destOrd="0" presId="urn:microsoft.com/office/officeart/2005/8/layout/gear1"/>
    <dgm:cxn modelId="{962A27C1-73B2-4D51-B40A-176981C4F87A}" type="presOf" srcId="{230B2BCA-3E51-4696-B429-BB8629D0167C}" destId="{DA04C12C-ED0B-4A15-8A0B-57D8065248B1}" srcOrd="1" destOrd="0" presId="urn:microsoft.com/office/officeart/2005/8/layout/gear1"/>
    <dgm:cxn modelId="{09DADF42-8E35-4C4D-AFB3-AE630EB033E0}" type="presOf" srcId="{96D9BE10-6494-48AA-8B99-57BE2C828CB0}" destId="{A1B48021-50CE-4558-88BE-F3AF685FBE9D}" srcOrd="2" destOrd="0" presId="urn:microsoft.com/office/officeart/2005/8/layout/gear1"/>
    <dgm:cxn modelId="{0B5B9210-D4D8-4A5F-8E03-6A2F40BF7224}" type="presOf" srcId="{230B2BCA-3E51-4696-B429-BB8629D0167C}" destId="{5DE8E89D-1BDA-430A-8A17-391E7B953828}" srcOrd="0" destOrd="0" presId="urn:microsoft.com/office/officeart/2005/8/layout/gear1"/>
    <dgm:cxn modelId="{1AEDBB90-DDED-4029-9019-F2E5A96F5A05}" type="presOf" srcId="{95B818DE-0753-4CFD-9059-D19B0A9552F3}" destId="{F5C80FB6-A8ED-4E56-B50F-213DDA57A9FE}" srcOrd="0" destOrd="0" presId="urn:microsoft.com/office/officeart/2005/8/layout/gear1"/>
    <dgm:cxn modelId="{84D05269-3FE3-4B66-B2A1-CFFBA5FC7E51}" srcId="{95B818DE-0753-4CFD-9059-D19B0A9552F3}" destId="{96D9BE10-6494-48AA-8B99-57BE2C828CB0}" srcOrd="0" destOrd="0" parTransId="{0905C2DA-54C0-406E-8BFB-75A3BB57BD6B}" sibTransId="{A00DE289-76DB-4C0F-88D0-68596B055359}"/>
    <dgm:cxn modelId="{76F70CF6-8DB8-4471-81D8-EB4AC4E54599}" type="presOf" srcId="{1DB591CC-9E10-4A0A-95D5-FC9779597FD2}" destId="{60A70857-9724-4636-AA0D-99E1A2AC3C42}" srcOrd="0" destOrd="0" presId="urn:microsoft.com/office/officeart/2005/8/layout/gear1"/>
    <dgm:cxn modelId="{C90F12FA-F3ED-4A65-A391-922B88BB1CE9}" type="presOf" srcId="{1DB591CC-9E10-4A0A-95D5-FC9779597FD2}" destId="{A3724174-3904-4651-90EC-B18CD797A09B}" srcOrd="3" destOrd="0" presId="urn:microsoft.com/office/officeart/2005/8/layout/gear1"/>
    <dgm:cxn modelId="{4DA9FDBB-760C-4A65-80E0-390DB110ED85}" srcId="{95B818DE-0753-4CFD-9059-D19B0A9552F3}" destId="{230B2BCA-3E51-4696-B429-BB8629D0167C}" srcOrd="1" destOrd="0" parTransId="{ABFC1C66-8274-4B3B-B7E1-F25BB729AD14}" sibTransId="{4D772F43-E9CA-4A62-9749-292569A98861}"/>
    <dgm:cxn modelId="{6DECA7C0-56F5-4359-8196-CCC93172A743}" type="presOf" srcId="{230B2BCA-3E51-4696-B429-BB8629D0167C}" destId="{10308479-24B7-4D95-A173-F78C34EC2909}" srcOrd="2" destOrd="0" presId="urn:microsoft.com/office/officeart/2005/8/layout/gear1"/>
    <dgm:cxn modelId="{097CBCEC-5220-4BB0-A139-CB40258629C8}" type="presOf" srcId="{1DB591CC-9E10-4A0A-95D5-FC9779597FD2}" destId="{843A9776-3EB1-4F70-9050-F3FF00AF8B69}" srcOrd="1" destOrd="0" presId="urn:microsoft.com/office/officeart/2005/8/layout/gear1"/>
    <dgm:cxn modelId="{6A9F3097-0631-4E8E-A4AA-09BEAFCFF747}" type="presOf" srcId="{96D9BE10-6494-48AA-8B99-57BE2C828CB0}" destId="{BEA6069A-697C-4608-9267-A385B4C823A7}" srcOrd="1" destOrd="0" presId="urn:microsoft.com/office/officeart/2005/8/layout/gear1"/>
    <dgm:cxn modelId="{55B61C9B-0A19-4346-8261-6D1AC4FBB4A5}" type="presOf" srcId="{96D9BE10-6494-48AA-8B99-57BE2C828CB0}" destId="{E1B09502-4478-41D8-B578-65E358F88F03}" srcOrd="0" destOrd="0" presId="urn:microsoft.com/office/officeart/2005/8/layout/gear1"/>
    <dgm:cxn modelId="{A8AA3CC8-60E1-4CAE-8A2D-F5F3593A0866}" type="presOf" srcId="{8B9708B6-51FA-4830-92BA-DC0687129328}" destId="{0875BFFD-DB40-4465-801A-76F1CA845F05}" srcOrd="0" destOrd="0" presId="urn:microsoft.com/office/officeart/2005/8/layout/gear1"/>
    <dgm:cxn modelId="{00BB6151-D43C-417E-9B86-2D49CE81443C}" type="presOf" srcId="{1DB591CC-9E10-4A0A-95D5-FC9779597FD2}" destId="{27C0A636-5B57-4E1F-9D6A-0CB991C6DF52}" srcOrd="2" destOrd="0" presId="urn:microsoft.com/office/officeart/2005/8/layout/gear1"/>
    <dgm:cxn modelId="{99AF4A06-88F1-4F58-879F-EE33B3E10704}" type="presParOf" srcId="{F5C80FB6-A8ED-4E56-B50F-213DDA57A9FE}" destId="{E1B09502-4478-41D8-B578-65E358F88F03}" srcOrd="0" destOrd="0" presId="urn:microsoft.com/office/officeart/2005/8/layout/gear1"/>
    <dgm:cxn modelId="{3D17F74A-9A3A-47EC-ACBF-C7CD5688F105}" type="presParOf" srcId="{F5C80FB6-A8ED-4E56-B50F-213DDA57A9FE}" destId="{BEA6069A-697C-4608-9267-A385B4C823A7}" srcOrd="1" destOrd="0" presId="urn:microsoft.com/office/officeart/2005/8/layout/gear1"/>
    <dgm:cxn modelId="{956853C6-C42F-48EE-9BBF-923D076EFADD}" type="presParOf" srcId="{F5C80FB6-A8ED-4E56-B50F-213DDA57A9FE}" destId="{A1B48021-50CE-4558-88BE-F3AF685FBE9D}" srcOrd="2" destOrd="0" presId="urn:microsoft.com/office/officeart/2005/8/layout/gear1"/>
    <dgm:cxn modelId="{193289D1-7A28-4591-B312-73EB7038EBE8}" type="presParOf" srcId="{F5C80FB6-A8ED-4E56-B50F-213DDA57A9FE}" destId="{5DE8E89D-1BDA-430A-8A17-391E7B953828}" srcOrd="3" destOrd="0" presId="urn:microsoft.com/office/officeart/2005/8/layout/gear1"/>
    <dgm:cxn modelId="{59017874-F268-4313-9FC9-A4980DF94540}" type="presParOf" srcId="{F5C80FB6-A8ED-4E56-B50F-213DDA57A9FE}" destId="{DA04C12C-ED0B-4A15-8A0B-57D8065248B1}" srcOrd="4" destOrd="0" presId="urn:microsoft.com/office/officeart/2005/8/layout/gear1"/>
    <dgm:cxn modelId="{F9BBFB70-2E74-463A-9636-598CE8752890}" type="presParOf" srcId="{F5C80FB6-A8ED-4E56-B50F-213DDA57A9FE}" destId="{10308479-24B7-4D95-A173-F78C34EC2909}" srcOrd="5" destOrd="0" presId="urn:microsoft.com/office/officeart/2005/8/layout/gear1"/>
    <dgm:cxn modelId="{05EFD595-EAE7-47A8-B893-7B734481C159}" type="presParOf" srcId="{F5C80FB6-A8ED-4E56-B50F-213DDA57A9FE}" destId="{60A70857-9724-4636-AA0D-99E1A2AC3C42}" srcOrd="6" destOrd="0" presId="urn:microsoft.com/office/officeart/2005/8/layout/gear1"/>
    <dgm:cxn modelId="{029CD180-5FB8-4B93-AD56-51EE96765D2C}" type="presParOf" srcId="{F5C80FB6-A8ED-4E56-B50F-213DDA57A9FE}" destId="{843A9776-3EB1-4F70-9050-F3FF00AF8B69}" srcOrd="7" destOrd="0" presId="urn:microsoft.com/office/officeart/2005/8/layout/gear1"/>
    <dgm:cxn modelId="{870E3AF4-AAA7-4B36-A105-BFFA1E9765A6}" type="presParOf" srcId="{F5C80FB6-A8ED-4E56-B50F-213DDA57A9FE}" destId="{27C0A636-5B57-4E1F-9D6A-0CB991C6DF52}" srcOrd="8" destOrd="0" presId="urn:microsoft.com/office/officeart/2005/8/layout/gear1"/>
    <dgm:cxn modelId="{2EEB7753-0AC4-4234-ACD8-22B5A30225E6}" type="presParOf" srcId="{F5C80FB6-A8ED-4E56-B50F-213DDA57A9FE}" destId="{A3724174-3904-4651-90EC-B18CD797A09B}" srcOrd="9" destOrd="0" presId="urn:microsoft.com/office/officeart/2005/8/layout/gear1"/>
    <dgm:cxn modelId="{166CFA0D-CB83-40B7-82BA-1EE32159A68E}" type="presParOf" srcId="{F5C80FB6-A8ED-4E56-B50F-213DDA57A9FE}" destId="{ADE0EE5B-2882-46DD-8D54-DC85020A0812}" srcOrd="10" destOrd="0" presId="urn:microsoft.com/office/officeart/2005/8/layout/gear1"/>
    <dgm:cxn modelId="{CC78C431-A997-4E71-B5A8-A6DA35B0D611}" type="presParOf" srcId="{F5C80FB6-A8ED-4E56-B50F-213DDA57A9FE}" destId="{7395A36D-816B-4660-B43F-8B729CE07CF2}" srcOrd="11" destOrd="0" presId="urn:microsoft.com/office/officeart/2005/8/layout/gear1"/>
    <dgm:cxn modelId="{6123EE61-9454-4AA3-9833-D27B5842AE3B}" type="presParOf" srcId="{F5C80FB6-A8ED-4E56-B50F-213DDA57A9FE}" destId="{0875BFFD-DB40-4465-801A-76F1CA845F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C96E4-C77A-4416-81BC-E3BA69D6F6B6}" type="doc">
      <dgm:prSet loTypeId="urn:microsoft.com/office/officeart/2005/8/layout/target3" loCatId="relationship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66073401-D45E-41E0-AC8C-89529164DBCA}">
      <dgm:prSet phldrT="[Text]"/>
      <dgm:spPr/>
      <dgm:t>
        <a:bodyPr/>
        <a:lstStyle/>
        <a:p>
          <a:pPr algn="l"/>
          <a:r>
            <a:rPr lang="de-DE" b="1" dirty="0" smtClean="0"/>
            <a:t>Scenario Management System</a:t>
          </a:r>
          <a:endParaRPr lang="de-DE" b="1" dirty="0"/>
        </a:p>
      </dgm:t>
    </dgm:pt>
    <dgm:pt modelId="{E250272A-E37E-4A86-B4BF-EF3725838D7E}" type="parTrans" cxnId="{9B83CA4E-3777-4748-A175-FE6AACF9E3B4}">
      <dgm:prSet/>
      <dgm:spPr/>
      <dgm:t>
        <a:bodyPr/>
        <a:lstStyle/>
        <a:p>
          <a:endParaRPr lang="de-DE"/>
        </a:p>
      </dgm:t>
    </dgm:pt>
    <dgm:pt modelId="{FF661A20-6217-408F-9C09-68DA898EB37A}" type="sibTrans" cxnId="{9B83CA4E-3777-4748-A175-FE6AACF9E3B4}">
      <dgm:prSet/>
      <dgm:spPr/>
      <dgm:t>
        <a:bodyPr/>
        <a:lstStyle/>
        <a:p>
          <a:endParaRPr lang="de-DE"/>
        </a:p>
      </dgm:t>
    </dgm:pt>
    <dgm:pt modelId="{AC44FADB-F340-4D79-8D42-D6175B25C0EF}">
      <dgm:prSet phldrT="[Text]"/>
      <dgm:spPr/>
      <dgm:t>
        <a:bodyPr/>
        <a:lstStyle/>
        <a:p>
          <a:r>
            <a:rPr lang="de-DE" dirty="0" smtClean="0"/>
            <a:t>  SMS Framework</a:t>
          </a:r>
          <a:endParaRPr lang="de-DE" dirty="0"/>
        </a:p>
      </dgm:t>
    </dgm:pt>
    <dgm:pt modelId="{186285D1-471F-4DE1-AC6D-B2EF481F00E2}" type="parTrans" cxnId="{ECB691DF-4122-4648-9F61-ABD0D2C2515D}">
      <dgm:prSet/>
      <dgm:spPr/>
      <dgm:t>
        <a:bodyPr/>
        <a:lstStyle/>
        <a:p>
          <a:endParaRPr lang="de-DE"/>
        </a:p>
      </dgm:t>
    </dgm:pt>
    <dgm:pt modelId="{344D8C59-CC72-4262-9250-09F56537759E}" type="sibTrans" cxnId="{ECB691DF-4122-4648-9F61-ABD0D2C2515D}">
      <dgm:prSet/>
      <dgm:spPr/>
      <dgm:t>
        <a:bodyPr/>
        <a:lstStyle/>
        <a:p>
          <a:endParaRPr lang="de-DE"/>
        </a:p>
      </dgm:t>
    </dgm:pt>
    <dgm:pt modelId="{7865B552-801D-45EB-B6AA-A98F7F63845A}">
      <dgm:prSet phldrT="[Text]"/>
      <dgm:spPr/>
      <dgm:t>
        <a:bodyPr/>
        <a:lstStyle/>
        <a:p>
          <a:pPr algn="l"/>
          <a:r>
            <a:rPr lang="en-US" b="1" noProof="0" dirty="0" smtClean="0"/>
            <a:t>Sources</a:t>
          </a:r>
          <a:endParaRPr lang="en-US" b="1" noProof="0" dirty="0"/>
        </a:p>
      </dgm:t>
    </dgm:pt>
    <dgm:pt modelId="{AD5652F4-6E92-45A1-BFB8-46257CF5406D}" type="parTrans" cxnId="{F66B71D8-4D59-46E4-8C3D-925A1BC393CD}">
      <dgm:prSet/>
      <dgm:spPr/>
      <dgm:t>
        <a:bodyPr/>
        <a:lstStyle/>
        <a:p>
          <a:endParaRPr lang="de-DE"/>
        </a:p>
      </dgm:t>
    </dgm:pt>
    <dgm:pt modelId="{01D69E1E-9EC4-4458-BD6A-ED8BCFC1F6D7}" type="sibTrans" cxnId="{F66B71D8-4D59-46E4-8C3D-925A1BC393CD}">
      <dgm:prSet/>
      <dgm:spPr/>
      <dgm:t>
        <a:bodyPr/>
        <a:lstStyle/>
        <a:p>
          <a:endParaRPr lang="de-DE"/>
        </a:p>
      </dgm:t>
    </dgm:pt>
    <dgm:pt modelId="{DFE29720-A868-4F19-A837-2E5F3112335B}">
      <dgm:prSet phldrT="[Text]"/>
      <dgm:spPr/>
      <dgm:t>
        <a:bodyPr/>
        <a:lstStyle/>
        <a:p>
          <a:r>
            <a:rPr lang="de-DE" dirty="0" smtClean="0"/>
            <a:t>  </a:t>
          </a:r>
          <a:r>
            <a:rPr lang="en-US" noProof="0" dirty="0" smtClean="0"/>
            <a:t>Maps</a:t>
          </a:r>
          <a:endParaRPr lang="en-US" noProof="0" dirty="0"/>
        </a:p>
      </dgm:t>
    </dgm:pt>
    <dgm:pt modelId="{D0620DD4-79B5-4570-ACF6-8E45743E09DA}" type="parTrans" cxnId="{8FBA0F43-CC34-453F-8D03-132CF3BFDE59}">
      <dgm:prSet/>
      <dgm:spPr/>
      <dgm:t>
        <a:bodyPr/>
        <a:lstStyle/>
        <a:p>
          <a:endParaRPr lang="de-DE"/>
        </a:p>
      </dgm:t>
    </dgm:pt>
    <dgm:pt modelId="{D4DE9BC5-7399-4243-94A3-05A53B754FF5}" type="sibTrans" cxnId="{8FBA0F43-CC34-453F-8D03-132CF3BFDE59}">
      <dgm:prSet/>
      <dgm:spPr/>
      <dgm:t>
        <a:bodyPr/>
        <a:lstStyle/>
        <a:p>
          <a:endParaRPr lang="de-DE"/>
        </a:p>
      </dgm:t>
    </dgm:pt>
    <dgm:pt modelId="{85F4EAE8-DAFD-42DB-8862-527B29A29849}">
      <dgm:prSet phldrT="[Text]"/>
      <dgm:spPr/>
      <dgm:t>
        <a:bodyPr/>
        <a:lstStyle/>
        <a:p>
          <a:r>
            <a:rPr lang="en-US" noProof="0" smtClean="0"/>
            <a:t>  Environmental Information</a:t>
          </a:r>
          <a:endParaRPr lang="en-US" noProof="0"/>
        </a:p>
      </dgm:t>
    </dgm:pt>
    <dgm:pt modelId="{8830FC05-479A-45C0-BAD6-0E7373D239F0}" type="parTrans" cxnId="{6A9AA9CE-79D1-4B06-8F79-F03C1E08E081}">
      <dgm:prSet/>
      <dgm:spPr/>
      <dgm:t>
        <a:bodyPr/>
        <a:lstStyle/>
        <a:p>
          <a:endParaRPr lang="de-DE"/>
        </a:p>
      </dgm:t>
    </dgm:pt>
    <dgm:pt modelId="{AF500CF9-3AEE-4037-A9E9-DE666CC14378}" type="sibTrans" cxnId="{6A9AA9CE-79D1-4B06-8F79-F03C1E08E081}">
      <dgm:prSet/>
      <dgm:spPr/>
      <dgm:t>
        <a:bodyPr/>
        <a:lstStyle/>
        <a:p>
          <a:endParaRPr lang="de-DE"/>
        </a:p>
      </dgm:t>
    </dgm:pt>
    <dgm:pt modelId="{9D3CC413-EEBA-4D9D-B84A-6B4CBB148A73}">
      <dgm:prSet phldrT="[Text]"/>
      <dgm:spPr/>
      <dgm:t>
        <a:bodyPr/>
        <a:lstStyle/>
        <a:p>
          <a:r>
            <a:rPr lang="en-US" noProof="0" smtClean="0"/>
            <a:t>  Models</a:t>
          </a:r>
          <a:endParaRPr lang="en-US" noProof="0"/>
        </a:p>
      </dgm:t>
    </dgm:pt>
    <dgm:pt modelId="{9B294E58-769E-4280-B73A-7E2828725D93}" type="parTrans" cxnId="{51E0DBEE-942F-473B-8555-7DCF69D22A59}">
      <dgm:prSet/>
      <dgm:spPr/>
      <dgm:t>
        <a:bodyPr/>
        <a:lstStyle/>
        <a:p>
          <a:endParaRPr lang="en-GB"/>
        </a:p>
      </dgm:t>
    </dgm:pt>
    <dgm:pt modelId="{FE16552F-F7BD-4582-87C4-AD816580B734}" type="sibTrans" cxnId="{51E0DBEE-942F-473B-8555-7DCF69D22A59}">
      <dgm:prSet/>
      <dgm:spPr/>
      <dgm:t>
        <a:bodyPr/>
        <a:lstStyle/>
        <a:p>
          <a:endParaRPr lang="en-GB"/>
        </a:p>
      </dgm:t>
    </dgm:pt>
    <dgm:pt modelId="{A6739DC2-AA83-455C-BCB3-A760E1AD1F6B}">
      <dgm:prSet phldrT="[Text]"/>
      <dgm:spPr/>
      <dgm:t>
        <a:bodyPr/>
        <a:lstStyle/>
        <a:p>
          <a:r>
            <a:rPr lang="de-DE" dirty="0" smtClean="0"/>
            <a:t>  Model </a:t>
          </a:r>
          <a:r>
            <a:rPr lang="de-DE" dirty="0" err="1" smtClean="0"/>
            <a:t>as</a:t>
          </a:r>
          <a:r>
            <a:rPr lang="de-DE" dirty="0" smtClean="0"/>
            <a:t> a Service Integration</a:t>
          </a:r>
          <a:endParaRPr lang="de-DE" dirty="0"/>
        </a:p>
      </dgm:t>
    </dgm:pt>
    <dgm:pt modelId="{0AB93B59-05BE-45CA-8875-578B8003E449}" type="parTrans" cxnId="{B929A78B-9725-4EA2-ADA4-3FFFC218FD46}">
      <dgm:prSet/>
      <dgm:spPr/>
      <dgm:t>
        <a:bodyPr/>
        <a:lstStyle/>
        <a:p>
          <a:endParaRPr lang="en-GB"/>
        </a:p>
      </dgm:t>
    </dgm:pt>
    <dgm:pt modelId="{FDFF16B0-5D92-4689-AECD-42303C439AAA}" type="sibTrans" cxnId="{B929A78B-9725-4EA2-ADA4-3FFFC218FD46}">
      <dgm:prSet/>
      <dgm:spPr/>
      <dgm:t>
        <a:bodyPr/>
        <a:lstStyle/>
        <a:p>
          <a:endParaRPr lang="en-GB"/>
        </a:p>
      </dgm:t>
    </dgm:pt>
    <dgm:pt modelId="{6CA31BCD-582F-4B23-9D25-BBBA034DA988}">
      <dgm:prSet phldrT="[Text]"/>
      <dgm:spPr/>
      <dgm:t>
        <a:bodyPr/>
        <a:lstStyle/>
        <a:p>
          <a:r>
            <a:rPr lang="de-DE" dirty="0" smtClean="0"/>
            <a:t>  </a:t>
          </a:r>
          <a:r>
            <a:rPr lang="en-US" noProof="0" dirty="0" smtClean="0"/>
            <a:t>Advanced</a:t>
          </a:r>
          <a:r>
            <a:rPr lang="de-DE" dirty="0" smtClean="0"/>
            <a:t> </a:t>
          </a:r>
          <a:r>
            <a:rPr lang="en-US" noProof="0" dirty="0" err="1" smtClean="0"/>
            <a:t>Visualisation</a:t>
          </a:r>
          <a:endParaRPr lang="en-US" noProof="0" dirty="0"/>
        </a:p>
      </dgm:t>
    </dgm:pt>
    <dgm:pt modelId="{DBC57AC6-76B3-4263-8479-F13E4C56638A}" type="parTrans" cxnId="{C423CF5C-09F9-49C6-8DEB-BE9BDCFDEE06}">
      <dgm:prSet/>
      <dgm:spPr/>
      <dgm:t>
        <a:bodyPr/>
        <a:lstStyle/>
        <a:p>
          <a:endParaRPr lang="en-GB"/>
        </a:p>
      </dgm:t>
    </dgm:pt>
    <dgm:pt modelId="{0C745D63-A42F-439C-B63B-A1669E9C2DF0}" type="sibTrans" cxnId="{C423CF5C-09F9-49C6-8DEB-BE9BDCFDEE06}">
      <dgm:prSet/>
      <dgm:spPr/>
      <dgm:t>
        <a:bodyPr/>
        <a:lstStyle/>
        <a:p>
          <a:endParaRPr lang="en-GB"/>
        </a:p>
      </dgm:t>
    </dgm:pt>
    <dgm:pt modelId="{4E1432DE-C7BA-426B-9000-76D5F400F5E3}">
      <dgm:prSet phldrT="[Text]"/>
      <dgm:spPr/>
      <dgm:t>
        <a:bodyPr/>
        <a:lstStyle/>
        <a:p>
          <a:r>
            <a:rPr lang="en-GB" dirty="0" smtClean="0"/>
            <a:t>  Stockholm Pilot</a:t>
          </a:r>
          <a:endParaRPr lang="de-DE" dirty="0"/>
        </a:p>
      </dgm:t>
    </dgm:pt>
    <dgm:pt modelId="{952C7557-11A1-4929-A0AA-7FAB0475A67B}" type="parTrans" cxnId="{B44A1958-6996-456F-B66D-D4BE43F783B5}">
      <dgm:prSet/>
      <dgm:spPr/>
      <dgm:t>
        <a:bodyPr/>
        <a:lstStyle/>
        <a:p>
          <a:endParaRPr lang="en-GB"/>
        </a:p>
      </dgm:t>
    </dgm:pt>
    <dgm:pt modelId="{C6E21D54-ABF9-413E-9D18-11E29B49212D}" type="sibTrans" cxnId="{B44A1958-6996-456F-B66D-D4BE43F783B5}">
      <dgm:prSet/>
      <dgm:spPr/>
      <dgm:t>
        <a:bodyPr/>
        <a:lstStyle/>
        <a:p>
          <a:endParaRPr lang="en-GB"/>
        </a:p>
      </dgm:t>
    </dgm:pt>
    <dgm:pt modelId="{0030A6E0-7D6B-4238-B07E-0CB264171DF9}">
      <dgm:prSet phldrT="[Text]"/>
      <dgm:spPr/>
      <dgm:t>
        <a:bodyPr/>
        <a:lstStyle/>
        <a:p>
          <a:pPr algn="l"/>
          <a:r>
            <a:rPr lang="de-DE" b="1" dirty="0" smtClean="0"/>
            <a:t>Common Services</a:t>
          </a:r>
          <a:endParaRPr lang="de-DE" b="1" dirty="0"/>
        </a:p>
      </dgm:t>
    </dgm:pt>
    <dgm:pt modelId="{E344B7A5-C4E2-4BA6-A557-192FD16D68F0}" type="parTrans" cxnId="{3F619378-3E2B-4151-B6B8-A66972038D27}">
      <dgm:prSet/>
      <dgm:spPr/>
      <dgm:t>
        <a:bodyPr/>
        <a:lstStyle/>
        <a:p>
          <a:endParaRPr lang="en-GB"/>
        </a:p>
      </dgm:t>
    </dgm:pt>
    <dgm:pt modelId="{24232D11-764E-41BA-B5A4-9E481B8AC5CF}" type="sibTrans" cxnId="{3F619378-3E2B-4151-B6B8-A66972038D27}">
      <dgm:prSet/>
      <dgm:spPr/>
      <dgm:t>
        <a:bodyPr/>
        <a:lstStyle/>
        <a:p>
          <a:endParaRPr lang="en-GB"/>
        </a:p>
      </dgm:t>
    </dgm:pt>
    <dgm:pt modelId="{69E78539-18CE-421C-B9DB-928FD726D17C}">
      <dgm:prSet phldrT="[Text]"/>
      <dgm:spPr/>
      <dgm:t>
        <a:bodyPr/>
        <a:lstStyle/>
        <a:p>
          <a:r>
            <a:rPr lang="en-GB" dirty="0" smtClean="0"/>
            <a:t>  Rainfall Downscaling Service</a:t>
          </a:r>
          <a:endParaRPr lang="de-DE" dirty="0"/>
        </a:p>
      </dgm:t>
    </dgm:pt>
    <dgm:pt modelId="{3A0F42EB-88A4-4880-BBDF-662AE8A8FC1C}" type="parTrans" cxnId="{570A65F5-9390-40DD-B582-75855071103A}">
      <dgm:prSet/>
      <dgm:spPr/>
      <dgm:t>
        <a:bodyPr/>
        <a:lstStyle/>
        <a:p>
          <a:endParaRPr lang="en-GB"/>
        </a:p>
      </dgm:t>
    </dgm:pt>
    <dgm:pt modelId="{6752FBCD-65F4-4E8A-822C-6F871AB94D09}" type="sibTrans" cxnId="{570A65F5-9390-40DD-B582-75855071103A}">
      <dgm:prSet/>
      <dgm:spPr/>
      <dgm:t>
        <a:bodyPr/>
        <a:lstStyle/>
        <a:p>
          <a:endParaRPr lang="en-GB"/>
        </a:p>
      </dgm:t>
    </dgm:pt>
    <dgm:pt modelId="{BE9F309D-587F-4B57-8BEC-001DCE06F8D9}">
      <dgm:prSet phldrT="[Text]"/>
      <dgm:spPr/>
      <dgm:t>
        <a:bodyPr/>
        <a:lstStyle/>
        <a:p>
          <a:r>
            <a:rPr lang="en-GB" dirty="0" smtClean="0"/>
            <a:t>  Hydrological Runoff Downscaling Service</a:t>
          </a:r>
          <a:endParaRPr lang="de-DE" dirty="0"/>
        </a:p>
      </dgm:t>
    </dgm:pt>
    <dgm:pt modelId="{17F51A0A-97D0-4485-A40A-8DEDFD4B7A99}" type="parTrans" cxnId="{409CFF35-F801-4469-9C63-0DD336AE0BFA}">
      <dgm:prSet/>
      <dgm:spPr/>
      <dgm:t>
        <a:bodyPr/>
        <a:lstStyle/>
        <a:p>
          <a:endParaRPr lang="en-GB"/>
        </a:p>
      </dgm:t>
    </dgm:pt>
    <dgm:pt modelId="{F9D2C54E-FFD7-4C00-B792-C8533186FA23}" type="sibTrans" cxnId="{409CFF35-F801-4469-9C63-0DD336AE0BFA}">
      <dgm:prSet/>
      <dgm:spPr/>
      <dgm:t>
        <a:bodyPr/>
        <a:lstStyle/>
        <a:p>
          <a:endParaRPr lang="en-GB"/>
        </a:p>
      </dgm:t>
    </dgm:pt>
    <dgm:pt modelId="{1831EF65-D9DD-4B33-A027-B01E3ACB5702}">
      <dgm:prSet phldrT="[Text]"/>
      <dgm:spPr/>
      <dgm:t>
        <a:bodyPr/>
        <a:lstStyle/>
        <a:p>
          <a:pPr algn="l"/>
          <a:r>
            <a:rPr lang="de-DE" b="1" dirty="0" smtClean="0"/>
            <a:t>Standard Services</a:t>
          </a:r>
          <a:endParaRPr lang="de-DE" b="1" dirty="0"/>
        </a:p>
      </dgm:t>
    </dgm:pt>
    <dgm:pt modelId="{4979F8C3-02B0-492B-9C75-26B125E29E5A}" type="parTrans" cxnId="{EFE9D925-B463-4136-9DDD-522687CA4C59}">
      <dgm:prSet/>
      <dgm:spPr/>
      <dgm:t>
        <a:bodyPr/>
        <a:lstStyle/>
        <a:p>
          <a:endParaRPr lang="en-GB"/>
        </a:p>
      </dgm:t>
    </dgm:pt>
    <dgm:pt modelId="{EA086F70-9D8E-4AA2-8A03-D0F819D25704}" type="sibTrans" cxnId="{EFE9D925-B463-4136-9DDD-522687CA4C59}">
      <dgm:prSet/>
      <dgm:spPr/>
      <dgm:t>
        <a:bodyPr/>
        <a:lstStyle/>
        <a:p>
          <a:endParaRPr lang="en-GB"/>
        </a:p>
      </dgm:t>
    </dgm:pt>
    <dgm:pt modelId="{2C6FA719-0EA6-4795-9E7A-024F317053C6}">
      <dgm:prSet phldrT="[Text]"/>
      <dgm:spPr/>
      <dgm:t>
        <a:bodyPr/>
        <a:lstStyle/>
        <a:p>
          <a:r>
            <a:rPr lang="de-DE" dirty="0" smtClean="0"/>
            <a:t>  SOS</a:t>
          </a:r>
          <a:endParaRPr lang="de-DE" dirty="0"/>
        </a:p>
      </dgm:t>
    </dgm:pt>
    <dgm:pt modelId="{96902E35-66B5-4D0F-9C5C-3A6F75E456C3}" type="parTrans" cxnId="{D3A629E8-8A56-48ED-BF86-570ACC79B2A5}">
      <dgm:prSet/>
      <dgm:spPr/>
      <dgm:t>
        <a:bodyPr/>
        <a:lstStyle/>
        <a:p>
          <a:endParaRPr lang="en-GB"/>
        </a:p>
      </dgm:t>
    </dgm:pt>
    <dgm:pt modelId="{5D417F51-832A-44DA-93DE-C0A44BABDCE2}" type="sibTrans" cxnId="{D3A629E8-8A56-48ED-BF86-570ACC79B2A5}">
      <dgm:prSet/>
      <dgm:spPr/>
      <dgm:t>
        <a:bodyPr/>
        <a:lstStyle/>
        <a:p>
          <a:endParaRPr lang="en-GB"/>
        </a:p>
      </dgm:t>
    </dgm:pt>
    <dgm:pt modelId="{4C978C39-70EC-4DA9-A2CB-7F9DB185D6D2}">
      <dgm:prSet phldrT="[Text]"/>
      <dgm:spPr/>
      <dgm:t>
        <a:bodyPr/>
        <a:lstStyle/>
        <a:p>
          <a:r>
            <a:rPr lang="de-DE" dirty="0" smtClean="0"/>
            <a:t>  SPS</a:t>
          </a:r>
          <a:endParaRPr lang="de-DE" dirty="0"/>
        </a:p>
      </dgm:t>
    </dgm:pt>
    <dgm:pt modelId="{B84FE90E-5280-4168-908E-B581548C7C6B}" type="parTrans" cxnId="{3D784DCF-4F93-4217-81E2-62056D578C54}">
      <dgm:prSet/>
      <dgm:spPr/>
      <dgm:t>
        <a:bodyPr/>
        <a:lstStyle/>
        <a:p>
          <a:endParaRPr lang="en-GB"/>
        </a:p>
      </dgm:t>
    </dgm:pt>
    <dgm:pt modelId="{BEE54990-70E3-4103-919C-6C6DC98AFCE4}" type="sibTrans" cxnId="{3D784DCF-4F93-4217-81E2-62056D578C54}">
      <dgm:prSet/>
      <dgm:spPr/>
      <dgm:t>
        <a:bodyPr/>
        <a:lstStyle/>
        <a:p>
          <a:endParaRPr lang="en-GB"/>
        </a:p>
      </dgm:t>
    </dgm:pt>
    <dgm:pt modelId="{8560D162-B121-4D24-832A-AD96162A0F64}">
      <dgm:prSet phldrT="[Text]"/>
      <dgm:spPr/>
      <dgm:t>
        <a:bodyPr/>
        <a:lstStyle/>
        <a:p>
          <a:r>
            <a:rPr lang="de-DE" dirty="0" smtClean="0"/>
            <a:t>  WFS</a:t>
          </a:r>
          <a:endParaRPr lang="de-DE" dirty="0"/>
        </a:p>
      </dgm:t>
    </dgm:pt>
    <dgm:pt modelId="{1E5F52B5-E380-493D-B75F-F7D62EDC786C}" type="parTrans" cxnId="{5C7B392F-F33A-4E61-B0D6-12EFF715B838}">
      <dgm:prSet/>
      <dgm:spPr/>
      <dgm:t>
        <a:bodyPr/>
        <a:lstStyle/>
        <a:p>
          <a:endParaRPr lang="en-GB"/>
        </a:p>
      </dgm:t>
    </dgm:pt>
    <dgm:pt modelId="{C1BE4774-D620-47C7-A9C3-7175AEAAE163}" type="sibTrans" cxnId="{5C7B392F-F33A-4E61-B0D6-12EFF715B838}">
      <dgm:prSet/>
      <dgm:spPr/>
      <dgm:t>
        <a:bodyPr/>
        <a:lstStyle/>
        <a:p>
          <a:endParaRPr lang="en-GB"/>
        </a:p>
      </dgm:t>
    </dgm:pt>
    <dgm:pt modelId="{381D5E1D-9417-4415-A101-CE30B7B7EF75}">
      <dgm:prSet phldrT="[Text]"/>
      <dgm:spPr/>
      <dgm:t>
        <a:bodyPr/>
        <a:lstStyle/>
        <a:p>
          <a:r>
            <a:rPr lang="de-DE" dirty="0" smtClean="0"/>
            <a:t>  WMS</a:t>
          </a:r>
          <a:endParaRPr lang="de-DE" dirty="0"/>
        </a:p>
      </dgm:t>
    </dgm:pt>
    <dgm:pt modelId="{5DBCC03E-0603-4D7E-AB38-C5FED2E94761}" type="parTrans" cxnId="{CF73B405-3C19-4385-980B-9EE73B05BE9C}">
      <dgm:prSet/>
      <dgm:spPr/>
      <dgm:t>
        <a:bodyPr/>
        <a:lstStyle/>
        <a:p>
          <a:endParaRPr lang="en-GB"/>
        </a:p>
      </dgm:t>
    </dgm:pt>
    <dgm:pt modelId="{78CCA114-9BA8-4CD8-B65A-9A01C0C772BC}" type="sibTrans" cxnId="{CF73B405-3C19-4385-980B-9EE73B05BE9C}">
      <dgm:prSet/>
      <dgm:spPr/>
      <dgm:t>
        <a:bodyPr/>
        <a:lstStyle/>
        <a:p>
          <a:endParaRPr lang="en-GB"/>
        </a:p>
      </dgm:t>
    </dgm:pt>
    <dgm:pt modelId="{C45FF031-DA35-45A7-A913-B4871ACA402A}">
      <dgm:prSet phldrT="[Text]"/>
      <dgm:spPr/>
      <dgm:t>
        <a:bodyPr/>
        <a:lstStyle/>
        <a:p>
          <a:r>
            <a:rPr lang="en-GB" dirty="0" smtClean="0"/>
            <a:t>  Air Quality Downscaling Service</a:t>
          </a:r>
          <a:endParaRPr lang="de-DE" dirty="0"/>
        </a:p>
      </dgm:t>
    </dgm:pt>
    <dgm:pt modelId="{FECC8F5E-44D9-4689-811C-7824D2372E5F}" type="parTrans" cxnId="{0D75301A-A418-40D3-9D19-CC0D8292C53E}">
      <dgm:prSet/>
      <dgm:spPr/>
      <dgm:t>
        <a:bodyPr/>
        <a:lstStyle/>
        <a:p>
          <a:endParaRPr lang="en-GB"/>
        </a:p>
      </dgm:t>
    </dgm:pt>
    <dgm:pt modelId="{433AC399-9D1C-4A8C-8A8B-25501F8F6759}" type="sibTrans" cxnId="{0D75301A-A418-40D3-9D19-CC0D8292C53E}">
      <dgm:prSet/>
      <dgm:spPr/>
      <dgm:t>
        <a:bodyPr/>
        <a:lstStyle/>
        <a:p>
          <a:endParaRPr lang="en-GB"/>
        </a:p>
      </dgm:t>
    </dgm:pt>
    <dgm:pt modelId="{F8616F2C-96EA-4379-9B38-782297E6A531}">
      <dgm:prSet phldrT="[Text]"/>
      <dgm:spPr/>
      <dgm:t>
        <a:bodyPr/>
        <a:lstStyle/>
        <a:p>
          <a:pPr algn="l"/>
          <a:r>
            <a:rPr lang="de-DE" b="1" dirty="0" smtClean="0"/>
            <a:t>SUDPLAN </a:t>
          </a:r>
          <a:r>
            <a:rPr lang="en-US" b="1" noProof="0" dirty="0" smtClean="0"/>
            <a:t>Applications</a:t>
          </a:r>
          <a:endParaRPr lang="en-US" b="1" noProof="0" dirty="0"/>
        </a:p>
      </dgm:t>
    </dgm:pt>
    <dgm:pt modelId="{A147B830-AD12-4A78-9C6B-633DD5715905}" type="parTrans" cxnId="{C4F839BD-7F3E-4E3B-9B78-C141D6FE2CF7}">
      <dgm:prSet/>
      <dgm:spPr/>
      <dgm:t>
        <a:bodyPr/>
        <a:lstStyle/>
        <a:p>
          <a:endParaRPr lang="en-GB"/>
        </a:p>
      </dgm:t>
    </dgm:pt>
    <dgm:pt modelId="{33DDC4AA-52FB-4167-9FF7-DED2F540F711}" type="sibTrans" cxnId="{C4F839BD-7F3E-4E3B-9B78-C141D6FE2CF7}">
      <dgm:prSet/>
      <dgm:spPr/>
      <dgm:t>
        <a:bodyPr/>
        <a:lstStyle/>
        <a:p>
          <a:endParaRPr lang="en-GB"/>
        </a:p>
      </dgm:t>
    </dgm:pt>
    <dgm:pt modelId="{87543431-6BB2-481B-9762-177686CC5B3A}">
      <dgm:prSet phldrT="[Text]"/>
      <dgm:spPr/>
      <dgm:t>
        <a:bodyPr/>
        <a:lstStyle/>
        <a:p>
          <a:r>
            <a:rPr lang="en-GB" dirty="0" smtClean="0"/>
            <a:t>  </a:t>
          </a:r>
          <a:r>
            <a:rPr lang="en-GB" dirty="0" err="1" smtClean="0"/>
            <a:t>Wuppertal</a:t>
          </a:r>
          <a:r>
            <a:rPr lang="en-GB" dirty="0" smtClean="0"/>
            <a:t> Pilot</a:t>
          </a:r>
          <a:endParaRPr lang="de-DE" dirty="0"/>
        </a:p>
      </dgm:t>
    </dgm:pt>
    <dgm:pt modelId="{FF78C854-E791-4742-A82E-AA1A31C7FEE9}" type="parTrans" cxnId="{24BD12BB-247B-4CD6-93A4-34A15F8EFF7F}">
      <dgm:prSet/>
      <dgm:spPr/>
      <dgm:t>
        <a:bodyPr/>
        <a:lstStyle/>
        <a:p>
          <a:endParaRPr lang="en-GB"/>
        </a:p>
      </dgm:t>
    </dgm:pt>
    <dgm:pt modelId="{498FDD58-D5E6-47C4-8B5F-B2E9391F3C6A}" type="sibTrans" cxnId="{24BD12BB-247B-4CD6-93A4-34A15F8EFF7F}">
      <dgm:prSet/>
      <dgm:spPr/>
      <dgm:t>
        <a:bodyPr/>
        <a:lstStyle/>
        <a:p>
          <a:endParaRPr lang="en-GB"/>
        </a:p>
      </dgm:t>
    </dgm:pt>
    <dgm:pt modelId="{924B9973-C540-4D2C-BE44-492C4A442602}">
      <dgm:prSet phldrT="[Text]"/>
      <dgm:spPr/>
      <dgm:t>
        <a:bodyPr/>
        <a:lstStyle/>
        <a:p>
          <a:r>
            <a:rPr lang="en-GB" dirty="0" smtClean="0"/>
            <a:t>  </a:t>
          </a:r>
          <a:r>
            <a:rPr lang="en-GB" dirty="0" err="1" smtClean="0"/>
            <a:t>Linz</a:t>
          </a:r>
          <a:r>
            <a:rPr lang="en-GB" dirty="0" smtClean="0"/>
            <a:t> Pilot</a:t>
          </a:r>
          <a:endParaRPr lang="de-DE" dirty="0"/>
        </a:p>
      </dgm:t>
    </dgm:pt>
    <dgm:pt modelId="{B939EDC3-87F0-4628-99A4-39B6C10434D1}" type="parTrans" cxnId="{F69553C8-53D8-4214-B323-5AEB979BAC4E}">
      <dgm:prSet/>
      <dgm:spPr/>
      <dgm:t>
        <a:bodyPr/>
        <a:lstStyle/>
        <a:p>
          <a:endParaRPr lang="en-GB"/>
        </a:p>
      </dgm:t>
    </dgm:pt>
    <dgm:pt modelId="{B1E06FBF-F434-4DD6-AC1F-4D78524AF11E}" type="sibTrans" cxnId="{F69553C8-53D8-4214-B323-5AEB979BAC4E}">
      <dgm:prSet/>
      <dgm:spPr/>
      <dgm:t>
        <a:bodyPr/>
        <a:lstStyle/>
        <a:p>
          <a:endParaRPr lang="en-GB"/>
        </a:p>
      </dgm:t>
    </dgm:pt>
    <dgm:pt modelId="{C529864C-24E5-4C43-BBBF-FCB369964B5A}">
      <dgm:prSet phldrT="[Text]"/>
      <dgm:spPr/>
      <dgm:t>
        <a:bodyPr/>
        <a:lstStyle/>
        <a:p>
          <a:r>
            <a:rPr lang="en-GB" dirty="0" smtClean="0"/>
            <a:t>  Czech Regional Pilot</a:t>
          </a:r>
          <a:endParaRPr lang="de-DE" dirty="0"/>
        </a:p>
      </dgm:t>
    </dgm:pt>
    <dgm:pt modelId="{96CFE0FF-D4AB-4F8C-B2B6-410CF3D1888A}" type="parTrans" cxnId="{A25093FB-A053-44F2-A4C2-FF7C4B5ED3DD}">
      <dgm:prSet/>
      <dgm:spPr/>
      <dgm:t>
        <a:bodyPr/>
        <a:lstStyle/>
        <a:p>
          <a:endParaRPr lang="en-GB"/>
        </a:p>
      </dgm:t>
    </dgm:pt>
    <dgm:pt modelId="{5FB8C805-0FE2-44E4-A06C-E85B2099C3DD}" type="sibTrans" cxnId="{A25093FB-A053-44F2-A4C2-FF7C4B5ED3DD}">
      <dgm:prSet/>
      <dgm:spPr/>
      <dgm:t>
        <a:bodyPr/>
        <a:lstStyle/>
        <a:p>
          <a:endParaRPr lang="en-GB"/>
        </a:p>
      </dgm:t>
    </dgm:pt>
    <dgm:pt modelId="{10BE560B-8DB8-44CD-8AEA-D6EC550B67E2}">
      <dgm:prSet phldrT="[Text]"/>
      <dgm:spPr/>
      <dgm:t>
        <a:bodyPr/>
        <a:lstStyle/>
        <a:p>
          <a:r>
            <a:rPr lang="en-US" noProof="0" smtClean="0"/>
            <a:t>  Other Sources</a:t>
          </a:r>
          <a:endParaRPr lang="en-US" noProof="0"/>
        </a:p>
      </dgm:t>
    </dgm:pt>
    <dgm:pt modelId="{0FD12489-B9CB-4CCD-AD21-D3751723D6AB}" type="parTrans" cxnId="{BF1A1D9D-CE55-4E84-859F-7C8EBC9773C9}">
      <dgm:prSet/>
      <dgm:spPr/>
      <dgm:t>
        <a:bodyPr/>
        <a:lstStyle/>
        <a:p>
          <a:endParaRPr lang="en-GB"/>
        </a:p>
      </dgm:t>
    </dgm:pt>
    <dgm:pt modelId="{F1B12BF6-566C-4BBD-BEC1-B96863BDB059}" type="sibTrans" cxnId="{BF1A1D9D-CE55-4E84-859F-7C8EBC9773C9}">
      <dgm:prSet/>
      <dgm:spPr/>
      <dgm:t>
        <a:bodyPr/>
        <a:lstStyle/>
        <a:p>
          <a:endParaRPr lang="en-GB"/>
        </a:p>
      </dgm:t>
    </dgm:pt>
    <dgm:pt modelId="{F0DA7D2D-F5FE-4DAF-AB99-457615153662}" type="pres">
      <dgm:prSet presAssocID="{E1EC96E4-C77A-4416-81BC-E3BA69D6F6B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DA7806E-E69A-4F67-BA32-79BFAE3BE242}" type="pres">
      <dgm:prSet presAssocID="{F8616F2C-96EA-4379-9B38-782297E6A531}" presName="circle1" presStyleLbl="node1" presStyleIdx="0" presStyleCnt="5"/>
      <dgm:spPr/>
      <dgm:t>
        <a:bodyPr/>
        <a:lstStyle/>
        <a:p>
          <a:endParaRPr lang="en-GB"/>
        </a:p>
      </dgm:t>
    </dgm:pt>
    <dgm:pt modelId="{6C1E753B-D3CF-46CA-9170-A495A011CB61}" type="pres">
      <dgm:prSet presAssocID="{F8616F2C-96EA-4379-9B38-782297E6A531}" presName="space" presStyleCnt="0"/>
      <dgm:spPr/>
      <dgm:t>
        <a:bodyPr/>
        <a:lstStyle/>
        <a:p>
          <a:endParaRPr lang="en-GB"/>
        </a:p>
      </dgm:t>
    </dgm:pt>
    <dgm:pt modelId="{7E548AB7-14C1-47DE-B2F5-0FC1F8892727}" type="pres">
      <dgm:prSet presAssocID="{F8616F2C-96EA-4379-9B38-782297E6A531}" presName="rect1" presStyleLbl="alignAcc1" presStyleIdx="0" presStyleCnt="5"/>
      <dgm:spPr/>
      <dgm:t>
        <a:bodyPr/>
        <a:lstStyle/>
        <a:p>
          <a:endParaRPr lang="en-GB"/>
        </a:p>
      </dgm:t>
    </dgm:pt>
    <dgm:pt modelId="{CC914EF4-4FF9-4794-907E-7CAAD0743A8D}" type="pres">
      <dgm:prSet presAssocID="{66073401-D45E-41E0-AC8C-89529164DBCA}" presName="vertSpace2" presStyleLbl="node1" presStyleIdx="0" presStyleCnt="5"/>
      <dgm:spPr/>
      <dgm:t>
        <a:bodyPr/>
        <a:lstStyle/>
        <a:p>
          <a:endParaRPr lang="en-GB"/>
        </a:p>
      </dgm:t>
    </dgm:pt>
    <dgm:pt modelId="{6642F9F7-0181-4BD9-9143-556B40635A4B}" type="pres">
      <dgm:prSet presAssocID="{66073401-D45E-41E0-AC8C-89529164DBCA}" presName="circle2" presStyleLbl="node1" presStyleIdx="1" presStyleCnt="5"/>
      <dgm:spPr/>
      <dgm:t>
        <a:bodyPr/>
        <a:lstStyle/>
        <a:p>
          <a:endParaRPr lang="en-GB"/>
        </a:p>
      </dgm:t>
    </dgm:pt>
    <dgm:pt modelId="{64CA63C3-7C3F-4D64-B9F1-FF8AB5136862}" type="pres">
      <dgm:prSet presAssocID="{66073401-D45E-41E0-AC8C-89529164DBCA}" presName="rect2" presStyleLbl="alignAcc1" presStyleIdx="1" presStyleCnt="5"/>
      <dgm:spPr/>
      <dgm:t>
        <a:bodyPr/>
        <a:lstStyle/>
        <a:p>
          <a:endParaRPr lang="en-GB"/>
        </a:p>
      </dgm:t>
    </dgm:pt>
    <dgm:pt modelId="{6678AB6B-A206-4541-B117-F208A2EB16F3}" type="pres">
      <dgm:prSet presAssocID="{1831EF65-D9DD-4B33-A027-B01E3ACB5702}" presName="vertSpace3" presStyleLbl="node1" presStyleIdx="1" presStyleCnt="5"/>
      <dgm:spPr/>
      <dgm:t>
        <a:bodyPr/>
        <a:lstStyle/>
        <a:p>
          <a:endParaRPr lang="en-GB"/>
        </a:p>
      </dgm:t>
    </dgm:pt>
    <dgm:pt modelId="{01EE30CE-D0F8-4730-B9E6-DD7040C06240}" type="pres">
      <dgm:prSet presAssocID="{1831EF65-D9DD-4B33-A027-B01E3ACB5702}" presName="circle3" presStyleLbl="node1" presStyleIdx="2" presStyleCnt="5"/>
      <dgm:spPr/>
      <dgm:t>
        <a:bodyPr/>
        <a:lstStyle/>
        <a:p>
          <a:endParaRPr lang="en-GB"/>
        </a:p>
      </dgm:t>
    </dgm:pt>
    <dgm:pt modelId="{7063CB4D-496E-4AF8-94AF-846DB3553C9C}" type="pres">
      <dgm:prSet presAssocID="{1831EF65-D9DD-4B33-A027-B01E3ACB5702}" presName="rect3" presStyleLbl="alignAcc1" presStyleIdx="2" presStyleCnt="5"/>
      <dgm:spPr/>
      <dgm:t>
        <a:bodyPr/>
        <a:lstStyle/>
        <a:p>
          <a:endParaRPr lang="en-GB"/>
        </a:p>
      </dgm:t>
    </dgm:pt>
    <dgm:pt modelId="{9A0901B1-6C45-4CB8-B397-0767F7A00204}" type="pres">
      <dgm:prSet presAssocID="{0030A6E0-7D6B-4238-B07E-0CB264171DF9}" presName="vertSpace4" presStyleLbl="node1" presStyleIdx="2" presStyleCnt="5"/>
      <dgm:spPr/>
      <dgm:t>
        <a:bodyPr/>
        <a:lstStyle/>
        <a:p>
          <a:endParaRPr lang="en-GB"/>
        </a:p>
      </dgm:t>
    </dgm:pt>
    <dgm:pt modelId="{7D959C09-EFF3-4D7D-919F-0DC6B68BEB54}" type="pres">
      <dgm:prSet presAssocID="{0030A6E0-7D6B-4238-B07E-0CB264171DF9}" presName="circle4" presStyleLbl="node1" presStyleIdx="3" presStyleCnt="5"/>
      <dgm:spPr/>
      <dgm:t>
        <a:bodyPr/>
        <a:lstStyle/>
        <a:p>
          <a:endParaRPr lang="en-GB"/>
        </a:p>
      </dgm:t>
    </dgm:pt>
    <dgm:pt modelId="{0ECA0E62-ABD1-4E3D-846B-D9BD35D34450}" type="pres">
      <dgm:prSet presAssocID="{0030A6E0-7D6B-4238-B07E-0CB264171DF9}" presName="rect4" presStyleLbl="alignAcc1" presStyleIdx="3" presStyleCnt="5"/>
      <dgm:spPr/>
      <dgm:t>
        <a:bodyPr/>
        <a:lstStyle/>
        <a:p>
          <a:endParaRPr lang="en-GB"/>
        </a:p>
      </dgm:t>
    </dgm:pt>
    <dgm:pt modelId="{B9215748-627F-4528-BED0-F43692F8D0D2}" type="pres">
      <dgm:prSet presAssocID="{7865B552-801D-45EB-B6AA-A98F7F63845A}" presName="vertSpace5" presStyleLbl="node1" presStyleIdx="3" presStyleCnt="5"/>
      <dgm:spPr/>
      <dgm:t>
        <a:bodyPr/>
        <a:lstStyle/>
        <a:p>
          <a:endParaRPr lang="en-GB"/>
        </a:p>
      </dgm:t>
    </dgm:pt>
    <dgm:pt modelId="{727516E7-C1B5-4AB8-8A92-D849BE61EBF9}" type="pres">
      <dgm:prSet presAssocID="{7865B552-801D-45EB-B6AA-A98F7F63845A}" presName="circle5" presStyleLbl="node1" presStyleIdx="4" presStyleCnt="5"/>
      <dgm:spPr/>
      <dgm:t>
        <a:bodyPr/>
        <a:lstStyle/>
        <a:p>
          <a:endParaRPr lang="en-GB"/>
        </a:p>
      </dgm:t>
    </dgm:pt>
    <dgm:pt modelId="{A5BD254B-2724-4210-8693-BB8BC9CDCDF3}" type="pres">
      <dgm:prSet presAssocID="{7865B552-801D-45EB-B6AA-A98F7F63845A}" presName="rect5" presStyleLbl="alignAcc1" presStyleIdx="4" presStyleCnt="5"/>
      <dgm:spPr/>
      <dgm:t>
        <a:bodyPr/>
        <a:lstStyle/>
        <a:p>
          <a:endParaRPr lang="en-GB"/>
        </a:p>
      </dgm:t>
    </dgm:pt>
    <dgm:pt modelId="{4A004AB3-8C4E-4DF6-B947-3371EDC1879D}" type="pres">
      <dgm:prSet presAssocID="{F8616F2C-96EA-4379-9B38-782297E6A531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0869E-BBF1-4F95-9C65-AC72EC0D9537}" type="pres">
      <dgm:prSet presAssocID="{F8616F2C-96EA-4379-9B38-782297E6A531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7300C1-C370-4394-B5CE-68D4212AB7E2}" type="pres">
      <dgm:prSet presAssocID="{66073401-D45E-41E0-AC8C-89529164DBCA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3E5BA9-3FC1-4E62-98F2-EC2444BBC6DC}" type="pres">
      <dgm:prSet presAssocID="{66073401-D45E-41E0-AC8C-89529164DBCA}" presName="rect2ChTx" presStyleLbl="alignAcc1" presStyleIdx="4" presStyleCnt="5" custScaleX="99960" custLinFactNeighborX="23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D948FB-CF15-47E3-AA3F-2B22CF302FA5}" type="pres">
      <dgm:prSet presAssocID="{1831EF65-D9DD-4B33-A027-B01E3ACB5702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3361A0-9533-4C76-A0F7-7919AB54F36D}" type="pres">
      <dgm:prSet presAssocID="{1831EF65-D9DD-4B33-A027-B01E3ACB5702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840E30-2D3B-4EF7-A6F7-C69323DA5681}" type="pres">
      <dgm:prSet presAssocID="{0030A6E0-7D6B-4238-B07E-0CB264171DF9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114DAF-1759-4022-A73B-BBCBCD887249}" type="pres">
      <dgm:prSet presAssocID="{0030A6E0-7D6B-4238-B07E-0CB264171DF9}" presName="rect4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9FCDB4-ECC8-41A9-B81E-E3D27A656D85}" type="pres">
      <dgm:prSet presAssocID="{7865B552-801D-45EB-B6AA-A98F7F63845A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4E389E-E42A-4E17-8EE0-FE14225159D2}" type="pres">
      <dgm:prSet presAssocID="{7865B552-801D-45EB-B6AA-A98F7F63845A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F3D449-B22D-496C-A66C-FD629910C586}" type="presOf" srcId="{0030A6E0-7D6B-4238-B07E-0CB264171DF9}" destId="{F4840E30-2D3B-4EF7-A6F7-C69323DA5681}" srcOrd="1" destOrd="0" presId="urn:microsoft.com/office/officeart/2005/8/layout/target3"/>
    <dgm:cxn modelId="{0726A2D2-612D-4034-8D01-A5D8B27A0124}" type="presOf" srcId="{85F4EAE8-DAFD-42DB-8862-527B29A29849}" destId="{7F4E389E-E42A-4E17-8EE0-FE14225159D2}" srcOrd="0" destOrd="1" presId="urn:microsoft.com/office/officeart/2005/8/layout/target3"/>
    <dgm:cxn modelId="{EFE9D925-B463-4136-9DDD-522687CA4C59}" srcId="{E1EC96E4-C77A-4416-81BC-E3BA69D6F6B6}" destId="{1831EF65-D9DD-4B33-A027-B01E3ACB5702}" srcOrd="2" destOrd="0" parTransId="{4979F8C3-02B0-492B-9C75-26B125E29E5A}" sibTransId="{EA086F70-9D8E-4AA2-8A03-D0F819D25704}"/>
    <dgm:cxn modelId="{8FBA0F43-CC34-453F-8D03-132CF3BFDE59}" srcId="{7865B552-801D-45EB-B6AA-A98F7F63845A}" destId="{DFE29720-A868-4F19-A837-2E5F3112335B}" srcOrd="0" destOrd="0" parTransId="{D0620DD4-79B5-4570-ACF6-8E45743E09DA}" sibTransId="{D4DE9BC5-7399-4243-94A3-05A53B754FF5}"/>
    <dgm:cxn modelId="{5C7B392F-F33A-4E61-B0D6-12EFF715B838}" srcId="{1831EF65-D9DD-4B33-A027-B01E3ACB5702}" destId="{8560D162-B121-4D24-832A-AD96162A0F64}" srcOrd="3" destOrd="0" parTransId="{1E5F52B5-E380-493D-B75F-F7D62EDC786C}" sibTransId="{C1BE4774-D620-47C7-A9C3-7175AEAAE163}"/>
    <dgm:cxn modelId="{6B464BF7-81DB-4BBC-B0DD-0CC76D1095A7}" type="presOf" srcId="{C45FF031-DA35-45A7-A913-B4871ACA402A}" destId="{5C114DAF-1759-4022-A73B-BBCBCD887249}" srcOrd="0" destOrd="1" presId="urn:microsoft.com/office/officeart/2005/8/layout/target3"/>
    <dgm:cxn modelId="{05FB5D81-A597-4FE7-AF02-285DB5710CBD}" type="presOf" srcId="{69E78539-18CE-421C-B9DB-928FD726D17C}" destId="{5C114DAF-1759-4022-A73B-BBCBCD887249}" srcOrd="0" destOrd="0" presId="urn:microsoft.com/office/officeart/2005/8/layout/target3"/>
    <dgm:cxn modelId="{29FDC0F2-7C41-4CA8-AC60-564C12205CCD}" type="presOf" srcId="{DFE29720-A868-4F19-A837-2E5F3112335B}" destId="{7F4E389E-E42A-4E17-8EE0-FE14225159D2}" srcOrd="0" destOrd="0" presId="urn:microsoft.com/office/officeart/2005/8/layout/target3"/>
    <dgm:cxn modelId="{53C04720-AB09-4F67-A2CF-C74D8DA947D0}" type="presOf" srcId="{AC44FADB-F340-4D79-8D42-D6175B25C0EF}" destId="{173E5BA9-3FC1-4E62-98F2-EC2444BBC6DC}" srcOrd="0" destOrd="0" presId="urn:microsoft.com/office/officeart/2005/8/layout/target3"/>
    <dgm:cxn modelId="{C423CF5C-09F9-49C6-8DEB-BE9BDCFDEE06}" srcId="{66073401-D45E-41E0-AC8C-89529164DBCA}" destId="{6CA31BCD-582F-4B23-9D25-BBBA034DA988}" srcOrd="2" destOrd="0" parTransId="{DBC57AC6-76B3-4263-8479-F13E4C56638A}" sibTransId="{0C745D63-A42F-439C-B63B-A1669E9C2DF0}"/>
    <dgm:cxn modelId="{AE41D0E8-01C2-4B0A-8DDD-50E6BA045554}" type="presOf" srcId="{6CA31BCD-582F-4B23-9D25-BBBA034DA988}" destId="{173E5BA9-3FC1-4E62-98F2-EC2444BBC6DC}" srcOrd="0" destOrd="2" presId="urn:microsoft.com/office/officeart/2005/8/layout/target3"/>
    <dgm:cxn modelId="{CF73B405-3C19-4385-980B-9EE73B05BE9C}" srcId="{1831EF65-D9DD-4B33-A027-B01E3ACB5702}" destId="{381D5E1D-9417-4415-A101-CE30B7B7EF75}" srcOrd="0" destOrd="0" parTransId="{5DBCC03E-0603-4D7E-AB38-C5FED2E94761}" sibTransId="{78CCA114-9BA8-4CD8-B65A-9A01C0C772BC}"/>
    <dgm:cxn modelId="{D9C6B5B8-DD5E-4A2A-BAE3-F9E93A196177}" type="presOf" srcId="{2C6FA719-0EA6-4795-9E7A-024F317053C6}" destId="{2C3361A0-9533-4C76-A0F7-7919AB54F36D}" srcOrd="0" destOrd="1" presId="urn:microsoft.com/office/officeart/2005/8/layout/target3"/>
    <dgm:cxn modelId="{6A9AA9CE-79D1-4B06-8F79-F03C1E08E081}" srcId="{7865B552-801D-45EB-B6AA-A98F7F63845A}" destId="{85F4EAE8-DAFD-42DB-8862-527B29A29849}" srcOrd="1" destOrd="0" parTransId="{8830FC05-479A-45C0-BAD6-0E7373D239F0}" sibTransId="{AF500CF9-3AEE-4037-A9E9-DE666CC14378}"/>
    <dgm:cxn modelId="{0D75301A-A418-40D3-9D19-CC0D8292C53E}" srcId="{0030A6E0-7D6B-4238-B07E-0CB264171DF9}" destId="{C45FF031-DA35-45A7-A913-B4871ACA402A}" srcOrd="1" destOrd="0" parTransId="{FECC8F5E-44D9-4689-811C-7824D2372E5F}" sibTransId="{433AC399-9D1C-4A8C-8A8B-25501F8F6759}"/>
    <dgm:cxn modelId="{5D30B455-D6D5-49EB-9B66-B2F0BB80A045}" type="presOf" srcId="{7865B552-801D-45EB-B6AA-A98F7F63845A}" destId="{A5BD254B-2724-4210-8693-BB8BC9CDCDF3}" srcOrd="0" destOrd="0" presId="urn:microsoft.com/office/officeart/2005/8/layout/target3"/>
    <dgm:cxn modelId="{F66B71D8-4D59-46E4-8C3D-925A1BC393CD}" srcId="{E1EC96E4-C77A-4416-81BC-E3BA69D6F6B6}" destId="{7865B552-801D-45EB-B6AA-A98F7F63845A}" srcOrd="4" destOrd="0" parTransId="{AD5652F4-6E92-45A1-BFB8-46257CF5406D}" sibTransId="{01D69E1E-9EC4-4458-BD6A-ED8BCFC1F6D7}"/>
    <dgm:cxn modelId="{E639EBF0-7324-4B88-BEAE-B41A6E2DC873}" type="presOf" srcId="{924B9973-C540-4D2C-BE44-492C4A442602}" destId="{33A0869E-BBF1-4F95-9C65-AC72EC0D9537}" srcOrd="0" destOrd="2" presId="urn:microsoft.com/office/officeart/2005/8/layout/target3"/>
    <dgm:cxn modelId="{B44A1958-6996-456F-B66D-D4BE43F783B5}" srcId="{F8616F2C-96EA-4379-9B38-782297E6A531}" destId="{4E1432DE-C7BA-426B-9000-76D5F400F5E3}" srcOrd="0" destOrd="0" parTransId="{952C7557-11A1-4929-A0AA-7FAB0475A67B}" sibTransId="{C6E21D54-ABF9-413E-9D18-11E29B49212D}"/>
    <dgm:cxn modelId="{A25093FB-A053-44F2-A4C2-FF7C4B5ED3DD}" srcId="{F8616F2C-96EA-4379-9B38-782297E6A531}" destId="{C529864C-24E5-4C43-BBBF-FCB369964B5A}" srcOrd="3" destOrd="0" parTransId="{96CFE0FF-D4AB-4F8C-B2B6-410CF3D1888A}" sibTransId="{5FB8C805-0FE2-44E4-A06C-E85B2099C3DD}"/>
    <dgm:cxn modelId="{9A462282-4E64-4A54-A603-EBBA71DF2EAD}" type="presOf" srcId="{F8616F2C-96EA-4379-9B38-782297E6A531}" destId="{7E548AB7-14C1-47DE-B2F5-0FC1F8892727}" srcOrd="0" destOrd="0" presId="urn:microsoft.com/office/officeart/2005/8/layout/target3"/>
    <dgm:cxn modelId="{B646F633-7C88-4B70-AB08-CC9CCF6FC84E}" type="presOf" srcId="{1831EF65-D9DD-4B33-A027-B01E3ACB5702}" destId="{77D948FB-CF15-47E3-AA3F-2B22CF302FA5}" srcOrd="1" destOrd="0" presId="urn:microsoft.com/office/officeart/2005/8/layout/target3"/>
    <dgm:cxn modelId="{0A2ABF1C-E68B-407B-B6B0-E9781BF4D7FB}" type="presOf" srcId="{BE9F309D-587F-4B57-8BEC-001DCE06F8D9}" destId="{5C114DAF-1759-4022-A73B-BBCBCD887249}" srcOrd="0" destOrd="2" presId="urn:microsoft.com/office/officeart/2005/8/layout/target3"/>
    <dgm:cxn modelId="{2FA7C969-9130-4EB8-9F82-9A55DC1B5C01}" type="presOf" srcId="{1831EF65-D9DD-4B33-A027-B01E3ACB5702}" destId="{7063CB4D-496E-4AF8-94AF-846DB3553C9C}" srcOrd="0" destOrd="0" presId="urn:microsoft.com/office/officeart/2005/8/layout/target3"/>
    <dgm:cxn modelId="{924F8BE8-7E1C-4E15-9047-4D3DC9DA9E9F}" type="presOf" srcId="{E1EC96E4-C77A-4416-81BC-E3BA69D6F6B6}" destId="{F0DA7D2D-F5FE-4DAF-AB99-457615153662}" srcOrd="0" destOrd="0" presId="urn:microsoft.com/office/officeart/2005/8/layout/target3"/>
    <dgm:cxn modelId="{B929A78B-9725-4EA2-ADA4-3FFFC218FD46}" srcId="{66073401-D45E-41E0-AC8C-89529164DBCA}" destId="{A6739DC2-AA83-455C-BCB3-A760E1AD1F6B}" srcOrd="1" destOrd="0" parTransId="{0AB93B59-05BE-45CA-8875-578B8003E449}" sibTransId="{FDFF16B0-5D92-4689-AECD-42303C439AAA}"/>
    <dgm:cxn modelId="{20C17B34-6534-4B27-A5F4-AB35D387FB94}" type="presOf" srcId="{C529864C-24E5-4C43-BBBF-FCB369964B5A}" destId="{33A0869E-BBF1-4F95-9C65-AC72EC0D9537}" srcOrd="0" destOrd="3" presId="urn:microsoft.com/office/officeart/2005/8/layout/target3"/>
    <dgm:cxn modelId="{409CFF35-F801-4469-9C63-0DD336AE0BFA}" srcId="{0030A6E0-7D6B-4238-B07E-0CB264171DF9}" destId="{BE9F309D-587F-4B57-8BEC-001DCE06F8D9}" srcOrd="2" destOrd="0" parTransId="{17F51A0A-97D0-4485-A40A-8DEDFD4B7A99}" sibTransId="{F9D2C54E-FFD7-4C00-B792-C8533186FA23}"/>
    <dgm:cxn modelId="{C7CBD371-BE07-4D12-9AA9-7B61449B7E41}" type="presOf" srcId="{10BE560B-8DB8-44CD-8AEA-D6EC550B67E2}" destId="{7F4E389E-E42A-4E17-8EE0-FE14225159D2}" srcOrd="0" destOrd="3" presId="urn:microsoft.com/office/officeart/2005/8/layout/target3"/>
    <dgm:cxn modelId="{ECB691DF-4122-4648-9F61-ABD0D2C2515D}" srcId="{66073401-D45E-41E0-AC8C-89529164DBCA}" destId="{AC44FADB-F340-4D79-8D42-D6175B25C0EF}" srcOrd="0" destOrd="0" parTransId="{186285D1-471F-4DE1-AC6D-B2EF481F00E2}" sibTransId="{344D8C59-CC72-4262-9250-09F56537759E}"/>
    <dgm:cxn modelId="{FAB68A50-9B68-4B39-94D0-EF3820A905C3}" type="presOf" srcId="{66073401-D45E-41E0-AC8C-89529164DBCA}" destId="{5C7300C1-C370-4394-B5CE-68D4212AB7E2}" srcOrd="1" destOrd="0" presId="urn:microsoft.com/office/officeart/2005/8/layout/target3"/>
    <dgm:cxn modelId="{F408A3F2-1F04-48B3-8B83-6D5C741611CC}" type="presOf" srcId="{66073401-D45E-41E0-AC8C-89529164DBCA}" destId="{64CA63C3-7C3F-4D64-B9F1-FF8AB5136862}" srcOrd="0" destOrd="0" presId="urn:microsoft.com/office/officeart/2005/8/layout/target3"/>
    <dgm:cxn modelId="{F7471E37-BBBA-41CD-AF7C-DCC4424C7EFD}" type="presOf" srcId="{87543431-6BB2-481B-9762-177686CC5B3A}" destId="{33A0869E-BBF1-4F95-9C65-AC72EC0D9537}" srcOrd="0" destOrd="1" presId="urn:microsoft.com/office/officeart/2005/8/layout/target3"/>
    <dgm:cxn modelId="{7A5BFC8C-09B0-451A-807C-BAD5F8AD01DD}" type="presOf" srcId="{4E1432DE-C7BA-426B-9000-76D5F400F5E3}" destId="{33A0869E-BBF1-4F95-9C65-AC72EC0D9537}" srcOrd="0" destOrd="0" presId="urn:microsoft.com/office/officeart/2005/8/layout/target3"/>
    <dgm:cxn modelId="{675EDBD1-FD1A-4305-B147-074B766DDA2F}" type="presOf" srcId="{4C978C39-70EC-4DA9-A2CB-7F9DB185D6D2}" destId="{2C3361A0-9533-4C76-A0F7-7919AB54F36D}" srcOrd="0" destOrd="2" presId="urn:microsoft.com/office/officeart/2005/8/layout/target3"/>
    <dgm:cxn modelId="{C4F839BD-7F3E-4E3B-9B78-C141D6FE2CF7}" srcId="{E1EC96E4-C77A-4416-81BC-E3BA69D6F6B6}" destId="{F8616F2C-96EA-4379-9B38-782297E6A531}" srcOrd="0" destOrd="0" parTransId="{A147B830-AD12-4A78-9C6B-633DD5715905}" sibTransId="{33DDC4AA-52FB-4167-9FF7-DED2F540F711}"/>
    <dgm:cxn modelId="{ED93C3EE-A67E-4579-91F3-98F149B81A03}" type="presOf" srcId="{381D5E1D-9417-4415-A101-CE30B7B7EF75}" destId="{2C3361A0-9533-4C76-A0F7-7919AB54F36D}" srcOrd="0" destOrd="0" presId="urn:microsoft.com/office/officeart/2005/8/layout/target3"/>
    <dgm:cxn modelId="{570A65F5-9390-40DD-B582-75855071103A}" srcId="{0030A6E0-7D6B-4238-B07E-0CB264171DF9}" destId="{69E78539-18CE-421C-B9DB-928FD726D17C}" srcOrd="0" destOrd="0" parTransId="{3A0F42EB-88A4-4880-BBDF-662AE8A8FC1C}" sibTransId="{6752FBCD-65F4-4E8A-822C-6F871AB94D09}"/>
    <dgm:cxn modelId="{3D784DCF-4F93-4217-81E2-62056D578C54}" srcId="{1831EF65-D9DD-4B33-A027-B01E3ACB5702}" destId="{4C978C39-70EC-4DA9-A2CB-7F9DB185D6D2}" srcOrd="2" destOrd="0" parTransId="{B84FE90E-5280-4168-908E-B581548C7C6B}" sibTransId="{BEE54990-70E3-4103-919C-6C6DC98AFCE4}"/>
    <dgm:cxn modelId="{9B83CA4E-3777-4748-A175-FE6AACF9E3B4}" srcId="{E1EC96E4-C77A-4416-81BC-E3BA69D6F6B6}" destId="{66073401-D45E-41E0-AC8C-89529164DBCA}" srcOrd="1" destOrd="0" parTransId="{E250272A-E37E-4A86-B4BF-EF3725838D7E}" sibTransId="{FF661A20-6217-408F-9C09-68DA898EB37A}"/>
    <dgm:cxn modelId="{BC05063D-66AB-4EE0-A91A-3575DF57377B}" type="presOf" srcId="{F8616F2C-96EA-4379-9B38-782297E6A531}" destId="{4A004AB3-8C4E-4DF6-B947-3371EDC1879D}" srcOrd="1" destOrd="0" presId="urn:microsoft.com/office/officeart/2005/8/layout/target3"/>
    <dgm:cxn modelId="{1CA1F1A2-78C4-4BBA-AFD7-9AFCCDD89145}" type="presOf" srcId="{7865B552-801D-45EB-B6AA-A98F7F63845A}" destId="{889FCDB4-ECC8-41A9-B81E-E3D27A656D85}" srcOrd="1" destOrd="0" presId="urn:microsoft.com/office/officeart/2005/8/layout/target3"/>
    <dgm:cxn modelId="{F69553C8-53D8-4214-B323-5AEB979BAC4E}" srcId="{F8616F2C-96EA-4379-9B38-782297E6A531}" destId="{924B9973-C540-4D2C-BE44-492C4A442602}" srcOrd="2" destOrd="0" parTransId="{B939EDC3-87F0-4628-99A4-39B6C10434D1}" sibTransId="{B1E06FBF-F434-4DD6-AC1F-4D78524AF11E}"/>
    <dgm:cxn modelId="{E9004D2C-1354-4300-A3D2-41A005347A57}" type="presOf" srcId="{A6739DC2-AA83-455C-BCB3-A760E1AD1F6B}" destId="{173E5BA9-3FC1-4E62-98F2-EC2444BBC6DC}" srcOrd="0" destOrd="1" presId="urn:microsoft.com/office/officeart/2005/8/layout/target3"/>
    <dgm:cxn modelId="{027800DF-E96A-4953-94A2-9E6D879B3979}" type="presOf" srcId="{9D3CC413-EEBA-4D9D-B84A-6B4CBB148A73}" destId="{7F4E389E-E42A-4E17-8EE0-FE14225159D2}" srcOrd="0" destOrd="2" presId="urn:microsoft.com/office/officeart/2005/8/layout/target3"/>
    <dgm:cxn modelId="{BF1A1D9D-CE55-4E84-859F-7C8EBC9773C9}" srcId="{7865B552-801D-45EB-B6AA-A98F7F63845A}" destId="{10BE560B-8DB8-44CD-8AEA-D6EC550B67E2}" srcOrd="3" destOrd="0" parTransId="{0FD12489-B9CB-4CCD-AD21-D3751723D6AB}" sibTransId="{F1B12BF6-566C-4BBD-BEC1-B96863BDB059}"/>
    <dgm:cxn modelId="{51E0DBEE-942F-473B-8555-7DCF69D22A59}" srcId="{7865B552-801D-45EB-B6AA-A98F7F63845A}" destId="{9D3CC413-EEBA-4D9D-B84A-6B4CBB148A73}" srcOrd="2" destOrd="0" parTransId="{9B294E58-769E-4280-B73A-7E2828725D93}" sibTransId="{FE16552F-F7BD-4582-87C4-AD816580B734}"/>
    <dgm:cxn modelId="{F6B40E80-22EC-46A1-8B3D-EA157AB0C5D5}" type="presOf" srcId="{8560D162-B121-4D24-832A-AD96162A0F64}" destId="{2C3361A0-9533-4C76-A0F7-7919AB54F36D}" srcOrd="0" destOrd="3" presId="urn:microsoft.com/office/officeart/2005/8/layout/target3"/>
    <dgm:cxn modelId="{D3A629E8-8A56-48ED-BF86-570ACC79B2A5}" srcId="{1831EF65-D9DD-4B33-A027-B01E3ACB5702}" destId="{2C6FA719-0EA6-4795-9E7A-024F317053C6}" srcOrd="1" destOrd="0" parTransId="{96902E35-66B5-4D0F-9C5C-3A6F75E456C3}" sibTransId="{5D417F51-832A-44DA-93DE-C0A44BABDCE2}"/>
    <dgm:cxn modelId="{3F619378-3E2B-4151-B6B8-A66972038D27}" srcId="{E1EC96E4-C77A-4416-81BC-E3BA69D6F6B6}" destId="{0030A6E0-7D6B-4238-B07E-0CB264171DF9}" srcOrd="3" destOrd="0" parTransId="{E344B7A5-C4E2-4BA6-A557-192FD16D68F0}" sibTransId="{24232D11-764E-41BA-B5A4-9E481B8AC5CF}"/>
    <dgm:cxn modelId="{DB00CEB0-63FF-4282-9CB4-A04EF49B68D8}" type="presOf" srcId="{0030A6E0-7D6B-4238-B07E-0CB264171DF9}" destId="{0ECA0E62-ABD1-4E3D-846B-D9BD35D34450}" srcOrd="0" destOrd="0" presId="urn:microsoft.com/office/officeart/2005/8/layout/target3"/>
    <dgm:cxn modelId="{24BD12BB-247B-4CD6-93A4-34A15F8EFF7F}" srcId="{F8616F2C-96EA-4379-9B38-782297E6A531}" destId="{87543431-6BB2-481B-9762-177686CC5B3A}" srcOrd="1" destOrd="0" parTransId="{FF78C854-E791-4742-A82E-AA1A31C7FEE9}" sibTransId="{498FDD58-D5E6-47C4-8B5F-B2E9391F3C6A}"/>
    <dgm:cxn modelId="{782060BA-439A-40A7-B622-B2E2CC016074}" type="presParOf" srcId="{F0DA7D2D-F5FE-4DAF-AB99-457615153662}" destId="{9DA7806E-E69A-4F67-BA32-79BFAE3BE242}" srcOrd="0" destOrd="0" presId="urn:microsoft.com/office/officeart/2005/8/layout/target3"/>
    <dgm:cxn modelId="{C9F31741-5108-4448-9B4B-F96D65A95CFB}" type="presParOf" srcId="{F0DA7D2D-F5FE-4DAF-AB99-457615153662}" destId="{6C1E753B-D3CF-46CA-9170-A495A011CB61}" srcOrd="1" destOrd="0" presId="urn:microsoft.com/office/officeart/2005/8/layout/target3"/>
    <dgm:cxn modelId="{05200EB4-61C4-4D93-AE7C-C7D2ABD26F2B}" type="presParOf" srcId="{F0DA7D2D-F5FE-4DAF-AB99-457615153662}" destId="{7E548AB7-14C1-47DE-B2F5-0FC1F8892727}" srcOrd="2" destOrd="0" presId="urn:microsoft.com/office/officeart/2005/8/layout/target3"/>
    <dgm:cxn modelId="{7A151A8A-30E9-4558-B6F3-111599A28B6E}" type="presParOf" srcId="{F0DA7D2D-F5FE-4DAF-AB99-457615153662}" destId="{CC914EF4-4FF9-4794-907E-7CAAD0743A8D}" srcOrd="3" destOrd="0" presId="urn:microsoft.com/office/officeart/2005/8/layout/target3"/>
    <dgm:cxn modelId="{7AA0418B-F094-4E69-8959-91EF7EA2017F}" type="presParOf" srcId="{F0DA7D2D-F5FE-4DAF-AB99-457615153662}" destId="{6642F9F7-0181-4BD9-9143-556B40635A4B}" srcOrd="4" destOrd="0" presId="urn:microsoft.com/office/officeart/2005/8/layout/target3"/>
    <dgm:cxn modelId="{64CB328C-339D-4E0A-8370-EF7DEEB22EEE}" type="presParOf" srcId="{F0DA7D2D-F5FE-4DAF-AB99-457615153662}" destId="{64CA63C3-7C3F-4D64-B9F1-FF8AB5136862}" srcOrd="5" destOrd="0" presId="urn:microsoft.com/office/officeart/2005/8/layout/target3"/>
    <dgm:cxn modelId="{952AAE13-B992-4486-B9D7-D30CC190EA2A}" type="presParOf" srcId="{F0DA7D2D-F5FE-4DAF-AB99-457615153662}" destId="{6678AB6B-A206-4541-B117-F208A2EB16F3}" srcOrd="6" destOrd="0" presId="urn:microsoft.com/office/officeart/2005/8/layout/target3"/>
    <dgm:cxn modelId="{AFB103F2-B5B5-4785-ACBC-EC33C1EABDAC}" type="presParOf" srcId="{F0DA7D2D-F5FE-4DAF-AB99-457615153662}" destId="{01EE30CE-D0F8-4730-B9E6-DD7040C06240}" srcOrd="7" destOrd="0" presId="urn:microsoft.com/office/officeart/2005/8/layout/target3"/>
    <dgm:cxn modelId="{A7EBCAF6-387F-4DA6-BD7A-3F4C638DFEF4}" type="presParOf" srcId="{F0DA7D2D-F5FE-4DAF-AB99-457615153662}" destId="{7063CB4D-496E-4AF8-94AF-846DB3553C9C}" srcOrd="8" destOrd="0" presId="urn:microsoft.com/office/officeart/2005/8/layout/target3"/>
    <dgm:cxn modelId="{E7D2E8B2-A215-4246-BE59-D859236FE0A5}" type="presParOf" srcId="{F0DA7D2D-F5FE-4DAF-AB99-457615153662}" destId="{9A0901B1-6C45-4CB8-B397-0767F7A00204}" srcOrd="9" destOrd="0" presId="urn:microsoft.com/office/officeart/2005/8/layout/target3"/>
    <dgm:cxn modelId="{FCEA4760-DC93-4DF3-A3A8-74671782B7D2}" type="presParOf" srcId="{F0DA7D2D-F5FE-4DAF-AB99-457615153662}" destId="{7D959C09-EFF3-4D7D-919F-0DC6B68BEB54}" srcOrd="10" destOrd="0" presId="urn:microsoft.com/office/officeart/2005/8/layout/target3"/>
    <dgm:cxn modelId="{167D976A-29F1-4A38-83D6-1D7FBCDBDF09}" type="presParOf" srcId="{F0DA7D2D-F5FE-4DAF-AB99-457615153662}" destId="{0ECA0E62-ABD1-4E3D-846B-D9BD35D34450}" srcOrd="11" destOrd="0" presId="urn:microsoft.com/office/officeart/2005/8/layout/target3"/>
    <dgm:cxn modelId="{D64398CE-38C6-4C38-B050-D42A01141495}" type="presParOf" srcId="{F0DA7D2D-F5FE-4DAF-AB99-457615153662}" destId="{B9215748-627F-4528-BED0-F43692F8D0D2}" srcOrd="12" destOrd="0" presId="urn:microsoft.com/office/officeart/2005/8/layout/target3"/>
    <dgm:cxn modelId="{7E1A4638-0934-4F05-AE50-5C55D489DB4D}" type="presParOf" srcId="{F0DA7D2D-F5FE-4DAF-AB99-457615153662}" destId="{727516E7-C1B5-4AB8-8A92-D849BE61EBF9}" srcOrd="13" destOrd="0" presId="urn:microsoft.com/office/officeart/2005/8/layout/target3"/>
    <dgm:cxn modelId="{E51C8449-A1F9-453F-B8BA-B472DE1EBACC}" type="presParOf" srcId="{F0DA7D2D-F5FE-4DAF-AB99-457615153662}" destId="{A5BD254B-2724-4210-8693-BB8BC9CDCDF3}" srcOrd="14" destOrd="0" presId="urn:microsoft.com/office/officeart/2005/8/layout/target3"/>
    <dgm:cxn modelId="{A9990B05-7B84-44A1-9AF8-5A2DDCBB8F33}" type="presParOf" srcId="{F0DA7D2D-F5FE-4DAF-AB99-457615153662}" destId="{4A004AB3-8C4E-4DF6-B947-3371EDC1879D}" srcOrd="15" destOrd="0" presId="urn:microsoft.com/office/officeart/2005/8/layout/target3"/>
    <dgm:cxn modelId="{E7C4CA04-2FA4-4A97-B1EF-FD16D01B7E8C}" type="presParOf" srcId="{F0DA7D2D-F5FE-4DAF-AB99-457615153662}" destId="{33A0869E-BBF1-4F95-9C65-AC72EC0D9537}" srcOrd="16" destOrd="0" presId="urn:microsoft.com/office/officeart/2005/8/layout/target3"/>
    <dgm:cxn modelId="{719CD0B6-C6C3-4C01-90ED-F042C490DE3F}" type="presParOf" srcId="{F0DA7D2D-F5FE-4DAF-AB99-457615153662}" destId="{5C7300C1-C370-4394-B5CE-68D4212AB7E2}" srcOrd="17" destOrd="0" presId="urn:microsoft.com/office/officeart/2005/8/layout/target3"/>
    <dgm:cxn modelId="{D2A30196-A69D-4316-BC3E-71D8478483A2}" type="presParOf" srcId="{F0DA7D2D-F5FE-4DAF-AB99-457615153662}" destId="{173E5BA9-3FC1-4E62-98F2-EC2444BBC6DC}" srcOrd="18" destOrd="0" presId="urn:microsoft.com/office/officeart/2005/8/layout/target3"/>
    <dgm:cxn modelId="{4C9F7709-FBBD-46FE-A42C-CAF945034A75}" type="presParOf" srcId="{F0DA7D2D-F5FE-4DAF-AB99-457615153662}" destId="{77D948FB-CF15-47E3-AA3F-2B22CF302FA5}" srcOrd="19" destOrd="0" presId="urn:microsoft.com/office/officeart/2005/8/layout/target3"/>
    <dgm:cxn modelId="{582B9240-4B4A-4900-9116-7D5AB9FCF7D2}" type="presParOf" srcId="{F0DA7D2D-F5FE-4DAF-AB99-457615153662}" destId="{2C3361A0-9533-4C76-A0F7-7919AB54F36D}" srcOrd="20" destOrd="0" presId="urn:microsoft.com/office/officeart/2005/8/layout/target3"/>
    <dgm:cxn modelId="{A773BFF1-8042-42DC-AE7A-4465DC84568B}" type="presParOf" srcId="{F0DA7D2D-F5FE-4DAF-AB99-457615153662}" destId="{F4840E30-2D3B-4EF7-A6F7-C69323DA5681}" srcOrd="21" destOrd="0" presId="urn:microsoft.com/office/officeart/2005/8/layout/target3"/>
    <dgm:cxn modelId="{74120625-7769-4211-BBD3-8A628D5FB996}" type="presParOf" srcId="{F0DA7D2D-F5FE-4DAF-AB99-457615153662}" destId="{5C114DAF-1759-4022-A73B-BBCBCD887249}" srcOrd="22" destOrd="0" presId="urn:microsoft.com/office/officeart/2005/8/layout/target3"/>
    <dgm:cxn modelId="{16FDD47D-2067-4176-AA64-5DD725AF2AA7}" type="presParOf" srcId="{F0DA7D2D-F5FE-4DAF-AB99-457615153662}" destId="{889FCDB4-ECC8-41A9-B81E-E3D27A656D85}" srcOrd="23" destOrd="0" presId="urn:microsoft.com/office/officeart/2005/8/layout/target3"/>
    <dgm:cxn modelId="{283AE554-0F36-44EE-AE6F-722281B3B7AD}" type="presParOf" srcId="{F0DA7D2D-F5FE-4DAF-AB99-457615153662}" destId="{7F4E389E-E42A-4E17-8EE0-FE14225159D2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B818DE-0753-4CFD-9059-D19B0A9552F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6D9BE10-6494-48AA-8B99-57BE2C828CB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200" b="1" dirty="0" smtClean="0"/>
            <a:t>SMS Framework</a:t>
          </a:r>
          <a:endParaRPr lang="en-GB" sz="1200" b="1" dirty="0"/>
        </a:p>
      </dgm:t>
    </dgm:pt>
    <dgm:pt modelId="{0905C2DA-54C0-406E-8BFB-75A3BB57BD6B}" type="parTrans" cxnId="{84D05269-3FE3-4B66-B2A1-CFFBA5FC7E51}">
      <dgm:prSet/>
      <dgm:spPr/>
      <dgm:t>
        <a:bodyPr/>
        <a:lstStyle/>
        <a:p>
          <a:endParaRPr lang="en-GB"/>
        </a:p>
      </dgm:t>
    </dgm:pt>
    <dgm:pt modelId="{A00DE289-76DB-4C0F-88D0-68596B055359}" type="sibTrans" cxnId="{84D05269-3FE3-4B66-B2A1-CFFBA5FC7E51}">
      <dgm:prSet/>
      <dgm:spPr/>
      <dgm:t>
        <a:bodyPr/>
        <a:lstStyle/>
        <a:p>
          <a:endParaRPr lang="en-GB"/>
        </a:p>
      </dgm:t>
    </dgm:pt>
    <dgm:pt modelId="{230B2BCA-3E51-4696-B429-BB8629D0167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Model as a Service Integration</a:t>
          </a:r>
          <a:endParaRPr lang="en-GB" b="1" dirty="0"/>
        </a:p>
      </dgm:t>
    </dgm:pt>
    <dgm:pt modelId="{ABFC1C66-8274-4B3B-B7E1-F25BB729AD14}" type="parTrans" cxnId="{4DA9FDBB-760C-4A65-80E0-390DB110ED85}">
      <dgm:prSet/>
      <dgm:spPr/>
      <dgm:t>
        <a:bodyPr/>
        <a:lstStyle/>
        <a:p>
          <a:endParaRPr lang="en-GB"/>
        </a:p>
      </dgm:t>
    </dgm:pt>
    <dgm:pt modelId="{4D772F43-E9CA-4A62-9749-292569A98861}" type="sibTrans" cxnId="{4DA9FDBB-760C-4A65-80E0-390DB110ED85}">
      <dgm:prSet/>
      <dgm:spPr/>
      <dgm:t>
        <a:bodyPr/>
        <a:lstStyle/>
        <a:p>
          <a:endParaRPr lang="en-GB"/>
        </a:p>
      </dgm:t>
    </dgm:pt>
    <dgm:pt modelId="{1DB591CC-9E10-4A0A-95D5-FC9779597FD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Advanced Visualisation</a:t>
          </a:r>
          <a:endParaRPr lang="en-GB" b="1" dirty="0"/>
        </a:p>
      </dgm:t>
    </dgm:pt>
    <dgm:pt modelId="{6E124964-B8C8-4015-97E0-184698D5BADF}" type="parTrans" cxnId="{A2F14E54-14E2-4790-ADCE-E2B8CC6D7B41}">
      <dgm:prSet/>
      <dgm:spPr/>
      <dgm:t>
        <a:bodyPr/>
        <a:lstStyle/>
        <a:p>
          <a:endParaRPr lang="en-GB"/>
        </a:p>
      </dgm:t>
    </dgm:pt>
    <dgm:pt modelId="{8B9708B6-51FA-4830-92BA-DC0687129328}" type="sibTrans" cxnId="{A2F14E54-14E2-4790-ADCE-E2B8CC6D7B41}">
      <dgm:prSet/>
      <dgm:spPr/>
      <dgm:t>
        <a:bodyPr/>
        <a:lstStyle/>
        <a:p>
          <a:endParaRPr lang="en-GB"/>
        </a:p>
      </dgm:t>
    </dgm:pt>
    <dgm:pt modelId="{2F5577B0-A64D-4E02-BD8C-6F5D21F3075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/>
        </a:p>
      </dgm:t>
    </dgm:pt>
    <dgm:pt modelId="{D5D883BA-E07A-4C53-89AD-C329BCFED358}" type="parTrans" cxnId="{2FDEA545-9DF4-4C10-A9CA-41A481702B27}">
      <dgm:prSet/>
      <dgm:spPr/>
      <dgm:t>
        <a:bodyPr/>
        <a:lstStyle/>
        <a:p>
          <a:endParaRPr lang="en-GB"/>
        </a:p>
      </dgm:t>
    </dgm:pt>
    <dgm:pt modelId="{5B024A21-EE75-4267-B879-248B88F69BCD}" type="sibTrans" cxnId="{2FDEA545-9DF4-4C10-A9CA-41A481702B27}">
      <dgm:prSet/>
      <dgm:spPr/>
      <dgm:t>
        <a:bodyPr/>
        <a:lstStyle/>
        <a:p>
          <a:endParaRPr lang="en-GB"/>
        </a:p>
      </dgm:t>
    </dgm:pt>
    <dgm:pt modelId="{F5C80FB6-A8ED-4E56-B50F-213DDA57A9FE}" type="pres">
      <dgm:prSet presAssocID="{95B818DE-0753-4CFD-9059-D19B0A9552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B09502-4478-41D8-B578-65E358F88F03}" type="pres">
      <dgm:prSet presAssocID="{96D9BE10-6494-48AA-8B99-57BE2C828CB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A6069A-697C-4608-9267-A385B4C823A7}" type="pres">
      <dgm:prSet presAssocID="{96D9BE10-6494-48AA-8B99-57BE2C828CB0}" presName="gear1srcNode" presStyleLbl="node1" presStyleIdx="0" presStyleCnt="3"/>
      <dgm:spPr/>
      <dgm:t>
        <a:bodyPr/>
        <a:lstStyle/>
        <a:p>
          <a:endParaRPr lang="en-GB"/>
        </a:p>
      </dgm:t>
    </dgm:pt>
    <dgm:pt modelId="{A1B48021-50CE-4558-88BE-F3AF685FBE9D}" type="pres">
      <dgm:prSet presAssocID="{96D9BE10-6494-48AA-8B99-57BE2C828CB0}" presName="gear1dstNode" presStyleLbl="node1" presStyleIdx="0" presStyleCnt="3"/>
      <dgm:spPr/>
      <dgm:t>
        <a:bodyPr/>
        <a:lstStyle/>
        <a:p>
          <a:endParaRPr lang="en-GB"/>
        </a:p>
      </dgm:t>
    </dgm:pt>
    <dgm:pt modelId="{5DE8E89D-1BDA-430A-8A17-391E7B953828}" type="pres">
      <dgm:prSet presAssocID="{230B2BCA-3E51-4696-B429-BB8629D016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04C12C-ED0B-4A15-8A0B-57D8065248B1}" type="pres">
      <dgm:prSet presAssocID="{230B2BCA-3E51-4696-B429-BB8629D0167C}" presName="gear2srcNode" presStyleLbl="node1" presStyleIdx="1" presStyleCnt="3"/>
      <dgm:spPr/>
      <dgm:t>
        <a:bodyPr/>
        <a:lstStyle/>
        <a:p>
          <a:endParaRPr lang="en-GB"/>
        </a:p>
      </dgm:t>
    </dgm:pt>
    <dgm:pt modelId="{10308479-24B7-4D95-A173-F78C34EC2909}" type="pres">
      <dgm:prSet presAssocID="{230B2BCA-3E51-4696-B429-BB8629D0167C}" presName="gear2dstNode" presStyleLbl="node1" presStyleIdx="1" presStyleCnt="3"/>
      <dgm:spPr/>
      <dgm:t>
        <a:bodyPr/>
        <a:lstStyle/>
        <a:p>
          <a:endParaRPr lang="en-GB"/>
        </a:p>
      </dgm:t>
    </dgm:pt>
    <dgm:pt modelId="{60A70857-9724-4636-AA0D-99E1A2AC3C42}" type="pres">
      <dgm:prSet presAssocID="{1DB591CC-9E10-4A0A-95D5-FC9779597FD2}" presName="gear3" presStyleLbl="node1" presStyleIdx="2" presStyleCnt="3"/>
      <dgm:spPr/>
      <dgm:t>
        <a:bodyPr/>
        <a:lstStyle/>
        <a:p>
          <a:endParaRPr lang="en-GB"/>
        </a:p>
      </dgm:t>
    </dgm:pt>
    <dgm:pt modelId="{843A9776-3EB1-4F70-9050-F3FF00AF8B69}" type="pres">
      <dgm:prSet presAssocID="{1DB591CC-9E10-4A0A-95D5-FC9779597FD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C0A636-5B57-4E1F-9D6A-0CB991C6DF52}" type="pres">
      <dgm:prSet presAssocID="{1DB591CC-9E10-4A0A-95D5-FC9779597FD2}" presName="gear3srcNode" presStyleLbl="node1" presStyleIdx="2" presStyleCnt="3"/>
      <dgm:spPr/>
      <dgm:t>
        <a:bodyPr/>
        <a:lstStyle/>
        <a:p>
          <a:endParaRPr lang="en-GB"/>
        </a:p>
      </dgm:t>
    </dgm:pt>
    <dgm:pt modelId="{A3724174-3904-4651-90EC-B18CD797A09B}" type="pres">
      <dgm:prSet presAssocID="{1DB591CC-9E10-4A0A-95D5-FC9779597FD2}" presName="gear3dstNode" presStyleLbl="node1" presStyleIdx="2" presStyleCnt="3"/>
      <dgm:spPr/>
      <dgm:t>
        <a:bodyPr/>
        <a:lstStyle/>
        <a:p>
          <a:endParaRPr lang="en-GB"/>
        </a:p>
      </dgm:t>
    </dgm:pt>
    <dgm:pt modelId="{ADE0EE5B-2882-46DD-8D54-DC85020A0812}" type="pres">
      <dgm:prSet presAssocID="{A00DE289-76DB-4C0F-88D0-68596B055359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7395A36D-816B-4660-B43F-8B729CE07CF2}" type="pres">
      <dgm:prSet presAssocID="{4D772F43-E9CA-4A62-9749-292569A98861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875BFFD-DB40-4465-801A-76F1CA845F05}" type="pres">
      <dgm:prSet presAssocID="{8B9708B6-51FA-4830-92BA-DC068712932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A2F14E54-14E2-4790-ADCE-E2B8CC6D7B41}" srcId="{95B818DE-0753-4CFD-9059-D19B0A9552F3}" destId="{1DB591CC-9E10-4A0A-95D5-FC9779597FD2}" srcOrd="2" destOrd="0" parTransId="{6E124964-B8C8-4015-97E0-184698D5BADF}" sibTransId="{8B9708B6-51FA-4830-92BA-DC0687129328}"/>
    <dgm:cxn modelId="{525D68A2-B096-4A36-B847-D1D445E4B296}" type="presOf" srcId="{230B2BCA-3E51-4696-B429-BB8629D0167C}" destId="{DA04C12C-ED0B-4A15-8A0B-57D8065248B1}" srcOrd="1" destOrd="0" presId="urn:microsoft.com/office/officeart/2005/8/layout/gear1"/>
    <dgm:cxn modelId="{3EE8217D-3649-4C2D-B297-4A964866383E}" type="presOf" srcId="{4D772F43-E9CA-4A62-9749-292569A98861}" destId="{7395A36D-816B-4660-B43F-8B729CE07CF2}" srcOrd="0" destOrd="0" presId="urn:microsoft.com/office/officeart/2005/8/layout/gear1"/>
    <dgm:cxn modelId="{9F7CE1F7-4E9E-4AA6-94DD-FBBA1ABF6D35}" type="presOf" srcId="{230B2BCA-3E51-4696-B429-BB8629D0167C}" destId="{5DE8E89D-1BDA-430A-8A17-391E7B953828}" srcOrd="0" destOrd="0" presId="urn:microsoft.com/office/officeart/2005/8/layout/gear1"/>
    <dgm:cxn modelId="{84D05269-3FE3-4B66-B2A1-CFFBA5FC7E51}" srcId="{95B818DE-0753-4CFD-9059-D19B0A9552F3}" destId="{96D9BE10-6494-48AA-8B99-57BE2C828CB0}" srcOrd="0" destOrd="0" parTransId="{0905C2DA-54C0-406E-8BFB-75A3BB57BD6B}" sibTransId="{A00DE289-76DB-4C0F-88D0-68596B055359}"/>
    <dgm:cxn modelId="{4DA9FDBB-760C-4A65-80E0-390DB110ED85}" srcId="{95B818DE-0753-4CFD-9059-D19B0A9552F3}" destId="{230B2BCA-3E51-4696-B429-BB8629D0167C}" srcOrd="1" destOrd="0" parTransId="{ABFC1C66-8274-4B3B-B7E1-F25BB729AD14}" sibTransId="{4D772F43-E9CA-4A62-9749-292569A98861}"/>
    <dgm:cxn modelId="{44728473-B0A9-453B-B02E-37EE49B5C31C}" type="presOf" srcId="{230B2BCA-3E51-4696-B429-BB8629D0167C}" destId="{10308479-24B7-4D95-A173-F78C34EC2909}" srcOrd="2" destOrd="0" presId="urn:microsoft.com/office/officeart/2005/8/layout/gear1"/>
    <dgm:cxn modelId="{5560F8C5-3DC0-4B77-89E0-05259816B199}" type="presOf" srcId="{96D9BE10-6494-48AA-8B99-57BE2C828CB0}" destId="{A1B48021-50CE-4558-88BE-F3AF685FBE9D}" srcOrd="2" destOrd="0" presId="urn:microsoft.com/office/officeart/2005/8/layout/gear1"/>
    <dgm:cxn modelId="{4DC932D5-F234-42CA-94AF-92415D92FD79}" type="presOf" srcId="{8B9708B6-51FA-4830-92BA-DC0687129328}" destId="{0875BFFD-DB40-4465-801A-76F1CA845F05}" srcOrd="0" destOrd="0" presId="urn:microsoft.com/office/officeart/2005/8/layout/gear1"/>
    <dgm:cxn modelId="{AC96F929-3436-420E-8232-FFB388A7AE56}" type="presOf" srcId="{1DB591CC-9E10-4A0A-95D5-FC9779597FD2}" destId="{A3724174-3904-4651-90EC-B18CD797A09B}" srcOrd="3" destOrd="0" presId="urn:microsoft.com/office/officeart/2005/8/layout/gear1"/>
    <dgm:cxn modelId="{83A45360-0EA5-4D8B-B4C8-FBCD595303E8}" type="presOf" srcId="{1DB591CC-9E10-4A0A-95D5-FC9779597FD2}" destId="{27C0A636-5B57-4E1F-9D6A-0CB991C6DF52}" srcOrd="2" destOrd="0" presId="urn:microsoft.com/office/officeart/2005/8/layout/gear1"/>
    <dgm:cxn modelId="{66DB0C4C-4F47-46F0-A1DC-A26038053CF2}" type="presOf" srcId="{A00DE289-76DB-4C0F-88D0-68596B055359}" destId="{ADE0EE5B-2882-46DD-8D54-DC85020A0812}" srcOrd="0" destOrd="0" presId="urn:microsoft.com/office/officeart/2005/8/layout/gear1"/>
    <dgm:cxn modelId="{2FDEA545-9DF4-4C10-A9CA-41A481702B27}" srcId="{95B818DE-0753-4CFD-9059-D19B0A9552F3}" destId="{2F5577B0-A64D-4E02-BD8C-6F5D21F30755}" srcOrd="3" destOrd="0" parTransId="{D5D883BA-E07A-4C53-89AD-C329BCFED358}" sibTransId="{5B024A21-EE75-4267-B879-248B88F69BCD}"/>
    <dgm:cxn modelId="{812283BB-53FD-4F39-AFBA-AD112527D246}" type="presOf" srcId="{1DB591CC-9E10-4A0A-95D5-FC9779597FD2}" destId="{60A70857-9724-4636-AA0D-99E1A2AC3C42}" srcOrd="0" destOrd="0" presId="urn:microsoft.com/office/officeart/2005/8/layout/gear1"/>
    <dgm:cxn modelId="{77F78DE4-F1DD-4441-9586-672FC8CC7A21}" type="presOf" srcId="{96D9BE10-6494-48AA-8B99-57BE2C828CB0}" destId="{BEA6069A-697C-4608-9267-A385B4C823A7}" srcOrd="1" destOrd="0" presId="urn:microsoft.com/office/officeart/2005/8/layout/gear1"/>
    <dgm:cxn modelId="{C1D10C24-EB45-4386-89E1-08011E8E4427}" type="presOf" srcId="{95B818DE-0753-4CFD-9059-D19B0A9552F3}" destId="{F5C80FB6-A8ED-4E56-B50F-213DDA57A9FE}" srcOrd="0" destOrd="0" presId="urn:microsoft.com/office/officeart/2005/8/layout/gear1"/>
    <dgm:cxn modelId="{DD62A726-55F1-4399-B846-06BC8C5C2E45}" type="presOf" srcId="{1DB591CC-9E10-4A0A-95D5-FC9779597FD2}" destId="{843A9776-3EB1-4F70-9050-F3FF00AF8B69}" srcOrd="1" destOrd="0" presId="urn:microsoft.com/office/officeart/2005/8/layout/gear1"/>
    <dgm:cxn modelId="{935BA39E-C0FC-46C2-8A36-79185B023299}" type="presOf" srcId="{96D9BE10-6494-48AA-8B99-57BE2C828CB0}" destId="{E1B09502-4478-41D8-B578-65E358F88F03}" srcOrd="0" destOrd="0" presId="urn:microsoft.com/office/officeart/2005/8/layout/gear1"/>
    <dgm:cxn modelId="{E7E5AD70-ED5C-42B9-B41F-B4BB529080D2}" type="presParOf" srcId="{F5C80FB6-A8ED-4E56-B50F-213DDA57A9FE}" destId="{E1B09502-4478-41D8-B578-65E358F88F03}" srcOrd="0" destOrd="0" presId="urn:microsoft.com/office/officeart/2005/8/layout/gear1"/>
    <dgm:cxn modelId="{9B9E110E-5BDC-44CB-9DE9-C5CE418D011B}" type="presParOf" srcId="{F5C80FB6-A8ED-4E56-B50F-213DDA57A9FE}" destId="{BEA6069A-697C-4608-9267-A385B4C823A7}" srcOrd="1" destOrd="0" presId="urn:microsoft.com/office/officeart/2005/8/layout/gear1"/>
    <dgm:cxn modelId="{729BB35D-C955-4574-B78F-F6068BFB6B58}" type="presParOf" srcId="{F5C80FB6-A8ED-4E56-B50F-213DDA57A9FE}" destId="{A1B48021-50CE-4558-88BE-F3AF685FBE9D}" srcOrd="2" destOrd="0" presId="urn:microsoft.com/office/officeart/2005/8/layout/gear1"/>
    <dgm:cxn modelId="{A19B3879-1CB6-46BF-9AD5-1A63446898A1}" type="presParOf" srcId="{F5C80FB6-A8ED-4E56-B50F-213DDA57A9FE}" destId="{5DE8E89D-1BDA-430A-8A17-391E7B953828}" srcOrd="3" destOrd="0" presId="urn:microsoft.com/office/officeart/2005/8/layout/gear1"/>
    <dgm:cxn modelId="{56304976-EAC1-4C18-AD9E-6E2EF44A69E5}" type="presParOf" srcId="{F5C80FB6-A8ED-4E56-B50F-213DDA57A9FE}" destId="{DA04C12C-ED0B-4A15-8A0B-57D8065248B1}" srcOrd="4" destOrd="0" presId="urn:microsoft.com/office/officeart/2005/8/layout/gear1"/>
    <dgm:cxn modelId="{0F968702-4984-4C9F-A65C-A0B45E70EC8C}" type="presParOf" srcId="{F5C80FB6-A8ED-4E56-B50F-213DDA57A9FE}" destId="{10308479-24B7-4D95-A173-F78C34EC2909}" srcOrd="5" destOrd="0" presId="urn:microsoft.com/office/officeart/2005/8/layout/gear1"/>
    <dgm:cxn modelId="{72516925-B217-4911-A0ED-649B5960C65A}" type="presParOf" srcId="{F5C80FB6-A8ED-4E56-B50F-213DDA57A9FE}" destId="{60A70857-9724-4636-AA0D-99E1A2AC3C42}" srcOrd="6" destOrd="0" presId="urn:microsoft.com/office/officeart/2005/8/layout/gear1"/>
    <dgm:cxn modelId="{454B1A2D-6DB3-44C3-83AC-33182BBBC018}" type="presParOf" srcId="{F5C80FB6-A8ED-4E56-B50F-213DDA57A9FE}" destId="{843A9776-3EB1-4F70-9050-F3FF00AF8B69}" srcOrd="7" destOrd="0" presId="urn:microsoft.com/office/officeart/2005/8/layout/gear1"/>
    <dgm:cxn modelId="{D861BABB-32DE-4636-8F18-F6FFD04FDAED}" type="presParOf" srcId="{F5C80FB6-A8ED-4E56-B50F-213DDA57A9FE}" destId="{27C0A636-5B57-4E1F-9D6A-0CB991C6DF52}" srcOrd="8" destOrd="0" presId="urn:microsoft.com/office/officeart/2005/8/layout/gear1"/>
    <dgm:cxn modelId="{B048C06F-276E-43C4-B722-E37AF5DF732E}" type="presParOf" srcId="{F5C80FB6-A8ED-4E56-B50F-213DDA57A9FE}" destId="{A3724174-3904-4651-90EC-B18CD797A09B}" srcOrd="9" destOrd="0" presId="urn:microsoft.com/office/officeart/2005/8/layout/gear1"/>
    <dgm:cxn modelId="{EE3951FF-B9BA-4A10-8E04-091DB331969C}" type="presParOf" srcId="{F5C80FB6-A8ED-4E56-B50F-213DDA57A9FE}" destId="{ADE0EE5B-2882-46DD-8D54-DC85020A0812}" srcOrd="10" destOrd="0" presId="urn:microsoft.com/office/officeart/2005/8/layout/gear1"/>
    <dgm:cxn modelId="{B0106B46-69E3-48F5-AEA1-E742CDDB9584}" type="presParOf" srcId="{F5C80FB6-A8ED-4E56-B50F-213DDA57A9FE}" destId="{7395A36D-816B-4660-B43F-8B729CE07CF2}" srcOrd="11" destOrd="0" presId="urn:microsoft.com/office/officeart/2005/8/layout/gear1"/>
    <dgm:cxn modelId="{05DB81C4-F2FC-46E0-B6E0-6B77D657DE41}" type="presParOf" srcId="{F5C80FB6-A8ED-4E56-B50F-213DDA57A9FE}" destId="{0875BFFD-DB40-4465-801A-76F1CA845F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8AA95-8143-4938-84EB-DF74E96A1F82}">
      <dsp:nvSpPr>
        <dsp:cNvPr id="0" name=""/>
        <dsp:cNvSpPr/>
      </dsp:nvSpPr>
      <dsp:spPr>
        <a:xfrm>
          <a:off x="731767" y="306317"/>
          <a:ext cx="2041665" cy="2041665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637164-FC42-45E3-A659-FCB8419FEEFB}">
      <dsp:nvSpPr>
        <dsp:cNvPr id="0" name=""/>
        <dsp:cNvSpPr/>
      </dsp:nvSpPr>
      <dsp:spPr>
        <a:xfrm>
          <a:off x="731767" y="306317"/>
          <a:ext cx="2041665" cy="2041665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58BD02-1C7E-46FA-92C8-C0CC4016F20B}">
      <dsp:nvSpPr>
        <dsp:cNvPr id="0" name=""/>
        <dsp:cNvSpPr/>
      </dsp:nvSpPr>
      <dsp:spPr>
        <a:xfrm>
          <a:off x="731767" y="306317"/>
          <a:ext cx="2041665" cy="2041665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B94AED-A1CC-4211-ACE2-100D243848AD}">
      <dsp:nvSpPr>
        <dsp:cNvPr id="0" name=""/>
        <dsp:cNvSpPr/>
      </dsp:nvSpPr>
      <dsp:spPr>
        <a:xfrm>
          <a:off x="731767" y="306317"/>
          <a:ext cx="2041665" cy="2041665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B5E59-FDB9-4CE0-983F-B058416AC454}">
      <dsp:nvSpPr>
        <dsp:cNvPr id="0" name=""/>
        <dsp:cNvSpPr/>
      </dsp:nvSpPr>
      <dsp:spPr>
        <a:xfrm>
          <a:off x="1282786" y="857336"/>
          <a:ext cx="939626" cy="939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V3</a:t>
          </a:r>
        </a:p>
      </dsp:txBody>
      <dsp:txXfrm>
        <a:off x="1282786" y="857336"/>
        <a:ext cx="939626" cy="939626"/>
      </dsp:txXfrm>
    </dsp:sp>
    <dsp:sp modelId="{3A97BE93-301F-4510-85A3-32E204AE748C}">
      <dsp:nvSpPr>
        <dsp:cNvPr id="0" name=""/>
        <dsp:cNvSpPr/>
      </dsp:nvSpPr>
      <dsp:spPr>
        <a:xfrm>
          <a:off x="1423730" y="1126"/>
          <a:ext cx="657738" cy="65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err="1" smtClean="0"/>
            <a:t>Requirements</a:t>
          </a:r>
          <a:endParaRPr lang="de-DE" sz="500" kern="1200" dirty="0"/>
        </a:p>
      </dsp:txBody>
      <dsp:txXfrm>
        <a:off x="1423730" y="1126"/>
        <a:ext cx="657738" cy="657738"/>
      </dsp:txXfrm>
    </dsp:sp>
    <dsp:sp modelId="{66737144-B083-4983-B10B-4F96C93CC30D}">
      <dsp:nvSpPr>
        <dsp:cNvPr id="0" name=""/>
        <dsp:cNvSpPr/>
      </dsp:nvSpPr>
      <dsp:spPr>
        <a:xfrm>
          <a:off x="2420885" y="998280"/>
          <a:ext cx="657738" cy="65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err="1" smtClean="0"/>
            <a:t>Prototyping</a:t>
          </a:r>
          <a:endParaRPr lang="de-DE" sz="500" kern="1200" dirty="0" smtClean="0"/>
        </a:p>
      </dsp:txBody>
      <dsp:txXfrm>
        <a:off x="2420885" y="998280"/>
        <a:ext cx="657738" cy="657738"/>
      </dsp:txXfrm>
    </dsp:sp>
    <dsp:sp modelId="{CFBB6D39-D642-41D7-AC62-8B196CC16D07}">
      <dsp:nvSpPr>
        <dsp:cNvPr id="0" name=""/>
        <dsp:cNvSpPr/>
      </dsp:nvSpPr>
      <dsp:spPr>
        <a:xfrm>
          <a:off x="1423730" y="1995435"/>
          <a:ext cx="657738" cy="65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err="1" smtClean="0"/>
            <a:t>Implementation</a:t>
          </a:r>
          <a:endParaRPr lang="de-DE" sz="500" kern="1200" dirty="0"/>
        </a:p>
      </dsp:txBody>
      <dsp:txXfrm>
        <a:off x="1423730" y="1995435"/>
        <a:ext cx="657738" cy="657738"/>
      </dsp:txXfrm>
    </dsp:sp>
    <dsp:sp modelId="{9A3E1D90-5FEE-4BFB-BD05-C950FEC1E1FD}">
      <dsp:nvSpPr>
        <dsp:cNvPr id="0" name=""/>
        <dsp:cNvSpPr/>
      </dsp:nvSpPr>
      <dsp:spPr>
        <a:xfrm>
          <a:off x="426576" y="998280"/>
          <a:ext cx="657738" cy="657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/>
            <a:t>Integration</a:t>
          </a:r>
        </a:p>
      </dsp:txBody>
      <dsp:txXfrm>
        <a:off x="426576" y="998280"/>
        <a:ext cx="657738" cy="6577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EAA62-F503-45E1-8383-597FB1FCDA50}">
      <dsp:nvSpPr>
        <dsp:cNvPr id="0" name=""/>
        <dsp:cNvSpPr/>
      </dsp:nvSpPr>
      <dsp:spPr>
        <a:xfrm>
          <a:off x="1620168" y="464467"/>
          <a:ext cx="3089026" cy="3089026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C4E8A-2CA4-4237-AAB7-209ED2D2790B}">
      <dsp:nvSpPr>
        <dsp:cNvPr id="0" name=""/>
        <dsp:cNvSpPr/>
      </dsp:nvSpPr>
      <dsp:spPr>
        <a:xfrm>
          <a:off x="1620168" y="464467"/>
          <a:ext cx="3089026" cy="3089026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94A1BD-6CF7-43D7-B8FC-9886F1C5125E}">
      <dsp:nvSpPr>
        <dsp:cNvPr id="0" name=""/>
        <dsp:cNvSpPr/>
      </dsp:nvSpPr>
      <dsp:spPr>
        <a:xfrm>
          <a:off x="1620168" y="464467"/>
          <a:ext cx="3089026" cy="3089026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B94AED-A1CC-4211-ACE2-100D243848AD}">
      <dsp:nvSpPr>
        <dsp:cNvPr id="0" name=""/>
        <dsp:cNvSpPr/>
      </dsp:nvSpPr>
      <dsp:spPr>
        <a:xfrm>
          <a:off x="1620168" y="464467"/>
          <a:ext cx="3089026" cy="3089026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B5E59-FDB9-4CE0-983F-B058416AC454}">
      <dsp:nvSpPr>
        <dsp:cNvPr id="0" name=""/>
        <dsp:cNvSpPr/>
      </dsp:nvSpPr>
      <dsp:spPr>
        <a:xfrm>
          <a:off x="2453091" y="1297391"/>
          <a:ext cx="1423179" cy="14231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100" kern="1200" dirty="0" smtClean="0"/>
            <a:t>V2</a:t>
          </a:r>
        </a:p>
      </dsp:txBody>
      <dsp:txXfrm>
        <a:off x="2453091" y="1297391"/>
        <a:ext cx="1423179" cy="1423179"/>
      </dsp:txXfrm>
    </dsp:sp>
    <dsp:sp modelId="{3A97BE93-301F-4510-85A3-32E204AE748C}">
      <dsp:nvSpPr>
        <dsp:cNvPr id="0" name=""/>
        <dsp:cNvSpPr/>
      </dsp:nvSpPr>
      <dsp:spPr>
        <a:xfrm>
          <a:off x="2666568" y="2219"/>
          <a:ext cx="996225" cy="996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err="1" smtClean="0"/>
            <a:t>Requirements</a:t>
          </a:r>
          <a:endParaRPr lang="de-DE" sz="800" kern="1200" dirty="0"/>
        </a:p>
      </dsp:txBody>
      <dsp:txXfrm>
        <a:off x="2666568" y="2219"/>
        <a:ext cx="996225" cy="996225"/>
      </dsp:txXfrm>
    </dsp:sp>
    <dsp:sp modelId="{A97A7F66-69DB-47E3-99AE-BC677CC6CF2F}">
      <dsp:nvSpPr>
        <dsp:cNvPr id="0" name=""/>
        <dsp:cNvSpPr/>
      </dsp:nvSpPr>
      <dsp:spPr>
        <a:xfrm>
          <a:off x="4175217" y="1510868"/>
          <a:ext cx="996225" cy="996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err="1" smtClean="0"/>
            <a:t>Prototyping</a:t>
          </a:r>
          <a:endParaRPr lang="de-DE" sz="800" kern="1200" dirty="0" smtClean="0"/>
        </a:p>
      </dsp:txBody>
      <dsp:txXfrm>
        <a:off x="4175217" y="1510868"/>
        <a:ext cx="996225" cy="996225"/>
      </dsp:txXfrm>
    </dsp:sp>
    <dsp:sp modelId="{123B820A-DAE1-4B6B-AC58-9CDE45E56DBB}">
      <dsp:nvSpPr>
        <dsp:cNvPr id="0" name=""/>
        <dsp:cNvSpPr/>
      </dsp:nvSpPr>
      <dsp:spPr>
        <a:xfrm>
          <a:off x="2666568" y="3019517"/>
          <a:ext cx="996225" cy="996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err="1" smtClean="0"/>
            <a:t>Implementation</a:t>
          </a:r>
          <a:endParaRPr lang="de-DE" sz="800" kern="1200" dirty="0"/>
        </a:p>
      </dsp:txBody>
      <dsp:txXfrm>
        <a:off x="2666568" y="3019517"/>
        <a:ext cx="996225" cy="996225"/>
      </dsp:txXfrm>
    </dsp:sp>
    <dsp:sp modelId="{4E2A1733-7591-4EE4-859A-EAFE0480A210}">
      <dsp:nvSpPr>
        <dsp:cNvPr id="0" name=""/>
        <dsp:cNvSpPr/>
      </dsp:nvSpPr>
      <dsp:spPr>
        <a:xfrm>
          <a:off x="1157919" y="1510868"/>
          <a:ext cx="996225" cy="996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Integration</a:t>
          </a:r>
        </a:p>
      </dsp:txBody>
      <dsp:txXfrm>
        <a:off x="1157919" y="1510868"/>
        <a:ext cx="996225" cy="9962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1026D-4DC6-4213-8F05-4BA203BD6843}">
      <dsp:nvSpPr>
        <dsp:cNvPr id="0" name=""/>
        <dsp:cNvSpPr/>
      </dsp:nvSpPr>
      <dsp:spPr>
        <a:xfrm>
          <a:off x="1138298" y="579498"/>
          <a:ext cx="3870203" cy="3870203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AEDDE0-5774-4731-8134-E79AE0DFCB11}">
      <dsp:nvSpPr>
        <dsp:cNvPr id="0" name=""/>
        <dsp:cNvSpPr/>
      </dsp:nvSpPr>
      <dsp:spPr>
        <a:xfrm>
          <a:off x="1138298" y="579498"/>
          <a:ext cx="3870203" cy="3870203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625E4A-F61B-465D-A9A8-05F9E8366B8A}">
      <dsp:nvSpPr>
        <dsp:cNvPr id="0" name=""/>
        <dsp:cNvSpPr/>
      </dsp:nvSpPr>
      <dsp:spPr>
        <a:xfrm>
          <a:off x="1138298" y="579498"/>
          <a:ext cx="3870203" cy="3870203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B94AED-A1CC-4211-ACE2-100D243848AD}">
      <dsp:nvSpPr>
        <dsp:cNvPr id="0" name=""/>
        <dsp:cNvSpPr/>
      </dsp:nvSpPr>
      <dsp:spPr>
        <a:xfrm>
          <a:off x="1138298" y="579498"/>
          <a:ext cx="3870203" cy="3870203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B5E59-FDB9-4CE0-983F-B058416AC454}">
      <dsp:nvSpPr>
        <dsp:cNvPr id="0" name=""/>
        <dsp:cNvSpPr/>
      </dsp:nvSpPr>
      <dsp:spPr>
        <a:xfrm>
          <a:off x="2181993" y="1623193"/>
          <a:ext cx="1782812" cy="1782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V1</a:t>
          </a:r>
        </a:p>
      </dsp:txBody>
      <dsp:txXfrm>
        <a:off x="2181993" y="1623193"/>
        <a:ext cx="1782812" cy="1782812"/>
      </dsp:txXfrm>
    </dsp:sp>
    <dsp:sp modelId="{3A97BE93-301F-4510-85A3-32E204AE748C}">
      <dsp:nvSpPr>
        <dsp:cNvPr id="0" name=""/>
        <dsp:cNvSpPr/>
      </dsp:nvSpPr>
      <dsp:spPr>
        <a:xfrm>
          <a:off x="2449415" y="440"/>
          <a:ext cx="1247968" cy="1247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Requirements</a:t>
          </a:r>
          <a:endParaRPr lang="de-DE" sz="1100" kern="1200" dirty="0"/>
        </a:p>
      </dsp:txBody>
      <dsp:txXfrm>
        <a:off x="2449415" y="440"/>
        <a:ext cx="1247968" cy="1247968"/>
      </dsp:txXfrm>
    </dsp:sp>
    <dsp:sp modelId="{C5A3F813-601B-4502-AFB3-5BAF8AEA4934}">
      <dsp:nvSpPr>
        <dsp:cNvPr id="0" name=""/>
        <dsp:cNvSpPr/>
      </dsp:nvSpPr>
      <dsp:spPr>
        <a:xfrm>
          <a:off x="4339590" y="1890615"/>
          <a:ext cx="1247968" cy="1247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Prototyping</a:t>
          </a:r>
          <a:endParaRPr lang="de-DE" sz="1100" kern="1200" dirty="0" smtClean="0"/>
        </a:p>
      </dsp:txBody>
      <dsp:txXfrm>
        <a:off x="4339590" y="1890615"/>
        <a:ext cx="1247968" cy="1247968"/>
      </dsp:txXfrm>
    </dsp:sp>
    <dsp:sp modelId="{A677E142-75EB-4B10-8781-E3665DF15D9E}">
      <dsp:nvSpPr>
        <dsp:cNvPr id="0" name=""/>
        <dsp:cNvSpPr/>
      </dsp:nvSpPr>
      <dsp:spPr>
        <a:xfrm>
          <a:off x="2449415" y="3780790"/>
          <a:ext cx="1247968" cy="1247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 smtClean="0"/>
            <a:t>Implementation</a:t>
          </a:r>
          <a:endParaRPr lang="de-DE" sz="900" kern="1200" dirty="0"/>
        </a:p>
      </dsp:txBody>
      <dsp:txXfrm>
        <a:off x="2449415" y="3780790"/>
        <a:ext cx="1247968" cy="1247968"/>
      </dsp:txXfrm>
    </dsp:sp>
    <dsp:sp modelId="{FDDA1066-E1A5-466A-8C89-65FF83C7B16A}">
      <dsp:nvSpPr>
        <dsp:cNvPr id="0" name=""/>
        <dsp:cNvSpPr/>
      </dsp:nvSpPr>
      <dsp:spPr>
        <a:xfrm>
          <a:off x="559240" y="1890615"/>
          <a:ext cx="1247968" cy="1247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Integration</a:t>
          </a:r>
        </a:p>
      </dsp:txBody>
      <dsp:txXfrm>
        <a:off x="559240" y="1890615"/>
        <a:ext cx="1247968" cy="12479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09502-4478-41D8-B578-65E358F88F03}">
      <dsp:nvSpPr>
        <dsp:cNvPr id="0" name=""/>
        <dsp:cNvSpPr/>
      </dsp:nvSpPr>
      <dsp:spPr>
        <a:xfrm>
          <a:off x="1136937" y="784785"/>
          <a:ext cx="959182" cy="959182"/>
        </a:xfrm>
        <a:prstGeom prst="gear9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SMS Framework</a:t>
          </a:r>
          <a:endParaRPr lang="en-GB" sz="900" b="1" kern="1200" dirty="0"/>
        </a:p>
      </dsp:txBody>
      <dsp:txXfrm>
        <a:off x="1136937" y="784785"/>
        <a:ext cx="959182" cy="959182"/>
      </dsp:txXfrm>
    </dsp:sp>
    <dsp:sp modelId="{5DE8E89D-1BDA-430A-8A17-391E7B953828}">
      <dsp:nvSpPr>
        <dsp:cNvPr id="0" name=""/>
        <dsp:cNvSpPr/>
      </dsp:nvSpPr>
      <dsp:spPr>
        <a:xfrm>
          <a:off x="578867" y="558069"/>
          <a:ext cx="697587" cy="697587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b="1" kern="1200" dirty="0" smtClean="0"/>
            <a:t>Model as a Service Integration</a:t>
          </a:r>
          <a:endParaRPr lang="en-GB" sz="500" b="1" kern="1200" dirty="0"/>
        </a:p>
      </dsp:txBody>
      <dsp:txXfrm>
        <a:off x="578867" y="558069"/>
        <a:ext cx="697587" cy="697587"/>
      </dsp:txXfrm>
    </dsp:sp>
    <dsp:sp modelId="{60A70857-9724-4636-AA0D-99E1A2AC3C42}">
      <dsp:nvSpPr>
        <dsp:cNvPr id="0" name=""/>
        <dsp:cNvSpPr/>
      </dsp:nvSpPr>
      <dsp:spPr>
        <a:xfrm rot="20700000">
          <a:off x="969587" y="76805"/>
          <a:ext cx="683493" cy="683493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b="1" kern="1200" dirty="0" smtClean="0"/>
            <a:t>Advanced Visualisation</a:t>
          </a:r>
          <a:endParaRPr lang="en-GB" sz="500" b="1" kern="1200" dirty="0"/>
        </a:p>
      </dsp:txBody>
      <dsp:txXfrm>
        <a:off x="1119497" y="226715"/>
        <a:ext cx="383672" cy="383672"/>
      </dsp:txXfrm>
    </dsp:sp>
    <dsp:sp modelId="{ADE0EE5B-2882-46DD-8D54-DC85020A0812}">
      <dsp:nvSpPr>
        <dsp:cNvPr id="0" name=""/>
        <dsp:cNvSpPr/>
      </dsp:nvSpPr>
      <dsp:spPr>
        <a:xfrm>
          <a:off x="1039111" y="653163"/>
          <a:ext cx="1227753" cy="1227753"/>
        </a:xfrm>
        <a:prstGeom prst="circularArrow">
          <a:avLst>
            <a:gd name="adj1" fmla="val 4688"/>
            <a:gd name="adj2" fmla="val 299029"/>
            <a:gd name="adj3" fmla="val 2398666"/>
            <a:gd name="adj4" fmla="val 161427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A36D-816B-4660-B43F-8B729CE07CF2}">
      <dsp:nvSpPr>
        <dsp:cNvPr id="0" name=""/>
        <dsp:cNvSpPr/>
      </dsp:nvSpPr>
      <dsp:spPr>
        <a:xfrm>
          <a:off x="455326" y="414235"/>
          <a:ext cx="892039" cy="8920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BFFD-DB40-4465-801A-76F1CA845F05}">
      <dsp:nvSpPr>
        <dsp:cNvPr id="0" name=""/>
        <dsp:cNvSpPr/>
      </dsp:nvSpPr>
      <dsp:spPr>
        <a:xfrm>
          <a:off x="811488" y="-62389"/>
          <a:ext cx="961798" cy="9617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09502-4478-41D8-B578-65E358F88F03}">
      <dsp:nvSpPr>
        <dsp:cNvPr id="0" name=""/>
        <dsp:cNvSpPr/>
      </dsp:nvSpPr>
      <dsp:spPr>
        <a:xfrm>
          <a:off x="1436009" y="1009295"/>
          <a:ext cx="1233583" cy="1233583"/>
        </a:xfrm>
        <a:prstGeom prst="gear9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SMS Framework</a:t>
          </a:r>
          <a:endParaRPr lang="en-GB" sz="900" b="1" kern="1200" dirty="0"/>
        </a:p>
      </dsp:txBody>
      <dsp:txXfrm>
        <a:off x="1436009" y="1009295"/>
        <a:ext cx="1233583" cy="1233583"/>
      </dsp:txXfrm>
    </dsp:sp>
    <dsp:sp modelId="{5DE8E89D-1BDA-430A-8A17-391E7B953828}">
      <dsp:nvSpPr>
        <dsp:cNvPr id="0" name=""/>
        <dsp:cNvSpPr/>
      </dsp:nvSpPr>
      <dsp:spPr>
        <a:xfrm>
          <a:off x="718287" y="717721"/>
          <a:ext cx="897151" cy="897151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/>
            <a:t>Model as a Service Integration</a:t>
          </a:r>
          <a:endParaRPr lang="en-GB" sz="700" b="1" kern="1200" dirty="0"/>
        </a:p>
      </dsp:txBody>
      <dsp:txXfrm>
        <a:off x="718287" y="717721"/>
        <a:ext cx="897151" cy="897151"/>
      </dsp:txXfrm>
    </dsp:sp>
    <dsp:sp modelId="{60A70857-9724-4636-AA0D-99E1A2AC3C42}">
      <dsp:nvSpPr>
        <dsp:cNvPr id="0" name=""/>
        <dsp:cNvSpPr/>
      </dsp:nvSpPr>
      <dsp:spPr>
        <a:xfrm rot="20700000">
          <a:off x="1220784" y="98778"/>
          <a:ext cx="879025" cy="879025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/>
            <a:t>Advanced Visualisation</a:t>
          </a:r>
          <a:endParaRPr lang="en-GB" sz="700" b="1" kern="1200" dirty="0"/>
        </a:p>
      </dsp:txBody>
      <dsp:txXfrm>
        <a:off x="1413580" y="291574"/>
        <a:ext cx="493433" cy="493433"/>
      </dsp:txXfrm>
    </dsp:sp>
    <dsp:sp modelId="{ADE0EE5B-2882-46DD-8D54-DC85020A0812}">
      <dsp:nvSpPr>
        <dsp:cNvPr id="0" name=""/>
        <dsp:cNvSpPr/>
      </dsp:nvSpPr>
      <dsp:spPr>
        <a:xfrm>
          <a:off x="1321233" y="834194"/>
          <a:ext cx="1578986" cy="1578986"/>
        </a:xfrm>
        <a:prstGeom prst="circularArrow">
          <a:avLst>
            <a:gd name="adj1" fmla="val 4687"/>
            <a:gd name="adj2" fmla="val 299029"/>
            <a:gd name="adj3" fmla="val 2438805"/>
            <a:gd name="adj4" fmla="val 160393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A36D-816B-4660-B43F-8B729CE07CF2}">
      <dsp:nvSpPr>
        <dsp:cNvPr id="0" name=""/>
        <dsp:cNvSpPr/>
      </dsp:nvSpPr>
      <dsp:spPr>
        <a:xfrm>
          <a:off x="559403" y="527590"/>
          <a:ext cx="1147232" cy="11472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BFFD-DB40-4465-801A-76F1CA845F05}">
      <dsp:nvSpPr>
        <dsp:cNvPr id="0" name=""/>
        <dsp:cNvSpPr/>
      </dsp:nvSpPr>
      <dsp:spPr>
        <a:xfrm>
          <a:off x="1017456" y="-85386"/>
          <a:ext cx="1236947" cy="12369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09502-4478-41D8-B578-65E358F88F03}">
      <dsp:nvSpPr>
        <dsp:cNvPr id="0" name=""/>
        <dsp:cNvSpPr/>
      </dsp:nvSpPr>
      <dsp:spPr>
        <a:xfrm>
          <a:off x="1436009" y="1009295"/>
          <a:ext cx="1233583" cy="1233583"/>
        </a:xfrm>
        <a:prstGeom prst="gear9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/>
            <a:t>SMS Framework</a:t>
          </a:r>
          <a:endParaRPr lang="en-GB" sz="900" b="1" kern="1200" dirty="0"/>
        </a:p>
      </dsp:txBody>
      <dsp:txXfrm>
        <a:off x="1436009" y="1009295"/>
        <a:ext cx="1233583" cy="1233583"/>
      </dsp:txXfrm>
    </dsp:sp>
    <dsp:sp modelId="{5DE8E89D-1BDA-430A-8A17-391E7B953828}">
      <dsp:nvSpPr>
        <dsp:cNvPr id="0" name=""/>
        <dsp:cNvSpPr/>
      </dsp:nvSpPr>
      <dsp:spPr>
        <a:xfrm>
          <a:off x="718287" y="717721"/>
          <a:ext cx="897151" cy="897151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/>
            <a:t>Model as a Service Integration</a:t>
          </a:r>
          <a:endParaRPr lang="en-GB" sz="700" b="1" kern="1200" dirty="0"/>
        </a:p>
      </dsp:txBody>
      <dsp:txXfrm>
        <a:off x="718287" y="717721"/>
        <a:ext cx="897151" cy="897151"/>
      </dsp:txXfrm>
    </dsp:sp>
    <dsp:sp modelId="{60A70857-9724-4636-AA0D-99E1A2AC3C42}">
      <dsp:nvSpPr>
        <dsp:cNvPr id="0" name=""/>
        <dsp:cNvSpPr/>
      </dsp:nvSpPr>
      <dsp:spPr>
        <a:xfrm rot="20700000">
          <a:off x="1220784" y="98778"/>
          <a:ext cx="879025" cy="879025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/>
            <a:t>Advanced Visualisation</a:t>
          </a:r>
          <a:endParaRPr lang="en-GB" sz="700" b="1" kern="1200" dirty="0"/>
        </a:p>
      </dsp:txBody>
      <dsp:txXfrm>
        <a:off x="1413580" y="291574"/>
        <a:ext cx="493433" cy="493433"/>
      </dsp:txXfrm>
    </dsp:sp>
    <dsp:sp modelId="{ADE0EE5B-2882-46DD-8D54-DC85020A0812}">
      <dsp:nvSpPr>
        <dsp:cNvPr id="0" name=""/>
        <dsp:cNvSpPr/>
      </dsp:nvSpPr>
      <dsp:spPr>
        <a:xfrm>
          <a:off x="1321233" y="834194"/>
          <a:ext cx="1578986" cy="1578986"/>
        </a:xfrm>
        <a:prstGeom prst="circularArrow">
          <a:avLst>
            <a:gd name="adj1" fmla="val 4687"/>
            <a:gd name="adj2" fmla="val 299029"/>
            <a:gd name="adj3" fmla="val 2438805"/>
            <a:gd name="adj4" fmla="val 160393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A36D-816B-4660-B43F-8B729CE07CF2}">
      <dsp:nvSpPr>
        <dsp:cNvPr id="0" name=""/>
        <dsp:cNvSpPr/>
      </dsp:nvSpPr>
      <dsp:spPr>
        <a:xfrm>
          <a:off x="559403" y="527590"/>
          <a:ext cx="1147232" cy="11472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BFFD-DB40-4465-801A-76F1CA845F05}">
      <dsp:nvSpPr>
        <dsp:cNvPr id="0" name=""/>
        <dsp:cNvSpPr/>
      </dsp:nvSpPr>
      <dsp:spPr>
        <a:xfrm>
          <a:off x="1017456" y="-85386"/>
          <a:ext cx="1236947" cy="12369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A7806E-E69A-4F67-BA32-79BFAE3BE242}">
      <dsp:nvSpPr>
        <dsp:cNvPr id="0" name=""/>
        <dsp:cNvSpPr/>
      </dsp:nvSpPr>
      <dsp:spPr>
        <a:xfrm>
          <a:off x="0" y="287850"/>
          <a:ext cx="5184939" cy="51849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48AB7-14C1-47DE-B2F5-0FC1F8892727}">
      <dsp:nvSpPr>
        <dsp:cNvPr id="0" name=""/>
        <dsp:cNvSpPr/>
      </dsp:nvSpPr>
      <dsp:spPr>
        <a:xfrm>
          <a:off x="2592469" y="287850"/>
          <a:ext cx="6049095" cy="5184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SUDPLAN </a:t>
          </a:r>
          <a:r>
            <a:rPr lang="en-US" sz="2300" b="1" kern="1200" noProof="0" dirty="0" smtClean="0"/>
            <a:t>Applications</a:t>
          </a:r>
          <a:endParaRPr lang="en-US" sz="2300" b="1" kern="1200" noProof="0" dirty="0"/>
        </a:p>
      </dsp:txBody>
      <dsp:txXfrm>
        <a:off x="2592469" y="287850"/>
        <a:ext cx="3024547" cy="829590"/>
      </dsp:txXfrm>
    </dsp:sp>
    <dsp:sp modelId="{6642F9F7-0181-4BD9-9143-556B40635A4B}">
      <dsp:nvSpPr>
        <dsp:cNvPr id="0" name=""/>
        <dsp:cNvSpPr/>
      </dsp:nvSpPr>
      <dsp:spPr>
        <a:xfrm>
          <a:off x="544418" y="1117440"/>
          <a:ext cx="4096101" cy="409610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A63C3-7C3F-4D64-B9F1-FF8AB5136862}">
      <dsp:nvSpPr>
        <dsp:cNvPr id="0" name=""/>
        <dsp:cNvSpPr/>
      </dsp:nvSpPr>
      <dsp:spPr>
        <a:xfrm>
          <a:off x="2592469" y="1117440"/>
          <a:ext cx="6049095" cy="4096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6561"/>
              <a:satOff val="-1098"/>
              <a:lumOff val="6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Scenario Management System</a:t>
          </a:r>
          <a:endParaRPr lang="de-DE" sz="2300" b="1" kern="1200" dirty="0"/>
        </a:p>
      </dsp:txBody>
      <dsp:txXfrm>
        <a:off x="2592469" y="1117440"/>
        <a:ext cx="3024547" cy="829590"/>
      </dsp:txXfrm>
    </dsp:sp>
    <dsp:sp modelId="{01EE30CE-D0F8-4730-B9E6-DD7040C06240}">
      <dsp:nvSpPr>
        <dsp:cNvPr id="0" name=""/>
        <dsp:cNvSpPr/>
      </dsp:nvSpPr>
      <dsp:spPr>
        <a:xfrm>
          <a:off x="1088837" y="1947030"/>
          <a:ext cx="3007264" cy="30072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3CB4D-496E-4AF8-94AF-846DB3553C9C}">
      <dsp:nvSpPr>
        <dsp:cNvPr id="0" name=""/>
        <dsp:cNvSpPr/>
      </dsp:nvSpPr>
      <dsp:spPr>
        <a:xfrm>
          <a:off x="2592469" y="1947030"/>
          <a:ext cx="6049095" cy="30072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Standard Services</a:t>
          </a:r>
          <a:endParaRPr lang="de-DE" sz="2300" b="1" kern="1200" dirty="0"/>
        </a:p>
      </dsp:txBody>
      <dsp:txXfrm>
        <a:off x="2592469" y="1947030"/>
        <a:ext cx="3024547" cy="829590"/>
      </dsp:txXfrm>
    </dsp:sp>
    <dsp:sp modelId="{7D959C09-EFF3-4D7D-919F-0DC6B68BEB54}">
      <dsp:nvSpPr>
        <dsp:cNvPr id="0" name=""/>
        <dsp:cNvSpPr/>
      </dsp:nvSpPr>
      <dsp:spPr>
        <a:xfrm>
          <a:off x="1633255" y="2776621"/>
          <a:ext cx="1918427" cy="19184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A0E62-ABD1-4E3D-846B-D9BD35D34450}">
      <dsp:nvSpPr>
        <dsp:cNvPr id="0" name=""/>
        <dsp:cNvSpPr/>
      </dsp:nvSpPr>
      <dsp:spPr>
        <a:xfrm>
          <a:off x="2592469" y="2776621"/>
          <a:ext cx="6049095" cy="1918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29684"/>
              <a:satOff val="-3294"/>
              <a:lumOff val="19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Common Services</a:t>
          </a:r>
          <a:endParaRPr lang="de-DE" sz="2300" b="1" kern="1200" dirty="0"/>
        </a:p>
      </dsp:txBody>
      <dsp:txXfrm>
        <a:off x="2592469" y="2776621"/>
        <a:ext cx="3024547" cy="829590"/>
      </dsp:txXfrm>
    </dsp:sp>
    <dsp:sp modelId="{727516E7-C1B5-4AB8-8A92-D849BE61EBF9}">
      <dsp:nvSpPr>
        <dsp:cNvPr id="0" name=""/>
        <dsp:cNvSpPr/>
      </dsp:nvSpPr>
      <dsp:spPr>
        <a:xfrm>
          <a:off x="2177674" y="3606211"/>
          <a:ext cx="829590" cy="8295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D254B-2724-4210-8693-BB8BC9CDCDF3}">
      <dsp:nvSpPr>
        <dsp:cNvPr id="0" name=""/>
        <dsp:cNvSpPr/>
      </dsp:nvSpPr>
      <dsp:spPr>
        <a:xfrm>
          <a:off x="2592469" y="3606211"/>
          <a:ext cx="6049095" cy="829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noProof="0" dirty="0" smtClean="0"/>
            <a:t>Sources</a:t>
          </a:r>
          <a:endParaRPr lang="en-US" sz="2300" b="1" kern="1200" noProof="0" dirty="0"/>
        </a:p>
      </dsp:txBody>
      <dsp:txXfrm>
        <a:off x="2592469" y="3606211"/>
        <a:ext cx="3024547" cy="829590"/>
      </dsp:txXfrm>
    </dsp:sp>
    <dsp:sp modelId="{33A0869E-BBF1-4F95-9C65-AC72EC0D9537}">
      <dsp:nvSpPr>
        <dsp:cNvPr id="0" name=""/>
        <dsp:cNvSpPr/>
      </dsp:nvSpPr>
      <dsp:spPr>
        <a:xfrm>
          <a:off x="5617017" y="287850"/>
          <a:ext cx="3024547" cy="8295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 Stockholm Pilot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 </a:t>
          </a:r>
          <a:r>
            <a:rPr lang="en-GB" sz="1100" kern="1200" dirty="0" err="1" smtClean="0"/>
            <a:t>Wuppertal</a:t>
          </a:r>
          <a:r>
            <a:rPr lang="en-GB" sz="1100" kern="1200" dirty="0" smtClean="0"/>
            <a:t> Pilot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 </a:t>
          </a:r>
          <a:r>
            <a:rPr lang="en-GB" sz="1100" kern="1200" dirty="0" err="1" smtClean="0"/>
            <a:t>Linz</a:t>
          </a:r>
          <a:r>
            <a:rPr lang="en-GB" sz="1100" kern="1200" dirty="0" smtClean="0"/>
            <a:t> Pilot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 Czech Regional Pilot</a:t>
          </a:r>
          <a:endParaRPr lang="de-DE" sz="1100" kern="1200" dirty="0"/>
        </a:p>
      </dsp:txBody>
      <dsp:txXfrm>
        <a:off x="5617017" y="287850"/>
        <a:ext cx="3024547" cy="829590"/>
      </dsp:txXfrm>
    </dsp:sp>
    <dsp:sp modelId="{173E5BA9-3FC1-4E62-98F2-EC2444BBC6DC}">
      <dsp:nvSpPr>
        <dsp:cNvPr id="0" name=""/>
        <dsp:cNvSpPr/>
      </dsp:nvSpPr>
      <dsp:spPr>
        <a:xfrm>
          <a:off x="5618227" y="1117440"/>
          <a:ext cx="3023337" cy="8295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SMS Framework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Model </a:t>
          </a:r>
          <a:r>
            <a:rPr lang="de-DE" sz="1100" kern="1200" dirty="0" err="1" smtClean="0"/>
            <a:t>as</a:t>
          </a:r>
          <a:r>
            <a:rPr lang="de-DE" sz="1100" kern="1200" dirty="0" smtClean="0"/>
            <a:t> a Service Integration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</a:t>
          </a:r>
          <a:r>
            <a:rPr lang="en-US" sz="1100" kern="1200" noProof="0" dirty="0" smtClean="0"/>
            <a:t>Advanced</a:t>
          </a:r>
          <a:r>
            <a:rPr lang="de-DE" sz="1100" kern="1200" dirty="0" smtClean="0"/>
            <a:t> </a:t>
          </a:r>
          <a:r>
            <a:rPr lang="en-US" sz="1100" kern="1200" noProof="0" dirty="0" err="1" smtClean="0"/>
            <a:t>Visualisation</a:t>
          </a:r>
          <a:endParaRPr lang="en-US" sz="1100" kern="1200" noProof="0" dirty="0"/>
        </a:p>
      </dsp:txBody>
      <dsp:txXfrm>
        <a:off x="5618227" y="1117440"/>
        <a:ext cx="3023337" cy="829590"/>
      </dsp:txXfrm>
    </dsp:sp>
    <dsp:sp modelId="{2C3361A0-9533-4C76-A0F7-7919AB54F36D}">
      <dsp:nvSpPr>
        <dsp:cNvPr id="0" name=""/>
        <dsp:cNvSpPr/>
      </dsp:nvSpPr>
      <dsp:spPr>
        <a:xfrm>
          <a:off x="5617017" y="1947030"/>
          <a:ext cx="3024547" cy="8295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WMS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SOS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SPS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WFS</a:t>
          </a:r>
          <a:endParaRPr lang="de-DE" sz="1100" kern="1200" dirty="0"/>
        </a:p>
      </dsp:txBody>
      <dsp:txXfrm>
        <a:off x="5617017" y="1947030"/>
        <a:ext cx="3024547" cy="829590"/>
      </dsp:txXfrm>
    </dsp:sp>
    <dsp:sp modelId="{5C114DAF-1759-4022-A73B-BBCBCD887249}">
      <dsp:nvSpPr>
        <dsp:cNvPr id="0" name=""/>
        <dsp:cNvSpPr/>
      </dsp:nvSpPr>
      <dsp:spPr>
        <a:xfrm>
          <a:off x="5617017" y="2776621"/>
          <a:ext cx="3024547" cy="8295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 Rainfall Downscaling Service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 Air Quality Downscaling Service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 Hydrological Runoff Downscaling Service</a:t>
          </a:r>
          <a:endParaRPr lang="de-DE" sz="1100" kern="1200" dirty="0"/>
        </a:p>
      </dsp:txBody>
      <dsp:txXfrm>
        <a:off x="5617017" y="2776621"/>
        <a:ext cx="3024547" cy="829590"/>
      </dsp:txXfrm>
    </dsp:sp>
    <dsp:sp modelId="{7F4E389E-E42A-4E17-8EE0-FE14225159D2}">
      <dsp:nvSpPr>
        <dsp:cNvPr id="0" name=""/>
        <dsp:cNvSpPr/>
      </dsp:nvSpPr>
      <dsp:spPr>
        <a:xfrm>
          <a:off x="5617017" y="3606211"/>
          <a:ext cx="3024547" cy="8295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 </a:t>
          </a:r>
          <a:r>
            <a:rPr lang="en-US" sz="1100" kern="1200" noProof="0" dirty="0" smtClean="0"/>
            <a:t>Maps</a:t>
          </a:r>
          <a:endParaRPr lang="en-US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smtClean="0"/>
            <a:t>  Environmental Information</a:t>
          </a:r>
          <a:endParaRPr lang="en-U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smtClean="0"/>
            <a:t>  Models</a:t>
          </a:r>
          <a:endParaRPr lang="en-US" sz="1100" kern="1200" noProof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noProof="0" smtClean="0"/>
            <a:t>  Other Sources</a:t>
          </a:r>
          <a:endParaRPr lang="en-US" sz="1100" kern="1200" noProof="0"/>
        </a:p>
      </dsp:txBody>
      <dsp:txXfrm>
        <a:off x="5617017" y="3606211"/>
        <a:ext cx="3024547" cy="8295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B09502-4478-41D8-B578-65E358F88F03}">
      <dsp:nvSpPr>
        <dsp:cNvPr id="0" name=""/>
        <dsp:cNvSpPr/>
      </dsp:nvSpPr>
      <dsp:spPr>
        <a:xfrm>
          <a:off x="1395791" y="1119397"/>
          <a:ext cx="1368151" cy="1368151"/>
        </a:xfrm>
        <a:prstGeom prst="gear9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SMS Framework</a:t>
          </a:r>
          <a:endParaRPr lang="en-GB" sz="1200" b="1" kern="1200" dirty="0"/>
        </a:p>
      </dsp:txBody>
      <dsp:txXfrm>
        <a:off x="1395791" y="1119397"/>
        <a:ext cx="1368151" cy="1368151"/>
      </dsp:txXfrm>
    </dsp:sp>
    <dsp:sp modelId="{5DE8E89D-1BDA-430A-8A17-391E7B953828}">
      <dsp:nvSpPr>
        <dsp:cNvPr id="0" name=""/>
        <dsp:cNvSpPr/>
      </dsp:nvSpPr>
      <dsp:spPr>
        <a:xfrm>
          <a:off x="599775" y="796015"/>
          <a:ext cx="995019" cy="995019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/>
            <a:t>Model as a Service Integration</a:t>
          </a:r>
          <a:endParaRPr lang="en-GB" sz="700" b="1" kern="1200" dirty="0"/>
        </a:p>
      </dsp:txBody>
      <dsp:txXfrm>
        <a:off x="599775" y="796015"/>
        <a:ext cx="995019" cy="995019"/>
      </dsp:txXfrm>
    </dsp:sp>
    <dsp:sp modelId="{60A70857-9724-4636-AA0D-99E1A2AC3C42}">
      <dsp:nvSpPr>
        <dsp:cNvPr id="0" name=""/>
        <dsp:cNvSpPr/>
      </dsp:nvSpPr>
      <dsp:spPr>
        <a:xfrm rot="20700000">
          <a:off x="1157088" y="109553"/>
          <a:ext cx="974916" cy="974916"/>
        </a:xfrm>
        <a:prstGeom prst="gear6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/>
            <a:t>Advanced Visualisation</a:t>
          </a:r>
          <a:endParaRPr lang="en-GB" sz="700" b="1" kern="1200" dirty="0"/>
        </a:p>
      </dsp:txBody>
      <dsp:txXfrm>
        <a:off x="1370916" y="323381"/>
        <a:ext cx="547260" cy="547260"/>
      </dsp:txXfrm>
    </dsp:sp>
    <dsp:sp modelId="{ADE0EE5B-2882-46DD-8D54-DC85020A0812}">
      <dsp:nvSpPr>
        <dsp:cNvPr id="0" name=""/>
        <dsp:cNvSpPr/>
      </dsp:nvSpPr>
      <dsp:spPr>
        <a:xfrm>
          <a:off x="1272921" y="922795"/>
          <a:ext cx="1751234" cy="1751234"/>
        </a:xfrm>
        <a:prstGeom prst="circularArrow">
          <a:avLst>
            <a:gd name="adj1" fmla="val 4687"/>
            <a:gd name="adj2" fmla="val 299029"/>
            <a:gd name="adj3" fmla="val 2453829"/>
            <a:gd name="adj4" fmla="val 1600276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A36D-816B-4660-B43F-8B729CE07CF2}">
      <dsp:nvSpPr>
        <dsp:cNvPr id="0" name=""/>
        <dsp:cNvSpPr/>
      </dsp:nvSpPr>
      <dsp:spPr>
        <a:xfrm>
          <a:off x="423559" y="583180"/>
          <a:ext cx="1272381" cy="12723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5BFFD-DB40-4465-801A-76F1CA845F05}">
      <dsp:nvSpPr>
        <dsp:cNvPr id="0" name=""/>
        <dsp:cNvSpPr/>
      </dsp:nvSpPr>
      <dsp:spPr>
        <a:xfrm>
          <a:off x="931580" y="-96664"/>
          <a:ext cx="1371883" cy="13718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436954-7A1A-4B54-91A6-5D897352F2FF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A043E2-BA45-40FF-8674-EDE7D24C36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043E2-BA45-40FF-8674-EDE7D24C368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54A1-1DD3-4740-A724-6E0C156D2A34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905E-327F-4D16-9063-266A09C943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D3D0-678C-4618-8952-5D2B5F926B8C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539C-832A-4813-AFC7-560FC626C1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9C62-F524-4DD0-B4E5-345F2D6521DA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0E39-391D-427A-A078-FB6EFC3947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428D-FB11-45C4-9A8B-55926933B49A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0E97-5638-4D0B-B53D-19BAECE1E9D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E909-544D-440D-9E3B-5A620CD83A16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7CD8-6789-44D0-B469-A57E4CBCF8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C0EB-06E3-404B-926B-8E8FA147BF2A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22EE-1FEE-40AE-B753-3D977F49EB1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7105-7202-4712-B475-17BAEAEB2118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1C13-59D4-4285-89D5-C728585C27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BC08-859C-4E23-ABE8-5C38B2F0835F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1990-8435-4526-A823-4A9936165C4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4CF3-E02E-4C77-A57A-85132D3631FD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F320-D9F8-4CC8-BFE8-3A946F84CD1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8E18-B527-4CE6-B534-FE8D3FC41FB2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07F7-10BA-499C-85C4-13CB504669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9852-1AF3-4490-81B1-95D46DF7B1C1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5A63-00A5-4381-8B24-09A2F435E29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37B19-C1D1-429C-AD64-2226DF086DC1}" type="datetimeFigureOut">
              <a:rPr lang="en-GB"/>
              <a:pPr>
                <a:defRPr/>
              </a:pPr>
              <a:t>11/07/2012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CEFBA-2248-4FE4-A819-F08114918D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0" y="1625601"/>
          <a:ext cx="3505200" cy="265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Inhaltsplatzhalter 5"/>
          <p:cNvGraphicFramePr>
            <a:graphicFrameLocks/>
          </p:cNvGraphicFramePr>
          <p:nvPr/>
        </p:nvGraphicFramePr>
        <p:xfrm>
          <a:off x="812800" y="1709739"/>
          <a:ext cx="6329363" cy="401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m 13"/>
          <p:cNvGraphicFramePr/>
          <p:nvPr/>
        </p:nvGraphicFramePr>
        <p:xfrm>
          <a:off x="3708400" y="2006600"/>
          <a:ext cx="614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34365" y="6548439"/>
            <a:ext cx="511175" cy="107950"/>
          </a:xfrm>
        </p:spPr>
        <p:txBody>
          <a:bodyPr/>
          <a:lstStyle/>
          <a:p>
            <a:pPr>
              <a:defRPr/>
            </a:pPr>
            <a:fld id="{C16F455C-0FB2-48F8-9183-BED6ABF77746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572000" y="2132855"/>
            <a:ext cx="2880320" cy="8640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uppieren 11"/>
          <p:cNvGrpSpPr/>
          <p:nvPr/>
        </p:nvGrpSpPr>
        <p:grpSpPr>
          <a:xfrm>
            <a:off x="3131840" y="2204863"/>
            <a:ext cx="864096" cy="1152873"/>
            <a:chOff x="3851920" y="548679"/>
            <a:chExt cx="864096" cy="1152873"/>
          </a:xfrm>
        </p:grpSpPr>
        <p:sp>
          <p:nvSpPr>
            <p:cNvPr id="8" name="Gefaltete Ecke 7"/>
            <p:cNvSpPr/>
            <p:nvPr/>
          </p:nvSpPr>
          <p:spPr>
            <a:xfrm>
              <a:off x="3995936" y="548679"/>
              <a:ext cx="720080" cy="1008856"/>
            </a:xfrm>
            <a:prstGeom prst="foldedCorne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sv-SE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Pilot</a:t>
              </a:r>
            </a:p>
            <a:p>
              <a:pPr eaLnBrk="0" hangingPunct="0">
                <a:defRPr/>
              </a:pPr>
              <a:r>
                <a:rPr lang="sv-SE" sz="10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Definition</a:t>
              </a:r>
              <a:endPara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sv-SE" sz="10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Plan </a:t>
              </a:r>
              <a:endParaRPr lang="sv-SE" sz="1000" b="1" dirty="0"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9" name="Gefaltete Ecke 8"/>
            <p:cNvSpPr/>
            <p:nvPr/>
          </p:nvSpPr>
          <p:spPr>
            <a:xfrm>
              <a:off x="3923928" y="620688"/>
              <a:ext cx="720080" cy="1008856"/>
            </a:xfrm>
            <a:prstGeom prst="foldedCorne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sv-SE" sz="10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Pilot</a:t>
              </a:r>
            </a:p>
            <a:p>
              <a:pPr eaLnBrk="0" hangingPunct="0">
                <a:defRPr/>
              </a:pPr>
              <a:r>
                <a:rPr lang="sv-SE" sz="10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Definition</a:t>
              </a:r>
              <a:endPara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sv-SE" sz="10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Plan </a:t>
              </a:r>
              <a:endParaRPr lang="sv-SE" sz="1000" b="1" dirty="0"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de-DE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Gefaltete Ecke 9"/>
            <p:cNvSpPr/>
            <p:nvPr/>
          </p:nvSpPr>
          <p:spPr>
            <a:xfrm>
              <a:off x="3851920" y="692696"/>
              <a:ext cx="720080" cy="1008856"/>
            </a:xfrm>
            <a:prstGeom prst="foldedCorne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sv-SE" sz="14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D3.3.x</a:t>
              </a:r>
            </a:p>
            <a:p>
              <a:pPr eaLnBrk="0" hangingPunct="0">
                <a:defRPr/>
              </a:pPr>
              <a:r>
                <a:rPr lang="sv-SE" sz="8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Companion Reports</a:t>
              </a:r>
              <a:endParaRPr lang="sv-SE" sz="800" b="1" dirty="0">
                <a:ea typeface="Calibri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de-DE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Gefaltete Ecke 4"/>
          <p:cNvSpPr/>
          <p:nvPr/>
        </p:nvSpPr>
        <p:spPr>
          <a:xfrm>
            <a:off x="1835696" y="2204863"/>
            <a:ext cx="720080" cy="1008856"/>
          </a:xfrm>
          <a:prstGeom prst="foldedCorner">
            <a:avLst/>
          </a:prstGeom>
          <a:gradFill>
            <a:gsLst>
              <a:gs pos="0">
                <a:srgbClr val="FFFF00"/>
              </a:gs>
              <a:gs pos="25000">
                <a:srgbClr val="FFFF99"/>
              </a:gs>
              <a:gs pos="75000">
                <a:schemeClr val="bg1"/>
              </a:gs>
              <a:gs pos="100000">
                <a:srgbClr val="FFFF99"/>
              </a:gs>
            </a:gsLst>
            <a:lin ang="2700000" scaled="1"/>
          </a:gradFill>
          <a:ln>
            <a:solidFill>
              <a:srgbClr val="CC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Pilot</a:t>
            </a: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</a:t>
            </a:r>
            <a:endParaRPr lang="sv-SE" sz="1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 </a:t>
            </a:r>
            <a:endParaRPr lang="sv-SE" sz="10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" name="Gefaltete Ecke 5"/>
          <p:cNvSpPr/>
          <p:nvPr/>
        </p:nvSpPr>
        <p:spPr>
          <a:xfrm>
            <a:off x="1763688" y="2276872"/>
            <a:ext cx="720080" cy="1008856"/>
          </a:xfrm>
          <a:prstGeom prst="foldedCorner">
            <a:avLst/>
          </a:prstGeom>
          <a:gradFill>
            <a:gsLst>
              <a:gs pos="0">
                <a:srgbClr val="FFFF00"/>
              </a:gs>
              <a:gs pos="25000">
                <a:srgbClr val="FFFF99"/>
              </a:gs>
              <a:gs pos="75000">
                <a:schemeClr val="bg1"/>
              </a:gs>
              <a:gs pos="100000">
                <a:srgbClr val="FFFF99"/>
              </a:gs>
            </a:gsLst>
            <a:lin ang="2700000" scaled="1"/>
          </a:gradFill>
          <a:ln>
            <a:solidFill>
              <a:srgbClr val="CC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Pilot</a:t>
            </a: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</a:t>
            </a:r>
            <a:endParaRPr lang="sv-SE" sz="1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 </a:t>
            </a:r>
            <a:endParaRPr lang="sv-SE" sz="10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7" name="Gefaltete Ecke 6"/>
          <p:cNvSpPr/>
          <p:nvPr/>
        </p:nvSpPr>
        <p:spPr>
          <a:xfrm>
            <a:off x="1691680" y="2348880"/>
            <a:ext cx="720080" cy="1008856"/>
          </a:xfrm>
          <a:prstGeom prst="foldedCorner">
            <a:avLst/>
          </a:prstGeom>
          <a:gradFill>
            <a:gsLst>
              <a:gs pos="0">
                <a:srgbClr val="FFFF00"/>
              </a:gs>
              <a:gs pos="25000">
                <a:srgbClr val="FFFF99"/>
              </a:gs>
              <a:gs pos="75000">
                <a:schemeClr val="bg1"/>
              </a:gs>
              <a:gs pos="100000">
                <a:srgbClr val="FFFF99"/>
              </a:gs>
            </a:gsLst>
            <a:lin ang="2700000" scaled="1"/>
          </a:gradFill>
          <a:ln>
            <a:solidFill>
              <a:srgbClr val="CC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D3.2.x</a:t>
            </a:r>
          </a:p>
          <a:p>
            <a:pPr eaLnBrk="0" hangingPunct="0">
              <a:defRPr/>
            </a:pPr>
            <a:r>
              <a:rPr lang="sv-SE" sz="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Companion Reports</a:t>
            </a:r>
            <a:endParaRPr lang="sv-SE" sz="8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2051720" y="3428999"/>
            <a:ext cx="1440160" cy="792088"/>
            <a:chOff x="2411760" y="1988840"/>
            <a:chExt cx="1440160" cy="936104"/>
          </a:xfrm>
        </p:grpSpPr>
        <p:cxnSp>
          <p:nvCxnSpPr>
            <p:cNvPr id="19" name="Gewinkelte Verbindung 18"/>
            <p:cNvCxnSpPr/>
            <p:nvPr/>
          </p:nvCxnSpPr>
          <p:spPr>
            <a:xfrm rot="16200000" flipH="1">
              <a:off x="2303748" y="2096852"/>
              <a:ext cx="936104" cy="72008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20"/>
            <p:cNvCxnSpPr/>
            <p:nvPr/>
          </p:nvCxnSpPr>
          <p:spPr>
            <a:xfrm rot="5400000">
              <a:off x="3023828" y="2096852"/>
              <a:ext cx="936104" cy="720080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Gefaltete Ecke 22"/>
          <p:cNvSpPr/>
          <p:nvPr/>
        </p:nvSpPr>
        <p:spPr>
          <a:xfrm>
            <a:off x="2411760" y="4293095"/>
            <a:ext cx="720080" cy="1008856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D3.3.4</a:t>
            </a:r>
          </a:p>
          <a:p>
            <a:pPr eaLnBrk="0" hangingPunct="0">
              <a:defRPr/>
            </a:pPr>
            <a:r>
              <a:rPr lang="sv-SE" sz="85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SMS</a:t>
            </a:r>
            <a:br>
              <a:rPr lang="sv-SE" sz="85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v-SE" sz="85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Description</a:t>
            </a:r>
            <a:endParaRPr lang="sv-SE" sz="85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7" name="Freihandform 26"/>
          <p:cNvSpPr/>
          <p:nvPr/>
        </p:nvSpPr>
        <p:spPr>
          <a:xfrm rot="10800000">
            <a:off x="4572000" y="2996951"/>
            <a:ext cx="2880320" cy="1296144"/>
          </a:xfrm>
          <a:custGeom>
            <a:avLst/>
            <a:gdLst>
              <a:gd name="connsiteX0" fmla="*/ 0 w 2160240"/>
              <a:gd name="connsiteY0" fmla="*/ 0 h 720080"/>
              <a:gd name="connsiteX1" fmla="*/ 2160240 w 2160240"/>
              <a:gd name="connsiteY1" fmla="*/ 0 h 720080"/>
              <a:gd name="connsiteX2" fmla="*/ 2160240 w 2160240"/>
              <a:gd name="connsiteY2" fmla="*/ 720080 h 720080"/>
              <a:gd name="connsiteX3" fmla="*/ 0 w 2160240"/>
              <a:gd name="connsiteY3" fmla="*/ 720080 h 720080"/>
              <a:gd name="connsiteX4" fmla="*/ 0 w 2160240"/>
              <a:gd name="connsiteY4" fmla="*/ 0 h 720080"/>
              <a:gd name="connsiteX0" fmla="*/ 0 w 2160240"/>
              <a:gd name="connsiteY0" fmla="*/ 0 h 1440160"/>
              <a:gd name="connsiteX1" fmla="*/ 2160240 w 2160240"/>
              <a:gd name="connsiteY1" fmla="*/ 720080 h 1440160"/>
              <a:gd name="connsiteX2" fmla="*/ 2160240 w 2160240"/>
              <a:gd name="connsiteY2" fmla="*/ 1440160 h 1440160"/>
              <a:gd name="connsiteX3" fmla="*/ 0 w 2160240"/>
              <a:gd name="connsiteY3" fmla="*/ 1440160 h 1440160"/>
              <a:gd name="connsiteX4" fmla="*/ 0 w 2160240"/>
              <a:gd name="connsiteY4" fmla="*/ 0 h 1440160"/>
              <a:gd name="connsiteX0" fmla="*/ 0 w 2160240"/>
              <a:gd name="connsiteY0" fmla="*/ 0 h 1440160"/>
              <a:gd name="connsiteX1" fmla="*/ 2160240 w 2160240"/>
              <a:gd name="connsiteY1" fmla="*/ 720080 h 1440160"/>
              <a:gd name="connsiteX2" fmla="*/ 716260 w 2160240"/>
              <a:gd name="connsiteY2" fmla="*/ 240010 h 1440160"/>
              <a:gd name="connsiteX3" fmla="*/ 2160240 w 2160240"/>
              <a:gd name="connsiteY3" fmla="*/ 1440160 h 1440160"/>
              <a:gd name="connsiteX4" fmla="*/ 0 w 2160240"/>
              <a:gd name="connsiteY4" fmla="*/ 1440160 h 1440160"/>
              <a:gd name="connsiteX5" fmla="*/ 0 w 2160240"/>
              <a:gd name="connsiteY5" fmla="*/ 0 h 1440160"/>
              <a:gd name="connsiteX0" fmla="*/ 0 w 2376264"/>
              <a:gd name="connsiteY0" fmla="*/ 0 h 1440160"/>
              <a:gd name="connsiteX1" fmla="*/ 2160240 w 2376264"/>
              <a:gd name="connsiteY1" fmla="*/ 720080 h 1440160"/>
              <a:gd name="connsiteX2" fmla="*/ 2376264 w 2376264"/>
              <a:gd name="connsiteY2" fmla="*/ 144016 h 1440160"/>
              <a:gd name="connsiteX3" fmla="*/ 2160240 w 2376264"/>
              <a:gd name="connsiteY3" fmla="*/ 1440160 h 1440160"/>
              <a:gd name="connsiteX4" fmla="*/ 0 w 2376264"/>
              <a:gd name="connsiteY4" fmla="*/ 1440160 h 1440160"/>
              <a:gd name="connsiteX5" fmla="*/ 0 w 2376264"/>
              <a:gd name="connsiteY5" fmla="*/ 0 h 1440160"/>
              <a:gd name="connsiteX0" fmla="*/ 0 w 2376264"/>
              <a:gd name="connsiteY0" fmla="*/ 0 h 1440160"/>
              <a:gd name="connsiteX1" fmla="*/ 720080 w 2376264"/>
              <a:gd name="connsiteY1" fmla="*/ 720080 h 1440160"/>
              <a:gd name="connsiteX2" fmla="*/ 2376264 w 2376264"/>
              <a:gd name="connsiteY2" fmla="*/ 144016 h 1440160"/>
              <a:gd name="connsiteX3" fmla="*/ 2160240 w 2376264"/>
              <a:gd name="connsiteY3" fmla="*/ 1440160 h 1440160"/>
              <a:gd name="connsiteX4" fmla="*/ 0 w 2376264"/>
              <a:gd name="connsiteY4" fmla="*/ 1440160 h 1440160"/>
              <a:gd name="connsiteX5" fmla="*/ 0 w 2376264"/>
              <a:gd name="connsiteY5" fmla="*/ 0 h 1440160"/>
              <a:gd name="connsiteX0" fmla="*/ 0 w 2160240"/>
              <a:gd name="connsiteY0" fmla="*/ 0 h 1440160"/>
              <a:gd name="connsiteX1" fmla="*/ 720080 w 2160240"/>
              <a:gd name="connsiteY1" fmla="*/ 720080 h 1440160"/>
              <a:gd name="connsiteX2" fmla="*/ 2160240 w 2160240"/>
              <a:gd name="connsiteY2" fmla="*/ 720080 h 1440160"/>
              <a:gd name="connsiteX3" fmla="*/ 2160240 w 2160240"/>
              <a:gd name="connsiteY3" fmla="*/ 1440160 h 1440160"/>
              <a:gd name="connsiteX4" fmla="*/ 0 w 2160240"/>
              <a:gd name="connsiteY4" fmla="*/ 1440160 h 1440160"/>
              <a:gd name="connsiteX5" fmla="*/ 0 w 2160240"/>
              <a:gd name="connsiteY5" fmla="*/ 0 h 1440160"/>
              <a:gd name="connsiteX0" fmla="*/ 0 w 2160240"/>
              <a:gd name="connsiteY0" fmla="*/ 0 h 1440160"/>
              <a:gd name="connsiteX1" fmla="*/ 573385 w 2160240"/>
              <a:gd name="connsiteY1" fmla="*/ 582910 h 1440160"/>
              <a:gd name="connsiteX2" fmla="*/ 72008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  <a:gd name="connsiteX0" fmla="*/ 0 w 2160240"/>
              <a:gd name="connsiteY0" fmla="*/ 0 h 1440160"/>
              <a:gd name="connsiteX1" fmla="*/ 720080 w 2160240"/>
              <a:gd name="connsiteY1" fmla="*/ 0 h 1440160"/>
              <a:gd name="connsiteX2" fmla="*/ 72008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  <a:gd name="connsiteX0" fmla="*/ 0 w 2160240"/>
              <a:gd name="connsiteY0" fmla="*/ 0 h 1440160"/>
              <a:gd name="connsiteX1" fmla="*/ 1080120 w 2160240"/>
              <a:gd name="connsiteY1" fmla="*/ 0 h 1440160"/>
              <a:gd name="connsiteX2" fmla="*/ 72008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  <a:gd name="connsiteX0" fmla="*/ 0 w 2160240"/>
              <a:gd name="connsiteY0" fmla="*/ 0 h 1440160"/>
              <a:gd name="connsiteX1" fmla="*/ 1080120 w 2160240"/>
              <a:gd name="connsiteY1" fmla="*/ 0 h 1440160"/>
              <a:gd name="connsiteX2" fmla="*/ 108012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240" h="1440160">
                <a:moveTo>
                  <a:pt x="0" y="0"/>
                </a:moveTo>
                <a:lnTo>
                  <a:pt x="1080120" y="0"/>
                </a:lnTo>
                <a:lnTo>
                  <a:pt x="1080120" y="720080"/>
                </a:lnTo>
                <a:lnTo>
                  <a:pt x="2160240" y="720080"/>
                </a:lnTo>
                <a:lnTo>
                  <a:pt x="2160240" y="1440160"/>
                </a:lnTo>
                <a:lnTo>
                  <a:pt x="0" y="14401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25" name="Freihandform 24"/>
          <p:cNvSpPr/>
          <p:nvPr/>
        </p:nvSpPr>
        <p:spPr>
          <a:xfrm>
            <a:off x="4572000" y="3645023"/>
            <a:ext cx="2880320" cy="1296145"/>
          </a:xfrm>
          <a:custGeom>
            <a:avLst/>
            <a:gdLst>
              <a:gd name="connsiteX0" fmla="*/ 0 w 2160240"/>
              <a:gd name="connsiteY0" fmla="*/ 0 h 720080"/>
              <a:gd name="connsiteX1" fmla="*/ 2160240 w 2160240"/>
              <a:gd name="connsiteY1" fmla="*/ 0 h 720080"/>
              <a:gd name="connsiteX2" fmla="*/ 2160240 w 2160240"/>
              <a:gd name="connsiteY2" fmla="*/ 720080 h 720080"/>
              <a:gd name="connsiteX3" fmla="*/ 0 w 2160240"/>
              <a:gd name="connsiteY3" fmla="*/ 720080 h 720080"/>
              <a:gd name="connsiteX4" fmla="*/ 0 w 2160240"/>
              <a:gd name="connsiteY4" fmla="*/ 0 h 720080"/>
              <a:gd name="connsiteX0" fmla="*/ 0 w 2160240"/>
              <a:gd name="connsiteY0" fmla="*/ 0 h 1440160"/>
              <a:gd name="connsiteX1" fmla="*/ 2160240 w 2160240"/>
              <a:gd name="connsiteY1" fmla="*/ 720080 h 1440160"/>
              <a:gd name="connsiteX2" fmla="*/ 2160240 w 2160240"/>
              <a:gd name="connsiteY2" fmla="*/ 1440160 h 1440160"/>
              <a:gd name="connsiteX3" fmla="*/ 0 w 2160240"/>
              <a:gd name="connsiteY3" fmla="*/ 1440160 h 1440160"/>
              <a:gd name="connsiteX4" fmla="*/ 0 w 2160240"/>
              <a:gd name="connsiteY4" fmla="*/ 0 h 1440160"/>
              <a:gd name="connsiteX0" fmla="*/ 0 w 2160240"/>
              <a:gd name="connsiteY0" fmla="*/ 0 h 1440160"/>
              <a:gd name="connsiteX1" fmla="*/ 2160240 w 2160240"/>
              <a:gd name="connsiteY1" fmla="*/ 720080 h 1440160"/>
              <a:gd name="connsiteX2" fmla="*/ 716260 w 2160240"/>
              <a:gd name="connsiteY2" fmla="*/ 240010 h 1440160"/>
              <a:gd name="connsiteX3" fmla="*/ 2160240 w 2160240"/>
              <a:gd name="connsiteY3" fmla="*/ 1440160 h 1440160"/>
              <a:gd name="connsiteX4" fmla="*/ 0 w 2160240"/>
              <a:gd name="connsiteY4" fmla="*/ 1440160 h 1440160"/>
              <a:gd name="connsiteX5" fmla="*/ 0 w 2160240"/>
              <a:gd name="connsiteY5" fmla="*/ 0 h 1440160"/>
              <a:gd name="connsiteX0" fmla="*/ 0 w 2376264"/>
              <a:gd name="connsiteY0" fmla="*/ 0 h 1440160"/>
              <a:gd name="connsiteX1" fmla="*/ 2160240 w 2376264"/>
              <a:gd name="connsiteY1" fmla="*/ 720080 h 1440160"/>
              <a:gd name="connsiteX2" fmla="*/ 2376264 w 2376264"/>
              <a:gd name="connsiteY2" fmla="*/ 144016 h 1440160"/>
              <a:gd name="connsiteX3" fmla="*/ 2160240 w 2376264"/>
              <a:gd name="connsiteY3" fmla="*/ 1440160 h 1440160"/>
              <a:gd name="connsiteX4" fmla="*/ 0 w 2376264"/>
              <a:gd name="connsiteY4" fmla="*/ 1440160 h 1440160"/>
              <a:gd name="connsiteX5" fmla="*/ 0 w 2376264"/>
              <a:gd name="connsiteY5" fmla="*/ 0 h 1440160"/>
              <a:gd name="connsiteX0" fmla="*/ 0 w 2376264"/>
              <a:gd name="connsiteY0" fmla="*/ 0 h 1440160"/>
              <a:gd name="connsiteX1" fmla="*/ 720080 w 2376264"/>
              <a:gd name="connsiteY1" fmla="*/ 720080 h 1440160"/>
              <a:gd name="connsiteX2" fmla="*/ 2376264 w 2376264"/>
              <a:gd name="connsiteY2" fmla="*/ 144016 h 1440160"/>
              <a:gd name="connsiteX3" fmla="*/ 2160240 w 2376264"/>
              <a:gd name="connsiteY3" fmla="*/ 1440160 h 1440160"/>
              <a:gd name="connsiteX4" fmla="*/ 0 w 2376264"/>
              <a:gd name="connsiteY4" fmla="*/ 1440160 h 1440160"/>
              <a:gd name="connsiteX5" fmla="*/ 0 w 2376264"/>
              <a:gd name="connsiteY5" fmla="*/ 0 h 1440160"/>
              <a:gd name="connsiteX0" fmla="*/ 0 w 2160240"/>
              <a:gd name="connsiteY0" fmla="*/ 0 h 1440160"/>
              <a:gd name="connsiteX1" fmla="*/ 720080 w 2160240"/>
              <a:gd name="connsiteY1" fmla="*/ 720080 h 1440160"/>
              <a:gd name="connsiteX2" fmla="*/ 2160240 w 2160240"/>
              <a:gd name="connsiteY2" fmla="*/ 720080 h 1440160"/>
              <a:gd name="connsiteX3" fmla="*/ 2160240 w 2160240"/>
              <a:gd name="connsiteY3" fmla="*/ 1440160 h 1440160"/>
              <a:gd name="connsiteX4" fmla="*/ 0 w 2160240"/>
              <a:gd name="connsiteY4" fmla="*/ 1440160 h 1440160"/>
              <a:gd name="connsiteX5" fmla="*/ 0 w 2160240"/>
              <a:gd name="connsiteY5" fmla="*/ 0 h 1440160"/>
              <a:gd name="connsiteX0" fmla="*/ 0 w 2160240"/>
              <a:gd name="connsiteY0" fmla="*/ 0 h 1440160"/>
              <a:gd name="connsiteX1" fmla="*/ 573385 w 2160240"/>
              <a:gd name="connsiteY1" fmla="*/ 582910 h 1440160"/>
              <a:gd name="connsiteX2" fmla="*/ 72008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  <a:gd name="connsiteX0" fmla="*/ 0 w 2160240"/>
              <a:gd name="connsiteY0" fmla="*/ 0 h 1440160"/>
              <a:gd name="connsiteX1" fmla="*/ 720080 w 2160240"/>
              <a:gd name="connsiteY1" fmla="*/ 0 h 1440160"/>
              <a:gd name="connsiteX2" fmla="*/ 72008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  <a:gd name="connsiteX0" fmla="*/ 0 w 2160240"/>
              <a:gd name="connsiteY0" fmla="*/ 0 h 1440160"/>
              <a:gd name="connsiteX1" fmla="*/ 1080120 w 2160240"/>
              <a:gd name="connsiteY1" fmla="*/ 0 h 1440160"/>
              <a:gd name="connsiteX2" fmla="*/ 72008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  <a:gd name="connsiteX0" fmla="*/ 0 w 2160240"/>
              <a:gd name="connsiteY0" fmla="*/ 0 h 1440160"/>
              <a:gd name="connsiteX1" fmla="*/ 1080120 w 2160240"/>
              <a:gd name="connsiteY1" fmla="*/ 0 h 1440160"/>
              <a:gd name="connsiteX2" fmla="*/ 1080120 w 2160240"/>
              <a:gd name="connsiteY2" fmla="*/ 720080 h 1440160"/>
              <a:gd name="connsiteX3" fmla="*/ 2160240 w 2160240"/>
              <a:gd name="connsiteY3" fmla="*/ 720080 h 1440160"/>
              <a:gd name="connsiteX4" fmla="*/ 2160240 w 2160240"/>
              <a:gd name="connsiteY4" fmla="*/ 1440160 h 1440160"/>
              <a:gd name="connsiteX5" fmla="*/ 0 w 2160240"/>
              <a:gd name="connsiteY5" fmla="*/ 1440160 h 1440160"/>
              <a:gd name="connsiteX6" fmla="*/ 0 w 2160240"/>
              <a:gd name="connsiteY6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240" h="1440160">
                <a:moveTo>
                  <a:pt x="0" y="0"/>
                </a:moveTo>
                <a:lnTo>
                  <a:pt x="1080120" y="0"/>
                </a:lnTo>
                <a:lnTo>
                  <a:pt x="1080120" y="720080"/>
                </a:lnTo>
                <a:lnTo>
                  <a:pt x="2160240" y="720080"/>
                </a:lnTo>
                <a:lnTo>
                  <a:pt x="2160240" y="1440160"/>
                </a:lnTo>
                <a:lnTo>
                  <a:pt x="0" y="14401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feld 27"/>
          <p:cNvSpPr txBox="1"/>
          <p:nvPr/>
        </p:nvSpPr>
        <p:spPr>
          <a:xfrm>
            <a:off x="4572000" y="2996951"/>
            <a:ext cx="2880320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00" b="1" dirty="0" smtClean="0"/>
              <a:t>SMS Building Blocks</a:t>
            </a:r>
            <a:endParaRPr lang="en-GB" sz="13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6012160" y="3645023"/>
            <a:ext cx="1440160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100" dirty="0" smtClean="0"/>
              <a:t>Architecture</a:t>
            </a:r>
          </a:p>
          <a:p>
            <a:pPr algn="ctr"/>
            <a:r>
              <a:rPr lang="en-GB" sz="1100" dirty="0" smtClean="0"/>
              <a:t>Implementation</a:t>
            </a:r>
            <a:endParaRPr lang="en-GB" sz="1100" dirty="0"/>
          </a:p>
        </p:txBody>
      </p:sp>
      <p:sp>
        <p:nvSpPr>
          <p:cNvPr id="31" name="Textfeld 30"/>
          <p:cNvSpPr txBox="1"/>
          <p:nvPr/>
        </p:nvSpPr>
        <p:spPr>
          <a:xfrm>
            <a:off x="4572000" y="4293095"/>
            <a:ext cx="2880320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00" b="1" dirty="0" smtClean="0"/>
              <a:t>Scenario Management System</a:t>
            </a:r>
            <a:endParaRPr lang="en-GB" sz="1300" b="1" dirty="0"/>
          </a:p>
        </p:txBody>
      </p:sp>
      <p:sp>
        <p:nvSpPr>
          <p:cNvPr id="34" name="Textfeld 33"/>
          <p:cNvSpPr txBox="1"/>
          <p:nvPr/>
        </p:nvSpPr>
        <p:spPr>
          <a:xfrm>
            <a:off x="4572000" y="2132855"/>
            <a:ext cx="2880320" cy="43204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00" b="1" dirty="0" smtClean="0"/>
              <a:t>General Overview</a:t>
            </a:r>
            <a:endParaRPr lang="en-GB" sz="1300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4572000" y="2492895"/>
            <a:ext cx="2880320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100" dirty="0" smtClean="0"/>
              <a:t>Partner Roles</a:t>
            </a:r>
          </a:p>
          <a:p>
            <a:pPr algn="ctr"/>
            <a:r>
              <a:rPr lang="en-GB" sz="1100" dirty="0" smtClean="0"/>
              <a:t>Tasks and Deliverables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572000" y="3645023"/>
            <a:ext cx="1440160" cy="64807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100" dirty="0" smtClean="0"/>
              <a:t>Integration</a:t>
            </a:r>
          </a:p>
          <a:p>
            <a:pPr algn="ctr"/>
            <a:r>
              <a:rPr lang="en-GB" sz="1100" dirty="0" smtClean="0"/>
              <a:t>Validation</a:t>
            </a:r>
            <a:endParaRPr lang="en-GB" sz="1100" dirty="0"/>
          </a:p>
        </p:txBody>
      </p:sp>
      <p:sp>
        <p:nvSpPr>
          <p:cNvPr id="38" name="Rechteck 37"/>
          <p:cNvSpPr/>
          <p:nvPr/>
        </p:nvSpPr>
        <p:spPr>
          <a:xfrm>
            <a:off x="4572000" y="4941167"/>
            <a:ext cx="2880320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feld 39"/>
          <p:cNvSpPr txBox="1"/>
          <p:nvPr/>
        </p:nvSpPr>
        <p:spPr>
          <a:xfrm>
            <a:off x="4572000" y="4941167"/>
            <a:ext cx="2880320" cy="43204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300" b="1" dirty="0" smtClean="0"/>
              <a:t>Achievements</a:t>
            </a:r>
            <a:endParaRPr lang="en-GB" sz="13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971600" y="1268760"/>
            <a:ext cx="288032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Grafik 11" descr="019aae33-ace9-4050-84d9-1547887ee4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936104" cy="88618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907704" y="1268760"/>
            <a:ext cx="1944216" cy="1152128"/>
          </a:xfrm>
          <a:prstGeom prst="rect">
            <a:avLst/>
          </a:prstGeom>
          <a:noFill/>
        </p:spPr>
        <p:txBody>
          <a:bodyPr wrap="square" tIns="72000" bIns="72000" rtlCol="0" anchor="ctr" anchorCtr="0"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Validation Use Case Specification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971600" y="3429000"/>
            <a:ext cx="288032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1907704" y="3429000"/>
            <a:ext cx="1944216" cy="1152128"/>
          </a:xfrm>
          <a:prstGeom prst="rect">
            <a:avLst/>
          </a:prstGeom>
          <a:noFill/>
        </p:spPr>
        <p:txBody>
          <a:bodyPr wrap="square" tIns="72000" bIns="72000" rtlCol="0" anchor="ctr" anchorCtr="0"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SMS Building Blocks Implementation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" name="Grafik 20" descr="us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73016"/>
            <a:ext cx="811182" cy="936104"/>
          </a:xfrm>
          <a:prstGeom prst="rect">
            <a:avLst/>
          </a:prstGeom>
        </p:spPr>
      </p:pic>
      <p:sp>
        <p:nvSpPr>
          <p:cNvPr id="23" name="Abgerundetes Rechteck 22"/>
          <p:cNvSpPr/>
          <p:nvPr/>
        </p:nvSpPr>
        <p:spPr>
          <a:xfrm>
            <a:off x="5292080" y="3429000"/>
            <a:ext cx="288032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6228184" y="3429000"/>
            <a:ext cx="1944216" cy="1152128"/>
          </a:xfrm>
          <a:prstGeom prst="rect">
            <a:avLst/>
          </a:prstGeom>
          <a:noFill/>
        </p:spPr>
        <p:txBody>
          <a:bodyPr wrap="square" tIns="72000" bIns="72000" rtlCol="0" anchor="ctr" anchorCtr="0"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SMS Integration</a:t>
            </a:r>
            <a:b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 Testing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" name="Grafik 24" descr="us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573016"/>
            <a:ext cx="811182" cy="936104"/>
          </a:xfrm>
          <a:prstGeom prst="rect">
            <a:avLst/>
          </a:prstGeom>
        </p:spPr>
      </p:pic>
      <p:sp>
        <p:nvSpPr>
          <p:cNvPr id="26" name="Abgerundetes Rechteck 25"/>
          <p:cNvSpPr/>
          <p:nvPr/>
        </p:nvSpPr>
        <p:spPr>
          <a:xfrm>
            <a:off x="5292080" y="1268760"/>
            <a:ext cx="288032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feld 26"/>
          <p:cNvSpPr txBox="1"/>
          <p:nvPr/>
        </p:nvSpPr>
        <p:spPr>
          <a:xfrm>
            <a:off x="6228184" y="1268760"/>
            <a:ext cx="1944216" cy="1152128"/>
          </a:xfrm>
          <a:prstGeom prst="rect">
            <a:avLst/>
          </a:prstGeom>
          <a:noFill/>
        </p:spPr>
        <p:txBody>
          <a:bodyPr wrap="square" tIns="72000" bIns="72000" rtlCol="0" anchor="ctr" anchorCtr="0"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SMS Validation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" name="Grafik 21" descr="use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12776"/>
            <a:ext cx="820916" cy="947338"/>
          </a:xfrm>
          <a:prstGeom prst="rect">
            <a:avLst/>
          </a:prstGeom>
        </p:spPr>
      </p:pic>
      <p:sp>
        <p:nvSpPr>
          <p:cNvPr id="29" name="Pfeil nach unten 28"/>
          <p:cNvSpPr/>
          <p:nvPr/>
        </p:nvSpPr>
        <p:spPr>
          <a:xfrm>
            <a:off x="2195736" y="2664296"/>
            <a:ext cx="448920" cy="62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Pfeil nach unten 29"/>
          <p:cNvSpPr/>
          <p:nvPr/>
        </p:nvSpPr>
        <p:spPr>
          <a:xfrm rot="10800000">
            <a:off x="6516216" y="2636912"/>
            <a:ext cx="448920" cy="62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de-DE" dirty="0"/>
          </a:p>
        </p:txBody>
      </p:sp>
      <p:sp>
        <p:nvSpPr>
          <p:cNvPr id="31" name="Pfeil nach unten 30"/>
          <p:cNvSpPr/>
          <p:nvPr/>
        </p:nvSpPr>
        <p:spPr>
          <a:xfrm rot="16200000">
            <a:off x="4297844" y="3703156"/>
            <a:ext cx="448920" cy="62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Pfeil nach unten 33"/>
          <p:cNvSpPr/>
          <p:nvPr/>
        </p:nvSpPr>
        <p:spPr>
          <a:xfrm rot="5400000">
            <a:off x="4297844" y="1470908"/>
            <a:ext cx="448920" cy="62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de-DE" sz="1400" b="1" dirty="0" smtClean="0"/>
              <a:t>V2</a:t>
            </a:r>
            <a:endParaRPr lang="de-DE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224810" y="3012207"/>
            <a:ext cx="900112" cy="5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SOS</a:t>
            </a:r>
          </a:p>
        </p:txBody>
      </p:sp>
      <p:sp>
        <p:nvSpPr>
          <p:cNvPr id="5" name="Rechteck 4"/>
          <p:cNvSpPr/>
          <p:nvPr/>
        </p:nvSpPr>
        <p:spPr>
          <a:xfrm>
            <a:off x="6477347" y="3013794"/>
            <a:ext cx="900113" cy="541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SPS</a:t>
            </a:r>
            <a:br>
              <a:rPr lang="en-GB" dirty="0"/>
            </a:br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3784947" y="2996332"/>
            <a:ext cx="900113" cy="541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SOS</a:t>
            </a:r>
          </a:p>
        </p:txBody>
      </p:sp>
      <p:cxnSp>
        <p:nvCxnSpPr>
          <p:cNvPr id="8" name="Gerade Verbindung mit Pfeil 7"/>
          <p:cNvCxnSpPr>
            <a:endCxn id="4" idx="1"/>
          </p:cNvCxnSpPr>
          <p:nvPr/>
        </p:nvCxnSpPr>
        <p:spPr>
          <a:xfrm flipV="1">
            <a:off x="4685060" y="3283669"/>
            <a:ext cx="53975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6124922" y="3434482"/>
            <a:ext cx="709613" cy="158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6834535" y="3267794"/>
            <a:ext cx="550862" cy="269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800" b="1" dirty="0"/>
              <a:t>SWMM</a:t>
            </a:r>
          </a:p>
        </p:txBody>
      </p:sp>
      <p:sp>
        <p:nvSpPr>
          <p:cNvPr id="12" name="Rechteck 11"/>
          <p:cNvSpPr/>
          <p:nvPr/>
        </p:nvSpPr>
        <p:spPr>
          <a:xfrm>
            <a:off x="3059832" y="1916832"/>
            <a:ext cx="1601415" cy="704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Rainfall TS</a:t>
            </a:r>
            <a:br>
              <a:rPr lang="en-GB" dirty="0"/>
            </a:br>
            <a:r>
              <a:rPr lang="en-GB" dirty="0"/>
              <a:t>Database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1835696" y="1772816"/>
            <a:ext cx="1128713" cy="481013"/>
          </a:xfrm>
          <a:prstGeom prst="rightArrow">
            <a:avLst/>
          </a:prstGeo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CS Downscaling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1835696" y="2348880"/>
            <a:ext cx="1128713" cy="447675"/>
          </a:xfrm>
          <a:prstGeom prst="rightArrow">
            <a:avLst/>
          </a:prstGeom>
          <a:ln>
            <a:prstDash val="lg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Sensor Network</a:t>
            </a:r>
            <a:endParaRPr lang="en-GB" sz="900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4211960" y="2636912"/>
            <a:ext cx="0" cy="3759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D-ATR3-2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92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 rechteckige Legende 4"/>
          <p:cNvSpPr>
            <a:spLocks noChangeArrowheads="1"/>
          </p:cNvSpPr>
          <p:nvPr/>
        </p:nvSpPr>
        <p:spPr bwMode="auto">
          <a:xfrm>
            <a:off x="4932040" y="1628800"/>
            <a:ext cx="1676400" cy="742950"/>
          </a:xfrm>
          <a:prstGeom prst="wedgeRoundRectCallout">
            <a:avLst>
              <a:gd name="adj1" fmla="val 29394"/>
              <a:gd name="adj2" fmla="val 102736"/>
              <a:gd name="adj3" fmla="val 16667"/>
            </a:avLst>
          </a:prstGeom>
          <a:gradFill rotWithShape="1">
            <a:gsLst>
              <a:gs pos="0">
                <a:srgbClr val="B6FF96"/>
              </a:gs>
              <a:gs pos="35001">
                <a:srgbClr val="CBFFB6"/>
              </a:gs>
              <a:gs pos="100000">
                <a:srgbClr val="EAFFE2"/>
              </a:gs>
            </a:gsLst>
            <a:lin ang="16200000" scaled="1"/>
          </a:gradFill>
          <a:ln w="9525" algn="ctr">
            <a:solidFill>
              <a:srgbClr val="6FC92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Choose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target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date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 rechteckige Legende 5"/>
          <p:cNvSpPr>
            <a:spLocks noChangeArrowheads="1"/>
          </p:cNvSpPr>
          <p:nvPr/>
        </p:nvSpPr>
        <p:spPr bwMode="auto">
          <a:xfrm>
            <a:off x="2699792" y="3933056"/>
            <a:ext cx="1800200" cy="742950"/>
          </a:xfrm>
          <a:prstGeom prst="wedgeRoundRectCallout">
            <a:avLst>
              <a:gd name="adj1" fmla="val 29394"/>
              <a:gd name="adj2" fmla="val -89800"/>
              <a:gd name="adj3" fmla="val 16667"/>
            </a:avLst>
          </a:prstGeom>
          <a:gradFill rotWithShape="1">
            <a:gsLst>
              <a:gs pos="0">
                <a:srgbClr val="B6FF96"/>
              </a:gs>
              <a:gs pos="35001">
                <a:srgbClr val="CBFFB6"/>
              </a:gs>
              <a:gs pos="100000">
                <a:srgbClr val="EAFFE2"/>
              </a:gs>
            </a:gsLst>
            <a:lin ang="16200000" scaled="1"/>
          </a:gradFill>
          <a:ln w="9525" algn="ctr">
            <a:solidFill>
              <a:srgbClr val="6FC92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 sz="1200" dirty="0" smtClean="0"/>
          </a:p>
          <a:p>
            <a:r>
              <a:rPr lang="en-GB" sz="1200" dirty="0" err="1" smtClean="0"/>
              <a:t>Goto</a:t>
            </a:r>
            <a:r>
              <a:rPr lang="en-GB" sz="1200" dirty="0" smtClean="0"/>
              <a:t> area of interest</a:t>
            </a:r>
            <a:endParaRPr lang="de-DE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935819" y="792821"/>
            <a:ext cx="5272361" cy="5272360"/>
            <a:chOff x="1935819" y="792821"/>
            <a:chExt cx="5272361" cy="5272360"/>
          </a:xfrm>
        </p:grpSpPr>
        <p:sp>
          <p:nvSpPr>
            <p:cNvPr id="7" name="Freihandform 6"/>
            <p:cNvSpPr/>
            <p:nvPr/>
          </p:nvSpPr>
          <p:spPr>
            <a:xfrm rot="21600000">
              <a:off x="3253909" y="3429000"/>
              <a:ext cx="2636180" cy="2636181"/>
            </a:xfrm>
            <a:custGeom>
              <a:avLst/>
              <a:gdLst>
                <a:gd name="connsiteX0" fmla="*/ 0 w 2636180"/>
                <a:gd name="connsiteY0" fmla="*/ 2636180 h 2636180"/>
                <a:gd name="connsiteX1" fmla="*/ 1318090 w 2636180"/>
                <a:gd name="connsiteY1" fmla="*/ 0 h 2636180"/>
                <a:gd name="connsiteX2" fmla="*/ 2636180 w 2636180"/>
                <a:gd name="connsiteY2" fmla="*/ 2636180 h 2636180"/>
                <a:gd name="connsiteX3" fmla="*/ 0 w 2636180"/>
                <a:gd name="connsiteY3" fmla="*/ 2636180 h 26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6180" h="2636180">
                  <a:moveTo>
                    <a:pt x="2636180" y="0"/>
                  </a:moveTo>
                  <a:lnTo>
                    <a:pt x="1318090" y="2636180"/>
                  </a:lnTo>
                  <a:lnTo>
                    <a:pt x="0" y="0"/>
                  </a:lnTo>
                  <a:lnTo>
                    <a:pt x="263618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5" tIns="60961" rIns="720005" bIns="13790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600" b="1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>
                  <a:solidFill>
                    <a:schemeClr val="tx1"/>
                  </a:solidFill>
                </a:rPr>
                <a:t>Scenario</a:t>
              </a:r>
              <a:br>
                <a:rPr lang="de-DE" sz="1600" b="1" kern="1200" dirty="0" smtClean="0">
                  <a:solidFill>
                    <a:schemeClr val="tx1"/>
                  </a:solidFill>
                </a:rPr>
              </a:br>
              <a:r>
                <a:rPr lang="de-DE" sz="1600" b="1" kern="1200" dirty="0" smtClean="0">
                  <a:solidFill>
                    <a:schemeClr val="tx1"/>
                  </a:solidFill>
                </a:rPr>
                <a:t>Management</a:t>
              </a:r>
              <a:br>
                <a:rPr lang="de-DE" sz="1600" b="1" kern="1200" dirty="0" smtClean="0">
                  <a:solidFill>
                    <a:schemeClr val="tx1"/>
                  </a:solidFill>
                </a:rPr>
              </a:br>
              <a:r>
                <a:rPr lang="de-DE" sz="1600" b="1" kern="1200" dirty="0" smtClean="0">
                  <a:solidFill>
                    <a:schemeClr val="tx1"/>
                  </a:solidFill>
                </a:rPr>
                <a:t>System</a:t>
              </a:r>
              <a:endParaRPr lang="de-DE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572000" y="3429001"/>
              <a:ext cx="2636180" cy="2636180"/>
            </a:xfrm>
            <a:custGeom>
              <a:avLst/>
              <a:gdLst>
                <a:gd name="connsiteX0" fmla="*/ 0 w 2636180"/>
                <a:gd name="connsiteY0" fmla="*/ 2636180 h 2636180"/>
                <a:gd name="connsiteX1" fmla="*/ 1318090 w 2636180"/>
                <a:gd name="connsiteY1" fmla="*/ 0 h 2636180"/>
                <a:gd name="connsiteX2" fmla="*/ 2636180 w 2636180"/>
                <a:gd name="connsiteY2" fmla="*/ 2636180 h 2636180"/>
                <a:gd name="connsiteX3" fmla="*/ 0 w 2636180"/>
                <a:gd name="connsiteY3" fmla="*/ 2636180 h 26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6180" h="2636180">
                  <a:moveTo>
                    <a:pt x="0" y="2636180"/>
                  </a:moveTo>
                  <a:lnTo>
                    <a:pt x="1318090" y="0"/>
                  </a:lnTo>
                  <a:lnTo>
                    <a:pt x="2636180" y="2636180"/>
                  </a:lnTo>
                  <a:lnTo>
                    <a:pt x="0" y="263618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815" tIns="1382860" rIns="723815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b="1" kern="1200" dirty="0" smtClean="0">
                  <a:solidFill>
                    <a:schemeClr val="tx1"/>
                  </a:solidFill>
                </a:rPr>
                <a:t>Model  </a:t>
              </a:r>
              <a:r>
                <a:rPr lang="de-DE" sz="1700" b="1" kern="1200" dirty="0" err="1" smtClean="0">
                  <a:solidFill>
                    <a:schemeClr val="tx1"/>
                  </a:solidFill>
                </a:rPr>
                <a:t>as</a:t>
              </a:r>
              <a:r>
                <a:rPr lang="de-DE" sz="1700" b="1" kern="1200" dirty="0" smtClean="0">
                  <a:solidFill>
                    <a:schemeClr val="tx1"/>
                  </a:solidFill>
                </a:rPr>
                <a:t/>
              </a:r>
              <a:br>
                <a:rPr lang="de-DE" sz="1700" b="1" kern="1200" dirty="0" smtClean="0">
                  <a:solidFill>
                    <a:schemeClr val="tx1"/>
                  </a:solidFill>
                </a:rPr>
              </a:br>
              <a:r>
                <a:rPr lang="de-DE" sz="1700" b="1" kern="1200" dirty="0" smtClean="0">
                  <a:solidFill>
                    <a:schemeClr val="tx1"/>
                  </a:solidFill>
                </a:rPr>
                <a:t>Service</a:t>
              </a:r>
              <a:br>
                <a:rPr lang="de-DE" sz="1700" b="1" kern="1200" dirty="0" smtClean="0">
                  <a:solidFill>
                    <a:schemeClr val="tx1"/>
                  </a:solidFill>
                </a:rPr>
              </a:br>
              <a:r>
                <a:rPr lang="de-DE" sz="1700" b="1" kern="1200" dirty="0" smtClean="0">
                  <a:solidFill>
                    <a:schemeClr val="tx1"/>
                  </a:solidFill>
                </a:rPr>
                <a:t>Integration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700" b="1" kern="1200" dirty="0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1935819" y="3429001"/>
              <a:ext cx="2636180" cy="2636180"/>
            </a:xfrm>
            <a:custGeom>
              <a:avLst/>
              <a:gdLst>
                <a:gd name="connsiteX0" fmla="*/ 0 w 2636180"/>
                <a:gd name="connsiteY0" fmla="*/ 2636180 h 2636180"/>
                <a:gd name="connsiteX1" fmla="*/ 1318090 w 2636180"/>
                <a:gd name="connsiteY1" fmla="*/ 0 h 2636180"/>
                <a:gd name="connsiteX2" fmla="*/ 2636180 w 2636180"/>
                <a:gd name="connsiteY2" fmla="*/ 2636180 h 2636180"/>
                <a:gd name="connsiteX3" fmla="*/ 0 w 2636180"/>
                <a:gd name="connsiteY3" fmla="*/ 2636180 h 26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6180" h="2636180">
                  <a:moveTo>
                    <a:pt x="0" y="2636180"/>
                  </a:moveTo>
                  <a:lnTo>
                    <a:pt x="1318090" y="0"/>
                  </a:lnTo>
                  <a:lnTo>
                    <a:pt x="2636180" y="2636180"/>
                  </a:lnTo>
                  <a:lnTo>
                    <a:pt x="0" y="263618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815" tIns="1382860" rIns="723815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b="1" kern="1200" dirty="0" err="1" smtClean="0">
                  <a:solidFill>
                    <a:schemeClr val="tx1"/>
                  </a:solidFill>
                </a:rPr>
                <a:t>Advanced</a:t>
              </a:r>
              <a:r>
                <a:rPr lang="de-DE" sz="1700" b="1" kern="1200" dirty="0" smtClean="0">
                  <a:solidFill>
                    <a:schemeClr val="tx1"/>
                  </a:solidFill>
                </a:rPr>
                <a:t/>
              </a:r>
              <a:br>
                <a:rPr lang="de-DE" sz="1700" b="1" kern="1200" dirty="0" smtClean="0">
                  <a:solidFill>
                    <a:schemeClr val="tx1"/>
                  </a:solidFill>
                </a:rPr>
              </a:br>
              <a:r>
                <a:rPr lang="de-DE" sz="1700" b="1" kern="1200" dirty="0" err="1" smtClean="0">
                  <a:solidFill>
                    <a:schemeClr val="tx1"/>
                  </a:solidFill>
                </a:rPr>
                <a:t>Visualisation</a:t>
              </a:r>
              <a:endParaRPr lang="de-DE" sz="1700" b="1" kern="1200" dirty="0" smtClean="0">
                <a:solidFill>
                  <a:schemeClr val="tx1"/>
                </a:solidFill>
              </a:endParaRP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700" b="1" kern="1200" dirty="0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3253909" y="792821"/>
              <a:ext cx="2636180" cy="2636180"/>
            </a:xfrm>
            <a:custGeom>
              <a:avLst/>
              <a:gdLst>
                <a:gd name="connsiteX0" fmla="*/ 0 w 2636180"/>
                <a:gd name="connsiteY0" fmla="*/ 2636180 h 2636180"/>
                <a:gd name="connsiteX1" fmla="*/ 1318090 w 2636180"/>
                <a:gd name="connsiteY1" fmla="*/ 0 h 2636180"/>
                <a:gd name="connsiteX2" fmla="*/ 2636180 w 2636180"/>
                <a:gd name="connsiteY2" fmla="*/ 2636180 h 2636180"/>
                <a:gd name="connsiteX3" fmla="*/ 0 w 2636180"/>
                <a:gd name="connsiteY3" fmla="*/ 2636180 h 26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6180" h="2636180">
                  <a:moveTo>
                    <a:pt x="0" y="2636180"/>
                  </a:moveTo>
                  <a:lnTo>
                    <a:pt x="1318090" y="0"/>
                  </a:lnTo>
                  <a:lnTo>
                    <a:pt x="2636180" y="2636180"/>
                  </a:lnTo>
                  <a:lnTo>
                    <a:pt x="0" y="263618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815" tIns="1382860" rIns="723815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700" b="1" kern="1200" dirty="0" smtClean="0">
                  <a:solidFill>
                    <a:schemeClr val="tx1"/>
                  </a:solidFill>
                </a:rPr>
                <a:t>SMS</a:t>
              </a:r>
              <a:br>
                <a:rPr lang="de-DE" sz="1700" b="1" kern="1200" dirty="0" smtClean="0">
                  <a:solidFill>
                    <a:schemeClr val="tx1"/>
                  </a:solidFill>
                </a:rPr>
              </a:br>
              <a:r>
                <a:rPr lang="de-DE" sz="1700" b="1" kern="1200" dirty="0" smtClean="0">
                  <a:solidFill>
                    <a:schemeClr val="tx1"/>
                  </a:solidFill>
                </a:rPr>
                <a:t>Framework </a:t>
              </a:r>
              <a:endParaRPr lang="de-DE" sz="17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1043646" y="4571111"/>
            <a:ext cx="3672201" cy="9885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endParaRPr lang="de-DE" sz="1400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3275632" y="2805497"/>
            <a:ext cx="1269755" cy="749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sv-S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Requirements</a:t>
            </a:r>
          </a:p>
          <a:p>
            <a:pPr algn="ctr" eaLnBrk="0" hangingPunct="0"/>
            <a:r>
              <a:rPr lang="sv-S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sv-SE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1043646" y="4635808"/>
            <a:ext cx="1799921" cy="83411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Product Vision</a:t>
            </a:r>
            <a:endParaRPr lang="sv-SE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3275632" y="1365458"/>
            <a:ext cx="1256536" cy="749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sv-SE" sz="1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User </a:t>
            </a:r>
            <a:r>
              <a:rPr lang="sv-S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Needs Analysis</a:t>
            </a:r>
            <a:endParaRPr lang="sv-SE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 rot="5400000">
            <a:off x="4321931" y="2147133"/>
            <a:ext cx="4992340" cy="19885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endParaRPr lang="de-DE"/>
          </a:p>
        </p:txBody>
      </p:sp>
      <p:sp>
        <p:nvSpPr>
          <p:cNvPr id="31" name="Gefaltete Ecke 30"/>
          <p:cNvSpPr/>
          <p:nvPr/>
        </p:nvSpPr>
        <p:spPr>
          <a:xfrm>
            <a:off x="6516216" y="1077269"/>
            <a:ext cx="720080" cy="1008856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Pilot</a:t>
            </a: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</a:t>
            </a:r>
            <a:endParaRPr lang="sv-SE" sz="1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 </a:t>
            </a:r>
            <a:endParaRPr lang="sv-SE" sz="10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2" name="Gefaltete Ecke 31"/>
          <p:cNvSpPr/>
          <p:nvPr/>
        </p:nvSpPr>
        <p:spPr>
          <a:xfrm>
            <a:off x="6300192" y="2517429"/>
            <a:ext cx="936104" cy="1177652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Requirements</a:t>
            </a: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Specification</a:t>
            </a:r>
            <a:endParaRPr lang="sv-SE" sz="10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5796136" y="645221"/>
            <a:ext cx="2016224" cy="41173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v-SE" sz="1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Deliverables</a:t>
            </a:r>
            <a:endParaRPr lang="sv-SE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" name="Pfeil nach unten 37"/>
          <p:cNvSpPr/>
          <p:nvPr/>
        </p:nvSpPr>
        <p:spPr>
          <a:xfrm>
            <a:off x="3801245" y="2301405"/>
            <a:ext cx="266700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Pfeil nach unten 38"/>
          <p:cNvSpPr/>
          <p:nvPr/>
        </p:nvSpPr>
        <p:spPr>
          <a:xfrm rot="16200000">
            <a:off x="4928096" y="2898676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Pfeil nach unten 39"/>
          <p:cNvSpPr/>
          <p:nvPr/>
        </p:nvSpPr>
        <p:spPr>
          <a:xfrm rot="16200000">
            <a:off x="4928096" y="1458517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Pfeil nach unten 40"/>
          <p:cNvSpPr/>
          <p:nvPr/>
        </p:nvSpPr>
        <p:spPr>
          <a:xfrm rot="16200000">
            <a:off x="4969768" y="4773960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Richtungspfeil 43"/>
          <p:cNvSpPr/>
          <p:nvPr/>
        </p:nvSpPr>
        <p:spPr>
          <a:xfrm>
            <a:off x="2987825" y="4697760"/>
            <a:ext cx="1461244" cy="7239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sv-S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WP3 </a:t>
            </a:r>
            <a:r>
              <a:rPr lang="sv-S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(&amp; </a:t>
            </a:r>
            <a:r>
              <a:rPr lang="sv-S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WP4 </a:t>
            </a:r>
            <a:r>
              <a:rPr lang="sv-S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Development</a:t>
            </a:r>
            <a:endParaRPr lang="sv-SE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" name="Pfeil nach unten 44"/>
          <p:cNvSpPr/>
          <p:nvPr/>
        </p:nvSpPr>
        <p:spPr>
          <a:xfrm rot="18220863" flipV="1">
            <a:off x="2836800" y="2878588"/>
            <a:ext cx="250825" cy="463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de-DE" dirty="0"/>
          </a:p>
        </p:txBody>
      </p:sp>
      <p:graphicFrame>
        <p:nvGraphicFramePr>
          <p:cNvPr id="46" name="Diagramm 45"/>
          <p:cNvGraphicFramePr/>
          <p:nvPr/>
        </p:nvGraphicFramePr>
        <p:xfrm>
          <a:off x="5508104" y="3813573"/>
          <a:ext cx="2448272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Gefaltete Ecke 47"/>
          <p:cNvSpPr/>
          <p:nvPr/>
        </p:nvSpPr>
        <p:spPr>
          <a:xfrm>
            <a:off x="6444208" y="1149276"/>
            <a:ext cx="720080" cy="1008856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Pilot</a:t>
            </a: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</a:t>
            </a:r>
            <a:endParaRPr lang="sv-SE" sz="1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 </a:t>
            </a:r>
            <a:endParaRPr lang="sv-SE" sz="10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9" name="Gefaltete Ecke 48"/>
          <p:cNvSpPr/>
          <p:nvPr/>
        </p:nvSpPr>
        <p:spPr>
          <a:xfrm>
            <a:off x="6372200" y="1221285"/>
            <a:ext cx="720080" cy="1008856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Pilot</a:t>
            </a: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</a:t>
            </a:r>
            <a:endParaRPr lang="sv-SE" sz="1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 </a:t>
            </a:r>
            <a:endParaRPr lang="sv-SE" sz="10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0" name="Gefaltete Ecke 49"/>
          <p:cNvSpPr/>
          <p:nvPr/>
        </p:nvSpPr>
        <p:spPr>
          <a:xfrm>
            <a:off x="6300192" y="1293293"/>
            <a:ext cx="720080" cy="1008856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Pilot</a:t>
            </a: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Definition</a:t>
            </a:r>
            <a:endParaRPr lang="sv-SE" sz="1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sv-SE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 </a:t>
            </a:r>
            <a:endParaRPr lang="sv-SE" sz="1000" b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sz="1000" dirty="0">
              <a:solidFill>
                <a:schemeClr val="tx1"/>
              </a:solidFill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971600" y="1797348"/>
            <a:ext cx="1656184" cy="1656184"/>
            <a:chOff x="1136937" y="784785"/>
            <a:chExt cx="959182" cy="959182"/>
          </a:xfrm>
        </p:grpSpPr>
        <p:sp>
          <p:nvSpPr>
            <p:cNvPr id="55" name=" 3"/>
            <p:cNvSpPr/>
            <p:nvPr/>
          </p:nvSpPr>
          <p:spPr>
            <a:xfrm>
              <a:off x="1136937" y="784785"/>
              <a:ext cx="959182" cy="959182"/>
            </a:xfrm>
            <a:prstGeom prst="gear9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6" name=" 4"/>
            <p:cNvSpPr/>
            <p:nvPr/>
          </p:nvSpPr>
          <p:spPr>
            <a:xfrm>
              <a:off x="1329775" y="1009469"/>
              <a:ext cx="573506" cy="493039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err="1" smtClean="0"/>
                <a:t>Mockups</a:t>
              </a:r>
              <a:endParaRPr lang="en-GB" b="1" kern="1200" dirty="0"/>
            </a:p>
          </p:txBody>
        </p:sp>
      </p:grpSp>
      <p:sp>
        <p:nvSpPr>
          <p:cNvPr id="57" name="Pfeil nach unten 56"/>
          <p:cNvSpPr/>
          <p:nvPr/>
        </p:nvSpPr>
        <p:spPr>
          <a:xfrm rot="3379137">
            <a:off x="2836801" y="1654453"/>
            <a:ext cx="250825" cy="463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Pfeil nach unten 57"/>
          <p:cNvSpPr/>
          <p:nvPr/>
        </p:nvSpPr>
        <p:spPr>
          <a:xfrm>
            <a:off x="1547664" y="3741565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" name="Pfeil nach unten 58"/>
          <p:cNvSpPr/>
          <p:nvPr/>
        </p:nvSpPr>
        <p:spPr>
          <a:xfrm>
            <a:off x="3682752" y="3741565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" name="Gefaltete Ecke 60"/>
          <p:cNvSpPr/>
          <p:nvPr/>
        </p:nvSpPr>
        <p:spPr>
          <a:xfrm>
            <a:off x="6012160" y="5037708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2" name="Gefaltete Ecke 61"/>
          <p:cNvSpPr/>
          <p:nvPr/>
        </p:nvSpPr>
        <p:spPr>
          <a:xfrm>
            <a:off x="6084168" y="5109717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lang="en-GB" sz="14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843808" y="6165304"/>
            <a:ext cx="108012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T3.3 / T3.4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66" name="Gerade Verbindung mit Pfeil 65"/>
          <p:cNvCxnSpPr>
            <a:stCxn id="64" idx="0"/>
          </p:cNvCxnSpPr>
          <p:nvPr/>
        </p:nvCxnSpPr>
        <p:spPr>
          <a:xfrm rot="5400000" flipH="1" flipV="1">
            <a:off x="3185846" y="5499230"/>
            <a:ext cx="864096" cy="468052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8028384" y="2924944"/>
            <a:ext cx="72008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D3.1.i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72" name="Gerade Verbindung mit Pfeil 71"/>
          <p:cNvCxnSpPr>
            <a:stCxn id="71" idx="1"/>
          </p:cNvCxnSpPr>
          <p:nvPr/>
        </p:nvCxnSpPr>
        <p:spPr>
          <a:xfrm rot="10800000" flipV="1">
            <a:off x="7020272" y="3078832"/>
            <a:ext cx="1008112" cy="134143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8028384" y="4293096"/>
            <a:ext cx="72008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D3.2.i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6588224" y="6093296"/>
            <a:ext cx="72008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D3.3.i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0" name="Gerade Verbindung mit Pfeil 79"/>
          <p:cNvCxnSpPr>
            <a:stCxn id="78" idx="1"/>
          </p:cNvCxnSpPr>
          <p:nvPr/>
        </p:nvCxnSpPr>
        <p:spPr>
          <a:xfrm rot="10800000">
            <a:off x="6804248" y="4365105"/>
            <a:ext cx="1224136" cy="81881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>
            <a:stCxn id="78" idx="1"/>
          </p:cNvCxnSpPr>
          <p:nvPr/>
        </p:nvCxnSpPr>
        <p:spPr>
          <a:xfrm rot="10800000" flipV="1">
            <a:off x="7092280" y="4446984"/>
            <a:ext cx="936104" cy="844349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8" idx="1"/>
          </p:cNvCxnSpPr>
          <p:nvPr/>
        </p:nvCxnSpPr>
        <p:spPr>
          <a:xfrm rot="10800000" flipV="1">
            <a:off x="6588224" y="4446984"/>
            <a:ext cx="1440160" cy="268285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>
            <a:stCxn id="79" idx="0"/>
          </p:cNvCxnSpPr>
          <p:nvPr/>
        </p:nvCxnSpPr>
        <p:spPr>
          <a:xfrm rot="16200000" flipV="1">
            <a:off x="6120172" y="5265204"/>
            <a:ext cx="1512168" cy="144016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4572000" y="6093296"/>
            <a:ext cx="1656184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Companion Reports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92" name="Gerade Verbindung mit Pfeil 91"/>
          <p:cNvCxnSpPr>
            <a:stCxn id="91" idx="0"/>
            <a:endCxn id="62" idx="1"/>
          </p:cNvCxnSpPr>
          <p:nvPr/>
        </p:nvCxnSpPr>
        <p:spPr>
          <a:xfrm rot="5400000" flipH="1" flipV="1">
            <a:off x="5340351" y="5349479"/>
            <a:ext cx="803559" cy="684076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7956376" y="908720"/>
            <a:ext cx="72008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D5.1.i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7956376" y="1340768"/>
            <a:ext cx="72008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D6.1.i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7956376" y="1772816"/>
            <a:ext cx="72008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D7.1.i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7956376" y="2204864"/>
            <a:ext cx="720080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D8.1.i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98" name="Gerade Verbindung mit Pfeil 97"/>
          <p:cNvCxnSpPr>
            <a:stCxn id="97" idx="1"/>
          </p:cNvCxnSpPr>
          <p:nvPr/>
        </p:nvCxnSpPr>
        <p:spPr>
          <a:xfrm rot="10800000">
            <a:off x="6588224" y="2132857"/>
            <a:ext cx="1368152" cy="225897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>
            <a:stCxn id="96" idx="1"/>
          </p:cNvCxnSpPr>
          <p:nvPr/>
        </p:nvCxnSpPr>
        <p:spPr>
          <a:xfrm rot="10800000">
            <a:off x="6804248" y="1916833"/>
            <a:ext cx="1152128" cy="9873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rot="10800000" flipV="1">
            <a:off x="6876256" y="1484784"/>
            <a:ext cx="1080120" cy="72008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rot="10800000" flipV="1">
            <a:off x="6588224" y="1052736"/>
            <a:ext cx="1368152" cy="36004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/>
          <p:cNvSpPr txBox="1"/>
          <p:nvPr/>
        </p:nvSpPr>
        <p:spPr>
          <a:xfrm>
            <a:off x="5004048" y="2348880"/>
            <a:ext cx="503664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T3.1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12" name="Gerade Verbindung mit Pfeil 111"/>
          <p:cNvCxnSpPr>
            <a:stCxn id="111" idx="1"/>
          </p:cNvCxnSpPr>
          <p:nvPr/>
        </p:nvCxnSpPr>
        <p:spPr>
          <a:xfrm rot="10800000" flipV="1">
            <a:off x="4355978" y="2502768"/>
            <a:ext cx="648070" cy="710209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>
            <a:stCxn id="111" idx="1"/>
          </p:cNvCxnSpPr>
          <p:nvPr/>
        </p:nvCxnSpPr>
        <p:spPr>
          <a:xfrm rot="10800000">
            <a:off x="4355976" y="1811965"/>
            <a:ext cx="648072" cy="690804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323528" y="4005064"/>
            <a:ext cx="503664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T3.2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21" name="Gerade Verbindung mit Pfeil 120"/>
          <p:cNvCxnSpPr>
            <a:stCxn id="120" idx="0"/>
          </p:cNvCxnSpPr>
          <p:nvPr/>
        </p:nvCxnSpPr>
        <p:spPr>
          <a:xfrm rot="5400000" flipH="1" flipV="1">
            <a:off x="485448" y="3014856"/>
            <a:ext cx="1080120" cy="900296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/>
          <p:cNvSpPr txBox="1"/>
          <p:nvPr/>
        </p:nvSpPr>
        <p:spPr>
          <a:xfrm>
            <a:off x="2555776" y="3789040"/>
            <a:ext cx="503664" cy="307777"/>
          </a:xfrm>
          <a:prstGeom prst="rect">
            <a:avLst/>
          </a:prstGeom>
          <a:solidFill>
            <a:schemeClr val="lt1"/>
          </a:solidFill>
          <a:ln w="19050" cap="rnd">
            <a:solidFill>
              <a:schemeClr val="accent2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T2.2</a:t>
            </a:r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124" name="Gerade Verbindung mit Pfeil 123"/>
          <p:cNvCxnSpPr/>
          <p:nvPr/>
        </p:nvCxnSpPr>
        <p:spPr>
          <a:xfrm rot="16200000" flipV="1">
            <a:off x="1943708" y="2960948"/>
            <a:ext cx="864096" cy="792088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 rot="5400000">
            <a:off x="2447764" y="4329100"/>
            <a:ext cx="648072" cy="144016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m 43"/>
          <p:cNvGraphicFramePr/>
          <p:nvPr/>
        </p:nvGraphicFramePr>
        <p:xfrm>
          <a:off x="5796136" y="2892631"/>
          <a:ext cx="3096306" cy="224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2699792" y="4149080"/>
            <a:ext cx="2952121" cy="9885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endParaRPr lang="de-DE" sz="1400"/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4211698" y="2383466"/>
            <a:ext cx="1269755" cy="749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sv-S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Requirements</a:t>
            </a:r>
          </a:p>
          <a:p>
            <a:pPr algn="ctr" eaLnBrk="0" hangingPunct="0"/>
            <a:r>
              <a:rPr lang="sv-S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Analysis</a:t>
            </a:r>
            <a:endParaRPr lang="sv-SE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699792" y="4213777"/>
            <a:ext cx="1224136" cy="83411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Product</a:t>
            </a:r>
            <a:b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Vision</a:t>
            </a:r>
            <a:endParaRPr lang="sv-SE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Pfeil nach unten 21"/>
          <p:cNvSpPr/>
          <p:nvPr/>
        </p:nvSpPr>
        <p:spPr>
          <a:xfrm rot="16200000">
            <a:off x="5905834" y="4351929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ichtungspfeil 22"/>
          <p:cNvSpPr/>
          <p:nvPr/>
        </p:nvSpPr>
        <p:spPr>
          <a:xfrm>
            <a:off x="3923891" y="4275729"/>
            <a:ext cx="1461244" cy="7239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sv-S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WP3 </a:t>
            </a:r>
            <a:r>
              <a:rPr lang="sv-S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(&amp; </a:t>
            </a:r>
            <a:r>
              <a:rPr lang="sv-S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WP4 </a:t>
            </a:r>
            <a:r>
              <a:rPr lang="sv-S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Development</a:t>
            </a:r>
            <a:endParaRPr lang="sv-SE" sz="1400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2734341" y="2060848"/>
            <a:ext cx="1117579" cy="1117579"/>
            <a:chOff x="1136937" y="784785"/>
            <a:chExt cx="959182" cy="959182"/>
          </a:xfrm>
        </p:grpSpPr>
        <p:sp>
          <p:nvSpPr>
            <p:cNvPr id="26" name=" 3"/>
            <p:cNvSpPr/>
            <p:nvPr/>
          </p:nvSpPr>
          <p:spPr>
            <a:xfrm>
              <a:off x="1136937" y="784785"/>
              <a:ext cx="959182" cy="959182"/>
            </a:xfrm>
            <a:prstGeom prst="gear9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 4"/>
            <p:cNvSpPr/>
            <p:nvPr/>
          </p:nvSpPr>
          <p:spPr>
            <a:xfrm>
              <a:off x="1329775" y="1009469"/>
              <a:ext cx="573506" cy="4930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err="1" smtClean="0"/>
                <a:t>Mockups</a:t>
              </a:r>
              <a:endParaRPr lang="en-GB" sz="1200" kern="1200" dirty="0"/>
            </a:p>
          </p:txBody>
        </p:sp>
      </p:grpSp>
      <p:sp>
        <p:nvSpPr>
          <p:cNvPr id="28" name="Pfeil nach unten 27"/>
          <p:cNvSpPr/>
          <p:nvPr/>
        </p:nvSpPr>
        <p:spPr>
          <a:xfrm>
            <a:off x="3059832" y="3319534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4618818" y="3319534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Gefaltete Ecke 29"/>
          <p:cNvSpPr/>
          <p:nvPr/>
        </p:nvSpPr>
        <p:spPr>
          <a:xfrm>
            <a:off x="6804248" y="4653135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Gefaltete Ecke 30"/>
          <p:cNvSpPr/>
          <p:nvPr/>
        </p:nvSpPr>
        <p:spPr>
          <a:xfrm>
            <a:off x="6876256" y="4725144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lang="en-GB" sz="14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" name="Gefaltete Ecke 44"/>
          <p:cNvSpPr/>
          <p:nvPr/>
        </p:nvSpPr>
        <p:spPr>
          <a:xfrm>
            <a:off x="6804248" y="4653135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Gefaltete Ecke 45"/>
          <p:cNvSpPr/>
          <p:nvPr/>
        </p:nvSpPr>
        <p:spPr>
          <a:xfrm>
            <a:off x="6876256" y="4725144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lang="en-GB" sz="14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251520" y="4149080"/>
            <a:ext cx="1269755" cy="1008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Product Validation</a:t>
            </a:r>
            <a:endParaRPr lang="sv-SE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" name="Pfeil nach unten 50"/>
          <p:cNvSpPr/>
          <p:nvPr/>
        </p:nvSpPr>
        <p:spPr>
          <a:xfrm rot="16200000">
            <a:off x="1903760" y="4361160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5796136" y="2892631"/>
          <a:ext cx="3096306" cy="224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2699792" y="4149080"/>
            <a:ext cx="2952121" cy="9885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endParaRPr lang="de-DE" sz="14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699792" y="4213777"/>
            <a:ext cx="1224136" cy="83411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Product</a:t>
            </a:r>
            <a:b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Vision</a:t>
            </a:r>
            <a:endParaRPr lang="sv-SE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Pfeil nach unten 7"/>
          <p:cNvSpPr/>
          <p:nvPr/>
        </p:nvSpPr>
        <p:spPr>
          <a:xfrm rot="16200000">
            <a:off x="5905834" y="4351929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ichtungspfeil 8"/>
          <p:cNvSpPr/>
          <p:nvPr/>
        </p:nvSpPr>
        <p:spPr>
          <a:xfrm>
            <a:off x="3923891" y="4275729"/>
            <a:ext cx="1461244" cy="7239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sv-S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WP3 </a:t>
            </a:r>
            <a:r>
              <a:rPr lang="sv-S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(&amp; </a:t>
            </a:r>
            <a:r>
              <a:rPr lang="sv-SE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WP4 </a:t>
            </a:r>
            <a:r>
              <a:rPr lang="sv-SE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Development</a:t>
            </a:r>
            <a:endParaRPr lang="sv-SE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Pfeil nach unten 9"/>
          <p:cNvSpPr/>
          <p:nvPr/>
        </p:nvSpPr>
        <p:spPr>
          <a:xfrm>
            <a:off x="3923928" y="3374256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Gefaltete Ecke 11"/>
          <p:cNvSpPr/>
          <p:nvPr/>
        </p:nvSpPr>
        <p:spPr>
          <a:xfrm>
            <a:off x="6804248" y="4653135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Gefaltete Ecke 12"/>
          <p:cNvSpPr/>
          <p:nvPr/>
        </p:nvSpPr>
        <p:spPr>
          <a:xfrm>
            <a:off x="6876256" y="4725144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lang="en-GB" sz="14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Gefaltete Ecke 13"/>
          <p:cNvSpPr/>
          <p:nvPr/>
        </p:nvSpPr>
        <p:spPr>
          <a:xfrm>
            <a:off x="6804248" y="4653135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Gefaltete Ecke 14"/>
          <p:cNvSpPr/>
          <p:nvPr/>
        </p:nvSpPr>
        <p:spPr>
          <a:xfrm>
            <a:off x="6876256" y="4725144"/>
            <a:ext cx="286496" cy="360040"/>
          </a:xfrm>
          <a:prstGeom prst="foldedCorne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lang="en-GB" sz="14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51520" y="4149080"/>
            <a:ext cx="1269755" cy="1008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sv-SE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Product Validation</a:t>
            </a:r>
            <a:endParaRPr lang="sv-SE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Pfeil nach unten 16"/>
          <p:cNvSpPr/>
          <p:nvPr/>
        </p:nvSpPr>
        <p:spPr>
          <a:xfrm rot="16200000">
            <a:off x="1903760" y="4361160"/>
            <a:ext cx="457200" cy="55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3518269" y="2391730"/>
            <a:ext cx="1269755" cy="7492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sv-SE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Pilot Definition</a:t>
            </a:r>
            <a:endParaRPr lang="sv-SE" sz="1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bgerundetes Rechteck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128714"/>
            <a:ext cx="70358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bgerundetes Rechteck 2"/>
          <p:cNvSpPr/>
          <p:nvPr/>
        </p:nvSpPr>
        <p:spPr bwMode="auto">
          <a:xfrm flipH="1">
            <a:off x="7224729" y="1147840"/>
            <a:ext cx="1776427" cy="5155937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DE" dirty="0">
                <a:latin typeface="Hypatia Sans Pro" pitchFamily="34" charset="0"/>
              </a:rPr>
              <a:t>System</a:t>
            </a:r>
          </a:p>
          <a:p>
            <a:pPr algn="ctr">
              <a:defRPr/>
            </a:pPr>
            <a:r>
              <a:rPr lang="de-DE" dirty="0">
                <a:latin typeface="Hypatia Sans Pro" pitchFamily="34" charset="0"/>
              </a:rPr>
              <a:t>Management</a:t>
            </a:r>
          </a:p>
          <a:p>
            <a:pPr algn="ctr">
              <a:defRPr/>
            </a:pPr>
            <a:r>
              <a:rPr lang="de-DE" dirty="0">
                <a:latin typeface="Hypatia Sans Pro" pitchFamily="34" charset="0"/>
              </a:rPr>
              <a:t>Tools</a:t>
            </a:r>
          </a:p>
        </p:txBody>
      </p:sp>
      <p:sp>
        <p:nvSpPr>
          <p:cNvPr id="4" name="Abgerundetes Rechteck 3"/>
          <p:cNvSpPr/>
          <p:nvPr/>
        </p:nvSpPr>
        <p:spPr bwMode="auto">
          <a:xfrm>
            <a:off x="7380312" y="2276873"/>
            <a:ext cx="1512168" cy="11116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accent2"/>
                </a:solidFill>
              </a:rPr>
              <a:t>ABF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7380312" y="5013177"/>
            <a:ext cx="1512168" cy="11006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chemeClr val="accent2"/>
                </a:solidFill>
              </a:rPr>
              <a:t>JPresso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7380312" y="3645025"/>
            <a:ext cx="1512168" cy="11133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Server </a:t>
            </a:r>
            <a:r>
              <a:rPr lang="de-DE" dirty="0" err="1">
                <a:solidFill>
                  <a:schemeClr val="accent2"/>
                </a:solidFill>
              </a:rPr>
              <a:t>Console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539552" y="1772817"/>
            <a:ext cx="1800200" cy="706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Catalogue</a:t>
            </a:r>
          </a:p>
        </p:txBody>
      </p:sp>
      <p:pic>
        <p:nvPicPr>
          <p:cNvPr id="4107" name="Abgerundetes Rechteck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1" y="3927476"/>
            <a:ext cx="70659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bgerundetes Rechteck 9"/>
          <p:cNvSpPr/>
          <p:nvPr/>
        </p:nvSpPr>
        <p:spPr bwMode="auto">
          <a:xfrm>
            <a:off x="515940" y="4470401"/>
            <a:ext cx="2903537" cy="5064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Registry Server</a:t>
            </a:r>
          </a:p>
        </p:txBody>
      </p:sp>
      <p:sp>
        <p:nvSpPr>
          <p:cNvPr id="11" name="Abgerundetes Rechteck 29"/>
          <p:cNvSpPr/>
          <p:nvPr/>
        </p:nvSpPr>
        <p:spPr bwMode="auto">
          <a:xfrm>
            <a:off x="3738563" y="4457701"/>
            <a:ext cx="2976563" cy="16637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Integration Base</a:t>
            </a:r>
          </a:p>
        </p:txBody>
      </p:sp>
      <p:sp>
        <p:nvSpPr>
          <p:cNvPr id="12" name="Abgerundetes Rechteck 10"/>
          <p:cNvSpPr/>
          <p:nvPr/>
        </p:nvSpPr>
        <p:spPr bwMode="auto">
          <a:xfrm>
            <a:off x="515940" y="5049838"/>
            <a:ext cx="2903537" cy="5064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Broker</a:t>
            </a:r>
          </a:p>
        </p:txBody>
      </p:sp>
      <p:sp>
        <p:nvSpPr>
          <p:cNvPr id="13" name="Abgerundetes Rechteck 10"/>
          <p:cNvSpPr/>
          <p:nvPr/>
        </p:nvSpPr>
        <p:spPr bwMode="auto">
          <a:xfrm>
            <a:off x="515940" y="5637213"/>
            <a:ext cx="2903537" cy="5064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solidFill>
                  <a:schemeClr val="accent2"/>
                </a:solidFill>
              </a:rPr>
              <a:t>Domain Server</a:t>
            </a:r>
          </a:p>
        </p:txBody>
      </p:sp>
      <p:sp>
        <p:nvSpPr>
          <p:cNvPr id="4112" name="Text Box 126"/>
          <p:cNvSpPr txBox="1">
            <a:spLocks noChangeArrowheads="1"/>
          </p:cNvSpPr>
          <p:nvPr/>
        </p:nvSpPr>
        <p:spPr bwMode="auto">
          <a:xfrm>
            <a:off x="403226" y="3983038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bg1"/>
                </a:solidFill>
              </a:rPr>
              <a:t>Kernel</a:t>
            </a:r>
          </a:p>
        </p:txBody>
      </p:sp>
      <p:sp>
        <p:nvSpPr>
          <p:cNvPr id="4113" name="Text Box 130"/>
          <p:cNvSpPr txBox="1">
            <a:spLocks noChangeArrowheads="1"/>
          </p:cNvSpPr>
          <p:nvPr/>
        </p:nvSpPr>
        <p:spPr bwMode="auto">
          <a:xfrm>
            <a:off x="419100" y="1208089"/>
            <a:ext cx="1367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bg1"/>
                </a:solidFill>
              </a:rPr>
              <a:t>Navigator</a:t>
            </a:r>
          </a:p>
        </p:txBody>
      </p:sp>
      <p:sp>
        <p:nvSpPr>
          <p:cNvPr id="16" name="Abgerundetes Rechteck 29"/>
          <p:cNvSpPr/>
          <p:nvPr/>
        </p:nvSpPr>
        <p:spPr bwMode="auto">
          <a:xfrm>
            <a:off x="4860032" y="1772817"/>
            <a:ext cx="1800200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chemeClr val="accent2"/>
                </a:solidFill>
              </a:rPr>
              <a:t>Map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Component</a:t>
            </a:r>
            <a:endParaRPr lang="de-DE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cismap</a:t>
            </a:r>
            <a:r>
              <a:rPr lang="de-DE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7" name="Abgerundetes Rechteck 29"/>
          <p:cNvSpPr/>
          <p:nvPr/>
        </p:nvSpPr>
        <p:spPr bwMode="auto">
          <a:xfrm>
            <a:off x="2699792" y="2708921"/>
            <a:ext cx="1800200" cy="706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chemeClr val="accent2"/>
                </a:solidFill>
              </a:rPr>
              <a:t>Renderer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8" name="Abgerundetes Rechteck 29"/>
          <p:cNvSpPr/>
          <p:nvPr/>
        </p:nvSpPr>
        <p:spPr bwMode="auto">
          <a:xfrm>
            <a:off x="2699792" y="1772817"/>
            <a:ext cx="1800200" cy="706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accent2"/>
                </a:solidFill>
              </a:rPr>
              <a:t>Editors</a:t>
            </a:r>
          </a:p>
        </p:txBody>
      </p:sp>
      <p:pic>
        <p:nvPicPr>
          <p:cNvPr id="4117" name="Grafik 23" descr="Imag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0490" y="5084764"/>
            <a:ext cx="8159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Grafik 26" descr="Imag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6" y="5084764"/>
            <a:ext cx="8159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Grafik 27" descr="Imag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6" y="5084764"/>
            <a:ext cx="8143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bgerundetes Rechteck 29"/>
          <p:cNvSpPr/>
          <p:nvPr/>
        </p:nvSpPr>
        <p:spPr bwMode="auto">
          <a:xfrm>
            <a:off x="539552" y="2708921"/>
            <a:ext cx="1800200" cy="706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 smtClean="0">
                <a:solidFill>
                  <a:schemeClr val="accent2"/>
                </a:solidFill>
              </a:rPr>
              <a:t>Search</a:t>
            </a:r>
            <a:endParaRPr lang="de-D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557338"/>
            <a:ext cx="8842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>
          <a:xfrm>
            <a:off x="3924300" y="2781300"/>
            <a:ext cx="1295400" cy="1295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700" dirty="0"/>
              <a:t>Registry</a:t>
            </a:r>
            <a:br>
              <a:rPr lang="en-GB" sz="1700" dirty="0"/>
            </a:br>
            <a:r>
              <a:rPr lang="en-GB" dirty="0"/>
              <a:t>Server</a:t>
            </a:r>
          </a:p>
        </p:txBody>
      </p:sp>
      <p:sp>
        <p:nvSpPr>
          <p:cNvPr id="17" name="Rechteck 16"/>
          <p:cNvSpPr/>
          <p:nvPr/>
        </p:nvSpPr>
        <p:spPr>
          <a:xfrm>
            <a:off x="6011863" y="1268413"/>
            <a:ext cx="1008063" cy="143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Domain</a:t>
            </a:r>
            <a:br>
              <a:rPr lang="en-GB" dirty="0"/>
            </a:br>
            <a:r>
              <a:rPr lang="en-GB" dirty="0"/>
              <a:t>Server</a:t>
            </a:r>
          </a:p>
        </p:txBody>
      </p:sp>
      <p:sp>
        <p:nvSpPr>
          <p:cNvPr id="18" name="Rechteck 17"/>
          <p:cNvSpPr/>
          <p:nvPr/>
        </p:nvSpPr>
        <p:spPr>
          <a:xfrm>
            <a:off x="6011863" y="4149726"/>
            <a:ext cx="1008063" cy="1439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Domain</a:t>
            </a:r>
            <a:br>
              <a:rPr lang="en-GB" dirty="0"/>
            </a:br>
            <a:r>
              <a:rPr lang="en-GB" dirty="0"/>
              <a:t>Server</a:t>
            </a:r>
          </a:p>
        </p:txBody>
      </p:sp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437064"/>
            <a:ext cx="8842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/>
          <p:cNvSpPr/>
          <p:nvPr/>
        </p:nvSpPr>
        <p:spPr>
          <a:xfrm>
            <a:off x="2124077" y="1268413"/>
            <a:ext cx="1008063" cy="143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Broker</a:t>
            </a:r>
            <a:endParaRPr lang="en-GB" dirty="0"/>
          </a:p>
        </p:txBody>
      </p:sp>
      <p:sp>
        <p:nvSpPr>
          <p:cNvPr id="21" name="Rechteck 20"/>
          <p:cNvSpPr/>
          <p:nvPr/>
        </p:nvSpPr>
        <p:spPr>
          <a:xfrm>
            <a:off x="2124077" y="4149726"/>
            <a:ext cx="1008063" cy="1439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Broker</a:t>
            </a:r>
            <a:endParaRPr lang="en-GB" dirty="0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5076825" y="2133601"/>
            <a:ext cx="863600" cy="79057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10800000">
            <a:off x="5076825" y="3933826"/>
            <a:ext cx="863600" cy="79057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203575" y="2133601"/>
            <a:ext cx="863600" cy="79057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3203575" y="3933826"/>
            <a:ext cx="863600" cy="79057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7092949" y="1989139"/>
            <a:ext cx="719139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3203575" y="1989139"/>
            <a:ext cx="2736851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3203575" y="4868863"/>
            <a:ext cx="2736851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1557339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4437064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Gerade Verbindung mit Pfeil 55"/>
          <p:cNvCxnSpPr>
            <a:endCxn id="54" idx="3"/>
          </p:cNvCxnSpPr>
          <p:nvPr/>
        </p:nvCxnSpPr>
        <p:spPr>
          <a:xfrm rot="10800000">
            <a:off x="1116014" y="4868864"/>
            <a:ext cx="935037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endCxn id="19470" idx="3"/>
          </p:cNvCxnSpPr>
          <p:nvPr/>
        </p:nvCxnSpPr>
        <p:spPr>
          <a:xfrm rot="10800000">
            <a:off x="1116014" y="1989139"/>
            <a:ext cx="935037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7092949" y="4868864"/>
            <a:ext cx="719139" cy="158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>
            <a:stCxn id="16" idx="3"/>
            <a:endCxn id="16" idx="7"/>
          </p:cNvCxnSpPr>
          <p:nvPr/>
        </p:nvCxnSpPr>
        <p:spPr>
          <a:xfrm rot="5400000" flipH="1" flipV="1">
            <a:off x="4113214" y="2970214"/>
            <a:ext cx="917575" cy="917575"/>
          </a:xfrm>
          <a:prstGeom prst="line">
            <a:avLst/>
          </a:prstGeom>
          <a:ln w="12700">
            <a:solidFill>
              <a:srgbClr val="595959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>
            <a:stCxn id="16" idx="1"/>
            <a:endCxn id="16" idx="5"/>
          </p:cNvCxnSpPr>
          <p:nvPr/>
        </p:nvCxnSpPr>
        <p:spPr>
          <a:xfrm rot="16200000" flipH="1">
            <a:off x="4113214" y="2970214"/>
            <a:ext cx="917575" cy="917575"/>
          </a:xfrm>
          <a:prstGeom prst="line">
            <a:avLst/>
          </a:prstGeom>
          <a:ln w="12700">
            <a:solidFill>
              <a:srgbClr val="595959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Textfeld 97"/>
          <p:cNvSpPr txBox="1">
            <a:spLocks noChangeArrowheads="1"/>
          </p:cNvSpPr>
          <p:nvPr/>
        </p:nvSpPr>
        <p:spPr bwMode="auto">
          <a:xfrm>
            <a:off x="2124077" y="2805114"/>
            <a:ext cx="1008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</p:txBody>
      </p:sp>
      <p:sp>
        <p:nvSpPr>
          <p:cNvPr id="5144" name="Textfeld 98"/>
          <p:cNvSpPr txBox="1">
            <a:spLocks noChangeArrowheads="1"/>
          </p:cNvSpPr>
          <p:nvPr/>
        </p:nvSpPr>
        <p:spPr bwMode="auto">
          <a:xfrm>
            <a:off x="6011863" y="2805114"/>
            <a:ext cx="1008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</p:txBody>
      </p:sp>
      <p:sp>
        <p:nvSpPr>
          <p:cNvPr id="5145" name="Textfeld 99"/>
          <p:cNvSpPr txBox="1">
            <a:spLocks noChangeArrowheads="1"/>
          </p:cNvSpPr>
          <p:nvPr/>
        </p:nvSpPr>
        <p:spPr bwMode="auto">
          <a:xfrm>
            <a:off x="3132139" y="5084764"/>
            <a:ext cx="287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.    .    .    .    .    .    .    .</a:t>
            </a:r>
          </a:p>
        </p:txBody>
      </p:sp>
      <p:sp>
        <p:nvSpPr>
          <p:cNvPr id="5146" name="Textfeld 100"/>
          <p:cNvSpPr txBox="1">
            <a:spLocks noChangeArrowheads="1"/>
          </p:cNvSpPr>
          <p:nvPr/>
        </p:nvSpPr>
        <p:spPr bwMode="auto">
          <a:xfrm>
            <a:off x="3132139" y="1268414"/>
            <a:ext cx="287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.    .    .    .    .    .    .    .</a:t>
            </a:r>
          </a:p>
        </p:txBody>
      </p:sp>
      <p:sp>
        <p:nvSpPr>
          <p:cNvPr id="5147" name="Textfeld 101"/>
          <p:cNvSpPr txBox="1">
            <a:spLocks noChangeArrowheads="1"/>
          </p:cNvSpPr>
          <p:nvPr/>
        </p:nvSpPr>
        <p:spPr bwMode="auto">
          <a:xfrm>
            <a:off x="7740651" y="2805114"/>
            <a:ext cx="1008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</p:txBody>
      </p:sp>
      <p:sp>
        <p:nvSpPr>
          <p:cNvPr id="5148" name="Textfeld 102"/>
          <p:cNvSpPr txBox="1">
            <a:spLocks noChangeArrowheads="1"/>
          </p:cNvSpPr>
          <p:nvPr/>
        </p:nvSpPr>
        <p:spPr bwMode="auto">
          <a:xfrm>
            <a:off x="250826" y="2781300"/>
            <a:ext cx="1008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  <a:p>
            <a:pPr algn="ctr"/>
            <a:r>
              <a:rPr lang="en-GB" b="1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251519" y="548680"/>
          <a:ext cx="8641565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/>
          <p:cNvSpPr/>
          <p:nvPr/>
        </p:nvSpPr>
        <p:spPr>
          <a:xfrm>
            <a:off x="4644008" y="1988840"/>
            <a:ext cx="1368152" cy="2880320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2880320">
                <a:moveTo>
                  <a:pt x="0" y="480063"/>
                </a:moveTo>
                <a:cubicBezTo>
                  <a:pt x="265131" y="480063"/>
                  <a:pt x="480063" y="265132"/>
                  <a:pt x="480063" y="0"/>
                </a:cubicBezTo>
                <a:lnTo>
                  <a:pt x="1368152" y="0"/>
                </a:lnTo>
                <a:lnTo>
                  <a:pt x="1368152" y="2880320"/>
                </a:lnTo>
                <a:lnTo>
                  <a:pt x="480063" y="2880320"/>
                </a:lnTo>
                <a:cubicBezTo>
                  <a:pt x="480063" y="2615189"/>
                  <a:pt x="265131" y="2400257"/>
                  <a:pt x="0" y="2400257"/>
                </a:cubicBezTo>
                <a:lnTo>
                  <a:pt x="0" y="4800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Common Service</a:t>
            </a:r>
          </a:p>
          <a:p>
            <a:pPr algn="ctr"/>
            <a:r>
              <a:rPr lang="en-GB" dirty="0" smtClean="0"/>
              <a:t>Rainfall Downscaling</a:t>
            </a:r>
            <a:endParaRPr lang="en-GB" dirty="0"/>
          </a:p>
        </p:txBody>
      </p:sp>
      <p:sp>
        <p:nvSpPr>
          <p:cNvPr id="14" name="Zierrahmen 13"/>
          <p:cNvSpPr/>
          <p:nvPr/>
        </p:nvSpPr>
        <p:spPr>
          <a:xfrm>
            <a:off x="1691680" y="1988840"/>
            <a:ext cx="2880320" cy="288032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4139952" y="1484784"/>
            <a:ext cx="936104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Narrow" pitchFamily="34" charset="0"/>
              </a:rPr>
              <a:t>WMS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27" name="Freihandform 26"/>
          <p:cNvSpPr/>
          <p:nvPr/>
        </p:nvSpPr>
        <p:spPr>
          <a:xfrm rot="10800000">
            <a:off x="251521" y="1988840"/>
            <a:ext cx="1368152" cy="2880320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2880320">
                <a:moveTo>
                  <a:pt x="0" y="480063"/>
                </a:moveTo>
                <a:cubicBezTo>
                  <a:pt x="265131" y="480063"/>
                  <a:pt x="480063" y="265132"/>
                  <a:pt x="480063" y="0"/>
                </a:cubicBezTo>
                <a:lnTo>
                  <a:pt x="1368152" y="0"/>
                </a:lnTo>
                <a:lnTo>
                  <a:pt x="1368152" y="2880320"/>
                </a:lnTo>
                <a:lnTo>
                  <a:pt x="480063" y="2880320"/>
                </a:lnTo>
                <a:cubicBezTo>
                  <a:pt x="480063" y="2615189"/>
                  <a:pt x="265131" y="2400257"/>
                  <a:pt x="0" y="2400257"/>
                </a:cubicBezTo>
                <a:lnTo>
                  <a:pt x="0" y="4800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lvl="0" algn="ctr"/>
            <a:r>
              <a:rPr lang="en-GB" dirty="0" smtClean="0"/>
              <a:t> Common Service</a:t>
            </a:r>
          </a:p>
          <a:p>
            <a:pPr lvl="0" algn="ctr"/>
            <a:r>
              <a:rPr lang="en-GB" dirty="0" smtClean="0"/>
              <a:t>Air Quality Downscaling</a:t>
            </a:r>
          </a:p>
          <a:p>
            <a:pPr lvl="0"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Freihandform 27"/>
          <p:cNvSpPr/>
          <p:nvPr/>
        </p:nvSpPr>
        <p:spPr>
          <a:xfrm rot="16200000">
            <a:off x="2447764" y="-207404"/>
            <a:ext cx="1368152" cy="2880320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2880320">
                <a:moveTo>
                  <a:pt x="0" y="480063"/>
                </a:moveTo>
                <a:cubicBezTo>
                  <a:pt x="265131" y="480063"/>
                  <a:pt x="480063" y="265132"/>
                  <a:pt x="480063" y="0"/>
                </a:cubicBezTo>
                <a:lnTo>
                  <a:pt x="1368152" y="0"/>
                </a:lnTo>
                <a:lnTo>
                  <a:pt x="1368152" y="2880320"/>
                </a:lnTo>
                <a:lnTo>
                  <a:pt x="480063" y="2880320"/>
                </a:lnTo>
                <a:cubicBezTo>
                  <a:pt x="480063" y="2615189"/>
                  <a:pt x="265131" y="2400257"/>
                  <a:pt x="0" y="2400257"/>
                </a:cubicBezTo>
                <a:lnTo>
                  <a:pt x="0" y="4800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GB" dirty="0" smtClean="0"/>
              <a:t>Common Service</a:t>
            </a:r>
          </a:p>
          <a:p>
            <a:pPr algn="ctr"/>
            <a:r>
              <a:rPr lang="en-GB" dirty="0" smtClean="0"/>
              <a:t>Hydrological Runoff Downscaling</a:t>
            </a:r>
            <a:endParaRPr lang="en-GB" dirty="0"/>
          </a:p>
        </p:txBody>
      </p:sp>
      <p:sp>
        <p:nvSpPr>
          <p:cNvPr id="29" name="Freihandform 28"/>
          <p:cNvSpPr/>
          <p:nvPr/>
        </p:nvSpPr>
        <p:spPr>
          <a:xfrm rot="5400000">
            <a:off x="2447764" y="4185084"/>
            <a:ext cx="1368152" cy="2880320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2880320">
                <a:moveTo>
                  <a:pt x="0" y="480063"/>
                </a:moveTo>
                <a:cubicBezTo>
                  <a:pt x="265131" y="480063"/>
                  <a:pt x="480063" y="265132"/>
                  <a:pt x="480063" y="0"/>
                </a:cubicBezTo>
                <a:lnTo>
                  <a:pt x="1368152" y="0"/>
                </a:lnTo>
                <a:lnTo>
                  <a:pt x="1368152" y="2880320"/>
                </a:lnTo>
                <a:lnTo>
                  <a:pt x="480063" y="2880320"/>
                </a:lnTo>
                <a:cubicBezTo>
                  <a:pt x="480063" y="2615189"/>
                  <a:pt x="265131" y="2400257"/>
                  <a:pt x="0" y="2400257"/>
                </a:cubicBezTo>
                <a:lnTo>
                  <a:pt x="0" y="480063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Local Models, Data </a:t>
            </a:r>
            <a:br>
              <a:rPr lang="en-GB" dirty="0" smtClean="0"/>
            </a:br>
            <a:r>
              <a:rPr lang="en-GB" dirty="0" smtClean="0"/>
              <a:t>Sources and Services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0" name="Ellipse 29"/>
          <p:cNvSpPr/>
          <p:nvPr/>
        </p:nvSpPr>
        <p:spPr>
          <a:xfrm>
            <a:off x="4139952" y="4437112"/>
            <a:ext cx="936104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Narrow" pitchFamily="34" charset="0"/>
              </a:rPr>
              <a:t>WFS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87624" y="4437112"/>
            <a:ext cx="936104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Narrow" pitchFamily="34" charset="0"/>
              </a:rPr>
              <a:t>SOS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3" name="Freihandform 32"/>
          <p:cNvSpPr/>
          <p:nvPr/>
        </p:nvSpPr>
        <p:spPr>
          <a:xfrm>
            <a:off x="4644008" y="548680"/>
            <a:ext cx="1368152" cy="1368152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  <a:gd name="connsiteX0" fmla="*/ 0 w 1368152"/>
              <a:gd name="connsiteY0" fmla="*/ 2400257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2400257 h 2880320"/>
              <a:gd name="connsiteX1" fmla="*/ 0 w 1368152"/>
              <a:gd name="connsiteY1" fmla="*/ 1512168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888089 h 1368152"/>
              <a:gd name="connsiteX1" fmla="*/ 0 w 1368152"/>
              <a:gd name="connsiteY1" fmla="*/ 0 h 1368152"/>
              <a:gd name="connsiteX2" fmla="*/ 1368152 w 1368152"/>
              <a:gd name="connsiteY2" fmla="*/ 0 h 1368152"/>
              <a:gd name="connsiteX3" fmla="*/ 1368152 w 1368152"/>
              <a:gd name="connsiteY3" fmla="*/ 1368152 h 1368152"/>
              <a:gd name="connsiteX4" fmla="*/ 480063 w 1368152"/>
              <a:gd name="connsiteY4" fmla="*/ 1368152 h 1368152"/>
              <a:gd name="connsiteX5" fmla="*/ 0 w 1368152"/>
              <a:gd name="connsiteY5" fmla="*/ 888089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152" h="1368152">
                <a:moveTo>
                  <a:pt x="0" y="888089"/>
                </a:moveTo>
                <a:lnTo>
                  <a:pt x="0" y="0"/>
                </a:lnTo>
                <a:lnTo>
                  <a:pt x="1368152" y="0"/>
                </a:lnTo>
                <a:lnTo>
                  <a:pt x="1368152" y="1368152"/>
                </a:lnTo>
                <a:lnTo>
                  <a:pt x="480063" y="1368152"/>
                </a:lnTo>
                <a:cubicBezTo>
                  <a:pt x="480063" y="1103021"/>
                  <a:pt x="265131" y="888089"/>
                  <a:pt x="0" y="88808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Stockholm</a:t>
            </a:r>
            <a:endParaRPr lang="en-GB" dirty="0"/>
          </a:p>
        </p:txBody>
      </p:sp>
      <p:sp>
        <p:nvSpPr>
          <p:cNvPr id="34" name="Ellipse 33"/>
          <p:cNvSpPr/>
          <p:nvPr/>
        </p:nvSpPr>
        <p:spPr>
          <a:xfrm>
            <a:off x="1187624" y="1484784"/>
            <a:ext cx="936104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Narrow" pitchFamily="34" charset="0"/>
              </a:rPr>
              <a:t>SPS</a:t>
            </a:r>
            <a:endParaRPr lang="en-GB" b="1" dirty="0">
              <a:latin typeface="Arial Narrow" pitchFamily="34" charset="0"/>
            </a:endParaRPr>
          </a:p>
        </p:txBody>
      </p:sp>
      <p:graphicFrame>
        <p:nvGraphicFramePr>
          <p:cNvPr id="4" name="Diagramm 3"/>
          <p:cNvGraphicFramePr/>
          <p:nvPr/>
        </p:nvGraphicFramePr>
        <p:xfrm>
          <a:off x="1387646" y="2132856"/>
          <a:ext cx="3040338" cy="248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3275856" y="5733256"/>
            <a:ext cx="432048" cy="432048"/>
            <a:chOff x="1220784" y="98778"/>
            <a:chExt cx="879025" cy="879025"/>
          </a:xfrm>
        </p:grpSpPr>
        <p:sp>
          <p:nvSpPr>
            <p:cNvPr id="7" name=" 3"/>
            <p:cNvSpPr/>
            <p:nvPr/>
          </p:nvSpPr>
          <p:spPr>
            <a:xfrm rot="20700000">
              <a:off x="1220784" y="98778"/>
              <a:ext cx="879025" cy="879025"/>
            </a:xfrm>
            <a:prstGeom prst="gear6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 4"/>
            <p:cNvSpPr/>
            <p:nvPr/>
          </p:nvSpPr>
          <p:spPr>
            <a:xfrm>
              <a:off x="1413580" y="291574"/>
              <a:ext cx="493433" cy="493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b="1" kern="1200" dirty="0"/>
            </a:p>
          </p:txBody>
        </p:sp>
      </p:grpSp>
      <p:sp>
        <p:nvSpPr>
          <p:cNvPr id="35" name="Freihandform 34"/>
          <p:cNvSpPr/>
          <p:nvPr/>
        </p:nvSpPr>
        <p:spPr>
          <a:xfrm rot="16200000">
            <a:off x="251520" y="548680"/>
            <a:ext cx="1368152" cy="1368152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  <a:gd name="connsiteX0" fmla="*/ 0 w 1368152"/>
              <a:gd name="connsiteY0" fmla="*/ 2400257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2400257 h 2880320"/>
              <a:gd name="connsiteX1" fmla="*/ 0 w 1368152"/>
              <a:gd name="connsiteY1" fmla="*/ 1512168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888089 h 1368152"/>
              <a:gd name="connsiteX1" fmla="*/ 0 w 1368152"/>
              <a:gd name="connsiteY1" fmla="*/ 0 h 1368152"/>
              <a:gd name="connsiteX2" fmla="*/ 1368152 w 1368152"/>
              <a:gd name="connsiteY2" fmla="*/ 0 h 1368152"/>
              <a:gd name="connsiteX3" fmla="*/ 1368152 w 1368152"/>
              <a:gd name="connsiteY3" fmla="*/ 1368152 h 1368152"/>
              <a:gd name="connsiteX4" fmla="*/ 480063 w 1368152"/>
              <a:gd name="connsiteY4" fmla="*/ 1368152 h 1368152"/>
              <a:gd name="connsiteX5" fmla="*/ 0 w 1368152"/>
              <a:gd name="connsiteY5" fmla="*/ 888089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152" h="1368152">
                <a:moveTo>
                  <a:pt x="0" y="888089"/>
                </a:moveTo>
                <a:lnTo>
                  <a:pt x="0" y="0"/>
                </a:lnTo>
                <a:lnTo>
                  <a:pt x="1368152" y="0"/>
                </a:lnTo>
                <a:lnTo>
                  <a:pt x="1368152" y="1368152"/>
                </a:lnTo>
                <a:lnTo>
                  <a:pt x="480063" y="1368152"/>
                </a:lnTo>
                <a:cubicBezTo>
                  <a:pt x="480063" y="1103021"/>
                  <a:pt x="265131" y="888089"/>
                  <a:pt x="0" y="88808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GB" dirty="0" err="1" smtClean="0"/>
              <a:t>Wuppertal</a:t>
            </a:r>
            <a:endParaRPr lang="en-GB" dirty="0"/>
          </a:p>
        </p:txBody>
      </p:sp>
      <p:sp>
        <p:nvSpPr>
          <p:cNvPr id="36" name="Freihandform 35"/>
          <p:cNvSpPr/>
          <p:nvPr/>
        </p:nvSpPr>
        <p:spPr>
          <a:xfrm rot="5400000">
            <a:off x="4644008" y="4941168"/>
            <a:ext cx="1368152" cy="1368152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  <a:gd name="connsiteX0" fmla="*/ 0 w 1368152"/>
              <a:gd name="connsiteY0" fmla="*/ 2400257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2400257 h 2880320"/>
              <a:gd name="connsiteX1" fmla="*/ 0 w 1368152"/>
              <a:gd name="connsiteY1" fmla="*/ 1512168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888089 h 1368152"/>
              <a:gd name="connsiteX1" fmla="*/ 0 w 1368152"/>
              <a:gd name="connsiteY1" fmla="*/ 0 h 1368152"/>
              <a:gd name="connsiteX2" fmla="*/ 1368152 w 1368152"/>
              <a:gd name="connsiteY2" fmla="*/ 0 h 1368152"/>
              <a:gd name="connsiteX3" fmla="*/ 1368152 w 1368152"/>
              <a:gd name="connsiteY3" fmla="*/ 1368152 h 1368152"/>
              <a:gd name="connsiteX4" fmla="*/ 480063 w 1368152"/>
              <a:gd name="connsiteY4" fmla="*/ 1368152 h 1368152"/>
              <a:gd name="connsiteX5" fmla="*/ 0 w 1368152"/>
              <a:gd name="connsiteY5" fmla="*/ 888089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152" h="1368152">
                <a:moveTo>
                  <a:pt x="0" y="888089"/>
                </a:moveTo>
                <a:lnTo>
                  <a:pt x="0" y="0"/>
                </a:lnTo>
                <a:lnTo>
                  <a:pt x="1368152" y="0"/>
                </a:lnTo>
                <a:lnTo>
                  <a:pt x="1368152" y="1368152"/>
                </a:lnTo>
                <a:lnTo>
                  <a:pt x="480063" y="1368152"/>
                </a:lnTo>
                <a:cubicBezTo>
                  <a:pt x="480063" y="1103021"/>
                  <a:pt x="265131" y="888089"/>
                  <a:pt x="0" y="88808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Czech</a:t>
            </a:r>
            <a:br>
              <a:rPr lang="en-GB" dirty="0" smtClean="0"/>
            </a:br>
            <a:r>
              <a:rPr lang="en-GB" dirty="0" smtClean="0"/>
              <a:t>Region</a:t>
            </a:r>
            <a:endParaRPr lang="en-GB" dirty="0"/>
          </a:p>
        </p:txBody>
      </p:sp>
      <p:sp>
        <p:nvSpPr>
          <p:cNvPr id="37" name="Freihandform 36"/>
          <p:cNvSpPr/>
          <p:nvPr/>
        </p:nvSpPr>
        <p:spPr>
          <a:xfrm rot="10800000">
            <a:off x="251520" y="4941168"/>
            <a:ext cx="1368152" cy="1368152"/>
          </a:xfrm>
          <a:custGeom>
            <a:avLst/>
            <a:gdLst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400257 w 2880320"/>
              <a:gd name="connsiteY2" fmla="*/ 0 h 2880320"/>
              <a:gd name="connsiteX3" fmla="*/ 2880319 w 2880320"/>
              <a:gd name="connsiteY3" fmla="*/ 480064 h 2880320"/>
              <a:gd name="connsiteX4" fmla="*/ 2880320 w 2880320"/>
              <a:gd name="connsiteY4" fmla="*/ 2400257 h 2880320"/>
              <a:gd name="connsiteX5" fmla="*/ 2400256 w 2880320"/>
              <a:gd name="connsiteY5" fmla="*/ 2880319 h 2880320"/>
              <a:gd name="connsiteX6" fmla="*/ 480063 w 2880320"/>
              <a:gd name="connsiteY6" fmla="*/ 2880320 h 2880320"/>
              <a:gd name="connsiteX7" fmla="*/ 0 w 2880320"/>
              <a:gd name="connsiteY7" fmla="*/ 2400257 h 2880320"/>
              <a:gd name="connsiteX8" fmla="*/ 0 w 2880320"/>
              <a:gd name="connsiteY8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19 w 2880320"/>
              <a:gd name="connsiteY2" fmla="*/ 480064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2880320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880320"/>
              <a:gd name="connsiteY0" fmla="*/ 480063 h 2880320"/>
              <a:gd name="connsiteX1" fmla="*/ 480063 w 2880320"/>
              <a:gd name="connsiteY1" fmla="*/ 0 h 2880320"/>
              <a:gd name="connsiteX2" fmla="*/ 1368152 w 2880320"/>
              <a:gd name="connsiteY2" fmla="*/ 0 h 2880320"/>
              <a:gd name="connsiteX3" fmla="*/ 2880320 w 2880320"/>
              <a:gd name="connsiteY3" fmla="*/ 2400257 h 2880320"/>
              <a:gd name="connsiteX4" fmla="*/ 2400256 w 2880320"/>
              <a:gd name="connsiteY4" fmla="*/ 2880319 h 2880320"/>
              <a:gd name="connsiteX5" fmla="*/ 480063 w 2880320"/>
              <a:gd name="connsiteY5" fmla="*/ 2880320 h 2880320"/>
              <a:gd name="connsiteX6" fmla="*/ 0 w 2880320"/>
              <a:gd name="connsiteY6" fmla="*/ 2400257 h 2880320"/>
              <a:gd name="connsiteX7" fmla="*/ 0 w 2880320"/>
              <a:gd name="connsiteY7" fmla="*/ 480063 h 2880320"/>
              <a:gd name="connsiteX0" fmla="*/ 0 w 2400256"/>
              <a:gd name="connsiteY0" fmla="*/ 480063 h 2880320"/>
              <a:gd name="connsiteX1" fmla="*/ 480063 w 2400256"/>
              <a:gd name="connsiteY1" fmla="*/ 0 h 2880320"/>
              <a:gd name="connsiteX2" fmla="*/ 1368152 w 2400256"/>
              <a:gd name="connsiteY2" fmla="*/ 0 h 2880320"/>
              <a:gd name="connsiteX3" fmla="*/ 2400256 w 2400256"/>
              <a:gd name="connsiteY3" fmla="*/ 2880319 h 2880320"/>
              <a:gd name="connsiteX4" fmla="*/ 480063 w 2400256"/>
              <a:gd name="connsiteY4" fmla="*/ 2880320 h 2880320"/>
              <a:gd name="connsiteX5" fmla="*/ 0 w 2400256"/>
              <a:gd name="connsiteY5" fmla="*/ 2400257 h 2880320"/>
              <a:gd name="connsiteX6" fmla="*/ 0 w 2400256"/>
              <a:gd name="connsiteY6" fmla="*/ 480063 h 2880320"/>
              <a:gd name="connsiteX0" fmla="*/ 0 w 1368152"/>
              <a:gd name="connsiteY0" fmla="*/ 480063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6" fmla="*/ 0 w 1368152"/>
              <a:gd name="connsiteY6" fmla="*/ 480063 h 2880320"/>
              <a:gd name="connsiteX0" fmla="*/ 0 w 1368152"/>
              <a:gd name="connsiteY0" fmla="*/ 2400257 h 2880320"/>
              <a:gd name="connsiteX1" fmla="*/ 480063 w 1368152"/>
              <a:gd name="connsiteY1" fmla="*/ 0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2400257 h 2880320"/>
              <a:gd name="connsiteX1" fmla="*/ 0 w 1368152"/>
              <a:gd name="connsiteY1" fmla="*/ 1512168 h 2880320"/>
              <a:gd name="connsiteX2" fmla="*/ 1368152 w 1368152"/>
              <a:gd name="connsiteY2" fmla="*/ 0 h 2880320"/>
              <a:gd name="connsiteX3" fmla="*/ 1368152 w 1368152"/>
              <a:gd name="connsiteY3" fmla="*/ 2880320 h 2880320"/>
              <a:gd name="connsiteX4" fmla="*/ 480063 w 1368152"/>
              <a:gd name="connsiteY4" fmla="*/ 2880320 h 2880320"/>
              <a:gd name="connsiteX5" fmla="*/ 0 w 1368152"/>
              <a:gd name="connsiteY5" fmla="*/ 2400257 h 2880320"/>
              <a:gd name="connsiteX0" fmla="*/ 0 w 1368152"/>
              <a:gd name="connsiteY0" fmla="*/ 888089 h 1368152"/>
              <a:gd name="connsiteX1" fmla="*/ 0 w 1368152"/>
              <a:gd name="connsiteY1" fmla="*/ 0 h 1368152"/>
              <a:gd name="connsiteX2" fmla="*/ 1368152 w 1368152"/>
              <a:gd name="connsiteY2" fmla="*/ 0 h 1368152"/>
              <a:gd name="connsiteX3" fmla="*/ 1368152 w 1368152"/>
              <a:gd name="connsiteY3" fmla="*/ 1368152 h 1368152"/>
              <a:gd name="connsiteX4" fmla="*/ 480063 w 1368152"/>
              <a:gd name="connsiteY4" fmla="*/ 1368152 h 1368152"/>
              <a:gd name="connsiteX5" fmla="*/ 0 w 1368152"/>
              <a:gd name="connsiteY5" fmla="*/ 888089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152" h="1368152">
                <a:moveTo>
                  <a:pt x="0" y="888089"/>
                </a:moveTo>
                <a:lnTo>
                  <a:pt x="0" y="0"/>
                </a:lnTo>
                <a:lnTo>
                  <a:pt x="1368152" y="0"/>
                </a:lnTo>
                <a:lnTo>
                  <a:pt x="1368152" y="1368152"/>
                </a:lnTo>
                <a:lnTo>
                  <a:pt x="480063" y="1368152"/>
                </a:lnTo>
                <a:cubicBezTo>
                  <a:pt x="480063" y="1103021"/>
                  <a:pt x="265131" y="888089"/>
                  <a:pt x="0" y="88808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pic>
        <p:nvPicPr>
          <p:cNvPr id="38" name="Grafik 23" descr="Image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2359" y="5733256"/>
            <a:ext cx="47538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Grafik 23" descr="Image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2439" y="5733256"/>
            <a:ext cx="47538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uppieren 39"/>
          <p:cNvGrpSpPr/>
          <p:nvPr/>
        </p:nvGrpSpPr>
        <p:grpSpPr>
          <a:xfrm>
            <a:off x="3995936" y="5733256"/>
            <a:ext cx="432048" cy="432048"/>
            <a:chOff x="1220784" y="98778"/>
            <a:chExt cx="879025" cy="879025"/>
          </a:xfrm>
        </p:grpSpPr>
        <p:sp>
          <p:nvSpPr>
            <p:cNvPr id="41" name=" 3"/>
            <p:cNvSpPr/>
            <p:nvPr/>
          </p:nvSpPr>
          <p:spPr>
            <a:xfrm rot="20700000">
              <a:off x="1220784" y="98778"/>
              <a:ext cx="879025" cy="879025"/>
            </a:xfrm>
            <a:prstGeom prst="gear6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2" name=" 4"/>
            <p:cNvSpPr/>
            <p:nvPr/>
          </p:nvSpPr>
          <p:spPr>
            <a:xfrm>
              <a:off x="1413580" y="291574"/>
              <a:ext cx="493433" cy="493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b="1" kern="1200" dirty="0"/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251520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Linz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Bildschirmpräsentation (4:3)</PresentationFormat>
  <Paragraphs>218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Pascal Dihé</dc:creator>
  <cp:lastModifiedBy>Pascal Dihé</cp:lastModifiedBy>
  <cp:revision>394</cp:revision>
  <dcterms:created xsi:type="dcterms:W3CDTF">2011-05-25T14:10:44Z</dcterms:created>
  <dcterms:modified xsi:type="dcterms:W3CDTF">2012-07-11T15:20:30Z</dcterms:modified>
</cp:coreProperties>
</file>