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theme/theme6.xml" ContentType="application/vnd.openxmlformats-officedocument.theme+xml"/>
  <Override PartName="/ppt/slideLayouts/slideLayout17.xml" ContentType="application/vnd.openxmlformats-officedocument.presentationml.slideLayout+xml"/>
  <Override PartName="/ppt/theme/theme7.xml" ContentType="application/vnd.openxmlformats-officedocument.theme+xml"/>
  <Override PartName="/ppt/slideLayouts/slideLayout18.xml" ContentType="application/vnd.openxmlformats-officedocument.presentationml.slideLayout+xml"/>
  <Override PartName="/ppt/theme/theme8.xml" ContentType="application/vnd.openxmlformats-officedocument.theme+xml"/>
  <Override PartName="/ppt/slideLayouts/slideLayout19.xml" ContentType="application/vnd.openxmlformats-officedocument.presentationml.slideLayout+xml"/>
  <Override PartName="/ppt/theme/theme9.xml" ContentType="application/vnd.openxmlformats-officedocument.theme+xml"/>
  <Override PartName="/ppt/slideLayouts/slideLayout20.xml" ContentType="application/vnd.openxmlformats-officedocument.presentationml.slideLayout+xml"/>
  <Override PartName="/ppt/theme/theme10.xml" ContentType="application/vnd.openxmlformats-officedocument.theme+xml"/>
  <Override PartName="/ppt/slideLayouts/slideLayout21.xml" ContentType="application/vnd.openxmlformats-officedocument.presentationml.slideLayout+xml"/>
  <Override PartName="/ppt/theme/theme11.xml" ContentType="application/vnd.openxmlformats-officedocument.theme+xml"/>
  <Override PartName="/ppt/slideLayouts/slideLayout22.xml" ContentType="application/vnd.openxmlformats-officedocument.presentationml.slideLayout+xml"/>
  <Override PartName="/ppt/theme/theme12.xml" ContentType="application/vnd.openxmlformats-officedocument.theme+xml"/>
  <Override PartName="/ppt/slideLayouts/slideLayout23.xml" ContentType="application/vnd.openxmlformats-officedocument.presentationml.slideLayout+xml"/>
  <Override PartName="/ppt/theme/theme13.xml" ContentType="application/vnd.openxmlformats-officedocument.theme+xml"/>
  <Override PartName="/ppt/slideLayouts/slideLayout24.xml" ContentType="application/vnd.openxmlformats-officedocument.presentationml.slideLayout+xml"/>
  <Override PartName="/ppt/theme/theme14.xml" ContentType="application/vnd.openxmlformats-officedocument.theme+xml"/>
  <Override PartName="/ppt/slideLayouts/slideLayout25.xml" ContentType="application/vnd.openxmlformats-officedocument.presentationml.slideLayout+xml"/>
  <Override PartName="/ppt/theme/theme15.xml" ContentType="application/vnd.openxmlformats-officedocument.theme+xml"/>
  <Override PartName="/ppt/slideLayouts/slideLayout26.xml" ContentType="application/vnd.openxmlformats-officedocument.presentationml.slideLayout+xml"/>
  <Override PartName="/ppt/theme/theme16.xml" ContentType="application/vnd.openxmlformats-officedocument.theme+xml"/>
  <Override PartName="/ppt/slideLayouts/slideLayout27.xml" ContentType="application/vnd.openxmlformats-officedocument.presentationml.slideLayout+xml"/>
  <Override PartName="/ppt/theme/theme17.xml" ContentType="application/vnd.openxmlformats-officedocument.theme+xml"/>
  <Override PartName="/ppt/slideLayouts/slideLayout28.xml" ContentType="application/vnd.openxmlformats-officedocument.presentationml.slideLayout+xml"/>
  <Override PartName="/ppt/theme/theme18.xml" ContentType="application/vnd.openxmlformats-officedocument.theme+xml"/>
  <Override PartName="/ppt/slideLayouts/slideLayout29.xml" ContentType="application/vnd.openxmlformats-officedocument.presentationml.slideLayout+xml"/>
  <Override PartName="/ppt/theme/theme19.xml" ContentType="application/vnd.openxmlformats-officedocument.theme+xml"/>
  <Override PartName="/ppt/slideLayouts/slideLayout30.xml" ContentType="application/vnd.openxmlformats-officedocument.presentationml.slideLayout+xml"/>
  <Override PartName="/ppt/theme/theme20.xml" ContentType="application/vnd.openxmlformats-officedocument.theme+xml"/>
  <Override PartName="/ppt/slideLayouts/slideLayout31.xml" ContentType="application/vnd.openxmlformats-officedocument.presentationml.slideLayout+xml"/>
  <Override PartName="/ppt/theme/theme21.xml" ContentType="application/vnd.openxmlformats-officedocument.theme+xml"/>
  <Override PartName="/ppt/slideLayouts/slideLayout32.xml" ContentType="application/vnd.openxmlformats-officedocument.presentationml.slideLayout+xml"/>
  <Override PartName="/ppt/theme/theme22.xml" ContentType="application/vnd.openxmlformats-officedocument.theme+xml"/>
  <Override PartName="/ppt/slideLayouts/slideLayout33.xml" ContentType="application/vnd.openxmlformats-officedocument.presentationml.slideLayout+xml"/>
  <Override PartName="/ppt/theme/theme2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4.xml" ContentType="application/vnd.openxmlformats-officedocument.theme+xml"/>
  <Override PartName="/ppt/slideLayouts/slideLayout36.xml" ContentType="application/vnd.openxmlformats-officedocument.presentationml.slideLayout+xml"/>
  <Override PartName="/ppt/theme/theme25.xml" ContentType="application/vnd.openxmlformats-officedocument.theme+xml"/>
  <Override PartName="/ppt/slideLayouts/slideLayout37.xml" ContentType="application/vnd.openxmlformats-officedocument.presentationml.slideLayout+xml"/>
  <Override PartName="/ppt/theme/theme26.xml" ContentType="application/vnd.openxmlformats-officedocument.theme+xml"/>
  <Override PartName="/ppt/slideLayouts/slideLayout38.xml" ContentType="application/vnd.openxmlformats-officedocument.presentationml.slideLayout+xml"/>
  <Override PartName="/ppt/theme/theme27.xml" ContentType="application/vnd.openxmlformats-officedocument.theme+xml"/>
  <Override PartName="/ppt/slideLayouts/slideLayout39.xml" ContentType="application/vnd.openxmlformats-officedocument.presentationml.slideLayout+xml"/>
  <Override PartName="/ppt/theme/theme28.xml" ContentType="application/vnd.openxmlformats-officedocument.theme+xml"/>
  <Override PartName="/ppt/slideLayouts/slideLayout40.xml" ContentType="application/vnd.openxmlformats-officedocument.presentationml.slideLayout+xml"/>
  <Override PartName="/ppt/theme/theme29.xml" ContentType="application/vnd.openxmlformats-officedocument.theme+xml"/>
  <Override PartName="/ppt/slideLayouts/slideLayout41.xml" ContentType="application/vnd.openxmlformats-officedocument.presentationml.slideLayout+xml"/>
  <Override PartName="/ppt/theme/theme30.xml" ContentType="application/vnd.openxmlformats-officedocument.theme+xml"/>
  <Override PartName="/ppt/slideLayouts/slideLayout42.xml" ContentType="application/vnd.openxmlformats-officedocument.presentationml.slideLayout+xml"/>
  <Override PartName="/ppt/theme/theme31.xml" ContentType="application/vnd.openxmlformats-officedocument.theme+xml"/>
  <Override PartName="/ppt/slideLayouts/slideLayout43.xml" ContentType="application/vnd.openxmlformats-officedocument.presentationml.slideLayout+xml"/>
  <Override PartName="/ppt/theme/theme32.xml" ContentType="application/vnd.openxmlformats-officedocument.theme+xml"/>
  <Override PartName="/ppt/slideLayouts/slideLayout44.xml" ContentType="application/vnd.openxmlformats-officedocument.presentationml.slideLayout+xml"/>
  <Override PartName="/ppt/theme/theme3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4.xml" ContentType="application/vnd.openxmlformats-officedocument.theme+xml"/>
  <Override PartName="/ppt/slideLayouts/slideLayout47.xml" ContentType="application/vnd.openxmlformats-officedocument.presentationml.slideLayout+xml"/>
  <Override PartName="/ppt/theme/theme35.xml" ContentType="application/vnd.openxmlformats-officedocument.theme+xml"/>
  <Override PartName="/ppt/slideLayouts/slideLayout48.xml" ContentType="application/vnd.openxmlformats-officedocument.presentationml.slideLayout+xml"/>
  <Override PartName="/ppt/theme/theme36.xml" ContentType="application/vnd.openxmlformats-officedocument.theme+xml"/>
  <Override PartName="/ppt/slideLayouts/slideLayout49.xml" ContentType="application/vnd.openxmlformats-officedocument.presentationml.slideLayout+xml"/>
  <Override PartName="/ppt/theme/theme37.xml" ContentType="application/vnd.openxmlformats-officedocument.theme+xml"/>
  <Override PartName="/ppt/slideLayouts/slideLayout50.xml" ContentType="application/vnd.openxmlformats-officedocument.presentationml.slideLayout+xml"/>
  <Override PartName="/ppt/theme/theme38.xml" ContentType="application/vnd.openxmlformats-officedocument.theme+xml"/>
  <Override PartName="/ppt/slideLayouts/slideLayout51.xml" ContentType="application/vnd.openxmlformats-officedocument.presentationml.slideLayout+xml"/>
  <Override PartName="/ppt/theme/theme39.xml" ContentType="application/vnd.openxmlformats-officedocument.theme+xml"/>
  <Override PartName="/ppt/slideLayouts/slideLayout52.xml" ContentType="application/vnd.openxmlformats-officedocument.presentationml.slideLayout+xml"/>
  <Override PartName="/ppt/theme/theme40.xml" ContentType="application/vnd.openxmlformats-officedocument.theme+xml"/>
  <Override PartName="/ppt/theme/theme4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62" r:id="rId1"/>
    <p:sldMasterId id="2147483678" r:id="rId2"/>
    <p:sldMasterId id="2147483680" r:id="rId3"/>
    <p:sldMasterId id="2147483682" r:id="rId4"/>
    <p:sldMasterId id="2147483684" r:id="rId5"/>
    <p:sldMasterId id="2147483686" r:id="rId6"/>
    <p:sldMasterId id="2147483688" r:id="rId7"/>
    <p:sldMasterId id="2147483690" r:id="rId8"/>
    <p:sldMasterId id="2147483692" r:id="rId9"/>
    <p:sldMasterId id="2147483694" r:id="rId10"/>
    <p:sldMasterId id="2147483696" r:id="rId11"/>
    <p:sldMasterId id="2147483698" r:id="rId12"/>
    <p:sldMasterId id="2147483700" r:id="rId13"/>
    <p:sldMasterId id="2147483702" r:id="rId14"/>
    <p:sldMasterId id="2147483704" r:id="rId15"/>
    <p:sldMasterId id="2147483706" r:id="rId16"/>
    <p:sldMasterId id="2147483708" r:id="rId17"/>
    <p:sldMasterId id="2147483710" r:id="rId18"/>
    <p:sldMasterId id="2147483712" r:id="rId19"/>
    <p:sldMasterId id="2147483714" r:id="rId20"/>
    <p:sldMasterId id="2147483716" r:id="rId21"/>
    <p:sldMasterId id="2147483718" r:id="rId22"/>
    <p:sldMasterId id="2147483720" r:id="rId23"/>
    <p:sldMasterId id="2147483722" r:id="rId24"/>
    <p:sldMasterId id="2147483724" r:id="rId25"/>
    <p:sldMasterId id="2147483726" r:id="rId26"/>
    <p:sldMasterId id="2147483728" r:id="rId27"/>
    <p:sldMasterId id="2147483730" r:id="rId28"/>
    <p:sldMasterId id="2147483732" r:id="rId29"/>
    <p:sldMasterId id="2147483734" r:id="rId30"/>
    <p:sldMasterId id="2147483736" r:id="rId31"/>
    <p:sldMasterId id="2147483738" r:id="rId32"/>
    <p:sldMasterId id="2147483740" r:id="rId33"/>
    <p:sldMasterId id="2147483742" r:id="rId34"/>
    <p:sldMasterId id="2147483745" r:id="rId35"/>
    <p:sldMasterId id="2147483747" r:id="rId36"/>
    <p:sldMasterId id="2147483749" r:id="rId37"/>
    <p:sldMasterId id="2147483751" r:id="rId38"/>
    <p:sldMasterId id="2147483753" r:id="rId39"/>
    <p:sldMasterId id="2147483755" r:id="rId40"/>
  </p:sldMasterIdLst>
  <p:notesMasterIdLst>
    <p:notesMasterId r:id="rId96"/>
  </p:notesMasterIdLst>
  <p:sldIdLst>
    <p:sldId id="311" r:id="rId41"/>
    <p:sldId id="310" r:id="rId42"/>
    <p:sldId id="333" r:id="rId43"/>
    <p:sldId id="334" r:id="rId44"/>
    <p:sldId id="335" r:id="rId45"/>
    <p:sldId id="336" r:id="rId46"/>
    <p:sldId id="337" r:id="rId47"/>
    <p:sldId id="338" r:id="rId48"/>
    <p:sldId id="340" r:id="rId49"/>
    <p:sldId id="341" r:id="rId50"/>
    <p:sldId id="342" r:id="rId51"/>
    <p:sldId id="343" r:id="rId52"/>
    <p:sldId id="344" r:id="rId53"/>
    <p:sldId id="345" r:id="rId54"/>
    <p:sldId id="346" r:id="rId55"/>
    <p:sldId id="347" r:id="rId56"/>
    <p:sldId id="348" r:id="rId57"/>
    <p:sldId id="349" r:id="rId58"/>
    <p:sldId id="350" r:id="rId59"/>
    <p:sldId id="351" r:id="rId60"/>
    <p:sldId id="352" r:id="rId61"/>
    <p:sldId id="353" r:id="rId62"/>
    <p:sldId id="354" r:id="rId63"/>
    <p:sldId id="356" r:id="rId64"/>
    <p:sldId id="357" r:id="rId65"/>
    <p:sldId id="358" r:id="rId66"/>
    <p:sldId id="359" r:id="rId67"/>
    <p:sldId id="360" r:id="rId68"/>
    <p:sldId id="362" r:id="rId69"/>
    <p:sldId id="363" r:id="rId70"/>
    <p:sldId id="364" r:id="rId71"/>
    <p:sldId id="365" r:id="rId72"/>
    <p:sldId id="366" r:id="rId73"/>
    <p:sldId id="312" r:id="rId74"/>
    <p:sldId id="313" r:id="rId75"/>
    <p:sldId id="314" r:id="rId76"/>
    <p:sldId id="315" r:id="rId77"/>
    <p:sldId id="316" r:id="rId78"/>
    <p:sldId id="317" r:id="rId79"/>
    <p:sldId id="318" r:id="rId80"/>
    <p:sldId id="319" r:id="rId81"/>
    <p:sldId id="320" r:id="rId82"/>
    <p:sldId id="321" r:id="rId83"/>
    <p:sldId id="322" r:id="rId84"/>
    <p:sldId id="323" r:id="rId85"/>
    <p:sldId id="324" r:id="rId86"/>
    <p:sldId id="325" r:id="rId87"/>
    <p:sldId id="326" r:id="rId88"/>
    <p:sldId id="327" r:id="rId89"/>
    <p:sldId id="328" r:id="rId90"/>
    <p:sldId id="329" r:id="rId91"/>
    <p:sldId id="330" r:id="rId92"/>
    <p:sldId id="331" r:id="rId93"/>
    <p:sldId id="332" r:id="rId94"/>
    <p:sldId id="367" r:id="rId95"/>
  </p:sldIdLst>
  <p:sldSz cx="9144000" cy="6858000" type="screen4x3"/>
  <p:notesSz cx="6858000" cy="9926638"/>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17B"/>
    <a:srgbClr val="0F54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4A826CC2-A6B1-4F1E-ACB0-246CE2335690}">
  <a:tblStyle styleId="{4A826CC2-A6B1-4F1E-ACB0-246CE2335690}" styleName="Table_0">
    <a:wholeTbl>
      <a:tcTxStyle b="off" i="off">
        <a:font>
          <a:latin typeface="Verdana"/>
          <a:ea typeface="Verdana"/>
          <a:cs typeface="Verdana"/>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E7E7ED"/>
          </a:solidFill>
        </a:fill>
      </a:tcStyle>
    </a:wholeTbl>
    <a:band1H>
      <a:tcTxStyle/>
      <a:tcStyle>
        <a:tcBdr/>
        <a:fill>
          <a:solidFill>
            <a:srgbClr val="CCCCD9"/>
          </a:solidFill>
        </a:fill>
      </a:tcStyle>
    </a:band1H>
    <a:band2H>
      <a:tcTxStyle/>
      <a:tcStyle>
        <a:tcBdr/>
      </a:tcStyle>
    </a:band2H>
    <a:band1V>
      <a:tcTxStyle/>
      <a:tcStyle>
        <a:tcBdr/>
        <a:fill>
          <a:solidFill>
            <a:srgbClr val="CCCCD9"/>
          </a:solidFill>
        </a:fill>
      </a:tcStyle>
    </a:band1V>
    <a:band2V>
      <a:tcTxStyle/>
      <a:tcStyle>
        <a:tcBdr/>
      </a:tcStyle>
    </a:band2V>
    <a:lastCol>
      <a:tcTxStyle b="on" i="off">
        <a:font>
          <a:latin typeface="Verdana"/>
          <a:ea typeface="Verdana"/>
          <a:cs typeface="Verdana"/>
        </a:font>
        <a:schemeClr val="lt1"/>
      </a:tcTxStyle>
      <a:tcStyle>
        <a:tcBdr/>
        <a:fill>
          <a:solidFill>
            <a:schemeClr val="accent6"/>
          </a:solidFill>
        </a:fill>
      </a:tcStyle>
    </a:lastCol>
    <a:firstCol>
      <a:tcTxStyle b="on" i="off">
        <a:font>
          <a:latin typeface="Verdana"/>
          <a:ea typeface="Verdana"/>
          <a:cs typeface="Verdana"/>
        </a:font>
        <a:schemeClr val="lt1"/>
      </a:tcTxStyle>
      <a:tcStyle>
        <a:tcBdr/>
        <a:fill>
          <a:solidFill>
            <a:schemeClr val="accent6"/>
          </a:solidFill>
        </a:fill>
      </a:tcStyle>
    </a:firstCol>
    <a:lastRow>
      <a:tcTxStyle b="on" i="off">
        <a:font>
          <a:latin typeface="Verdana"/>
          <a:ea typeface="Verdana"/>
          <a:cs typeface="Verdana"/>
        </a:font>
        <a:schemeClr val="lt1"/>
      </a:tcTxStyle>
      <a:tcStyle>
        <a:tcBdr>
          <a:top>
            <a:ln w="38100" cap="flat" cmpd="sng">
              <a:solidFill>
                <a:schemeClr val="lt1"/>
              </a:solidFill>
              <a:prstDash val="solid"/>
              <a:round/>
              <a:headEnd type="none" w="med" len="med"/>
              <a:tailEnd type="none" w="med" len="med"/>
            </a:ln>
          </a:top>
        </a:tcBdr>
        <a:fill>
          <a:solidFill>
            <a:schemeClr val="accent6"/>
          </a:solidFill>
        </a:fill>
      </a:tcStyle>
    </a:lastRow>
    <a:seCell>
      <a:tcTxStyle/>
      <a:tcStyle>
        <a:tcBdr/>
      </a:tcStyle>
    </a:seCell>
    <a:swCell>
      <a:tcTxStyle/>
      <a:tcStyle>
        <a:tcBdr/>
      </a:tcStyle>
    </a:swCell>
    <a:firstRow>
      <a:tcTxStyle b="on" i="off">
        <a:font>
          <a:latin typeface="Verdana"/>
          <a:ea typeface="Verdana"/>
          <a:cs typeface="Verdana"/>
        </a:font>
        <a:schemeClr val="lt1"/>
      </a:tcTxStyle>
      <a:tcStyle>
        <a:tcBdr>
          <a:bottom>
            <a:ln w="38100" cap="flat" cmpd="sng">
              <a:solidFill>
                <a:schemeClr val="lt1"/>
              </a:solidFill>
              <a:prstDash val="solid"/>
              <a:round/>
              <a:headEnd type="none" w="med" len="med"/>
              <a:tailEnd type="none" w="med" len="med"/>
            </a:ln>
          </a:bottom>
        </a:tcBdr>
        <a:fill>
          <a:solidFill>
            <a:schemeClr val="accent6"/>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8400" autoAdjust="0"/>
  </p:normalViewPr>
  <p:slideViewPr>
    <p:cSldViewPr>
      <p:cViewPr>
        <p:scale>
          <a:sx n="60" d="100"/>
          <a:sy n="60" d="100"/>
        </p:scale>
        <p:origin x="-1752" y="-118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34" Type="http://schemas.openxmlformats.org/officeDocument/2006/relationships/slideMaster" Target="slideMasters/slideMaster34.xml"/><Relationship Id="rId42" Type="http://schemas.openxmlformats.org/officeDocument/2006/relationships/slide" Target="slides/slide2.xml"/><Relationship Id="rId47" Type="http://schemas.openxmlformats.org/officeDocument/2006/relationships/slide" Target="slides/slide7.xml"/><Relationship Id="rId50" Type="http://schemas.openxmlformats.org/officeDocument/2006/relationships/slide" Target="slides/slide10.xml"/><Relationship Id="rId55" Type="http://schemas.openxmlformats.org/officeDocument/2006/relationships/slide" Target="slides/slide15.xml"/><Relationship Id="rId63" Type="http://schemas.openxmlformats.org/officeDocument/2006/relationships/slide" Target="slides/slide23.xml"/><Relationship Id="rId68" Type="http://schemas.openxmlformats.org/officeDocument/2006/relationships/slide" Target="slides/slide28.xml"/><Relationship Id="rId76" Type="http://schemas.openxmlformats.org/officeDocument/2006/relationships/slide" Target="slides/slide36.xml"/><Relationship Id="rId84" Type="http://schemas.openxmlformats.org/officeDocument/2006/relationships/slide" Target="slides/slide44.xml"/><Relationship Id="rId89" Type="http://schemas.openxmlformats.org/officeDocument/2006/relationships/slide" Target="slides/slide49.xml"/><Relationship Id="rId97"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31.xml"/><Relationship Id="rId92" Type="http://schemas.openxmlformats.org/officeDocument/2006/relationships/slide" Target="slides/slide52.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Master" Target="slideMasters/slideMaster29.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40" Type="http://schemas.openxmlformats.org/officeDocument/2006/relationships/slideMaster" Target="slideMasters/slideMaster40.xml"/><Relationship Id="rId45" Type="http://schemas.openxmlformats.org/officeDocument/2006/relationships/slide" Target="slides/slide5.xml"/><Relationship Id="rId53" Type="http://schemas.openxmlformats.org/officeDocument/2006/relationships/slide" Target="slides/slide13.xml"/><Relationship Id="rId58" Type="http://schemas.openxmlformats.org/officeDocument/2006/relationships/slide" Target="slides/slide18.xml"/><Relationship Id="rId66" Type="http://schemas.openxmlformats.org/officeDocument/2006/relationships/slide" Target="slides/slide26.xml"/><Relationship Id="rId74" Type="http://schemas.openxmlformats.org/officeDocument/2006/relationships/slide" Target="slides/slide34.xml"/><Relationship Id="rId79" Type="http://schemas.openxmlformats.org/officeDocument/2006/relationships/slide" Target="slides/slide39.xml"/><Relationship Id="rId87" Type="http://schemas.openxmlformats.org/officeDocument/2006/relationships/slide" Target="slides/slide47.xml"/><Relationship Id="rId5" Type="http://schemas.openxmlformats.org/officeDocument/2006/relationships/slideMaster" Target="slideMasters/slideMaster5.xml"/><Relationship Id="rId61" Type="http://schemas.openxmlformats.org/officeDocument/2006/relationships/slide" Target="slides/slide21.xml"/><Relationship Id="rId82" Type="http://schemas.openxmlformats.org/officeDocument/2006/relationships/slide" Target="slides/slide42.xml"/><Relationship Id="rId90" Type="http://schemas.openxmlformats.org/officeDocument/2006/relationships/slide" Target="slides/slide50.xml"/><Relationship Id="rId95" Type="http://schemas.openxmlformats.org/officeDocument/2006/relationships/slide" Target="slides/slide55.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43" Type="http://schemas.openxmlformats.org/officeDocument/2006/relationships/slide" Target="slides/slide3.xml"/><Relationship Id="rId48" Type="http://schemas.openxmlformats.org/officeDocument/2006/relationships/slide" Target="slides/slide8.xml"/><Relationship Id="rId56" Type="http://schemas.openxmlformats.org/officeDocument/2006/relationships/slide" Target="slides/slide16.xml"/><Relationship Id="rId64" Type="http://schemas.openxmlformats.org/officeDocument/2006/relationships/slide" Target="slides/slide24.xml"/><Relationship Id="rId69" Type="http://schemas.openxmlformats.org/officeDocument/2006/relationships/slide" Target="slides/slide29.xml"/><Relationship Id="rId77" Type="http://schemas.openxmlformats.org/officeDocument/2006/relationships/slide" Target="slides/slide37.xml"/><Relationship Id="rId100"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11.xml"/><Relationship Id="rId72" Type="http://schemas.openxmlformats.org/officeDocument/2006/relationships/slide" Target="slides/slide32.xml"/><Relationship Id="rId80" Type="http://schemas.openxmlformats.org/officeDocument/2006/relationships/slide" Target="slides/slide40.xml"/><Relationship Id="rId85" Type="http://schemas.openxmlformats.org/officeDocument/2006/relationships/slide" Target="slides/slide45.xml"/><Relationship Id="rId93" Type="http://schemas.openxmlformats.org/officeDocument/2006/relationships/slide" Target="slides/slide53.xml"/><Relationship Id="rId98"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46" Type="http://schemas.openxmlformats.org/officeDocument/2006/relationships/slide" Target="slides/slide6.xml"/><Relationship Id="rId59" Type="http://schemas.openxmlformats.org/officeDocument/2006/relationships/slide" Target="slides/slide19.xml"/><Relationship Id="rId67" Type="http://schemas.openxmlformats.org/officeDocument/2006/relationships/slide" Target="slides/slide27.xml"/><Relationship Id="rId20" Type="http://schemas.openxmlformats.org/officeDocument/2006/relationships/slideMaster" Target="slideMasters/slideMaster20.xml"/><Relationship Id="rId41" Type="http://schemas.openxmlformats.org/officeDocument/2006/relationships/slide" Target="slides/slide1.xml"/><Relationship Id="rId54" Type="http://schemas.openxmlformats.org/officeDocument/2006/relationships/slide" Target="slides/slide14.xml"/><Relationship Id="rId62" Type="http://schemas.openxmlformats.org/officeDocument/2006/relationships/slide" Target="slides/slide22.xml"/><Relationship Id="rId70" Type="http://schemas.openxmlformats.org/officeDocument/2006/relationships/slide" Target="slides/slide30.xml"/><Relationship Id="rId75" Type="http://schemas.openxmlformats.org/officeDocument/2006/relationships/slide" Target="slides/slide35.xml"/><Relationship Id="rId83" Type="http://schemas.openxmlformats.org/officeDocument/2006/relationships/slide" Target="slides/slide43.xml"/><Relationship Id="rId88" Type="http://schemas.openxmlformats.org/officeDocument/2006/relationships/slide" Target="slides/slide48.xml"/><Relationship Id="rId91" Type="http://schemas.openxmlformats.org/officeDocument/2006/relationships/slide" Target="slides/slide51.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Master" Target="slideMasters/slideMaster36.xml"/><Relationship Id="rId49" Type="http://schemas.openxmlformats.org/officeDocument/2006/relationships/slide" Target="slides/slide9.xml"/><Relationship Id="rId57" Type="http://schemas.openxmlformats.org/officeDocument/2006/relationships/slide" Target="slides/slide17.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 Target="slides/slide4.xml"/><Relationship Id="rId52" Type="http://schemas.openxmlformats.org/officeDocument/2006/relationships/slide" Target="slides/slide12.xml"/><Relationship Id="rId60" Type="http://schemas.openxmlformats.org/officeDocument/2006/relationships/slide" Target="slides/slide20.xml"/><Relationship Id="rId65" Type="http://schemas.openxmlformats.org/officeDocument/2006/relationships/slide" Target="slides/slide25.xml"/><Relationship Id="rId73" Type="http://schemas.openxmlformats.org/officeDocument/2006/relationships/slide" Target="slides/slide33.xml"/><Relationship Id="rId78" Type="http://schemas.openxmlformats.org/officeDocument/2006/relationships/slide" Target="slides/slide38.xml"/><Relationship Id="rId81" Type="http://schemas.openxmlformats.org/officeDocument/2006/relationships/slide" Target="slides/slide41.xml"/><Relationship Id="rId86" Type="http://schemas.openxmlformats.org/officeDocument/2006/relationships/slide" Target="slides/slide46.xml"/><Relationship Id="rId94" Type="http://schemas.openxmlformats.org/officeDocument/2006/relationships/slide" Target="slides/slide54.xml"/><Relationship Id="rId9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2547" cy="496888"/>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2pPr>
            <a:lvl3pPr marR="0" lvl="2"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3pPr>
            <a:lvl4pPr marR="0" lvl="3"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4pPr>
            <a:lvl5pPr marR="0" lvl="4"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5pPr>
            <a:lvl6pPr marR="0" lvl="5"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6pPr>
            <a:lvl7pPr marR="0" lvl="6"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7pPr>
            <a:lvl8pPr marR="0" lvl="7"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8pPr>
            <a:lvl9pPr marR="0" lvl="8"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9pPr>
          </a:lstStyle>
          <a:p>
            <a:endParaRPr dirty="0"/>
          </a:p>
        </p:txBody>
      </p:sp>
      <p:sp>
        <p:nvSpPr>
          <p:cNvPr id="4" name="Shape 4"/>
          <p:cNvSpPr txBox="1">
            <a:spLocks noGrp="1"/>
          </p:cNvSpPr>
          <p:nvPr>
            <p:ph type="dt" idx="10"/>
          </p:nvPr>
        </p:nvSpPr>
        <p:spPr>
          <a:xfrm>
            <a:off x="3883852" y="0"/>
            <a:ext cx="2972547" cy="496888"/>
          </a:xfrm>
          <a:prstGeom prst="rect">
            <a:avLst/>
          </a:prstGeom>
          <a:noFill/>
          <a:ln>
            <a:noFill/>
          </a:ln>
        </p:spPr>
        <p:txBody>
          <a:bodyPr spcFirstLastPara="1" wrap="square" lIns="91425" tIns="91425" rIns="91425" bIns="91425" anchor="t" anchorCtr="0"/>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2pPr>
            <a:lvl3pPr marR="0" lvl="2"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3pPr>
            <a:lvl4pPr marR="0" lvl="3"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4pPr>
            <a:lvl5pPr marR="0" lvl="4"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5pPr>
            <a:lvl6pPr marR="0" lvl="5"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6pPr>
            <a:lvl7pPr marR="0" lvl="6"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7pPr>
            <a:lvl8pPr marR="0" lvl="7"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8pPr>
            <a:lvl9pPr marR="0" lvl="8"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9pPr>
          </a:lstStyle>
          <a:p>
            <a:endParaRPr dirty="0"/>
          </a:p>
        </p:txBody>
      </p:sp>
      <p:sp>
        <p:nvSpPr>
          <p:cNvPr id="5" name="Shape 5"/>
          <p:cNvSpPr>
            <a:spLocks noGrp="1" noRot="1" noChangeAspect="1"/>
          </p:cNvSpPr>
          <p:nvPr>
            <p:ph type="sldImg" idx="3"/>
          </p:nvPr>
        </p:nvSpPr>
        <p:spPr>
          <a:xfrm>
            <a:off x="947738" y="744538"/>
            <a:ext cx="4964112" cy="3722687"/>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6" name="Shape 6"/>
          <p:cNvSpPr txBox="1">
            <a:spLocks noGrp="1"/>
          </p:cNvSpPr>
          <p:nvPr>
            <p:ph type="body" idx="1"/>
          </p:nvPr>
        </p:nvSpPr>
        <p:spPr>
          <a:xfrm>
            <a:off x="685480" y="4714876"/>
            <a:ext cx="5487041" cy="4467225"/>
          </a:xfrm>
          <a:prstGeom prst="rect">
            <a:avLst/>
          </a:prstGeom>
          <a:noFill/>
          <a:ln>
            <a:noFill/>
          </a:ln>
        </p:spPr>
        <p:txBody>
          <a:bodyPr spcFirstLastPara="1" wrap="square" lIns="91425" tIns="91425" rIns="91425" bIns="91425" anchor="t" anchorCtr="0"/>
          <a:lstStyle>
            <a:lvl1pPr marL="457200" marR="0" lvl="0"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9428164"/>
            <a:ext cx="2972547" cy="496887"/>
          </a:xfrm>
          <a:prstGeom prst="rect">
            <a:avLst/>
          </a:prstGeom>
          <a:noFill/>
          <a:ln>
            <a:noFill/>
          </a:ln>
        </p:spPr>
        <p:txBody>
          <a:bodyPr spcFirstLastPara="1" wrap="square" lIns="91425" tIns="91425" rIns="91425" bIns="91425" anchor="b" anchorCtr="0"/>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2pPr>
            <a:lvl3pPr marR="0" lvl="2"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3pPr>
            <a:lvl4pPr marR="0" lvl="3"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4pPr>
            <a:lvl5pPr marR="0" lvl="4"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5pPr>
            <a:lvl6pPr marR="0" lvl="5"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6pPr>
            <a:lvl7pPr marR="0" lvl="6"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7pPr>
            <a:lvl8pPr marR="0" lvl="7"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8pPr>
            <a:lvl9pPr marR="0" lvl="8"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9pPr>
          </a:lstStyle>
          <a:p>
            <a:endParaRPr dirty="0"/>
          </a:p>
        </p:txBody>
      </p:sp>
      <p:sp>
        <p:nvSpPr>
          <p:cNvPr id="8" name="Shape 8"/>
          <p:cNvSpPr txBox="1">
            <a:spLocks noGrp="1"/>
          </p:cNvSpPr>
          <p:nvPr>
            <p:ph type="sldNum" idx="12"/>
          </p:nvPr>
        </p:nvSpPr>
        <p:spPr>
          <a:xfrm>
            <a:off x="3883852" y="9428164"/>
            <a:ext cx="2972547" cy="4968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Arial"/>
                <a:ea typeface="Arial"/>
                <a:cs typeface="Arial"/>
                <a:sym typeface="Arial"/>
              </a:rPr>
              <a:pPr marL="0" marR="0" lvl="0" indent="0" algn="r" rtl="0">
                <a:spcBef>
                  <a:spcPts val="0"/>
                </a:spcBef>
                <a:spcAft>
                  <a:spcPts val="0"/>
                </a:spcAft>
                <a:buNone/>
              </a:pPr>
              <a:t>‹nr.›</a:t>
            </a:fld>
            <a:endParaRPr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86517306"/>
      </p:ext>
    </p:extLst>
  </p:cSld>
  <p:clrMap bg1="lt1" tx1="dk1" bg2="dk2" tx2="lt2" accent1="accent1" accent2="accent2" accent3="accent3" accent4="accent4" accent5="accent5" accent6="accent6" hlink="hlink" folHlink="folHlink"/>
  <p:notesStyle>
    <a:lvl1pPr marL="0" algn="l" defTabSz="903858" rtl="0" eaLnBrk="1" latinLnBrk="0" hangingPunct="1">
      <a:defRPr sz="1200" kern="1200">
        <a:solidFill>
          <a:schemeClr val="tx1"/>
        </a:solidFill>
        <a:latin typeface="+mn-lt"/>
        <a:ea typeface="+mn-ea"/>
        <a:cs typeface="+mn-cs"/>
      </a:defRPr>
    </a:lvl1pPr>
    <a:lvl2pPr marL="451934" algn="l" defTabSz="903858" rtl="0" eaLnBrk="1" latinLnBrk="0" hangingPunct="1">
      <a:defRPr sz="1200" kern="1200">
        <a:solidFill>
          <a:schemeClr val="tx1"/>
        </a:solidFill>
        <a:latin typeface="+mn-lt"/>
        <a:ea typeface="+mn-ea"/>
        <a:cs typeface="+mn-cs"/>
      </a:defRPr>
    </a:lvl2pPr>
    <a:lvl3pPr marL="903858" algn="l" defTabSz="903858" rtl="0" eaLnBrk="1" latinLnBrk="0" hangingPunct="1">
      <a:defRPr sz="1200" kern="1200">
        <a:solidFill>
          <a:schemeClr val="tx1"/>
        </a:solidFill>
        <a:latin typeface="+mn-lt"/>
        <a:ea typeface="+mn-ea"/>
        <a:cs typeface="+mn-cs"/>
      </a:defRPr>
    </a:lvl3pPr>
    <a:lvl4pPr marL="1355838" algn="l" defTabSz="903858" rtl="0" eaLnBrk="1" latinLnBrk="0" hangingPunct="1">
      <a:defRPr sz="1200" kern="1200">
        <a:solidFill>
          <a:schemeClr val="tx1"/>
        </a:solidFill>
        <a:latin typeface="+mn-lt"/>
        <a:ea typeface="+mn-ea"/>
        <a:cs typeface="+mn-cs"/>
      </a:defRPr>
    </a:lvl4pPr>
    <a:lvl5pPr marL="1807776" algn="l" defTabSz="903858" rtl="0" eaLnBrk="1" latinLnBrk="0" hangingPunct="1">
      <a:defRPr sz="1200" kern="1200">
        <a:solidFill>
          <a:schemeClr val="tx1"/>
        </a:solidFill>
        <a:latin typeface="+mn-lt"/>
        <a:ea typeface="+mn-ea"/>
        <a:cs typeface="+mn-cs"/>
      </a:defRPr>
    </a:lvl5pPr>
    <a:lvl6pPr marL="2259735" algn="l" defTabSz="903858" rtl="0" eaLnBrk="1" latinLnBrk="0" hangingPunct="1">
      <a:defRPr sz="1200" kern="1200">
        <a:solidFill>
          <a:schemeClr val="tx1"/>
        </a:solidFill>
        <a:latin typeface="+mn-lt"/>
        <a:ea typeface="+mn-ea"/>
        <a:cs typeface="+mn-cs"/>
      </a:defRPr>
    </a:lvl6pPr>
    <a:lvl7pPr marL="2711645" algn="l" defTabSz="903858" rtl="0" eaLnBrk="1" latinLnBrk="0" hangingPunct="1">
      <a:defRPr sz="1200" kern="1200">
        <a:solidFill>
          <a:schemeClr val="tx1"/>
        </a:solidFill>
        <a:latin typeface="+mn-lt"/>
        <a:ea typeface="+mn-ea"/>
        <a:cs typeface="+mn-cs"/>
      </a:defRPr>
    </a:lvl7pPr>
    <a:lvl8pPr marL="3163590" algn="l" defTabSz="903858" rtl="0" eaLnBrk="1" latinLnBrk="0" hangingPunct="1">
      <a:defRPr sz="1200" kern="1200">
        <a:solidFill>
          <a:schemeClr val="tx1"/>
        </a:solidFill>
        <a:latin typeface="+mn-lt"/>
        <a:ea typeface="+mn-ea"/>
        <a:cs typeface="+mn-cs"/>
      </a:defRPr>
    </a:lvl8pPr>
    <a:lvl9pPr marL="3615528" algn="l" defTabSz="90385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jdelijke aanduiding voor dia-afbeelding 1"/>
          <p:cNvSpPr>
            <a:spLocks noGrp="1" noRot="1" noChangeAspect="1" noTextEdit="1"/>
          </p:cNvSpPr>
          <p:nvPr>
            <p:ph type="sldImg"/>
          </p:nvPr>
        </p:nvSpPr>
        <p:spPr bwMode="auto">
          <a:xfrm>
            <a:off x="947738" y="744538"/>
            <a:ext cx="4964112"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7892" name="Tijdelijke aanduiding voor dia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DBBB58D3-1DA8-497A-97F3-A37ADB8DC733}" type="slidenum">
              <a:rPr lang="en-US" altLang="en-US" smtClean="0">
                <a:solidFill>
                  <a:prstClr val="black"/>
                </a:solidFill>
                <a:cs typeface="Arial" charset="0"/>
              </a:rPr>
              <a:pPr eaLnBrk="1" hangingPunct="1">
                <a:spcBef>
                  <a:spcPct val="0"/>
                </a:spcBef>
              </a:pPr>
              <a:t>1</a:t>
            </a:fld>
            <a:endParaRPr lang="en-US" altLang="en-US" smtClean="0">
              <a:solidFill>
                <a:prstClr val="black"/>
              </a:solidFill>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jdelijke aanduiding voor dia-afbeelding 1"/>
          <p:cNvSpPr>
            <a:spLocks noGrp="1" noRot="1" noChangeAspect="1" noTextEdit="1"/>
          </p:cNvSpPr>
          <p:nvPr>
            <p:ph type="sldImg"/>
          </p:nvPr>
        </p:nvSpPr>
        <p:spPr bwMode="auto">
          <a:xfrm>
            <a:off x="947738" y="744538"/>
            <a:ext cx="4964112"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smtClean="0"/>
          </a:p>
        </p:txBody>
      </p:sp>
      <p:sp>
        <p:nvSpPr>
          <p:cNvPr id="38916" name="Tijdelijke aanduiding voor dia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2642EBE3-3F46-4BDF-98A3-08F0AB6AA564}" type="slidenum">
              <a:rPr lang="en-US" altLang="en-US" smtClean="0">
                <a:solidFill>
                  <a:prstClr val="black"/>
                </a:solidFill>
                <a:cs typeface="Arial" charset="0"/>
              </a:rPr>
              <a:pPr eaLnBrk="1" hangingPunct="1">
                <a:spcBef>
                  <a:spcPct val="0"/>
                </a:spcBef>
              </a:pPr>
              <a:t>2</a:t>
            </a:fld>
            <a:endParaRPr lang="en-US" altLang="en-US" smtClean="0">
              <a:solidFill>
                <a:prstClr val="black"/>
              </a:solidFill>
              <a:cs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smtClean="0"/>
          </a:p>
        </p:txBody>
      </p:sp>
      <p:sp>
        <p:nvSpPr>
          <p:cNvPr id="52228" name="Tijdelijke aanduiding voor dia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69469C5F-66DF-45EA-BE67-4A563DF0A226}" type="slidenum">
              <a:rPr lang="en-US" altLang="en-US" smtClean="0">
                <a:cs typeface="Arial" pitchFamily="34" charset="0"/>
              </a:rPr>
              <a:pPr eaLnBrk="1" hangingPunct="1">
                <a:spcBef>
                  <a:spcPct val="0"/>
                </a:spcBef>
              </a:pPr>
              <a:t>55</a:t>
            </a:fld>
            <a:endParaRPr lang="en-US" altLang="en-US" smtClean="0">
              <a:cs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7.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8.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0.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6.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8.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9.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678"/>
            <a:ext cx="7772400" cy="1470025"/>
          </a:xfrm>
        </p:spPr>
        <p:txBody>
          <a:bodyPr/>
          <a:lstStyle/>
          <a:p>
            <a:r>
              <a:rPr lang="nl-NL" smtClean="0"/>
              <a:t>Klik om de stijl te bewerken</a:t>
            </a:r>
            <a:endParaRPr lang="en-US"/>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1934" indent="0" algn="ctr">
              <a:buNone/>
              <a:defRPr>
                <a:solidFill>
                  <a:schemeClr val="tx1">
                    <a:tint val="75000"/>
                  </a:schemeClr>
                </a:solidFill>
              </a:defRPr>
            </a:lvl2pPr>
            <a:lvl3pPr marL="903858" indent="0" algn="ctr">
              <a:buNone/>
              <a:defRPr>
                <a:solidFill>
                  <a:schemeClr val="tx1">
                    <a:tint val="75000"/>
                  </a:schemeClr>
                </a:solidFill>
              </a:defRPr>
            </a:lvl3pPr>
            <a:lvl4pPr marL="1355838" indent="0" algn="ctr">
              <a:buNone/>
              <a:defRPr>
                <a:solidFill>
                  <a:schemeClr val="tx1">
                    <a:tint val="75000"/>
                  </a:schemeClr>
                </a:solidFill>
              </a:defRPr>
            </a:lvl4pPr>
            <a:lvl5pPr marL="1807776" indent="0" algn="ctr">
              <a:buNone/>
              <a:defRPr>
                <a:solidFill>
                  <a:schemeClr val="tx1">
                    <a:tint val="75000"/>
                  </a:schemeClr>
                </a:solidFill>
              </a:defRPr>
            </a:lvl5pPr>
            <a:lvl6pPr marL="2259735" indent="0" algn="ctr">
              <a:buNone/>
              <a:defRPr>
                <a:solidFill>
                  <a:schemeClr val="tx1">
                    <a:tint val="75000"/>
                  </a:schemeClr>
                </a:solidFill>
              </a:defRPr>
            </a:lvl6pPr>
            <a:lvl7pPr marL="2711645" indent="0" algn="ctr">
              <a:buNone/>
              <a:defRPr>
                <a:solidFill>
                  <a:schemeClr val="tx1">
                    <a:tint val="75000"/>
                  </a:schemeClr>
                </a:solidFill>
              </a:defRPr>
            </a:lvl7pPr>
            <a:lvl8pPr marL="3163590" indent="0" algn="ctr">
              <a:buNone/>
              <a:defRPr>
                <a:solidFill>
                  <a:schemeClr val="tx1">
                    <a:tint val="75000"/>
                  </a:schemeClr>
                </a:solidFill>
              </a:defRPr>
            </a:lvl8pPr>
            <a:lvl9pPr marL="3615528" indent="0" algn="ctr">
              <a:buNone/>
              <a:defRPr>
                <a:solidFill>
                  <a:schemeClr val="tx1">
                    <a:tint val="75000"/>
                  </a:schemeClr>
                </a:solidFill>
              </a:defRPr>
            </a:lvl9pPr>
          </a:lstStyle>
          <a:p>
            <a:r>
              <a:rPr lang="nl-NL" smtClean="0"/>
              <a:t>Klik om de ondertitelstijl van het model te bewerken</a:t>
            </a:r>
            <a:endParaRPr lang="en-US"/>
          </a:p>
        </p:txBody>
      </p:sp>
      <p:sp>
        <p:nvSpPr>
          <p:cNvPr id="4" name="Tijdelijke aanduiding voor datum 3"/>
          <p:cNvSpPr>
            <a:spLocks noGrp="1"/>
          </p:cNvSpPr>
          <p:nvPr>
            <p:ph type="dt" sz="half" idx="10"/>
          </p:nvPr>
        </p:nvSpPr>
        <p:spPr/>
        <p:txBody>
          <a:bodyPr/>
          <a:lstStyle/>
          <a:p>
            <a:fld id="{027324A0-186E-4DA9-A8E6-326C78F6A208}" type="datetimeFigureOut">
              <a:rPr lang="en-US" smtClean="0"/>
              <a:t>5/15/2018</a:t>
            </a:fld>
            <a:endParaRPr lang="en-US"/>
          </a:p>
        </p:txBody>
      </p:sp>
      <p:sp>
        <p:nvSpPr>
          <p:cNvPr id="5" name="Tijdelijke aanduiding voor voettekst 4"/>
          <p:cNvSpPr>
            <a:spLocks noGrp="1"/>
          </p:cNvSpPr>
          <p:nvPr>
            <p:ph type="ftr" sz="quarter" idx="11"/>
          </p:nvPr>
        </p:nvSpPr>
        <p:spPr/>
        <p:txBody>
          <a:bodyPr/>
          <a:lstStyle/>
          <a:p>
            <a:endParaRPr lang="en-US"/>
          </a:p>
        </p:txBody>
      </p:sp>
      <p:sp>
        <p:nvSpPr>
          <p:cNvPr id="6" name="Tijdelijke aanduiding voor dianummer 5"/>
          <p:cNvSpPr>
            <a:spLocks noGrp="1"/>
          </p:cNvSpPr>
          <p:nvPr>
            <p:ph type="sldNum" sz="quarter" idx="12"/>
          </p:nvPr>
        </p:nvSpPr>
        <p:spPr/>
        <p:txBody>
          <a:bodyPr/>
          <a:lstStyle/>
          <a:p>
            <a:fld id="{D4EFC451-B60C-43BD-978A-FBAA23D9DE5F}" type="slidenum">
              <a:rPr lang="en-US" smtClean="0"/>
              <a:t>‹nr.›</a:t>
            </a:fld>
            <a:endParaRPr lang="en-US"/>
          </a:p>
        </p:txBody>
      </p:sp>
    </p:spTree>
    <p:extLst>
      <p:ext uri="{BB962C8B-B14F-4D97-AF65-F5344CB8AC3E}">
        <p14:creationId xmlns:p14="http://schemas.microsoft.com/office/powerpoint/2010/main" val="36793778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en-US"/>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4" name="Tijdelijke aanduiding voor datum 3"/>
          <p:cNvSpPr>
            <a:spLocks noGrp="1"/>
          </p:cNvSpPr>
          <p:nvPr>
            <p:ph type="dt" sz="half" idx="10"/>
          </p:nvPr>
        </p:nvSpPr>
        <p:spPr/>
        <p:txBody>
          <a:bodyPr/>
          <a:lstStyle/>
          <a:p>
            <a:fld id="{027324A0-186E-4DA9-A8E6-326C78F6A208}" type="datetimeFigureOut">
              <a:rPr lang="en-US" smtClean="0"/>
              <a:t>5/15/2018</a:t>
            </a:fld>
            <a:endParaRPr lang="en-US"/>
          </a:p>
        </p:txBody>
      </p:sp>
      <p:sp>
        <p:nvSpPr>
          <p:cNvPr id="5" name="Tijdelijke aanduiding voor voettekst 4"/>
          <p:cNvSpPr>
            <a:spLocks noGrp="1"/>
          </p:cNvSpPr>
          <p:nvPr>
            <p:ph type="ftr" sz="quarter" idx="11"/>
          </p:nvPr>
        </p:nvSpPr>
        <p:spPr/>
        <p:txBody>
          <a:bodyPr/>
          <a:lstStyle/>
          <a:p>
            <a:endParaRPr lang="en-US"/>
          </a:p>
        </p:txBody>
      </p:sp>
      <p:sp>
        <p:nvSpPr>
          <p:cNvPr id="6" name="Tijdelijke aanduiding voor dianummer 5"/>
          <p:cNvSpPr>
            <a:spLocks noGrp="1"/>
          </p:cNvSpPr>
          <p:nvPr>
            <p:ph type="sldNum" sz="quarter" idx="12"/>
          </p:nvPr>
        </p:nvSpPr>
        <p:spPr/>
        <p:txBody>
          <a:bodyPr/>
          <a:lstStyle/>
          <a:p>
            <a:fld id="{D4EFC451-B60C-43BD-978A-FBAA23D9DE5F}" type="slidenum">
              <a:rPr lang="en-US" smtClean="0"/>
              <a:t>‹nr.›</a:t>
            </a:fld>
            <a:endParaRPr lang="en-US"/>
          </a:p>
        </p:txBody>
      </p:sp>
    </p:spTree>
    <p:extLst>
      <p:ext uri="{BB962C8B-B14F-4D97-AF65-F5344CB8AC3E}">
        <p14:creationId xmlns:p14="http://schemas.microsoft.com/office/powerpoint/2010/main" val="3715434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5116"/>
            <a:ext cx="2057400" cy="5851525"/>
          </a:xfrm>
        </p:spPr>
        <p:txBody>
          <a:bodyPr vert="eaVert"/>
          <a:lstStyle/>
          <a:p>
            <a:r>
              <a:rPr lang="nl-NL" smtClean="0"/>
              <a:t>Klik om de stijl te bewerken</a:t>
            </a:r>
            <a:endParaRPr lang="en-US"/>
          </a:p>
        </p:txBody>
      </p:sp>
      <p:sp>
        <p:nvSpPr>
          <p:cNvPr id="3" name="Tijdelijke aanduiding voor verticale tekst 2"/>
          <p:cNvSpPr>
            <a:spLocks noGrp="1"/>
          </p:cNvSpPr>
          <p:nvPr>
            <p:ph type="body" orient="vert" idx="1"/>
          </p:nvPr>
        </p:nvSpPr>
        <p:spPr>
          <a:xfrm>
            <a:off x="457200" y="275116"/>
            <a:ext cx="6019800" cy="58515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4" name="Tijdelijke aanduiding voor datum 3"/>
          <p:cNvSpPr>
            <a:spLocks noGrp="1"/>
          </p:cNvSpPr>
          <p:nvPr>
            <p:ph type="dt" sz="half" idx="10"/>
          </p:nvPr>
        </p:nvSpPr>
        <p:spPr/>
        <p:txBody>
          <a:bodyPr/>
          <a:lstStyle/>
          <a:p>
            <a:fld id="{027324A0-186E-4DA9-A8E6-326C78F6A208}" type="datetimeFigureOut">
              <a:rPr lang="en-US" smtClean="0"/>
              <a:t>5/15/2018</a:t>
            </a:fld>
            <a:endParaRPr lang="en-US"/>
          </a:p>
        </p:txBody>
      </p:sp>
      <p:sp>
        <p:nvSpPr>
          <p:cNvPr id="5" name="Tijdelijke aanduiding voor voettekst 4"/>
          <p:cNvSpPr>
            <a:spLocks noGrp="1"/>
          </p:cNvSpPr>
          <p:nvPr>
            <p:ph type="ftr" sz="quarter" idx="11"/>
          </p:nvPr>
        </p:nvSpPr>
        <p:spPr/>
        <p:txBody>
          <a:bodyPr/>
          <a:lstStyle/>
          <a:p>
            <a:endParaRPr lang="en-US"/>
          </a:p>
        </p:txBody>
      </p:sp>
      <p:sp>
        <p:nvSpPr>
          <p:cNvPr id="6" name="Tijdelijke aanduiding voor dianummer 5"/>
          <p:cNvSpPr>
            <a:spLocks noGrp="1"/>
          </p:cNvSpPr>
          <p:nvPr>
            <p:ph type="sldNum" sz="quarter" idx="12"/>
          </p:nvPr>
        </p:nvSpPr>
        <p:spPr/>
        <p:txBody>
          <a:bodyPr/>
          <a:lstStyle/>
          <a:p>
            <a:fld id="{D4EFC451-B60C-43BD-978A-FBAA23D9DE5F}" type="slidenum">
              <a:rPr lang="en-US" smtClean="0"/>
              <a:t>‹nr.›</a:t>
            </a:fld>
            <a:endParaRPr lang="en-US"/>
          </a:p>
        </p:txBody>
      </p:sp>
    </p:spTree>
    <p:extLst>
      <p:ext uri="{BB962C8B-B14F-4D97-AF65-F5344CB8AC3E}">
        <p14:creationId xmlns:p14="http://schemas.microsoft.com/office/powerpoint/2010/main" val="4194454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A5834BD-4483-4639-9F4D-5A52AE4F3747}" type="datetimeFigureOut">
              <a:rPr lang="en-US"/>
              <a:pPr>
                <a:defRPr/>
              </a:pPr>
              <a:t>5/15/2018</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7BCBB116-1063-4807-8A9D-7B52FA46CBE1}" type="slidenum">
              <a:rPr lang="en-US" altLang="fr-FR"/>
              <a:pPr>
                <a:defRPr/>
              </a:pPr>
              <a:t>‹nr.›</a:t>
            </a:fld>
            <a:endParaRPr lang="en-US" altLang="fr-FR"/>
          </a:p>
        </p:txBody>
      </p:sp>
    </p:spTree>
    <p:extLst>
      <p:ext uri="{BB962C8B-B14F-4D97-AF65-F5344CB8AC3E}">
        <p14:creationId xmlns:p14="http://schemas.microsoft.com/office/powerpoint/2010/main" val="17408529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A5834BD-4483-4639-9F4D-5A52AE4F3747}" type="datetimeFigureOut">
              <a:rPr lang="en-US"/>
              <a:pPr>
                <a:defRPr/>
              </a:pPr>
              <a:t>5/15/2018</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7BCBB116-1063-4807-8A9D-7B52FA46CBE1}" type="slidenum">
              <a:rPr lang="en-US" altLang="fr-FR"/>
              <a:pPr>
                <a:defRPr/>
              </a:pPr>
              <a:t>‹nr.›</a:t>
            </a:fld>
            <a:endParaRPr lang="en-US" altLang="fr-FR"/>
          </a:p>
        </p:txBody>
      </p:sp>
    </p:spTree>
    <p:extLst>
      <p:ext uri="{BB962C8B-B14F-4D97-AF65-F5344CB8AC3E}">
        <p14:creationId xmlns:p14="http://schemas.microsoft.com/office/powerpoint/2010/main" val="17408529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ver Blue">
    <p:bg>
      <p:bgPr>
        <a:solidFill>
          <a:srgbClr val="005EB8"/>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65" y="0"/>
            <a:ext cx="1654175" cy="1819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ctrTitle"/>
          </p:nvPr>
        </p:nvSpPr>
        <p:spPr>
          <a:xfrm>
            <a:off x="468551" y="1700808"/>
            <a:ext cx="8207375" cy="35424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smtClean="0"/>
              <a:t>Click to edit Master title style</a:t>
            </a:r>
            <a:endParaRPr lang="en-US" dirty="0"/>
          </a:p>
        </p:txBody>
      </p:sp>
      <p:sp>
        <p:nvSpPr>
          <p:cNvPr id="6" name="Subtitle 2"/>
          <p:cNvSpPr>
            <a:spLocks noGrp="1"/>
          </p:cNvSpPr>
          <p:nvPr>
            <p:ph type="subTitle" idx="1"/>
          </p:nvPr>
        </p:nvSpPr>
        <p:spPr>
          <a:xfrm>
            <a:off x="468314" y="5315698"/>
            <a:ext cx="5495420" cy="792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1934" indent="0" algn="ctr">
              <a:buNone/>
              <a:defRPr>
                <a:solidFill>
                  <a:schemeClr val="tx1">
                    <a:tint val="75000"/>
                  </a:schemeClr>
                </a:solidFill>
              </a:defRPr>
            </a:lvl2pPr>
            <a:lvl3pPr marL="903858" indent="0" algn="ctr">
              <a:buNone/>
              <a:defRPr>
                <a:solidFill>
                  <a:schemeClr val="tx1">
                    <a:tint val="75000"/>
                  </a:schemeClr>
                </a:solidFill>
              </a:defRPr>
            </a:lvl3pPr>
            <a:lvl4pPr marL="1355838" indent="0" algn="ctr">
              <a:buNone/>
              <a:defRPr>
                <a:solidFill>
                  <a:schemeClr val="tx1">
                    <a:tint val="75000"/>
                  </a:schemeClr>
                </a:solidFill>
              </a:defRPr>
            </a:lvl4pPr>
            <a:lvl5pPr marL="1807776" indent="0" algn="ctr">
              <a:buNone/>
              <a:defRPr>
                <a:solidFill>
                  <a:schemeClr val="tx1">
                    <a:tint val="75000"/>
                  </a:schemeClr>
                </a:solidFill>
              </a:defRPr>
            </a:lvl5pPr>
            <a:lvl6pPr marL="2259735" indent="0" algn="ctr">
              <a:buNone/>
              <a:defRPr>
                <a:solidFill>
                  <a:schemeClr val="tx1">
                    <a:tint val="75000"/>
                  </a:schemeClr>
                </a:solidFill>
              </a:defRPr>
            </a:lvl6pPr>
            <a:lvl7pPr marL="2711645" indent="0" algn="ctr">
              <a:buNone/>
              <a:defRPr>
                <a:solidFill>
                  <a:schemeClr val="tx1">
                    <a:tint val="75000"/>
                  </a:schemeClr>
                </a:solidFill>
              </a:defRPr>
            </a:lvl7pPr>
            <a:lvl8pPr marL="3163590" indent="0" algn="ctr">
              <a:buNone/>
              <a:defRPr>
                <a:solidFill>
                  <a:schemeClr val="tx1">
                    <a:tint val="75000"/>
                  </a:schemeClr>
                </a:solidFill>
              </a:defRPr>
            </a:lvl8pPr>
            <a:lvl9pPr marL="3615528"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6424334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ntent Blue">
    <p:spTree>
      <p:nvGrpSpPr>
        <p:cNvPr id="1" name=""/>
        <p:cNvGrpSpPr/>
        <p:nvPr/>
      </p:nvGrpSpPr>
      <p:grpSpPr>
        <a:xfrm>
          <a:off x="0" y="0"/>
          <a:ext cx="0" cy="0"/>
          <a:chOff x="0" y="0"/>
          <a:chExt cx="0" cy="0"/>
        </a:xfrm>
      </p:grpSpPr>
      <p:cxnSp>
        <p:nvCxnSpPr>
          <p:cNvPr id="4" name="Straight Connector 4"/>
          <p:cNvCxnSpPr/>
          <p:nvPr userDrawn="1"/>
        </p:nvCxnSpPr>
        <p:spPr>
          <a:xfrm>
            <a:off x="468551" y="5848350"/>
            <a:ext cx="8207375" cy="0"/>
          </a:xfrm>
          <a:prstGeom prst="line">
            <a:avLst/>
          </a:prstGeom>
          <a:ln w="12700" cmpd="sng">
            <a:solidFill>
              <a:srgbClr val="005EB8"/>
            </a:solidFill>
          </a:ln>
          <a:effectLst/>
        </p:spPr>
        <p:style>
          <a:lnRef idx="2">
            <a:schemeClr val="accent1"/>
          </a:lnRef>
          <a:fillRef idx="0">
            <a:schemeClr val="accent1"/>
          </a:fillRef>
          <a:effectRef idx="1">
            <a:schemeClr val="accent1"/>
          </a:effectRef>
          <a:fontRef idx="minor">
            <a:schemeClr val="tx1"/>
          </a:fontRef>
        </p:style>
      </p:cxnSp>
      <p:pic>
        <p:nvPicPr>
          <p:cNvPr id="5" name="Picture 10"/>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4463" y="5654040"/>
            <a:ext cx="2112962" cy="1158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68551" y="318135"/>
            <a:ext cx="8207375" cy="119579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smtClean="0"/>
              <a:t>Click to edit Master title style</a:t>
            </a:r>
            <a:endParaRPr lang="en-US" dirty="0"/>
          </a:p>
        </p:txBody>
      </p:sp>
      <p:sp>
        <p:nvSpPr>
          <p:cNvPr id="10" name="Content Placeholder 10"/>
          <p:cNvSpPr>
            <a:spLocks noGrp="1"/>
          </p:cNvSpPr>
          <p:nvPr>
            <p:ph sz="quarter" idx="14"/>
          </p:nvPr>
        </p:nvSpPr>
        <p:spPr>
          <a:xfrm>
            <a:off x="468314" y="1527989"/>
            <a:ext cx="8207374" cy="3989244"/>
          </a:xfrm>
          <a:prstGeom prst="rect">
            <a:avLst/>
          </a:prstGeom>
        </p:spPr>
        <p:txBody>
          <a:bodyPr vert="horz" lIns="0" tIns="0" rIns="0" bIns="0"/>
          <a:lstStyle>
            <a:lvl1pPr marL="0" indent="0">
              <a:buNone/>
              <a:defRPr sz="2100" b="1">
                <a:latin typeface="+mj-lt"/>
              </a:defRPr>
            </a:lvl1pPr>
            <a:lvl2pPr marL="234888" indent="-209927">
              <a:buFont typeface="Arial"/>
              <a:buChar char="•"/>
              <a:defRPr sz="2000">
                <a:latin typeface="Georgia"/>
              </a:defRPr>
            </a:lvl2pPr>
            <a:lvl3pPr marL="455453" indent="-227724">
              <a:buFont typeface="Lucida Grande"/>
              <a:buChar char="-"/>
              <a:defRPr sz="1600" i="1">
                <a:latin typeface="Georgia"/>
                <a:cs typeface="Georgia"/>
              </a:defRPr>
            </a:lvl3pPr>
            <a:lvl4pPr marL="782917" indent="-192141">
              <a:buFont typeface="Arial"/>
              <a:buChar char="•"/>
              <a:defRPr sz="1400" baseline="0">
                <a:latin typeface="Georgia"/>
              </a:defRPr>
            </a:lvl4pPr>
            <a:lvl5pPr marL="1074713" indent="-225924">
              <a:buFont typeface="Courier New"/>
              <a:buChar char="o"/>
              <a:defRPr sz="1300" baseline="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dirty="0"/>
          </a:p>
        </p:txBody>
      </p:sp>
      <p:sp>
        <p:nvSpPr>
          <p:cNvPr id="6" name="Date Placeholder 12"/>
          <p:cNvSpPr>
            <a:spLocks noGrp="1"/>
          </p:cNvSpPr>
          <p:nvPr>
            <p:ph type="dt" sz="half" idx="15"/>
          </p:nvPr>
        </p:nvSpPr>
        <p:spPr/>
        <p:txBody>
          <a:bodyPr/>
          <a:lstStyle>
            <a:lvl1pPr>
              <a:defRPr smtClean="0"/>
            </a:lvl1pPr>
          </a:lstStyle>
          <a:p>
            <a:pPr>
              <a:defRPr/>
            </a:pPr>
            <a:fld id="{BCD34B57-F25E-41D3-9A38-949B5B5174E4}" type="datetime1">
              <a:rPr lang="fi-FI">
                <a:solidFill>
                  <a:prstClr val="black">
                    <a:tint val="75000"/>
                  </a:prstClr>
                </a:solidFill>
              </a:rPr>
              <a:pPr>
                <a:defRPr/>
              </a:pPr>
              <a:t>15.5.2018</a:t>
            </a:fld>
            <a:endParaRPr lang="fi-FI">
              <a:solidFill>
                <a:prstClr val="black">
                  <a:tint val="75000"/>
                </a:prstClr>
              </a:solidFill>
            </a:endParaRPr>
          </a:p>
        </p:txBody>
      </p:sp>
      <p:sp>
        <p:nvSpPr>
          <p:cNvPr id="7" name="Footer Placeholder 13"/>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14"/>
          <p:cNvSpPr>
            <a:spLocks noGrp="1"/>
          </p:cNvSpPr>
          <p:nvPr>
            <p:ph type="sldNum" sz="quarter" idx="17"/>
          </p:nvPr>
        </p:nvSpPr>
        <p:spPr/>
        <p:txBody>
          <a:bodyPr/>
          <a:lstStyle>
            <a:lvl1pPr>
              <a:defRPr/>
            </a:lvl1pPr>
          </a:lstStyle>
          <a:p>
            <a:pPr>
              <a:defRPr/>
            </a:pPr>
            <a:fld id="{06B54A80-29DC-4483-9461-68F54A6D1000}" type="slidenum">
              <a:rPr lang="fi-FI">
                <a:solidFill>
                  <a:prstClr val="black">
                    <a:tint val="75000"/>
                  </a:prstClr>
                </a:solidFill>
              </a:rPr>
              <a:pPr>
                <a:defRPr/>
              </a:pPr>
              <a:t>‹nr.›</a:t>
            </a:fld>
            <a:endParaRPr lang="fi-FI">
              <a:solidFill>
                <a:prstClr val="black">
                  <a:tint val="75000"/>
                </a:prstClr>
              </a:solidFill>
            </a:endParaRPr>
          </a:p>
        </p:txBody>
      </p:sp>
    </p:spTree>
    <p:extLst>
      <p:ext uri="{BB962C8B-B14F-4D97-AF65-F5344CB8AC3E}">
        <p14:creationId xmlns:p14="http://schemas.microsoft.com/office/powerpoint/2010/main" val="404990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ontent Blue">
    <p:spTree>
      <p:nvGrpSpPr>
        <p:cNvPr id="1" name=""/>
        <p:cNvGrpSpPr/>
        <p:nvPr/>
      </p:nvGrpSpPr>
      <p:grpSpPr>
        <a:xfrm>
          <a:off x="0" y="0"/>
          <a:ext cx="0" cy="0"/>
          <a:chOff x="0" y="0"/>
          <a:chExt cx="0" cy="0"/>
        </a:xfrm>
      </p:grpSpPr>
      <p:cxnSp>
        <p:nvCxnSpPr>
          <p:cNvPr id="4" name="Straight Connector 4"/>
          <p:cNvCxnSpPr/>
          <p:nvPr userDrawn="1"/>
        </p:nvCxnSpPr>
        <p:spPr>
          <a:xfrm>
            <a:off x="468551" y="5848350"/>
            <a:ext cx="8207375" cy="0"/>
          </a:xfrm>
          <a:prstGeom prst="line">
            <a:avLst/>
          </a:prstGeom>
          <a:ln w="12700" cmpd="sng">
            <a:solidFill>
              <a:srgbClr val="005EB8"/>
            </a:solidFill>
          </a:ln>
          <a:effectLst/>
        </p:spPr>
        <p:style>
          <a:lnRef idx="2">
            <a:schemeClr val="accent1"/>
          </a:lnRef>
          <a:fillRef idx="0">
            <a:schemeClr val="accent1"/>
          </a:fillRef>
          <a:effectRef idx="1">
            <a:schemeClr val="accent1"/>
          </a:effectRef>
          <a:fontRef idx="minor">
            <a:schemeClr val="tx1"/>
          </a:fontRef>
        </p:style>
      </p:cxnSp>
      <p:pic>
        <p:nvPicPr>
          <p:cNvPr id="5" name="Picture 10"/>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4463" y="5654040"/>
            <a:ext cx="2112962" cy="1158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68551" y="318135"/>
            <a:ext cx="8207375" cy="119579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smtClean="0"/>
              <a:t>Click to edit Master title style</a:t>
            </a:r>
            <a:endParaRPr lang="en-US" dirty="0"/>
          </a:p>
        </p:txBody>
      </p:sp>
      <p:sp>
        <p:nvSpPr>
          <p:cNvPr id="10" name="Content Placeholder 10"/>
          <p:cNvSpPr>
            <a:spLocks noGrp="1"/>
          </p:cNvSpPr>
          <p:nvPr>
            <p:ph sz="quarter" idx="14"/>
          </p:nvPr>
        </p:nvSpPr>
        <p:spPr>
          <a:xfrm>
            <a:off x="468314" y="1527989"/>
            <a:ext cx="8207374" cy="3989244"/>
          </a:xfrm>
          <a:prstGeom prst="rect">
            <a:avLst/>
          </a:prstGeom>
        </p:spPr>
        <p:txBody>
          <a:bodyPr vert="horz" lIns="0" tIns="0" rIns="0" bIns="0"/>
          <a:lstStyle>
            <a:lvl1pPr marL="0" indent="0">
              <a:buNone/>
              <a:defRPr sz="2100" b="1">
                <a:latin typeface="+mj-lt"/>
              </a:defRPr>
            </a:lvl1pPr>
            <a:lvl2pPr marL="234888" indent="-209927">
              <a:buFont typeface="Arial"/>
              <a:buChar char="•"/>
              <a:defRPr sz="2000">
                <a:latin typeface="Georgia"/>
              </a:defRPr>
            </a:lvl2pPr>
            <a:lvl3pPr marL="455453" indent="-227724">
              <a:buFont typeface="Lucida Grande"/>
              <a:buChar char="-"/>
              <a:defRPr sz="1600" i="1">
                <a:latin typeface="Georgia"/>
                <a:cs typeface="Georgia"/>
              </a:defRPr>
            </a:lvl3pPr>
            <a:lvl4pPr marL="782917" indent="-192141">
              <a:buFont typeface="Arial"/>
              <a:buChar char="•"/>
              <a:defRPr sz="1400" baseline="0">
                <a:latin typeface="Georgia"/>
              </a:defRPr>
            </a:lvl4pPr>
            <a:lvl5pPr marL="1074713" indent="-225924">
              <a:buFont typeface="Courier New"/>
              <a:buChar char="o"/>
              <a:defRPr sz="1300" baseline="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dirty="0"/>
          </a:p>
        </p:txBody>
      </p:sp>
      <p:sp>
        <p:nvSpPr>
          <p:cNvPr id="6" name="Date Placeholder 12"/>
          <p:cNvSpPr>
            <a:spLocks noGrp="1"/>
          </p:cNvSpPr>
          <p:nvPr>
            <p:ph type="dt" sz="half" idx="15"/>
          </p:nvPr>
        </p:nvSpPr>
        <p:spPr/>
        <p:txBody>
          <a:bodyPr/>
          <a:lstStyle>
            <a:lvl1pPr>
              <a:defRPr smtClean="0"/>
            </a:lvl1pPr>
          </a:lstStyle>
          <a:p>
            <a:pPr>
              <a:defRPr/>
            </a:pPr>
            <a:fld id="{BCD34B57-F25E-41D3-9A38-949B5B5174E4}" type="datetime1">
              <a:rPr lang="fi-FI">
                <a:solidFill>
                  <a:prstClr val="black">
                    <a:tint val="75000"/>
                  </a:prstClr>
                </a:solidFill>
              </a:rPr>
              <a:pPr>
                <a:defRPr/>
              </a:pPr>
              <a:t>15.5.2018</a:t>
            </a:fld>
            <a:endParaRPr lang="fi-FI">
              <a:solidFill>
                <a:prstClr val="black">
                  <a:tint val="75000"/>
                </a:prstClr>
              </a:solidFill>
            </a:endParaRPr>
          </a:p>
        </p:txBody>
      </p:sp>
      <p:sp>
        <p:nvSpPr>
          <p:cNvPr id="7" name="Footer Placeholder 13"/>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14"/>
          <p:cNvSpPr>
            <a:spLocks noGrp="1"/>
          </p:cNvSpPr>
          <p:nvPr>
            <p:ph type="sldNum" sz="quarter" idx="17"/>
          </p:nvPr>
        </p:nvSpPr>
        <p:spPr/>
        <p:txBody>
          <a:bodyPr/>
          <a:lstStyle>
            <a:lvl1pPr>
              <a:defRPr/>
            </a:lvl1pPr>
          </a:lstStyle>
          <a:p>
            <a:pPr>
              <a:defRPr/>
            </a:pPr>
            <a:fld id="{06B54A80-29DC-4483-9461-68F54A6D1000}" type="slidenum">
              <a:rPr lang="fi-FI">
                <a:solidFill>
                  <a:prstClr val="black">
                    <a:tint val="75000"/>
                  </a:prstClr>
                </a:solidFill>
              </a:rPr>
              <a:pPr>
                <a:defRPr/>
              </a:pPr>
              <a:t>‹nr.›</a:t>
            </a:fld>
            <a:endParaRPr lang="fi-FI">
              <a:solidFill>
                <a:prstClr val="black">
                  <a:tint val="75000"/>
                </a:prstClr>
              </a:solidFill>
            </a:endParaRPr>
          </a:p>
        </p:txBody>
      </p:sp>
    </p:spTree>
    <p:extLst>
      <p:ext uri="{BB962C8B-B14F-4D97-AF65-F5344CB8AC3E}">
        <p14:creationId xmlns:p14="http://schemas.microsoft.com/office/powerpoint/2010/main" val="404990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ontent Blue">
    <p:spTree>
      <p:nvGrpSpPr>
        <p:cNvPr id="1" name=""/>
        <p:cNvGrpSpPr/>
        <p:nvPr/>
      </p:nvGrpSpPr>
      <p:grpSpPr>
        <a:xfrm>
          <a:off x="0" y="0"/>
          <a:ext cx="0" cy="0"/>
          <a:chOff x="0" y="0"/>
          <a:chExt cx="0" cy="0"/>
        </a:xfrm>
      </p:grpSpPr>
      <p:cxnSp>
        <p:nvCxnSpPr>
          <p:cNvPr id="4" name="Straight Connector 4"/>
          <p:cNvCxnSpPr/>
          <p:nvPr userDrawn="1"/>
        </p:nvCxnSpPr>
        <p:spPr>
          <a:xfrm>
            <a:off x="468551" y="5848350"/>
            <a:ext cx="8207375" cy="0"/>
          </a:xfrm>
          <a:prstGeom prst="line">
            <a:avLst/>
          </a:prstGeom>
          <a:ln w="12700" cmpd="sng">
            <a:solidFill>
              <a:srgbClr val="005EB8"/>
            </a:solidFill>
          </a:ln>
          <a:effectLst/>
        </p:spPr>
        <p:style>
          <a:lnRef idx="2">
            <a:schemeClr val="accent1"/>
          </a:lnRef>
          <a:fillRef idx="0">
            <a:schemeClr val="accent1"/>
          </a:fillRef>
          <a:effectRef idx="1">
            <a:schemeClr val="accent1"/>
          </a:effectRef>
          <a:fontRef idx="minor">
            <a:schemeClr val="tx1"/>
          </a:fontRef>
        </p:style>
      </p:cxnSp>
      <p:pic>
        <p:nvPicPr>
          <p:cNvPr id="5" name="Picture 10"/>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4463" y="5654040"/>
            <a:ext cx="2112962" cy="1158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68551" y="318135"/>
            <a:ext cx="8207375" cy="119579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smtClean="0"/>
              <a:t>Click to edit Master title style</a:t>
            </a:r>
            <a:endParaRPr lang="en-US" dirty="0"/>
          </a:p>
        </p:txBody>
      </p:sp>
      <p:sp>
        <p:nvSpPr>
          <p:cNvPr id="10" name="Content Placeholder 10"/>
          <p:cNvSpPr>
            <a:spLocks noGrp="1"/>
          </p:cNvSpPr>
          <p:nvPr>
            <p:ph sz="quarter" idx="14"/>
          </p:nvPr>
        </p:nvSpPr>
        <p:spPr>
          <a:xfrm>
            <a:off x="468314" y="1527989"/>
            <a:ext cx="8207374" cy="3989244"/>
          </a:xfrm>
          <a:prstGeom prst="rect">
            <a:avLst/>
          </a:prstGeom>
        </p:spPr>
        <p:txBody>
          <a:bodyPr vert="horz" lIns="0" tIns="0" rIns="0" bIns="0"/>
          <a:lstStyle>
            <a:lvl1pPr marL="0" indent="0">
              <a:buNone/>
              <a:defRPr sz="2100" b="1">
                <a:latin typeface="+mj-lt"/>
              </a:defRPr>
            </a:lvl1pPr>
            <a:lvl2pPr marL="234888" indent="-209927">
              <a:buFont typeface="Arial"/>
              <a:buChar char="•"/>
              <a:defRPr sz="2000">
                <a:latin typeface="Georgia"/>
              </a:defRPr>
            </a:lvl2pPr>
            <a:lvl3pPr marL="455453" indent="-227724">
              <a:buFont typeface="Lucida Grande"/>
              <a:buChar char="-"/>
              <a:defRPr sz="1600" i="1">
                <a:latin typeface="Georgia"/>
                <a:cs typeface="Georgia"/>
              </a:defRPr>
            </a:lvl3pPr>
            <a:lvl4pPr marL="782917" indent="-192141">
              <a:buFont typeface="Arial"/>
              <a:buChar char="•"/>
              <a:defRPr sz="1400" baseline="0">
                <a:latin typeface="Georgia"/>
              </a:defRPr>
            </a:lvl4pPr>
            <a:lvl5pPr marL="1074713" indent="-225924">
              <a:buFont typeface="Courier New"/>
              <a:buChar char="o"/>
              <a:defRPr sz="1300" baseline="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dirty="0"/>
          </a:p>
        </p:txBody>
      </p:sp>
      <p:sp>
        <p:nvSpPr>
          <p:cNvPr id="6" name="Date Placeholder 12"/>
          <p:cNvSpPr>
            <a:spLocks noGrp="1"/>
          </p:cNvSpPr>
          <p:nvPr>
            <p:ph type="dt" sz="half" idx="15"/>
          </p:nvPr>
        </p:nvSpPr>
        <p:spPr/>
        <p:txBody>
          <a:bodyPr/>
          <a:lstStyle>
            <a:lvl1pPr>
              <a:defRPr smtClean="0"/>
            </a:lvl1pPr>
          </a:lstStyle>
          <a:p>
            <a:pPr>
              <a:defRPr/>
            </a:pPr>
            <a:fld id="{BCD34B57-F25E-41D3-9A38-949B5B5174E4}" type="datetime1">
              <a:rPr lang="fi-FI">
                <a:solidFill>
                  <a:prstClr val="black">
                    <a:tint val="75000"/>
                  </a:prstClr>
                </a:solidFill>
              </a:rPr>
              <a:pPr>
                <a:defRPr/>
              </a:pPr>
              <a:t>15.5.2018</a:t>
            </a:fld>
            <a:endParaRPr lang="fi-FI">
              <a:solidFill>
                <a:prstClr val="black">
                  <a:tint val="75000"/>
                </a:prstClr>
              </a:solidFill>
            </a:endParaRPr>
          </a:p>
        </p:txBody>
      </p:sp>
      <p:sp>
        <p:nvSpPr>
          <p:cNvPr id="7" name="Footer Placeholder 13"/>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14"/>
          <p:cNvSpPr>
            <a:spLocks noGrp="1"/>
          </p:cNvSpPr>
          <p:nvPr>
            <p:ph type="sldNum" sz="quarter" idx="17"/>
          </p:nvPr>
        </p:nvSpPr>
        <p:spPr/>
        <p:txBody>
          <a:bodyPr/>
          <a:lstStyle>
            <a:lvl1pPr>
              <a:defRPr/>
            </a:lvl1pPr>
          </a:lstStyle>
          <a:p>
            <a:pPr>
              <a:defRPr/>
            </a:pPr>
            <a:fld id="{06B54A80-29DC-4483-9461-68F54A6D1000}" type="slidenum">
              <a:rPr lang="fi-FI">
                <a:solidFill>
                  <a:prstClr val="black">
                    <a:tint val="75000"/>
                  </a:prstClr>
                </a:solidFill>
              </a:rPr>
              <a:pPr>
                <a:defRPr/>
              </a:pPr>
              <a:t>‹nr.›</a:t>
            </a:fld>
            <a:endParaRPr lang="fi-FI">
              <a:solidFill>
                <a:prstClr val="black">
                  <a:tint val="75000"/>
                </a:prstClr>
              </a:solidFill>
            </a:endParaRPr>
          </a:p>
        </p:txBody>
      </p:sp>
    </p:spTree>
    <p:extLst>
      <p:ext uri="{BB962C8B-B14F-4D97-AF65-F5344CB8AC3E}">
        <p14:creationId xmlns:p14="http://schemas.microsoft.com/office/powerpoint/2010/main" val="404990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ontent Blue">
    <p:spTree>
      <p:nvGrpSpPr>
        <p:cNvPr id="1" name=""/>
        <p:cNvGrpSpPr/>
        <p:nvPr/>
      </p:nvGrpSpPr>
      <p:grpSpPr>
        <a:xfrm>
          <a:off x="0" y="0"/>
          <a:ext cx="0" cy="0"/>
          <a:chOff x="0" y="0"/>
          <a:chExt cx="0" cy="0"/>
        </a:xfrm>
      </p:grpSpPr>
      <p:cxnSp>
        <p:nvCxnSpPr>
          <p:cNvPr id="4" name="Straight Connector 4"/>
          <p:cNvCxnSpPr/>
          <p:nvPr userDrawn="1"/>
        </p:nvCxnSpPr>
        <p:spPr>
          <a:xfrm>
            <a:off x="468551" y="5848350"/>
            <a:ext cx="8207375" cy="0"/>
          </a:xfrm>
          <a:prstGeom prst="line">
            <a:avLst/>
          </a:prstGeom>
          <a:ln w="12700" cmpd="sng">
            <a:solidFill>
              <a:srgbClr val="005EB8"/>
            </a:solidFill>
          </a:ln>
          <a:effectLst/>
        </p:spPr>
        <p:style>
          <a:lnRef idx="2">
            <a:schemeClr val="accent1"/>
          </a:lnRef>
          <a:fillRef idx="0">
            <a:schemeClr val="accent1"/>
          </a:fillRef>
          <a:effectRef idx="1">
            <a:schemeClr val="accent1"/>
          </a:effectRef>
          <a:fontRef idx="minor">
            <a:schemeClr val="tx1"/>
          </a:fontRef>
        </p:style>
      </p:cxnSp>
      <p:pic>
        <p:nvPicPr>
          <p:cNvPr id="5" name="Picture 10"/>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4463" y="5654040"/>
            <a:ext cx="2112962" cy="1158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68551" y="318135"/>
            <a:ext cx="8207375" cy="119579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smtClean="0"/>
              <a:t>Click to edit Master title style</a:t>
            </a:r>
            <a:endParaRPr lang="en-US" dirty="0"/>
          </a:p>
        </p:txBody>
      </p:sp>
      <p:sp>
        <p:nvSpPr>
          <p:cNvPr id="10" name="Content Placeholder 10"/>
          <p:cNvSpPr>
            <a:spLocks noGrp="1"/>
          </p:cNvSpPr>
          <p:nvPr>
            <p:ph sz="quarter" idx="14"/>
          </p:nvPr>
        </p:nvSpPr>
        <p:spPr>
          <a:xfrm>
            <a:off x="468314" y="1527989"/>
            <a:ext cx="8207374" cy="3989244"/>
          </a:xfrm>
          <a:prstGeom prst="rect">
            <a:avLst/>
          </a:prstGeom>
        </p:spPr>
        <p:txBody>
          <a:bodyPr vert="horz" lIns="0" tIns="0" rIns="0" bIns="0"/>
          <a:lstStyle>
            <a:lvl1pPr marL="0" indent="0">
              <a:buNone/>
              <a:defRPr sz="2100" b="1">
                <a:latin typeface="+mj-lt"/>
              </a:defRPr>
            </a:lvl1pPr>
            <a:lvl2pPr marL="234888" indent="-209927">
              <a:buFont typeface="Arial"/>
              <a:buChar char="•"/>
              <a:defRPr sz="2000">
                <a:latin typeface="Georgia"/>
              </a:defRPr>
            </a:lvl2pPr>
            <a:lvl3pPr marL="455453" indent="-227724">
              <a:buFont typeface="Lucida Grande"/>
              <a:buChar char="-"/>
              <a:defRPr sz="1600" i="1">
                <a:latin typeface="Georgia"/>
                <a:cs typeface="Georgia"/>
              </a:defRPr>
            </a:lvl3pPr>
            <a:lvl4pPr marL="782917" indent="-192141">
              <a:buFont typeface="Arial"/>
              <a:buChar char="•"/>
              <a:defRPr sz="1400" baseline="0">
                <a:latin typeface="Georgia"/>
              </a:defRPr>
            </a:lvl4pPr>
            <a:lvl5pPr marL="1074713" indent="-225924">
              <a:buFont typeface="Courier New"/>
              <a:buChar char="o"/>
              <a:defRPr sz="1300" baseline="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dirty="0"/>
          </a:p>
        </p:txBody>
      </p:sp>
      <p:sp>
        <p:nvSpPr>
          <p:cNvPr id="6" name="Date Placeholder 12"/>
          <p:cNvSpPr>
            <a:spLocks noGrp="1"/>
          </p:cNvSpPr>
          <p:nvPr>
            <p:ph type="dt" sz="half" idx="15"/>
          </p:nvPr>
        </p:nvSpPr>
        <p:spPr/>
        <p:txBody>
          <a:bodyPr/>
          <a:lstStyle>
            <a:lvl1pPr>
              <a:defRPr smtClean="0"/>
            </a:lvl1pPr>
          </a:lstStyle>
          <a:p>
            <a:pPr>
              <a:defRPr/>
            </a:pPr>
            <a:fld id="{BCD34B57-F25E-41D3-9A38-949B5B5174E4}" type="datetime1">
              <a:rPr lang="fi-FI">
                <a:solidFill>
                  <a:prstClr val="black">
                    <a:tint val="75000"/>
                  </a:prstClr>
                </a:solidFill>
              </a:rPr>
              <a:pPr>
                <a:defRPr/>
              </a:pPr>
              <a:t>15.5.2018</a:t>
            </a:fld>
            <a:endParaRPr lang="fi-FI">
              <a:solidFill>
                <a:prstClr val="black">
                  <a:tint val="75000"/>
                </a:prstClr>
              </a:solidFill>
            </a:endParaRPr>
          </a:p>
        </p:txBody>
      </p:sp>
      <p:sp>
        <p:nvSpPr>
          <p:cNvPr id="7" name="Footer Placeholder 13"/>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14"/>
          <p:cNvSpPr>
            <a:spLocks noGrp="1"/>
          </p:cNvSpPr>
          <p:nvPr>
            <p:ph type="sldNum" sz="quarter" idx="17"/>
          </p:nvPr>
        </p:nvSpPr>
        <p:spPr/>
        <p:txBody>
          <a:bodyPr/>
          <a:lstStyle>
            <a:lvl1pPr>
              <a:defRPr/>
            </a:lvl1pPr>
          </a:lstStyle>
          <a:p>
            <a:pPr>
              <a:defRPr/>
            </a:pPr>
            <a:fld id="{06B54A80-29DC-4483-9461-68F54A6D1000}" type="slidenum">
              <a:rPr lang="fi-FI">
                <a:solidFill>
                  <a:prstClr val="black">
                    <a:tint val="75000"/>
                  </a:prstClr>
                </a:solidFill>
              </a:rPr>
              <a:pPr>
                <a:defRPr/>
              </a:pPr>
              <a:t>‹nr.›</a:t>
            </a:fld>
            <a:endParaRPr lang="fi-FI">
              <a:solidFill>
                <a:prstClr val="black">
                  <a:tint val="75000"/>
                </a:prstClr>
              </a:solidFill>
            </a:endParaRPr>
          </a:p>
        </p:txBody>
      </p:sp>
    </p:spTree>
    <p:extLst>
      <p:ext uri="{BB962C8B-B14F-4D97-AF65-F5344CB8AC3E}">
        <p14:creationId xmlns:p14="http://schemas.microsoft.com/office/powerpoint/2010/main" val="404990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ontent Blue">
    <p:spTree>
      <p:nvGrpSpPr>
        <p:cNvPr id="1" name=""/>
        <p:cNvGrpSpPr/>
        <p:nvPr/>
      </p:nvGrpSpPr>
      <p:grpSpPr>
        <a:xfrm>
          <a:off x="0" y="0"/>
          <a:ext cx="0" cy="0"/>
          <a:chOff x="0" y="0"/>
          <a:chExt cx="0" cy="0"/>
        </a:xfrm>
      </p:grpSpPr>
      <p:cxnSp>
        <p:nvCxnSpPr>
          <p:cNvPr id="4" name="Straight Connector 4"/>
          <p:cNvCxnSpPr/>
          <p:nvPr userDrawn="1"/>
        </p:nvCxnSpPr>
        <p:spPr>
          <a:xfrm>
            <a:off x="468551" y="5848350"/>
            <a:ext cx="8207375" cy="0"/>
          </a:xfrm>
          <a:prstGeom prst="line">
            <a:avLst/>
          </a:prstGeom>
          <a:ln w="12700" cmpd="sng">
            <a:solidFill>
              <a:srgbClr val="005EB8"/>
            </a:solidFill>
          </a:ln>
          <a:effectLst/>
        </p:spPr>
        <p:style>
          <a:lnRef idx="2">
            <a:schemeClr val="accent1"/>
          </a:lnRef>
          <a:fillRef idx="0">
            <a:schemeClr val="accent1"/>
          </a:fillRef>
          <a:effectRef idx="1">
            <a:schemeClr val="accent1"/>
          </a:effectRef>
          <a:fontRef idx="minor">
            <a:schemeClr val="tx1"/>
          </a:fontRef>
        </p:style>
      </p:cxnSp>
      <p:pic>
        <p:nvPicPr>
          <p:cNvPr id="5" name="Picture 10"/>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4463" y="5654040"/>
            <a:ext cx="2112962" cy="1158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68551" y="318135"/>
            <a:ext cx="8207375" cy="119579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smtClean="0"/>
              <a:t>Click to edit Master title style</a:t>
            </a:r>
            <a:endParaRPr lang="en-US" dirty="0"/>
          </a:p>
        </p:txBody>
      </p:sp>
      <p:sp>
        <p:nvSpPr>
          <p:cNvPr id="10" name="Content Placeholder 10"/>
          <p:cNvSpPr>
            <a:spLocks noGrp="1"/>
          </p:cNvSpPr>
          <p:nvPr>
            <p:ph sz="quarter" idx="14"/>
          </p:nvPr>
        </p:nvSpPr>
        <p:spPr>
          <a:xfrm>
            <a:off x="468314" y="1527989"/>
            <a:ext cx="8207374" cy="3989244"/>
          </a:xfrm>
          <a:prstGeom prst="rect">
            <a:avLst/>
          </a:prstGeom>
        </p:spPr>
        <p:txBody>
          <a:bodyPr vert="horz" lIns="0" tIns="0" rIns="0" bIns="0"/>
          <a:lstStyle>
            <a:lvl1pPr marL="0" indent="0">
              <a:buNone/>
              <a:defRPr sz="2100" b="1">
                <a:latin typeface="+mj-lt"/>
              </a:defRPr>
            </a:lvl1pPr>
            <a:lvl2pPr marL="234888" indent="-209927">
              <a:buFont typeface="Arial"/>
              <a:buChar char="•"/>
              <a:defRPr sz="2000">
                <a:latin typeface="Georgia"/>
              </a:defRPr>
            </a:lvl2pPr>
            <a:lvl3pPr marL="455453" indent="-227724">
              <a:buFont typeface="Lucida Grande"/>
              <a:buChar char="-"/>
              <a:defRPr sz="1600" i="1">
                <a:latin typeface="Georgia"/>
                <a:cs typeface="Georgia"/>
              </a:defRPr>
            </a:lvl3pPr>
            <a:lvl4pPr marL="782917" indent="-192141">
              <a:buFont typeface="Arial"/>
              <a:buChar char="•"/>
              <a:defRPr sz="1400" baseline="0">
                <a:latin typeface="Georgia"/>
              </a:defRPr>
            </a:lvl4pPr>
            <a:lvl5pPr marL="1074713" indent="-225924">
              <a:buFont typeface="Courier New"/>
              <a:buChar char="o"/>
              <a:defRPr sz="1300" baseline="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dirty="0"/>
          </a:p>
        </p:txBody>
      </p:sp>
      <p:sp>
        <p:nvSpPr>
          <p:cNvPr id="6" name="Date Placeholder 12"/>
          <p:cNvSpPr>
            <a:spLocks noGrp="1"/>
          </p:cNvSpPr>
          <p:nvPr>
            <p:ph type="dt" sz="half" idx="15"/>
          </p:nvPr>
        </p:nvSpPr>
        <p:spPr/>
        <p:txBody>
          <a:bodyPr/>
          <a:lstStyle>
            <a:lvl1pPr>
              <a:defRPr smtClean="0"/>
            </a:lvl1pPr>
          </a:lstStyle>
          <a:p>
            <a:pPr>
              <a:defRPr/>
            </a:pPr>
            <a:fld id="{BCD34B57-F25E-41D3-9A38-949B5B5174E4}" type="datetime1">
              <a:rPr lang="fi-FI">
                <a:solidFill>
                  <a:prstClr val="black">
                    <a:tint val="75000"/>
                  </a:prstClr>
                </a:solidFill>
              </a:rPr>
              <a:pPr>
                <a:defRPr/>
              </a:pPr>
              <a:t>15.5.2018</a:t>
            </a:fld>
            <a:endParaRPr lang="fi-FI">
              <a:solidFill>
                <a:prstClr val="black">
                  <a:tint val="75000"/>
                </a:prstClr>
              </a:solidFill>
            </a:endParaRPr>
          </a:p>
        </p:txBody>
      </p:sp>
      <p:sp>
        <p:nvSpPr>
          <p:cNvPr id="7" name="Footer Placeholder 13"/>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14"/>
          <p:cNvSpPr>
            <a:spLocks noGrp="1"/>
          </p:cNvSpPr>
          <p:nvPr>
            <p:ph type="sldNum" sz="quarter" idx="17"/>
          </p:nvPr>
        </p:nvSpPr>
        <p:spPr/>
        <p:txBody>
          <a:bodyPr/>
          <a:lstStyle>
            <a:lvl1pPr>
              <a:defRPr/>
            </a:lvl1pPr>
          </a:lstStyle>
          <a:p>
            <a:pPr>
              <a:defRPr/>
            </a:pPr>
            <a:fld id="{06B54A80-29DC-4483-9461-68F54A6D1000}" type="slidenum">
              <a:rPr lang="fi-FI">
                <a:solidFill>
                  <a:prstClr val="black">
                    <a:tint val="75000"/>
                  </a:prstClr>
                </a:solidFill>
              </a:rPr>
              <a:pPr>
                <a:defRPr/>
              </a:pPr>
              <a:t>‹nr.›</a:t>
            </a:fld>
            <a:endParaRPr lang="fi-FI">
              <a:solidFill>
                <a:prstClr val="black">
                  <a:tint val="75000"/>
                </a:prstClr>
              </a:solidFill>
            </a:endParaRPr>
          </a:p>
        </p:txBody>
      </p:sp>
    </p:spTree>
    <p:extLst>
      <p:ext uri="{BB962C8B-B14F-4D97-AF65-F5344CB8AC3E}">
        <p14:creationId xmlns:p14="http://schemas.microsoft.com/office/powerpoint/2010/main" val="404990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en-US"/>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4" name="Tijdelijke aanduiding voor datum 3"/>
          <p:cNvSpPr>
            <a:spLocks noGrp="1"/>
          </p:cNvSpPr>
          <p:nvPr>
            <p:ph type="dt" sz="half" idx="10"/>
          </p:nvPr>
        </p:nvSpPr>
        <p:spPr/>
        <p:txBody>
          <a:bodyPr/>
          <a:lstStyle/>
          <a:p>
            <a:fld id="{027324A0-186E-4DA9-A8E6-326C78F6A208}" type="datetimeFigureOut">
              <a:rPr lang="en-US" smtClean="0"/>
              <a:t>5/15/2018</a:t>
            </a:fld>
            <a:endParaRPr lang="en-US"/>
          </a:p>
        </p:txBody>
      </p:sp>
      <p:sp>
        <p:nvSpPr>
          <p:cNvPr id="5" name="Tijdelijke aanduiding voor voettekst 4"/>
          <p:cNvSpPr>
            <a:spLocks noGrp="1"/>
          </p:cNvSpPr>
          <p:nvPr>
            <p:ph type="ftr" sz="quarter" idx="11"/>
          </p:nvPr>
        </p:nvSpPr>
        <p:spPr/>
        <p:txBody>
          <a:bodyPr/>
          <a:lstStyle/>
          <a:p>
            <a:endParaRPr lang="en-US"/>
          </a:p>
        </p:txBody>
      </p:sp>
      <p:sp>
        <p:nvSpPr>
          <p:cNvPr id="6" name="Tijdelijke aanduiding voor dianummer 5"/>
          <p:cNvSpPr>
            <a:spLocks noGrp="1"/>
          </p:cNvSpPr>
          <p:nvPr>
            <p:ph type="sldNum" sz="quarter" idx="12"/>
          </p:nvPr>
        </p:nvSpPr>
        <p:spPr/>
        <p:txBody>
          <a:bodyPr/>
          <a:lstStyle/>
          <a:p>
            <a:fld id="{D4EFC451-B60C-43BD-978A-FBAA23D9DE5F}" type="slidenum">
              <a:rPr lang="en-US" smtClean="0"/>
              <a:t>‹nr.›</a:t>
            </a:fld>
            <a:endParaRPr lang="en-US"/>
          </a:p>
        </p:txBody>
      </p:sp>
    </p:spTree>
    <p:extLst>
      <p:ext uri="{BB962C8B-B14F-4D97-AF65-F5344CB8AC3E}">
        <p14:creationId xmlns:p14="http://schemas.microsoft.com/office/powerpoint/2010/main" val="31312052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ontent Blue">
    <p:spTree>
      <p:nvGrpSpPr>
        <p:cNvPr id="1" name=""/>
        <p:cNvGrpSpPr/>
        <p:nvPr/>
      </p:nvGrpSpPr>
      <p:grpSpPr>
        <a:xfrm>
          <a:off x="0" y="0"/>
          <a:ext cx="0" cy="0"/>
          <a:chOff x="0" y="0"/>
          <a:chExt cx="0" cy="0"/>
        </a:xfrm>
      </p:grpSpPr>
      <p:cxnSp>
        <p:nvCxnSpPr>
          <p:cNvPr id="4" name="Straight Connector 4"/>
          <p:cNvCxnSpPr/>
          <p:nvPr userDrawn="1"/>
        </p:nvCxnSpPr>
        <p:spPr>
          <a:xfrm>
            <a:off x="468551" y="5848350"/>
            <a:ext cx="8207375" cy="0"/>
          </a:xfrm>
          <a:prstGeom prst="line">
            <a:avLst/>
          </a:prstGeom>
          <a:ln w="12700" cmpd="sng">
            <a:solidFill>
              <a:srgbClr val="005EB8"/>
            </a:solidFill>
          </a:ln>
          <a:effectLst/>
        </p:spPr>
        <p:style>
          <a:lnRef idx="2">
            <a:schemeClr val="accent1"/>
          </a:lnRef>
          <a:fillRef idx="0">
            <a:schemeClr val="accent1"/>
          </a:fillRef>
          <a:effectRef idx="1">
            <a:schemeClr val="accent1"/>
          </a:effectRef>
          <a:fontRef idx="minor">
            <a:schemeClr val="tx1"/>
          </a:fontRef>
        </p:style>
      </p:cxnSp>
      <p:pic>
        <p:nvPicPr>
          <p:cNvPr id="5" name="Picture 10"/>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4463" y="5654040"/>
            <a:ext cx="2112962" cy="1158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68551" y="318135"/>
            <a:ext cx="8207375" cy="119579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smtClean="0"/>
              <a:t>Click to edit Master title style</a:t>
            </a:r>
            <a:endParaRPr lang="en-US" dirty="0"/>
          </a:p>
        </p:txBody>
      </p:sp>
      <p:sp>
        <p:nvSpPr>
          <p:cNvPr id="10" name="Content Placeholder 10"/>
          <p:cNvSpPr>
            <a:spLocks noGrp="1"/>
          </p:cNvSpPr>
          <p:nvPr>
            <p:ph sz="quarter" idx="14"/>
          </p:nvPr>
        </p:nvSpPr>
        <p:spPr>
          <a:xfrm>
            <a:off x="468314" y="1527989"/>
            <a:ext cx="8207374" cy="3989244"/>
          </a:xfrm>
          <a:prstGeom prst="rect">
            <a:avLst/>
          </a:prstGeom>
        </p:spPr>
        <p:txBody>
          <a:bodyPr vert="horz" lIns="0" tIns="0" rIns="0" bIns="0"/>
          <a:lstStyle>
            <a:lvl1pPr marL="0" indent="0">
              <a:buNone/>
              <a:defRPr sz="2100" b="1">
                <a:latin typeface="+mj-lt"/>
              </a:defRPr>
            </a:lvl1pPr>
            <a:lvl2pPr marL="234888" indent="-209927">
              <a:buFont typeface="Arial"/>
              <a:buChar char="•"/>
              <a:defRPr sz="2000">
                <a:latin typeface="Georgia"/>
              </a:defRPr>
            </a:lvl2pPr>
            <a:lvl3pPr marL="455453" indent="-227724">
              <a:buFont typeface="Lucida Grande"/>
              <a:buChar char="-"/>
              <a:defRPr sz="1600" i="1">
                <a:latin typeface="Georgia"/>
                <a:cs typeface="Georgia"/>
              </a:defRPr>
            </a:lvl3pPr>
            <a:lvl4pPr marL="782917" indent="-192141">
              <a:buFont typeface="Arial"/>
              <a:buChar char="•"/>
              <a:defRPr sz="1400" baseline="0">
                <a:latin typeface="Georgia"/>
              </a:defRPr>
            </a:lvl4pPr>
            <a:lvl5pPr marL="1074713" indent="-225924">
              <a:buFont typeface="Courier New"/>
              <a:buChar char="o"/>
              <a:defRPr sz="1300" baseline="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dirty="0"/>
          </a:p>
        </p:txBody>
      </p:sp>
      <p:sp>
        <p:nvSpPr>
          <p:cNvPr id="6" name="Date Placeholder 12"/>
          <p:cNvSpPr>
            <a:spLocks noGrp="1"/>
          </p:cNvSpPr>
          <p:nvPr>
            <p:ph type="dt" sz="half" idx="15"/>
          </p:nvPr>
        </p:nvSpPr>
        <p:spPr/>
        <p:txBody>
          <a:bodyPr/>
          <a:lstStyle>
            <a:lvl1pPr>
              <a:defRPr smtClean="0"/>
            </a:lvl1pPr>
          </a:lstStyle>
          <a:p>
            <a:pPr>
              <a:defRPr/>
            </a:pPr>
            <a:fld id="{BCD34B57-F25E-41D3-9A38-949B5B5174E4}" type="datetime1">
              <a:rPr lang="fi-FI">
                <a:solidFill>
                  <a:prstClr val="black">
                    <a:tint val="75000"/>
                  </a:prstClr>
                </a:solidFill>
              </a:rPr>
              <a:pPr>
                <a:defRPr/>
              </a:pPr>
              <a:t>15.5.2018</a:t>
            </a:fld>
            <a:endParaRPr lang="fi-FI">
              <a:solidFill>
                <a:prstClr val="black">
                  <a:tint val="75000"/>
                </a:prstClr>
              </a:solidFill>
            </a:endParaRPr>
          </a:p>
        </p:txBody>
      </p:sp>
      <p:sp>
        <p:nvSpPr>
          <p:cNvPr id="7" name="Footer Placeholder 13"/>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14"/>
          <p:cNvSpPr>
            <a:spLocks noGrp="1"/>
          </p:cNvSpPr>
          <p:nvPr>
            <p:ph type="sldNum" sz="quarter" idx="17"/>
          </p:nvPr>
        </p:nvSpPr>
        <p:spPr/>
        <p:txBody>
          <a:bodyPr/>
          <a:lstStyle>
            <a:lvl1pPr>
              <a:defRPr/>
            </a:lvl1pPr>
          </a:lstStyle>
          <a:p>
            <a:pPr>
              <a:defRPr/>
            </a:pPr>
            <a:fld id="{06B54A80-29DC-4483-9461-68F54A6D1000}" type="slidenum">
              <a:rPr lang="fi-FI">
                <a:solidFill>
                  <a:prstClr val="black">
                    <a:tint val="75000"/>
                  </a:prstClr>
                </a:solidFill>
              </a:rPr>
              <a:pPr>
                <a:defRPr/>
              </a:pPr>
              <a:t>‹nr.›</a:t>
            </a:fld>
            <a:endParaRPr lang="fi-FI">
              <a:solidFill>
                <a:prstClr val="black">
                  <a:tint val="75000"/>
                </a:prstClr>
              </a:solidFill>
            </a:endParaRPr>
          </a:p>
        </p:txBody>
      </p:sp>
    </p:spTree>
    <p:extLst>
      <p:ext uri="{BB962C8B-B14F-4D97-AF65-F5344CB8AC3E}">
        <p14:creationId xmlns:p14="http://schemas.microsoft.com/office/powerpoint/2010/main" val="404990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ontent Blue">
    <p:spTree>
      <p:nvGrpSpPr>
        <p:cNvPr id="1" name=""/>
        <p:cNvGrpSpPr/>
        <p:nvPr/>
      </p:nvGrpSpPr>
      <p:grpSpPr>
        <a:xfrm>
          <a:off x="0" y="0"/>
          <a:ext cx="0" cy="0"/>
          <a:chOff x="0" y="0"/>
          <a:chExt cx="0" cy="0"/>
        </a:xfrm>
      </p:grpSpPr>
      <p:cxnSp>
        <p:nvCxnSpPr>
          <p:cNvPr id="4" name="Straight Connector 4"/>
          <p:cNvCxnSpPr/>
          <p:nvPr userDrawn="1"/>
        </p:nvCxnSpPr>
        <p:spPr>
          <a:xfrm>
            <a:off x="468551" y="5848350"/>
            <a:ext cx="8207375" cy="0"/>
          </a:xfrm>
          <a:prstGeom prst="line">
            <a:avLst/>
          </a:prstGeom>
          <a:ln w="12700" cmpd="sng">
            <a:solidFill>
              <a:srgbClr val="005EB8"/>
            </a:solidFill>
          </a:ln>
          <a:effectLst/>
        </p:spPr>
        <p:style>
          <a:lnRef idx="2">
            <a:schemeClr val="accent1"/>
          </a:lnRef>
          <a:fillRef idx="0">
            <a:schemeClr val="accent1"/>
          </a:fillRef>
          <a:effectRef idx="1">
            <a:schemeClr val="accent1"/>
          </a:effectRef>
          <a:fontRef idx="minor">
            <a:schemeClr val="tx1"/>
          </a:fontRef>
        </p:style>
      </p:cxnSp>
      <p:pic>
        <p:nvPicPr>
          <p:cNvPr id="5" name="Picture 10"/>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4463" y="5654040"/>
            <a:ext cx="2112962" cy="1158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68551" y="318135"/>
            <a:ext cx="8207375" cy="119579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smtClean="0"/>
              <a:t>Click to edit Master title style</a:t>
            </a:r>
            <a:endParaRPr lang="en-US" dirty="0"/>
          </a:p>
        </p:txBody>
      </p:sp>
      <p:sp>
        <p:nvSpPr>
          <p:cNvPr id="10" name="Content Placeholder 10"/>
          <p:cNvSpPr>
            <a:spLocks noGrp="1"/>
          </p:cNvSpPr>
          <p:nvPr>
            <p:ph sz="quarter" idx="14"/>
          </p:nvPr>
        </p:nvSpPr>
        <p:spPr>
          <a:xfrm>
            <a:off x="468314" y="1527989"/>
            <a:ext cx="8207374" cy="3989244"/>
          </a:xfrm>
          <a:prstGeom prst="rect">
            <a:avLst/>
          </a:prstGeom>
        </p:spPr>
        <p:txBody>
          <a:bodyPr vert="horz" lIns="0" tIns="0" rIns="0" bIns="0"/>
          <a:lstStyle>
            <a:lvl1pPr marL="0" indent="0">
              <a:buNone/>
              <a:defRPr sz="2100" b="1">
                <a:latin typeface="+mj-lt"/>
              </a:defRPr>
            </a:lvl1pPr>
            <a:lvl2pPr marL="234888" indent="-209927">
              <a:buFont typeface="Arial"/>
              <a:buChar char="•"/>
              <a:defRPr sz="2000">
                <a:latin typeface="Georgia"/>
              </a:defRPr>
            </a:lvl2pPr>
            <a:lvl3pPr marL="455453" indent="-227724">
              <a:buFont typeface="Lucida Grande"/>
              <a:buChar char="-"/>
              <a:defRPr sz="1600" i="1">
                <a:latin typeface="Georgia"/>
                <a:cs typeface="Georgia"/>
              </a:defRPr>
            </a:lvl3pPr>
            <a:lvl4pPr marL="782917" indent="-192141">
              <a:buFont typeface="Arial"/>
              <a:buChar char="•"/>
              <a:defRPr sz="1400" baseline="0">
                <a:latin typeface="Georgia"/>
              </a:defRPr>
            </a:lvl4pPr>
            <a:lvl5pPr marL="1074713" indent="-225924">
              <a:buFont typeface="Courier New"/>
              <a:buChar char="o"/>
              <a:defRPr sz="1300" baseline="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dirty="0"/>
          </a:p>
        </p:txBody>
      </p:sp>
      <p:sp>
        <p:nvSpPr>
          <p:cNvPr id="6" name="Date Placeholder 12"/>
          <p:cNvSpPr>
            <a:spLocks noGrp="1"/>
          </p:cNvSpPr>
          <p:nvPr>
            <p:ph type="dt" sz="half" idx="15"/>
          </p:nvPr>
        </p:nvSpPr>
        <p:spPr/>
        <p:txBody>
          <a:bodyPr/>
          <a:lstStyle>
            <a:lvl1pPr>
              <a:defRPr smtClean="0"/>
            </a:lvl1pPr>
          </a:lstStyle>
          <a:p>
            <a:pPr>
              <a:defRPr/>
            </a:pPr>
            <a:fld id="{BCD34B57-F25E-41D3-9A38-949B5B5174E4}" type="datetime1">
              <a:rPr lang="fi-FI">
                <a:solidFill>
                  <a:prstClr val="black">
                    <a:tint val="75000"/>
                  </a:prstClr>
                </a:solidFill>
              </a:rPr>
              <a:pPr>
                <a:defRPr/>
              </a:pPr>
              <a:t>15.5.2018</a:t>
            </a:fld>
            <a:endParaRPr lang="fi-FI">
              <a:solidFill>
                <a:prstClr val="black">
                  <a:tint val="75000"/>
                </a:prstClr>
              </a:solidFill>
            </a:endParaRPr>
          </a:p>
        </p:txBody>
      </p:sp>
      <p:sp>
        <p:nvSpPr>
          <p:cNvPr id="7" name="Footer Placeholder 13"/>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14"/>
          <p:cNvSpPr>
            <a:spLocks noGrp="1"/>
          </p:cNvSpPr>
          <p:nvPr>
            <p:ph type="sldNum" sz="quarter" idx="17"/>
          </p:nvPr>
        </p:nvSpPr>
        <p:spPr/>
        <p:txBody>
          <a:bodyPr/>
          <a:lstStyle>
            <a:lvl1pPr>
              <a:defRPr/>
            </a:lvl1pPr>
          </a:lstStyle>
          <a:p>
            <a:pPr>
              <a:defRPr/>
            </a:pPr>
            <a:fld id="{06B54A80-29DC-4483-9461-68F54A6D1000}" type="slidenum">
              <a:rPr lang="fi-FI">
                <a:solidFill>
                  <a:prstClr val="black">
                    <a:tint val="75000"/>
                  </a:prstClr>
                </a:solidFill>
              </a:rPr>
              <a:pPr>
                <a:defRPr/>
              </a:pPr>
              <a:t>‹nr.›</a:t>
            </a:fld>
            <a:endParaRPr lang="fi-FI">
              <a:solidFill>
                <a:prstClr val="black">
                  <a:tint val="75000"/>
                </a:prstClr>
              </a:solidFill>
            </a:endParaRPr>
          </a:p>
        </p:txBody>
      </p:sp>
    </p:spTree>
    <p:extLst>
      <p:ext uri="{BB962C8B-B14F-4D97-AF65-F5344CB8AC3E}">
        <p14:creationId xmlns:p14="http://schemas.microsoft.com/office/powerpoint/2010/main" val="404990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Content Blue">
    <p:spTree>
      <p:nvGrpSpPr>
        <p:cNvPr id="1" name=""/>
        <p:cNvGrpSpPr/>
        <p:nvPr/>
      </p:nvGrpSpPr>
      <p:grpSpPr>
        <a:xfrm>
          <a:off x="0" y="0"/>
          <a:ext cx="0" cy="0"/>
          <a:chOff x="0" y="0"/>
          <a:chExt cx="0" cy="0"/>
        </a:xfrm>
      </p:grpSpPr>
      <p:cxnSp>
        <p:nvCxnSpPr>
          <p:cNvPr id="4" name="Straight Connector 4"/>
          <p:cNvCxnSpPr/>
          <p:nvPr userDrawn="1"/>
        </p:nvCxnSpPr>
        <p:spPr>
          <a:xfrm>
            <a:off x="468551" y="5848350"/>
            <a:ext cx="8207375" cy="0"/>
          </a:xfrm>
          <a:prstGeom prst="line">
            <a:avLst/>
          </a:prstGeom>
          <a:ln w="12700" cmpd="sng">
            <a:solidFill>
              <a:srgbClr val="005EB8"/>
            </a:solidFill>
          </a:ln>
          <a:effectLst/>
        </p:spPr>
        <p:style>
          <a:lnRef idx="2">
            <a:schemeClr val="accent1"/>
          </a:lnRef>
          <a:fillRef idx="0">
            <a:schemeClr val="accent1"/>
          </a:fillRef>
          <a:effectRef idx="1">
            <a:schemeClr val="accent1"/>
          </a:effectRef>
          <a:fontRef idx="minor">
            <a:schemeClr val="tx1"/>
          </a:fontRef>
        </p:style>
      </p:cxnSp>
      <p:pic>
        <p:nvPicPr>
          <p:cNvPr id="5" name="Picture 10"/>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4463" y="5654040"/>
            <a:ext cx="2112962" cy="1158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68551" y="318135"/>
            <a:ext cx="8207375" cy="119579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smtClean="0"/>
              <a:t>Click to edit Master title style</a:t>
            </a:r>
            <a:endParaRPr lang="en-US" dirty="0"/>
          </a:p>
        </p:txBody>
      </p:sp>
      <p:sp>
        <p:nvSpPr>
          <p:cNvPr id="10" name="Content Placeholder 10"/>
          <p:cNvSpPr>
            <a:spLocks noGrp="1"/>
          </p:cNvSpPr>
          <p:nvPr>
            <p:ph sz="quarter" idx="14"/>
          </p:nvPr>
        </p:nvSpPr>
        <p:spPr>
          <a:xfrm>
            <a:off x="468314" y="1527989"/>
            <a:ext cx="8207374" cy="3989244"/>
          </a:xfrm>
          <a:prstGeom prst="rect">
            <a:avLst/>
          </a:prstGeom>
        </p:spPr>
        <p:txBody>
          <a:bodyPr vert="horz" lIns="0" tIns="0" rIns="0" bIns="0"/>
          <a:lstStyle>
            <a:lvl1pPr marL="0" indent="0">
              <a:buNone/>
              <a:defRPr sz="2100" b="1">
                <a:latin typeface="+mj-lt"/>
              </a:defRPr>
            </a:lvl1pPr>
            <a:lvl2pPr marL="234888" indent="-209927">
              <a:buFont typeface="Arial"/>
              <a:buChar char="•"/>
              <a:defRPr sz="2000">
                <a:latin typeface="Georgia"/>
              </a:defRPr>
            </a:lvl2pPr>
            <a:lvl3pPr marL="455453" indent="-227724">
              <a:buFont typeface="Lucida Grande"/>
              <a:buChar char="-"/>
              <a:defRPr sz="1600" i="1">
                <a:latin typeface="Georgia"/>
                <a:cs typeface="Georgia"/>
              </a:defRPr>
            </a:lvl3pPr>
            <a:lvl4pPr marL="782917" indent="-192141">
              <a:buFont typeface="Arial"/>
              <a:buChar char="•"/>
              <a:defRPr sz="1400" baseline="0">
                <a:latin typeface="Georgia"/>
              </a:defRPr>
            </a:lvl4pPr>
            <a:lvl5pPr marL="1074713" indent="-225924">
              <a:buFont typeface="Courier New"/>
              <a:buChar char="o"/>
              <a:defRPr sz="1300" baseline="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dirty="0"/>
          </a:p>
        </p:txBody>
      </p:sp>
      <p:sp>
        <p:nvSpPr>
          <p:cNvPr id="6" name="Date Placeholder 12"/>
          <p:cNvSpPr>
            <a:spLocks noGrp="1"/>
          </p:cNvSpPr>
          <p:nvPr>
            <p:ph type="dt" sz="half" idx="15"/>
          </p:nvPr>
        </p:nvSpPr>
        <p:spPr/>
        <p:txBody>
          <a:bodyPr/>
          <a:lstStyle>
            <a:lvl1pPr>
              <a:defRPr smtClean="0"/>
            </a:lvl1pPr>
          </a:lstStyle>
          <a:p>
            <a:pPr>
              <a:defRPr/>
            </a:pPr>
            <a:fld id="{BCD34B57-F25E-41D3-9A38-949B5B5174E4}" type="datetime1">
              <a:rPr lang="fi-FI">
                <a:solidFill>
                  <a:prstClr val="black">
                    <a:tint val="75000"/>
                  </a:prstClr>
                </a:solidFill>
              </a:rPr>
              <a:pPr>
                <a:defRPr/>
              </a:pPr>
              <a:t>15.5.2018</a:t>
            </a:fld>
            <a:endParaRPr lang="fi-FI">
              <a:solidFill>
                <a:prstClr val="black">
                  <a:tint val="75000"/>
                </a:prstClr>
              </a:solidFill>
            </a:endParaRPr>
          </a:p>
        </p:txBody>
      </p:sp>
      <p:sp>
        <p:nvSpPr>
          <p:cNvPr id="7" name="Footer Placeholder 13"/>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14"/>
          <p:cNvSpPr>
            <a:spLocks noGrp="1"/>
          </p:cNvSpPr>
          <p:nvPr>
            <p:ph type="sldNum" sz="quarter" idx="17"/>
          </p:nvPr>
        </p:nvSpPr>
        <p:spPr/>
        <p:txBody>
          <a:bodyPr/>
          <a:lstStyle>
            <a:lvl1pPr>
              <a:defRPr/>
            </a:lvl1pPr>
          </a:lstStyle>
          <a:p>
            <a:pPr>
              <a:defRPr/>
            </a:pPr>
            <a:fld id="{06B54A80-29DC-4483-9461-68F54A6D1000}" type="slidenum">
              <a:rPr lang="fi-FI">
                <a:solidFill>
                  <a:prstClr val="black">
                    <a:tint val="75000"/>
                  </a:prstClr>
                </a:solidFill>
              </a:rPr>
              <a:pPr>
                <a:defRPr/>
              </a:pPr>
              <a:t>‹nr.›</a:t>
            </a:fld>
            <a:endParaRPr lang="fi-FI">
              <a:solidFill>
                <a:prstClr val="black">
                  <a:tint val="75000"/>
                </a:prstClr>
              </a:solidFill>
            </a:endParaRPr>
          </a:p>
        </p:txBody>
      </p:sp>
    </p:spTree>
    <p:extLst>
      <p:ext uri="{BB962C8B-B14F-4D97-AF65-F5344CB8AC3E}">
        <p14:creationId xmlns:p14="http://schemas.microsoft.com/office/powerpoint/2010/main" val="404990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ontent Blue">
    <p:spTree>
      <p:nvGrpSpPr>
        <p:cNvPr id="1" name=""/>
        <p:cNvGrpSpPr/>
        <p:nvPr/>
      </p:nvGrpSpPr>
      <p:grpSpPr>
        <a:xfrm>
          <a:off x="0" y="0"/>
          <a:ext cx="0" cy="0"/>
          <a:chOff x="0" y="0"/>
          <a:chExt cx="0" cy="0"/>
        </a:xfrm>
      </p:grpSpPr>
      <p:cxnSp>
        <p:nvCxnSpPr>
          <p:cNvPr id="4" name="Straight Connector 4"/>
          <p:cNvCxnSpPr/>
          <p:nvPr userDrawn="1"/>
        </p:nvCxnSpPr>
        <p:spPr>
          <a:xfrm>
            <a:off x="468551" y="5848350"/>
            <a:ext cx="8207375" cy="0"/>
          </a:xfrm>
          <a:prstGeom prst="line">
            <a:avLst/>
          </a:prstGeom>
          <a:ln w="12700" cmpd="sng">
            <a:solidFill>
              <a:srgbClr val="005EB8"/>
            </a:solidFill>
          </a:ln>
          <a:effectLst/>
        </p:spPr>
        <p:style>
          <a:lnRef idx="2">
            <a:schemeClr val="accent1"/>
          </a:lnRef>
          <a:fillRef idx="0">
            <a:schemeClr val="accent1"/>
          </a:fillRef>
          <a:effectRef idx="1">
            <a:schemeClr val="accent1"/>
          </a:effectRef>
          <a:fontRef idx="minor">
            <a:schemeClr val="tx1"/>
          </a:fontRef>
        </p:style>
      </p:cxnSp>
      <p:pic>
        <p:nvPicPr>
          <p:cNvPr id="5" name="Picture 10"/>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4463" y="5654040"/>
            <a:ext cx="2112962" cy="1158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68551" y="318135"/>
            <a:ext cx="8207375" cy="119579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smtClean="0"/>
              <a:t>Click to edit Master title style</a:t>
            </a:r>
            <a:endParaRPr lang="en-US" dirty="0"/>
          </a:p>
        </p:txBody>
      </p:sp>
      <p:sp>
        <p:nvSpPr>
          <p:cNvPr id="10" name="Content Placeholder 10"/>
          <p:cNvSpPr>
            <a:spLocks noGrp="1"/>
          </p:cNvSpPr>
          <p:nvPr>
            <p:ph sz="quarter" idx="14"/>
          </p:nvPr>
        </p:nvSpPr>
        <p:spPr>
          <a:xfrm>
            <a:off x="468314" y="1527989"/>
            <a:ext cx="8207374" cy="3989244"/>
          </a:xfrm>
          <a:prstGeom prst="rect">
            <a:avLst/>
          </a:prstGeom>
        </p:spPr>
        <p:txBody>
          <a:bodyPr vert="horz" lIns="0" tIns="0" rIns="0" bIns="0"/>
          <a:lstStyle>
            <a:lvl1pPr marL="0" indent="0">
              <a:buNone/>
              <a:defRPr sz="2100" b="1">
                <a:latin typeface="+mj-lt"/>
              </a:defRPr>
            </a:lvl1pPr>
            <a:lvl2pPr marL="234888" indent="-209927">
              <a:buFont typeface="Arial"/>
              <a:buChar char="•"/>
              <a:defRPr sz="2000">
                <a:latin typeface="Georgia"/>
              </a:defRPr>
            </a:lvl2pPr>
            <a:lvl3pPr marL="455453" indent="-227724">
              <a:buFont typeface="Lucida Grande"/>
              <a:buChar char="-"/>
              <a:defRPr sz="1600" i="1">
                <a:latin typeface="Georgia"/>
                <a:cs typeface="Georgia"/>
              </a:defRPr>
            </a:lvl3pPr>
            <a:lvl4pPr marL="782917" indent="-192141">
              <a:buFont typeface="Arial"/>
              <a:buChar char="•"/>
              <a:defRPr sz="1400" baseline="0">
                <a:latin typeface="Georgia"/>
              </a:defRPr>
            </a:lvl4pPr>
            <a:lvl5pPr marL="1074713" indent="-225924">
              <a:buFont typeface="Courier New"/>
              <a:buChar char="o"/>
              <a:defRPr sz="1300" baseline="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dirty="0"/>
          </a:p>
        </p:txBody>
      </p:sp>
      <p:sp>
        <p:nvSpPr>
          <p:cNvPr id="6" name="Date Placeholder 12"/>
          <p:cNvSpPr>
            <a:spLocks noGrp="1"/>
          </p:cNvSpPr>
          <p:nvPr>
            <p:ph type="dt" sz="half" idx="15"/>
          </p:nvPr>
        </p:nvSpPr>
        <p:spPr/>
        <p:txBody>
          <a:bodyPr/>
          <a:lstStyle>
            <a:lvl1pPr>
              <a:defRPr smtClean="0"/>
            </a:lvl1pPr>
          </a:lstStyle>
          <a:p>
            <a:pPr>
              <a:defRPr/>
            </a:pPr>
            <a:fld id="{BCD34B57-F25E-41D3-9A38-949B5B5174E4}" type="datetime1">
              <a:rPr lang="fi-FI">
                <a:solidFill>
                  <a:prstClr val="black">
                    <a:tint val="75000"/>
                  </a:prstClr>
                </a:solidFill>
              </a:rPr>
              <a:pPr>
                <a:defRPr/>
              </a:pPr>
              <a:t>15.5.2018</a:t>
            </a:fld>
            <a:endParaRPr lang="fi-FI">
              <a:solidFill>
                <a:prstClr val="black">
                  <a:tint val="75000"/>
                </a:prstClr>
              </a:solidFill>
            </a:endParaRPr>
          </a:p>
        </p:txBody>
      </p:sp>
      <p:sp>
        <p:nvSpPr>
          <p:cNvPr id="7" name="Footer Placeholder 13"/>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14"/>
          <p:cNvSpPr>
            <a:spLocks noGrp="1"/>
          </p:cNvSpPr>
          <p:nvPr>
            <p:ph type="sldNum" sz="quarter" idx="17"/>
          </p:nvPr>
        </p:nvSpPr>
        <p:spPr/>
        <p:txBody>
          <a:bodyPr/>
          <a:lstStyle>
            <a:lvl1pPr>
              <a:defRPr/>
            </a:lvl1pPr>
          </a:lstStyle>
          <a:p>
            <a:pPr>
              <a:defRPr/>
            </a:pPr>
            <a:fld id="{06B54A80-29DC-4483-9461-68F54A6D1000}" type="slidenum">
              <a:rPr lang="fi-FI">
                <a:solidFill>
                  <a:prstClr val="black">
                    <a:tint val="75000"/>
                  </a:prstClr>
                </a:solidFill>
              </a:rPr>
              <a:pPr>
                <a:defRPr/>
              </a:pPr>
              <a:t>‹nr.›</a:t>
            </a:fld>
            <a:endParaRPr lang="fi-FI">
              <a:solidFill>
                <a:prstClr val="black">
                  <a:tint val="75000"/>
                </a:prstClr>
              </a:solidFill>
            </a:endParaRPr>
          </a:p>
        </p:txBody>
      </p:sp>
    </p:spTree>
    <p:extLst>
      <p:ext uri="{BB962C8B-B14F-4D97-AF65-F5344CB8AC3E}">
        <p14:creationId xmlns:p14="http://schemas.microsoft.com/office/powerpoint/2010/main" val="404990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Content Blue">
    <p:spTree>
      <p:nvGrpSpPr>
        <p:cNvPr id="1" name=""/>
        <p:cNvGrpSpPr/>
        <p:nvPr/>
      </p:nvGrpSpPr>
      <p:grpSpPr>
        <a:xfrm>
          <a:off x="0" y="0"/>
          <a:ext cx="0" cy="0"/>
          <a:chOff x="0" y="0"/>
          <a:chExt cx="0" cy="0"/>
        </a:xfrm>
      </p:grpSpPr>
      <p:cxnSp>
        <p:nvCxnSpPr>
          <p:cNvPr id="4" name="Straight Connector 4"/>
          <p:cNvCxnSpPr/>
          <p:nvPr userDrawn="1"/>
        </p:nvCxnSpPr>
        <p:spPr>
          <a:xfrm>
            <a:off x="468551" y="5848350"/>
            <a:ext cx="8207375" cy="0"/>
          </a:xfrm>
          <a:prstGeom prst="line">
            <a:avLst/>
          </a:prstGeom>
          <a:ln w="12700" cmpd="sng">
            <a:solidFill>
              <a:srgbClr val="005EB8"/>
            </a:solidFill>
          </a:ln>
          <a:effectLst/>
        </p:spPr>
        <p:style>
          <a:lnRef idx="2">
            <a:schemeClr val="accent1"/>
          </a:lnRef>
          <a:fillRef idx="0">
            <a:schemeClr val="accent1"/>
          </a:fillRef>
          <a:effectRef idx="1">
            <a:schemeClr val="accent1"/>
          </a:effectRef>
          <a:fontRef idx="minor">
            <a:schemeClr val="tx1"/>
          </a:fontRef>
        </p:style>
      </p:cxnSp>
      <p:pic>
        <p:nvPicPr>
          <p:cNvPr id="5" name="Picture 10"/>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4463" y="5654040"/>
            <a:ext cx="2112962" cy="1158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68551" y="318135"/>
            <a:ext cx="8207375" cy="119579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smtClean="0"/>
              <a:t>Click to edit Master title style</a:t>
            </a:r>
            <a:endParaRPr lang="en-US" dirty="0"/>
          </a:p>
        </p:txBody>
      </p:sp>
      <p:sp>
        <p:nvSpPr>
          <p:cNvPr id="10" name="Content Placeholder 10"/>
          <p:cNvSpPr>
            <a:spLocks noGrp="1"/>
          </p:cNvSpPr>
          <p:nvPr>
            <p:ph sz="quarter" idx="14"/>
          </p:nvPr>
        </p:nvSpPr>
        <p:spPr>
          <a:xfrm>
            <a:off x="468314" y="1527989"/>
            <a:ext cx="8207374" cy="3989244"/>
          </a:xfrm>
          <a:prstGeom prst="rect">
            <a:avLst/>
          </a:prstGeom>
        </p:spPr>
        <p:txBody>
          <a:bodyPr vert="horz" lIns="0" tIns="0" rIns="0" bIns="0"/>
          <a:lstStyle>
            <a:lvl1pPr marL="0" indent="0">
              <a:buNone/>
              <a:defRPr sz="2100" b="1">
                <a:latin typeface="+mj-lt"/>
              </a:defRPr>
            </a:lvl1pPr>
            <a:lvl2pPr marL="234888" indent="-209927">
              <a:buFont typeface="Arial"/>
              <a:buChar char="•"/>
              <a:defRPr sz="2000">
                <a:latin typeface="Georgia"/>
              </a:defRPr>
            </a:lvl2pPr>
            <a:lvl3pPr marL="455453" indent="-227724">
              <a:buFont typeface="Lucida Grande"/>
              <a:buChar char="-"/>
              <a:defRPr sz="1600" i="1">
                <a:latin typeface="Georgia"/>
                <a:cs typeface="Georgia"/>
              </a:defRPr>
            </a:lvl3pPr>
            <a:lvl4pPr marL="782917" indent="-192141">
              <a:buFont typeface="Arial"/>
              <a:buChar char="•"/>
              <a:defRPr sz="1400" baseline="0">
                <a:latin typeface="Georgia"/>
              </a:defRPr>
            </a:lvl4pPr>
            <a:lvl5pPr marL="1074713" indent="-225924">
              <a:buFont typeface="Courier New"/>
              <a:buChar char="o"/>
              <a:defRPr sz="1300" baseline="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dirty="0"/>
          </a:p>
        </p:txBody>
      </p:sp>
      <p:sp>
        <p:nvSpPr>
          <p:cNvPr id="6" name="Date Placeholder 12"/>
          <p:cNvSpPr>
            <a:spLocks noGrp="1"/>
          </p:cNvSpPr>
          <p:nvPr>
            <p:ph type="dt" sz="half" idx="15"/>
          </p:nvPr>
        </p:nvSpPr>
        <p:spPr/>
        <p:txBody>
          <a:bodyPr/>
          <a:lstStyle>
            <a:lvl1pPr>
              <a:defRPr smtClean="0"/>
            </a:lvl1pPr>
          </a:lstStyle>
          <a:p>
            <a:pPr>
              <a:defRPr/>
            </a:pPr>
            <a:fld id="{BCD34B57-F25E-41D3-9A38-949B5B5174E4}" type="datetime1">
              <a:rPr lang="fi-FI">
                <a:solidFill>
                  <a:prstClr val="black">
                    <a:tint val="75000"/>
                  </a:prstClr>
                </a:solidFill>
              </a:rPr>
              <a:pPr>
                <a:defRPr/>
              </a:pPr>
              <a:t>15.5.2018</a:t>
            </a:fld>
            <a:endParaRPr lang="fi-FI">
              <a:solidFill>
                <a:prstClr val="black">
                  <a:tint val="75000"/>
                </a:prstClr>
              </a:solidFill>
            </a:endParaRPr>
          </a:p>
        </p:txBody>
      </p:sp>
      <p:sp>
        <p:nvSpPr>
          <p:cNvPr id="7" name="Footer Placeholder 13"/>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14"/>
          <p:cNvSpPr>
            <a:spLocks noGrp="1"/>
          </p:cNvSpPr>
          <p:nvPr>
            <p:ph type="sldNum" sz="quarter" idx="17"/>
          </p:nvPr>
        </p:nvSpPr>
        <p:spPr/>
        <p:txBody>
          <a:bodyPr/>
          <a:lstStyle>
            <a:lvl1pPr>
              <a:defRPr/>
            </a:lvl1pPr>
          </a:lstStyle>
          <a:p>
            <a:pPr>
              <a:defRPr/>
            </a:pPr>
            <a:fld id="{06B54A80-29DC-4483-9461-68F54A6D1000}" type="slidenum">
              <a:rPr lang="fi-FI">
                <a:solidFill>
                  <a:prstClr val="black">
                    <a:tint val="75000"/>
                  </a:prstClr>
                </a:solidFill>
              </a:rPr>
              <a:pPr>
                <a:defRPr/>
              </a:pPr>
              <a:t>‹nr.›</a:t>
            </a:fld>
            <a:endParaRPr lang="fi-FI">
              <a:solidFill>
                <a:prstClr val="black">
                  <a:tint val="75000"/>
                </a:prstClr>
              </a:solidFill>
            </a:endParaRPr>
          </a:p>
        </p:txBody>
      </p:sp>
    </p:spTree>
    <p:extLst>
      <p:ext uri="{BB962C8B-B14F-4D97-AF65-F5344CB8AC3E}">
        <p14:creationId xmlns:p14="http://schemas.microsoft.com/office/powerpoint/2010/main" val="404990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ontent Blue">
    <p:spTree>
      <p:nvGrpSpPr>
        <p:cNvPr id="1" name=""/>
        <p:cNvGrpSpPr/>
        <p:nvPr/>
      </p:nvGrpSpPr>
      <p:grpSpPr>
        <a:xfrm>
          <a:off x="0" y="0"/>
          <a:ext cx="0" cy="0"/>
          <a:chOff x="0" y="0"/>
          <a:chExt cx="0" cy="0"/>
        </a:xfrm>
      </p:grpSpPr>
      <p:cxnSp>
        <p:nvCxnSpPr>
          <p:cNvPr id="4" name="Straight Connector 4"/>
          <p:cNvCxnSpPr/>
          <p:nvPr userDrawn="1"/>
        </p:nvCxnSpPr>
        <p:spPr>
          <a:xfrm>
            <a:off x="468551" y="5848350"/>
            <a:ext cx="8207375" cy="0"/>
          </a:xfrm>
          <a:prstGeom prst="line">
            <a:avLst/>
          </a:prstGeom>
          <a:ln w="12700" cmpd="sng">
            <a:solidFill>
              <a:srgbClr val="005EB8"/>
            </a:solidFill>
          </a:ln>
          <a:effectLst/>
        </p:spPr>
        <p:style>
          <a:lnRef idx="2">
            <a:schemeClr val="accent1"/>
          </a:lnRef>
          <a:fillRef idx="0">
            <a:schemeClr val="accent1"/>
          </a:fillRef>
          <a:effectRef idx="1">
            <a:schemeClr val="accent1"/>
          </a:effectRef>
          <a:fontRef idx="minor">
            <a:schemeClr val="tx1"/>
          </a:fontRef>
        </p:style>
      </p:cxnSp>
      <p:pic>
        <p:nvPicPr>
          <p:cNvPr id="5" name="Picture 10"/>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4463" y="5654040"/>
            <a:ext cx="2112962" cy="1158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68551" y="318135"/>
            <a:ext cx="8207375" cy="119579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smtClean="0"/>
              <a:t>Click to edit Master title style</a:t>
            </a:r>
            <a:endParaRPr lang="en-US" dirty="0"/>
          </a:p>
        </p:txBody>
      </p:sp>
      <p:sp>
        <p:nvSpPr>
          <p:cNvPr id="10" name="Content Placeholder 10"/>
          <p:cNvSpPr>
            <a:spLocks noGrp="1"/>
          </p:cNvSpPr>
          <p:nvPr>
            <p:ph sz="quarter" idx="14"/>
          </p:nvPr>
        </p:nvSpPr>
        <p:spPr>
          <a:xfrm>
            <a:off x="468314" y="1527989"/>
            <a:ext cx="8207374" cy="3989244"/>
          </a:xfrm>
          <a:prstGeom prst="rect">
            <a:avLst/>
          </a:prstGeom>
        </p:spPr>
        <p:txBody>
          <a:bodyPr vert="horz" lIns="0" tIns="0" rIns="0" bIns="0"/>
          <a:lstStyle>
            <a:lvl1pPr marL="0" indent="0">
              <a:buNone/>
              <a:defRPr sz="2100" b="1">
                <a:latin typeface="+mj-lt"/>
              </a:defRPr>
            </a:lvl1pPr>
            <a:lvl2pPr marL="234888" indent="-209927">
              <a:buFont typeface="Arial"/>
              <a:buChar char="•"/>
              <a:defRPr sz="2000">
                <a:latin typeface="Georgia"/>
              </a:defRPr>
            </a:lvl2pPr>
            <a:lvl3pPr marL="455453" indent="-227724">
              <a:buFont typeface="Lucida Grande"/>
              <a:buChar char="-"/>
              <a:defRPr sz="1600" i="1">
                <a:latin typeface="Georgia"/>
                <a:cs typeface="Georgia"/>
              </a:defRPr>
            </a:lvl3pPr>
            <a:lvl4pPr marL="782917" indent="-192141">
              <a:buFont typeface="Arial"/>
              <a:buChar char="•"/>
              <a:defRPr sz="1400" baseline="0">
                <a:latin typeface="Georgia"/>
              </a:defRPr>
            </a:lvl4pPr>
            <a:lvl5pPr marL="1074713" indent="-225924">
              <a:buFont typeface="Courier New"/>
              <a:buChar char="o"/>
              <a:defRPr sz="1300" baseline="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dirty="0"/>
          </a:p>
        </p:txBody>
      </p:sp>
      <p:sp>
        <p:nvSpPr>
          <p:cNvPr id="6" name="Date Placeholder 12"/>
          <p:cNvSpPr>
            <a:spLocks noGrp="1"/>
          </p:cNvSpPr>
          <p:nvPr>
            <p:ph type="dt" sz="half" idx="15"/>
          </p:nvPr>
        </p:nvSpPr>
        <p:spPr/>
        <p:txBody>
          <a:bodyPr/>
          <a:lstStyle>
            <a:lvl1pPr>
              <a:defRPr smtClean="0"/>
            </a:lvl1pPr>
          </a:lstStyle>
          <a:p>
            <a:pPr>
              <a:defRPr/>
            </a:pPr>
            <a:fld id="{BCD34B57-F25E-41D3-9A38-949B5B5174E4}" type="datetime1">
              <a:rPr lang="fi-FI">
                <a:solidFill>
                  <a:prstClr val="black">
                    <a:tint val="75000"/>
                  </a:prstClr>
                </a:solidFill>
              </a:rPr>
              <a:pPr>
                <a:defRPr/>
              </a:pPr>
              <a:t>15.5.2018</a:t>
            </a:fld>
            <a:endParaRPr lang="fi-FI">
              <a:solidFill>
                <a:prstClr val="black">
                  <a:tint val="75000"/>
                </a:prstClr>
              </a:solidFill>
            </a:endParaRPr>
          </a:p>
        </p:txBody>
      </p:sp>
      <p:sp>
        <p:nvSpPr>
          <p:cNvPr id="7" name="Footer Placeholder 13"/>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14"/>
          <p:cNvSpPr>
            <a:spLocks noGrp="1"/>
          </p:cNvSpPr>
          <p:nvPr>
            <p:ph type="sldNum" sz="quarter" idx="17"/>
          </p:nvPr>
        </p:nvSpPr>
        <p:spPr/>
        <p:txBody>
          <a:bodyPr/>
          <a:lstStyle>
            <a:lvl1pPr>
              <a:defRPr/>
            </a:lvl1pPr>
          </a:lstStyle>
          <a:p>
            <a:pPr>
              <a:defRPr/>
            </a:pPr>
            <a:fld id="{06B54A80-29DC-4483-9461-68F54A6D1000}" type="slidenum">
              <a:rPr lang="fi-FI">
                <a:solidFill>
                  <a:prstClr val="black">
                    <a:tint val="75000"/>
                  </a:prstClr>
                </a:solidFill>
              </a:rPr>
              <a:pPr>
                <a:defRPr/>
              </a:pPr>
              <a:t>‹nr.›</a:t>
            </a:fld>
            <a:endParaRPr lang="fi-FI">
              <a:solidFill>
                <a:prstClr val="black">
                  <a:tint val="75000"/>
                </a:prstClr>
              </a:solidFill>
            </a:endParaRPr>
          </a:p>
        </p:txBody>
      </p:sp>
    </p:spTree>
    <p:extLst>
      <p:ext uri="{BB962C8B-B14F-4D97-AF65-F5344CB8AC3E}">
        <p14:creationId xmlns:p14="http://schemas.microsoft.com/office/powerpoint/2010/main" val="404990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Content Blue">
    <p:spTree>
      <p:nvGrpSpPr>
        <p:cNvPr id="1" name=""/>
        <p:cNvGrpSpPr/>
        <p:nvPr/>
      </p:nvGrpSpPr>
      <p:grpSpPr>
        <a:xfrm>
          <a:off x="0" y="0"/>
          <a:ext cx="0" cy="0"/>
          <a:chOff x="0" y="0"/>
          <a:chExt cx="0" cy="0"/>
        </a:xfrm>
      </p:grpSpPr>
      <p:cxnSp>
        <p:nvCxnSpPr>
          <p:cNvPr id="4" name="Straight Connector 4"/>
          <p:cNvCxnSpPr/>
          <p:nvPr userDrawn="1"/>
        </p:nvCxnSpPr>
        <p:spPr>
          <a:xfrm>
            <a:off x="468551" y="5848350"/>
            <a:ext cx="8207375" cy="0"/>
          </a:xfrm>
          <a:prstGeom prst="line">
            <a:avLst/>
          </a:prstGeom>
          <a:ln w="12700" cmpd="sng">
            <a:solidFill>
              <a:srgbClr val="005EB8"/>
            </a:solidFill>
          </a:ln>
          <a:effectLst/>
        </p:spPr>
        <p:style>
          <a:lnRef idx="2">
            <a:schemeClr val="accent1"/>
          </a:lnRef>
          <a:fillRef idx="0">
            <a:schemeClr val="accent1"/>
          </a:fillRef>
          <a:effectRef idx="1">
            <a:schemeClr val="accent1"/>
          </a:effectRef>
          <a:fontRef idx="minor">
            <a:schemeClr val="tx1"/>
          </a:fontRef>
        </p:style>
      </p:cxnSp>
      <p:pic>
        <p:nvPicPr>
          <p:cNvPr id="5" name="Picture 10"/>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4463" y="5654040"/>
            <a:ext cx="2112962" cy="1158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68551" y="318135"/>
            <a:ext cx="8207375" cy="119579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smtClean="0"/>
              <a:t>Click to edit Master title style</a:t>
            </a:r>
            <a:endParaRPr lang="en-US" dirty="0"/>
          </a:p>
        </p:txBody>
      </p:sp>
      <p:sp>
        <p:nvSpPr>
          <p:cNvPr id="10" name="Content Placeholder 10"/>
          <p:cNvSpPr>
            <a:spLocks noGrp="1"/>
          </p:cNvSpPr>
          <p:nvPr>
            <p:ph sz="quarter" idx="14"/>
          </p:nvPr>
        </p:nvSpPr>
        <p:spPr>
          <a:xfrm>
            <a:off x="468314" y="1527989"/>
            <a:ext cx="8207374" cy="3989244"/>
          </a:xfrm>
          <a:prstGeom prst="rect">
            <a:avLst/>
          </a:prstGeom>
        </p:spPr>
        <p:txBody>
          <a:bodyPr vert="horz" lIns="0" tIns="0" rIns="0" bIns="0"/>
          <a:lstStyle>
            <a:lvl1pPr marL="0" indent="0">
              <a:buNone/>
              <a:defRPr sz="2100" b="1">
                <a:latin typeface="+mj-lt"/>
              </a:defRPr>
            </a:lvl1pPr>
            <a:lvl2pPr marL="234888" indent="-209927">
              <a:buFont typeface="Arial"/>
              <a:buChar char="•"/>
              <a:defRPr sz="2000">
                <a:latin typeface="Georgia"/>
              </a:defRPr>
            </a:lvl2pPr>
            <a:lvl3pPr marL="455453" indent="-227724">
              <a:buFont typeface="Lucida Grande"/>
              <a:buChar char="-"/>
              <a:defRPr sz="1600" i="1">
                <a:latin typeface="Georgia"/>
                <a:cs typeface="Georgia"/>
              </a:defRPr>
            </a:lvl3pPr>
            <a:lvl4pPr marL="782917" indent="-192141">
              <a:buFont typeface="Arial"/>
              <a:buChar char="•"/>
              <a:defRPr sz="1400" baseline="0">
                <a:latin typeface="Georgia"/>
              </a:defRPr>
            </a:lvl4pPr>
            <a:lvl5pPr marL="1074713" indent="-225924">
              <a:buFont typeface="Courier New"/>
              <a:buChar char="o"/>
              <a:defRPr sz="1300" baseline="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dirty="0"/>
          </a:p>
        </p:txBody>
      </p:sp>
      <p:sp>
        <p:nvSpPr>
          <p:cNvPr id="6" name="Date Placeholder 12"/>
          <p:cNvSpPr>
            <a:spLocks noGrp="1"/>
          </p:cNvSpPr>
          <p:nvPr>
            <p:ph type="dt" sz="half" idx="15"/>
          </p:nvPr>
        </p:nvSpPr>
        <p:spPr/>
        <p:txBody>
          <a:bodyPr/>
          <a:lstStyle>
            <a:lvl1pPr>
              <a:defRPr smtClean="0"/>
            </a:lvl1pPr>
          </a:lstStyle>
          <a:p>
            <a:pPr>
              <a:defRPr/>
            </a:pPr>
            <a:fld id="{BCD34B57-F25E-41D3-9A38-949B5B5174E4}" type="datetime1">
              <a:rPr lang="fi-FI">
                <a:solidFill>
                  <a:prstClr val="black">
                    <a:tint val="75000"/>
                  </a:prstClr>
                </a:solidFill>
              </a:rPr>
              <a:pPr>
                <a:defRPr/>
              </a:pPr>
              <a:t>15.5.2018</a:t>
            </a:fld>
            <a:endParaRPr lang="fi-FI">
              <a:solidFill>
                <a:prstClr val="black">
                  <a:tint val="75000"/>
                </a:prstClr>
              </a:solidFill>
            </a:endParaRPr>
          </a:p>
        </p:txBody>
      </p:sp>
      <p:sp>
        <p:nvSpPr>
          <p:cNvPr id="7" name="Footer Placeholder 13"/>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14"/>
          <p:cNvSpPr>
            <a:spLocks noGrp="1"/>
          </p:cNvSpPr>
          <p:nvPr>
            <p:ph type="sldNum" sz="quarter" idx="17"/>
          </p:nvPr>
        </p:nvSpPr>
        <p:spPr/>
        <p:txBody>
          <a:bodyPr/>
          <a:lstStyle>
            <a:lvl1pPr>
              <a:defRPr/>
            </a:lvl1pPr>
          </a:lstStyle>
          <a:p>
            <a:pPr>
              <a:defRPr/>
            </a:pPr>
            <a:fld id="{06B54A80-29DC-4483-9461-68F54A6D1000}" type="slidenum">
              <a:rPr lang="fi-FI">
                <a:solidFill>
                  <a:prstClr val="black">
                    <a:tint val="75000"/>
                  </a:prstClr>
                </a:solidFill>
              </a:rPr>
              <a:pPr>
                <a:defRPr/>
              </a:pPr>
              <a:t>‹nr.›</a:t>
            </a:fld>
            <a:endParaRPr lang="fi-FI">
              <a:solidFill>
                <a:prstClr val="black">
                  <a:tint val="75000"/>
                </a:prstClr>
              </a:solidFill>
            </a:endParaRPr>
          </a:p>
        </p:txBody>
      </p:sp>
    </p:spTree>
    <p:extLst>
      <p:ext uri="{BB962C8B-B14F-4D97-AF65-F5344CB8AC3E}">
        <p14:creationId xmlns:p14="http://schemas.microsoft.com/office/powerpoint/2010/main" val="404990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Content Blue">
    <p:spTree>
      <p:nvGrpSpPr>
        <p:cNvPr id="1" name=""/>
        <p:cNvGrpSpPr/>
        <p:nvPr/>
      </p:nvGrpSpPr>
      <p:grpSpPr>
        <a:xfrm>
          <a:off x="0" y="0"/>
          <a:ext cx="0" cy="0"/>
          <a:chOff x="0" y="0"/>
          <a:chExt cx="0" cy="0"/>
        </a:xfrm>
      </p:grpSpPr>
      <p:cxnSp>
        <p:nvCxnSpPr>
          <p:cNvPr id="4" name="Straight Connector 4"/>
          <p:cNvCxnSpPr/>
          <p:nvPr userDrawn="1"/>
        </p:nvCxnSpPr>
        <p:spPr>
          <a:xfrm>
            <a:off x="468551" y="5848350"/>
            <a:ext cx="8207375" cy="0"/>
          </a:xfrm>
          <a:prstGeom prst="line">
            <a:avLst/>
          </a:prstGeom>
          <a:ln w="12700" cmpd="sng">
            <a:solidFill>
              <a:srgbClr val="005EB8"/>
            </a:solidFill>
          </a:ln>
          <a:effectLst/>
        </p:spPr>
        <p:style>
          <a:lnRef idx="2">
            <a:schemeClr val="accent1"/>
          </a:lnRef>
          <a:fillRef idx="0">
            <a:schemeClr val="accent1"/>
          </a:fillRef>
          <a:effectRef idx="1">
            <a:schemeClr val="accent1"/>
          </a:effectRef>
          <a:fontRef idx="minor">
            <a:schemeClr val="tx1"/>
          </a:fontRef>
        </p:style>
      </p:cxnSp>
      <p:pic>
        <p:nvPicPr>
          <p:cNvPr id="5" name="Picture 10"/>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4463" y="5654040"/>
            <a:ext cx="2112962" cy="1158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68551" y="318135"/>
            <a:ext cx="8207375" cy="119579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smtClean="0"/>
              <a:t>Click to edit Master title style</a:t>
            </a:r>
            <a:endParaRPr lang="en-US" dirty="0"/>
          </a:p>
        </p:txBody>
      </p:sp>
      <p:sp>
        <p:nvSpPr>
          <p:cNvPr id="10" name="Content Placeholder 10"/>
          <p:cNvSpPr>
            <a:spLocks noGrp="1"/>
          </p:cNvSpPr>
          <p:nvPr>
            <p:ph sz="quarter" idx="14"/>
          </p:nvPr>
        </p:nvSpPr>
        <p:spPr>
          <a:xfrm>
            <a:off x="468314" y="1527989"/>
            <a:ext cx="8207374" cy="3989244"/>
          </a:xfrm>
          <a:prstGeom prst="rect">
            <a:avLst/>
          </a:prstGeom>
        </p:spPr>
        <p:txBody>
          <a:bodyPr vert="horz" lIns="0" tIns="0" rIns="0" bIns="0"/>
          <a:lstStyle>
            <a:lvl1pPr marL="0" indent="0">
              <a:buNone/>
              <a:defRPr sz="2100" b="1">
                <a:latin typeface="+mj-lt"/>
              </a:defRPr>
            </a:lvl1pPr>
            <a:lvl2pPr marL="234888" indent="-209927">
              <a:buFont typeface="Arial"/>
              <a:buChar char="•"/>
              <a:defRPr sz="2000">
                <a:latin typeface="Georgia"/>
              </a:defRPr>
            </a:lvl2pPr>
            <a:lvl3pPr marL="455453" indent="-227724">
              <a:buFont typeface="Lucida Grande"/>
              <a:buChar char="-"/>
              <a:defRPr sz="1600" i="1">
                <a:latin typeface="Georgia"/>
                <a:cs typeface="Georgia"/>
              </a:defRPr>
            </a:lvl3pPr>
            <a:lvl4pPr marL="782917" indent="-192141">
              <a:buFont typeface="Arial"/>
              <a:buChar char="•"/>
              <a:defRPr sz="1400" baseline="0">
                <a:latin typeface="Georgia"/>
              </a:defRPr>
            </a:lvl4pPr>
            <a:lvl5pPr marL="1074713" indent="-225924">
              <a:buFont typeface="Courier New"/>
              <a:buChar char="o"/>
              <a:defRPr sz="1300" baseline="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dirty="0"/>
          </a:p>
        </p:txBody>
      </p:sp>
      <p:sp>
        <p:nvSpPr>
          <p:cNvPr id="6" name="Date Placeholder 12"/>
          <p:cNvSpPr>
            <a:spLocks noGrp="1"/>
          </p:cNvSpPr>
          <p:nvPr>
            <p:ph type="dt" sz="half" idx="15"/>
          </p:nvPr>
        </p:nvSpPr>
        <p:spPr/>
        <p:txBody>
          <a:bodyPr/>
          <a:lstStyle>
            <a:lvl1pPr>
              <a:defRPr smtClean="0"/>
            </a:lvl1pPr>
          </a:lstStyle>
          <a:p>
            <a:pPr>
              <a:defRPr/>
            </a:pPr>
            <a:fld id="{BCD34B57-F25E-41D3-9A38-949B5B5174E4}" type="datetime1">
              <a:rPr lang="fi-FI">
                <a:solidFill>
                  <a:prstClr val="black">
                    <a:tint val="75000"/>
                  </a:prstClr>
                </a:solidFill>
              </a:rPr>
              <a:pPr>
                <a:defRPr/>
              </a:pPr>
              <a:t>15.5.2018</a:t>
            </a:fld>
            <a:endParaRPr lang="fi-FI">
              <a:solidFill>
                <a:prstClr val="black">
                  <a:tint val="75000"/>
                </a:prstClr>
              </a:solidFill>
            </a:endParaRPr>
          </a:p>
        </p:txBody>
      </p:sp>
      <p:sp>
        <p:nvSpPr>
          <p:cNvPr id="7" name="Footer Placeholder 13"/>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14"/>
          <p:cNvSpPr>
            <a:spLocks noGrp="1"/>
          </p:cNvSpPr>
          <p:nvPr>
            <p:ph type="sldNum" sz="quarter" idx="17"/>
          </p:nvPr>
        </p:nvSpPr>
        <p:spPr/>
        <p:txBody>
          <a:bodyPr/>
          <a:lstStyle>
            <a:lvl1pPr>
              <a:defRPr/>
            </a:lvl1pPr>
          </a:lstStyle>
          <a:p>
            <a:pPr>
              <a:defRPr/>
            </a:pPr>
            <a:fld id="{06B54A80-29DC-4483-9461-68F54A6D1000}" type="slidenum">
              <a:rPr lang="fi-FI">
                <a:solidFill>
                  <a:prstClr val="black">
                    <a:tint val="75000"/>
                  </a:prstClr>
                </a:solidFill>
              </a:rPr>
              <a:pPr>
                <a:defRPr/>
              </a:pPr>
              <a:t>‹nr.›</a:t>
            </a:fld>
            <a:endParaRPr lang="fi-FI">
              <a:solidFill>
                <a:prstClr val="black">
                  <a:tint val="75000"/>
                </a:prstClr>
              </a:solidFill>
            </a:endParaRPr>
          </a:p>
        </p:txBody>
      </p:sp>
    </p:spTree>
    <p:extLst>
      <p:ext uri="{BB962C8B-B14F-4D97-AF65-F5344CB8AC3E}">
        <p14:creationId xmlns:p14="http://schemas.microsoft.com/office/powerpoint/2010/main" val="404990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Content Blue">
    <p:spTree>
      <p:nvGrpSpPr>
        <p:cNvPr id="1" name=""/>
        <p:cNvGrpSpPr/>
        <p:nvPr/>
      </p:nvGrpSpPr>
      <p:grpSpPr>
        <a:xfrm>
          <a:off x="0" y="0"/>
          <a:ext cx="0" cy="0"/>
          <a:chOff x="0" y="0"/>
          <a:chExt cx="0" cy="0"/>
        </a:xfrm>
      </p:grpSpPr>
      <p:cxnSp>
        <p:nvCxnSpPr>
          <p:cNvPr id="4" name="Straight Connector 4"/>
          <p:cNvCxnSpPr/>
          <p:nvPr userDrawn="1"/>
        </p:nvCxnSpPr>
        <p:spPr>
          <a:xfrm>
            <a:off x="468551" y="5848350"/>
            <a:ext cx="8207375" cy="0"/>
          </a:xfrm>
          <a:prstGeom prst="line">
            <a:avLst/>
          </a:prstGeom>
          <a:ln w="12700" cmpd="sng">
            <a:solidFill>
              <a:srgbClr val="005EB8"/>
            </a:solidFill>
          </a:ln>
          <a:effectLst/>
        </p:spPr>
        <p:style>
          <a:lnRef idx="2">
            <a:schemeClr val="accent1"/>
          </a:lnRef>
          <a:fillRef idx="0">
            <a:schemeClr val="accent1"/>
          </a:fillRef>
          <a:effectRef idx="1">
            <a:schemeClr val="accent1"/>
          </a:effectRef>
          <a:fontRef idx="minor">
            <a:schemeClr val="tx1"/>
          </a:fontRef>
        </p:style>
      </p:cxnSp>
      <p:pic>
        <p:nvPicPr>
          <p:cNvPr id="5" name="Picture 10"/>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4463" y="5654040"/>
            <a:ext cx="2112962" cy="1158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68551" y="318135"/>
            <a:ext cx="8207375" cy="119579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smtClean="0"/>
              <a:t>Click to edit Master title style</a:t>
            </a:r>
            <a:endParaRPr lang="en-US" dirty="0"/>
          </a:p>
        </p:txBody>
      </p:sp>
      <p:sp>
        <p:nvSpPr>
          <p:cNvPr id="10" name="Content Placeholder 10"/>
          <p:cNvSpPr>
            <a:spLocks noGrp="1"/>
          </p:cNvSpPr>
          <p:nvPr>
            <p:ph sz="quarter" idx="14"/>
          </p:nvPr>
        </p:nvSpPr>
        <p:spPr>
          <a:xfrm>
            <a:off x="468314" y="1527989"/>
            <a:ext cx="8207374" cy="3989244"/>
          </a:xfrm>
          <a:prstGeom prst="rect">
            <a:avLst/>
          </a:prstGeom>
        </p:spPr>
        <p:txBody>
          <a:bodyPr vert="horz" lIns="0" tIns="0" rIns="0" bIns="0"/>
          <a:lstStyle>
            <a:lvl1pPr marL="0" indent="0">
              <a:buNone/>
              <a:defRPr sz="2100" b="1">
                <a:latin typeface="+mj-lt"/>
              </a:defRPr>
            </a:lvl1pPr>
            <a:lvl2pPr marL="234888" indent="-209927">
              <a:buFont typeface="Arial"/>
              <a:buChar char="•"/>
              <a:defRPr sz="2000">
                <a:latin typeface="Georgia"/>
              </a:defRPr>
            </a:lvl2pPr>
            <a:lvl3pPr marL="455453" indent="-227724">
              <a:buFont typeface="Lucida Grande"/>
              <a:buChar char="-"/>
              <a:defRPr sz="1600" i="1">
                <a:latin typeface="Georgia"/>
                <a:cs typeface="Georgia"/>
              </a:defRPr>
            </a:lvl3pPr>
            <a:lvl4pPr marL="782917" indent="-192141">
              <a:buFont typeface="Arial"/>
              <a:buChar char="•"/>
              <a:defRPr sz="1400" baseline="0">
                <a:latin typeface="Georgia"/>
              </a:defRPr>
            </a:lvl4pPr>
            <a:lvl5pPr marL="1074713" indent="-225924">
              <a:buFont typeface="Courier New"/>
              <a:buChar char="o"/>
              <a:defRPr sz="1300" baseline="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dirty="0"/>
          </a:p>
        </p:txBody>
      </p:sp>
      <p:sp>
        <p:nvSpPr>
          <p:cNvPr id="6" name="Date Placeholder 12"/>
          <p:cNvSpPr>
            <a:spLocks noGrp="1"/>
          </p:cNvSpPr>
          <p:nvPr>
            <p:ph type="dt" sz="half" idx="15"/>
          </p:nvPr>
        </p:nvSpPr>
        <p:spPr/>
        <p:txBody>
          <a:bodyPr/>
          <a:lstStyle>
            <a:lvl1pPr>
              <a:defRPr smtClean="0"/>
            </a:lvl1pPr>
          </a:lstStyle>
          <a:p>
            <a:pPr>
              <a:defRPr/>
            </a:pPr>
            <a:fld id="{BCD34B57-F25E-41D3-9A38-949B5B5174E4}" type="datetime1">
              <a:rPr lang="fi-FI">
                <a:solidFill>
                  <a:prstClr val="black">
                    <a:tint val="75000"/>
                  </a:prstClr>
                </a:solidFill>
              </a:rPr>
              <a:pPr>
                <a:defRPr/>
              </a:pPr>
              <a:t>15.5.2018</a:t>
            </a:fld>
            <a:endParaRPr lang="fi-FI">
              <a:solidFill>
                <a:prstClr val="black">
                  <a:tint val="75000"/>
                </a:prstClr>
              </a:solidFill>
            </a:endParaRPr>
          </a:p>
        </p:txBody>
      </p:sp>
      <p:sp>
        <p:nvSpPr>
          <p:cNvPr id="7" name="Footer Placeholder 13"/>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14"/>
          <p:cNvSpPr>
            <a:spLocks noGrp="1"/>
          </p:cNvSpPr>
          <p:nvPr>
            <p:ph type="sldNum" sz="quarter" idx="17"/>
          </p:nvPr>
        </p:nvSpPr>
        <p:spPr/>
        <p:txBody>
          <a:bodyPr/>
          <a:lstStyle>
            <a:lvl1pPr>
              <a:defRPr/>
            </a:lvl1pPr>
          </a:lstStyle>
          <a:p>
            <a:pPr>
              <a:defRPr/>
            </a:pPr>
            <a:fld id="{06B54A80-29DC-4483-9461-68F54A6D1000}" type="slidenum">
              <a:rPr lang="fi-FI">
                <a:solidFill>
                  <a:prstClr val="black">
                    <a:tint val="75000"/>
                  </a:prstClr>
                </a:solidFill>
              </a:rPr>
              <a:pPr>
                <a:defRPr/>
              </a:pPr>
              <a:t>‹nr.›</a:t>
            </a:fld>
            <a:endParaRPr lang="fi-FI">
              <a:solidFill>
                <a:prstClr val="black">
                  <a:tint val="75000"/>
                </a:prstClr>
              </a:solidFill>
            </a:endParaRPr>
          </a:p>
        </p:txBody>
      </p:sp>
    </p:spTree>
    <p:extLst>
      <p:ext uri="{BB962C8B-B14F-4D97-AF65-F5344CB8AC3E}">
        <p14:creationId xmlns:p14="http://schemas.microsoft.com/office/powerpoint/2010/main" val="404990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Content Blue">
    <p:spTree>
      <p:nvGrpSpPr>
        <p:cNvPr id="1" name=""/>
        <p:cNvGrpSpPr/>
        <p:nvPr/>
      </p:nvGrpSpPr>
      <p:grpSpPr>
        <a:xfrm>
          <a:off x="0" y="0"/>
          <a:ext cx="0" cy="0"/>
          <a:chOff x="0" y="0"/>
          <a:chExt cx="0" cy="0"/>
        </a:xfrm>
      </p:grpSpPr>
      <p:cxnSp>
        <p:nvCxnSpPr>
          <p:cNvPr id="4" name="Straight Connector 4"/>
          <p:cNvCxnSpPr/>
          <p:nvPr userDrawn="1"/>
        </p:nvCxnSpPr>
        <p:spPr>
          <a:xfrm>
            <a:off x="468551" y="5848350"/>
            <a:ext cx="8207375" cy="0"/>
          </a:xfrm>
          <a:prstGeom prst="line">
            <a:avLst/>
          </a:prstGeom>
          <a:ln w="12700" cmpd="sng">
            <a:solidFill>
              <a:srgbClr val="005EB8"/>
            </a:solidFill>
          </a:ln>
          <a:effectLst/>
        </p:spPr>
        <p:style>
          <a:lnRef idx="2">
            <a:schemeClr val="accent1"/>
          </a:lnRef>
          <a:fillRef idx="0">
            <a:schemeClr val="accent1"/>
          </a:fillRef>
          <a:effectRef idx="1">
            <a:schemeClr val="accent1"/>
          </a:effectRef>
          <a:fontRef idx="minor">
            <a:schemeClr val="tx1"/>
          </a:fontRef>
        </p:style>
      </p:cxnSp>
      <p:pic>
        <p:nvPicPr>
          <p:cNvPr id="5" name="Picture 10"/>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4463" y="5654040"/>
            <a:ext cx="2112962" cy="1158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68551" y="318135"/>
            <a:ext cx="8207375" cy="119579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smtClean="0"/>
              <a:t>Click to edit Master title style</a:t>
            </a:r>
            <a:endParaRPr lang="en-US" dirty="0"/>
          </a:p>
        </p:txBody>
      </p:sp>
      <p:sp>
        <p:nvSpPr>
          <p:cNvPr id="10" name="Content Placeholder 10"/>
          <p:cNvSpPr>
            <a:spLocks noGrp="1"/>
          </p:cNvSpPr>
          <p:nvPr>
            <p:ph sz="quarter" idx="14"/>
          </p:nvPr>
        </p:nvSpPr>
        <p:spPr>
          <a:xfrm>
            <a:off x="468314" y="1527989"/>
            <a:ext cx="8207374" cy="3989244"/>
          </a:xfrm>
          <a:prstGeom prst="rect">
            <a:avLst/>
          </a:prstGeom>
        </p:spPr>
        <p:txBody>
          <a:bodyPr vert="horz" lIns="0" tIns="0" rIns="0" bIns="0"/>
          <a:lstStyle>
            <a:lvl1pPr marL="0" indent="0">
              <a:buNone/>
              <a:defRPr sz="2100" b="1">
                <a:latin typeface="+mj-lt"/>
              </a:defRPr>
            </a:lvl1pPr>
            <a:lvl2pPr marL="234888" indent="-209927">
              <a:buFont typeface="Arial"/>
              <a:buChar char="•"/>
              <a:defRPr sz="2000">
                <a:latin typeface="Georgia"/>
              </a:defRPr>
            </a:lvl2pPr>
            <a:lvl3pPr marL="455453" indent="-227724">
              <a:buFont typeface="Lucida Grande"/>
              <a:buChar char="-"/>
              <a:defRPr sz="1600" i="1">
                <a:latin typeface="Georgia"/>
                <a:cs typeface="Georgia"/>
              </a:defRPr>
            </a:lvl3pPr>
            <a:lvl4pPr marL="782917" indent="-192141">
              <a:buFont typeface="Arial"/>
              <a:buChar char="•"/>
              <a:defRPr sz="1400" baseline="0">
                <a:latin typeface="Georgia"/>
              </a:defRPr>
            </a:lvl4pPr>
            <a:lvl5pPr marL="1074713" indent="-225924">
              <a:buFont typeface="Courier New"/>
              <a:buChar char="o"/>
              <a:defRPr sz="1300" baseline="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dirty="0"/>
          </a:p>
        </p:txBody>
      </p:sp>
      <p:sp>
        <p:nvSpPr>
          <p:cNvPr id="6" name="Date Placeholder 12"/>
          <p:cNvSpPr>
            <a:spLocks noGrp="1"/>
          </p:cNvSpPr>
          <p:nvPr>
            <p:ph type="dt" sz="half" idx="15"/>
          </p:nvPr>
        </p:nvSpPr>
        <p:spPr/>
        <p:txBody>
          <a:bodyPr/>
          <a:lstStyle>
            <a:lvl1pPr>
              <a:defRPr smtClean="0"/>
            </a:lvl1pPr>
          </a:lstStyle>
          <a:p>
            <a:pPr>
              <a:defRPr/>
            </a:pPr>
            <a:fld id="{BCD34B57-F25E-41D3-9A38-949B5B5174E4}" type="datetime1">
              <a:rPr lang="fi-FI">
                <a:solidFill>
                  <a:prstClr val="black">
                    <a:tint val="75000"/>
                  </a:prstClr>
                </a:solidFill>
              </a:rPr>
              <a:pPr>
                <a:defRPr/>
              </a:pPr>
              <a:t>15.5.2018</a:t>
            </a:fld>
            <a:endParaRPr lang="fi-FI">
              <a:solidFill>
                <a:prstClr val="black">
                  <a:tint val="75000"/>
                </a:prstClr>
              </a:solidFill>
            </a:endParaRPr>
          </a:p>
        </p:txBody>
      </p:sp>
      <p:sp>
        <p:nvSpPr>
          <p:cNvPr id="7" name="Footer Placeholder 13"/>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14"/>
          <p:cNvSpPr>
            <a:spLocks noGrp="1"/>
          </p:cNvSpPr>
          <p:nvPr>
            <p:ph type="sldNum" sz="quarter" idx="17"/>
          </p:nvPr>
        </p:nvSpPr>
        <p:spPr/>
        <p:txBody>
          <a:bodyPr/>
          <a:lstStyle>
            <a:lvl1pPr>
              <a:defRPr/>
            </a:lvl1pPr>
          </a:lstStyle>
          <a:p>
            <a:pPr>
              <a:defRPr/>
            </a:pPr>
            <a:fld id="{06B54A80-29DC-4483-9461-68F54A6D1000}" type="slidenum">
              <a:rPr lang="fi-FI">
                <a:solidFill>
                  <a:prstClr val="black">
                    <a:tint val="75000"/>
                  </a:prstClr>
                </a:solidFill>
              </a:rPr>
              <a:pPr>
                <a:defRPr/>
              </a:pPr>
              <a:t>‹nr.›</a:t>
            </a:fld>
            <a:endParaRPr lang="fi-FI">
              <a:solidFill>
                <a:prstClr val="black">
                  <a:tint val="75000"/>
                </a:prstClr>
              </a:solidFill>
            </a:endParaRPr>
          </a:p>
        </p:txBody>
      </p:sp>
    </p:spTree>
    <p:extLst>
      <p:ext uri="{BB962C8B-B14F-4D97-AF65-F5344CB8AC3E}">
        <p14:creationId xmlns:p14="http://schemas.microsoft.com/office/powerpoint/2010/main" val="40499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3"/>
            <a:ext cx="7772400" cy="1362076"/>
          </a:xfrm>
        </p:spPr>
        <p:txBody>
          <a:bodyPr anchor="t"/>
          <a:lstStyle>
            <a:lvl1pPr algn="l">
              <a:defRPr sz="4000" b="1" cap="all"/>
            </a:lvl1pPr>
          </a:lstStyle>
          <a:p>
            <a:r>
              <a:rPr lang="nl-NL" smtClean="0"/>
              <a:t>Klik om de stijl te bewerken</a:t>
            </a:r>
            <a:endParaRPr lang="en-US"/>
          </a:p>
        </p:txBody>
      </p:sp>
      <p:sp>
        <p:nvSpPr>
          <p:cNvPr id="3" name="Tijdelijke aanduiding voor tekst 2"/>
          <p:cNvSpPr>
            <a:spLocks noGrp="1"/>
          </p:cNvSpPr>
          <p:nvPr>
            <p:ph type="body" idx="1"/>
          </p:nvPr>
        </p:nvSpPr>
        <p:spPr>
          <a:xfrm>
            <a:off x="722313" y="2906831"/>
            <a:ext cx="7772400" cy="1500187"/>
          </a:xfrm>
        </p:spPr>
        <p:txBody>
          <a:bodyPr anchor="b"/>
          <a:lstStyle>
            <a:lvl1pPr marL="0" indent="0">
              <a:buNone/>
              <a:defRPr sz="2000">
                <a:solidFill>
                  <a:schemeClr val="tx1">
                    <a:tint val="75000"/>
                  </a:schemeClr>
                </a:solidFill>
              </a:defRPr>
            </a:lvl1pPr>
            <a:lvl2pPr marL="451934" indent="0">
              <a:buNone/>
              <a:defRPr sz="1800">
                <a:solidFill>
                  <a:schemeClr val="tx1">
                    <a:tint val="75000"/>
                  </a:schemeClr>
                </a:solidFill>
              </a:defRPr>
            </a:lvl2pPr>
            <a:lvl3pPr marL="903858" indent="0">
              <a:buNone/>
              <a:defRPr sz="1600">
                <a:solidFill>
                  <a:schemeClr val="tx1">
                    <a:tint val="75000"/>
                  </a:schemeClr>
                </a:solidFill>
              </a:defRPr>
            </a:lvl3pPr>
            <a:lvl4pPr marL="1355838" indent="0">
              <a:buNone/>
              <a:defRPr sz="1400">
                <a:solidFill>
                  <a:schemeClr val="tx1">
                    <a:tint val="75000"/>
                  </a:schemeClr>
                </a:solidFill>
              </a:defRPr>
            </a:lvl4pPr>
            <a:lvl5pPr marL="1807776" indent="0">
              <a:buNone/>
              <a:defRPr sz="1400">
                <a:solidFill>
                  <a:schemeClr val="tx1">
                    <a:tint val="75000"/>
                  </a:schemeClr>
                </a:solidFill>
              </a:defRPr>
            </a:lvl5pPr>
            <a:lvl6pPr marL="2259735" indent="0">
              <a:buNone/>
              <a:defRPr sz="1400">
                <a:solidFill>
                  <a:schemeClr val="tx1">
                    <a:tint val="75000"/>
                  </a:schemeClr>
                </a:solidFill>
              </a:defRPr>
            </a:lvl6pPr>
            <a:lvl7pPr marL="2711645" indent="0">
              <a:buNone/>
              <a:defRPr sz="1400">
                <a:solidFill>
                  <a:schemeClr val="tx1">
                    <a:tint val="75000"/>
                  </a:schemeClr>
                </a:solidFill>
              </a:defRPr>
            </a:lvl7pPr>
            <a:lvl8pPr marL="3163590" indent="0">
              <a:buNone/>
              <a:defRPr sz="1400">
                <a:solidFill>
                  <a:schemeClr val="tx1">
                    <a:tint val="75000"/>
                  </a:schemeClr>
                </a:solidFill>
              </a:defRPr>
            </a:lvl8pPr>
            <a:lvl9pPr marL="3615528" indent="0">
              <a:buNone/>
              <a:defRPr sz="14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p>
            <a:fld id="{027324A0-186E-4DA9-A8E6-326C78F6A208}" type="datetimeFigureOut">
              <a:rPr lang="en-US" smtClean="0"/>
              <a:t>5/15/2018</a:t>
            </a:fld>
            <a:endParaRPr lang="en-US"/>
          </a:p>
        </p:txBody>
      </p:sp>
      <p:sp>
        <p:nvSpPr>
          <p:cNvPr id="5" name="Tijdelijke aanduiding voor voettekst 4"/>
          <p:cNvSpPr>
            <a:spLocks noGrp="1"/>
          </p:cNvSpPr>
          <p:nvPr>
            <p:ph type="ftr" sz="quarter" idx="11"/>
          </p:nvPr>
        </p:nvSpPr>
        <p:spPr/>
        <p:txBody>
          <a:bodyPr/>
          <a:lstStyle/>
          <a:p>
            <a:endParaRPr lang="en-US"/>
          </a:p>
        </p:txBody>
      </p:sp>
      <p:sp>
        <p:nvSpPr>
          <p:cNvPr id="6" name="Tijdelijke aanduiding voor dianummer 5"/>
          <p:cNvSpPr>
            <a:spLocks noGrp="1"/>
          </p:cNvSpPr>
          <p:nvPr>
            <p:ph type="sldNum" sz="quarter" idx="12"/>
          </p:nvPr>
        </p:nvSpPr>
        <p:spPr/>
        <p:txBody>
          <a:bodyPr/>
          <a:lstStyle/>
          <a:p>
            <a:fld id="{D4EFC451-B60C-43BD-978A-FBAA23D9DE5F}" type="slidenum">
              <a:rPr lang="en-US" smtClean="0"/>
              <a:t>‹nr.›</a:t>
            </a:fld>
            <a:endParaRPr lang="en-US"/>
          </a:p>
        </p:txBody>
      </p:sp>
    </p:spTree>
    <p:extLst>
      <p:ext uri="{BB962C8B-B14F-4D97-AF65-F5344CB8AC3E}">
        <p14:creationId xmlns:p14="http://schemas.microsoft.com/office/powerpoint/2010/main" val="22501985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Content Blue">
    <p:spTree>
      <p:nvGrpSpPr>
        <p:cNvPr id="1" name=""/>
        <p:cNvGrpSpPr/>
        <p:nvPr/>
      </p:nvGrpSpPr>
      <p:grpSpPr>
        <a:xfrm>
          <a:off x="0" y="0"/>
          <a:ext cx="0" cy="0"/>
          <a:chOff x="0" y="0"/>
          <a:chExt cx="0" cy="0"/>
        </a:xfrm>
      </p:grpSpPr>
      <p:cxnSp>
        <p:nvCxnSpPr>
          <p:cNvPr id="4" name="Straight Connector 4"/>
          <p:cNvCxnSpPr/>
          <p:nvPr userDrawn="1"/>
        </p:nvCxnSpPr>
        <p:spPr>
          <a:xfrm>
            <a:off x="468551" y="5848350"/>
            <a:ext cx="8207375" cy="0"/>
          </a:xfrm>
          <a:prstGeom prst="line">
            <a:avLst/>
          </a:prstGeom>
          <a:ln w="12700" cmpd="sng">
            <a:solidFill>
              <a:srgbClr val="005EB8"/>
            </a:solidFill>
          </a:ln>
          <a:effectLst/>
        </p:spPr>
        <p:style>
          <a:lnRef idx="2">
            <a:schemeClr val="accent1"/>
          </a:lnRef>
          <a:fillRef idx="0">
            <a:schemeClr val="accent1"/>
          </a:fillRef>
          <a:effectRef idx="1">
            <a:schemeClr val="accent1"/>
          </a:effectRef>
          <a:fontRef idx="minor">
            <a:schemeClr val="tx1"/>
          </a:fontRef>
        </p:style>
      </p:cxnSp>
      <p:pic>
        <p:nvPicPr>
          <p:cNvPr id="5" name="Picture 10"/>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4463" y="5654040"/>
            <a:ext cx="2112962" cy="1158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68551" y="318135"/>
            <a:ext cx="8207375" cy="119579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smtClean="0"/>
              <a:t>Click to edit Master title style</a:t>
            </a:r>
            <a:endParaRPr lang="en-US" dirty="0"/>
          </a:p>
        </p:txBody>
      </p:sp>
      <p:sp>
        <p:nvSpPr>
          <p:cNvPr id="10" name="Content Placeholder 10"/>
          <p:cNvSpPr>
            <a:spLocks noGrp="1"/>
          </p:cNvSpPr>
          <p:nvPr>
            <p:ph sz="quarter" idx="14"/>
          </p:nvPr>
        </p:nvSpPr>
        <p:spPr>
          <a:xfrm>
            <a:off x="468314" y="1527989"/>
            <a:ext cx="8207374" cy="3989244"/>
          </a:xfrm>
          <a:prstGeom prst="rect">
            <a:avLst/>
          </a:prstGeom>
        </p:spPr>
        <p:txBody>
          <a:bodyPr vert="horz" lIns="0" tIns="0" rIns="0" bIns="0"/>
          <a:lstStyle>
            <a:lvl1pPr marL="0" indent="0">
              <a:buNone/>
              <a:defRPr sz="2100" b="1">
                <a:latin typeface="+mj-lt"/>
              </a:defRPr>
            </a:lvl1pPr>
            <a:lvl2pPr marL="234888" indent="-209927">
              <a:buFont typeface="Arial"/>
              <a:buChar char="•"/>
              <a:defRPr sz="2000">
                <a:latin typeface="Georgia"/>
              </a:defRPr>
            </a:lvl2pPr>
            <a:lvl3pPr marL="455453" indent="-227724">
              <a:buFont typeface="Lucida Grande"/>
              <a:buChar char="-"/>
              <a:defRPr sz="1600" i="1">
                <a:latin typeface="Georgia"/>
                <a:cs typeface="Georgia"/>
              </a:defRPr>
            </a:lvl3pPr>
            <a:lvl4pPr marL="782917" indent="-192141">
              <a:buFont typeface="Arial"/>
              <a:buChar char="•"/>
              <a:defRPr sz="1400" baseline="0">
                <a:latin typeface="Georgia"/>
              </a:defRPr>
            </a:lvl4pPr>
            <a:lvl5pPr marL="1074713" indent="-225924">
              <a:buFont typeface="Courier New"/>
              <a:buChar char="o"/>
              <a:defRPr sz="1300" baseline="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dirty="0"/>
          </a:p>
        </p:txBody>
      </p:sp>
      <p:sp>
        <p:nvSpPr>
          <p:cNvPr id="6" name="Date Placeholder 12"/>
          <p:cNvSpPr>
            <a:spLocks noGrp="1"/>
          </p:cNvSpPr>
          <p:nvPr>
            <p:ph type="dt" sz="half" idx="15"/>
          </p:nvPr>
        </p:nvSpPr>
        <p:spPr/>
        <p:txBody>
          <a:bodyPr/>
          <a:lstStyle>
            <a:lvl1pPr>
              <a:defRPr smtClean="0"/>
            </a:lvl1pPr>
          </a:lstStyle>
          <a:p>
            <a:pPr>
              <a:defRPr/>
            </a:pPr>
            <a:fld id="{BCD34B57-F25E-41D3-9A38-949B5B5174E4}" type="datetime1">
              <a:rPr lang="fi-FI">
                <a:solidFill>
                  <a:prstClr val="black">
                    <a:tint val="75000"/>
                  </a:prstClr>
                </a:solidFill>
              </a:rPr>
              <a:pPr>
                <a:defRPr/>
              </a:pPr>
              <a:t>15.5.2018</a:t>
            </a:fld>
            <a:endParaRPr lang="fi-FI">
              <a:solidFill>
                <a:prstClr val="black">
                  <a:tint val="75000"/>
                </a:prstClr>
              </a:solidFill>
            </a:endParaRPr>
          </a:p>
        </p:txBody>
      </p:sp>
      <p:sp>
        <p:nvSpPr>
          <p:cNvPr id="7" name="Footer Placeholder 13"/>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14"/>
          <p:cNvSpPr>
            <a:spLocks noGrp="1"/>
          </p:cNvSpPr>
          <p:nvPr>
            <p:ph type="sldNum" sz="quarter" idx="17"/>
          </p:nvPr>
        </p:nvSpPr>
        <p:spPr/>
        <p:txBody>
          <a:bodyPr/>
          <a:lstStyle>
            <a:lvl1pPr>
              <a:defRPr/>
            </a:lvl1pPr>
          </a:lstStyle>
          <a:p>
            <a:pPr>
              <a:defRPr/>
            </a:pPr>
            <a:fld id="{06B54A80-29DC-4483-9461-68F54A6D1000}" type="slidenum">
              <a:rPr lang="fi-FI">
                <a:solidFill>
                  <a:prstClr val="black">
                    <a:tint val="75000"/>
                  </a:prstClr>
                </a:solidFill>
              </a:rPr>
              <a:pPr>
                <a:defRPr/>
              </a:pPr>
              <a:t>‹nr.›</a:t>
            </a:fld>
            <a:endParaRPr lang="fi-FI">
              <a:solidFill>
                <a:prstClr val="black">
                  <a:tint val="75000"/>
                </a:prstClr>
              </a:solidFill>
            </a:endParaRPr>
          </a:p>
        </p:txBody>
      </p:sp>
    </p:spTree>
    <p:extLst>
      <p:ext uri="{BB962C8B-B14F-4D97-AF65-F5344CB8AC3E}">
        <p14:creationId xmlns:p14="http://schemas.microsoft.com/office/powerpoint/2010/main" val="404990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Content Blue">
    <p:spTree>
      <p:nvGrpSpPr>
        <p:cNvPr id="1" name=""/>
        <p:cNvGrpSpPr/>
        <p:nvPr/>
      </p:nvGrpSpPr>
      <p:grpSpPr>
        <a:xfrm>
          <a:off x="0" y="0"/>
          <a:ext cx="0" cy="0"/>
          <a:chOff x="0" y="0"/>
          <a:chExt cx="0" cy="0"/>
        </a:xfrm>
      </p:grpSpPr>
      <p:cxnSp>
        <p:nvCxnSpPr>
          <p:cNvPr id="4" name="Straight Connector 4"/>
          <p:cNvCxnSpPr/>
          <p:nvPr userDrawn="1"/>
        </p:nvCxnSpPr>
        <p:spPr>
          <a:xfrm>
            <a:off x="468551" y="5848350"/>
            <a:ext cx="8207375" cy="0"/>
          </a:xfrm>
          <a:prstGeom prst="line">
            <a:avLst/>
          </a:prstGeom>
          <a:ln w="12700" cmpd="sng">
            <a:solidFill>
              <a:srgbClr val="005EB8"/>
            </a:solidFill>
          </a:ln>
          <a:effectLst/>
        </p:spPr>
        <p:style>
          <a:lnRef idx="2">
            <a:schemeClr val="accent1"/>
          </a:lnRef>
          <a:fillRef idx="0">
            <a:schemeClr val="accent1"/>
          </a:fillRef>
          <a:effectRef idx="1">
            <a:schemeClr val="accent1"/>
          </a:effectRef>
          <a:fontRef idx="minor">
            <a:schemeClr val="tx1"/>
          </a:fontRef>
        </p:style>
      </p:cxnSp>
      <p:pic>
        <p:nvPicPr>
          <p:cNvPr id="5" name="Picture 10"/>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4463" y="5654040"/>
            <a:ext cx="2112962" cy="1158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68551" y="318135"/>
            <a:ext cx="8207375" cy="119579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smtClean="0"/>
              <a:t>Click to edit Master title style</a:t>
            </a:r>
            <a:endParaRPr lang="en-US" dirty="0"/>
          </a:p>
        </p:txBody>
      </p:sp>
      <p:sp>
        <p:nvSpPr>
          <p:cNvPr id="10" name="Content Placeholder 10"/>
          <p:cNvSpPr>
            <a:spLocks noGrp="1"/>
          </p:cNvSpPr>
          <p:nvPr>
            <p:ph sz="quarter" idx="14"/>
          </p:nvPr>
        </p:nvSpPr>
        <p:spPr>
          <a:xfrm>
            <a:off x="468314" y="1527989"/>
            <a:ext cx="8207374" cy="3989244"/>
          </a:xfrm>
          <a:prstGeom prst="rect">
            <a:avLst/>
          </a:prstGeom>
        </p:spPr>
        <p:txBody>
          <a:bodyPr vert="horz" lIns="0" tIns="0" rIns="0" bIns="0"/>
          <a:lstStyle>
            <a:lvl1pPr marL="0" indent="0">
              <a:buNone/>
              <a:defRPr sz="2100" b="1">
                <a:latin typeface="+mj-lt"/>
              </a:defRPr>
            </a:lvl1pPr>
            <a:lvl2pPr marL="234888" indent="-209927">
              <a:buFont typeface="Arial"/>
              <a:buChar char="•"/>
              <a:defRPr sz="2000">
                <a:latin typeface="Georgia"/>
              </a:defRPr>
            </a:lvl2pPr>
            <a:lvl3pPr marL="455453" indent="-227724">
              <a:buFont typeface="Lucida Grande"/>
              <a:buChar char="-"/>
              <a:defRPr sz="1600" i="1">
                <a:latin typeface="Georgia"/>
                <a:cs typeface="Georgia"/>
              </a:defRPr>
            </a:lvl3pPr>
            <a:lvl4pPr marL="782917" indent="-192141">
              <a:buFont typeface="Arial"/>
              <a:buChar char="•"/>
              <a:defRPr sz="1400" baseline="0">
                <a:latin typeface="Georgia"/>
              </a:defRPr>
            </a:lvl4pPr>
            <a:lvl5pPr marL="1074713" indent="-225924">
              <a:buFont typeface="Courier New"/>
              <a:buChar char="o"/>
              <a:defRPr sz="1300" baseline="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dirty="0"/>
          </a:p>
        </p:txBody>
      </p:sp>
      <p:sp>
        <p:nvSpPr>
          <p:cNvPr id="6" name="Date Placeholder 12"/>
          <p:cNvSpPr>
            <a:spLocks noGrp="1"/>
          </p:cNvSpPr>
          <p:nvPr>
            <p:ph type="dt" sz="half" idx="15"/>
          </p:nvPr>
        </p:nvSpPr>
        <p:spPr/>
        <p:txBody>
          <a:bodyPr/>
          <a:lstStyle>
            <a:lvl1pPr>
              <a:defRPr smtClean="0"/>
            </a:lvl1pPr>
          </a:lstStyle>
          <a:p>
            <a:pPr>
              <a:defRPr/>
            </a:pPr>
            <a:fld id="{BCD34B57-F25E-41D3-9A38-949B5B5174E4}" type="datetime1">
              <a:rPr lang="fi-FI">
                <a:solidFill>
                  <a:prstClr val="black">
                    <a:tint val="75000"/>
                  </a:prstClr>
                </a:solidFill>
              </a:rPr>
              <a:pPr>
                <a:defRPr/>
              </a:pPr>
              <a:t>15.5.2018</a:t>
            </a:fld>
            <a:endParaRPr lang="fi-FI">
              <a:solidFill>
                <a:prstClr val="black">
                  <a:tint val="75000"/>
                </a:prstClr>
              </a:solidFill>
            </a:endParaRPr>
          </a:p>
        </p:txBody>
      </p:sp>
      <p:sp>
        <p:nvSpPr>
          <p:cNvPr id="7" name="Footer Placeholder 13"/>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14"/>
          <p:cNvSpPr>
            <a:spLocks noGrp="1"/>
          </p:cNvSpPr>
          <p:nvPr>
            <p:ph type="sldNum" sz="quarter" idx="17"/>
          </p:nvPr>
        </p:nvSpPr>
        <p:spPr/>
        <p:txBody>
          <a:bodyPr/>
          <a:lstStyle>
            <a:lvl1pPr>
              <a:defRPr/>
            </a:lvl1pPr>
          </a:lstStyle>
          <a:p>
            <a:pPr>
              <a:defRPr/>
            </a:pPr>
            <a:fld id="{06B54A80-29DC-4483-9461-68F54A6D1000}" type="slidenum">
              <a:rPr lang="fi-FI">
                <a:solidFill>
                  <a:prstClr val="black">
                    <a:tint val="75000"/>
                  </a:prstClr>
                </a:solidFill>
              </a:rPr>
              <a:pPr>
                <a:defRPr/>
              </a:pPr>
              <a:t>‹nr.›</a:t>
            </a:fld>
            <a:endParaRPr lang="fi-FI">
              <a:solidFill>
                <a:prstClr val="black">
                  <a:tint val="75000"/>
                </a:prstClr>
              </a:solidFill>
            </a:endParaRPr>
          </a:p>
        </p:txBody>
      </p:sp>
    </p:spTree>
    <p:extLst>
      <p:ext uri="{BB962C8B-B14F-4D97-AF65-F5344CB8AC3E}">
        <p14:creationId xmlns:p14="http://schemas.microsoft.com/office/powerpoint/2010/main" val="404990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Content Blue">
    <p:spTree>
      <p:nvGrpSpPr>
        <p:cNvPr id="1" name=""/>
        <p:cNvGrpSpPr/>
        <p:nvPr/>
      </p:nvGrpSpPr>
      <p:grpSpPr>
        <a:xfrm>
          <a:off x="0" y="0"/>
          <a:ext cx="0" cy="0"/>
          <a:chOff x="0" y="0"/>
          <a:chExt cx="0" cy="0"/>
        </a:xfrm>
      </p:grpSpPr>
      <p:cxnSp>
        <p:nvCxnSpPr>
          <p:cNvPr id="4" name="Straight Connector 4"/>
          <p:cNvCxnSpPr/>
          <p:nvPr userDrawn="1"/>
        </p:nvCxnSpPr>
        <p:spPr>
          <a:xfrm>
            <a:off x="468551" y="5848350"/>
            <a:ext cx="8207375" cy="0"/>
          </a:xfrm>
          <a:prstGeom prst="line">
            <a:avLst/>
          </a:prstGeom>
          <a:ln w="12700" cmpd="sng">
            <a:solidFill>
              <a:srgbClr val="005EB8"/>
            </a:solidFill>
          </a:ln>
          <a:effectLst/>
        </p:spPr>
        <p:style>
          <a:lnRef idx="2">
            <a:schemeClr val="accent1"/>
          </a:lnRef>
          <a:fillRef idx="0">
            <a:schemeClr val="accent1"/>
          </a:fillRef>
          <a:effectRef idx="1">
            <a:schemeClr val="accent1"/>
          </a:effectRef>
          <a:fontRef idx="minor">
            <a:schemeClr val="tx1"/>
          </a:fontRef>
        </p:style>
      </p:cxnSp>
      <p:pic>
        <p:nvPicPr>
          <p:cNvPr id="5" name="Picture 10"/>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4463" y="5654040"/>
            <a:ext cx="2112962" cy="1158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68551" y="318135"/>
            <a:ext cx="8207375" cy="119579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smtClean="0"/>
              <a:t>Click to edit Master title style</a:t>
            </a:r>
            <a:endParaRPr lang="en-US" dirty="0"/>
          </a:p>
        </p:txBody>
      </p:sp>
      <p:sp>
        <p:nvSpPr>
          <p:cNvPr id="10" name="Content Placeholder 10"/>
          <p:cNvSpPr>
            <a:spLocks noGrp="1"/>
          </p:cNvSpPr>
          <p:nvPr>
            <p:ph sz="quarter" idx="14"/>
          </p:nvPr>
        </p:nvSpPr>
        <p:spPr>
          <a:xfrm>
            <a:off x="468314" y="1527989"/>
            <a:ext cx="8207374" cy="3989244"/>
          </a:xfrm>
          <a:prstGeom prst="rect">
            <a:avLst/>
          </a:prstGeom>
        </p:spPr>
        <p:txBody>
          <a:bodyPr vert="horz" lIns="0" tIns="0" rIns="0" bIns="0"/>
          <a:lstStyle>
            <a:lvl1pPr marL="0" indent="0">
              <a:buNone/>
              <a:defRPr sz="2100" b="1">
                <a:latin typeface="+mj-lt"/>
              </a:defRPr>
            </a:lvl1pPr>
            <a:lvl2pPr marL="234888" indent="-209927">
              <a:buFont typeface="Arial"/>
              <a:buChar char="•"/>
              <a:defRPr sz="2000">
                <a:latin typeface="Georgia"/>
              </a:defRPr>
            </a:lvl2pPr>
            <a:lvl3pPr marL="455453" indent="-227724">
              <a:buFont typeface="Lucida Grande"/>
              <a:buChar char="-"/>
              <a:defRPr sz="1600" i="1">
                <a:latin typeface="Georgia"/>
                <a:cs typeface="Georgia"/>
              </a:defRPr>
            </a:lvl3pPr>
            <a:lvl4pPr marL="782917" indent="-192141">
              <a:buFont typeface="Arial"/>
              <a:buChar char="•"/>
              <a:defRPr sz="1400" baseline="0">
                <a:latin typeface="Georgia"/>
              </a:defRPr>
            </a:lvl4pPr>
            <a:lvl5pPr marL="1074713" indent="-225924">
              <a:buFont typeface="Courier New"/>
              <a:buChar char="o"/>
              <a:defRPr sz="1300" baseline="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dirty="0"/>
          </a:p>
        </p:txBody>
      </p:sp>
      <p:sp>
        <p:nvSpPr>
          <p:cNvPr id="6" name="Date Placeholder 12"/>
          <p:cNvSpPr>
            <a:spLocks noGrp="1"/>
          </p:cNvSpPr>
          <p:nvPr>
            <p:ph type="dt" sz="half" idx="15"/>
          </p:nvPr>
        </p:nvSpPr>
        <p:spPr/>
        <p:txBody>
          <a:bodyPr/>
          <a:lstStyle>
            <a:lvl1pPr>
              <a:defRPr smtClean="0"/>
            </a:lvl1pPr>
          </a:lstStyle>
          <a:p>
            <a:pPr>
              <a:defRPr/>
            </a:pPr>
            <a:fld id="{BCD34B57-F25E-41D3-9A38-949B5B5174E4}" type="datetime1">
              <a:rPr lang="fi-FI">
                <a:solidFill>
                  <a:prstClr val="black">
                    <a:tint val="75000"/>
                  </a:prstClr>
                </a:solidFill>
              </a:rPr>
              <a:pPr>
                <a:defRPr/>
              </a:pPr>
              <a:t>15.5.2018</a:t>
            </a:fld>
            <a:endParaRPr lang="fi-FI">
              <a:solidFill>
                <a:prstClr val="black">
                  <a:tint val="75000"/>
                </a:prstClr>
              </a:solidFill>
            </a:endParaRPr>
          </a:p>
        </p:txBody>
      </p:sp>
      <p:sp>
        <p:nvSpPr>
          <p:cNvPr id="7" name="Footer Placeholder 13"/>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14"/>
          <p:cNvSpPr>
            <a:spLocks noGrp="1"/>
          </p:cNvSpPr>
          <p:nvPr>
            <p:ph type="sldNum" sz="quarter" idx="17"/>
          </p:nvPr>
        </p:nvSpPr>
        <p:spPr/>
        <p:txBody>
          <a:bodyPr/>
          <a:lstStyle>
            <a:lvl1pPr>
              <a:defRPr/>
            </a:lvl1pPr>
          </a:lstStyle>
          <a:p>
            <a:pPr>
              <a:defRPr/>
            </a:pPr>
            <a:fld id="{06B54A80-29DC-4483-9461-68F54A6D1000}" type="slidenum">
              <a:rPr lang="fi-FI">
                <a:solidFill>
                  <a:prstClr val="black">
                    <a:tint val="75000"/>
                  </a:prstClr>
                </a:solidFill>
              </a:rPr>
              <a:pPr>
                <a:defRPr/>
              </a:pPr>
              <a:t>‹nr.›</a:t>
            </a:fld>
            <a:endParaRPr lang="fi-FI">
              <a:solidFill>
                <a:prstClr val="black">
                  <a:tint val="75000"/>
                </a:prstClr>
              </a:solidFill>
            </a:endParaRPr>
          </a:p>
        </p:txBody>
      </p:sp>
    </p:spTree>
    <p:extLst>
      <p:ext uri="{BB962C8B-B14F-4D97-AF65-F5344CB8AC3E}">
        <p14:creationId xmlns:p14="http://schemas.microsoft.com/office/powerpoint/2010/main" val="404990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Content Blue">
    <p:spTree>
      <p:nvGrpSpPr>
        <p:cNvPr id="1" name=""/>
        <p:cNvGrpSpPr/>
        <p:nvPr/>
      </p:nvGrpSpPr>
      <p:grpSpPr>
        <a:xfrm>
          <a:off x="0" y="0"/>
          <a:ext cx="0" cy="0"/>
          <a:chOff x="0" y="0"/>
          <a:chExt cx="0" cy="0"/>
        </a:xfrm>
      </p:grpSpPr>
      <p:cxnSp>
        <p:nvCxnSpPr>
          <p:cNvPr id="4" name="Straight Connector 4"/>
          <p:cNvCxnSpPr/>
          <p:nvPr userDrawn="1"/>
        </p:nvCxnSpPr>
        <p:spPr>
          <a:xfrm>
            <a:off x="468551" y="5848350"/>
            <a:ext cx="8207375" cy="0"/>
          </a:xfrm>
          <a:prstGeom prst="line">
            <a:avLst/>
          </a:prstGeom>
          <a:ln w="12700" cmpd="sng">
            <a:solidFill>
              <a:srgbClr val="005EB8"/>
            </a:solidFill>
          </a:ln>
          <a:effectLst/>
        </p:spPr>
        <p:style>
          <a:lnRef idx="2">
            <a:schemeClr val="accent1"/>
          </a:lnRef>
          <a:fillRef idx="0">
            <a:schemeClr val="accent1"/>
          </a:fillRef>
          <a:effectRef idx="1">
            <a:schemeClr val="accent1"/>
          </a:effectRef>
          <a:fontRef idx="minor">
            <a:schemeClr val="tx1"/>
          </a:fontRef>
        </p:style>
      </p:cxnSp>
      <p:pic>
        <p:nvPicPr>
          <p:cNvPr id="5" name="Picture 10"/>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4463" y="5654040"/>
            <a:ext cx="2112962" cy="1158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68551" y="318135"/>
            <a:ext cx="8207375" cy="119579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smtClean="0"/>
              <a:t>Click to edit Master title style</a:t>
            </a:r>
            <a:endParaRPr lang="en-US" dirty="0"/>
          </a:p>
        </p:txBody>
      </p:sp>
      <p:sp>
        <p:nvSpPr>
          <p:cNvPr id="10" name="Content Placeholder 10"/>
          <p:cNvSpPr>
            <a:spLocks noGrp="1"/>
          </p:cNvSpPr>
          <p:nvPr>
            <p:ph sz="quarter" idx="14"/>
          </p:nvPr>
        </p:nvSpPr>
        <p:spPr>
          <a:xfrm>
            <a:off x="468314" y="1527989"/>
            <a:ext cx="8207374" cy="3989244"/>
          </a:xfrm>
          <a:prstGeom prst="rect">
            <a:avLst/>
          </a:prstGeom>
        </p:spPr>
        <p:txBody>
          <a:bodyPr vert="horz" lIns="0" tIns="0" rIns="0" bIns="0"/>
          <a:lstStyle>
            <a:lvl1pPr marL="0" indent="0">
              <a:buNone/>
              <a:defRPr sz="2100" b="1">
                <a:latin typeface="+mj-lt"/>
              </a:defRPr>
            </a:lvl1pPr>
            <a:lvl2pPr marL="234888" indent="-209927">
              <a:buFont typeface="Arial"/>
              <a:buChar char="•"/>
              <a:defRPr sz="2000">
                <a:latin typeface="Georgia"/>
              </a:defRPr>
            </a:lvl2pPr>
            <a:lvl3pPr marL="455453" indent="-227724">
              <a:buFont typeface="Lucida Grande"/>
              <a:buChar char="-"/>
              <a:defRPr sz="1600" i="1">
                <a:latin typeface="Georgia"/>
                <a:cs typeface="Georgia"/>
              </a:defRPr>
            </a:lvl3pPr>
            <a:lvl4pPr marL="782917" indent="-192141">
              <a:buFont typeface="Arial"/>
              <a:buChar char="•"/>
              <a:defRPr sz="1400" baseline="0">
                <a:latin typeface="Georgia"/>
              </a:defRPr>
            </a:lvl4pPr>
            <a:lvl5pPr marL="1074713" indent="-225924">
              <a:buFont typeface="Courier New"/>
              <a:buChar char="o"/>
              <a:defRPr sz="1300" baseline="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dirty="0"/>
          </a:p>
        </p:txBody>
      </p:sp>
      <p:sp>
        <p:nvSpPr>
          <p:cNvPr id="6" name="Date Placeholder 12"/>
          <p:cNvSpPr>
            <a:spLocks noGrp="1"/>
          </p:cNvSpPr>
          <p:nvPr>
            <p:ph type="dt" sz="half" idx="15"/>
          </p:nvPr>
        </p:nvSpPr>
        <p:spPr/>
        <p:txBody>
          <a:bodyPr/>
          <a:lstStyle>
            <a:lvl1pPr>
              <a:defRPr smtClean="0"/>
            </a:lvl1pPr>
          </a:lstStyle>
          <a:p>
            <a:pPr>
              <a:defRPr/>
            </a:pPr>
            <a:fld id="{BCD34B57-F25E-41D3-9A38-949B5B5174E4}" type="datetime1">
              <a:rPr lang="fi-FI">
                <a:solidFill>
                  <a:prstClr val="black">
                    <a:tint val="75000"/>
                  </a:prstClr>
                </a:solidFill>
              </a:rPr>
              <a:pPr>
                <a:defRPr/>
              </a:pPr>
              <a:t>15.5.2018</a:t>
            </a:fld>
            <a:endParaRPr lang="fi-FI">
              <a:solidFill>
                <a:prstClr val="black">
                  <a:tint val="75000"/>
                </a:prstClr>
              </a:solidFill>
            </a:endParaRPr>
          </a:p>
        </p:txBody>
      </p:sp>
      <p:sp>
        <p:nvSpPr>
          <p:cNvPr id="7" name="Footer Placeholder 13"/>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14"/>
          <p:cNvSpPr>
            <a:spLocks noGrp="1"/>
          </p:cNvSpPr>
          <p:nvPr>
            <p:ph type="sldNum" sz="quarter" idx="17"/>
          </p:nvPr>
        </p:nvSpPr>
        <p:spPr/>
        <p:txBody>
          <a:bodyPr/>
          <a:lstStyle>
            <a:lvl1pPr>
              <a:defRPr/>
            </a:lvl1pPr>
          </a:lstStyle>
          <a:p>
            <a:pPr>
              <a:defRPr/>
            </a:pPr>
            <a:fld id="{06B54A80-29DC-4483-9461-68F54A6D1000}" type="slidenum">
              <a:rPr lang="fi-FI">
                <a:solidFill>
                  <a:prstClr val="black">
                    <a:tint val="75000"/>
                  </a:prstClr>
                </a:solidFill>
              </a:rPr>
              <a:pPr>
                <a:defRPr/>
              </a:pPr>
              <a:t>‹nr.›</a:t>
            </a:fld>
            <a:endParaRPr lang="fi-FI">
              <a:solidFill>
                <a:prstClr val="black">
                  <a:tint val="75000"/>
                </a:prstClr>
              </a:solidFill>
            </a:endParaRPr>
          </a:p>
        </p:txBody>
      </p:sp>
    </p:spTree>
    <p:extLst>
      <p:ext uri="{BB962C8B-B14F-4D97-AF65-F5344CB8AC3E}">
        <p14:creationId xmlns:p14="http://schemas.microsoft.com/office/powerpoint/2010/main" val="404990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Content Blue">
    <p:spTree>
      <p:nvGrpSpPr>
        <p:cNvPr id="1" name=""/>
        <p:cNvGrpSpPr/>
        <p:nvPr/>
      </p:nvGrpSpPr>
      <p:grpSpPr>
        <a:xfrm>
          <a:off x="0" y="0"/>
          <a:ext cx="0" cy="0"/>
          <a:chOff x="0" y="0"/>
          <a:chExt cx="0" cy="0"/>
        </a:xfrm>
      </p:grpSpPr>
      <p:cxnSp>
        <p:nvCxnSpPr>
          <p:cNvPr id="4" name="Straight Connector 4"/>
          <p:cNvCxnSpPr/>
          <p:nvPr userDrawn="1"/>
        </p:nvCxnSpPr>
        <p:spPr>
          <a:xfrm>
            <a:off x="468551" y="5848350"/>
            <a:ext cx="8207375" cy="0"/>
          </a:xfrm>
          <a:prstGeom prst="line">
            <a:avLst/>
          </a:prstGeom>
          <a:ln w="12700" cmpd="sng">
            <a:solidFill>
              <a:srgbClr val="005EB8"/>
            </a:solidFill>
          </a:ln>
          <a:effectLst/>
        </p:spPr>
        <p:style>
          <a:lnRef idx="2">
            <a:schemeClr val="accent1"/>
          </a:lnRef>
          <a:fillRef idx="0">
            <a:schemeClr val="accent1"/>
          </a:fillRef>
          <a:effectRef idx="1">
            <a:schemeClr val="accent1"/>
          </a:effectRef>
          <a:fontRef idx="minor">
            <a:schemeClr val="tx1"/>
          </a:fontRef>
        </p:style>
      </p:cxnSp>
      <p:pic>
        <p:nvPicPr>
          <p:cNvPr id="5" name="Picture 10"/>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4463" y="5654040"/>
            <a:ext cx="2112962" cy="1158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68551" y="318135"/>
            <a:ext cx="8207375" cy="119579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smtClean="0"/>
              <a:t>Click to edit Master title style</a:t>
            </a:r>
            <a:endParaRPr lang="en-US" dirty="0"/>
          </a:p>
        </p:txBody>
      </p:sp>
      <p:sp>
        <p:nvSpPr>
          <p:cNvPr id="10" name="Content Placeholder 10"/>
          <p:cNvSpPr>
            <a:spLocks noGrp="1"/>
          </p:cNvSpPr>
          <p:nvPr>
            <p:ph sz="quarter" idx="14"/>
          </p:nvPr>
        </p:nvSpPr>
        <p:spPr>
          <a:xfrm>
            <a:off x="468314" y="1527989"/>
            <a:ext cx="8207374" cy="3989244"/>
          </a:xfrm>
          <a:prstGeom prst="rect">
            <a:avLst/>
          </a:prstGeom>
        </p:spPr>
        <p:txBody>
          <a:bodyPr vert="horz" lIns="0" tIns="0" rIns="0" bIns="0"/>
          <a:lstStyle>
            <a:lvl1pPr marL="0" indent="0">
              <a:buNone/>
              <a:defRPr sz="2100" b="1">
                <a:latin typeface="+mj-lt"/>
              </a:defRPr>
            </a:lvl1pPr>
            <a:lvl2pPr marL="234888" indent="-209927">
              <a:buFont typeface="Arial"/>
              <a:buChar char="•"/>
              <a:defRPr sz="2000">
                <a:latin typeface="Georgia"/>
              </a:defRPr>
            </a:lvl2pPr>
            <a:lvl3pPr marL="455453" indent="-227724">
              <a:buFont typeface="Lucida Grande"/>
              <a:buChar char="-"/>
              <a:defRPr sz="1600" i="1">
                <a:latin typeface="Georgia"/>
                <a:cs typeface="Georgia"/>
              </a:defRPr>
            </a:lvl3pPr>
            <a:lvl4pPr marL="782917" indent="-192141">
              <a:buFont typeface="Arial"/>
              <a:buChar char="•"/>
              <a:defRPr sz="1400" baseline="0">
                <a:latin typeface="Georgia"/>
              </a:defRPr>
            </a:lvl4pPr>
            <a:lvl5pPr marL="1074713" indent="-225924">
              <a:buFont typeface="Courier New"/>
              <a:buChar char="o"/>
              <a:defRPr sz="1300" baseline="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dirty="0"/>
          </a:p>
        </p:txBody>
      </p:sp>
      <p:sp>
        <p:nvSpPr>
          <p:cNvPr id="6" name="Date Placeholder 12"/>
          <p:cNvSpPr>
            <a:spLocks noGrp="1"/>
          </p:cNvSpPr>
          <p:nvPr>
            <p:ph type="dt" sz="half" idx="15"/>
          </p:nvPr>
        </p:nvSpPr>
        <p:spPr/>
        <p:txBody>
          <a:bodyPr/>
          <a:lstStyle>
            <a:lvl1pPr>
              <a:defRPr smtClean="0"/>
            </a:lvl1pPr>
          </a:lstStyle>
          <a:p>
            <a:pPr>
              <a:defRPr/>
            </a:pPr>
            <a:fld id="{BCD34B57-F25E-41D3-9A38-949B5B5174E4}" type="datetime1">
              <a:rPr lang="fi-FI">
                <a:solidFill>
                  <a:prstClr val="black">
                    <a:tint val="75000"/>
                  </a:prstClr>
                </a:solidFill>
              </a:rPr>
              <a:pPr>
                <a:defRPr/>
              </a:pPr>
              <a:t>15.5.2018</a:t>
            </a:fld>
            <a:endParaRPr lang="fi-FI">
              <a:solidFill>
                <a:prstClr val="black">
                  <a:tint val="75000"/>
                </a:prstClr>
              </a:solidFill>
            </a:endParaRPr>
          </a:p>
        </p:txBody>
      </p:sp>
      <p:sp>
        <p:nvSpPr>
          <p:cNvPr id="7" name="Footer Placeholder 13"/>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14"/>
          <p:cNvSpPr>
            <a:spLocks noGrp="1"/>
          </p:cNvSpPr>
          <p:nvPr>
            <p:ph type="sldNum" sz="quarter" idx="17"/>
          </p:nvPr>
        </p:nvSpPr>
        <p:spPr/>
        <p:txBody>
          <a:bodyPr/>
          <a:lstStyle>
            <a:lvl1pPr>
              <a:defRPr/>
            </a:lvl1pPr>
          </a:lstStyle>
          <a:p>
            <a:pPr>
              <a:defRPr/>
            </a:pPr>
            <a:fld id="{06B54A80-29DC-4483-9461-68F54A6D1000}" type="slidenum">
              <a:rPr lang="fi-FI">
                <a:solidFill>
                  <a:prstClr val="black">
                    <a:tint val="75000"/>
                  </a:prstClr>
                </a:solidFill>
              </a:rPr>
              <a:pPr>
                <a:defRPr/>
              </a:pPr>
              <a:t>‹nr.›</a:t>
            </a:fld>
            <a:endParaRPr lang="fi-FI">
              <a:solidFill>
                <a:prstClr val="black">
                  <a:tint val="75000"/>
                </a:prstClr>
              </a:solidFill>
            </a:endParaRPr>
          </a:p>
        </p:txBody>
      </p:sp>
    </p:spTree>
    <p:extLst>
      <p:ext uri="{BB962C8B-B14F-4D97-AF65-F5344CB8AC3E}">
        <p14:creationId xmlns:p14="http://schemas.microsoft.com/office/powerpoint/2010/main" val="404990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1C3FC61-E58C-4ACD-952F-0B343200891F}" type="datetimeFigureOut">
              <a:rPr lang="en-US"/>
              <a:pPr>
                <a:defRPr/>
              </a:pPr>
              <a:t>5/15/2018</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9E6BD16-E45F-480C-B2C4-B1CB0BE10B22}" type="slidenum">
              <a:rPr lang="en-US" altLang="fr-FR"/>
              <a:pPr>
                <a:defRPr/>
              </a:pPr>
              <a:t>‹nr.›</a:t>
            </a:fld>
            <a:endParaRPr lang="en-US" altLang="fr-FR"/>
          </a:p>
        </p:txBody>
      </p:sp>
    </p:spTree>
    <p:extLst>
      <p:ext uri="{BB962C8B-B14F-4D97-AF65-F5344CB8AC3E}">
        <p14:creationId xmlns:p14="http://schemas.microsoft.com/office/powerpoint/2010/main" val="33072523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76" name="Title Text"/>
          <p:cNvSpPr txBox="1">
            <a:spLocks noGrp="1"/>
          </p:cNvSpPr>
          <p:nvPr>
            <p:ph type="title"/>
          </p:nvPr>
        </p:nvSpPr>
        <p:spPr>
          <a:xfrm>
            <a:off x="491524" y="504172"/>
            <a:ext cx="5941028" cy="1512001"/>
          </a:xfrm>
          <a:prstGeom prst="rect">
            <a:avLst/>
          </a:prstGeom>
        </p:spPr>
        <p:txBody>
          <a:bodyPr lIns="0" tIns="0" rIns="0" bIns="0" anchor="t"/>
          <a:lstStyle>
            <a:lvl1pPr algn="l" defTabSz="453139">
              <a:defRPr sz="3500" b="1">
                <a:solidFill>
                  <a:srgbClr val="FFFFFF"/>
                </a:solidFill>
                <a:latin typeface="Museo Sans 700"/>
                <a:ea typeface="Museo Sans 700"/>
                <a:cs typeface="Museo Sans 700"/>
                <a:sym typeface="Museo Sans 700"/>
              </a:defRPr>
            </a:lvl1pPr>
          </a:lstStyle>
          <a:p>
            <a:r>
              <a:t>Title Text</a:t>
            </a:r>
          </a:p>
        </p:txBody>
      </p:sp>
      <p:sp>
        <p:nvSpPr>
          <p:cNvPr id="177" name="Body Level One…"/>
          <p:cNvSpPr txBox="1">
            <a:spLocks noGrp="1"/>
          </p:cNvSpPr>
          <p:nvPr>
            <p:ph type="body" sz="quarter" idx="1"/>
          </p:nvPr>
        </p:nvSpPr>
        <p:spPr>
          <a:xfrm>
            <a:off x="491524" y="2133772"/>
            <a:ext cx="5350478" cy="1080001"/>
          </a:xfrm>
          <a:prstGeom prst="rect">
            <a:avLst/>
          </a:prstGeom>
        </p:spPr>
        <p:txBody>
          <a:bodyPr lIns="0" tIns="0" rIns="0" bIns="0" anchor="t"/>
          <a:lstStyle>
            <a:lvl1pPr marL="0" indent="0" defTabSz="453139">
              <a:lnSpc>
                <a:spcPts val="2461"/>
              </a:lnSpc>
              <a:spcBef>
                <a:spcPts val="0"/>
              </a:spcBef>
              <a:buSzTx/>
              <a:buNone/>
              <a:defRPr sz="2000">
                <a:solidFill>
                  <a:srgbClr val="FFFFFF"/>
                </a:solidFill>
                <a:latin typeface="Museo Sans 100"/>
                <a:ea typeface="Museo Sans 100"/>
                <a:cs typeface="Museo Sans 100"/>
                <a:sym typeface="Museo Sans 100"/>
              </a:defRPr>
            </a:lvl1pPr>
            <a:lvl2pPr marL="0" indent="0" defTabSz="453139">
              <a:lnSpc>
                <a:spcPts val="2461"/>
              </a:lnSpc>
              <a:spcBef>
                <a:spcPts val="0"/>
              </a:spcBef>
              <a:buSzTx/>
              <a:buNone/>
              <a:defRPr sz="2000">
                <a:solidFill>
                  <a:srgbClr val="FFFFFF"/>
                </a:solidFill>
                <a:latin typeface="Museo Sans 100"/>
                <a:ea typeface="Museo Sans 100"/>
                <a:cs typeface="Museo Sans 100"/>
                <a:sym typeface="Museo Sans 100"/>
              </a:defRPr>
            </a:lvl2pPr>
            <a:lvl3pPr marL="0" indent="0" defTabSz="453139">
              <a:lnSpc>
                <a:spcPts val="2461"/>
              </a:lnSpc>
              <a:spcBef>
                <a:spcPts val="0"/>
              </a:spcBef>
              <a:buSzTx/>
              <a:buNone/>
              <a:defRPr sz="2000">
                <a:solidFill>
                  <a:srgbClr val="FFFFFF"/>
                </a:solidFill>
                <a:latin typeface="Museo Sans 100"/>
                <a:ea typeface="Museo Sans 100"/>
                <a:cs typeface="Museo Sans 100"/>
                <a:sym typeface="Museo Sans 100"/>
              </a:defRPr>
            </a:lvl3pPr>
            <a:lvl4pPr marL="0" indent="0" defTabSz="453139">
              <a:lnSpc>
                <a:spcPts val="2461"/>
              </a:lnSpc>
              <a:spcBef>
                <a:spcPts val="0"/>
              </a:spcBef>
              <a:buSzTx/>
              <a:buNone/>
              <a:defRPr sz="2000">
                <a:solidFill>
                  <a:srgbClr val="FFFFFF"/>
                </a:solidFill>
                <a:latin typeface="Museo Sans 100"/>
                <a:ea typeface="Museo Sans 100"/>
                <a:cs typeface="Museo Sans 100"/>
                <a:sym typeface="Museo Sans 100"/>
              </a:defRPr>
            </a:lvl4pPr>
            <a:lvl5pPr marL="0" indent="0" defTabSz="453139">
              <a:lnSpc>
                <a:spcPts val="2461"/>
              </a:lnSpc>
              <a:spcBef>
                <a:spcPts val="0"/>
              </a:spcBef>
              <a:buSzTx/>
              <a:buNone/>
              <a:defRPr sz="2000">
                <a:solidFill>
                  <a:srgbClr val="FFFFFF"/>
                </a:solidFill>
                <a:latin typeface="Museo Sans 100"/>
                <a:ea typeface="Museo Sans 100"/>
                <a:cs typeface="Museo Sans 100"/>
                <a:sym typeface="Museo Sans 100"/>
              </a:defRPr>
            </a:lvl5pPr>
          </a:lstStyle>
          <a:p>
            <a:r>
              <a:t>Body Level One</a:t>
            </a:r>
          </a:p>
          <a:p>
            <a:pPr lvl="1"/>
            <a:r>
              <a:t>Body Level Two</a:t>
            </a:r>
          </a:p>
          <a:p>
            <a:pPr lvl="2"/>
            <a:r>
              <a:t>Body Level Three</a:t>
            </a:r>
          </a:p>
          <a:p>
            <a:pPr lvl="3"/>
            <a:r>
              <a:t>Body Level Four</a:t>
            </a:r>
          </a:p>
          <a:p>
            <a:pPr lvl="4"/>
            <a:r>
              <a:t>Body Level Five</a:t>
            </a:r>
          </a:p>
        </p:txBody>
      </p:sp>
      <p:sp>
        <p:nvSpPr>
          <p:cNvPr id="178" name="Slide Number"/>
          <p:cNvSpPr txBox="1">
            <a:spLocks noGrp="1"/>
          </p:cNvSpPr>
          <p:nvPr>
            <p:ph type="sldNum" sz="quarter" idx="2"/>
          </p:nvPr>
        </p:nvSpPr>
        <p:spPr>
          <a:xfrm>
            <a:off x="6553200" y="6356350"/>
            <a:ext cx="235642" cy="153888"/>
          </a:xfrm>
          <a:prstGeom prst="rect">
            <a:avLst/>
          </a:prstGeom>
        </p:spPr>
        <p:txBody>
          <a:bodyPr lIns="0" tIns="0" rIns="0" bIns="0"/>
          <a:lstStyle>
            <a:lvl1pPr algn="l" defTabSz="453139">
              <a:defRPr sz="1000">
                <a:solidFill>
                  <a:srgbClr val="00B969"/>
                </a:solidFill>
                <a:latin typeface="Museo Sans 500"/>
                <a:ea typeface="Museo Sans 500"/>
                <a:cs typeface="Museo Sans 500"/>
                <a:sym typeface="Museo Sans 500"/>
              </a:defRPr>
            </a:lvl1pPr>
          </a:lstStyle>
          <a:p>
            <a:fld id="{86CB4B4D-7CA3-9044-876B-883B54F8677D}" type="slidenum">
              <a:rPr/>
              <a:pPr/>
              <a:t>‹nr.›</a:t>
            </a:fld>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Title and Content 3">
    <p:spTree>
      <p:nvGrpSpPr>
        <p:cNvPr id="1" name=""/>
        <p:cNvGrpSpPr/>
        <p:nvPr/>
      </p:nvGrpSpPr>
      <p:grpSpPr>
        <a:xfrm>
          <a:off x="0" y="0"/>
          <a:ext cx="0" cy="0"/>
          <a:chOff x="0" y="0"/>
          <a:chExt cx="0" cy="0"/>
        </a:xfrm>
      </p:grpSpPr>
      <p:pic>
        <p:nvPicPr>
          <p:cNvPr id="205" name="Afbeelding 6" descr="Afbeelding 6"/>
          <p:cNvPicPr>
            <a:picLocks noChangeAspect="1"/>
          </p:cNvPicPr>
          <p:nvPr/>
        </p:nvPicPr>
        <p:blipFill>
          <a:blip r:embed="rId2">
            <a:extLst/>
          </a:blip>
          <a:stretch>
            <a:fillRect/>
          </a:stretch>
        </p:blipFill>
        <p:spPr>
          <a:xfrm>
            <a:off x="7307998" y="6012173"/>
            <a:ext cx="1432612" cy="576095"/>
          </a:xfrm>
          <a:prstGeom prst="rect">
            <a:avLst/>
          </a:prstGeom>
          <a:ln w="12700">
            <a:miter lim="400000"/>
          </a:ln>
        </p:spPr>
      </p:pic>
      <p:sp>
        <p:nvSpPr>
          <p:cNvPr id="206" name="Title Text"/>
          <p:cNvSpPr txBox="1">
            <a:spLocks noGrp="1"/>
          </p:cNvSpPr>
          <p:nvPr>
            <p:ph type="title"/>
          </p:nvPr>
        </p:nvSpPr>
        <p:spPr>
          <a:xfrm>
            <a:off x="491524" y="395999"/>
            <a:ext cx="8172003" cy="828003"/>
          </a:xfrm>
          <a:prstGeom prst="rect">
            <a:avLst/>
          </a:prstGeom>
        </p:spPr>
        <p:txBody>
          <a:bodyPr lIns="0" tIns="0" rIns="0" bIns="0" anchor="t"/>
          <a:lstStyle>
            <a:lvl1pPr algn="l" defTabSz="453139">
              <a:lnSpc>
                <a:spcPts val="3164"/>
              </a:lnSpc>
              <a:defRPr sz="2700">
                <a:solidFill>
                  <a:srgbClr val="00B969"/>
                </a:solidFill>
                <a:latin typeface="Museo Sans 700"/>
                <a:ea typeface="Museo Sans 700"/>
                <a:cs typeface="Museo Sans 700"/>
                <a:sym typeface="Museo Sans 700"/>
              </a:defRPr>
            </a:lvl1pPr>
          </a:lstStyle>
          <a:p>
            <a:r>
              <a:t>Title Text</a:t>
            </a:r>
          </a:p>
        </p:txBody>
      </p:sp>
      <p:sp>
        <p:nvSpPr>
          <p:cNvPr id="207" name="Body Level One…"/>
          <p:cNvSpPr txBox="1">
            <a:spLocks noGrp="1"/>
          </p:cNvSpPr>
          <p:nvPr>
            <p:ph type="body" idx="1"/>
          </p:nvPr>
        </p:nvSpPr>
        <p:spPr>
          <a:xfrm>
            <a:off x="491697" y="1295399"/>
            <a:ext cx="8172001" cy="4680003"/>
          </a:xfrm>
          <a:prstGeom prst="rect">
            <a:avLst/>
          </a:prstGeom>
        </p:spPr>
        <p:txBody>
          <a:bodyPr lIns="0" tIns="0" rIns="0" bIns="0" anchor="t"/>
          <a:lstStyle>
            <a:lvl1pPr marL="0" indent="0" defTabSz="453139">
              <a:lnSpc>
                <a:spcPts val="2461"/>
              </a:lnSpc>
              <a:spcBef>
                <a:spcPts val="0"/>
              </a:spcBef>
              <a:buSzTx/>
              <a:buNone/>
              <a:defRPr sz="2000">
                <a:solidFill>
                  <a:srgbClr val="002328"/>
                </a:solidFill>
                <a:latin typeface="Museo Sans 500"/>
                <a:ea typeface="Museo Sans 500"/>
                <a:cs typeface="Museo Sans 500"/>
                <a:sym typeface="Museo Sans 500"/>
              </a:defRPr>
            </a:lvl1pPr>
            <a:lvl2pPr marL="0" indent="0" defTabSz="453139">
              <a:lnSpc>
                <a:spcPts val="2461"/>
              </a:lnSpc>
              <a:spcBef>
                <a:spcPts val="0"/>
              </a:spcBef>
              <a:buSzTx/>
              <a:buNone/>
              <a:defRPr sz="2000">
                <a:solidFill>
                  <a:srgbClr val="002328"/>
                </a:solidFill>
                <a:latin typeface="Museo Sans 500"/>
                <a:ea typeface="Museo Sans 500"/>
                <a:cs typeface="Museo Sans 500"/>
                <a:sym typeface="Museo Sans 500"/>
              </a:defRPr>
            </a:lvl2pPr>
            <a:lvl3pPr marL="0" indent="0" defTabSz="453139">
              <a:lnSpc>
                <a:spcPts val="2461"/>
              </a:lnSpc>
              <a:spcBef>
                <a:spcPts val="0"/>
              </a:spcBef>
              <a:buSzTx/>
              <a:buNone/>
              <a:defRPr sz="2000">
                <a:solidFill>
                  <a:srgbClr val="002328"/>
                </a:solidFill>
                <a:latin typeface="Museo Sans 500"/>
                <a:ea typeface="Museo Sans 500"/>
                <a:cs typeface="Museo Sans 500"/>
                <a:sym typeface="Museo Sans 500"/>
              </a:defRPr>
            </a:lvl3pPr>
            <a:lvl4pPr marL="0" indent="0" defTabSz="453139">
              <a:lnSpc>
                <a:spcPts val="2461"/>
              </a:lnSpc>
              <a:spcBef>
                <a:spcPts val="0"/>
              </a:spcBef>
              <a:buSzTx/>
              <a:buNone/>
              <a:defRPr sz="2000">
                <a:solidFill>
                  <a:srgbClr val="002328"/>
                </a:solidFill>
                <a:latin typeface="Museo Sans 500"/>
                <a:ea typeface="Museo Sans 500"/>
                <a:cs typeface="Museo Sans 500"/>
                <a:sym typeface="Museo Sans 500"/>
              </a:defRPr>
            </a:lvl4pPr>
            <a:lvl5pPr marL="0" indent="0" defTabSz="453139">
              <a:lnSpc>
                <a:spcPts val="2461"/>
              </a:lnSpc>
              <a:spcBef>
                <a:spcPts val="0"/>
              </a:spcBef>
              <a:buSzTx/>
              <a:buNone/>
              <a:defRPr sz="2000">
                <a:solidFill>
                  <a:srgbClr val="002328"/>
                </a:solidFill>
                <a:latin typeface="Museo Sans 500"/>
                <a:ea typeface="Museo Sans 500"/>
                <a:cs typeface="Museo Sans 500"/>
                <a:sym typeface="Museo Sans 500"/>
              </a:defRPr>
            </a:lvl5pPr>
          </a:lstStyle>
          <a:p>
            <a:r>
              <a:t>Body Level One</a:t>
            </a:r>
          </a:p>
          <a:p>
            <a:pPr lvl="1"/>
            <a:r>
              <a:t>Body Level Two</a:t>
            </a:r>
          </a:p>
          <a:p>
            <a:pPr lvl="2"/>
            <a:r>
              <a:t>Body Level Three</a:t>
            </a:r>
          </a:p>
          <a:p>
            <a:pPr lvl="3"/>
            <a:r>
              <a:t>Body Level Four</a:t>
            </a:r>
          </a:p>
          <a:p>
            <a:pPr lvl="4"/>
            <a:r>
              <a:t>Body Level Five</a:t>
            </a:r>
          </a:p>
        </p:txBody>
      </p:sp>
      <p:sp>
        <p:nvSpPr>
          <p:cNvPr id="208" name="Slide Number"/>
          <p:cNvSpPr txBox="1">
            <a:spLocks noGrp="1"/>
          </p:cNvSpPr>
          <p:nvPr>
            <p:ph type="sldNum" sz="quarter" idx="2"/>
          </p:nvPr>
        </p:nvSpPr>
        <p:spPr>
          <a:xfrm>
            <a:off x="491525" y="6217570"/>
            <a:ext cx="235642" cy="153888"/>
          </a:xfrm>
          <a:prstGeom prst="rect">
            <a:avLst/>
          </a:prstGeom>
        </p:spPr>
        <p:txBody>
          <a:bodyPr lIns="0" tIns="0" rIns="0" bIns="0"/>
          <a:lstStyle>
            <a:lvl1pPr algn="l" defTabSz="453139">
              <a:defRPr sz="1000">
                <a:solidFill>
                  <a:srgbClr val="00B969"/>
                </a:solidFill>
                <a:latin typeface="Museo Sans 500"/>
                <a:ea typeface="Museo Sans 500"/>
                <a:cs typeface="Museo Sans 500"/>
                <a:sym typeface="Museo Sans 500"/>
              </a:defRPr>
            </a:lvl1pPr>
          </a:lstStyle>
          <a:p>
            <a:fld id="{86CB4B4D-7CA3-9044-876B-883B54F8677D}" type="slidenum">
              <a:rPr/>
              <a:pPr/>
              <a:t>‹nr.›</a:t>
            </a:fld>
            <a:endParaRP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rPr/>
              <a:pPr/>
              <a:t>‹nr.›</a:t>
            </a:fld>
            <a:endParaRP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Title and Content 3">
    <p:spTree>
      <p:nvGrpSpPr>
        <p:cNvPr id="1" name=""/>
        <p:cNvGrpSpPr/>
        <p:nvPr/>
      </p:nvGrpSpPr>
      <p:grpSpPr>
        <a:xfrm>
          <a:off x="0" y="0"/>
          <a:ext cx="0" cy="0"/>
          <a:chOff x="0" y="0"/>
          <a:chExt cx="0" cy="0"/>
        </a:xfrm>
      </p:grpSpPr>
      <p:pic>
        <p:nvPicPr>
          <p:cNvPr id="205" name="Afbeelding 6" descr="Afbeelding 6"/>
          <p:cNvPicPr>
            <a:picLocks noChangeAspect="1"/>
          </p:cNvPicPr>
          <p:nvPr/>
        </p:nvPicPr>
        <p:blipFill>
          <a:blip r:embed="rId2">
            <a:extLst/>
          </a:blip>
          <a:stretch>
            <a:fillRect/>
          </a:stretch>
        </p:blipFill>
        <p:spPr>
          <a:xfrm>
            <a:off x="7307998" y="6012170"/>
            <a:ext cx="1432612" cy="576095"/>
          </a:xfrm>
          <a:prstGeom prst="rect">
            <a:avLst/>
          </a:prstGeom>
          <a:ln w="12700">
            <a:miter lim="400000"/>
          </a:ln>
        </p:spPr>
      </p:pic>
      <p:sp>
        <p:nvSpPr>
          <p:cNvPr id="206" name="Title Text"/>
          <p:cNvSpPr txBox="1">
            <a:spLocks noGrp="1"/>
          </p:cNvSpPr>
          <p:nvPr>
            <p:ph type="title"/>
          </p:nvPr>
        </p:nvSpPr>
        <p:spPr>
          <a:xfrm>
            <a:off x="491524" y="395999"/>
            <a:ext cx="8172003" cy="828003"/>
          </a:xfrm>
          <a:prstGeom prst="rect">
            <a:avLst/>
          </a:prstGeom>
        </p:spPr>
        <p:txBody>
          <a:bodyPr lIns="0" tIns="0" rIns="0" bIns="0" anchor="t"/>
          <a:lstStyle>
            <a:lvl1pPr algn="l" defTabSz="453208">
              <a:lnSpc>
                <a:spcPts val="3164"/>
              </a:lnSpc>
              <a:defRPr sz="2700">
                <a:solidFill>
                  <a:srgbClr val="00B969"/>
                </a:solidFill>
                <a:latin typeface="Museo Sans 700"/>
                <a:ea typeface="Museo Sans 700"/>
                <a:cs typeface="Museo Sans 700"/>
                <a:sym typeface="Museo Sans 700"/>
              </a:defRPr>
            </a:lvl1pPr>
          </a:lstStyle>
          <a:p>
            <a:r>
              <a:t>Title Text</a:t>
            </a:r>
          </a:p>
        </p:txBody>
      </p:sp>
      <p:sp>
        <p:nvSpPr>
          <p:cNvPr id="207" name="Body Level One…"/>
          <p:cNvSpPr txBox="1">
            <a:spLocks noGrp="1"/>
          </p:cNvSpPr>
          <p:nvPr>
            <p:ph type="body" idx="1"/>
          </p:nvPr>
        </p:nvSpPr>
        <p:spPr>
          <a:xfrm>
            <a:off x="491694" y="1295399"/>
            <a:ext cx="8172001" cy="4680003"/>
          </a:xfrm>
          <a:prstGeom prst="rect">
            <a:avLst/>
          </a:prstGeom>
        </p:spPr>
        <p:txBody>
          <a:bodyPr lIns="0" tIns="0" rIns="0" bIns="0" anchor="t"/>
          <a:lstStyle>
            <a:lvl1pPr marL="0" indent="0" defTabSz="453208">
              <a:lnSpc>
                <a:spcPts val="2461"/>
              </a:lnSpc>
              <a:spcBef>
                <a:spcPts val="0"/>
              </a:spcBef>
              <a:buSzTx/>
              <a:buNone/>
              <a:defRPr sz="2000">
                <a:solidFill>
                  <a:srgbClr val="002328"/>
                </a:solidFill>
                <a:latin typeface="Museo Sans 500"/>
                <a:ea typeface="Museo Sans 500"/>
                <a:cs typeface="Museo Sans 500"/>
                <a:sym typeface="Museo Sans 500"/>
              </a:defRPr>
            </a:lvl1pPr>
            <a:lvl2pPr marL="0" indent="0" defTabSz="453208">
              <a:lnSpc>
                <a:spcPts val="2461"/>
              </a:lnSpc>
              <a:spcBef>
                <a:spcPts val="0"/>
              </a:spcBef>
              <a:buSzTx/>
              <a:buNone/>
              <a:defRPr sz="2000">
                <a:solidFill>
                  <a:srgbClr val="002328"/>
                </a:solidFill>
                <a:latin typeface="Museo Sans 500"/>
                <a:ea typeface="Museo Sans 500"/>
                <a:cs typeface="Museo Sans 500"/>
                <a:sym typeface="Museo Sans 500"/>
              </a:defRPr>
            </a:lvl2pPr>
            <a:lvl3pPr marL="0" indent="0" defTabSz="453208">
              <a:lnSpc>
                <a:spcPts val="2461"/>
              </a:lnSpc>
              <a:spcBef>
                <a:spcPts val="0"/>
              </a:spcBef>
              <a:buSzTx/>
              <a:buNone/>
              <a:defRPr sz="2000">
                <a:solidFill>
                  <a:srgbClr val="002328"/>
                </a:solidFill>
                <a:latin typeface="Museo Sans 500"/>
                <a:ea typeface="Museo Sans 500"/>
                <a:cs typeface="Museo Sans 500"/>
                <a:sym typeface="Museo Sans 500"/>
              </a:defRPr>
            </a:lvl3pPr>
            <a:lvl4pPr marL="0" indent="0" defTabSz="453208">
              <a:lnSpc>
                <a:spcPts val="2461"/>
              </a:lnSpc>
              <a:spcBef>
                <a:spcPts val="0"/>
              </a:spcBef>
              <a:buSzTx/>
              <a:buNone/>
              <a:defRPr sz="2000">
                <a:solidFill>
                  <a:srgbClr val="002328"/>
                </a:solidFill>
                <a:latin typeface="Museo Sans 500"/>
                <a:ea typeface="Museo Sans 500"/>
                <a:cs typeface="Museo Sans 500"/>
                <a:sym typeface="Museo Sans 500"/>
              </a:defRPr>
            </a:lvl4pPr>
            <a:lvl5pPr marL="0" indent="0" defTabSz="453208">
              <a:lnSpc>
                <a:spcPts val="2461"/>
              </a:lnSpc>
              <a:spcBef>
                <a:spcPts val="0"/>
              </a:spcBef>
              <a:buSzTx/>
              <a:buNone/>
              <a:defRPr sz="2000">
                <a:solidFill>
                  <a:srgbClr val="002328"/>
                </a:solidFill>
                <a:latin typeface="Museo Sans 500"/>
                <a:ea typeface="Museo Sans 500"/>
                <a:cs typeface="Museo Sans 500"/>
                <a:sym typeface="Museo Sans 500"/>
              </a:defRPr>
            </a:lvl5pPr>
          </a:lstStyle>
          <a:p>
            <a:r>
              <a:t>Body Level One</a:t>
            </a:r>
          </a:p>
          <a:p>
            <a:pPr lvl="1"/>
            <a:r>
              <a:t>Body Level Two</a:t>
            </a:r>
          </a:p>
          <a:p>
            <a:pPr lvl="2"/>
            <a:r>
              <a:t>Body Level Three</a:t>
            </a:r>
          </a:p>
          <a:p>
            <a:pPr lvl="3"/>
            <a:r>
              <a:t>Body Level Four</a:t>
            </a:r>
          </a:p>
          <a:p>
            <a:pPr lvl="4"/>
            <a:r>
              <a:t>Body Level Five</a:t>
            </a:r>
          </a:p>
        </p:txBody>
      </p:sp>
      <p:sp>
        <p:nvSpPr>
          <p:cNvPr id="208" name="Slide Number"/>
          <p:cNvSpPr txBox="1">
            <a:spLocks noGrp="1"/>
          </p:cNvSpPr>
          <p:nvPr>
            <p:ph type="sldNum" sz="quarter" idx="2"/>
          </p:nvPr>
        </p:nvSpPr>
        <p:spPr>
          <a:xfrm>
            <a:off x="491525" y="6217570"/>
            <a:ext cx="235642" cy="153888"/>
          </a:xfrm>
          <a:prstGeom prst="rect">
            <a:avLst/>
          </a:prstGeom>
        </p:spPr>
        <p:txBody>
          <a:bodyPr lIns="0" tIns="0" rIns="0" bIns="0"/>
          <a:lstStyle>
            <a:lvl1pPr algn="l" defTabSz="453208">
              <a:defRPr sz="1000">
                <a:solidFill>
                  <a:srgbClr val="00B969"/>
                </a:solidFill>
                <a:latin typeface="Museo Sans 500"/>
                <a:ea typeface="Museo Sans 500"/>
                <a:cs typeface="Museo Sans 500"/>
                <a:sym typeface="Museo Sans 500"/>
              </a:defRPr>
            </a:lvl1pPr>
          </a:lstStyle>
          <a:p>
            <a:fld id="{86CB4B4D-7CA3-9044-876B-883B54F8677D}" type="slidenum">
              <a:rPr/>
              <a:pPr/>
              <a:t>‹nr.›</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en-US"/>
          </a:p>
        </p:txBody>
      </p:sp>
      <p:sp>
        <p:nvSpPr>
          <p:cNvPr id="3" name="Tijdelijke aanduiding voor inhoud 2"/>
          <p:cNvSpPr>
            <a:spLocks noGrp="1"/>
          </p:cNvSpPr>
          <p:nvPr>
            <p:ph sz="half" idx="1"/>
          </p:nvPr>
        </p:nvSpPr>
        <p:spPr>
          <a:xfrm>
            <a:off x="457200" y="160042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4" name="Tijdelijke aanduiding voor inhoud 3"/>
          <p:cNvSpPr>
            <a:spLocks noGrp="1"/>
          </p:cNvSpPr>
          <p:nvPr>
            <p:ph sz="half" idx="2"/>
          </p:nvPr>
        </p:nvSpPr>
        <p:spPr>
          <a:xfrm>
            <a:off x="4648200" y="160042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5" name="Tijdelijke aanduiding voor datum 4"/>
          <p:cNvSpPr>
            <a:spLocks noGrp="1"/>
          </p:cNvSpPr>
          <p:nvPr>
            <p:ph type="dt" sz="half" idx="10"/>
          </p:nvPr>
        </p:nvSpPr>
        <p:spPr/>
        <p:txBody>
          <a:bodyPr/>
          <a:lstStyle/>
          <a:p>
            <a:fld id="{027324A0-186E-4DA9-A8E6-326C78F6A208}" type="datetimeFigureOut">
              <a:rPr lang="en-US" smtClean="0"/>
              <a:t>5/15/2018</a:t>
            </a:fld>
            <a:endParaRPr lang="en-US"/>
          </a:p>
        </p:txBody>
      </p:sp>
      <p:sp>
        <p:nvSpPr>
          <p:cNvPr id="6" name="Tijdelijke aanduiding voor voettekst 5"/>
          <p:cNvSpPr>
            <a:spLocks noGrp="1"/>
          </p:cNvSpPr>
          <p:nvPr>
            <p:ph type="ftr" sz="quarter" idx="11"/>
          </p:nvPr>
        </p:nvSpPr>
        <p:spPr/>
        <p:txBody>
          <a:bodyPr/>
          <a:lstStyle/>
          <a:p>
            <a:endParaRPr lang="en-US"/>
          </a:p>
        </p:txBody>
      </p:sp>
      <p:sp>
        <p:nvSpPr>
          <p:cNvPr id="7" name="Tijdelijke aanduiding voor dianummer 6"/>
          <p:cNvSpPr>
            <a:spLocks noGrp="1"/>
          </p:cNvSpPr>
          <p:nvPr>
            <p:ph type="sldNum" sz="quarter" idx="12"/>
          </p:nvPr>
        </p:nvSpPr>
        <p:spPr/>
        <p:txBody>
          <a:bodyPr/>
          <a:lstStyle/>
          <a:p>
            <a:fld id="{D4EFC451-B60C-43BD-978A-FBAA23D9DE5F}" type="slidenum">
              <a:rPr lang="en-US" smtClean="0"/>
              <a:t>‹nr.›</a:t>
            </a:fld>
            <a:endParaRPr lang="en-US"/>
          </a:p>
        </p:txBody>
      </p:sp>
    </p:spTree>
    <p:extLst>
      <p:ext uri="{BB962C8B-B14F-4D97-AF65-F5344CB8AC3E}">
        <p14:creationId xmlns:p14="http://schemas.microsoft.com/office/powerpoint/2010/main" val="35969314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Title and Content 3">
    <p:spTree>
      <p:nvGrpSpPr>
        <p:cNvPr id="1" name=""/>
        <p:cNvGrpSpPr/>
        <p:nvPr/>
      </p:nvGrpSpPr>
      <p:grpSpPr>
        <a:xfrm>
          <a:off x="0" y="0"/>
          <a:ext cx="0" cy="0"/>
          <a:chOff x="0" y="0"/>
          <a:chExt cx="0" cy="0"/>
        </a:xfrm>
      </p:grpSpPr>
      <p:pic>
        <p:nvPicPr>
          <p:cNvPr id="205" name="Afbeelding 6" descr="Afbeelding 6"/>
          <p:cNvPicPr>
            <a:picLocks noChangeAspect="1"/>
          </p:cNvPicPr>
          <p:nvPr/>
        </p:nvPicPr>
        <p:blipFill>
          <a:blip r:embed="rId2">
            <a:extLst/>
          </a:blip>
          <a:stretch>
            <a:fillRect/>
          </a:stretch>
        </p:blipFill>
        <p:spPr>
          <a:xfrm>
            <a:off x="7307998" y="6012167"/>
            <a:ext cx="1432612" cy="576095"/>
          </a:xfrm>
          <a:prstGeom prst="rect">
            <a:avLst/>
          </a:prstGeom>
          <a:ln w="12700">
            <a:miter lim="400000"/>
          </a:ln>
        </p:spPr>
      </p:pic>
      <p:sp>
        <p:nvSpPr>
          <p:cNvPr id="206" name="Title Text"/>
          <p:cNvSpPr txBox="1">
            <a:spLocks noGrp="1"/>
          </p:cNvSpPr>
          <p:nvPr>
            <p:ph type="title"/>
          </p:nvPr>
        </p:nvSpPr>
        <p:spPr>
          <a:xfrm>
            <a:off x="491524" y="395999"/>
            <a:ext cx="8172003" cy="828003"/>
          </a:xfrm>
          <a:prstGeom prst="rect">
            <a:avLst/>
          </a:prstGeom>
        </p:spPr>
        <p:txBody>
          <a:bodyPr lIns="0" tIns="0" rIns="0" bIns="0" anchor="t"/>
          <a:lstStyle>
            <a:lvl1pPr algn="l" defTabSz="453277">
              <a:lnSpc>
                <a:spcPts val="3164"/>
              </a:lnSpc>
              <a:defRPr sz="2700">
                <a:solidFill>
                  <a:srgbClr val="00B969"/>
                </a:solidFill>
                <a:latin typeface="Museo Sans 700"/>
                <a:ea typeface="Museo Sans 700"/>
                <a:cs typeface="Museo Sans 700"/>
                <a:sym typeface="Museo Sans 700"/>
              </a:defRPr>
            </a:lvl1pPr>
          </a:lstStyle>
          <a:p>
            <a:r>
              <a:t>Title Text</a:t>
            </a:r>
          </a:p>
        </p:txBody>
      </p:sp>
      <p:sp>
        <p:nvSpPr>
          <p:cNvPr id="207" name="Body Level One…"/>
          <p:cNvSpPr txBox="1">
            <a:spLocks noGrp="1"/>
          </p:cNvSpPr>
          <p:nvPr>
            <p:ph type="body" idx="1"/>
          </p:nvPr>
        </p:nvSpPr>
        <p:spPr>
          <a:xfrm>
            <a:off x="491691" y="1295399"/>
            <a:ext cx="8172001" cy="4680003"/>
          </a:xfrm>
          <a:prstGeom prst="rect">
            <a:avLst/>
          </a:prstGeom>
        </p:spPr>
        <p:txBody>
          <a:bodyPr lIns="0" tIns="0" rIns="0" bIns="0" anchor="t"/>
          <a:lstStyle>
            <a:lvl1pPr marL="0" indent="0" defTabSz="453277">
              <a:lnSpc>
                <a:spcPts val="2461"/>
              </a:lnSpc>
              <a:spcBef>
                <a:spcPts val="0"/>
              </a:spcBef>
              <a:buSzTx/>
              <a:buNone/>
              <a:defRPr sz="2000">
                <a:solidFill>
                  <a:srgbClr val="002328"/>
                </a:solidFill>
                <a:latin typeface="Museo Sans 500"/>
                <a:ea typeface="Museo Sans 500"/>
                <a:cs typeface="Museo Sans 500"/>
                <a:sym typeface="Museo Sans 500"/>
              </a:defRPr>
            </a:lvl1pPr>
            <a:lvl2pPr marL="0" indent="0" defTabSz="453277">
              <a:lnSpc>
                <a:spcPts val="2461"/>
              </a:lnSpc>
              <a:spcBef>
                <a:spcPts val="0"/>
              </a:spcBef>
              <a:buSzTx/>
              <a:buNone/>
              <a:defRPr sz="2000">
                <a:solidFill>
                  <a:srgbClr val="002328"/>
                </a:solidFill>
                <a:latin typeface="Museo Sans 500"/>
                <a:ea typeface="Museo Sans 500"/>
                <a:cs typeface="Museo Sans 500"/>
                <a:sym typeface="Museo Sans 500"/>
              </a:defRPr>
            </a:lvl2pPr>
            <a:lvl3pPr marL="0" indent="0" defTabSz="453277">
              <a:lnSpc>
                <a:spcPts val="2461"/>
              </a:lnSpc>
              <a:spcBef>
                <a:spcPts val="0"/>
              </a:spcBef>
              <a:buSzTx/>
              <a:buNone/>
              <a:defRPr sz="2000">
                <a:solidFill>
                  <a:srgbClr val="002328"/>
                </a:solidFill>
                <a:latin typeface="Museo Sans 500"/>
                <a:ea typeface="Museo Sans 500"/>
                <a:cs typeface="Museo Sans 500"/>
                <a:sym typeface="Museo Sans 500"/>
              </a:defRPr>
            </a:lvl3pPr>
            <a:lvl4pPr marL="0" indent="0" defTabSz="453277">
              <a:lnSpc>
                <a:spcPts val="2461"/>
              </a:lnSpc>
              <a:spcBef>
                <a:spcPts val="0"/>
              </a:spcBef>
              <a:buSzTx/>
              <a:buNone/>
              <a:defRPr sz="2000">
                <a:solidFill>
                  <a:srgbClr val="002328"/>
                </a:solidFill>
                <a:latin typeface="Museo Sans 500"/>
                <a:ea typeface="Museo Sans 500"/>
                <a:cs typeface="Museo Sans 500"/>
                <a:sym typeface="Museo Sans 500"/>
              </a:defRPr>
            </a:lvl4pPr>
            <a:lvl5pPr marL="0" indent="0" defTabSz="453277">
              <a:lnSpc>
                <a:spcPts val="2461"/>
              </a:lnSpc>
              <a:spcBef>
                <a:spcPts val="0"/>
              </a:spcBef>
              <a:buSzTx/>
              <a:buNone/>
              <a:defRPr sz="2000">
                <a:solidFill>
                  <a:srgbClr val="002328"/>
                </a:solidFill>
                <a:latin typeface="Museo Sans 500"/>
                <a:ea typeface="Museo Sans 500"/>
                <a:cs typeface="Museo Sans 500"/>
                <a:sym typeface="Museo Sans 500"/>
              </a:defRPr>
            </a:lvl5pPr>
          </a:lstStyle>
          <a:p>
            <a:r>
              <a:t>Body Level One</a:t>
            </a:r>
          </a:p>
          <a:p>
            <a:pPr lvl="1"/>
            <a:r>
              <a:t>Body Level Two</a:t>
            </a:r>
          </a:p>
          <a:p>
            <a:pPr lvl="2"/>
            <a:r>
              <a:t>Body Level Three</a:t>
            </a:r>
          </a:p>
          <a:p>
            <a:pPr lvl="3"/>
            <a:r>
              <a:t>Body Level Four</a:t>
            </a:r>
          </a:p>
          <a:p>
            <a:pPr lvl="4"/>
            <a:r>
              <a:t>Body Level Five</a:t>
            </a:r>
          </a:p>
        </p:txBody>
      </p:sp>
      <p:sp>
        <p:nvSpPr>
          <p:cNvPr id="208" name="Slide Number"/>
          <p:cNvSpPr txBox="1">
            <a:spLocks noGrp="1"/>
          </p:cNvSpPr>
          <p:nvPr>
            <p:ph type="sldNum" sz="quarter" idx="2"/>
          </p:nvPr>
        </p:nvSpPr>
        <p:spPr>
          <a:xfrm>
            <a:off x="491525" y="6217570"/>
            <a:ext cx="235642" cy="153888"/>
          </a:xfrm>
          <a:prstGeom prst="rect">
            <a:avLst/>
          </a:prstGeom>
        </p:spPr>
        <p:txBody>
          <a:bodyPr lIns="0" tIns="0" rIns="0" bIns="0"/>
          <a:lstStyle>
            <a:lvl1pPr algn="l" defTabSz="453277">
              <a:defRPr sz="1000">
                <a:solidFill>
                  <a:srgbClr val="00B969"/>
                </a:solidFill>
                <a:latin typeface="Museo Sans 500"/>
                <a:ea typeface="Museo Sans 500"/>
                <a:cs typeface="Museo Sans 500"/>
                <a:sym typeface="Museo Sans 500"/>
              </a:defRPr>
            </a:lvl1pPr>
          </a:lstStyle>
          <a:p>
            <a:fld id="{86CB4B4D-7CA3-9044-876B-883B54F8677D}" type="slidenum">
              <a:rPr/>
              <a:pPr/>
              <a:t>‹nr.›</a:t>
            </a:fld>
            <a:endParaRP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rPr/>
              <a:pPr/>
              <a:t>‹nr.›</a:t>
            </a:fld>
            <a:endParaRPr/>
          </a:p>
        </p:txBody>
      </p:sp>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261" name="Title Text"/>
          <p:cNvSpPr txBox="1">
            <a:spLocks noGrp="1"/>
          </p:cNvSpPr>
          <p:nvPr>
            <p:ph type="title"/>
          </p:nvPr>
        </p:nvSpPr>
        <p:spPr>
          <a:xfrm>
            <a:off x="893127" y="1151930"/>
            <a:ext cx="7358063" cy="2321719"/>
          </a:xfrm>
          <a:prstGeom prst="rect">
            <a:avLst/>
          </a:prstGeom>
        </p:spPr>
        <p:txBody>
          <a:bodyPr anchor="b"/>
          <a:lstStyle/>
          <a:p>
            <a:r>
              <a:t>Title Text</a:t>
            </a:r>
          </a:p>
        </p:txBody>
      </p:sp>
      <p:sp>
        <p:nvSpPr>
          <p:cNvPr id="262" name="Body Level One…"/>
          <p:cNvSpPr txBox="1">
            <a:spLocks noGrp="1"/>
          </p:cNvSpPr>
          <p:nvPr>
            <p:ph type="body" sz="quarter" idx="1"/>
          </p:nvPr>
        </p:nvSpPr>
        <p:spPr>
          <a:xfrm>
            <a:off x="893127" y="3545086"/>
            <a:ext cx="7358063" cy="794742"/>
          </a:xfrm>
          <a:prstGeom prst="rect">
            <a:avLst/>
          </a:prstGeom>
        </p:spPr>
        <p:txBody>
          <a:bodyPr anchor="t"/>
          <a:lstStyle>
            <a:lvl1pPr marL="0" indent="0" algn="ctr">
              <a:spcBef>
                <a:spcPts val="0"/>
              </a:spcBef>
              <a:buSzTx/>
              <a:buNone/>
              <a:defRPr sz="2600"/>
            </a:lvl1pPr>
            <a:lvl2pPr marL="0" indent="159453" algn="ctr">
              <a:spcBef>
                <a:spcPts val="0"/>
              </a:spcBef>
              <a:buSzTx/>
              <a:buNone/>
              <a:defRPr sz="2600"/>
            </a:lvl2pPr>
            <a:lvl3pPr marL="0" indent="318838" algn="ctr">
              <a:spcBef>
                <a:spcPts val="0"/>
              </a:spcBef>
              <a:buSzTx/>
              <a:buNone/>
              <a:defRPr sz="2600"/>
            </a:lvl3pPr>
            <a:lvl4pPr marL="0" indent="478329" algn="ctr">
              <a:spcBef>
                <a:spcPts val="0"/>
              </a:spcBef>
              <a:buSzTx/>
              <a:buNone/>
              <a:defRPr sz="2600"/>
            </a:lvl4pPr>
            <a:lvl5pPr marL="0" indent="637713" algn="ctr">
              <a:spcBef>
                <a:spcPts val="0"/>
              </a:spcBef>
              <a:buSzTx/>
              <a:buNone/>
              <a:defRPr sz="2600"/>
            </a:lvl5pPr>
          </a:lstStyle>
          <a:p>
            <a:r>
              <a:t>Body Level One</a:t>
            </a:r>
          </a:p>
          <a:p>
            <a:pPr lvl="1"/>
            <a:r>
              <a:t>Body Level Two</a:t>
            </a:r>
          </a:p>
          <a:p>
            <a:pPr lvl="2"/>
            <a:r>
              <a:t>Body Level Three</a:t>
            </a:r>
          </a:p>
          <a:p>
            <a:pPr lvl="3"/>
            <a:r>
              <a:t>Body Level Four</a:t>
            </a:r>
          </a:p>
          <a:p>
            <a:pPr lvl="4"/>
            <a:r>
              <a:t>Body Level Five</a:t>
            </a:r>
          </a:p>
        </p:txBody>
      </p:sp>
      <p:sp>
        <p:nvSpPr>
          <p:cNvPr id="263" name="Slide Number"/>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rPr/>
              <a:pPr/>
              <a:t>‹nr.›</a:t>
            </a:fld>
            <a:endParaRPr/>
          </a:p>
        </p:txBody>
      </p:sp>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261" name="Title Text"/>
          <p:cNvSpPr txBox="1">
            <a:spLocks noGrp="1"/>
          </p:cNvSpPr>
          <p:nvPr>
            <p:ph type="title"/>
          </p:nvPr>
        </p:nvSpPr>
        <p:spPr>
          <a:xfrm>
            <a:off x="893121" y="1151930"/>
            <a:ext cx="7358063" cy="2321719"/>
          </a:xfrm>
          <a:prstGeom prst="rect">
            <a:avLst/>
          </a:prstGeom>
        </p:spPr>
        <p:txBody>
          <a:bodyPr anchor="b"/>
          <a:lstStyle/>
          <a:p>
            <a:r>
              <a:t>Title Text</a:t>
            </a:r>
          </a:p>
        </p:txBody>
      </p:sp>
      <p:sp>
        <p:nvSpPr>
          <p:cNvPr id="262" name="Body Level One…"/>
          <p:cNvSpPr txBox="1">
            <a:spLocks noGrp="1"/>
          </p:cNvSpPr>
          <p:nvPr>
            <p:ph type="body" sz="quarter" idx="1"/>
          </p:nvPr>
        </p:nvSpPr>
        <p:spPr>
          <a:xfrm>
            <a:off x="893121" y="3545086"/>
            <a:ext cx="7358063" cy="794742"/>
          </a:xfrm>
          <a:prstGeom prst="rect">
            <a:avLst/>
          </a:prstGeom>
        </p:spPr>
        <p:txBody>
          <a:bodyPr anchor="t"/>
          <a:lstStyle>
            <a:lvl1pPr marL="0" indent="0" algn="ctr">
              <a:spcBef>
                <a:spcPts val="0"/>
              </a:spcBef>
              <a:buSzTx/>
              <a:buNone/>
              <a:defRPr sz="2600"/>
            </a:lvl1pPr>
            <a:lvl2pPr marL="0" indent="159501" algn="ctr">
              <a:spcBef>
                <a:spcPts val="0"/>
              </a:spcBef>
              <a:buSzTx/>
              <a:buNone/>
              <a:defRPr sz="2600"/>
            </a:lvl2pPr>
            <a:lvl3pPr marL="0" indent="318937" algn="ctr">
              <a:spcBef>
                <a:spcPts val="0"/>
              </a:spcBef>
              <a:buSzTx/>
              <a:buNone/>
              <a:defRPr sz="2600"/>
            </a:lvl3pPr>
            <a:lvl4pPr marL="0" indent="478474" algn="ctr">
              <a:spcBef>
                <a:spcPts val="0"/>
              </a:spcBef>
              <a:buSzTx/>
              <a:buNone/>
              <a:defRPr sz="2600"/>
            </a:lvl4pPr>
            <a:lvl5pPr marL="0" indent="637911" algn="ctr">
              <a:spcBef>
                <a:spcPts val="0"/>
              </a:spcBef>
              <a:buSzTx/>
              <a:buNone/>
              <a:defRPr sz="2600"/>
            </a:lvl5pPr>
          </a:lstStyle>
          <a:p>
            <a:r>
              <a:t>Body Level One</a:t>
            </a:r>
          </a:p>
          <a:p>
            <a:pPr lvl="1"/>
            <a:r>
              <a:t>Body Level Two</a:t>
            </a:r>
          </a:p>
          <a:p>
            <a:pPr lvl="2"/>
            <a:r>
              <a:t>Body Level Three</a:t>
            </a:r>
          </a:p>
          <a:p>
            <a:pPr lvl="3"/>
            <a:r>
              <a:t>Body Level Four</a:t>
            </a:r>
          </a:p>
          <a:p>
            <a:pPr lvl="4"/>
            <a:r>
              <a:t>Body Level Five</a:t>
            </a:r>
          </a:p>
        </p:txBody>
      </p:sp>
      <p:sp>
        <p:nvSpPr>
          <p:cNvPr id="263" name="Slide Number"/>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rPr/>
              <a:pPr/>
              <a:t>‹nr.›</a:t>
            </a:fld>
            <a:endParaRPr/>
          </a:p>
        </p:txBody>
      </p:sp>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284" name="Title Text"/>
          <p:cNvSpPr txBox="1">
            <a:spLocks noGrp="1"/>
          </p:cNvSpPr>
          <p:nvPr>
            <p:ph type="title"/>
          </p:nvPr>
        </p:nvSpPr>
        <p:spPr>
          <a:prstGeom prst="rect">
            <a:avLst/>
          </a:prstGeom>
        </p:spPr>
        <p:txBody>
          <a:bodyPr/>
          <a:lstStyle/>
          <a:p>
            <a:r>
              <a:t>Title Text</a:t>
            </a:r>
          </a:p>
        </p:txBody>
      </p:sp>
      <p:sp>
        <p:nvSpPr>
          <p:cNvPr id="285" name="Slide Number"/>
          <p:cNvSpPr txBox="1">
            <a:spLocks noGrp="1"/>
          </p:cNvSpPr>
          <p:nvPr>
            <p:ph type="sldNum" sz="quarter" idx="2"/>
          </p:nvPr>
        </p:nvSpPr>
        <p:spPr>
          <a:prstGeom prst="rect">
            <a:avLst/>
          </a:prstGeom>
        </p:spPr>
        <p:txBody>
          <a:bodyPr/>
          <a:lstStyle/>
          <a:p>
            <a:fld id="{86CB4B4D-7CA3-9044-876B-883B54F8677D}" type="slidenum">
              <a:rPr/>
              <a:pPr/>
              <a:t>‹nr.›</a:t>
            </a:fld>
            <a:endParaRPr/>
          </a:p>
        </p:txBody>
      </p:sp>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rPr/>
              <a:pPr/>
              <a:t>‹nr.›</a:t>
            </a:fld>
            <a:endParaRPr/>
          </a:p>
        </p:txBody>
      </p:sp>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261" name="Title Text"/>
          <p:cNvSpPr txBox="1">
            <a:spLocks noGrp="1"/>
          </p:cNvSpPr>
          <p:nvPr>
            <p:ph type="title"/>
          </p:nvPr>
        </p:nvSpPr>
        <p:spPr>
          <a:xfrm>
            <a:off x="893103" y="1151930"/>
            <a:ext cx="7358063" cy="2321719"/>
          </a:xfrm>
          <a:prstGeom prst="rect">
            <a:avLst/>
          </a:prstGeom>
        </p:spPr>
        <p:txBody>
          <a:bodyPr anchor="b"/>
          <a:lstStyle/>
          <a:p>
            <a:r>
              <a:t>Title Text</a:t>
            </a:r>
          </a:p>
        </p:txBody>
      </p:sp>
      <p:sp>
        <p:nvSpPr>
          <p:cNvPr id="262" name="Body Level One…"/>
          <p:cNvSpPr txBox="1">
            <a:spLocks noGrp="1"/>
          </p:cNvSpPr>
          <p:nvPr>
            <p:ph type="body" sz="quarter" idx="1"/>
          </p:nvPr>
        </p:nvSpPr>
        <p:spPr>
          <a:xfrm>
            <a:off x="893103" y="3545086"/>
            <a:ext cx="7358063" cy="794742"/>
          </a:xfrm>
          <a:prstGeom prst="rect">
            <a:avLst/>
          </a:prstGeom>
        </p:spPr>
        <p:txBody>
          <a:bodyPr anchor="t"/>
          <a:lstStyle>
            <a:lvl1pPr marL="0" indent="0" algn="ctr">
              <a:spcBef>
                <a:spcPts val="0"/>
              </a:spcBef>
              <a:buSzTx/>
              <a:buNone/>
              <a:defRPr sz="2600"/>
            </a:lvl1pPr>
            <a:lvl2pPr marL="0" indent="159646" algn="ctr">
              <a:spcBef>
                <a:spcPts val="0"/>
              </a:spcBef>
              <a:buSzTx/>
              <a:buNone/>
              <a:defRPr sz="2600"/>
            </a:lvl2pPr>
            <a:lvl3pPr marL="0" indent="319236" algn="ctr">
              <a:spcBef>
                <a:spcPts val="0"/>
              </a:spcBef>
              <a:buSzTx/>
              <a:buNone/>
              <a:defRPr sz="2600"/>
            </a:lvl3pPr>
            <a:lvl4pPr marL="0" indent="478910" algn="ctr">
              <a:spcBef>
                <a:spcPts val="0"/>
              </a:spcBef>
              <a:buSzTx/>
              <a:buNone/>
              <a:defRPr sz="2600"/>
            </a:lvl4pPr>
            <a:lvl5pPr marL="0" indent="638502" algn="ctr">
              <a:spcBef>
                <a:spcPts val="0"/>
              </a:spcBef>
              <a:buSzTx/>
              <a:buNone/>
              <a:defRPr sz="2600"/>
            </a:lvl5pPr>
          </a:lstStyle>
          <a:p>
            <a:r>
              <a:t>Body Level One</a:t>
            </a:r>
          </a:p>
          <a:p>
            <a:pPr lvl="1"/>
            <a:r>
              <a:t>Body Level Two</a:t>
            </a:r>
          </a:p>
          <a:p>
            <a:pPr lvl="2"/>
            <a:r>
              <a:t>Body Level Three</a:t>
            </a:r>
          </a:p>
          <a:p>
            <a:pPr lvl="3"/>
            <a:r>
              <a:t>Body Level Four</a:t>
            </a:r>
          </a:p>
          <a:p>
            <a:pPr lvl="4"/>
            <a:r>
              <a:t>Body Level Five</a:t>
            </a:r>
          </a:p>
        </p:txBody>
      </p:sp>
      <p:sp>
        <p:nvSpPr>
          <p:cNvPr id="263" name="Slide Number"/>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rPr/>
              <a:pPr/>
              <a:t>‹nr.›</a:t>
            </a:fld>
            <a:endParaRPr/>
          </a:p>
        </p:txBody>
      </p:sp>
    </p:spTree>
    <p:extLst>
      <p:ext uri="{BB962C8B-B14F-4D97-AF65-F5344CB8AC3E}">
        <p14:creationId xmlns:p14="http://schemas.microsoft.com/office/powerpoint/2010/main" val="2203745582"/>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pic>
        <p:nvPicPr>
          <p:cNvPr id="126" name="Afbeelding 6" descr="Afbeelding 6"/>
          <p:cNvPicPr>
            <a:picLocks noChangeAspect="1"/>
          </p:cNvPicPr>
          <p:nvPr/>
        </p:nvPicPr>
        <p:blipFill>
          <a:blip r:embed="rId2">
            <a:extLst/>
          </a:blip>
          <a:stretch>
            <a:fillRect/>
          </a:stretch>
        </p:blipFill>
        <p:spPr>
          <a:xfrm>
            <a:off x="7307998" y="6012119"/>
            <a:ext cx="1432612" cy="576095"/>
          </a:xfrm>
          <a:prstGeom prst="rect">
            <a:avLst/>
          </a:prstGeom>
          <a:ln w="12700">
            <a:miter lim="400000"/>
          </a:ln>
        </p:spPr>
      </p:pic>
      <p:sp>
        <p:nvSpPr>
          <p:cNvPr id="127" name="Title Text"/>
          <p:cNvSpPr txBox="1">
            <a:spLocks noGrp="1"/>
          </p:cNvSpPr>
          <p:nvPr>
            <p:ph type="title"/>
          </p:nvPr>
        </p:nvSpPr>
        <p:spPr>
          <a:xfrm>
            <a:off x="491524" y="395999"/>
            <a:ext cx="8172003" cy="828003"/>
          </a:xfrm>
          <a:prstGeom prst="rect">
            <a:avLst/>
          </a:prstGeom>
        </p:spPr>
        <p:txBody>
          <a:bodyPr lIns="0" tIns="0" rIns="0" bIns="0" anchor="t"/>
          <a:lstStyle>
            <a:lvl1pPr algn="l" defTabSz="454388">
              <a:lnSpc>
                <a:spcPts val="3164"/>
              </a:lnSpc>
              <a:defRPr sz="2700">
                <a:solidFill>
                  <a:srgbClr val="00B969"/>
                </a:solidFill>
                <a:latin typeface="Museo Sans 700"/>
                <a:ea typeface="Museo Sans 700"/>
                <a:cs typeface="Museo Sans 700"/>
                <a:sym typeface="Museo Sans 700"/>
              </a:defRPr>
            </a:lvl1pPr>
          </a:lstStyle>
          <a:p>
            <a:r>
              <a:t>Title Text</a:t>
            </a:r>
          </a:p>
        </p:txBody>
      </p:sp>
      <p:sp>
        <p:nvSpPr>
          <p:cNvPr id="128" name="Body Level One…"/>
          <p:cNvSpPr txBox="1">
            <a:spLocks noGrp="1"/>
          </p:cNvSpPr>
          <p:nvPr>
            <p:ph type="body" idx="1"/>
          </p:nvPr>
        </p:nvSpPr>
        <p:spPr>
          <a:xfrm>
            <a:off x="491643" y="1295399"/>
            <a:ext cx="8172001" cy="4680003"/>
          </a:xfrm>
          <a:prstGeom prst="rect">
            <a:avLst/>
          </a:prstGeom>
        </p:spPr>
        <p:txBody>
          <a:bodyPr lIns="0" tIns="0" rIns="0" bIns="0" anchor="t"/>
          <a:lstStyle>
            <a:lvl1pPr marL="281798" indent="-281798" defTabSz="454388">
              <a:lnSpc>
                <a:spcPts val="2461"/>
              </a:lnSpc>
              <a:spcBef>
                <a:spcPts val="0"/>
              </a:spcBef>
              <a:buSzPct val="130000"/>
              <a:buFont typeface="Arial"/>
              <a:defRPr sz="2000">
                <a:solidFill>
                  <a:srgbClr val="002328"/>
                </a:solidFill>
                <a:latin typeface="Museo Sans 500"/>
                <a:ea typeface="Museo Sans 500"/>
                <a:cs typeface="Museo Sans 500"/>
                <a:sym typeface="Museo Sans 500"/>
              </a:defRPr>
            </a:lvl1pPr>
            <a:lvl2pPr marL="483017" indent="-281798" defTabSz="454388">
              <a:lnSpc>
                <a:spcPts val="2461"/>
              </a:lnSpc>
              <a:spcBef>
                <a:spcPts val="0"/>
              </a:spcBef>
              <a:buSzPct val="130000"/>
              <a:buFont typeface="Arial"/>
              <a:defRPr sz="2000">
                <a:solidFill>
                  <a:srgbClr val="002328"/>
                </a:solidFill>
                <a:latin typeface="Museo Sans 500"/>
                <a:ea typeface="Museo Sans 500"/>
                <a:cs typeface="Museo Sans 500"/>
                <a:sym typeface="Museo Sans 500"/>
              </a:defRPr>
            </a:lvl2pPr>
            <a:lvl3pPr marL="684304" indent="-281798" defTabSz="454388">
              <a:lnSpc>
                <a:spcPts val="2461"/>
              </a:lnSpc>
              <a:spcBef>
                <a:spcPts val="0"/>
              </a:spcBef>
              <a:buSzPct val="130000"/>
              <a:buFont typeface="Arial"/>
              <a:defRPr sz="2000">
                <a:solidFill>
                  <a:srgbClr val="002328"/>
                </a:solidFill>
                <a:latin typeface="Museo Sans 500"/>
                <a:ea typeface="Museo Sans 500"/>
                <a:cs typeface="Museo Sans 500"/>
                <a:sym typeface="Museo Sans 500"/>
              </a:defRPr>
            </a:lvl3pPr>
            <a:lvl4pPr marL="885613" indent="-281798" defTabSz="454388">
              <a:lnSpc>
                <a:spcPts val="2461"/>
              </a:lnSpc>
              <a:spcBef>
                <a:spcPts val="0"/>
              </a:spcBef>
              <a:buSzPct val="130000"/>
              <a:buFont typeface="Arial"/>
              <a:defRPr sz="2000">
                <a:solidFill>
                  <a:srgbClr val="002328"/>
                </a:solidFill>
                <a:latin typeface="Museo Sans 500"/>
                <a:ea typeface="Museo Sans 500"/>
                <a:cs typeface="Museo Sans 500"/>
                <a:sym typeface="Museo Sans 500"/>
              </a:defRPr>
            </a:lvl4pPr>
            <a:lvl5pPr marL="1086810" indent="-281795" defTabSz="454388">
              <a:lnSpc>
                <a:spcPts val="2461"/>
              </a:lnSpc>
              <a:spcBef>
                <a:spcPts val="0"/>
              </a:spcBef>
              <a:buSzPct val="130000"/>
              <a:buFont typeface="Arial"/>
              <a:defRPr sz="2000">
                <a:solidFill>
                  <a:srgbClr val="002328"/>
                </a:solidFill>
                <a:latin typeface="Museo Sans 500"/>
                <a:ea typeface="Museo Sans 500"/>
                <a:cs typeface="Museo Sans 500"/>
                <a:sym typeface="Museo Sans 500"/>
              </a:defRPr>
            </a:lvl5pPr>
          </a:lstStyle>
          <a:p>
            <a:r>
              <a:t>Body Level One</a:t>
            </a:r>
          </a:p>
          <a:p>
            <a:pPr lvl="1"/>
            <a:r>
              <a:t>Body Level Two</a:t>
            </a:r>
          </a:p>
          <a:p>
            <a:pPr lvl="2"/>
            <a:r>
              <a:t>Body Level Three</a:t>
            </a:r>
          </a:p>
          <a:p>
            <a:pPr lvl="3"/>
            <a:r>
              <a:t>Body Level Four</a:t>
            </a:r>
          </a:p>
          <a:p>
            <a:pPr lvl="4"/>
            <a:r>
              <a:t>Body Level Five</a:t>
            </a:r>
          </a:p>
        </p:txBody>
      </p:sp>
      <p:sp>
        <p:nvSpPr>
          <p:cNvPr id="129" name="Slide Number"/>
          <p:cNvSpPr txBox="1">
            <a:spLocks noGrp="1"/>
          </p:cNvSpPr>
          <p:nvPr>
            <p:ph type="sldNum" sz="quarter" idx="2"/>
          </p:nvPr>
        </p:nvSpPr>
        <p:spPr>
          <a:xfrm>
            <a:off x="491525" y="6217570"/>
            <a:ext cx="235642" cy="153888"/>
          </a:xfrm>
          <a:prstGeom prst="rect">
            <a:avLst/>
          </a:prstGeom>
        </p:spPr>
        <p:txBody>
          <a:bodyPr lIns="0" tIns="0" rIns="0" bIns="0"/>
          <a:lstStyle>
            <a:lvl1pPr algn="l" defTabSz="454388">
              <a:defRPr sz="1000">
                <a:solidFill>
                  <a:srgbClr val="00B969"/>
                </a:solidFill>
                <a:latin typeface="Museo Sans 500"/>
                <a:ea typeface="Museo Sans 500"/>
                <a:cs typeface="Museo Sans 500"/>
                <a:sym typeface="Museo Sans 500"/>
              </a:defRPr>
            </a:lvl1pPr>
          </a:lstStyle>
          <a:p>
            <a:fld id="{86CB4B4D-7CA3-9044-876B-883B54F8677D}" type="slidenum">
              <a:rPr/>
              <a:pPr/>
              <a:t>‹nr.›</a:t>
            </a:fld>
            <a:endParaRPr/>
          </a:p>
        </p:txBody>
      </p:sp>
    </p:spTree>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Title and Content 3">
    <p:spTree>
      <p:nvGrpSpPr>
        <p:cNvPr id="1" name=""/>
        <p:cNvGrpSpPr/>
        <p:nvPr/>
      </p:nvGrpSpPr>
      <p:grpSpPr>
        <a:xfrm>
          <a:off x="0" y="0"/>
          <a:ext cx="0" cy="0"/>
          <a:chOff x="0" y="0"/>
          <a:chExt cx="0" cy="0"/>
        </a:xfrm>
      </p:grpSpPr>
      <p:pic>
        <p:nvPicPr>
          <p:cNvPr id="205" name="Afbeelding 6" descr="Afbeelding 6"/>
          <p:cNvPicPr>
            <a:picLocks noChangeAspect="1"/>
          </p:cNvPicPr>
          <p:nvPr/>
        </p:nvPicPr>
        <p:blipFill>
          <a:blip r:embed="rId2">
            <a:extLst/>
          </a:blip>
          <a:stretch>
            <a:fillRect/>
          </a:stretch>
        </p:blipFill>
        <p:spPr>
          <a:xfrm>
            <a:off x="7307998" y="6012109"/>
            <a:ext cx="1432612" cy="576095"/>
          </a:xfrm>
          <a:prstGeom prst="rect">
            <a:avLst/>
          </a:prstGeom>
          <a:ln w="12700">
            <a:miter lim="400000"/>
          </a:ln>
        </p:spPr>
      </p:pic>
      <p:sp>
        <p:nvSpPr>
          <p:cNvPr id="206" name="Title Text"/>
          <p:cNvSpPr txBox="1">
            <a:spLocks noGrp="1"/>
          </p:cNvSpPr>
          <p:nvPr>
            <p:ph type="title"/>
          </p:nvPr>
        </p:nvSpPr>
        <p:spPr>
          <a:xfrm>
            <a:off x="491524" y="395999"/>
            <a:ext cx="8172003" cy="828003"/>
          </a:xfrm>
          <a:prstGeom prst="rect">
            <a:avLst/>
          </a:prstGeom>
        </p:spPr>
        <p:txBody>
          <a:bodyPr lIns="0" tIns="0" rIns="0" bIns="0" anchor="t"/>
          <a:lstStyle>
            <a:lvl1pPr algn="l" defTabSz="454620">
              <a:lnSpc>
                <a:spcPts val="3164"/>
              </a:lnSpc>
              <a:defRPr sz="2700">
                <a:solidFill>
                  <a:srgbClr val="00B969"/>
                </a:solidFill>
                <a:latin typeface="Museo Sans 700"/>
                <a:ea typeface="Museo Sans 700"/>
                <a:cs typeface="Museo Sans 700"/>
                <a:sym typeface="Museo Sans 700"/>
              </a:defRPr>
            </a:lvl1pPr>
          </a:lstStyle>
          <a:p>
            <a:r>
              <a:t>Title Text</a:t>
            </a:r>
          </a:p>
        </p:txBody>
      </p:sp>
      <p:sp>
        <p:nvSpPr>
          <p:cNvPr id="207" name="Body Level One…"/>
          <p:cNvSpPr txBox="1">
            <a:spLocks noGrp="1"/>
          </p:cNvSpPr>
          <p:nvPr>
            <p:ph type="body" idx="1"/>
          </p:nvPr>
        </p:nvSpPr>
        <p:spPr>
          <a:xfrm>
            <a:off x="491633" y="1295399"/>
            <a:ext cx="8172001" cy="4680003"/>
          </a:xfrm>
          <a:prstGeom prst="rect">
            <a:avLst/>
          </a:prstGeom>
        </p:spPr>
        <p:txBody>
          <a:bodyPr lIns="0" tIns="0" rIns="0" bIns="0" anchor="t"/>
          <a:lstStyle>
            <a:lvl1pPr marL="0" indent="0" defTabSz="454620">
              <a:lnSpc>
                <a:spcPts val="2461"/>
              </a:lnSpc>
              <a:spcBef>
                <a:spcPts val="0"/>
              </a:spcBef>
              <a:buSzTx/>
              <a:buNone/>
              <a:defRPr sz="2000">
                <a:solidFill>
                  <a:srgbClr val="002328"/>
                </a:solidFill>
                <a:latin typeface="Museo Sans 500"/>
                <a:ea typeface="Museo Sans 500"/>
                <a:cs typeface="Museo Sans 500"/>
                <a:sym typeface="Museo Sans 500"/>
              </a:defRPr>
            </a:lvl1pPr>
            <a:lvl2pPr marL="0" indent="0" defTabSz="454620">
              <a:lnSpc>
                <a:spcPts val="2461"/>
              </a:lnSpc>
              <a:spcBef>
                <a:spcPts val="0"/>
              </a:spcBef>
              <a:buSzTx/>
              <a:buNone/>
              <a:defRPr sz="2000">
                <a:solidFill>
                  <a:srgbClr val="002328"/>
                </a:solidFill>
                <a:latin typeface="Museo Sans 500"/>
                <a:ea typeface="Museo Sans 500"/>
                <a:cs typeface="Museo Sans 500"/>
                <a:sym typeface="Museo Sans 500"/>
              </a:defRPr>
            </a:lvl2pPr>
            <a:lvl3pPr marL="0" indent="0" defTabSz="454620">
              <a:lnSpc>
                <a:spcPts val="2461"/>
              </a:lnSpc>
              <a:spcBef>
                <a:spcPts val="0"/>
              </a:spcBef>
              <a:buSzTx/>
              <a:buNone/>
              <a:defRPr sz="2000">
                <a:solidFill>
                  <a:srgbClr val="002328"/>
                </a:solidFill>
                <a:latin typeface="Museo Sans 500"/>
                <a:ea typeface="Museo Sans 500"/>
                <a:cs typeface="Museo Sans 500"/>
                <a:sym typeface="Museo Sans 500"/>
              </a:defRPr>
            </a:lvl3pPr>
            <a:lvl4pPr marL="0" indent="0" defTabSz="454620">
              <a:lnSpc>
                <a:spcPts val="2461"/>
              </a:lnSpc>
              <a:spcBef>
                <a:spcPts val="0"/>
              </a:spcBef>
              <a:buSzTx/>
              <a:buNone/>
              <a:defRPr sz="2000">
                <a:solidFill>
                  <a:srgbClr val="002328"/>
                </a:solidFill>
                <a:latin typeface="Museo Sans 500"/>
                <a:ea typeface="Museo Sans 500"/>
                <a:cs typeface="Museo Sans 500"/>
                <a:sym typeface="Museo Sans 500"/>
              </a:defRPr>
            </a:lvl4pPr>
            <a:lvl5pPr marL="0" indent="0" defTabSz="454620">
              <a:lnSpc>
                <a:spcPts val="2461"/>
              </a:lnSpc>
              <a:spcBef>
                <a:spcPts val="0"/>
              </a:spcBef>
              <a:buSzTx/>
              <a:buNone/>
              <a:defRPr sz="2000">
                <a:solidFill>
                  <a:srgbClr val="002328"/>
                </a:solidFill>
                <a:latin typeface="Museo Sans 500"/>
                <a:ea typeface="Museo Sans 500"/>
                <a:cs typeface="Museo Sans 500"/>
                <a:sym typeface="Museo Sans 500"/>
              </a:defRPr>
            </a:lvl5pPr>
          </a:lstStyle>
          <a:p>
            <a:r>
              <a:t>Body Level One</a:t>
            </a:r>
          </a:p>
          <a:p>
            <a:pPr lvl="1"/>
            <a:r>
              <a:t>Body Level Two</a:t>
            </a:r>
          </a:p>
          <a:p>
            <a:pPr lvl="2"/>
            <a:r>
              <a:t>Body Level Three</a:t>
            </a:r>
          </a:p>
          <a:p>
            <a:pPr lvl="3"/>
            <a:r>
              <a:t>Body Level Four</a:t>
            </a:r>
          </a:p>
          <a:p>
            <a:pPr lvl="4"/>
            <a:r>
              <a:t>Body Level Five</a:t>
            </a:r>
          </a:p>
        </p:txBody>
      </p:sp>
      <p:sp>
        <p:nvSpPr>
          <p:cNvPr id="208" name="Slide Number"/>
          <p:cNvSpPr txBox="1">
            <a:spLocks noGrp="1"/>
          </p:cNvSpPr>
          <p:nvPr>
            <p:ph type="sldNum" sz="quarter" idx="2"/>
          </p:nvPr>
        </p:nvSpPr>
        <p:spPr>
          <a:xfrm>
            <a:off x="491525" y="6217570"/>
            <a:ext cx="235642" cy="153888"/>
          </a:xfrm>
          <a:prstGeom prst="rect">
            <a:avLst/>
          </a:prstGeom>
        </p:spPr>
        <p:txBody>
          <a:bodyPr lIns="0" tIns="0" rIns="0" bIns="0"/>
          <a:lstStyle>
            <a:lvl1pPr algn="l" defTabSz="454620">
              <a:defRPr sz="1000">
                <a:solidFill>
                  <a:srgbClr val="00B969"/>
                </a:solidFill>
                <a:latin typeface="Museo Sans 500"/>
                <a:ea typeface="Museo Sans 500"/>
                <a:cs typeface="Museo Sans 500"/>
                <a:sym typeface="Museo Sans 500"/>
              </a:defRPr>
            </a:lvl1pPr>
          </a:lstStyle>
          <a:p>
            <a:fld id="{86CB4B4D-7CA3-9044-876B-883B54F8677D}" type="slidenum">
              <a:rPr/>
              <a:pPr/>
              <a:t>‹nr.›</a:t>
            </a:fld>
            <a:endParaRPr/>
          </a:p>
        </p:txBody>
      </p:sp>
    </p:spTree>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Title and Content 3">
    <p:spTree>
      <p:nvGrpSpPr>
        <p:cNvPr id="1" name=""/>
        <p:cNvGrpSpPr/>
        <p:nvPr/>
      </p:nvGrpSpPr>
      <p:grpSpPr>
        <a:xfrm>
          <a:off x="0" y="0"/>
          <a:ext cx="0" cy="0"/>
          <a:chOff x="0" y="0"/>
          <a:chExt cx="0" cy="0"/>
        </a:xfrm>
      </p:grpSpPr>
      <p:pic>
        <p:nvPicPr>
          <p:cNvPr id="205" name="Afbeelding 6" descr="Afbeelding 6"/>
          <p:cNvPicPr>
            <a:picLocks noChangeAspect="1"/>
          </p:cNvPicPr>
          <p:nvPr/>
        </p:nvPicPr>
        <p:blipFill>
          <a:blip r:embed="rId2">
            <a:extLst/>
          </a:blip>
          <a:stretch>
            <a:fillRect/>
          </a:stretch>
        </p:blipFill>
        <p:spPr>
          <a:xfrm>
            <a:off x="7307998" y="6012098"/>
            <a:ext cx="1432612" cy="576095"/>
          </a:xfrm>
          <a:prstGeom prst="rect">
            <a:avLst/>
          </a:prstGeom>
          <a:ln w="12700">
            <a:miter lim="400000"/>
          </a:ln>
        </p:spPr>
      </p:pic>
      <p:sp>
        <p:nvSpPr>
          <p:cNvPr id="206" name="Title Text"/>
          <p:cNvSpPr txBox="1">
            <a:spLocks noGrp="1"/>
          </p:cNvSpPr>
          <p:nvPr>
            <p:ph type="title"/>
          </p:nvPr>
        </p:nvSpPr>
        <p:spPr>
          <a:xfrm>
            <a:off x="491524" y="395999"/>
            <a:ext cx="8172003" cy="828003"/>
          </a:xfrm>
          <a:prstGeom prst="rect">
            <a:avLst/>
          </a:prstGeom>
        </p:spPr>
        <p:txBody>
          <a:bodyPr lIns="0" tIns="0" rIns="0" bIns="0" anchor="t"/>
          <a:lstStyle>
            <a:lvl1pPr algn="l" defTabSz="454875">
              <a:lnSpc>
                <a:spcPts val="3164"/>
              </a:lnSpc>
              <a:defRPr sz="2700">
                <a:solidFill>
                  <a:srgbClr val="00B969"/>
                </a:solidFill>
                <a:latin typeface="Museo Sans 700"/>
                <a:ea typeface="Museo Sans 700"/>
                <a:cs typeface="Museo Sans 700"/>
                <a:sym typeface="Museo Sans 700"/>
              </a:defRPr>
            </a:lvl1pPr>
          </a:lstStyle>
          <a:p>
            <a:r>
              <a:t>Title Text</a:t>
            </a:r>
          </a:p>
        </p:txBody>
      </p:sp>
      <p:sp>
        <p:nvSpPr>
          <p:cNvPr id="207" name="Body Level One…"/>
          <p:cNvSpPr txBox="1">
            <a:spLocks noGrp="1"/>
          </p:cNvSpPr>
          <p:nvPr>
            <p:ph type="body" idx="1"/>
          </p:nvPr>
        </p:nvSpPr>
        <p:spPr>
          <a:xfrm>
            <a:off x="491622" y="1295399"/>
            <a:ext cx="8172001" cy="4680003"/>
          </a:xfrm>
          <a:prstGeom prst="rect">
            <a:avLst/>
          </a:prstGeom>
        </p:spPr>
        <p:txBody>
          <a:bodyPr lIns="0" tIns="0" rIns="0" bIns="0" anchor="t"/>
          <a:lstStyle>
            <a:lvl1pPr marL="0" indent="0" defTabSz="454875">
              <a:lnSpc>
                <a:spcPts val="2461"/>
              </a:lnSpc>
              <a:spcBef>
                <a:spcPts val="0"/>
              </a:spcBef>
              <a:buSzTx/>
              <a:buNone/>
              <a:defRPr sz="2000">
                <a:solidFill>
                  <a:srgbClr val="002328"/>
                </a:solidFill>
                <a:latin typeface="Museo Sans 500"/>
                <a:ea typeface="Museo Sans 500"/>
                <a:cs typeface="Museo Sans 500"/>
                <a:sym typeface="Museo Sans 500"/>
              </a:defRPr>
            </a:lvl1pPr>
            <a:lvl2pPr marL="0" indent="0" defTabSz="454875">
              <a:lnSpc>
                <a:spcPts val="2461"/>
              </a:lnSpc>
              <a:spcBef>
                <a:spcPts val="0"/>
              </a:spcBef>
              <a:buSzTx/>
              <a:buNone/>
              <a:defRPr sz="2000">
                <a:solidFill>
                  <a:srgbClr val="002328"/>
                </a:solidFill>
                <a:latin typeface="Museo Sans 500"/>
                <a:ea typeface="Museo Sans 500"/>
                <a:cs typeface="Museo Sans 500"/>
                <a:sym typeface="Museo Sans 500"/>
              </a:defRPr>
            </a:lvl2pPr>
            <a:lvl3pPr marL="0" indent="0" defTabSz="454875">
              <a:lnSpc>
                <a:spcPts val="2461"/>
              </a:lnSpc>
              <a:spcBef>
                <a:spcPts val="0"/>
              </a:spcBef>
              <a:buSzTx/>
              <a:buNone/>
              <a:defRPr sz="2000">
                <a:solidFill>
                  <a:srgbClr val="002328"/>
                </a:solidFill>
                <a:latin typeface="Museo Sans 500"/>
                <a:ea typeface="Museo Sans 500"/>
                <a:cs typeface="Museo Sans 500"/>
                <a:sym typeface="Museo Sans 500"/>
              </a:defRPr>
            </a:lvl3pPr>
            <a:lvl4pPr marL="0" indent="0" defTabSz="454875">
              <a:lnSpc>
                <a:spcPts val="2461"/>
              </a:lnSpc>
              <a:spcBef>
                <a:spcPts val="0"/>
              </a:spcBef>
              <a:buSzTx/>
              <a:buNone/>
              <a:defRPr sz="2000">
                <a:solidFill>
                  <a:srgbClr val="002328"/>
                </a:solidFill>
                <a:latin typeface="Museo Sans 500"/>
                <a:ea typeface="Museo Sans 500"/>
                <a:cs typeface="Museo Sans 500"/>
                <a:sym typeface="Museo Sans 500"/>
              </a:defRPr>
            </a:lvl4pPr>
            <a:lvl5pPr marL="0" indent="0" defTabSz="454875">
              <a:lnSpc>
                <a:spcPts val="2461"/>
              </a:lnSpc>
              <a:spcBef>
                <a:spcPts val="0"/>
              </a:spcBef>
              <a:buSzTx/>
              <a:buNone/>
              <a:defRPr sz="2000">
                <a:solidFill>
                  <a:srgbClr val="002328"/>
                </a:solidFill>
                <a:latin typeface="Museo Sans 500"/>
                <a:ea typeface="Museo Sans 500"/>
                <a:cs typeface="Museo Sans 500"/>
                <a:sym typeface="Museo Sans 500"/>
              </a:defRPr>
            </a:lvl5pPr>
          </a:lstStyle>
          <a:p>
            <a:r>
              <a:t>Body Level One</a:t>
            </a:r>
          </a:p>
          <a:p>
            <a:pPr lvl="1"/>
            <a:r>
              <a:t>Body Level Two</a:t>
            </a:r>
          </a:p>
          <a:p>
            <a:pPr lvl="2"/>
            <a:r>
              <a:t>Body Level Three</a:t>
            </a:r>
          </a:p>
          <a:p>
            <a:pPr lvl="3"/>
            <a:r>
              <a:t>Body Level Four</a:t>
            </a:r>
          </a:p>
          <a:p>
            <a:pPr lvl="4"/>
            <a:r>
              <a:t>Body Level Five</a:t>
            </a:r>
          </a:p>
        </p:txBody>
      </p:sp>
      <p:sp>
        <p:nvSpPr>
          <p:cNvPr id="208" name="Slide Number"/>
          <p:cNvSpPr txBox="1">
            <a:spLocks noGrp="1"/>
          </p:cNvSpPr>
          <p:nvPr>
            <p:ph type="sldNum" sz="quarter" idx="2"/>
          </p:nvPr>
        </p:nvSpPr>
        <p:spPr>
          <a:xfrm>
            <a:off x="491525" y="6217570"/>
            <a:ext cx="235642" cy="153888"/>
          </a:xfrm>
          <a:prstGeom prst="rect">
            <a:avLst/>
          </a:prstGeom>
        </p:spPr>
        <p:txBody>
          <a:bodyPr lIns="0" tIns="0" rIns="0" bIns="0"/>
          <a:lstStyle>
            <a:lvl1pPr algn="l" defTabSz="454875">
              <a:defRPr sz="1000">
                <a:solidFill>
                  <a:srgbClr val="00B969"/>
                </a:solidFill>
                <a:latin typeface="Museo Sans 500"/>
                <a:ea typeface="Museo Sans 500"/>
                <a:cs typeface="Museo Sans 500"/>
                <a:sym typeface="Museo Sans 500"/>
              </a:defRPr>
            </a:lvl1pPr>
          </a:lstStyle>
          <a:p>
            <a:fld id="{86CB4B4D-7CA3-9044-876B-883B54F8677D}" type="slidenum">
              <a:rPr/>
              <a:pPr/>
              <a:t>‹nr.›</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en-US"/>
          </a:p>
        </p:txBody>
      </p:sp>
      <p:sp>
        <p:nvSpPr>
          <p:cNvPr id="3" name="Tijdelijke aanduiding voor tekst 2"/>
          <p:cNvSpPr>
            <a:spLocks noGrp="1"/>
          </p:cNvSpPr>
          <p:nvPr>
            <p:ph type="body" idx="1"/>
          </p:nvPr>
        </p:nvSpPr>
        <p:spPr>
          <a:xfrm>
            <a:off x="457200" y="1535116"/>
            <a:ext cx="4040188" cy="639762"/>
          </a:xfrm>
        </p:spPr>
        <p:txBody>
          <a:bodyPr anchor="b"/>
          <a:lstStyle>
            <a:lvl1pPr marL="0" indent="0">
              <a:buNone/>
              <a:defRPr sz="2400" b="1"/>
            </a:lvl1pPr>
            <a:lvl2pPr marL="451934" indent="0">
              <a:buNone/>
              <a:defRPr sz="2000" b="1"/>
            </a:lvl2pPr>
            <a:lvl3pPr marL="903858" indent="0">
              <a:buNone/>
              <a:defRPr sz="1800" b="1"/>
            </a:lvl3pPr>
            <a:lvl4pPr marL="1355838" indent="0">
              <a:buNone/>
              <a:defRPr sz="1600" b="1"/>
            </a:lvl4pPr>
            <a:lvl5pPr marL="1807776" indent="0">
              <a:buNone/>
              <a:defRPr sz="1600" b="1"/>
            </a:lvl5pPr>
            <a:lvl6pPr marL="2259735" indent="0">
              <a:buNone/>
              <a:defRPr sz="1600" b="1"/>
            </a:lvl6pPr>
            <a:lvl7pPr marL="2711645" indent="0">
              <a:buNone/>
              <a:defRPr sz="1600" b="1"/>
            </a:lvl7pPr>
            <a:lvl8pPr marL="3163590" indent="0">
              <a:buNone/>
              <a:defRPr sz="1600" b="1"/>
            </a:lvl8pPr>
            <a:lvl9pPr marL="3615528"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5" name="Tijdelijke aanduiding voor tekst 4"/>
          <p:cNvSpPr>
            <a:spLocks noGrp="1"/>
          </p:cNvSpPr>
          <p:nvPr>
            <p:ph type="body" sz="quarter" idx="3"/>
          </p:nvPr>
        </p:nvSpPr>
        <p:spPr>
          <a:xfrm>
            <a:off x="4645034" y="1535116"/>
            <a:ext cx="4041775" cy="639762"/>
          </a:xfrm>
        </p:spPr>
        <p:txBody>
          <a:bodyPr anchor="b"/>
          <a:lstStyle>
            <a:lvl1pPr marL="0" indent="0">
              <a:buNone/>
              <a:defRPr sz="2400" b="1"/>
            </a:lvl1pPr>
            <a:lvl2pPr marL="451934" indent="0">
              <a:buNone/>
              <a:defRPr sz="2000" b="1"/>
            </a:lvl2pPr>
            <a:lvl3pPr marL="903858" indent="0">
              <a:buNone/>
              <a:defRPr sz="1800" b="1"/>
            </a:lvl3pPr>
            <a:lvl4pPr marL="1355838" indent="0">
              <a:buNone/>
              <a:defRPr sz="1600" b="1"/>
            </a:lvl4pPr>
            <a:lvl5pPr marL="1807776" indent="0">
              <a:buNone/>
              <a:defRPr sz="1600" b="1"/>
            </a:lvl5pPr>
            <a:lvl6pPr marL="2259735" indent="0">
              <a:buNone/>
              <a:defRPr sz="1600" b="1"/>
            </a:lvl6pPr>
            <a:lvl7pPr marL="2711645" indent="0">
              <a:buNone/>
              <a:defRPr sz="1600" b="1"/>
            </a:lvl7pPr>
            <a:lvl8pPr marL="3163590" indent="0">
              <a:buNone/>
              <a:defRPr sz="1600" b="1"/>
            </a:lvl8pPr>
            <a:lvl9pPr marL="3615528"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3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7" name="Tijdelijke aanduiding voor datum 6"/>
          <p:cNvSpPr>
            <a:spLocks noGrp="1"/>
          </p:cNvSpPr>
          <p:nvPr>
            <p:ph type="dt" sz="half" idx="10"/>
          </p:nvPr>
        </p:nvSpPr>
        <p:spPr/>
        <p:txBody>
          <a:bodyPr/>
          <a:lstStyle/>
          <a:p>
            <a:fld id="{027324A0-186E-4DA9-A8E6-326C78F6A208}" type="datetimeFigureOut">
              <a:rPr lang="en-US" smtClean="0"/>
              <a:t>5/15/2018</a:t>
            </a:fld>
            <a:endParaRPr lang="en-US"/>
          </a:p>
        </p:txBody>
      </p:sp>
      <p:sp>
        <p:nvSpPr>
          <p:cNvPr id="8" name="Tijdelijke aanduiding voor voettekst 7"/>
          <p:cNvSpPr>
            <a:spLocks noGrp="1"/>
          </p:cNvSpPr>
          <p:nvPr>
            <p:ph type="ftr" sz="quarter" idx="11"/>
          </p:nvPr>
        </p:nvSpPr>
        <p:spPr/>
        <p:txBody>
          <a:bodyPr/>
          <a:lstStyle/>
          <a:p>
            <a:endParaRPr lang="en-US"/>
          </a:p>
        </p:txBody>
      </p:sp>
      <p:sp>
        <p:nvSpPr>
          <p:cNvPr id="9" name="Tijdelijke aanduiding voor dianummer 8"/>
          <p:cNvSpPr>
            <a:spLocks noGrp="1"/>
          </p:cNvSpPr>
          <p:nvPr>
            <p:ph type="sldNum" sz="quarter" idx="12"/>
          </p:nvPr>
        </p:nvSpPr>
        <p:spPr/>
        <p:txBody>
          <a:bodyPr/>
          <a:lstStyle/>
          <a:p>
            <a:fld id="{D4EFC451-B60C-43BD-978A-FBAA23D9DE5F}" type="slidenum">
              <a:rPr lang="en-US" smtClean="0"/>
              <a:t>‹nr.›</a:t>
            </a:fld>
            <a:endParaRPr lang="en-US"/>
          </a:p>
        </p:txBody>
      </p:sp>
    </p:spTree>
    <p:extLst>
      <p:ext uri="{BB962C8B-B14F-4D97-AF65-F5344CB8AC3E}">
        <p14:creationId xmlns:p14="http://schemas.microsoft.com/office/powerpoint/2010/main" val="149601555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pic>
        <p:nvPicPr>
          <p:cNvPr id="146" name="Afbeelding 6" descr="Afbeelding 6"/>
          <p:cNvPicPr>
            <a:picLocks noChangeAspect="1"/>
          </p:cNvPicPr>
          <p:nvPr/>
        </p:nvPicPr>
        <p:blipFill>
          <a:blip r:embed="rId2">
            <a:extLst/>
          </a:blip>
          <a:stretch>
            <a:fillRect/>
          </a:stretch>
        </p:blipFill>
        <p:spPr>
          <a:xfrm>
            <a:off x="7307998" y="6011999"/>
            <a:ext cx="1432612" cy="576094"/>
          </a:xfrm>
          <a:prstGeom prst="rect">
            <a:avLst/>
          </a:prstGeom>
          <a:ln w="12700">
            <a:miter lim="400000"/>
          </a:ln>
        </p:spPr>
      </p:pic>
      <p:sp>
        <p:nvSpPr>
          <p:cNvPr id="147" name="Title Text"/>
          <p:cNvSpPr txBox="1">
            <a:spLocks noGrp="1"/>
          </p:cNvSpPr>
          <p:nvPr>
            <p:ph type="title"/>
          </p:nvPr>
        </p:nvSpPr>
        <p:spPr>
          <a:xfrm>
            <a:off x="491524" y="395999"/>
            <a:ext cx="8172003" cy="828003"/>
          </a:xfrm>
          <a:prstGeom prst="rect">
            <a:avLst/>
          </a:prstGeom>
        </p:spPr>
        <p:txBody>
          <a:bodyPr lIns="0" tIns="0" rIns="0" bIns="0" anchor="t"/>
          <a:lstStyle>
            <a:lvl1pPr algn="l" defTabSz="455157">
              <a:lnSpc>
                <a:spcPts val="3164"/>
              </a:lnSpc>
              <a:defRPr sz="2700">
                <a:solidFill>
                  <a:srgbClr val="00B969"/>
                </a:solidFill>
                <a:latin typeface="Museo Sans 700"/>
                <a:ea typeface="Museo Sans 700"/>
                <a:cs typeface="Museo Sans 700"/>
                <a:sym typeface="Museo Sans 700"/>
              </a:defRPr>
            </a:lvl1pPr>
          </a:lstStyle>
          <a:p>
            <a:r>
              <a:t>Title Text</a:t>
            </a:r>
          </a:p>
        </p:txBody>
      </p:sp>
      <p:sp>
        <p:nvSpPr>
          <p:cNvPr id="148" name="Body Level One…"/>
          <p:cNvSpPr txBox="1">
            <a:spLocks noGrp="1"/>
          </p:cNvSpPr>
          <p:nvPr>
            <p:ph type="body" idx="1"/>
          </p:nvPr>
        </p:nvSpPr>
        <p:spPr>
          <a:xfrm>
            <a:off x="491610" y="1295399"/>
            <a:ext cx="8172001" cy="4680003"/>
          </a:xfrm>
          <a:prstGeom prst="rect">
            <a:avLst/>
          </a:prstGeom>
        </p:spPr>
        <p:txBody>
          <a:bodyPr lIns="0" tIns="0" rIns="0" bIns="0" anchor="t"/>
          <a:lstStyle>
            <a:lvl1pPr marL="282267" indent="-282267" defTabSz="455157">
              <a:lnSpc>
                <a:spcPts val="2461"/>
              </a:lnSpc>
              <a:spcBef>
                <a:spcPts val="0"/>
              </a:spcBef>
              <a:buSzPct val="130000"/>
              <a:buFont typeface="Arial"/>
              <a:defRPr sz="2000">
                <a:solidFill>
                  <a:srgbClr val="002328"/>
                </a:solidFill>
                <a:latin typeface="Museo Sans 500"/>
                <a:ea typeface="Museo Sans 500"/>
                <a:cs typeface="Museo Sans 500"/>
                <a:sym typeface="Museo Sans 500"/>
              </a:defRPr>
            </a:lvl1pPr>
            <a:lvl2pPr marL="483836" indent="-282267" defTabSz="455157">
              <a:lnSpc>
                <a:spcPts val="2461"/>
              </a:lnSpc>
              <a:spcBef>
                <a:spcPts val="0"/>
              </a:spcBef>
              <a:buSzPct val="130000"/>
              <a:buFont typeface="Arial"/>
              <a:defRPr sz="2000">
                <a:solidFill>
                  <a:srgbClr val="002328"/>
                </a:solidFill>
                <a:latin typeface="Museo Sans 500"/>
                <a:ea typeface="Museo Sans 500"/>
                <a:cs typeface="Museo Sans 500"/>
                <a:sym typeface="Museo Sans 500"/>
              </a:defRPr>
            </a:lvl2pPr>
            <a:lvl3pPr marL="685459" indent="-282267" defTabSz="455157">
              <a:lnSpc>
                <a:spcPts val="2461"/>
              </a:lnSpc>
              <a:spcBef>
                <a:spcPts val="0"/>
              </a:spcBef>
              <a:buSzPct val="130000"/>
              <a:buFont typeface="Arial"/>
              <a:defRPr sz="2000">
                <a:solidFill>
                  <a:srgbClr val="002328"/>
                </a:solidFill>
                <a:latin typeface="Museo Sans 500"/>
                <a:ea typeface="Museo Sans 500"/>
                <a:cs typeface="Museo Sans 500"/>
                <a:sym typeface="Museo Sans 500"/>
              </a:defRPr>
            </a:lvl3pPr>
            <a:lvl4pPr marL="887098" indent="-282267" defTabSz="455157">
              <a:lnSpc>
                <a:spcPts val="2461"/>
              </a:lnSpc>
              <a:spcBef>
                <a:spcPts val="0"/>
              </a:spcBef>
              <a:buSzPct val="130000"/>
              <a:buFont typeface="Arial"/>
              <a:defRPr sz="2000">
                <a:solidFill>
                  <a:srgbClr val="002328"/>
                </a:solidFill>
                <a:latin typeface="Museo Sans 500"/>
                <a:ea typeface="Museo Sans 500"/>
                <a:cs typeface="Museo Sans 500"/>
                <a:sym typeface="Museo Sans 500"/>
              </a:defRPr>
            </a:lvl4pPr>
            <a:lvl5pPr marL="1088647" indent="-282264" defTabSz="455157">
              <a:lnSpc>
                <a:spcPts val="2461"/>
              </a:lnSpc>
              <a:spcBef>
                <a:spcPts val="0"/>
              </a:spcBef>
              <a:buSzPct val="130000"/>
              <a:buFont typeface="Arial"/>
              <a:defRPr sz="2000">
                <a:solidFill>
                  <a:srgbClr val="002328"/>
                </a:solidFill>
                <a:latin typeface="Museo Sans 500"/>
                <a:ea typeface="Museo Sans 500"/>
                <a:cs typeface="Museo Sans 500"/>
                <a:sym typeface="Museo Sans 500"/>
              </a:defRPr>
            </a:lvl5pPr>
          </a:lstStyle>
          <a:p>
            <a:r>
              <a:t>Body Level One</a:t>
            </a:r>
          </a:p>
          <a:p>
            <a:pPr lvl="1"/>
            <a:r>
              <a:t>Body Level Two</a:t>
            </a:r>
          </a:p>
          <a:p>
            <a:pPr lvl="2"/>
            <a:r>
              <a:t>Body Level Three</a:t>
            </a:r>
          </a:p>
          <a:p>
            <a:pPr lvl="3"/>
            <a:r>
              <a:t>Body Level Four</a:t>
            </a:r>
          </a:p>
          <a:p>
            <a:pPr lvl="4"/>
            <a:r>
              <a:t>Body Level Five</a:t>
            </a:r>
          </a:p>
        </p:txBody>
      </p:sp>
      <p:sp>
        <p:nvSpPr>
          <p:cNvPr id="149" name="Slide Number"/>
          <p:cNvSpPr txBox="1">
            <a:spLocks noGrp="1"/>
          </p:cNvSpPr>
          <p:nvPr>
            <p:ph type="sldNum" sz="quarter" idx="2"/>
          </p:nvPr>
        </p:nvSpPr>
        <p:spPr>
          <a:xfrm>
            <a:off x="491525" y="6217570"/>
            <a:ext cx="235642" cy="153888"/>
          </a:xfrm>
          <a:prstGeom prst="rect">
            <a:avLst/>
          </a:prstGeom>
        </p:spPr>
        <p:txBody>
          <a:bodyPr lIns="0" tIns="0" rIns="0" bIns="0"/>
          <a:lstStyle>
            <a:lvl1pPr algn="l" defTabSz="455157">
              <a:defRPr sz="1000">
                <a:solidFill>
                  <a:srgbClr val="00B969"/>
                </a:solidFill>
                <a:latin typeface="Museo Sans 500"/>
                <a:ea typeface="Museo Sans 500"/>
                <a:cs typeface="Museo Sans 500"/>
                <a:sym typeface="Museo Sans 500"/>
              </a:defRPr>
            </a:lvl1pPr>
          </a:lstStyle>
          <a:p>
            <a:fld id="{86CB4B4D-7CA3-9044-876B-883B54F8677D}" type="slidenum">
              <a:rPr/>
              <a:pPr/>
              <a:t>‹nr.›</a:t>
            </a:fld>
            <a:endParaRPr/>
          </a:p>
        </p:txBody>
      </p:sp>
    </p:spTree>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pic>
        <p:nvPicPr>
          <p:cNvPr id="215" name="Afbeelding 6" descr="Afbeelding 6"/>
          <p:cNvPicPr>
            <a:picLocks noChangeAspect="1"/>
          </p:cNvPicPr>
          <p:nvPr/>
        </p:nvPicPr>
        <p:blipFill>
          <a:blip r:embed="rId2">
            <a:extLst/>
          </a:blip>
          <a:stretch>
            <a:fillRect/>
          </a:stretch>
        </p:blipFill>
        <p:spPr>
          <a:xfrm>
            <a:off x="7308058" y="6012000"/>
            <a:ext cx="1432611" cy="576094"/>
          </a:xfrm>
          <a:prstGeom prst="rect">
            <a:avLst/>
          </a:prstGeom>
          <a:ln w="12700">
            <a:miter lim="400000"/>
          </a:ln>
        </p:spPr>
      </p:pic>
      <p:sp>
        <p:nvSpPr>
          <p:cNvPr id="216" name="Title Text"/>
          <p:cNvSpPr txBox="1">
            <a:spLocks noGrp="1"/>
          </p:cNvSpPr>
          <p:nvPr>
            <p:ph type="title"/>
          </p:nvPr>
        </p:nvSpPr>
        <p:spPr>
          <a:xfrm>
            <a:off x="491524" y="395999"/>
            <a:ext cx="8172003" cy="828003"/>
          </a:xfrm>
          <a:prstGeom prst="rect">
            <a:avLst/>
          </a:prstGeom>
        </p:spPr>
        <p:txBody>
          <a:bodyPr lIns="0" tIns="0" rIns="0" bIns="0" anchor="t"/>
          <a:lstStyle>
            <a:lvl1pPr algn="l" defTabSz="455766">
              <a:lnSpc>
                <a:spcPts val="3164"/>
              </a:lnSpc>
              <a:defRPr sz="2700">
                <a:solidFill>
                  <a:srgbClr val="00B969"/>
                </a:solidFill>
                <a:latin typeface="Museo Sans 700"/>
                <a:ea typeface="Museo Sans 700"/>
                <a:cs typeface="Museo Sans 700"/>
                <a:sym typeface="Museo Sans 700"/>
              </a:defRPr>
            </a:lvl1pPr>
          </a:lstStyle>
          <a:p>
            <a:r>
              <a:t>Title Text</a:t>
            </a:r>
          </a:p>
        </p:txBody>
      </p:sp>
      <p:sp>
        <p:nvSpPr>
          <p:cNvPr id="217" name="Body Level One…"/>
          <p:cNvSpPr txBox="1">
            <a:spLocks noGrp="1"/>
          </p:cNvSpPr>
          <p:nvPr>
            <p:ph type="body" idx="1"/>
          </p:nvPr>
        </p:nvSpPr>
        <p:spPr>
          <a:xfrm>
            <a:off x="491584" y="1295399"/>
            <a:ext cx="8172001" cy="4680003"/>
          </a:xfrm>
          <a:prstGeom prst="rect">
            <a:avLst/>
          </a:prstGeom>
        </p:spPr>
        <p:txBody>
          <a:bodyPr lIns="0" tIns="0" rIns="0" bIns="0" anchor="t"/>
          <a:lstStyle>
            <a:lvl1pPr marL="282636" indent="-282636" defTabSz="455766">
              <a:lnSpc>
                <a:spcPts val="2461"/>
              </a:lnSpc>
              <a:spcBef>
                <a:spcPts val="0"/>
              </a:spcBef>
              <a:buSzPct val="130000"/>
              <a:buFont typeface="Arial"/>
              <a:defRPr sz="2000">
                <a:solidFill>
                  <a:srgbClr val="002328"/>
                </a:solidFill>
                <a:latin typeface="Museo Sans 500"/>
                <a:ea typeface="Museo Sans 500"/>
                <a:cs typeface="Museo Sans 500"/>
                <a:sym typeface="Museo Sans 500"/>
              </a:defRPr>
            </a:lvl1pPr>
            <a:lvl2pPr marL="484483" indent="-282636" defTabSz="455766">
              <a:lnSpc>
                <a:spcPts val="2461"/>
              </a:lnSpc>
              <a:spcBef>
                <a:spcPts val="0"/>
              </a:spcBef>
              <a:buSzPct val="130000"/>
              <a:buFont typeface="Arial"/>
              <a:defRPr sz="2000">
                <a:solidFill>
                  <a:srgbClr val="002328"/>
                </a:solidFill>
                <a:latin typeface="Museo Sans 500"/>
                <a:ea typeface="Museo Sans 500"/>
                <a:cs typeface="Museo Sans 500"/>
                <a:sym typeface="Museo Sans 500"/>
              </a:defRPr>
            </a:lvl2pPr>
            <a:lvl3pPr marL="686374" indent="-282636" defTabSz="455766">
              <a:lnSpc>
                <a:spcPts val="2461"/>
              </a:lnSpc>
              <a:spcBef>
                <a:spcPts val="0"/>
              </a:spcBef>
              <a:buSzPct val="130000"/>
              <a:buFont typeface="Arial"/>
              <a:defRPr sz="2000">
                <a:solidFill>
                  <a:srgbClr val="002328"/>
                </a:solidFill>
                <a:latin typeface="Museo Sans 500"/>
                <a:ea typeface="Museo Sans 500"/>
                <a:cs typeface="Museo Sans 500"/>
                <a:sym typeface="Museo Sans 500"/>
              </a:defRPr>
            </a:lvl3pPr>
            <a:lvl4pPr marL="888268" indent="-282636" defTabSz="455766">
              <a:lnSpc>
                <a:spcPts val="2461"/>
              </a:lnSpc>
              <a:spcBef>
                <a:spcPts val="0"/>
              </a:spcBef>
              <a:buSzPct val="130000"/>
              <a:buFont typeface="Arial"/>
              <a:defRPr sz="2000">
                <a:solidFill>
                  <a:srgbClr val="002328"/>
                </a:solidFill>
                <a:latin typeface="Museo Sans 500"/>
                <a:ea typeface="Museo Sans 500"/>
                <a:cs typeface="Museo Sans 500"/>
                <a:sym typeface="Museo Sans 500"/>
              </a:defRPr>
            </a:lvl4pPr>
            <a:lvl5pPr marL="1090102" indent="-282636" defTabSz="455766">
              <a:lnSpc>
                <a:spcPts val="2461"/>
              </a:lnSpc>
              <a:spcBef>
                <a:spcPts val="0"/>
              </a:spcBef>
              <a:buSzPct val="130000"/>
              <a:buFont typeface="Arial"/>
              <a:defRPr sz="2000">
                <a:solidFill>
                  <a:srgbClr val="002328"/>
                </a:solidFill>
                <a:latin typeface="Museo Sans 500"/>
                <a:ea typeface="Museo Sans 500"/>
                <a:cs typeface="Museo Sans 500"/>
                <a:sym typeface="Museo Sans 500"/>
              </a:defRPr>
            </a:lvl5pPr>
          </a:lstStyle>
          <a:p>
            <a:r>
              <a:t>Body Level One</a:t>
            </a:r>
          </a:p>
          <a:p>
            <a:pPr lvl="1"/>
            <a:r>
              <a:t>Body Level Two</a:t>
            </a:r>
          </a:p>
          <a:p>
            <a:pPr lvl="2"/>
            <a:r>
              <a:t>Body Level Three</a:t>
            </a:r>
          </a:p>
          <a:p>
            <a:pPr lvl="3"/>
            <a:r>
              <a:t>Body Level Four</a:t>
            </a:r>
          </a:p>
          <a:p>
            <a:pPr lvl="4"/>
            <a:r>
              <a:t>Body Level Five</a:t>
            </a:r>
          </a:p>
        </p:txBody>
      </p:sp>
      <p:sp>
        <p:nvSpPr>
          <p:cNvPr id="218" name="Slide Number"/>
          <p:cNvSpPr txBox="1">
            <a:spLocks noGrp="1"/>
          </p:cNvSpPr>
          <p:nvPr>
            <p:ph type="sldNum" sz="quarter" idx="2"/>
          </p:nvPr>
        </p:nvSpPr>
        <p:spPr>
          <a:xfrm>
            <a:off x="491525" y="6217570"/>
            <a:ext cx="235642" cy="153888"/>
          </a:xfrm>
          <a:prstGeom prst="rect">
            <a:avLst/>
          </a:prstGeom>
        </p:spPr>
        <p:txBody>
          <a:bodyPr lIns="0" tIns="0" rIns="0" bIns="0"/>
          <a:lstStyle>
            <a:lvl1pPr algn="l" defTabSz="455766">
              <a:defRPr sz="1000">
                <a:solidFill>
                  <a:srgbClr val="00B969"/>
                </a:solidFill>
                <a:latin typeface="Museo Sans 500"/>
                <a:ea typeface="Museo Sans 500"/>
                <a:cs typeface="Museo Sans 500"/>
                <a:sym typeface="Museo Sans 500"/>
              </a:defRPr>
            </a:lvl1pPr>
          </a:lstStyle>
          <a:p>
            <a:fld id="{86CB4B4D-7CA3-9044-876B-883B54F8677D}" type="slidenum">
              <a:rPr/>
              <a:pPr/>
              <a:t>‹nr.›</a:t>
            </a:fld>
            <a:endParaRPr/>
          </a:p>
        </p:txBody>
      </p:sp>
    </p:spTree>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pic>
        <p:nvPicPr>
          <p:cNvPr id="215" name="Afbeelding 6" descr="Afbeelding 6"/>
          <p:cNvPicPr>
            <a:picLocks noChangeAspect="1"/>
          </p:cNvPicPr>
          <p:nvPr/>
        </p:nvPicPr>
        <p:blipFill>
          <a:blip r:embed="rId2">
            <a:extLst/>
          </a:blip>
          <a:stretch>
            <a:fillRect/>
          </a:stretch>
        </p:blipFill>
        <p:spPr>
          <a:xfrm>
            <a:off x="7308044" y="6012000"/>
            <a:ext cx="1432611" cy="576094"/>
          </a:xfrm>
          <a:prstGeom prst="rect">
            <a:avLst/>
          </a:prstGeom>
          <a:ln w="12700">
            <a:miter lim="400000"/>
          </a:ln>
        </p:spPr>
      </p:pic>
      <p:sp>
        <p:nvSpPr>
          <p:cNvPr id="216" name="Title Text"/>
          <p:cNvSpPr txBox="1">
            <a:spLocks noGrp="1"/>
          </p:cNvSpPr>
          <p:nvPr>
            <p:ph type="title"/>
          </p:nvPr>
        </p:nvSpPr>
        <p:spPr>
          <a:xfrm>
            <a:off x="491524" y="395999"/>
            <a:ext cx="8172003" cy="828003"/>
          </a:xfrm>
          <a:prstGeom prst="rect">
            <a:avLst/>
          </a:prstGeom>
        </p:spPr>
        <p:txBody>
          <a:bodyPr lIns="0" tIns="0" rIns="0" bIns="0" anchor="t"/>
          <a:lstStyle>
            <a:lvl1pPr algn="l" defTabSz="456095">
              <a:lnSpc>
                <a:spcPts val="3164"/>
              </a:lnSpc>
              <a:defRPr sz="2700">
                <a:solidFill>
                  <a:srgbClr val="00B969"/>
                </a:solidFill>
                <a:latin typeface="Museo Sans 700"/>
                <a:ea typeface="Museo Sans 700"/>
                <a:cs typeface="Museo Sans 700"/>
                <a:sym typeface="Museo Sans 700"/>
              </a:defRPr>
            </a:lvl1pPr>
          </a:lstStyle>
          <a:p>
            <a:r>
              <a:t>Title Text</a:t>
            </a:r>
          </a:p>
        </p:txBody>
      </p:sp>
      <p:sp>
        <p:nvSpPr>
          <p:cNvPr id="217" name="Body Level One…"/>
          <p:cNvSpPr txBox="1">
            <a:spLocks noGrp="1"/>
          </p:cNvSpPr>
          <p:nvPr>
            <p:ph type="body" idx="1"/>
          </p:nvPr>
        </p:nvSpPr>
        <p:spPr>
          <a:xfrm>
            <a:off x="491570" y="1295399"/>
            <a:ext cx="8172001" cy="4680003"/>
          </a:xfrm>
          <a:prstGeom prst="rect">
            <a:avLst/>
          </a:prstGeom>
        </p:spPr>
        <p:txBody>
          <a:bodyPr lIns="0" tIns="0" rIns="0" bIns="0" anchor="t"/>
          <a:lstStyle>
            <a:lvl1pPr marL="282835" indent="-282835" defTabSz="456095">
              <a:lnSpc>
                <a:spcPts val="2461"/>
              </a:lnSpc>
              <a:spcBef>
                <a:spcPts val="0"/>
              </a:spcBef>
              <a:buSzPct val="130000"/>
              <a:buFont typeface="Arial"/>
              <a:defRPr sz="2000">
                <a:solidFill>
                  <a:srgbClr val="002328"/>
                </a:solidFill>
                <a:latin typeface="Museo Sans 500"/>
                <a:ea typeface="Museo Sans 500"/>
                <a:cs typeface="Museo Sans 500"/>
                <a:sym typeface="Museo Sans 500"/>
              </a:defRPr>
            </a:lvl1pPr>
            <a:lvl2pPr marL="484833" indent="-282835" defTabSz="456095">
              <a:lnSpc>
                <a:spcPts val="2461"/>
              </a:lnSpc>
              <a:spcBef>
                <a:spcPts val="0"/>
              </a:spcBef>
              <a:buSzPct val="130000"/>
              <a:buFont typeface="Arial"/>
              <a:defRPr sz="2000">
                <a:solidFill>
                  <a:srgbClr val="002328"/>
                </a:solidFill>
                <a:latin typeface="Museo Sans 500"/>
                <a:ea typeface="Museo Sans 500"/>
                <a:cs typeface="Museo Sans 500"/>
                <a:sym typeface="Museo Sans 500"/>
              </a:defRPr>
            </a:lvl2pPr>
            <a:lvl3pPr marL="686864" indent="-282835" defTabSz="456095">
              <a:lnSpc>
                <a:spcPts val="2461"/>
              </a:lnSpc>
              <a:spcBef>
                <a:spcPts val="0"/>
              </a:spcBef>
              <a:buSzPct val="130000"/>
              <a:buFont typeface="Arial"/>
              <a:defRPr sz="2000">
                <a:solidFill>
                  <a:srgbClr val="002328"/>
                </a:solidFill>
                <a:latin typeface="Museo Sans 500"/>
                <a:ea typeface="Museo Sans 500"/>
                <a:cs typeface="Museo Sans 500"/>
                <a:sym typeface="Museo Sans 500"/>
              </a:defRPr>
            </a:lvl3pPr>
            <a:lvl4pPr marL="888898" indent="-282835" defTabSz="456095">
              <a:lnSpc>
                <a:spcPts val="2461"/>
              </a:lnSpc>
              <a:spcBef>
                <a:spcPts val="0"/>
              </a:spcBef>
              <a:buSzPct val="130000"/>
              <a:buFont typeface="Arial"/>
              <a:defRPr sz="2000">
                <a:solidFill>
                  <a:srgbClr val="002328"/>
                </a:solidFill>
                <a:latin typeface="Museo Sans 500"/>
                <a:ea typeface="Museo Sans 500"/>
                <a:cs typeface="Museo Sans 500"/>
                <a:sym typeface="Museo Sans 500"/>
              </a:defRPr>
            </a:lvl4pPr>
            <a:lvl5pPr marL="1090885" indent="-282835" defTabSz="456095">
              <a:lnSpc>
                <a:spcPts val="2461"/>
              </a:lnSpc>
              <a:spcBef>
                <a:spcPts val="0"/>
              </a:spcBef>
              <a:buSzPct val="130000"/>
              <a:buFont typeface="Arial"/>
              <a:defRPr sz="2000">
                <a:solidFill>
                  <a:srgbClr val="002328"/>
                </a:solidFill>
                <a:latin typeface="Museo Sans 500"/>
                <a:ea typeface="Museo Sans 500"/>
                <a:cs typeface="Museo Sans 500"/>
                <a:sym typeface="Museo Sans 500"/>
              </a:defRPr>
            </a:lvl5pPr>
          </a:lstStyle>
          <a:p>
            <a:r>
              <a:t>Body Level One</a:t>
            </a:r>
          </a:p>
          <a:p>
            <a:pPr lvl="1"/>
            <a:r>
              <a:t>Body Level Two</a:t>
            </a:r>
          </a:p>
          <a:p>
            <a:pPr lvl="2"/>
            <a:r>
              <a:t>Body Level Three</a:t>
            </a:r>
          </a:p>
          <a:p>
            <a:pPr lvl="3"/>
            <a:r>
              <a:t>Body Level Four</a:t>
            </a:r>
          </a:p>
          <a:p>
            <a:pPr lvl="4"/>
            <a:r>
              <a:t>Body Level Five</a:t>
            </a:r>
          </a:p>
        </p:txBody>
      </p:sp>
      <p:sp>
        <p:nvSpPr>
          <p:cNvPr id="218" name="Slide Number"/>
          <p:cNvSpPr txBox="1">
            <a:spLocks noGrp="1"/>
          </p:cNvSpPr>
          <p:nvPr>
            <p:ph type="sldNum" sz="quarter" idx="2"/>
          </p:nvPr>
        </p:nvSpPr>
        <p:spPr>
          <a:xfrm>
            <a:off x="491525" y="6217570"/>
            <a:ext cx="235642" cy="153888"/>
          </a:xfrm>
          <a:prstGeom prst="rect">
            <a:avLst/>
          </a:prstGeom>
        </p:spPr>
        <p:txBody>
          <a:bodyPr lIns="0" tIns="0" rIns="0" bIns="0"/>
          <a:lstStyle>
            <a:lvl1pPr algn="l" defTabSz="456095">
              <a:defRPr sz="1000">
                <a:solidFill>
                  <a:srgbClr val="00B969"/>
                </a:solidFill>
                <a:latin typeface="Museo Sans 500"/>
                <a:ea typeface="Museo Sans 500"/>
                <a:cs typeface="Museo Sans 500"/>
                <a:sym typeface="Museo Sans 500"/>
              </a:defRPr>
            </a:lvl1pPr>
          </a:lstStyle>
          <a:p>
            <a:fld id="{86CB4B4D-7CA3-9044-876B-883B54F8677D}" type="slidenum">
              <a:rPr/>
              <a:pPr/>
              <a:t>‹nr.›</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en-US"/>
          </a:p>
        </p:txBody>
      </p:sp>
      <p:sp>
        <p:nvSpPr>
          <p:cNvPr id="3" name="Tijdelijke aanduiding voor datum 2"/>
          <p:cNvSpPr>
            <a:spLocks noGrp="1"/>
          </p:cNvSpPr>
          <p:nvPr>
            <p:ph type="dt" sz="half" idx="10"/>
          </p:nvPr>
        </p:nvSpPr>
        <p:spPr/>
        <p:txBody>
          <a:bodyPr/>
          <a:lstStyle/>
          <a:p>
            <a:fld id="{027324A0-186E-4DA9-A8E6-326C78F6A208}" type="datetimeFigureOut">
              <a:rPr lang="en-US" smtClean="0"/>
              <a:t>5/15/2018</a:t>
            </a:fld>
            <a:endParaRPr lang="en-US"/>
          </a:p>
        </p:txBody>
      </p:sp>
      <p:sp>
        <p:nvSpPr>
          <p:cNvPr id="4" name="Tijdelijke aanduiding voor voettekst 3"/>
          <p:cNvSpPr>
            <a:spLocks noGrp="1"/>
          </p:cNvSpPr>
          <p:nvPr>
            <p:ph type="ftr" sz="quarter" idx="11"/>
          </p:nvPr>
        </p:nvSpPr>
        <p:spPr/>
        <p:txBody>
          <a:bodyPr/>
          <a:lstStyle/>
          <a:p>
            <a:endParaRPr lang="en-US"/>
          </a:p>
        </p:txBody>
      </p:sp>
      <p:sp>
        <p:nvSpPr>
          <p:cNvPr id="5" name="Tijdelijke aanduiding voor dianummer 4"/>
          <p:cNvSpPr>
            <a:spLocks noGrp="1"/>
          </p:cNvSpPr>
          <p:nvPr>
            <p:ph type="sldNum" sz="quarter" idx="12"/>
          </p:nvPr>
        </p:nvSpPr>
        <p:spPr/>
        <p:txBody>
          <a:bodyPr/>
          <a:lstStyle/>
          <a:p>
            <a:fld id="{D4EFC451-B60C-43BD-978A-FBAA23D9DE5F}" type="slidenum">
              <a:rPr lang="en-US" smtClean="0"/>
              <a:t>‹nr.›</a:t>
            </a:fld>
            <a:endParaRPr lang="en-US"/>
          </a:p>
        </p:txBody>
      </p:sp>
    </p:spTree>
    <p:extLst>
      <p:ext uri="{BB962C8B-B14F-4D97-AF65-F5344CB8AC3E}">
        <p14:creationId xmlns:p14="http://schemas.microsoft.com/office/powerpoint/2010/main" val="27640025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027324A0-186E-4DA9-A8E6-326C78F6A208}" type="datetimeFigureOut">
              <a:rPr lang="en-US" smtClean="0"/>
              <a:t>5/15/2018</a:t>
            </a:fld>
            <a:endParaRPr lang="en-US"/>
          </a:p>
        </p:txBody>
      </p:sp>
      <p:sp>
        <p:nvSpPr>
          <p:cNvPr id="3" name="Tijdelijke aanduiding voor voettekst 2"/>
          <p:cNvSpPr>
            <a:spLocks noGrp="1"/>
          </p:cNvSpPr>
          <p:nvPr>
            <p:ph type="ftr" sz="quarter" idx="11"/>
          </p:nvPr>
        </p:nvSpPr>
        <p:spPr/>
        <p:txBody>
          <a:bodyPr/>
          <a:lstStyle/>
          <a:p>
            <a:endParaRPr lang="en-US"/>
          </a:p>
        </p:txBody>
      </p:sp>
      <p:sp>
        <p:nvSpPr>
          <p:cNvPr id="4" name="Tijdelijke aanduiding voor dianummer 3"/>
          <p:cNvSpPr>
            <a:spLocks noGrp="1"/>
          </p:cNvSpPr>
          <p:nvPr>
            <p:ph type="sldNum" sz="quarter" idx="12"/>
          </p:nvPr>
        </p:nvSpPr>
        <p:spPr/>
        <p:txBody>
          <a:bodyPr/>
          <a:lstStyle/>
          <a:p>
            <a:fld id="{D4EFC451-B60C-43BD-978A-FBAA23D9DE5F}" type="slidenum">
              <a:rPr lang="en-US" smtClean="0"/>
              <a:t>‹nr.›</a:t>
            </a:fld>
            <a:endParaRPr lang="en-US"/>
          </a:p>
        </p:txBody>
      </p:sp>
    </p:spTree>
    <p:extLst>
      <p:ext uri="{BB962C8B-B14F-4D97-AF65-F5344CB8AC3E}">
        <p14:creationId xmlns:p14="http://schemas.microsoft.com/office/powerpoint/2010/main" val="4600850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21" y="273053"/>
            <a:ext cx="3008313" cy="1162050"/>
          </a:xfrm>
        </p:spPr>
        <p:txBody>
          <a:bodyPr anchor="b"/>
          <a:lstStyle>
            <a:lvl1pPr algn="l">
              <a:defRPr sz="2000" b="1"/>
            </a:lvl1pPr>
          </a:lstStyle>
          <a:p>
            <a:r>
              <a:rPr lang="nl-NL" smtClean="0"/>
              <a:t>Klik om de stijl te bewerken</a:t>
            </a:r>
            <a:endParaRPr lang="en-US"/>
          </a:p>
        </p:txBody>
      </p:sp>
      <p:sp>
        <p:nvSpPr>
          <p:cNvPr id="3" name="Tijdelijke aanduiding voor inhoud 2"/>
          <p:cNvSpPr>
            <a:spLocks noGrp="1"/>
          </p:cNvSpPr>
          <p:nvPr>
            <p:ph idx="1"/>
          </p:nvPr>
        </p:nvSpPr>
        <p:spPr>
          <a:xfrm>
            <a:off x="3575050" y="27327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4" name="Tijdelijke aanduiding voor tekst 3"/>
          <p:cNvSpPr>
            <a:spLocks noGrp="1"/>
          </p:cNvSpPr>
          <p:nvPr>
            <p:ph type="body" sz="half" idx="2"/>
          </p:nvPr>
        </p:nvSpPr>
        <p:spPr>
          <a:xfrm>
            <a:off x="457221" y="1435106"/>
            <a:ext cx="3008313" cy="4691063"/>
          </a:xfrm>
        </p:spPr>
        <p:txBody>
          <a:bodyPr/>
          <a:lstStyle>
            <a:lvl1pPr marL="0" indent="0">
              <a:buNone/>
              <a:defRPr sz="1400"/>
            </a:lvl1pPr>
            <a:lvl2pPr marL="451934" indent="0">
              <a:buNone/>
              <a:defRPr sz="1200"/>
            </a:lvl2pPr>
            <a:lvl3pPr marL="903858" indent="0">
              <a:buNone/>
              <a:defRPr sz="1000"/>
            </a:lvl3pPr>
            <a:lvl4pPr marL="1355838" indent="0">
              <a:buNone/>
              <a:defRPr sz="900"/>
            </a:lvl4pPr>
            <a:lvl5pPr marL="1807776" indent="0">
              <a:buNone/>
              <a:defRPr sz="900"/>
            </a:lvl5pPr>
            <a:lvl6pPr marL="2259735" indent="0">
              <a:buNone/>
              <a:defRPr sz="900"/>
            </a:lvl6pPr>
            <a:lvl7pPr marL="2711645" indent="0">
              <a:buNone/>
              <a:defRPr sz="900"/>
            </a:lvl7pPr>
            <a:lvl8pPr marL="3163590" indent="0">
              <a:buNone/>
              <a:defRPr sz="900"/>
            </a:lvl8pPr>
            <a:lvl9pPr marL="3615528"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027324A0-186E-4DA9-A8E6-326C78F6A208}" type="datetimeFigureOut">
              <a:rPr lang="en-US" smtClean="0"/>
              <a:t>5/15/2018</a:t>
            </a:fld>
            <a:endParaRPr lang="en-US"/>
          </a:p>
        </p:txBody>
      </p:sp>
      <p:sp>
        <p:nvSpPr>
          <p:cNvPr id="6" name="Tijdelijke aanduiding voor voettekst 5"/>
          <p:cNvSpPr>
            <a:spLocks noGrp="1"/>
          </p:cNvSpPr>
          <p:nvPr>
            <p:ph type="ftr" sz="quarter" idx="11"/>
          </p:nvPr>
        </p:nvSpPr>
        <p:spPr/>
        <p:txBody>
          <a:bodyPr/>
          <a:lstStyle/>
          <a:p>
            <a:endParaRPr lang="en-US"/>
          </a:p>
        </p:txBody>
      </p:sp>
      <p:sp>
        <p:nvSpPr>
          <p:cNvPr id="7" name="Tijdelijke aanduiding voor dianummer 6"/>
          <p:cNvSpPr>
            <a:spLocks noGrp="1"/>
          </p:cNvSpPr>
          <p:nvPr>
            <p:ph type="sldNum" sz="quarter" idx="12"/>
          </p:nvPr>
        </p:nvSpPr>
        <p:spPr/>
        <p:txBody>
          <a:bodyPr/>
          <a:lstStyle/>
          <a:p>
            <a:fld id="{D4EFC451-B60C-43BD-978A-FBAA23D9DE5F}" type="slidenum">
              <a:rPr lang="en-US" smtClean="0"/>
              <a:t>‹nr.›</a:t>
            </a:fld>
            <a:endParaRPr lang="en-US"/>
          </a:p>
        </p:txBody>
      </p:sp>
    </p:spTree>
    <p:extLst>
      <p:ext uri="{BB962C8B-B14F-4D97-AF65-F5344CB8AC3E}">
        <p14:creationId xmlns:p14="http://schemas.microsoft.com/office/powerpoint/2010/main" val="35107609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Klik om de stijl te bewerken</a:t>
            </a:r>
            <a:endParaRPr lang="en-US"/>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1934" indent="0">
              <a:buNone/>
              <a:defRPr sz="2800"/>
            </a:lvl2pPr>
            <a:lvl3pPr marL="903858" indent="0">
              <a:buNone/>
              <a:defRPr sz="2400"/>
            </a:lvl3pPr>
            <a:lvl4pPr marL="1355838" indent="0">
              <a:buNone/>
              <a:defRPr sz="2000"/>
            </a:lvl4pPr>
            <a:lvl5pPr marL="1807776" indent="0">
              <a:buNone/>
              <a:defRPr sz="2000"/>
            </a:lvl5pPr>
            <a:lvl6pPr marL="2259735" indent="0">
              <a:buNone/>
              <a:defRPr sz="2000"/>
            </a:lvl6pPr>
            <a:lvl7pPr marL="2711645" indent="0">
              <a:buNone/>
              <a:defRPr sz="2000"/>
            </a:lvl7pPr>
            <a:lvl8pPr marL="3163590" indent="0">
              <a:buNone/>
              <a:defRPr sz="2000"/>
            </a:lvl8pPr>
            <a:lvl9pPr marL="3615528" indent="0">
              <a:buNone/>
              <a:defRPr sz="2000"/>
            </a:lvl9pPr>
          </a:lstStyle>
          <a:p>
            <a:endParaRPr lang="en-US"/>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1934" indent="0">
              <a:buNone/>
              <a:defRPr sz="1200"/>
            </a:lvl2pPr>
            <a:lvl3pPr marL="903858" indent="0">
              <a:buNone/>
              <a:defRPr sz="1000"/>
            </a:lvl3pPr>
            <a:lvl4pPr marL="1355838" indent="0">
              <a:buNone/>
              <a:defRPr sz="900"/>
            </a:lvl4pPr>
            <a:lvl5pPr marL="1807776" indent="0">
              <a:buNone/>
              <a:defRPr sz="900"/>
            </a:lvl5pPr>
            <a:lvl6pPr marL="2259735" indent="0">
              <a:buNone/>
              <a:defRPr sz="900"/>
            </a:lvl6pPr>
            <a:lvl7pPr marL="2711645" indent="0">
              <a:buNone/>
              <a:defRPr sz="900"/>
            </a:lvl7pPr>
            <a:lvl8pPr marL="3163590" indent="0">
              <a:buNone/>
              <a:defRPr sz="900"/>
            </a:lvl8pPr>
            <a:lvl9pPr marL="3615528"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027324A0-186E-4DA9-A8E6-326C78F6A208}" type="datetimeFigureOut">
              <a:rPr lang="en-US" smtClean="0"/>
              <a:t>5/15/2018</a:t>
            </a:fld>
            <a:endParaRPr lang="en-US"/>
          </a:p>
        </p:txBody>
      </p:sp>
      <p:sp>
        <p:nvSpPr>
          <p:cNvPr id="6" name="Tijdelijke aanduiding voor voettekst 5"/>
          <p:cNvSpPr>
            <a:spLocks noGrp="1"/>
          </p:cNvSpPr>
          <p:nvPr>
            <p:ph type="ftr" sz="quarter" idx="11"/>
          </p:nvPr>
        </p:nvSpPr>
        <p:spPr/>
        <p:txBody>
          <a:bodyPr/>
          <a:lstStyle/>
          <a:p>
            <a:endParaRPr lang="en-US"/>
          </a:p>
        </p:txBody>
      </p:sp>
      <p:sp>
        <p:nvSpPr>
          <p:cNvPr id="7" name="Tijdelijke aanduiding voor dianummer 6"/>
          <p:cNvSpPr>
            <a:spLocks noGrp="1"/>
          </p:cNvSpPr>
          <p:nvPr>
            <p:ph type="sldNum" sz="quarter" idx="12"/>
          </p:nvPr>
        </p:nvSpPr>
        <p:spPr/>
        <p:txBody>
          <a:bodyPr/>
          <a:lstStyle/>
          <a:p>
            <a:fld id="{D4EFC451-B60C-43BD-978A-FBAA23D9DE5F}" type="slidenum">
              <a:rPr lang="en-US" smtClean="0"/>
              <a:t>‹nr.›</a:t>
            </a:fld>
            <a:endParaRPr lang="en-US"/>
          </a:p>
        </p:txBody>
      </p:sp>
    </p:spTree>
    <p:extLst>
      <p:ext uri="{BB962C8B-B14F-4D97-AF65-F5344CB8AC3E}">
        <p14:creationId xmlns:p14="http://schemas.microsoft.com/office/powerpoint/2010/main" val="4249656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20.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21.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22.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23.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24.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25.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26.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27.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28.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2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30.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31.xml"/></Relationships>
</file>

<file path=ppt/slideMasters/_rels/slideMaster22.xml.rels><?xml version="1.0" encoding="UTF-8" standalone="yes"?>
<Relationships xmlns="http://schemas.openxmlformats.org/package/2006/relationships"><Relationship Id="rId2" Type="http://schemas.openxmlformats.org/officeDocument/2006/relationships/theme" Target="../theme/theme22.xml"/><Relationship Id="rId1" Type="http://schemas.openxmlformats.org/officeDocument/2006/relationships/slideLayout" Target="../slideLayouts/slideLayout32.xml"/></Relationships>
</file>

<file path=ppt/slideMasters/_rels/slideMaster23.xml.rels><?xml version="1.0" encoding="UTF-8" standalone="yes"?>
<Relationships xmlns="http://schemas.openxmlformats.org/package/2006/relationships"><Relationship Id="rId2" Type="http://schemas.openxmlformats.org/officeDocument/2006/relationships/theme" Target="../theme/theme23.xml"/><Relationship Id="rId1" Type="http://schemas.openxmlformats.org/officeDocument/2006/relationships/slideLayout" Target="../slideLayouts/slideLayout33.xml"/></Relationships>
</file>

<file path=ppt/slideMasters/_rels/slideMaster24.xml.rels><?xml version="1.0" encoding="UTF-8" standalone="yes"?>
<Relationships xmlns="http://schemas.openxmlformats.org/package/2006/relationships"><Relationship Id="rId3" Type="http://schemas.openxmlformats.org/officeDocument/2006/relationships/theme" Target="../theme/theme24.xml"/><Relationship Id="rId2" Type="http://schemas.openxmlformats.org/officeDocument/2006/relationships/slideLayout" Target="../slideLayouts/slideLayout35.xml"/><Relationship Id="rId1" Type="http://schemas.openxmlformats.org/officeDocument/2006/relationships/slideLayout" Target="../slideLayouts/slideLayout34.xml"/></Relationships>
</file>

<file path=ppt/slideMasters/_rels/slideMaster25.xml.rels><?xml version="1.0" encoding="UTF-8" standalone="yes"?>
<Relationships xmlns="http://schemas.openxmlformats.org/package/2006/relationships"><Relationship Id="rId2" Type="http://schemas.openxmlformats.org/officeDocument/2006/relationships/theme" Target="../theme/theme25.xml"/><Relationship Id="rId1" Type="http://schemas.openxmlformats.org/officeDocument/2006/relationships/slideLayout" Target="../slideLayouts/slideLayout36.xml"/></Relationships>
</file>

<file path=ppt/slideMasters/_rels/slideMaster26.xml.rels><?xml version="1.0" encoding="UTF-8" standalone="yes"?>
<Relationships xmlns="http://schemas.openxmlformats.org/package/2006/relationships"><Relationship Id="rId2" Type="http://schemas.openxmlformats.org/officeDocument/2006/relationships/theme" Target="../theme/theme26.xml"/><Relationship Id="rId1" Type="http://schemas.openxmlformats.org/officeDocument/2006/relationships/slideLayout" Target="../slideLayouts/slideLayout37.xml"/></Relationships>
</file>

<file path=ppt/slideMasters/_rels/slideMaster27.xml.rels><?xml version="1.0" encoding="UTF-8" standalone="yes"?>
<Relationships xmlns="http://schemas.openxmlformats.org/package/2006/relationships"><Relationship Id="rId2" Type="http://schemas.openxmlformats.org/officeDocument/2006/relationships/theme" Target="../theme/theme27.xml"/><Relationship Id="rId1" Type="http://schemas.openxmlformats.org/officeDocument/2006/relationships/slideLayout" Target="../slideLayouts/slideLayout38.xml"/></Relationships>
</file>

<file path=ppt/slideMasters/_rels/slideMaster28.xml.rels><?xml version="1.0" encoding="UTF-8" standalone="yes"?>
<Relationships xmlns="http://schemas.openxmlformats.org/package/2006/relationships"><Relationship Id="rId2" Type="http://schemas.openxmlformats.org/officeDocument/2006/relationships/theme" Target="../theme/theme28.xml"/><Relationship Id="rId1" Type="http://schemas.openxmlformats.org/officeDocument/2006/relationships/slideLayout" Target="../slideLayouts/slideLayout39.xml"/></Relationships>
</file>

<file path=ppt/slideMasters/_rels/slideMaster29.xml.rels><?xml version="1.0" encoding="UTF-8" standalone="yes"?>
<Relationships xmlns="http://schemas.openxmlformats.org/package/2006/relationships"><Relationship Id="rId2" Type="http://schemas.openxmlformats.org/officeDocument/2006/relationships/theme" Target="../theme/theme29.xml"/><Relationship Id="rId1" Type="http://schemas.openxmlformats.org/officeDocument/2006/relationships/slideLayout" Target="../slideLayouts/slideLayout40.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30.xml.rels><?xml version="1.0" encoding="UTF-8" standalone="yes"?>
<Relationships xmlns="http://schemas.openxmlformats.org/package/2006/relationships"><Relationship Id="rId2" Type="http://schemas.openxmlformats.org/officeDocument/2006/relationships/theme" Target="../theme/theme30.xml"/><Relationship Id="rId1" Type="http://schemas.openxmlformats.org/officeDocument/2006/relationships/slideLayout" Target="../slideLayouts/slideLayout41.xml"/></Relationships>
</file>

<file path=ppt/slideMasters/_rels/slideMaster31.xml.rels><?xml version="1.0" encoding="UTF-8" standalone="yes"?>
<Relationships xmlns="http://schemas.openxmlformats.org/package/2006/relationships"><Relationship Id="rId2" Type="http://schemas.openxmlformats.org/officeDocument/2006/relationships/theme" Target="../theme/theme31.xml"/><Relationship Id="rId1" Type="http://schemas.openxmlformats.org/officeDocument/2006/relationships/slideLayout" Target="../slideLayouts/slideLayout42.xml"/></Relationships>
</file>

<file path=ppt/slideMasters/_rels/slideMaster32.xml.rels><?xml version="1.0" encoding="UTF-8" standalone="yes"?>
<Relationships xmlns="http://schemas.openxmlformats.org/package/2006/relationships"><Relationship Id="rId2" Type="http://schemas.openxmlformats.org/officeDocument/2006/relationships/theme" Target="../theme/theme32.xml"/><Relationship Id="rId1" Type="http://schemas.openxmlformats.org/officeDocument/2006/relationships/slideLayout" Target="../slideLayouts/slideLayout43.xml"/></Relationships>
</file>

<file path=ppt/slideMasters/_rels/slideMaster33.xml.rels><?xml version="1.0" encoding="UTF-8" standalone="yes"?>
<Relationships xmlns="http://schemas.openxmlformats.org/package/2006/relationships"><Relationship Id="rId2" Type="http://schemas.openxmlformats.org/officeDocument/2006/relationships/theme" Target="../theme/theme33.xml"/><Relationship Id="rId1" Type="http://schemas.openxmlformats.org/officeDocument/2006/relationships/slideLayout" Target="../slideLayouts/slideLayout44.xml"/></Relationships>
</file>

<file path=ppt/slideMasters/_rels/slideMaster34.xml.rels><?xml version="1.0" encoding="UTF-8" standalone="yes"?>
<Relationships xmlns="http://schemas.openxmlformats.org/package/2006/relationships"><Relationship Id="rId3" Type="http://schemas.openxmlformats.org/officeDocument/2006/relationships/theme" Target="../theme/theme34.xml"/><Relationship Id="rId2" Type="http://schemas.openxmlformats.org/officeDocument/2006/relationships/slideLayout" Target="../slideLayouts/slideLayout46.xml"/><Relationship Id="rId1" Type="http://schemas.openxmlformats.org/officeDocument/2006/relationships/slideLayout" Target="../slideLayouts/slideLayout45.xml"/></Relationships>
</file>

<file path=ppt/slideMasters/_rels/slideMaster35.xml.rels><?xml version="1.0" encoding="UTF-8" standalone="yes"?>
<Relationships xmlns="http://schemas.openxmlformats.org/package/2006/relationships"><Relationship Id="rId2" Type="http://schemas.openxmlformats.org/officeDocument/2006/relationships/theme" Target="../theme/theme35.xml"/><Relationship Id="rId1" Type="http://schemas.openxmlformats.org/officeDocument/2006/relationships/slideLayout" Target="../slideLayouts/slideLayout47.xml"/></Relationships>
</file>

<file path=ppt/slideMasters/_rels/slideMaster36.xml.rels><?xml version="1.0" encoding="UTF-8" standalone="yes"?>
<Relationships xmlns="http://schemas.openxmlformats.org/package/2006/relationships"><Relationship Id="rId2" Type="http://schemas.openxmlformats.org/officeDocument/2006/relationships/theme" Target="../theme/theme36.xml"/><Relationship Id="rId1" Type="http://schemas.openxmlformats.org/officeDocument/2006/relationships/slideLayout" Target="../slideLayouts/slideLayout48.xml"/></Relationships>
</file>

<file path=ppt/slideMasters/_rels/slideMaster37.xml.rels><?xml version="1.0" encoding="UTF-8" standalone="yes"?>
<Relationships xmlns="http://schemas.openxmlformats.org/package/2006/relationships"><Relationship Id="rId2" Type="http://schemas.openxmlformats.org/officeDocument/2006/relationships/theme" Target="../theme/theme37.xml"/><Relationship Id="rId1" Type="http://schemas.openxmlformats.org/officeDocument/2006/relationships/slideLayout" Target="../slideLayouts/slideLayout49.xml"/></Relationships>
</file>

<file path=ppt/slideMasters/_rels/slideMaster38.xml.rels><?xml version="1.0" encoding="UTF-8" standalone="yes"?>
<Relationships xmlns="http://schemas.openxmlformats.org/package/2006/relationships"><Relationship Id="rId2" Type="http://schemas.openxmlformats.org/officeDocument/2006/relationships/theme" Target="../theme/theme38.xml"/><Relationship Id="rId1" Type="http://schemas.openxmlformats.org/officeDocument/2006/relationships/slideLayout" Target="../slideLayouts/slideLayout50.xml"/></Relationships>
</file>

<file path=ppt/slideMasters/_rels/slideMaster39.xml.rels><?xml version="1.0" encoding="UTF-8" standalone="yes"?>
<Relationships xmlns="http://schemas.openxmlformats.org/package/2006/relationships"><Relationship Id="rId2" Type="http://schemas.openxmlformats.org/officeDocument/2006/relationships/theme" Target="../theme/theme39.xml"/><Relationship Id="rId1" Type="http://schemas.openxmlformats.org/officeDocument/2006/relationships/slideLayout" Target="../slideLayouts/slideLayout51.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_rels/slideMaster40.xml.rels><?xml version="1.0" encoding="UTF-8" standalone="yes"?>
<Relationships xmlns="http://schemas.openxmlformats.org/package/2006/relationships"><Relationship Id="rId2" Type="http://schemas.openxmlformats.org/officeDocument/2006/relationships/theme" Target="../theme/theme40.xml"/><Relationship Id="rId1"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1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18.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0369" tIns="45185" rIns="90369" bIns="45185" rtlCol="0" anchor="ctr">
            <a:normAutofit/>
          </a:bodyPr>
          <a:lstStyle/>
          <a:p>
            <a:r>
              <a:rPr lang="nl-NL" smtClean="0"/>
              <a:t>Klik om de stijl te bewerken</a:t>
            </a:r>
            <a:endParaRPr lang="en-US"/>
          </a:p>
        </p:txBody>
      </p:sp>
      <p:sp>
        <p:nvSpPr>
          <p:cNvPr id="3" name="Tijdelijke aanduiding voor tekst 2"/>
          <p:cNvSpPr>
            <a:spLocks noGrp="1"/>
          </p:cNvSpPr>
          <p:nvPr>
            <p:ph type="body" idx="1"/>
          </p:nvPr>
        </p:nvSpPr>
        <p:spPr>
          <a:xfrm>
            <a:off x="457200" y="1600426"/>
            <a:ext cx="8229600" cy="4525963"/>
          </a:xfrm>
          <a:prstGeom prst="rect">
            <a:avLst/>
          </a:prstGeom>
        </p:spPr>
        <p:txBody>
          <a:bodyPr vert="horz" lIns="90369" tIns="45185" rIns="90369" bIns="45185"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4" name="Tijdelijke aanduiding voor datum 3"/>
          <p:cNvSpPr>
            <a:spLocks noGrp="1"/>
          </p:cNvSpPr>
          <p:nvPr>
            <p:ph type="dt" sz="half" idx="2"/>
          </p:nvPr>
        </p:nvSpPr>
        <p:spPr>
          <a:xfrm>
            <a:off x="457200" y="6356828"/>
            <a:ext cx="2133600" cy="365125"/>
          </a:xfrm>
          <a:prstGeom prst="rect">
            <a:avLst/>
          </a:prstGeom>
        </p:spPr>
        <p:txBody>
          <a:bodyPr vert="horz" lIns="90369" tIns="45185" rIns="90369" bIns="45185" rtlCol="0" anchor="ctr"/>
          <a:lstStyle>
            <a:lvl1pPr algn="l">
              <a:defRPr sz="1200">
                <a:solidFill>
                  <a:schemeClr val="tx1">
                    <a:tint val="75000"/>
                  </a:schemeClr>
                </a:solidFill>
              </a:defRPr>
            </a:lvl1pPr>
          </a:lstStyle>
          <a:p>
            <a:fld id="{027324A0-186E-4DA9-A8E6-326C78F6A208}" type="datetimeFigureOut">
              <a:rPr lang="en-US" smtClean="0"/>
              <a:t>5/15/2018</a:t>
            </a:fld>
            <a:endParaRPr lang="en-US"/>
          </a:p>
        </p:txBody>
      </p:sp>
      <p:sp>
        <p:nvSpPr>
          <p:cNvPr id="5" name="Tijdelijke aanduiding voor voettekst 4"/>
          <p:cNvSpPr>
            <a:spLocks noGrp="1"/>
          </p:cNvSpPr>
          <p:nvPr>
            <p:ph type="ftr" sz="quarter" idx="3"/>
          </p:nvPr>
        </p:nvSpPr>
        <p:spPr>
          <a:xfrm>
            <a:off x="3124201" y="6356828"/>
            <a:ext cx="2895600" cy="365125"/>
          </a:xfrm>
          <a:prstGeom prst="rect">
            <a:avLst/>
          </a:prstGeom>
        </p:spPr>
        <p:txBody>
          <a:bodyPr vert="horz" lIns="90369" tIns="45185" rIns="90369" bIns="45185" rtlCol="0" anchor="ctr"/>
          <a:lstStyle>
            <a:lvl1pPr algn="ctr">
              <a:defRPr sz="1200">
                <a:solidFill>
                  <a:schemeClr val="tx1">
                    <a:tint val="75000"/>
                  </a:schemeClr>
                </a:solidFill>
              </a:defRPr>
            </a:lvl1pPr>
          </a:lstStyle>
          <a:p>
            <a:endParaRPr lang="en-US"/>
          </a:p>
        </p:txBody>
      </p:sp>
      <p:sp>
        <p:nvSpPr>
          <p:cNvPr id="6" name="Tijdelijke aanduiding voor dianummer 5"/>
          <p:cNvSpPr>
            <a:spLocks noGrp="1"/>
          </p:cNvSpPr>
          <p:nvPr>
            <p:ph type="sldNum" sz="quarter" idx="4"/>
          </p:nvPr>
        </p:nvSpPr>
        <p:spPr>
          <a:xfrm>
            <a:off x="6553200" y="6356828"/>
            <a:ext cx="2133600" cy="365125"/>
          </a:xfrm>
          <a:prstGeom prst="rect">
            <a:avLst/>
          </a:prstGeom>
        </p:spPr>
        <p:txBody>
          <a:bodyPr vert="horz" lIns="90369" tIns="45185" rIns="90369" bIns="45185" rtlCol="0" anchor="ctr"/>
          <a:lstStyle>
            <a:lvl1pPr algn="r">
              <a:defRPr sz="1200">
                <a:solidFill>
                  <a:schemeClr val="tx1">
                    <a:tint val="75000"/>
                  </a:schemeClr>
                </a:solidFill>
              </a:defRPr>
            </a:lvl1pPr>
          </a:lstStyle>
          <a:p>
            <a:fld id="{D4EFC451-B60C-43BD-978A-FBAA23D9DE5F}" type="slidenum">
              <a:rPr lang="en-US" smtClean="0"/>
              <a:t>‹nr.›</a:t>
            </a:fld>
            <a:endParaRPr lang="en-US"/>
          </a:p>
        </p:txBody>
      </p:sp>
    </p:spTree>
    <p:extLst>
      <p:ext uri="{BB962C8B-B14F-4D97-AF65-F5344CB8AC3E}">
        <p14:creationId xmlns:p14="http://schemas.microsoft.com/office/powerpoint/2010/main" val="106931476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iming>
    <p:tnLst>
      <p:par>
        <p:cTn id="1" dur="indefinite" restart="never" nodeType="tmRoot"/>
      </p:par>
    </p:tnLst>
  </p:timing>
  <p:txStyles>
    <p:titleStyle>
      <a:lvl1pPr algn="ctr" defTabSz="903858" rtl="0" eaLnBrk="1" latinLnBrk="0" hangingPunct="1">
        <a:spcBef>
          <a:spcPct val="0"/>
        </a:spcBef>
        <a:buNone/>
        <a:defRPr sz="4400" kern="1200">
          <a:solidFill>
            <a:schemeClr val="tx1"/>
          </a:solidFill>
          <a:latin typeface="+mj-lt"/>
          <a:ea typeface="+mj-ea"/>
          <a:cs typeface="+mj-cs"/>
        </a:defRPr>
      </a:lvl1pPr>
    </p:titleStyle>
    <p:bodyStyle>
      <a:lvl1pPr marL="338988" indent="-338988" algn="l" defTabSz="90385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34375" indent="-282534" algn="l" defTabSz="90385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29865" indent="-225924" algn="l" defTabSz="90385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81806" indent="-225924" algn="l" defTabSz="90385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33758" indent="-225924" algn="l" defTabSz="90385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485673" indent="-225924" algn="l" defTabSz="90385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37616" indent="-225924" algn="l" defTabSz="90385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389564" indent="-225924" algn="l" defTabSz="90385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41492" indent="-225924" algn="l" defTabSz="90385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03858" rtl="0" eaLnBrk="1" latinLnBrk="0" hangingPunct="1">
        <a:defRPr sz="1800" kern="1200">
          <a:solidFill>
            <a:schemeClr val="tx1"/>
          </a:solidFill>
          <a:latin typeface="+mn-lt"/>
          <a:ea typeface="+mn-ea"/>
          <a:cs typeface="+mn-cs"/>
        </a:defRPr>
      </a:lvl1pPr>
      <a:lvl2pPr marL="451934" algn="l" defTabSz="903858" rtl="0" eaLnBrk="1" latinLnBrk="0" hangingPunct="1">
        <a:defRPr sz="1800" kern="1200">
          <a:solidFill>
            <a:schemeClr val="tx1"/>
          </a:solidFill>
          <a:latin typeface="+mn-lt"/>
          <a:ea typeface="+mn-ea"/>
          <a:cs typeface="+mn-cs"/>
        </a:defRPr>
      </a:lvl2pPr>
      <a:lvl3pPr marL="903858" algn="l" defTabSz="903858" rtl="0" eaLnBrk="1" latinLnBrk="0" hangingPunct="1">
        <a:defRPr sz="1800" kern="1200">
          <a:solidFill>
            <a:schemeClr val="tx1"/>
          </a:solidFill>
          <a:latin typeface="+mn-lt"/>
          <a:ea typeface="+mn-ea"/>
          <a:cs typeface="+mn-cs"/>
        </a:defRPr>
      </a:lvl3pPr>
      <a:lvl4pPr marL="1355838" algn="l" defTabSz="903858" rtl="0" eaLnBrk="1" latinLnBrk="0" hangingPunct="1">
        <a:defRPr sz="1800" kern="1200">
          <a:solidFill>
            <a:schemeClr val="tx1"/>
          </a:solidFill>
          <a:latin typeface="+mn-lt"/>
          <a:ea typeface="+mn-ea"/>
          <a:cs typeface="+mn-cs"/>
        </a:defRPr>
      </a:lvl4pPr>
      <a:lvl5pPr marL="1807776" algn="l" defTabSz="903858" rtl="0" eaLnBrk="1" latinLnBrk="0" hangingPunct="1">
        <a:defRPr sz="1800" kern="1200">
          <a:solidFill>
            <a:schemeClr val="tx1"/>
          </a:solidFill>
          <a:latin typeface="+mn-lt"/>
          <a:ea typeface="+mn-ea"/>
          <a:cs typeface="+mn-cs"/>
        </a:defRPr>
      </a:lvl5pPr>
      <a:lvl6pPr marL="2259735" algn="l" defTabSz="903858" rtl="0" eaLnBrk="1" latinLnBrk="0" hangingPunct="1">
        <a:defRPr sz="1800" kern="1200">
          <a:solidFill>
            <a:schemeClr val="tx1"/>
          </a:solidFill>
          <a:latin typeface="+mn-lt"/>
          <a:ea typeface="+mn-ea"/>
          <a:cs typeface="+mn-cs"/>
        </a:defRPr>
      </a:lvl6pPr>
      <a:lvl7pPr marL="2711645" algn="l" defTabSz="903858" rtl="0" eaLnBrk="1" latinLnBrk="0" hangingPunct="1">
        <a:defRPr sz="1800" kern="1200">
          <a:solidFill>
            <a:schemeClr val="tx1"/>
          </a:solidFill>
          <a:latin typeface="+mn-lt"/>
          <a:ea typeface="+mn-ea"/>
          <a:cs typeface="+mn-cs"/>
        </a:defRPr>
      </a:lvl7pPr>
      <a:lvl8pPr marL="3163590" algn="l" defTabSz="903858" rtl="0" eaLnBrk="1" latinLnBrk="0" hangingPunct="1">
        <a:defRPr sz="1800" kern="1200">
          <a:solidFill>
            <a:schemeClr val="tx1"/>
          </a:solidFill>
          <a:latin typeface="+mn-lt"/>
          <a:ea typeface="+mn-ea"/>
          <a:cs typeface="+mn-cs"/>
        </a:defRPr>
      </a:lvl8pPr>
      <a:lvl9pPr marL="3615528" algn="l" defTabSz="903858"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5056188" y="6021706"/>
            <a:ext cx="3619500" cy="158114"/>
          </a:xfrm>
          <a:prstGeom prst="rect">
            <a:avLst/>
          </a:prstGeom>
        </p:spPr>
        <p:txBody>
          <a:bodyPr vert="horz" lIns="90369" tIns="45185" rIns="0" bIns="45185" rtlCol="0" anchor="ctr"/>
          <a:lstStyle>
            <a:lvl1pPr algn="r">
              <a:defRPr sz="900">
                <a:solidFill>
                  <a:schemeClr val="tx1">
                    <a:tint val="75000"/>
                  </a:schemeClr>
                </a:solidFill>
                <a:latin typeface="Arial" charset="0"/>
                <a:ea typeface="ＭＳ Ｐゴシック" charset="0"/>
                <a:cs typeface="ＭＳ Ｐゴシック" charset="0"/>
              </a:defRPr>
            </a:lvl1pPr>
          </a:lstStyle>
          <a:p>
            <a:pPr defTabSz="451934" fontAlgn="base">
              <a:spcBef>
                <a:spcPct val="0"/>
              </a:spcBef>
              <a:spcAft>
                <a:spcPct val="0"/>
              </a:spcAft>
              <a:defRPr/>
            </a:pPr>
            <a:endParaRPr lang="fi-FI" kern="1200">
              <a:solidFill>
                <a:prstClr val="black">
                  <a:tint val="75000"/>
                </a:prstClr>
              </a:solidFill>
            </a:endParaRPr>
          </a:p>
        </p:txBody>
      </p:sp>
      <p:sp>
        <p:nvSpPr>
          <p:cNvPr id="8" name="Date Placeholder 7"/>
          <p:cNvSpPr>
            <a:spLocks noGrp="1"/>
          </p:cNvSpPr>
          <p:nvPr>
            <p:ph type="dt" sz="half" idx="2"/>
          </p:nvPr>
        </p:nvSpPr>
        <p:spPr>
          <a:xfrm>
            <a:off x="5056188" y="6179824"/>
            <a:ext cx="3619500" cy="186690"/>
          </a:xfrm>
          <a:prstGeom prst="rect">
            <a:avLst/>
          </a:prstGeom>
        </p:spPr>
        <p:txBody>
          <a:bodyPr vert="horz" lIns="90369" tIns="45185" rIns="0" bIns="45185" rtlCol="0" anchor="ctr"/>
          <a:lstStyle>
            <a:lvl1pPr algn="r">
              <a:defRPr sz="900" smtClean="0">
                <a:solidFill>
                  <a:schemeClr val="tx1">
                    <a:tint val="75000"/>
                  </a:schemeClr>
                </a:solidFill>
                <a:latin typeface="Arial" charset="0"/>
                <a:ea typeface="ＭＳ Ｐゴシック" charset="0"/>
                <a:cs typeface="ＭＳ Ｐゴシック" charset="0"/>
              </a:defRPr>
            </a:lvl1pPr>
          </a:lstStyle>
          <a:p>
            <a:pPr defTabSz="451934" fontAlgn="base">
              <a:spcBef>
                <a:spcPct val="0"/>
              </a:spcBef>
              <a:spcAft>
                <a:spcPct val="0"/>
              </a:spcAft>
              <a:defRPr/>
            </a:pPr>
            <a:fld id="{EB173751-4DCC-4111-AC7A-F8FCB97FE54E}" type="datetime1">
              <a:rPr lang="fi-FI" kern="1200" smtClean="0">
                <a:solidFill>
                  <a:prstClr val="black">
                    <a:tint val="75000"/>
                  </a:prstClr>
                </a:solidFill>
              </a:rPr>
              <a:pPr defTabSz="451934" fontAlgn="base">
                <a:spcBef>
                  <a:spcPct val="0"/>
                </a:spcBef>
                <a:spcAft>
                  <a:spcPct val="0"/>
                </a:spcAft>
                <a:defRPr/>
              </a:pPr>
              <a:t>15.5.2018</a:t>
            </a:fld>
            <a:endParaRPr lang="fi-FI" kern="1200">
              <a:solidFill>
                <a:prstClr val="black">
                  <a:tint val="75000"/>
                </a:prstClr>
              </a:solidFill>
            </a:endParaRPr>
          </a:p>
        </p:txBody>
      </p:sp>
      <p:sp>
        <p:nvSpPr>
          <p:cNvPr id="9" name="Slide Number Placeholder 8"/>
          <p:cNvSpPr>
            <a:spLocks noGrp="1"/>
          </p:cNvSpPr>
          <p:nvPr>
            <p:ph type="sldNum" sz="quarter" idx="4"/>
          </p:nvPr>
        </p:nvSpPr>
        <p:spPr>
          <a:xfrm>
            <a:off x="5056188" y="6366510"/>
            <a:ext cx="3619500" cy="161926"/>
          </a:xfrm>
          <a:prstGeom prst="rect">
            <a:avLst/>
          </a:prstGeom>
        </p:spPr>
        <p:txBody>
          <a:bodyPr vert="horz" lIns="90369" tIns="45185" rIns="0" bIns="45185" rtlCol="0" anchor="ctr"/>
          <a:lstStyle>
            <a:lvl1pPr algn="r">
              <a:defRPr sz="900">
                <a:solidFill>
                  <a:schemeClr val="tx1">
                    <a:tint val="75000"/>
                  </a:schemeClr>
                </a:solidFill>
                <a:latin typeface="Arial" charset="0"/>
                <a:ea typeface="ＭＳ Ｐゴシック" charset="0"/>
                <a:cs typeface="ＭＳ Ｐゴシック" charset="0"/>
              </a:defRPr>
            </a:lvl1pPr>
          </a:lstStyle>
          <a:p>
            <a:pPr defTabSz="451934" fontAlgn="base">
              <a:spcBef>
                <a:spcPct val="0"/>
              </a:spcBef>
              <a:spcAft>
                <a:spcPct val="0"/>
              </a:spcAft>
              <a:defRPr/>
            </a:pPr>
            <a:fld id="{2C6D9DC4-5A50-4878-9409-721D775CFEF7}" type="slidenum">
              <a:rPr lang="fi-FI" kern="1200" smtClean="0">
                <a:solidFill>
                  <a:prstClr val="black">
                    <a:tint val="75000"/>
                  </a:prstClr>
                </a:solidFill>
              </a:rPr>
              <a:pPr defTabSz="451934" fontAlgn="base">
                <a:spcBef>
                  <a:spcPct val="0"/>
                </a:spcBef>
                <a:spcAft>
                  <a:spcPct val="0"/>
                </a:spcAft>
                <a:defRPr/>
              </a:pPr>
              <a:t>‹nr.›</a:t>
            </a:fld>
            <a:endParaRPr lang="fi-FI" kern="120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95" r:id="rId1"/>
  </p:sldLayoutIdLst>
  <p:timing>
    <p:tnLst>
      <p:par>
        <p:cTn id="1" dur="indefinite" restart="never" nodeType="tmRoot"/>
      </p:par>
    </p:tnLst>
  </p:timing>
  <p:hf hdr="0" ftr="0"/>
  <p:txStyles>
    <p:titleStyle>
      <a:lvl1pPr algn="ctr" defTabSz="451934" rtl="0" fontAlgn="base">
        <a:spcBef>
          <a:spcPct val="0"/>
        </a:spcBef>
        <a:spcAft>
          <a:spcPct val="0"/>
        </a:spcAft>
        <a:defRPr sz="4400" kern="1200">
          <a:solidFill>
            <a:schemeClr val="tx1"/>
          </a:solidFill>
          <a:latin typeface="+mj-lt"/>
          <a:ea typeface="ＭＳ Ｐゴシック" charset="0"/>
          <a:cs typeface="MS PGothic" pitchFamily="34" charset="-128"/>
        </a:defRPr>
      </a:lvl1pPr>
      <a:lvl2pPr algn="ctr" defTabSz="451934" rtl="0" fontAlgn="base">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1934" rtl="0" fontAlgn="base">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1934" rtl="0" fontAlgn="base">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1934" rtl="0" fontAlgn="base">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1934" algn="ctr" defTabSz="451934"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03858" algn="ctr" defTabSz="451934"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55838" algn="ctr" defTabSz="451934"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07776" algn="ctr" defTabSz="451934"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p:titleStyle>
    <p:bodyStyle>
      <a:lvl1pPr marL="338988" indent="-338988" algn="l" defTabSz="451934" rtl="0" fontAlgn="base">
        <a:spcBef>
          <a:spcPct val="20000"/>
        </a:spcBef>
        <a:spcAft>
          <a:spcPct val="0"/>
        </a:spcAft>
        <a:buFont typeface="Arial" pitchFamily="34" charset="0"/>
        <a:buChar char="•"/>
        <a:defRPr sz="3200" kern="1200">
          <a:solidFill>
            <a:schemeClr val="tx1"/>
          </a:solidFill>
          <a:latin typeface="+mn-lt"/>
          <a:ea typeface="ＭＳ Ｐゴシック" charset="0"/>
          <a:cs typeface="MS PGothic" pitchFamily="34" charset="-128"/>
        </a:defRPr>
      </a:lvl1pPr>
      <a:lvl2pPr marL="734375" indent="-282534" algn="l" defTabSz="451934" rtl="0" fontAlgn="base">
        <a:spcBef>
          <a:spcPct val="20000"/>
        </a:spcBef>
        <a:spcAft>
          <a:spcPct val="0"/>
        </a:spcAft>
        <a:buFont typeface="Arial" pitchFamily="34" charset="0"/>
        <a:buChar char="–"/>
        <a:defRPr sz="2800" kern="1200">
          <a:solidFill>
            <a:schemeClr val="tx1"/>
          </a:solidFill>
          <a:latin typeface="+mn-lt"/>
          <a:ea typeface="ＭＳ Ｐゴシック" pitchFamily="34" charset="-128"/>
          <a:cs typeface="MS PGothic" charset="0"/>
        </a:defRPr>
      </a:lvl2pPr>
      <a:lvl3pPr marL="1129865" indent="-225924" algn="l" defTabSz="451934" rtl="0" fontAlgn="base">
        <a:spcBef>
          <a:spcPct val="20000"/>
        </a:spcBef>
        <a:spcAft>
          <a:spcPct val="0"/>
        </a:spcAft>
        <a:buFont typeface="Arial" pitchFamily="34" charset="0"/>
        <a:buChar char="•"/>
        <a:defRPr sz="2400" kern="1200">
          <a:solidFill>
            <a:schemeClr val="tx1"/>
          </a:solidFill>
          <a:latin typeface="+mn-lt"/>
          <a:ea typeface="ヒラギノ角ゴ Pro W3" charset="-128"/>
          <a:cs typeface="ヒラギノ角ゴ Pro W3" charset="-128"/>
        </a:defRPr>
      </a:lvl3pPr>
      <a:lvl4pPr marL="1581806" indent="-225924" algn="l" defTabSz="451934" rtl="0" fontAlgn="base">
        <a:spcBef>
          <a:spcPct val="20000"/>
        </a:spcBef>
        <a:spcAft>
          <a:spcPct val="0"/>
        </a:spcAft>
        <a:buFont typeface="Arial" pitchFamily="34" charset="0"/>
        <a:buChar char="–"/>
        <a:defRPr sz="2000" kern="1200">
          <a:solidFill>
            <a:schemeClr val="tx1"/>
          </a:solidFill>
          <a:latin typeface="+mn-lt"/>
          <a:ea typeface="ヒラギノ角ゴ Pro W3" charset="-128"/>
          <a:cs typeface="ヒラギノ角ゴ Pro W3" charset="0"/>
        </a:defRPr>
      </a:lvl4pPr>
      <a:lvl5pPr marL="2033758" indent="-225924" algn="l" defTabSz="451934" rtl="0" fontAlgn="base">
        <a:spcBef>
          <a:spcPct val="20000"/>
        </a:spcBef>
        <a:spcAft>
          <a:spcPct val="0"/>
        </a:spcAft>
        <a:buFont typeface="Arial" pitchFamily="34" charset="0"/>
        <a:buChar char="»"/>
        <a:defRPr sz="2000" kern="1200">
          <a:solidFill>
            <a:schemeClr val="tx1"/>
          </a:solidFill>
          <a:latin typeface="+mn-lt"/>
          <a:ea typeface="ＭＳ Ｐゴシック" charset="0"/>
          <a:cs typeface="ヒラギノ角ゴ Pro W3"/>
        </a:defRPr>
      </a:lvl5pPr>
      <a:lvl6pPr marL="2485673" indent="-225924" algn="l" defTabSz="451934" rtl="0" eaLnBrk="1" latinLnBrk="0" hangingPunct="1">
        <a:spcBef>
          <a:spcPct val="20000"/>
        </a:spcBef>
        <a:buFont typeface="Arial"/>
        <a:buChar char="•"/>
        <a:defRPr sz="2000" kern="1200">
          <a:solidFill>
            <a:schemeClr val="tx1"/>
          </a:solidFill>
          <a:latin typeface="+mn-lt"/>
          <a:ea typeface="+mn-ea"/>
          <a:cs typeface="+mn-cs"/>
        </a:defRPr>
      </a:lvl6pPr>
      <a:lvl7pPr marL="2937616" indent="-225924" algn="l" defTabSz="451934" rtl="0" eaLnBrk="1" latinLnBrk="0" hangingPunct="1">
        <a:spcBef>
          <a:spcPct val="20000"/>
        </a:spcBef>
        <a:buFont typeface="Arial"/>
        <a:buChar char="•"/>
        <a:defRPr sz="2000" kern="1200">
          <a:solidFill>
            <a:schemeClr val="tx1"/>
          </a:solidFill>
          <a:latin typeface="+mn-lt"/>
          <a:ea typeface="+mn-ea"/>
          <a:cs typeface="+mn-cs"/>
        </a:defRPr>
      </a:lvl7pPr>
      <a:lvl8pPr marL="3389564" indent="-225924" algn="l" defTabSz="451934" rtl="0" eaLnBrk="1" latinLnBrk="0" hangingPunct="1">
        <a:spcBef>
          <a:spcPct val="20000"/>
        </a:spcBef>
        <a:buFont typeface="Arial"/>
        <a:buChar char="•"/>
        <a:defRPr sz="2000" kern="1200">
          <a:solidFill>
            <a:schemeClr val="tx1"/>
          </a:solidFill>
          <a:latin typeface="+mn-lt"/>
          <a:ea typeface="+mn-ea"/>
          <a:cs typeface="+mn-cs"/>
        </a:defRPr>
      </a:lvl8pPr>
      <a:lvl9pPr marL="3841492" indent="-225924" algn="l" defTabSz="45193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1934" rtl="0" eaLnBrk="1" latinLnBrk="0" hangingPunct="1">
        <a:defRPr sz="1800" kern="1200">
          <a:solidFill>
            <a:schemeClr val="tx1"/>
          </a:solidFill>
          <a:latin typeface="+mn-lt"/>
          <a:ea typeface="+mn-ea"/>
          <a:cs typeface="+mn-cs"/>
        </a:defRPr>
      </a:lvl1pPr>
      <a:lvl2pPr marL="451934" algn="l" defTabSz="451934" rtl="0" eaLnBrk="1" latinLnBrk="0" hangingPunct="1">
        <a:defRPr sz="1800" kern="1200">
          <a:solidFill>
            <a:schemeClr val="tx1"/>
          </a:solidFill>
          <a:latin typeface="+mn-lt"/>
          <a:ea typeface="+mn-ea"/>
          <a:cs typeface="+mn-cs"/>
        </a:defRPr>
      </a:lvl2pPr>
      <a:lvl3pPr marL="903858" algn="l" defTabSz="451934" rtl="0" eaLnBrk="1" latinLnBrk="0" hangingPunct="1">
        <a:defRPr sz="1800" kern="1200">
          <a:solidFill>
            <a:schemeClr val="tx1"/>
          </a:solidFill>
          <a:latin typeface="+mn-lt"/>
          <a:ea typeface="+mn-ea"/>
          <a:cs typeface="+mn-cs"/>
        </a:defRPr>
      </a:lvl3pPr>
      <a:lvl4pPr marL="1355838" algn="l" defTabSz="451934" rtl="0" eaLnBrk="1" latinLnBrk="0" hangingPunct="1">
        <a:defRPr sz="1800" kern="1200">
          <a:solidFill>
            <a:schemeClr val="tx1"/>
          </a:solidFill>
          <a:latin typeface="+mn-lt"/>
          <a:ea typeface="+mn-ea"/>
          <a:cs typeface="+mn-cs"/>
        </a:defRPr>
      </a:lvl4pPr>
      <a:lvl5pPr marL="1807776" algn="l" defTabSz="451934" rtl="0" eaLnBrk="1" latinLnBrk="0" hangingPunct="1">
        <a:defRPr sz="1800" kern="1200">
          <a:solidFill>
            <a:schemeClr val="tx1"/>
          </a:solidFill>
          <a:latin typeface="+mn-lt"/>
          <a:ea typeface="+mn-ea"/>
          <a:cs typeface="+mn-cs"/>
        </a:defRPr>
      </a:lvl5pPr>
      <a:lvl6pPr marL="2259735" algn="l" defTabSz="451934" rtl="0" eaLnBrk="1" latinLnBrk="0" hangingPunct="1">
        <a:defRPr sz="1800" kern="1200">
          <a:solidFill>
            <a:schemeClr val="tx1"/>
          </a:solidFill>
          <a:latin typeface="+mn-lt"/>
          <a:ea typeface="+mn-ea"/>
          <a:cs typeface="+mn-cs"/>
        </a:defRPr>
      </a:lvl6pPr>
      <a:lvl7pPr marL="2711645" algn="l" defTabSz="451934" rtl="0" eaLnBrk="1" latinLnBrk="0" hangingPunct="1">
        <a:defRPr sz="1800" kern="1200">
          <a:solidFill>
            <a:schemeClr val="tx1"/>
          </a:solidFill>
          <a:latin typeface="+mn-lt"/>
          <a:ea typeface="+mn-ea"/>
          <a:cs typeface="+mn-cs"/>
        </a:defRPr>
      </a:lvl7pPr>
      <a:lvl8pPr marL="3163590" algn="l" defTabSz="451934" rtl="0" eaLnBrk="1" latinLnBrk="0" hangingPunct="1">
        <a:defRPr sz="1800" kern="1200">
          <a:solidFill>
            <a:schemeClr val="tx1"/>
          </a:solidFill>
          <a:latin typeface="+mn-lt"/>
          <a:ea typeface="+mn-ea"/>
          <a:cs typeface="+mn-cs"/>
        </a:defRPr>
      </a:lvl8pPr>
      <a:lvl9pPr marL="3615528" algn="l" defTabSz="451934"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5056188" y="6021706"/>
            <a:ext cx="3619500" cy="158114"/>
          </a:xfrm>
          <a:prstGeom prst="rect">
            <a:avLst/>
          </a:prstGeom>
        </p:spPr>
        <p:txBody>
          <a:bodyPr vert="horz" lIns="90369" tIns="45185" rIns="0" bIns="45185" rtlCol="0" anchor="ctr"/>
          <a:lstStyle>
            <a:lvl1pPr algn="r">
              <a:defRPr sz="900">
                <a:solidFill>
                  <a:schemeClr val="tx1">
                    <a:tint val="75000"/>
                  </a:schemeClr>
                </a:solidFill>
                <a:latin typeface="Arial" charset="0"/>
                <a:ea typeface="ＭＳ Ｐゴシック" charset="0"/>
                <a:cs typeface="ＭＳ Ｐゴシック" charset="0"/>
              </a:defRPr>
            </a:lvl1pPr>
          </a:lstStyle>
          <a:p>
            <a:pPr defTabSz="451934" fontAlgn="base">
              <a:spcBef>
                <a:spcPct val="0"/>
              </a:spcBef>
              <a:spcAft>
                <a:spcPct val="0"/>
              </a:spcAft>
              <a:defRPr/>
            </a:pPr>
            <a:endParaRPr lang="fi-FI" kern="1200">
              <a:solidFill>
                <a:prstClr val="black">
                  <a:tint val="75000"/>
                </a:prstClr>
              </a:solidFill>
            </a:endParaRPr>
          </a:p>
        </p:txBody>
      </p:sp>
      <p:sp>
        <p:nvSpPr>
          <p:cNvPr id="8" name="Date Placeholder 7"/>
          <p:cNvSpPr>
            <a:spLocks noGrp="1"/>
          </p:cNvSpPr>
          <p:nvPr>
            <p:ph type="dt" sz="half" idx="2"/>
          </p:nvPr>
        </p:nvSpPr>
        <p:spPr>
          <a:xfrm>
            <a:off x="5056188" y="6179824"/>
            <a:ext cx="3619500" cy="186690"/>
          </a:xfrm>
          <a:prstGeom prst="rect">
            <a:avLst/>
          </a:prstGeom>
        </p:spPr>
        <p:txBody>
          <a:bodyPr vert="horz" lIns="90369" tIns="45185" rIns="0" bIns="45185" rtlCol="0" anchor="ctr"/>
          <a:lstStyle>
            <a:lvl1pPr algn="r">
              <a:defRPr sz="900" smtClean="0">
                <a:solidFill>
                  <a:schemeClr val="tx1">
                    <a:tint val="75000"/>
                  </a:schemeClr>
                </a:solidFill>
                <a:latin typeface="Arial" charset="0"/>
                <a:ea typeface="ＭＳ Ｐゴシック" charset="0"/>
                <a:cs typeface="ＭＳ Ｐゴシック" charset="0"/>
              </a:defRPr>
            </a:lvl1pPr>
          </a:lstStyle>
          <a:p>
            <a:pPr defTabSz="451934" fontAlgn="base">
              <a:spcBef>
                <a:spcPct val="0"/>
              </a:spcBef>
              <a:spcAft>
                <a:spcPct val="0"/>
              </a:spcAft>
              <a:defRPr/>
            </a:pPr>
            <a:fld id="{EB173751-4DCC-4111-AC7A-F8FCB97FE54E}" type="datetime1">
              <a:rPr lang="fi-FI" kern="1200" smtClean="0">
                <a:solidFill>
                  <a:prstClr val="black">
                    <a:tint val="75000"/>
                  </a:prstClr>
                </a:solidFill>
              </a:rPr>
              <a:pPr defTabSz="451934" fontAlgn="base">
                <a:spcBef>
                  <a:spcPct val="0"/>
                </a:spcBef>
                <a:spcAft>
                  <a:spcPct val="0"/>
                </a:spcAft>
                <a:defRPr/>
              </a:pPr>
              <a:t>15.5.2018</a:t>
            </a:fld>
            <a:endParaRPr lang="fi-FI" kern="1200">
              <a:solidFill>
                <a:prstClr val="black">
                  <a:tint val="75000"/>
                </a:prstClr>
              </a:solidFill>
            </a:endParaRPr>
          </a:p>
        </p:txBody>
      </p:sp>
      <p:sp>
        <p:nvSpPr>
          <p:cNvPr id="9" name="Slide Number Placeholder 8"/>
          <p:cNvSpPr>
            <a:spLocks noGrp="1"/>
          </p:cNvSpPr>
          <p:nvPr>
            <p:ph type="sldNum" sz="quarter" idx="4"/>
          </p:nvPr>
        </p:nvSpPr>
        <p:spPr>
          <a:xfrm>
            <a:off x="5056188" y="6366510"/>
            <a:ext cx="3619500" cy="161926"/>
          </a:xfrm>
          <a:prstGeom prst="rect">
            <a:avLst/>
          </a:prstGeom>
        </p:spPr>
        <p:txBody>
          <a:bodyPr vert="horz" lIns="90369" tIns="45185" rIns="0" bIns="45185" rtlCol="0" anchor="ctr"/>
          <a:lstStyle>
            <a:lvl1pPr algn="r">
              <a:defRPr sz="900">
                <a:solidFill>
                  <a:schemeClr val="tx1">
                    <a:tint val="75000"/>
                  </a:schemeClr>
                </a:solidFill>
                <a:latin typeface="Arial" charset="0"/>
                <a:ea typeface="ＭＳ Ｐゴシック" charset="0"/>
                <a:cs typeface="ＭＳ Ｐゴシック" charset="0"/>
              </a:defRPr>
            </a:lvl1pPr>
          </a:lstStyle>
          <a:p>
            <a:pPr defTabSz="451934" fontAlgn="base">
              <a:spcBef>
                <a:spcPct val="0"/>
              </a:spcBef>
              <a:spcAft>
                <a:spcPct val="0"/>
              </a:spcAft>
              <a:defRPr/>
            </a:pPr>
            <a:fld id="{2C6D9DC4-5A50-4878-9409-721D775CFEF7}" type="slidenum">
              <a:rPr lang="fi-FI" kern="1200" smtClean="0">
                <a:solidFill>
                  <a:prstClr val="black">
                    <a:tint val="75000"/>
                  </a:prstClr>
                </a:solidFill>
              </a:rPr>
              <a:pPr defTabSz="451934" fontAlgn="base">
                <a:spcBef>
                  <a:spcPct val="0"/>
                </a:spcBef>
                <a:spcAft>
                  <a:spcPct val="0"/>
                </a:spcAft>
                <a:defRPr/>
              </a:pPr>
              <a:t>‹nr.›</a:t>
            </a:fld>
            <a:endParaRPr lang="fi-FI" kern="120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97" r:id="rId1"/>
  </p:sldLayoutIdLst>
  <p:timing>
    <p:tnLst>
      <p:par>
        <p:cTn id="1" dur="indefinite" restart="never" nodeType="tmRoot"/>
      </p:par>
    </p:tnLst>
  </p:timing>
  <p:hf hdr="0" ftr="0"/>
  <p:txStyles>
    <p:titleStyle>
      <a:lvl1pPr algn="ctr" defTabSz="451934" rtl="0" fontAlgn="base">
        <a:spcBef>
          <a:spcPct val="0"/>
        </a:spcBef>
        <a:spcAft>
          <a:spcPct val="0"/>
        </a:spcAft>
        <a:defRPr sz="4400" kern="1200">
          <a:solidFill>
            <a:schemeClr val="tx1"/>
          </a:solidFill>
          <a:latin typeface="+mj-lt"/>
          <a:ea typeface="ＭＳ Ｐゴシック" charset="0"/>
          <a:cs typeface="MS PGothic" pitchFamily="34" charset="-128"/>
        </a:defRPr>
      </a:lvl1pPr>
      <a:lvl2pPr algn="ctr" defTabSz="451934" rtl="0" fontAlgn="base">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1934" rtl="0" fontAlgn="base">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1934" rtl="0" fontAlgn="base">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1934" rtl="0" fontAlgn="base">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1934" algn="ctr" defTabSz="451934"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03858" algn="ctr" defTabSz="451934"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55838" algn="ctr" defTabSz="451934"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07776" algn="ctr" defTabSz="451934"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p:titleStyle>
    <p:bodyStyle>
      <a:lvl1pPr marL="338988" indent="-338988" algn="l" defTabSz="451934" rtl="0" fontAlgn="base">
        <a:spcBef>
          <a:spcPct val="20000"/>
        </a:spcBef>
        <a:spcAft>
          <a:spcPct val="0"/>
        </a:spcAft>
        <a:buFont typeface="Arial" pitchFamily="34" charset="0"/>
        <a:buChar char="•"/>
        <a:defRPr sz="3200" kern="1200">
          <a:solidFill>
            <a:schemeClr val="tx1"/>
          </a:solidFill>
          <a:latin typeface="+mn-lt"/>
          <a:ea typeface="ＭＳ Ｐゴシック" charset="0"/>
          <a:cs typeface="MS PGothic" pitchFamily="34" charset="-128"/>
        </a:defRPr>
      </a:lvl1pPr>
      <a:lvl2pPr marL="734375" indent="-282534" algn="l" defTabSz="451934" rtl="0" fontAlgn="base">
        <a:spcBef>
          <a:spcPct val="20000"/>
        </a:spcBef>
        <a:spcAft>
          <a:spcPct val="0"/>
        </a:spcAft>
        <a:buFont typeface="Arial" pitchFamily="34" charset="0"/>
        <a:buChar char="–"/>
        <a:defRPr sz="2800" kern="1200">
          <a:solidFill>
            <a:schemeClr val="tx1"/>
          </a:solidFill>
          <a:latin typeface="+mn-lt"/>
          <a:ea typeface="ＭＳ Ｐゴシック" pitchFamily="34" charset="-128"/>
          <a:cs typeface="MS PGothic" charset="0"/>
        </a:defRPr>
      </a:lvl2pPr>
      <a:lvl3pPr marL="1129865" indent="-225924" algn="l" defTabSz="451934" rtl="0" fontAlgn="base">
        <a:spcBef>
          <a:spcPct val="20000"/>
        </a:spcBef>
        <a:spcAft>
          <a:spcPct val="0"/>
        </a:spcAft>
        <a:buFont typeface="Arial" pitchFamily="34" charset="0"/>
        <a:buChar char="•"/>
        <a:defRPr sz="2400" kern="1200">
          <a:solidFill>
            <a:schemeClr val="tx1"/>
          </a:solidFill>
          <a:latin typeface="+mn-lt"/>
          <a:ea typeface="ヒラギノ角ゴ Pro W3" charset="-128"/>
          <a:cs typeface="ヒラギノ角ゴ Pro W3" charset="-128"/>
        </a:defRPr>
      </a:lvl3pPr>
      <a:lvl4pPr marL="1581806" indent="-225924" algn="l" defTabSz="451934" rtl="0" fontAlgn="base">
        <a:spcBef>
          <a:spcPct val="20000"/>
        </a:spcBef>
        <a:spcAft>
          <a:spcPct val="0"/>
        </a:spcAft>
        <a:buFont typeface="Arial" pitchFamily="34" charset="0"/>
        <a:buChar char="–"/>
        <a:defRPr sz="2000" kern="1200">
          <a:solidFill>
            <a:schemeClr val="tx1"/>
          </a:solidFill>
          <a:latin typeface="+mn-lt"/>
          <a:ea typeface="ヒラギノ角ゴ Pro W3" charset="-128"/>
          <a:cs typeface="ヒラギノ角ゴ Pro W3" charset="0"/>
        </a:defRPr>
      </a:lvl4pPr>
      <a:lvl5pPr marL="2033758" indent="-225924" algn="l" defTabSz="451934" rtl="0" fontAlgn="base">
        <a:spcBef>
          <a:spcPct val="20000"/>
        </a:spcBef>
        <a:spcAft>
          <a:spcPct val="0"/>
        </a:spcAft>
        <a:buFont typeface="Arial" pitchFamily="34" charset="0"/>
        <a:buChar char="»"/>
        <a:defRPr sz="2000" kern="1200">
          <a:solidFill>
            <a:schemeClr val="tx1"/>
          </a:solidFill>
          <a:latin typeface="+mn-lt"/>
          <a:ea typeface="ＭＳ Ｐゴシック" charset="0"/>
          <a:cs typeface="ヒラギノ角ゴ Pro W3"/>
        </a:defRPr>
      </a:lvl5pPr>
      <a:lvl6pPr marL="2485673" indent="-225924" algn="l" defTabSz="451934" rtl="0" eaLnBrk="1" latinLnBrk="0" hangingPunct="1">
        <a:spcBef>
          <a:spcPct val="20000"/>
        </a:spcBef>
        <a:buFont typeface="Arial"/>
        <a:buChar char="•"/>
        <a:defRPr sz="2000" kern="1200">
          <a:solidFill>
            <a:schemeClr val="tx1"/>
          </a:solidFill>
          <a:latin typeface="+mn-lt"/>
          <a:ea typeface="+mn-ea"/>
          <a:cs typeface="+mn-cs"/>
        </a:defRPr>
      </a:lvl6pPr>
      <a:lvl7pPr marL="2937616" indent="-225924" algn="l" defTabSz="451934" rtl="0" eaLnBrk="1" latinLnBrk="0" hangingPunct="1">
        <a:spcBef>
          <a:spcPct val="20000"/>
        </a:spcBef>
        <a:buFont typeface="Arial"/>
        <a:buChar char="•"/>
        <a:defRPr sz="2000" kern="1200">
          <a:solidFill>
            <a:schemeClr val="tx1"/>
          </a:solidFill>
          <a:latin typeface="+mn-lt"/>
          <a:ea typeface="+mn-ea"/>
          <a:cs typeface="+mn-cs"/>
        </a:defRPr>
      </a:lvl7pPr>
      <a:lvl8pPr marL="3389564" indent="-225924" algn="l" defTabSz="451934" rtl="0" eaLnBrk="1" latinLnBrk="0" hangingPunct="1">
        <a:spcBef>
          <a:spcPct val="20000"/>
        </a:spcBef>
        <a:buFont typeface="Arial"/>
        <a:buChar char="•"/>
        <a:defRPr sz="2000" kern="1200">
          <a:solidFill>
            <a:schemeClr val="tx1"/>
          </a:solidFill>
          <a:latin typeface="+mn-lt"/>
          <a:ea typeface="+mn-ea"/>
          <a:cs typeface="+mn-cs"/>
        </a:defRPr>
      </a:lvl8pPr>
      <a:lvl9pPr marL="3841492" indent="-225924" algn="l" defTabSz="45193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1934" rtl="0" eaLnBrk="1" latinLnBrk="0" hangingPunct="1">
        <a:defRPr sz="1800" kern="1200">
          <a:solidFill>
            <a:schemeClr val="tx1"/>
          </a:solidFill>
          <a:latin typeface="+mn-lt"/>
          <a:ea typeface="+mn-ea"/>
          <a:cs typeface="+mn-cs"/>
        </a:defRPr>
      </a:lvl1pPr>
      <a:lvl2pPr marL="451934" algn="l" defTabSz="451934" rtl="0" eaLnBrk="1" latinLnBrk="0" hangingPunct="1">
        <a:defRPr sz="1800" kern="1200">
          <a:solidFill>
            <a:schemeClr val="tx1"/>
          </a:solidFill>
          <a:latin typeface="+mn-lt"/>
          <a:ea typeface="+mn-ea"/>
          <a:cs typeface="+mn-cs"/>
        </a:defRPr>
      </a:lvl2pPr>
      <a:lvl3pPr marL="903858" algn="l" defTabSz="451934" rtl="0" eaLnBrk="1" latinLnBrk="0" hangingPunct="1">
        <a:defRPr sz="1800" kern="1200">
          <a:solidFill>
            <a:schemeClr val="tx1"/>
          </a:solidFill>
          <a:latin typeface="+mn-lt"/>
          <a:ea typeface="+mn-ea"/>
          <a:cs typeface="+mn-cs"/>
        </a:defRPr>
      </a:lvl3pPr>
      <a:lvl4pPr marL="1355838" algn="l" defTabSz="451934" rtl="0" eaLnBrk="1" latinLnBrk="0" hangingPunct="1">
        <a:defRPr sz="1800" kern="1200">
          <a:solidFill>
            <a:schemeClr val="tx1"/>
          </a:solidFill>
          <a:latin typeface="+mn-lt"/>
          <a:ea typeface="+mn-ea"/>
          <a:cs typeface="+mn-cs"/>
        </a:defRPr>
      </a:lvl4pPr>
      <a:lvl5pPr marL="1807776" algn="l" defTabSz="451934" rtl="0" eaLnBrk="1" latinLnBrk="0" hangingPunct="1">
        <a:defRPr sz="1800" kern="1200">
          <a:solidFill>
            <a:schemeClr val="tx1"/>
          </a:solidFill>
          <a:latin typeface="+mn-lt"/>
          <a:ea typeface="+mn-ea"/>
          <a:cs typeface="+mn-cs"/>
        </a:defRPr>
      </a:lvl5pPr>
      <a:lvl6pPr marL="2259735" algn="l" defTabSz="451934" rtl="0" eaLnBrk="1" latinLnBrk="0" hangingPunct="1">
        <a:defRPr sz="1800" kern="1200">
          <a:solidFill>
            <a:schemeClr val="tx1"/>
          </a:solidFill>
          <a:latin typeface="+mn-lt"/>
          <a:ea typeface="+mn-ea"/>
          <a:cs typeface="+mn-cs"/>
        </a:defRPr>
      </a:lvl6pPr>
      <a:lvl7pPr marL="2711645" algn="l" defTabSz="451934" rtl="0" eaLnBrk="1" latinLnBrk="0" hangingPunct="1">
        <a:defRPr sz="1800" kern="1200">
          <a:solidFill>
            <a:schemeClr val="tx1"/>
          </a:solidFill>
          <a:latin typeface="+mn-lt"/>
          <a:ea typeface="+mn-ea"/>
          <a:cs typeface="+mn-cs"/>
        </a:defRPr>
      </a:lvl7pPr>
      <a:lvl8pPr marL="3163590" algn="l" defTabSz="451934" rtl="0" eaLnBrk="1" latinLnBrk="0" hangingPunct="1">
        <a:defRPr sz="1800" kern="1200">
          <a:solidFill>
            <a:schemeClr val="tx1"/>
          </a:solidFill>
          <a:latin typeface="+mn-lt"/>
          <a:ea typeface="+mn-ea"/>
          <a:cs typeface="+mn-cs"/>
        </a:defRPr>
      </a:lvl8pPr>
      <a:lvl9pPr marL="3615528" algn="l" defTabSz="451934"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5056188" y="6021706"/>
            <a:ext cx="3619500" cy="158114"/>
          </a:xfrm>
          <a:prstGeom prst="rect">
            <a:avLst/>
          </a:prstGeom>
        </p:spPr>
        <p:txBody>
          <a:bodyPr vert="horz" lIns="90369" tIns="45185" rIns="0" bIns="45185" rtlCol="0" anchor="ctr"/>
          <a:lstStyle>
            <a:lvl1pPr algn="r">
              <a:defRPr sz="900">
                <a:solidFill>
                  <a:schemeClr val="tx1">
                    <a:tint val="75000"/>
                  </a:schemeClr>
                </a:solidFill>
                <a:latin typeface="Arial" charset="0"/>
                <a:ea typeface="ＭＳ Ｐゴシック" charset="0"/>
                <a:cs typeface="ＭＳ Ｐゴシック" charset="0"/>
              </a:defRPr>
            </a:lvl1pPr>
          </a:lstStyle>
          <a:p>
            <a:pPr defTabSz="451934" fontAlgn="base">
              <a:spcBef>
                <a:spcPct val="0"/>
              </a:spcBef>
              <a:spcAft>
                <a:spcPct val="0"/>
              </a:spcAft>
              <a:defRPr/>
            </a:pPr>
            <a:endParaRPr lang="fi-FI" kern="1200">
              <a:solidFill>
                <a:prstClr val="black">
                  <a:tint val="75000"/>
                </a:prstClr>
              </a:solidFill>
            </a:endParaRPr>
          </a:p>
        </p:txBody>
      </p:sp>
      <p:sp>
        <p:nvSpPr>
          <p:cNvPr id="8" name="Date Placeholder 7"/>
          <p:cNvSpPr>
            <a:spLocks noGrp="1"/>
          </p:cNvSpPr>
          <p:nvPr>
            <p:ph type="dt" sz="half" idx="2"/>
          </p:nvPr>
        </p:nvSpPr>
        <p:spPr>
          <a:xfrm>
            <a:off x="5056188" y="6179824"/>
            <a:ext cx="3619500" cy="186690"/>
          </a:xfrm>
          <a:prstGeom prst="rect">
            <a:avLst/>
          </a:prstGeom>
        </p:spPr>
        <p:txBody>
          <a:bodyPr vert="horz" lIns="90369" tIns="45185" rIns="0" bIns="45185" rtlCol="0" anchor="ctr"/>
          <a:lstStyle>
            <a:lvl1pPr algn="r">
              <a:defRPr sz="900" smtClean="0">
                <a:solidFill>
                  <a:schemeClr val="tx1">
                    <a:tint val="75000"/>
                  </a:schemeClr>
                </a:solidFill>
                <a:latin typeface="Arial" charset="0"/>
                <a:ea typeface="ＭＳ Ｐゴシック" charset="0"/>
                <a:cs typeface="ＭＳ Ｐゴシック" charset="0"/>
              </a:defRPr>
            </a:lvl1pPr>
          </a:lstStyle>
          <a:p>
            <a:pPr defTabSz="451934" fontAlgn="base">
              <a:spcBef>
                <a:spcPct val="0"/>
              </a:spcBef>
              <a:spcAft>
                <a:spcPct val="0"/>
              </a:spcAft>
              <a:defRPr/>
            </a:pPr>
            <a:fld id="{EB173751-4DCC-4111-AC7A-F8FCB97FE54E}" type="datetime1">
              <a:rPr lang="fi-FI" kern="1200" smtClean="0">
                <a:solidFill>
                  <a:prstClr val="black">
                    <a:tint val="75000"/>
                  </a:prstClr>
                </a:solidFill>
              </a:rPr>
              <a:pPr defTabSz="451934" fontAlgn="base">
                <a:spcBef>
                  <a:spcPct val="0"/>
                </a:spcBef>
                <a:spcAft>
                  <a:spcPct val="0"/>
                </a:spcAft>
                <a:defRPr/>
              </a:pPr>
              <a:t>15.5.2018</a:t>
            </a:fld>
            <a:endParaRPr lang="fi-FI" kern="1200">
              <a:solidFill>
                <a:prstClr val="black">
                  <a:tint val="75000"/>
                </a:prstClr>
              </a:solidFill>
            </a:endParaRPr>
          </a:p>
        </p:txBody>
      </p:sp>
      <p:sp>
        <p:nvSpPr>
          <p:cNvPr id="9" name="Slide Number Placeholder 8"/>
          <p:cNvSpPr>
            <a:spLocks noGrp="1"/>
          </p:cNvSpPr>
          <p:nvPr>
            <p:ph type="sldNum" sz="quarter" idx="4"/>
          </p:nvPr>
        </p:nvSpPr>
        <p:spPr>
          <a:xfrm>
            <a:off x="5056188" y="6366510"/>
            <a:ext cx="3619500" cy="161926"/>
          </a:xfrm>
          <a:prstGeom prst="rect">
            <a:avLst/>
          </a:prstGeom>
        </p:spPr>
        <p:txBody>
          <a:bodyPr vert="horz" lIns="90369" tIns="45185" rIns="0" bIns="45185" rtlCol="0" anchor="ctr"/>
          <a:lstStyle>
            <a:lvl1pPr algn="r">
              <a:defRPr sz="900">
                <a:solidFill>
                  <a:schemeClr val="tx1">
                    <a:tint val="75000"/>
                  </a:schemeClr>
                </a:solidFill>
                <a:latin typeface="Arial" charset="0"/>
                <a:ea typeface="ＭＳ Ｐゴシック" charset="0"/>
                <a:cs typeface="ＭＳ Ｐゴシック" charset="0"/>
              </a:defRPr>
            </a:lvl1pPr>
          </a:lstStyle>
          <a:p>
            <a:pPr defTabSz="451934" fontAlgn="base">
              <a:spcBef>
                <a:spcPct val="0"/>
              </a:spcBef>
              <a:spcAft>
                <a:spcPct val="0"/>
              </a:spcAft>
              <a:defRPr/>
            </a:pPr>
            <a:fld id="{2C6D9DC4-5A50-4878-9409-721D775CFEF7}" type="slidenum">
              <a:rPr lang="fi-FI" kern="1200" smtClean="0">
                <a:solidFill>
                  <a:prstClr val="black">
                    <a:tint val="75000"/>
                  </a:prstClr>
                </a:solidFill>
              </a:rPr>
              <a:pPr defTabSz="451934" fontAlgn="base">
                <a:spcBef>
                  <a:spcPct val="0"/>
                </a:spcBef>
                <a:spcAft>
                  <a:spcPct val="0"/>
                </a:spcAft>
                <a:defRPr/>
              </a:pPr>
              <a:t>‹nr.›</a:t>
            </a:fld>
            <a:endParaRPr lang="fi-FI" kern="120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99" r:id="rId1"/>
  </p:sldLayoutIdLst>
  <p:timing>
    <p:tnLst>
      <p:par>
        <p:cTn id="1" dur="indefinite" restart="never" nodeType="tmRoot"/>
      </p:par>
    </p:tnLst>
  </p:timing>
  <p:hf hdr="0" ftr="0"/>
  <p:txStyles>
    <p:titleStyle>
      <a:lvl1pPr algn="ctr" defTabSz="451934" rtl="0" fontAlgn="base">
        <a:spcBef>
          <a:spcPct val="0"/>
        </a:spcBef>
        <a:spcAft>
          <a:spcPct val="0"/>
        </a:spcAft>
        <a:defRPr sz="4400" kern="1200">
          <a:solidFill>
            <a:schemeClr val="tx1"/>
          </a:solidFill>
          <a:latin typeface="+mj-lt"/>
          <a:ea typeface="ＭＳ Ｐゴシック" charset="0"/>
          <a:cs typeface="MS PGothic" pitchFamily="34" charset="-128"/>
        </a:defRPr>
      </a:lvl1pPr>
      <a:lvl2pPr algn="ctr" defTabSz="451934" rtl="0" fontAlgn="base">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1934" rtl="0" fontAlgn="base">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1934" rtl="0" fontAlgn="base">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1934" rtl="0" fontAlgn="base">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1934" algn="ctr" defTabSz="451934"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03858" algn="ctr" defTabSz="451934"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55838" algn="ctr" defTabSz="451934"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07776" algn="ctr" defTabSz="451934"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p:titleStyle>
    <p:bodyStyle>
      <a:lvl1pPr marL="338988" indent="-338988" algn="l" defTabSz="451934" rtl="0" fontAlgn="base">
        <a:spcBef>
          <a:spcPct val="20000"/>
        </a:spcBef>
        <a:spcAft>
          <a:spcPct val="0"/>
        </a:spcAft>
        <a:buFont typeface="Arial" pitchFamily="34" charset="0"/>
        <a:buChar char="•"/>
        <a:defRPr sz="3200" kern="1200">
          <a:solidFill>
            <a:schemeClr val="tx1"/>
          </a:solidFill>
          <a:latin typeface="+mn-lt"/>
          <a:ea typeface="ＭＳ Ｐゴシック" charset="0"/>
          <a:cs typeface="MS PGothic" pitchFamily="34" charset="-128"/>
        </a:defRPr>
      </a:lvl1pPr>
      <a:lvl2pPr marL="734375" indent="-282534" algn="l" defTabSz="451934" rtl="0" fontAlgn="base">
        <a:spcBef>
          <a:spcPct val="20000"/>
        </a:spcBef>
        <a:spcAft>
          <a:spcPct val="0"/>
        </a:spcAft>
        <a:buFont typeface="Arial" pitchFamily="34" charset="0"/>
        <a:buChar char="–"/>
        <a:defRPr sz="2800" kern="1200">
          <a:solidFill>
            <a:schemeClr val="tx1"/>
          </a:solidFill>
          <a:latin typeface="+mn-lt"/>
          <a:ea typeface="ＭＳ Ｐゴシック" pitchFamily="34" charset="-128"/>
          <a:cs typeface="MS PGothic" charset="0"/>
        </a:defRPr>
      </a:lvl2pPr>
      <a:lvl3pPr marL="1129865" indent="-225924" algn="l" defTabSz="451934" rtl="0" fontAlgn="base">
        <a:spcBef>
          <a:spcPct val="20000"/>
        </a:spcBef>
        <a:spcAft>
          <a:spcPct val="0"/>
        </a:spcAft>
        <a:buFont typeface="Arial" pitchFamily="34" charset="0"/>
        <a:buChar char="•"/>
        <a:defRPr sz="2400" kern="1200">
          <a:solidFill>
            <a:schemeClr val="tx1"/>
          </a:solidFill>
          <a:latin typeface="+mn-lt"/>
          <a:ea typeface="ヒラギノ角ゴ Pro W3" charset="-128"/>
          <a:cs typeface="ヒラギノ角ゴ Pro W3" charset="-128"/>
        </a:defRPr>
      </a:lvl3pPr>
      <a:lvl4pPr marL="1581806" indent="-225924" algn="l" defTabSz="451934" rtl="0" fontAlgn="base">
        <a:spcBef>
          <a:spcPct val="20000"/>
        </a:spcBef>
        <a:spcAft>
          <a:spcPct val="0"/>
        </a:spcAft>
        <a:buFont typeface="Arial" pitchFamily="34" charset="0"/>
        <a:buChar char="–"/>
        <a:defRPr sz="2000" kern="1200">
          <a:solidFill>
            <a:schemeClr val="tx1"/>
          </a:solidFill>
          <a:latin typeface="+mn-lt"/>
          <a:ea typeface="ヒラギノ角ゴ Pro W3" charset="-128"/>
          <a:cs typeface="ヒラギノ角ゴ Pro W3" charset="0"/>
        </a:defRPr>
      </a:lvl4pPr>
      <a:lvl5pPr marL="2033758" indent="-225924" algn="l" defTabSz="451934" rtl="0" fontAlgn="base">
        <a:spcBef>
          <a:spcPct val="20000"/>
        </a:spcBef>
        <a:spcAft>
          <a:spcPct val="0"/>
        </a:spcAft>
        <a:buFont typeface="Arial" pitchFamily="34" charset="0"/>
        <a:buChar char="»"/>
        <a:defRPr sz="2000" kern="1200">
          <a:solidFill>
            <a:schemeClr val="tx1"/>
          </a:solidFill>
          <a:latin typeface="+mn-lt"/>
          <a:ea typeface="ＭＳ Ｐゴシック" charset="0"/>
          <a:cs typeface="ヒラギノ角ゴ Pro W3"/>
        </a:defRPr>
      </a:lvl5pPr>
      <a:lvl6pPr marL="2485673" indent="-225924" algn="l" defTabSz="451934" rtl="0" eaLnBrk="1" latinLnBrk="0" hangingPunct="1">
        <a:spcBef>
          <a:spcPct val="20000"/>
        </a:spcBef>
        <a:buFont typeface="Arial"/>
        <a:buChar char="•"/>
        <a:defRPr sz="2000" kern="1200">
          <a:solidFill>
            <a:schemeClr val="tx1"/>
          </a:solidFill>
          <a:latin typeface="+mn-lt"/>
          <a:ea typeface="+mn-ea"/>
          <a:cs typeface="+mn-cs"/>
        </a:defRPr>
      </a:lvl6pPr>
      <a:lvl7pPr marL="2937616" indent="-225924" algn="l" defTabSz="451934" rtl="0" eaLnBrk="1" latinLnBrk="0" hangingPunct="1">
        <a:spcBef>
          <a:spcPct val="20000"/>
        </a:spcBef>
        <a:buFont typeface="Arial"/>
        <a:buChar char="•"/>
        <a:defRPr sz="2000" kern="1200">
          <a:solidFill>
            <a:schemeClr val="tx1"/>
          </a:solidFill>
          <a:latin typeface="+mn-lt"/>
          <a:ea typeface="+mn-ea"/>
          <a:cs typeface="+mn-cs"/>
        </a:defRPr>
      </a:lvl7pPr>
      <a:lvl8pPr marL="3389564" indent="-225924" algn="l" defTabSz="451934" rtl="0" eaLnBrk="1" latinLnBrk="0" hangingPunct="1">
        <a:spcBef>
          <a:spcPct val="20000"/>
        </a:spcBef>
        <a:buFont typeface="Arial"/>
        <a:buChar char="•"/>
        <a:defRPr sz="2000" kern="1200">
          <a:solidFill>
            <a:schemeClr val="tx1"/>
          </a:solidFill>
          <a:latin typeface="+mn-lt"/>
          <a:ea typeface="+mn-ea"/>
          <a:cs typeface="+mn-cs"/>
        </a:defRPr>
      </a:lvl8pPr>
      <a:lvl9pPr marL="3841492" indent="-225924" algn="l" defTabSz="45193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1934" rtl="0" eaLnBrk="1" latinLnBrk="0" hangingPunct="1">
        <a:defRPr sz="1800" kern="1200">
          <a:solidFill>
            <a:schemeClr val="tx1"/>
          </a:solidFill>
          <a:latin typeface="+mn-lt"/>
          <a:ea typeface="+mn-ea"/>
          <a:cs typeface="+mn-cs"/>
        </a:defRPr>
      </a:lvl1pPr>
      <a:lvl2pPr marL="451934" algn="l" defTabSz="451934" rtl="0" eaLnBrk="1" latinLnBrk="0" hangingPunct="1">
        <a:defRPr sz="1800" kern="1200">
          <a:solidFill>
            <a:schemeClr val="tx1"/>
          </a:solidFill>
          <a:latin typeface="+mn-lt"/>
          <a:ea typeface="+mn-ea"/>
          <a:cs typeface="+mn-cs"/>
        </a:defRPr>
      </a:lvl2pPr>
      <a:lvl3pPr marL="903858" algn="l" defTabSz="451934" rtl="0" eaLnBrk="1" latinLnBrk="0" hangingPunct="1">
        <a:defRPr sz="1800" kern="1200">
          <a:solidFill>
            <a:schemeClr val="tx1"/>
          </a:solidFill>
          <a:latin typeface="+mn-lt"/>
          <a:ea typeface="+mn-ea"/>
          <a:cs typeface="+mn-cs"/>
        </a:defRPr>
      </a:lvl3pPr>
      <a:lvl4pPr marL="1355838" algn="l" defTabSz="451934" rtl="0" eaLnBrk="1" latinLnBrk="0" hangingPunct="1">
        <a:defRPr sz="1800" kern="1200">
          <a:solidFill>
            <a:schemeClr val="tx1"/>
          </a:solidFill>
          <a:latin typeface="+mn-lt"/>
          <a:ea typeface="+mn-ea"/>
          <a:cs typeface="+mn-cs"/>
        </a:defRPr>
      </a:lvl4pPr>
      <a:lvl5pPr marL="1807776" algn="l" defTabSz="451934" rtl="0" eaLnBrk="1" latinLnBrk="0" hangingPunct="1">
        <a:defRPr sz="1800" kern="1200">
          <a:solidFill>
            <a:schemeClr val="tx1"/>
          </a:solidFill>
          <a:latin typeface="+mn-lt"/>
          <a:ea typeface="+mn-ea"/>
          <a:cs typeface="+mn-cs"/>
        </a:defRPr>
      </a:lvl5pPr>
      <a:lvl6pPr marL="2259735" algn="l" defTabSz="451934" rtl="0" eaLnBrk="1" latinLnBrk="0" hangingPunct="1">
        <a:defRPr sz="1800" kern="1200">
          <a:solidFill>
            <a:schemeClr val="tx1"/>
          </a:solidFill>
          <a:latin typeface="+mn-lt"/>
          <a:ea typeface="+mn-ea"/>
          <a:cs typeface="+mn-cs"/>
        </a:defRPr>
      </a:lvl6pPr>
      <a:lvl7pPr marL="2711645" algn="l" defTabSz="451934" rtl="0" eaLnBrk="1" latinLnBrk="0" hangingPunct="1">
        <a:defRPr sz="1800" kern="1200">
          <a:solidFill>
            <a:schemeClr val="tx1"/>
          </a:solidFill>
          <a:latin typeface="+mn-lt"/>
          <a:ea typeface="+mn-ea"/>
          <a:cs typeface="+mn-cs"/>
        </a:defRPr>
      </a:lvl7pPr>
      <a:lvl8pPr marL="3163590" algn="l" defTabSz="451934" rtl="0" eaLnBrk="1" latinLnBrk="0" hangingPunct="1">
        <a:defRPr sz="1800" kern="1200">
          <a:solidFill>
            <a:schemeClr val="tx1"/>
          </a:solidFill>
          <a:latin typeface="+mn-lt"/>
          <a:ea typeface="+mn-ea"/>
          <a:cs typeface="+mn-cs"/>
        </a:defRPr>
      </a:lvl8pPr>
      <a:lvl9pPr marL="3615528" algn="l" defTabSz="451934"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5056188" y="6021706"/>
            <a:ext cx="3619500" cy="158114"/>
          </a:xfrm>
          <a:prstGeom prst="rect">
            <a:avLst/>
          </a:prstGeom>
        </p:spPr>
        <p:txBody>
          <a:bodyPr vert="horz" lIns="90369" tIns="45185" rIns="0" bIns="45185" rtlCol="0" anchor="ctr"/>
          <a:lstStyle>
            <a:lvl1pPr algn="r">
              <a:defRPr sz="900">
                <a:solidFill>
                  <a:schemeClr val="tx1">
                    <a:tint val="75000"/>
                  </a:schemeClr>
                </a:solidFill>
                <a:latin typeface="Arial" charset="0"/>
                <a:ea typeface="ＭＳ Ｐゴシック" charset="0"/>
                <a:cs typeface="ＭＳ Ｐゴシック" charset="0"/>
              </a:defRPr>
            </a:lvl1pPr>
          </a:lstStyle>
          <a:p>
            <a:pPr defTabSz="451934" fontAlgn="base">
              <a:spcBef>
                <a:spcPct val="0"/>
              </a:spcBef>
              <a:spcAft>
                <a:spcPct val="0"/>
              </a:spcAft>
              <a:defRPr/>
            </a:pPr>
            <a:endParaRPr lang="fi-FI" kern="1200">
              <a:solidFill>
                <a:prstClr val="black">
                  <a:tint val="75000"/>
                </a:prstClr>
              </a:solidFill>
            </a:endParaRPr>
          </a:p>
        </p:txBody>
      </p:sp>
      <p:sp>
        <p:nvSpPr>
          <p:cNvPr id="8" name="Date Placeholder 7"/>
          <p:cNvSpPr>
            <a:spLocks noGrp="1"/>
          </p:cNvSpPr>
          <p:nvPr>
            <p:ph type="dt" sz="half" idx="2"/>
          </p:nvPr>
        </p:nvSpPr>
        <p:spPr>
          <a:xfrm>
            <a:off x="5056188" y="6179824"/>
            <a:ext cx="3619500" cy="186690"/>
          </a:xfrm>
          <a:prstGeom prst="rect">
            <a:avLst/>
          </a:prstGeom>
        </p:spPr>
        <p:txBody>
          <a:bodyPr vert="horz" lIns="90369" tIns="45185" rIns="0" bIns="45185" rtlCol="0" anchor="ctr"/>
          <a:lstStyle>
            <a:lvl1pPr algn="r">
              <a:defRPr sz="900" smtClean="0">
                <a:solidFill>
                  <a:schemeClr val="tx1">
                    <a:tint val="75000"/>
                  </a:schemeClr>
                </a:solidFill>
                <a:latin typeface="Arial" charset="0"/>
                <a:ea typeface="ＭＳ Ｐゴシック" charset="0"/>
                <a:cs typeface="ＭＳ Ｐゴシック" charset="0"/>
              </a:defRPr>
            </a:lvl1pPr>
          </a:lstStyle>
          <a:p>
            <a:pPr defTabSz="451934" fontAlgn="base">
              <a:spcBef>
                <a:spcPct val="0"/>
              </a:spcBef>
              <a:spcAft>
                <a:spcPct val="0"/>
              </a:spcAft>
              <a:defRPr/>
            </a:pPr>
            <a:fld id="{EB173751-4DCC-4111-AC7A-F8FCB97FE54E}" type="datetime1">
              <a:rPr lang="fi-FI" kern="1200" smtClean="0">
                <a:solidFill>
                  <a:prstClr val="black">
                    <a:tint val="75000"/>
                  </a:prstClr>
                </a:solidFill>
              </a:rPr>
              <a:pPr defTabSz="451934" fontAlgn="base">
                <a:spcBef>
                  <a:spcPct val="0"/>
                </a:spcBef>
                <a:spcAft>
                  <a:spcPct val="0"/>
                </a:spcAft>
                <a:defRPr/>
              </a:pPr>
              <a:t>15.5.2018</a:t>
            </a:fld>
            <a:endParaRPr lang="fi-FI" kern="1200">
              <a:solidFill>
                <a:prstClr val="black">
                  <a:tint val="75000"/>
                </a:prstClr>
              </a:solidFill>
            </a:endParaRPr>
          </a:p>
        </p:txBody>
      </p:sp>
      <p:sp>
        <p:nvSpPr>
          <p:cNvPr id="9" name="Slide Number Placeholder 8"/>
          <p:cNvSpPr>
            <a:spLocks noGrp="1"/>
          </p:cNvSpPr>
          <p:nvPr>
            <p:ph type="sldNum" sz="quarter" idx="4"/>
          </p:nvPr>
        </p:nvSpPr>
        <p:spPr>
          <a:xfrm>
            <a:off x="5056188" y="6366510"/>
            <a:ext cx="3619500" cy="161926"/>
          </a:xfrm>
          <a:prstGeom prst="rect">
            <a:avLst/>
          </a:prstGeom>
        </p:spPr>
        <p:txBody>
          <a:bodyPr vert="horz" lIns="90369" tIns="45185" rIns="0" bIns="45185" rtlCol="0" anchor="ctr"/>
          <a:lstStyle>
            <a:lvl1pPr algn="r">
              <a:defRPr sz="900">
                <a:solidFill>
                  <a:schemeClr val="tx1">
                    <a:tint val="75000"/>
                  </a:schemeClr>
                </a:solidFill>
                <a:latin typeface="Arial" charset="0"/>
                <a:ea typeface="ＭＳ Ｐゴシック" charset="0"/>
                <a:cs typeface="ＭＳ Ｐゴシック" charset="0"/>
              </a:defRPr>
            </a:lvl1pPr>
          </a:lstStyle>
          <a:p>
            <a:pPr defTabSz="451934" fontAlgn="base">
              <a:spcBef>
                <a:spcPct val="0"/>
              </a:spcBef>
              <a:spcAft>
                <a:spcPct val="0"/>
              </a:spcAft>
              <a:defRPr/>
            </a:pPr>
            <a:fld id="{2C6D9DC4-5A50-4878-9409-721D775CFEF7}" type="slidenum">
              <a:rPr lang="fi-FI" kern="1200" smtClean="0">
                <a:solidFill>
                  <a:prstClr val="black">
                    <a:tint val="75000"/>
                  </a:prstClr>
                </a:solidFill>
              </a:rPr>
              <a:pPr defTabSz="451934" fontAlgn="base">
                <a:spcBef>
                  <a:spcPct val="0"/>
                </a:spcBef>
                <a:spcAft>
                  <a:spcPct val="0"/>
                </a:spcAft>
                <a:defRPr/>
              </a:pPr>
              <a:t>‹nr.›</a:t>
            </a:fld>
            <a:endParaRPr lang="fi-FI" kern="120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01" r:id="rId1"/>
  </p:sldLayoutIdLst>
  <p:timing>
    <p:tnLst>
      <p:par>
        <p:cTn id="1" dur="indefinite" restart="never" nodeType="tmRoot"/>
      </p:par>
    </p:tnLst>
  </p:timing>
  <p:hf hdr="0" ftr="0"/>
  <p:txStyles>
    <p:titleStyle>
      <a:lvl1pPr algn="ctr" defTabSz="451934" rtl="0" fontAlgn="base">
        <a:spcBef>
          <a:spcPct val="0"/>
        </a:spcBef>
        <a:spcAft>
          <a:spcPct val="0"/>
        </a:spcAft>
        <a:defRPr sz="4400" kern="1200">
          <a:solidFill>
            <a:schemeClr val="tx1"/>
          </a:solidFill>
          <a:latin typeface="+mj-lt"/>
          <a:ea typeface="ＭＳ Ｐゴシック" charset="0"/>
          <a:cs typeface="MS PGothic" pitchFamily="34" charset="-128"/>
        </a:defRPr>
      </a:lvl1pPr>
      <a:lvl2pPr algn="ctr" defTabSz="451934" rtl="0" fontAlgn="base">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1934" rtl="0" fontAlgn="base">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1934" rtl="0" fontAlgn="base">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1934" rtl="0" fontAlgn="base">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1934" algn="ctr" defTabSz="451934"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03858" algn="ctr" defTabSz="451934"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55838" algn="ctr" defTabSz="451934"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07776" algn="ctr" defTabSz="451934"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p:titleStyle>
    <p:bodyStyle>
      <a:lvl1pPr marL="338988" indent="-338988" algn="l" defTabSz="451934" rtl="0" fontAlgn="base">
        <a:spcBef>
          <a:spcPct val="20000"/>
        </a:spcBef>
        <a:spcAft>
          <a:spcPct val="0"/>
        </a:spcAft>
        <a:buFont typeface="Arial" pitchFamily="34" charset="0"/>
        <a:buChar char="•"/>
        <a:defRPr sz="3200" kern="1200">
          <a:solidFill>
            <a:schemeClr val="tx1"/>
          </a:solidFill>
          <a:latin typeface="+mn-lt"/>
          <a:ea typeface="ＭＳ Ｐゴシック" charset="0"/>
          <a:cs typeface="MS PGothic" pitchFamily="34" charset="-128"/>
        </a:defRPr>
      </a:lvl1pPr>
      <a:lvl2pPr marL="734375" indent="-282534" algn="l" defTabSz="451934" rtl="0" fontAlgn="base">
        <a:spcBef>
          <a:spcPct val="20000"/>
        </a:spcBef>
        <a:spcAft>
          <a:spcPct val="0"/>
        </a:spcAft>
        <a:buFont typeface="Arial" pitchFamily="34" charset="0"/>
        <a:buChar char="–"/>
        <a:defRPr sz="2800" kern="1200">
          <a:solidFill>
            <a:schemeClr val="tx1"/>
          </a:solidFill>
          <a:latin typeface="+mn-lt"/>
          <a:ea typeface="ＭＳ Ｐゴシック" pitchFamily="34" charset="-128"/>
          <a:cs typeface="MS PGothic" charset="0"/>
        </a:defRPr>
      </a:lvl2pPr>
      <a:lvl3pPr marL="1129865" indent="-225924" algn="l" defTabSz="451934" rtl="0" fontAlgn="base">
        <a:spcBef>
          <a:spcPct val="20000"/>
        </a:spcBef>
        <a:spcAft>
          <a:spcPct val="0"/>
        </a:spcAft>
        <a:buFont typeface="Arial" pitchFamily="34" charset="0"/>
        <a:buChar char="•"/>
        <a:defRPr sz="2400" kern="1200">
          <a:solidFill>
            <a:schemeClr val="tx1"/>
          </a:solidFill>
          <a:latin typeface="+mn-lt"/>
          <a:ea typeface="ヒラギノ角ゴ Pro W3" charset="-128"/>
          <a:cs typeface="ヒラギノ角ゴ Pro W3" charset="-128"/>
        </a:defRPr>
      </a:lvl3pPr>
      <a:lvl4pPr marL="1581806" indent="-225924" algn="l" defTabSz="451934" rtl="0" fontAlgn="base">
        <a:spcBef>
          <a:spcPct val="20000"/>
        </a:spcBef>
        <a:spcAft>
          <a:spcPct val="0"/>
        </a:spcAft>
        <a:buFont typeface="Arial" pitchFamily="34" charset="0"/>
        <a:buChar char="–"/>
        <a:defRPr sz="2000" kern="1200">
          <a:solidFill>
            <a:schemeClr val="tx1"/>
          </a:solidFill>
          <a:latin typeface="+mn-lt"/>
          <a:ea typeface="ヒラギノ角ゴ Pro W3" charset="-128"/>
          <a:cs typeface="ヒラギノ角ゴ Pro W3" charset="0"/>
        </a:defRPr>
      </a:lvl4pPr>
      <a:lvl5pPr marL="2033758" indent="-225924" algn="l" defTabSz="451934" rtl="0" fontAlgn="base">
        <a:spcBef>
          <a:spcPct val="20000"/>
        </a:spcBef>
        <a:spcAft>
          <a:spcPct val="0"/>
        </a:spcAft>
        <a:buFont typeface="Arial" pitchFamily="34" charset="0"/>
        <a:buChar char="»"/>
        <a:defRPr sz="2000" kern="1200">
          <a:solidFill>
            <a:schemeClr val="tx1"/>
          </a:solidFill>
          <a:latin typeface="+mn-lt"/>
          <a:ea typeface="ＭＳ Ｐゴシック" charset="0"/>
          <a:cs typeface="ヒラギノ角ゴ Pro W3"/>
        </a:defRPr>
      </a:lvl5pPr>
      <a:lvl6pPr marL="2485673" indent="-225924" algn="l" defTabSz="451934" rtl="0" eaLnBrk="1" latinLnBrk="0" hangingPunct="1">
        <a:spcBef>
          <a:spcPct val="20000"/>
        </a:spcBef>
        <a:buFont typeface="Arial"/>
        <a:buChar char="•"/>
        <a:defRPr sz="2000" kern="1200">
          <a:solidFill>
            <a:schemeClr val="tx1"/>
          </a:solidFill>
          <a:latin typeface="+mn-lt"/>
          <a:ea typeface="+mn-ea"/>
          <a:cs typeface="+mn-cs"/>
        </a:defRPr>
      </a:lvl6pPr>
      <a:lvl7pPr marL="2937616" indent="-225924" algn="l" defTabSz="451934" rtl="0" eaLnBrk="1" latinLnBrk="0" hangingPunct="1">
        <a:spcBef>
          <a:spcPct val="20000"/>
        </a:spcBef>
        <a:buFont typeface="Arial"/>
        <a:buChar char="•"/>
        <a:defRPr sz="2000" kern="1200">
          <a:solidFill>
            <a:schemeClr val="tx1"/>
          </a:solidFill>
          <a:latin typeface="+mn-lt"/>
          <a:ea typeface="+mn-ea"/>
          <a:cs typeface="+mn-cs"/>
        </a:defRPr>
      </a:lvl7pPr>
      <a:lvl8pPr marL="3389564" indent="-225924" algn="l" defTabSz="451934" rtl="0" eaLnBrk="1" latinLnBrk="0" hangingPunct="1">
        <a:spcBef>
          <a:spcPct val="20000"/>
        </a:spcBef>
        <a:buFont typeface="Arial"/>
        <a:buChar char="•"/>
        <a:defRPr sz="2000" kern="1200">
          <a:solidFill>
            <a:schemeClr val="tx1"/>
          </a:solidFill>
          <a:latin typeface="+mn-lt"/>
          <a:ea typeface="+mn-ea"/>
          <a:cs typeface="+mn-cs"/>
        </a:defRPr>
      </a:lvl8pPr>
      <a:lvl9pPr marL="3841492" indent="-225924" algn="l" defTabSz="45193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1934" rtl="0" eaLnBrk="1" latinLnBrk="0" hangingPunct="1">
        <a:defRPr sz="1800" kern="1200">
          <a:solidFill>
            <a:schemeClr val="tx1"/>
          </a:solidFill>
          <a:latin typeface="+mn-lt"/>
          <a:ea typeface="+mn-ea"/>
          <a:cs typeface="+mn-cs"/>
        </a:defRPr>
      </a:lvl1pPr>
      <a:lvl2pPr marL="451934" algn="l" defTabSz="451934" rtl="0" eaLnBrk="1" latinLnBrk="0" hangingPunct="1">
        <a:defRPr sz="1800" kern="1200">
          <a:solidFill>
            <a:schemeClr val="tx1"/>
          </a:solidFill>
          <a:latin typeface="+mn-lt"/>
          <a:ea typeface="+mn-ea"/>
          <a:cs typeface="+mn-cs"/>
        </a:defRPr>
      </a:lvl2pPr>
      <a:lvl3pPr marL="903858" algn="l" defTabSz="451934" rtl="0" eaLnBrk="1" latinLnBrk="0" hangingPunct="1">
        <a:defRPr sz="1800" kern="1200">
          <a:solidFill>
            <a:schemeClr val="tx1"/>
          </a:solidFill>
          <a:latin typeface="+mn-lt"/>
          <a:ea typeface="+mn-ea"/>
          <a:cs typeface="+mn-cs"/>
        </a:defRPr>
      </a:lvl3pPr>
      <a:lvl4pPr marL="1355838" algn="l" defTabSz="451934" rtl="0" eaLnBrk="1" latinLnBrk="0" hangingPunct="1">
        <a:defRPr sz="1800" kern="1200">
          <a:solidFill>
            <a:schemeClr val="tx1"/>
          </a:solidFill>
          <a:latin typeface="+mn-lt"/>
          <a:ea typeface="+mn-ea"/>
          <a:cs typeface="+mn-cs"/>
        </a:defRPr>
      </a:lvl4pPr>
      <a:lvl5pPr marL="1807776" algn="l" defTabSz="451934" rtl="0" eaLnBrk="1" latinLnBrk="0" hangingPunct="1">
        <a:defRPr sz="1800" kern="1200">
          <a:solidFill>
            <a:schemeClr val="tx1"/>
          </a:solidFill>
          <a:latin typeface="+mn-lt"/>
          <a:ea typeface="+mn-ea"/>
          <a:cs typeface="+mn-cs"/>
        </a:defRPr>
      </a:lvl5pPr>
      <a:lvl6pPr marL="2259735" algn="l" defTabSz="451934" rtl="0" eaLnBrk="1" latinLnBrk="0" hangingPunct="1">
        <a:defRPr sz="1800" kern="1200">
          <a:solidFill>
            <a:schemeClr val="tx1"/>
          </a:solidFill>
          <a:latin typeface="+mn-lt"/>
          <a:ea typeface="+mn-ea"/>
          <a:cs typeface="+mn-cs"/>
        </a:defRPr>
      </a:lvl6pPr>
      <a:lvl7pPr marL="2711645" algn="l" defTabSz="451934" rtl="0" eaLnBrk="1" latinLnBrk="0" hangingPunct="1">
        <a:defRPr sz="1800" kern="1200">
          <a:solidFill>
            <a:schemeClr val="tx1"/>
          </a:solidFill>
          <a:latin typeface="+mn-lt"/>
          <a:ea typeface="+mn-ea"/>
          <a:cs typeface="+mn-cs"/>
        </a:defRPr>
      </a:lvl7pPr>
      <a:lvl8pPr marL="3163590" algn="l" defTabSz="451934" rtl="0" eaLnBrk="1" latinLnBrk="0" hangingPunct="1">
        <a:defRPr sz="1800" kern="1200">
          <a:solidFill>
            <a:schemeClr val="tx1"/>
          </a:solidFill>
          <a:latin typeface="+mn-lt"/>
          <a:ea typeface="+mn-ea"/>
          <a:cs typeface="+mn-cs"/>
        </a:defRPr>
      </a:lvl8pPr>
      <a:lvl9pPr marL="3615528" algn="l" defTabSz="451934"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5056188" y="6021706"/>
            <a:ext cx="3619500" cy="158114"/>
          </a:xfrm>
          <a:prstGeom prst="rect">
            <a:avLst/>
          </a:prstGeom>
        </p:spPr>
        <p:txBody>
          <a:bodyPr vert="horz" lIns="90369" tIns="45185" rIns="0" bIns="45185" rtlCol="0" anchor="ctr"/>
          <a:lstStyle>
            <a:lvl1pPr algn="r">
              <a:defRPr sz="900">
                <a:solidFill>
                  <a:schemeClr val="tx1">
                    <a:tint val="75000"/>
                  </a:schemeClr>
                </a:solidFill>
                <a:latin typeface="Arial" charset="0"/>
                <a:ea typeface="ＭＳ Ｐゴシック" charset="0"/>
                <a:cs typeface="ＭＳ Ｐゴシック" charset="0"/>
              </a:defRPr>
            </a:lvl1pPr>
          </a:lstStyle>
          <a:p>
            <a:pPr defTabSz="451934" fontAlgn="base">
              <a:spcBef>
                <a:spcPct val="0"/>
              </a:spcBef>
              <a:spcAft>
                <a:spcPct val="0"/>
              </a:spcAft>
              <a:defRPr/>
            </a:pPr>
            <a:endParaRPr lang="fi-FI" kern="1200">
              <a:solidFill>
                <a:prstClr val="black">
                  <a:tint val="75000"/>
                </a:prstClr>
              </a:solidFill>
            </a:endParaRPr>
          </a:p>
        </p:txBody>
      </p:sp>
      <p:sp>
        <p:nvSpPr>
          <p:cNvPr id="8" name="Date Placeholder 7"/>
          <p:cNvSpPr>
            <a:spLocks noGrp="1"/>
          </p:cNvSpPr>
          <p:nvPr>
            <p:ph type="dt" sz="half" idx="2"/>
          </p:nvPr>
        </p:nvSpPr>
        <p:spPr>
          <a:xfrm>
            <a:off x="5056188" y="6179824"/>
            <a:ext cx="3619500" cy="186690"/>
          </a:xfrm>
          <a:prstGeom prst="rect">
            <a:avLst/>
          </a:prstGeom>
        </p:spPr>
        <p:txBody>
          <a:bodyPr vert="horz" lIns="90369" tIns="45185" rIns="0" bIns="45185" rtlCol="0" anchor="ctr"/>
          <a:lstStyle>
            <a:lvl1pPr algn="r">
              <a:defRPr sz="900" smtClean="0">
                <a:solidFill>
                  <a:schemeClr val="tx1">
                    <a:tint val="75000"/>
                  </a:schemeClr>
                </a:solidFill>
                <a:latin typeface="Arial" charset="0"/>
                <a:ea typeface="ＭＳ Ｐゴシック" charset="0"/>
                <a:cs typeface="ＭＳ Ｐゴシック" charset="0"/>
              </a:defRPr>
            </a:lvl1pPr>
          </a:lstStyle>
          <a:p>
            <a:pPr defTabSz="451934" fontAlgn="base">
              <a:spcBef>
                <a:spcPct val="0"/>
              </a:spcBef>
              <a:spcAft>
                <a:spcPct val="0"/>
              </a:spcAft>
              <a:defRPr/>
            </a:pPr>
            <a:fld id="{EB173751-4DCC-4111-AC7A-F8FCB97FE54E}" type="datetime1">
              <a:rPr lang="fi-FI" kern="1200" smtClean="0">
                <a:solidFill>
                  <a:prstClr val="black">
                    <a:tint val="75000"/>
                  </a:prstClr>
                </a:solidFill>
              </a:rPr>
              <a:pPr defTabSz="451934" fontAlgn="base">
                <a:spcBef>
                  <a:spcPct val="0"/>
                </a:spcBef>
                <a:spcAft>
                  <a:spcPct val="0"/>
                </a:spcAft>
                <a:defRPr/>
              </a:pPr>
              <a:t>15.5.2018</a:t>
            </a:fld>
            <a:endParaRPr lang="fi-FI" kern="1200">
              <a:solidFill>
                <a:prstClr val="black">
                  <a:tint val="75000"/>
                </a:prstClr>
              </a:solidFill>
            </a:endParaRPr>
          </a:p>
        </p:txBody>
      </p:sp>
      <p:sp>
        <p:nvSpPr>
          <p:cNvPr id="9" name="Slide Number Placeholder 8"/>
          <p:cNvSpPr>
            <a:spLocks noGrp="1"/>
          </p:cNvSpPr>
          <p:nvPr>
            <p:ph type="sldNum" sz="quarter" idx="4"/>
          </p:nvPr>
        </p:nvSpPr>
        <p:spPr>
          <a:xfrm>
            <a:off x="5056188" y="6366510"/>
            <a:ext cx="3619500" cy="161926"/>
          </a:xfrm>
          <a:prstGeom prst="rect">
            <a:avLst/>
          </a:prstGeom>
        </p:spPr>
        <p:txBody>
          <a:bodyPr vert="horz" lIns="90369" tIns="45185" rIns="0" bIns="45185" rtlCol="0" anchor="ctr"/>
          <a:lstStyle>
            <a:lvl1pPr algn="r">
              <a:defRPr sz="900">
                <a:solidFill>
                  <a:schemeClr val="tx1">
                    <a:tint val="75000"/>
                  </a:schemeClr>
                </a:solidFill>
                <a:latin typeface="Arial" charset="0"/>
                <a:ea typeface="ＭＳ Ｐゴシック" charset="0"/>
                <a:cs typeface="ＭＳ Ｐゴシック" charset="0"/>
              </a:defRPr>
            </a:lvl1pPr>
          </a:lstStyle>
          <a:p>
            <a:pPr defTabSz="451934" fontAlgn="base">
              <a:spcBef>
                <a:spcPct val="0"/>
              </a:spcBef>
              <a:spcAft>
                <a:spcPct val="0"/>
              </a:spcAft>
              <a:defRPr/>
            </a:pPr>
            <a:fld id="{2C6D9DC4-5A50-4878-9409-721D775CFEF7}" type="slidenum">
              <a:rPr lang="fi-FI" kern="1200" smtClean="0">
                <a:solidFill>
                  <a:prstClr val="black">
                    <a:tint val="75000"/>
                  </a:prstClr>
                </a:solidFill>
              </a:rPr>
              <a:pPr defTabSz="451934" fontAlgn="base">
                <a:spcBef>
                  <a:spcPct val="0"/>
                </a:spcBef>
                <a:spcAft>
                  <a:spcPct val="0"/>
                </a:spcAft>
                <a:defRPr/>
              </a:pPr>
              <a:t>‹nr.›</a:t>
            </a:fld>
            <a:endParaRPr lang="fi-FI" kern="120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03" r:id="rId1"/>
  </p:sldLayoutIdLst>
  <p:timing>
    <p:tnLst>
      <p:par>
        <p:cTn id="1" dur="indefinite" restart="never" nodeType="tmRoot"/>
      </p:par>
    </p:tnLst>
  </p:timing>
  <p:hf hdr="0" ftr="0"/>
  <p:txStyles>
    <p:titleStyle>
      <a:lvl1pPr algn="ctr" defTabSz="451934" rtl="0" fontAlgn="base">
        <a:spcBef>
          <a:spcPct val="0"/>
        </a:spcBef>
        <a:spcAft>
          <a:spcPct val="0"/>
        </a:spcAft>
        <a:defRPr sz="4400" kern="1200">
          <a:solidFill>
            <a:schemeClr val="tx1"/>
          </a:solidFill>
          <a:latin typeface="+mj-lt"/>
          <a:ea typeface="ＭＳ Ｐゴシック" charset="0"/>
          <a:cs typeface="MS PGothic" pitchFamily="34" charset="-128"/>
        </a:defRPr>
      </a:lvl1pPr>
      <a:lvl2pPr algn="ctr" defTabSz="451934" rtl="0" fontAlgn="base">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1934" rtl="0" fontAlgn="base">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1934" rtl="0" fontAlgn="base">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1934" rtl="0" fontAlgn="base">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1934" algn="ctr" defTabSz="451934"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03858" algn="ctr" defTabSz="451934"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55838" algn="ctr" defTabSz="451934"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07776" algn="ctr" defTabSz="451934"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p:titleStyle>
    <p:bodyStyle>
      <a:lvl1pPr marL="338988" indent="-338988" algn="l" defTabSz="451934" rtl="0" fontAlgn="base">
        <a:spcBef>
          <a:spcPct val="20000"/>
        </a:spcBef>
        <a:spcAft>
          <a:spcPct val="0"/>
        </a:spcAft>
        <a:buFont typeface="Arial" pitchFamily="34" charset="0"/>
        <a:buChar char="•"/>
        <a:defRPr sz="3200" kern="1200">
          <a:solidFill>
            <a:schemeClr val="tx1"/>
          </a:solidFill>
          <a:latin typeface="+mn-lt"/>
          <a:ea typeface="ＭＳ Ｐゴシック" charset="0"/>
          <a:cs typeface="MS PGothic" pitchFamily="34" charset="-128"/>
        </a:defRPr>
      </a:lvl1pPr>
      <a:lvl2pPr marL="734375" indent="-282534" algn="l" defTabSz="451934" rtl="0" fontAlgn="base">
        <a:spcBef>
          <a:spcPct val="20000"/>
        </a:spcBef>
        <a:spcAft>
          <a:spcPct val="0"/>
        </a:spcAft>
        <a:buFont typeface="Arial" pitchFamily="34" charset="0"/>
        <a:buChar char="–"/>
        <a:defRPr sz="2800" kern="1200">
          <a:solidFill>
            <a:schemeClr val="tx1"/>
          </a:solidFill>
          <a:latin typeface="+mn-lt"/>
          <a:ea typeface="ＭＳ Ｐゴシック" pitchFamily="34" charset="-128"/>
          <a:cs typeface="MS PGothic" charset="0"/>
        </a:defRPr>
      </a:lvl2pPr>
      <a:lvl3pPr marL="1129865" indent="-225924" algn="l" defTabSz="451934" rtl="0" fontAlgn="base">
        <a:spcBef>
          <a:spcPct val="20000"/>
        </a:spcBef>
        <a:spcAft>
          <a:spcPct val="0"/>
        </a:spcAft>
        <a:buFont typeface="Arial" pitchFamily="34" charset="0"/>
        <a:buChar char="•"/>
        <a:defRPr sz="2400" kern="1200">
          <a:solidFill>
            <a:schemeClr val="tx1"/>
          </a:solidFill>
          <a:latin typeface="+mn-lt"/>
          <a:ea typeface="ヒラギノ角ゴ Pro W3" charset="-128"/>
          <a:cs typeface="ヒラギノ角ゴ Pro W3" charset="-128"/>
        </a:defRPr>
      </a:lvl3pPr>
      <a:lvl4pPr marL="1581806" indent="-225924" algn="l" defTabSz="451934" rtl="0" fontAlgn="base">
        <a:spcBef>
          <a:spcPct val="20000"/>
        </a:spcBef>
        <a:spcAft>
          <a:spcPct val="0"/>
        </a:spcAft>
        <a:buFont typeface="Arial" pitchFamily="34" charset="0"/>
        <a:buChar char="–"/>
        <a:defRPr sz="2000" kern="1200">
          <a:solidFill>
            <a:schemeClr val="tx1"/>
          </a:solidFill>
          <a:latin typeface="+mn-lt"/>
          <a:ea typeface="ヒラギノ角ゴ Pro W3" charset="-128"/>
          <a:cs typeface="ヒラギノ角ゴ Pro W3" charset="0"/>
        </a:defRPr>
      </a:lvl4pPr>
      <a:lvl5pPr marL="2033758" indent="-225924" algn="l" defTabSz="451934" rtl="0" fontAlgn="base">
        <a:spcBef>
          <a:spcPct val="20000"/>
        </a:spcBef>
        <a:spcAft>
          <a:spcPct val="0"/>
        </a:spcAft>
        <a:buFont typeface="Arial" pitchFamily="34" charset="0"/>
        <a:buChar char="»"/>
        <a:defRPr sz="2000" kern="1200">
          <a:solidFill>
            <a:schemeClr val="tx1"/>
          </a:solidFill>
          <a:latin typeface="+mn-lt"/>
          <a:ea typeface="ＭＳ Ｐゴシック" charset="0"/>
          <a:cs typeface="ヒラギノ角ゴ Pro W3"/>
        </a:defRPr>
      </a:lvl5pPr>
      <a:lvl6pPr marL="2485673" indent="-225924" algn="l" defTabSz="451934" rtl="0" eaLnBrk="1" latinLnBrk="0" hangingPunct="1">
        <a:spcBef>
          <a:spcPct val="20000"/>
        </a:spcBef>
        <a:buFont typeface="Arial"/>
        <a:buChar char="•"/>
        <a:defRPr sz="2000" kern="1200">
          <a:solidFill>
            <a:schemeClr val="tx1"/>
          </a:solidFill>
          <a:latin typeface="+mn-lt"/>
          <a:ea typeface="+mn-ea"/>
          <a:cs typeface="+mn-cs"/>
        </a:defRPr>
      </a:lvl6pPr>
      <a:lvl7pPr marL="2937616" indent="-225924" algn="l" defTabSz="451934" rtl="0" eaLnBrk="1" latinLnBrk="0" hangingPunct="1">
        <a:spcBef>
          <a:spcPct val="20000"/>
        </a:spcBef>
        <a:buFont typeface="Arial"/>
        <a:buChar char="•"/>
        <a:defRPr sz="2000" kern="1200">
          <a:solidFill>
            <a:schemeClr val="tx1"/>
          </a:solidFill>
          <a:latin typeface="+mn-lt"/>
          <a:ea typeface="+mn-ea"/>
          <a:cs typeface="+mn-cs"/>
        </a:defRPr>
      </a:lvl7pPr>
      <a:lvl8pPr marL="3389564" indent="-225924" algn="l" defTabSz="451934" rtl="0" eaLnBrk="1" latinLnBrk="0" hangingPunct="1">
        <a:spcBef>
          <a:spcPct val="20000"/>
        </a:spcBef>
        <a:buFont typeface="Arial"/>
        <a:buChar char="•"/>
        <a:defRPr sz="2000" kern="1200">
          <a:solidFill>
            <a:schemeClr val="tx1"/>
          </a:solidFill>
          <a:latin typeface="+mn-lt"/>
          <a:ea typeface="+mn-ea"/>
          <a:cs typeface="+mn-cs"/>
        </a:defRPr>
      </a:lvl8pPr>
      <a:lvl9pPr marL="3841492" indent="-225924" algn="l" defTabSz="45193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1934" rtl="0" eaLnBrk="1" latinLnBrk="0" hangingPunct="1">
        <a:defRPr sz="1800" kern="1200">
          <a:solidFill>
            <a:schemeClr val="tx1"/>
          </a:solidFill>
          <a:latin typeface="+mn-lt"/>
          <a:ea typeface="+mn-ea"/>
          <a:cs typeface="+mn-cs"/>
        </a:defRPr>
      </a:lvl1pPr>
      <a:lvl2pPr marL="451934" algn="l" defTabSz="451934" rtl="0" eaLnBrk="1" latinLnBrk="0" hangingPunct="1">
        <a:defRPr sz="1800" kern="1200">
          <a:solidFill>
            <a:schemeClr val="tx1"/>
          </a:solidFill>
          <a:latin typeface="+mn-lt"/>
          <a:ea typeface="+mn-ea"/>
          <a:cs typeface="+mn-cs"/>
        </a:defRPr>
      </a:lvl2pPr>
      <a:lvl3pPr marL="903858" algn="l" defTabSz="451934" rtl="0" eaLnBrk="1" latinLnBrk="0" hangingPunct="1">
        <a:defRPr sz="1800" kern="1200">
          <a:solidFill>
            <a:schemeClr val="tx1"/>
          </a:solidFill>
          <a:latin typeface="+mn-lt"/>
          <a:ea typeface="+mn-ea"/>
          <a:cs typeface="+mn-cs"/>
        </a:defRPr>
      </a:lvl3pPr>
      <a:lvl4pPr marL="1355838" algn="l" defTabSz="451934" rtl="0" eaLnBrk="1" latinLnBrk="0" hangingPunct="1">
        <a:defRPr sz="1800" kern="1200">
          <a:solidFill>
            <a:schemeClr val="tx1"/>
          </a:solidFill>
          <a:latin typeface="+mn-lt"/>
          <a:ea typeface="+mn-ea"/>
          <a:cs typeface="+mn-cs"/>
        </a:defRPr>
      </a:lvl4pPr>
      <a:lvl5pPr marL="1807776" algn="l" defTabSz="451934" rtl="0" eaLnBrk="1" latinLnBrk="0" hangingPunct="1">
        <a:defRPr sz="1800" kern="1200">
          <a:solidFill>
            <a:schemeClr val="tx1"/>
          </a:solidFill>
          <a:latin typeface="+mn-lt"/>
          <a:ea typeface="+mn-ea"/>
          <a:cs typeface="+mn-cs"/>
        </a:defRPr>
      </a:lvl5pPr>
      <a:lvl6pPr marL="2259735" algn="l" defTabSz="451934" rtl="0" eaLnBrk="1" latinLnBrk="0" hangingPunct="1">
        <a:defRPr sz="1800" kern="1200">
          <a:solidFill>
            <a:schemeClr val="tx1"/>
          </a:solidFill>
          <a:latin typeface="+mn-lt"/>
          <a:ea typeface="+mn-ea"/>
          <a:cs typeface="+mn-cs"/>
        </a:defRPr>
      </a:lvl6pPr>
      <a:lvl7pPr marL="2711645" algn="l" defTabSz="451934" rtl="0" eaLnBrk="1" latinLnBrk="0" hangingPunct="1">
        <a:defRPr sz="1800" kern="1200">
          <a:solidFill>
            <a:schemeClr val="tx1"/>
          </a:solidFill>
          <a:latin typeface="+mn-lt"/>
          <a:ea typeface="+mn-ea"/>
          <a:cs typeface="+mn-cs"/>
        </a:defRPr>
      </a:lvl7pPr>
      <a:lvl8pPr marL="3163590" algn="l" defTabSz="451934" rtl="0" eaLnBrk="1" latinLnBrk="0" hangingPunct="1">
        <a:defRPr sz="1800" kern="1200">
          <a:solidFill>
            <a:schemeClr val="tx1"/>
          </a:solidFill>
          <a:latin typeface="+mn-lt"/>
          <a:ea typeface="+mn-ea"/>
          <a:cs typeface="+mn-cs"/>
        </a:defRPr>
      </a:lvl8pPr>
      <a:lvl9pPr marL="3615528" algn="l" defTabSz="451934"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5056188" y="6021706"/>
            <a:ext cx="3619500" cy="158114"/>
          </a:xfrm>
          <a:prstGeom prst="rect">
            <a:avLst/>
          </a:prstGeom>
        </p:spPr>
        <p:txBody>
          <a:bodyPr vert="horz" lIns="90369" tIns="45185" rIns="0" bIns="45185" rtlCol="0" anchor="ctr"/>
          <a:lstStyle>
            <a:lvl1pPr algn="r">
              <a:defRPr sz="900">
                <a:solidFill>
                  <a:schemeClr val="tx1">
                    <a:tint val="75000"/>
                  </a:schemeClr>
                </a:solidFill>
                <a:latin typeface="Arial" charset="0"/>
                <a:ea typeface="ＭＳ Ｐゴシック" charset="0"/>
                <a:cs typeface="ＭＳ Ｐゴシック" charset="0"/>
              </a:defRPr>
            </a:lvl1pPr>
          </a:lstStyle>
          <a:p>
            <a:pPr defTabSz="451934" fontAlgn="base">
              <a:spcBef>
                <a:spcPct val="0"/>
              </a:spcBef>
              <a:spcAft>
                <a:spcPct val="0"/>
              </a:spcAft>
              <a:defRPr/>
            </a:pPr>
            <a:endParaRPr lang="fi-FI" kern="1200">
              <a:solidFill>
                <a:prstClr val="black">
                  <a:tint val="75000"/>
                </a:prstClr>
              </a:solidFill>
            </a:endParaRPr>
          </a:p>
        </p:txBody>
      </p:sp>
      <p:sp>
        <p:nvSpPr>
          <p:cNvPr id="8" name="Date Placeholder 7"/>
          <p:cNvSpPr>
            <a:spLocks noGrp="1"/>
          </p:cNvSpPr>
          <p:nvPr>
            <p:ph type="dt" sz="half" idx="2"/>
          </p:nvPr>
        </p:nvSpPr>
        <p:spPr>
          <a:xfrm>
            <a:off x="5056188" y="6179824"/>
            <a:ext cx="3619500" cy="186690"/>
          </a:xfrm>
          <a:prstGeom prst="rect">
            <a:avLst/>
          </a:prstGeom>
        </p:spPr>
        <p:txBody>
          <a:bodyPr vert="horz" lIns="90369" tIns="45185" rIns="0" bIns="45185" rtlCol="0" anchor="ctr"/>
          <a:lstStyle>
            <a:lvl1pPr algn="r">
              <a:defRPr sz="900" smtClean="0">
                <a:solidFill>
                  <a:schemeClr val="tx1">
                    <a:tint val="75000"/>
                  </a:schemeClr>
                </a:solidFill>
                <a:latin typeface="Arial" charset="0"/>
                <a:ea typeface="ＭＳ Ｐゴシック" charset="0"/>
                <a:cs typeface="ＭＳ Ｐゴシック" charset="0"/>
              </a:defRPr>
            </a:lvl1pPr>
          </a:lstStyle>
          <a:p>
            <a:pPr defTabSz="451934" fontAlgn="base">
              <a:spcBef>
                <a:spcPct val="0"/>
              </a:spcBef>
              <a:spcAft>
                <a:spcPct val="0"/>
              </a:spcAft>
              <a:defRPr/>
            </a:pPr>
            <a:fld id="{EB173751-4DCC-4111-AC7A-F8FCB97FE54E}" type="datetime1">
              <a:rPr lang="fi-FI" kern="1200" smtClean="0">
                <a:solidFill>
                  <a:prstClr val="black">
                    <a:tint val="75000"/>
                  </a:prstClr>
                </a:solidFill>
              </a:rPr>
              <a:pPr defTabSz="451934" fontAlgn="base">
                <a:spcBef>
                  <a:spcPct val="0"/>
                </a:spcBef>
                <a:spcAft>
                  <a:spcPct val="0"/>
                </a:spcAft>
                <a:defRPr/>
              </a:pPr>
              <a:t>15.5.2018</a:t>
            </a:fld>
            <a:endParaRPr lang="fi-FI" kern="1200">
              <a:solidFill>
                <a:prstClr val="black">
                  <a:tint val="75000"/>
                </a:prstClr>
              </a:solidFill>
            </a:endParaRPr>
          </a:p>
        </p:txBody>
      </p:sp>
      <p:sp>
        <p:nvSpPr>
          <p:cNvPr id="9" name="Slide Number Placeholder 8"/>
          <p:cNvSpPr>
            <a:spLocks noGrp="1"/>
          </p:cNvSpPr>
          <p:nvPr>
            <p:ph type="sldNum" sz="quarter" idx="4"/>
          </p:nvPr>
        </p:nvSpPr>
        <p:spPr>
          <a:xfrm>
            <a:off x="5056188" y="6366510"/>
            <a:ext cx="3619500" cy="161926"/>
          </a:xfrm>
          <a:prstGeom prst="rect">
            <a:avLst/>
          </a:prstGeom>
        </p:spPr>
        <p:txBody>
          <a:bodyPr vert="horz" lIns="90369" tIns="45185" rIns="0" bIns="45185" rtlCol="0" anchor="ctr"/>
          <a:lstStyle>
            <a:lvl1pPr algn="r">
              <a:defRPr sz="900">
                <a:solidFill>
                  <a:schemeClr val="tx1">
                    <a:tint val="75000"/>
                  </a:schemeClr>
                </a:solidFill>
                <a:latin typeface="Arial" charset="0"/>
                <a:ea typeface="ＭＳ Ｐゴシック" charset="0"/>
                <a:cs typeface="ＭＳ Ｐゴシック" charset="0"/>
              </a:defRPr>
            </a:lvl1pPr>
          </a:lstStyle>
          <a:p>
            <a:pPr defTabSz="451934" fontAlgn="base">
              <a:spcBef>
                <a:spcPct val="0"/>
              </a:spcBef>
              <a:spcAft>
                <a:spcPct val="0"/>
              </a:spcAft>
              <a:defRPr/>
            </a:pPr>
            <a:fld id="{2C6D9DC4-5A50-4878-9409-721D775CFEF7}" type="slidenum">
              <a:rPr lang="fi-FI" kern="1200" smtClean="0">
                <a:solidFill>
                  <a:prstClr val="black">
                    <a:tint val="75000"/>
                  </a:prstClr>
                </a:solidFill>
              </a:rPr>
              <a:pPr defTabSz="451934" fontAlgn="base">
                <a:spcBef>
                  <a:spcPct val="0"/>
                </a:spcBef>
                <a:spcAft>
                  <a:spcPct val="0"/>
                </a:spcAft>
                <a:defRPr/>
              </a:pPr>
              <a:t>‹nr.›</a:t>
            </a:fld>
            <a:endParaRPr lang="fi-FI" kern="120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05" r:id="rId1"/>
  </p:sldLayoutIdLst>
  <p:timing>
    <p:tnLst>
      <p:par>
        <p:cTn id="1" dur="indefinite" restart="never" nodeType="tmRoot"/>
      </p:par>
    </p:tnLst>
  </p:timing>
  <p:hf hdr="0" ftr="0"/>
  <p:txStyles>
    <p:titleStyle>
      <a:lvl1pPr algn="ctr" defTabSz="451934" rtl="0" fontAlgn="base">
        <a:spcBef>
          <a:spcPct val="0"/>
        </a:spcBef>
        <a:spcAft>
          <a:spcPct val="0"/>
        </a:spcAft>
        <a:defRPr sz="4400" kern="1200">
          <a:solidFill>
            <a:schemeClr val="tx1"/>
          </a:solidFill>
          <a:latin typeface="+mj-lt"/>
          <a:ea typeface="ＭＳ Ｐゴシック" charset="0"/>
          <a:cs typeface="MS PGothic" pitchFamily="34" charset="-128"/>
        </a:defRPr>
      </a:lvl1pPr>
      <a:lvl2pPr algn="ctr" defTabSz="451934" rtl="0" fontAlgn="base">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1934" rtl="0" fontAlgn="base">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1934" rtl="0" fontAlgn="base">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1934" rtl="0" fontAlgn="base">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1934" algn="ctr" defTabSz="451934"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03858" algn="ctr" defTabSz="451934"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55838" algn="ctr" defTabSz="451934"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07776" algn="ctr" defTabSz="451934"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p:titleStyle>
    <p:bodyStyle>
      <a:lvl1pPr marL="338988" indent="-338988" algn="l" defTabSz="451934" rtl="0" fontAlgn="base">
        <a:spcBef>
          <a:spcPct val="20000"/>
        </a:spcBef>
        <a:spcAft>
          <a:spcPct val="0"/>
        </a:spcAft>
        <a:buFont typeface="Arial" pitchFamily="34" charset="0"/>
        <a:buChar char="•"/>
        <a:defRPr sz="3200" kern="1200">
          <a:solidFill>
            <a:schemeClr val="tx1"/>
          </a:solidFill>
          <a:latin typeface="+mn-lt"/>
          <a:ea typeface="ＭＳ Ｐゴシック" charset="0"/>
          <a:cs typeface="MS PGothic" pitchFamily="34" charset="-128"/>
        </a:defRPr>
      </a:lvl1pPr>
      <a:lvl2pPr marL="734375" indent="-282534" algn="l" defTabSz="451934" rtl="0" fontAlgn="base">
        <a:spcBef>
          <a:spcPct val="20000"/>
        </a:spcBef>
        <a:spcAft>
          <a:spcPct val="0"/>
        </a:spcAft>
        <a:buFont typeface="Arial" pitchFamily="34" charset="0"/>
        <a:buChar char="–"/>
        <a:defRPr sz="2800" kern="1200">
          <a:solidFill>
            <a:schemeClr val="tx1"/>
          </a:solidFill>
          <a:latin typeface="+mn-lt"/>
          <a:ea typeface="ＭＳ Ｐゴシック" pitchFamily="34" charset="-128"/>
          <a:cs typeface="MS PGothic" charset="0"/>
        </a:defRPr>
      </a:lvl2pPr>
      <a:lvl3pPr marL="1129865" indent="-225924" algn="l" defTabSz="451934" rtl="0" fontAlgn="base">
        <a:spcBef>
          <a:spcPct val="20000"/>
        </a:spcBef>
        <a:spcAft>
          <a:spcPct val="0"/>
        </a:spcAft>
        <a:buFont typeface="Arial" pitchFamily="34" charset="0"/>
        <a:buChar char="•"/>
        <a:defRPr sz="2400" kern="1200">
          <a:solidFill>
            <a:schemeClr val="tx1"/>
          </a:solidFill>
          <a:latin typeface="+mn-lt"/>
          <a:ea typeface="ヒラギノ角ゴ Pro W3" charset="-128"/>
          <a:cs typeface="ヒラギノ角ゴ Pro W3" charset="-128"/>
        </a:defRPr>
      </a:lvl3pPr>
      <a:lvl4pPr marL="1581806" indent="-225924" algn="l" defTabSz="451934" rtl="0" fontAlgn="base">
        <a:spcBef>
          <a:spcPct val="20000"/>
        </a:spcBef>
        <a:spcAft>
          <a:spcPct val="0"/>
        </a:spcAft>
        <a:buFont typeface="Arial" pitchFamily="34" charset="0"/>
        <a:buChar char="–"/>
        <a:defRPr sz="2000" kern="1200">
          <a:solidFill>
            <a:schemeClr val="tx1"/>
          </a:solidFill>
          <a:latin typeface="+mn-lt"/>
          <a:ea typeface="ヒラギノ角ゴ Pro W3" charset="-128"/>
          <a:cs typeface="ヒラギノ角ゴ Pro W3" charset="0"/>
        </a:defRPr>
      </a:lvl4pPr>
      <a:lvl5pPr marL="2033758" indent="-225924" algn="l" defTabSz="451934" rtl="0" fontAlgn="base">
        <a:spcBef>
          <a:spcPct val="20000"/>
        </a:spcBef>
        <a:spcAft>
          <a:spcPct val="0"/>
        </a:spcAft>
        <a:buFont typeface="Arial" pitchFamily="34" charset="0"/>
        <a:buChar char="»"/>
        <a:defRPr sz="2000" kern="1200">
          <a:solidFill>
            <a:schemeClr val="tx1"/>
          </a:solidFill>
          <a:latin typeface="+mn-lt"/>
          <a:ea typeface="ＭＳ Ｐゴシック" charset="0"/>
          <a:cs typeface="ヒラギノ角ゴ Pro W3"/>
        </a:defRPr>
      </a:lvl5pPr>
      <a:lvl6pPr marL="2485673" indent="-225924" algn="l" defTabSz="451934" rtl="0" eaLnBrk="1" latinLnBrk="0" hangingPunct="1">
        <a:spcBef>
          <a:spcPct val="20000"/>
        </a:spcBef>
        <a:buFont typeface="Arial"/>
        <a:buChar char="•"/>
        <a:defRPr sz="2000" kern="1200">
          <a:solidFill>
            <a:schemeClr val="tx1"/>
          </a:solidFill>
          <a:latin typeface="+mn-lt"/>
          <a:ea typeface="+mn-ea"/>
          <a:cs typeface="+mn-cs"/>
        </a:defRPr>
      </a:lvl6pPr>
      <a:lvl7pPr marL="2937616" indent="-225924" algn="l" defTabSz="451934" rtl="0" eaLnBrk="1" latinLnBrk="0" hangingPunct="1">
        <a:spcBef>
          <a:spcPct val="20000"/>
        </a:spcBef>
        <a:buFont typeface="Arial"/>
        <a:buChar char="•"/>
        <a:defRPr sz="2000" kern="1200">
          <a:solidFill>
            <a:schemeClr val="tx1"/>
          </a:solidFill>
          <a:latin typeface="+mn-lt"/>
          <a:ea typeface="+mn-ea"/>
          <a:cs typeface="+mn-cs"/>
        </a:defRPr>
      </a:lvl7pPr>
      <a:lvl8pPr marL="3389564" indent="-225924" algn="l" defTabSz="451934" rtl="0" eaLnBrk="1" latinLnBrk="0" hangingPunct="1">
        <a:spcBef>
          <a:spcPct val="20000"/>
        </a:spcBef>
        <a:buFont typeface="Arial"/>
        <a:buChar char="•"/>
        <a:defRPr sz="2000" kern="1200">
          <a:solidFill>
            <a:schemeClr val="tx1"/>
          </a:solidFill>
          <a:latin typeface="+mn-lt"/>
          <a:ea typeface="+mn-ea"/>
          <a:cs typeface="+mn-cs"/>
        </a:defRPr>
      </a:lvl8pPr>
      <a:lvl9pPr marL="3841492" indent="-225924" algn="l" defTabSz="45193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1934" rtl="0" eaLnBrk="1" latinLnBrk="0" hangingPunct="1">
        <a:defRPr sz="1800" kern="1200">
          <a:solidFill>
            <a:schemeClr val="tx1"/>
          </a:solidFill>
          <a:latin typeface="+mn-lt"/>
          <a:ea typeface="+mn-ea"/>
          <a:cs typeface="+mn-cs"/>
        </a:defRPr>
      </a:lvl1pPr>
      <a:lvl2pPr marL="451934" algn="l" defTabSz="451934" rtl="0" eaLnBrk="1" latinLnBrk="0" hangingPunct="1">
        <a:defRPr sz="1800" kern="1200">
          <a:solidFill>
            <a:schemeClr val="tx1"/>
          </a:solidFill>
          <a:latin typeface="+mn-lt"/>
          <a:ea typeface="+mn-ea"/>
          <a:cs typeface="+mn-cs"/>
        </a:defRPr>
      </a:lvl2pPr>
      <a:lvl3pPr marL="903858" algn="l" defTabSz="451934" rtl="0" eaLnBrk="1" latinLnBrk="0" hangingPunct="1">
        <a:defRPr sz="1800" kern="1200">
          <a:solidFill>
            <a:schemeClr val="tx1"/>
          </a:solidFill>
          <a:latin typeface="+mn-lt"/>
          <a:ea typeface="+mn-ea"/>
          <a:cs typeface="+mn-cs"/>
        </a:defRPr>
      </a:lvl3pPr>
      <a:lvl4pPr marL="1355838" algn="l" defTabSz="451934" rtl="0" eaLnBrk="1" latinLnBrk="0" hangingPunct="1">
        <a:defRPr sz="1800" kern="1200">
          <a:solidFill>
            <a:schemeClr val="tx1"/>
          </a:solidFill>
          <a:latin typeface="+mn-lt"/>
          <a:ea typeface="+mn-ea"/>
          <a:cs typeface="+mn-cs"/>
        </a:defRPr>
      </a:lvl4pPr>
      <a:lvl5pPr marL="1807776" algn="l" defTabSz="451934" rtl="0" eaLnBrk="1" latinLnBrk="0" hangingPunct="1">
        <a:defRPr sz="1800" kern="1200">
          <a:solidFill>
            <a:schemeClr val="tx1"/>
          </a:solidFill>
          <a:latin typeface="+mn-lt"/>
          <a:ea typeface="+mn-ea"/>
          <a:cs typeface="+mn-cs"/>
        </a:defRPr>
      </a:lvl5pPr>
      <a:lvl6pPr marL="2259735" algn="l" defTabSz="451934" rtl="0" eaLnBrk="1" latinLnBrk="0" hangingPunct="1">
        <a:defRPr sz="1800" kern="1200">
          <a:solidFill>
            <a:schemeClr val="tx1"/>
          </a:solidFill>
          <a:latin typeface="+mn-lt"/>
          <a:ea typeface="+mn-ea"/>
          <a:cs typeface="+mn-cs"/>
        </a:defRPr>
      </a:lvl6pPr>
      <a:lvl7pPr marL="2711645" algn="l" defTabSz="451934" rtl="0" eaLnBrk="1" latinLnBrk="0" hangingPunct="1">
        <a:defRPr sz="1800" kern="1200">
          <a:solidFill>
            <a:schemeClr val="tx1"/>
          </a:solidFill>
          <a:latin typeface="+mn-lt"/>
          <a:ea typeface="+mn-ea"/>
          <a:cs typeface="+mn-cs"/>
        </a:defRPr>
      </a:lvl7pPr>
      <a:lvl8pPr marL="3163590" algn="l" defTabSz="451934" rtl="0" eaLnBrk="1" latinLnBrk="0" hangingPunct="1">
        <a:defRPr sz="1800" kern="1200">
          <a:solidFill>
            <a:schemeClr val="tx1"/>
          </a:solidFill>
          <a:latin typeface="+mn-lt"/>
          <a:ea typeface="+mn-ea"/>
          <a:cs typeface="+mn-cs"/>
        </a:defRPr>
      </a:lvl8pPr>
      <a:lvl9pPr marL="3615528" algn="l" defTabSz="451934"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5056188" y="6021706"/>
            <a:ext cx="3619500" cy="158114"/>
          </a:xfrm>
          <a:prstGeom prst="rect">
            <a:avLst/>
          </a:prstGeom>
        </p:spPr>
        <p:txBody>
          <a:bodyPr vert="horz" lIns="90369" tIns="45185" rIns="0" bIns="45185" rtlCol="0" anchor="ctr"/>
          <a:lstStyle>
            <a:lvl1pPr algn="r">
              <a:defRPr sz="900">
                <a:solidFill>
                  <a:schemeClr val="tx1">
                    <a:tint val="75000"/>
                  </a:schemeClr>
                </a:solidFill>
                <a:latin typeface="Arial" charset="0"/>
                <a:ea typeface="ＭＳ Ｐゴシック" charset="0"/>
                <a:cs typeface="ＭＳ Ｐゴシック" charset="0"/>
              </a:defRPr>
            </a:lvl1pPr>
          </a:lstStyle>
          <a:p>
            <a:pPr defTabSz="451934" fontAlgn="base">
              <a:spcBef>
                <a:spcPct val="0"/>
              </a:spcBef>
              <a:spcAft>
                <a:spcPct val="0"/>
              </a:spcAft>
              <a:defRPr/>
            </a:pPr>
            <a:endParaRPr lang="fi-FI" kern="1200">
              <a:solidFill>
                <a:prstClr val="black">
                  <a:tint val="75000"/>
                </a:prstClr>
              </a:solidFill>
            </a:endParaRPr>
          </a:p>
        </p:txBody>
      </p:sp>
      <p:sp>
        <p:nvSpPr>
          <p:cNvPr id="8" name="Date Placeholder 7"/>
          <p:cNvSpPr>
            <a:spLocks noGrp="1"/>
          </p:cNvSpPr>
          <p:nvPr>
            <p:ph type="dt" sz="half" idx="2"/>
          </p:nvPr>
        </p:nvSpPr>
        <p:spPr>
          <a:xfrm>
            <a:off x="5056188" y="6179824"/>
            <a:ext cx="3619500" cy="186690"/>
          </a:xfrm>
          <a:prstGeom prst="rect">
            <a:avLst/>
          </a:prstGeom>
        </p:spPr>
        <p:txBody>
          <a:bodyPr vert="horz" lIns="90369" tIns="45185" rIns="0" bIns="45185" rtlCol="0" anchor="ctr"/>
          <a:lstStyle>
            <a:lvl1pPr algn="r">
              <a:defRPr sz="900" smtClean="0">
                <a:solidFill>
                  <a:schemeClr val="tx1">
                    <a:tint val="75000"/>
                  </a:schemeClr>
                </a:solidFill>
                <a:latin typeface="Arial" charset="0"/>
                <a:ea typeface="ＭＳ Ｐゴシック" charset="0"/>
                <a:cs typeface="ＭＳ Ｐゴシック" charset="0"/>
              </a:defRPr>
            </a:lvl1pPr>
          </a:lstStyle>
          <a:p>
            <a:pPr defTabSz="451934" fontAlgn="base">
              <a:spcBef>
                <a:spcPct val="0"/>
              </a:spcBef>
              <a:spcAft>
                <a:spcPct val="0"/>
              </a:spcAft>
              <a:defRPr/>
            </a:pPr>
            <a:fld id="{EB173751-4DCC-4111-AC7A-F8FCB97FE54E}" type="datetime1">
              <a:rPr lang="fi-FI" kern="1200" smtClean="0">
                <a:solidFill>
                  <a:prstClr val="black">
                    <a:tint val="75000"/>
                  </a:prstClr>
                </a:solidFill>
              </a:rPr>
              <a:pPr defTabSz="451934" fontAlgn="base">
                <a:spcBef>
                  <a:spcPct val="0"/>
                </a:spcBef>
                <a:spcAft>
                  <a:spcPct val="0"/>
                </a:spcAft>
                <a:defRPr/>
              </a:pPr>
              <a:t>15.5.2018</a:t>
            </a:fld>
            <a:endParaRPr lang="fi-FI" kern="1200">
              <a:solidFill>
                <a:prstClr val="black">
                  <a:tint val="75000"/>
                </a:prstClr>
              </a:solidFill>
            </a:endParaRPr>
          </a:p>
        </p:txBody>
      </p:sp>
      <p:sp>
        <p:nvSpPr>
          <p:cNvPr id="9" name="Slide Number Placeholder 8"/>
          <p:cNvSpPr>
            <a:spLocks noGrp="1"/>
          </p:cNvSpPr>
          <p:nvPr>
            <p:ph type="sldNum" sz="quarter" idx="4"/>
          </p:nvPr>
        </p:nvSpPr>
        <p:spPr>
          <a:xfrm>
            <a:off x="5056188" y="6366510"/>
            <a:ext cx="3619500" cy="161926"/>
          </a:xfrm>
          <a:prstGeom prst="rect">
            <a:avLst/>
          </a:prstGeom>
        </p:spPr>
        <p:txBody>
          <a:bodyPr vert="horz" lIns="90369" tIns="45185" rIns="0" bIns="45185" rtlCol="0" anchor="ctr"/>
          <a:lstStyle>
            <a:lvl1pPr algn="r">
              <a:defRPr sz="900">
                <a:solidFill>
                  <a:schemeClr val="tx1">
                    <a:tint val="75000"/>
                  </a:schemeClr>
                </a:solidFill>
                <a:latin typeface="Arial" charset="0"/>
                <a:ea typeface="ＭＳ Ｐゴシック" charset="0"/>
                <a:cs typeface="ＭＳ Ｐゴシック" charset="0"/>
              </a:defRPr>
            </a:lvl1pPr>
          </a:lstStyle>
          <a:p>
            <a:pPr defTabSz="451934" fontAlgn="base">
              <a:spcBef>
                <a:spcPct val="0"/>
              </a:spcBef>
              <a:spcAft>
                <a:spcPct val="0"/>
              </a:spcAft>
              <a:defRPr/>
            </a:pPr>
            <a:fld id="{2C6D9DC4-5A50-4878-9409-721D775CFEF7}" type="slidenum">
              <a:rPr lang="fi-FI" kern="1200" smtClean="0">
                <a:solidFill>
                  <a:prstClr val="black">
                    <a:tint val="75000"/>
                  </a:prstClr>
                </a:solidFill>
              </a:rPr>
              <a:pPr defTabSz="451934" fontAlgn="base">
                <a:spcBef>
                  <a:spcPct val="0"/>
                </a:spcBef>
                <a:spcAft>
                  <a:spcPct val="0"/>
                </a:spcAft>
                <a:defRPr/>
              </a:pPr>
              <a:t>‹nr.›</a:t>
            </a:fld>
            <a:endParaRPr lang="fi-FI" kern="120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07" r:id="rId1"/>
  </p:sldLayoutIdLst>
  <p:timing>
    <p:tnLst>
      <p:par>
        <p:cTn id="1" dur="indefinite" restart="never" nodeType="tmRoot"/>
      </p:par>
    </p:tnLst>
  </p:timing>
  <p:hf hdr="0" ftr="0"/>
  <p:txStyles>
    <p:titleStyle>
      <a:lvl1pPr algn="ctr" defTabSz="451934" rtl="0" fontAlgn="base">
        <a:spcBef>
          <a:spcPct val="0"/>
        </a:spcBef>
        <a:spcAft>
          <a:spcPct val="0"/>
        </a:spcAft>
        <a:defRPr sz="4400" kern="1200">
          <a:solidFill>
            <a:schemeClr val="tx1"/>
          </a:solidFill>
          <a:latin typeface="+mj-lt"/>
          <a:ea typeface="ＭＳ Ｐゴシック" charset="0"/>
          <a:cs typeface="MS PGothic" pitchFamily="34" charset="-128"/>
        </a:defRPr>
      </a:lvl1pPr>
      <a:lvl2pPr algn="ctr" defTabSz="451934" rtl="0" fontAlgn="base">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1934" rtl="0" fontAlgn="base">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1934" rtl="0" fontAlgn="base">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1934" rtl="0" fontAlgn="base">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1934" algn="ctr" defTabSz="451934"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03858" algn="ctr" defTabSz="451934"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55838" algn="ctr" defTabSz="451934"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07776" algn="ctr" defTabSz="451934"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p:titleStyle>
    <p:bodyStyle>
      <a:lvl1pPr marL="338988" indent="-338988" algn="l" defTabSz="451934" rtl="0" fontAlgn="base">
        <a:spcBef>
          <a:spcPct val="20000"/>
        </a:spcBef>
        <a:spcAft>
          <a:spcPct val="0"/>
        </a:spcAft>
        <a:buFont typeface="Arial" pitchFamily="34" charset="0"/>
        <a:buChar char="•"/>
        <a:defRPr sz="3200" kern="1200">
          <a:solidFill>
            <a:schemeClr val="tx1"/>
          </a:solidFill>
          <a:latin typeface="+mn-lt"/>
          <a:ea typeface="ＭＳ Ｐゴシック" charset="0"/>
          <a:cs typeface="MS PGothic" pitchFamily="34" charset="-128"/>
        </a:defRPr>
      </a:lvl1pPr>
      <a:lvl2pPr marL="734375" indent="-282534" algn="l" defTabSz="451934" rtl="0" fontAlgn="base">
        <a:spcBef>
          <a:spcPct val="20000"/>
        </a:spcBef>
        <a:spcAft>
          <a:spcPct val="0"/>
        </a:spcAft>
        <a:buFont typeface="Arial" pitchFamily="34" charset="0"/>
        <a:buChar char="–"/>
        <a:defRPr sz="2800" kern="1200">
          <a:solidFill>
            <a:schemeClr val="tx1"/>
          </a:solidFill>
          <a:latin typeface="+mn-lt"/>
          <a:ea typeface="ＭＳ Ｐゴシック" pitchFamily="34" charset="-128"/>
          <a:cs typeface="MS PGothic" charset="0"/>
        </a:defRPr>
      </a:lvl2pPr>
      <a:lvl3pPr marL="1129865" indent="-225924" algn="l" defTabSz="451934" rtl="0" fontAlgn="base">
        <a:spcBef>
          <a:spcPct val="20000"/>
        </a:spcBef>
        <a:spcAft>
          <a:spcPct val="0"/>
        </a:spcAft>
        <a:buFont typeface="Arial" pitchFamily="34" charset="0"/>
        <a:buChar char="•"/>
        <a:defRPr sz="2400" kern="1200">
          <a:solidFill>
            <a:schemeClr val="tx1"/>
          </a:solidFill>
          <a:latin typeface="+mn-lt"/>
          <a:ea typeface="ヒラギノ角ゴ Pro W3" charset="-128"/>
          <a:cs typeface="ヒラギノ角ゴ Pro W3" charset="-128"/>
        </a:defRPr>
      </a:lvl3pPr>
      <a:lvl4pPr marL="1581806" indent="-225924" algn="l" defTabSz="451934" rtl="0" fontAlgn="base">
        <a:spcBef>
          <a:spcPct val="20000"/>
        </a:spcBef>
        <a:spcAft>
          <a:spcPct val="0"/>
        </a:spcAft>
        <a:buFont typeface="Arial" pitchFamily="34" charset="0"/>
        <a:buChar char="–"/>
        <a:defRPr sz="2000" kern="1200">
          <a:solidFill>
            <a:schemeClr val="tx1"/>
          </a:solidFill>
          <a:latin typeface="+mn-lt"/>
          <a:ea typeface="ヒラギノ角ゴ Pro W3" charset="-128"/>
          <a:cs typeface="ヒラギノ角ゴ Pro W3" charset="0"/>
        </a:defRPr>
      </a:lvl4pPr>
      <a:lvl5pPr marL="2033758" indent="-225924" algn="l" defTabSz="451934" rtl="0" fontAlgn="base">
        <a:spcBef>
          <a:spcPct val="20000"/>
        </a:spcBef>
        <a:spcAft>
          <a:spcPct val="0"/>
        </a:spcAft>
        <a:buFont typeface="Arial" pitchFamily="34" charset="0"/>
        <a:buChar char="»"/>
        <a:defRPr sz="2000" kern="1200">
          <a:solidFill>
            <a:schemeClr val="tx1"/>
          </a:solidFill>
          <a:latin typeface="+mn-lt"/>
          <a:ea typeface="ＭＳ Ｐゴシック" charset="0"/>
          <a:cs typeface="ヒラギノ角ゴ Pro W3"/>
        </a:defRPr>
      </a:lvl5pPr>
      <a:lvl6pPr marL="2485673" indent="-225924" algn="l" defTabSz="451934" rtl="0" eaLnBrk="1" latinLnBrk="0" hangingPunct="1">
        <a:spcBef>
          <a:spcPct val="20000"/>
        </a:spcBef>
        <a:buFont typeface="Arial"/>
        <a:buChar char="•"/>
        <a:defRPr sz="2000" kern="1200">
          <a:solidFill>
            <a:schemeClr val="tx1"/>
          </a:solidFill>
          <a:latin typeface="+mn-lt"/>
          <a:ea typeface="+mn-ea"/>
          <a:cs typeface="+mn-cs"/>
        </a:defRPr>
      </a:lvl6pPr>
      <a:lvl7pPr marL="2937616" indent="-225924" algn="l" defTabSz="451934" rtl="0" eaLnBrk="1" latinLnBrk="0" hangingPunct="1">
        <a:spcBef>
          <a:spcPct val="20000"/>
        </a:spcBef>
        <a:buFont typeface="Arial"/>
        <a:buChar char="•"/>
        <a:defRPr sz="2000" kern="1200">
          <a:solidFill>
            <a:schemeClr val="tx1"/>
          </a:solidFill>
          <a:latin typeface="+mn-lt"/>
          <a:ea typeface="+mn-ea"/>
          <a:cs typeface="+mn-cs"/>
        </a:defRPr>
      </a:lvl7pPr>
      <a:lvl8pPr marL="3389564" indent="-225924" algn="l" defTabSz="451934" rtl="0" eaLnBrk="1" latinLnBrk="0" hangingPunct="1">
        <a:spcBef>
          <a:spcPct val="20000"/>
        </a:spcBef>
        <a:buFont typeface="Arial"/>
        <a:buChar char="•"/>
        <a:defRPr sz="2000" kern="1200">
          <a:solidFill>
            <a:schemeClr val="tx1"/>
          </a:solidFill>
          <a:latin typeface="+mn-lt"/>
          <a:ea typeface="+mn-ea"/>
          <a:cs typeface="+mn-cs"/>
        </a:defRPr>
      </a:lvl8pPr>
      <a:lvl9pPr marL="3841492" indent="-225924" algn="l" defTabSz="45193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1934" rtl="0" eaLnBrk="1" latinLnBrk="0" hangingPunct="1">
        <a:defRPr sz="1800" kern="1200">
          <a:solidFill>
            <a:schemeClr val="tx1"/>
          </a:solidFill>
          <a:latin typeface="+mn-lt"/>
          <a:ea typeface="+mn-ea"/>
          <a:cs typeface="+mn-cs"/>
        </a:defRPr>
      </a:lvl1pPr>
      <a:lvl2pPr marL="451934" algn="l" defTabSz="451934" rtl="0" eaLnBrk="1" latinLnBrk="0" hangingPunct="1">
        <a:defRPr sz="1800" kern="1200">
          <a:solidFill>
            <a:schemeClr val="tx1"/>
          </a:solidFill>
          <a:latin typeface="+mn-lt"/>
          <a:ea typeface="+mn-ea"/>
          <a:cs typeface="+mn-cs"/>
        </a:defRPr>
      </a:lvl2pPr>
      <a:lvl3pPr marL="903858" algn="l" defTabSz="451934" rtl="0" eaLnBrk="1" latinLnBrk="0" hangingPunct="1">
        <a:defRPr sz="1800" kern="1200">
          <a:solidFill>
            <a:schemeClr val="tx1"/>
          </a:solidFill>
          <a:latin typeface="+mn-lt"/>
          <a:ea typeface="+mn-ea"/>
          <a:cs typeface="+mn-cs"/>
        </a:defRPr>
      </a:lvl3pPr>
      <a:lvl4pPr marL="1355838" algn="l" defTabSz="451934" rtl="0" eaLnBrk="1" latinLnBrk="0" hangingPunct="1">
        <a:defRPr sz="1800" kern="1200">
          <a:solidFill>
            <a:schemeClr val="tx1"/>
          </a:solidFill>
          <a:latin typeface="+mn-lt"/>
          <a:ea typeface="+mn-ea"/>
          <a:cs typeface="+mn-cs"/>
        </a:defRPr>
      </a:lvl4pPr>
      <a:lvl5pPr marL="1807776" algn="l" defTabSz="451934" rtl="0" eaLnBrk="1" latinLnBrk="0" hangingPunct="1">
        <a:defRPr sz="1800" kern="1200">
          <a:solidFill>
            <a:schemeClr val="tx1"/>
          </a:solidFill>
          <a:latin typeface="+mn-lt"/>
          <a:ea typeface="+mn-ea"/>
          <a:cs typeface="+mn-cs"/>
        </a:defRPr>
      </a:lvl5pPr>
      <a:lvl6pPr marL="2259735" algn="l" defTabSz="451934" rtl="0" eaLnBrk="1" latinLnBrk="0" hangingPunct="1">
        <a:defRPr sz="1800" kern="1200">
          <a:solidFill>
            <a:schemeClr val="tx1"/>
          </a:solidFill>
          <a:latin typeface="+mn-lt"/>
          <a:ea typeface="+mn-ea"/>
          <a:cs typeface="+mn-cs"/>
        </a:defRPr>
      </a:lvl6pPr>
      <a:lvl7pPr marL="2711645" algn="l" defTabSz="451934" rtl="0" eaLnBrk="1" latinLnBrk="0" hangingPunct="1">
        <a:defRPr sz="1800" kern="1200">
          <a:solidFill>
            <a:schemeClr val="tx1"/>
          </a:solidFill>
          <a:latin typeface="+mn-lt"/>
          <a:ea typeface="+mn-ea"/>
          <a:cs typeface="+mn-cs"/>
        </a:defRPr>
      </a:lvl7pPr>
      <a:lvl8pPr marL="3163590" algn="l" defTabSz="451934" rtl="0" eaLnBrk="1" latinLnBrk="0" hangingPunct="1">
        <a:defRPr sz="1800" kern="1200">
          <a:solidFill>
            <a:schemeClr val="tx1"/>
          </a:solidFill>
          <a:latin typeface="+mn-lt"/>
          <a:ea typeface="+mn-ea"/>
          <a:cs typeface="+mn-cs"/>
        </a:defRPr>
      </a:lvl8pPr>
      <a:lvl9pPr marL="3615528" algn="l" defTabSz="451934"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5056188" y="6021706"/>
            <a:ext cx="3619500" cy="158114"/>
          </a:xfrm>
          <a:prstGeom prst="rect">
            <a:avLst/>
          </a:prstGeom>
        </p:spPr>
        <p:txBody>
          <a:bodyPr vert="horz" lIns="90369" tIns="45185" rIns="0" bIns="45185" rtlCol="0" anchor="ctr"/>
          <a:lstStyle>
            <a:lvl1pPr algn="r">
              <a:defRPr sz="900">
                <a:solidFill>
                  <a:schemeClr val="tx1">
                    <a:tint val="75000"/>
                  </a:schemeClr>
                </a:solidFill>
                <a:latin typeface="Arial" charset="0"/>
                <a:ea typeface="ＭＳ Ｐゴシック" charset="0"/>
                <a:cs typeface="ＭＳ Ｐゴシック" charset="0"/>
              </a:defRPr>
            </a:lvl1pPr>
          </a:lstStyle>
          <a:p>
            <a:pPr defTabSz="451934" fontAlgn="base">
              <a:spcBef>
                <a:spcPct val="0"/>
              </a:spcBef>
              <a:spcAft>
                <a:spcPct val="0"/>
              </a:spcAft>
              <a:defRPr/>
            </a:pPr>
            <a:endParaRPr lang="fi-FI" kern="1200">
              <a:solidFill>
                <a:prstClr val="black">
                  <a:tint val="75000"/>
                </a:prstClr>
              </a:solidFill>
            </a:endParaRPr>
          </a:p>
        </p:txBody>
      </p:sp>
      <p:sp>
        <p:nvSpPr>
          <p:cNvPr id="8" name="Date Placeholder 7"/>
          <p:cNvSpPr>
            <a:spLocks noGrp="1"/>
          </p:cNvSpPr>
          <p:nvPr>
            <p:ph type="dt" sz="half" idx="2"/>
          </p:nvPr>
        </p:nvSpPr>
        <p:spPr>
          <a:xfrm>
            <a:off x="5056188" y="6179824"/>
            <a:ext cx="3619500" cy="186690"/>
          </a:xfrm>
          <a:prstGeom prst="rect">
            <a:avLst/>
          </a:prstGeom>
        </p:spPr>
        <p:txBody>
          <a:bodyPr vert="horz" lIns="90369" tIns="45185" rIns="0" bIns="45185" rtlCol="0" anchor="ctr"/>
          <a:lstStyle>
            <a:lvl1pPr algn="r">
              <a:defRPr sz="900" smtClean="0">
                <a:solidFill>
                  <a:schemeClr val="tx1">
                    <a:tint val="75000"/>
                  </a:schemeClr>
                </a:solidFill>
                <a:latin typeface="Arial" charset="0"/>
                <a:ea typeface="ＭＳ Ｐゴシック" charset="0"/>
                <a:cs typeface="ＭＳ Ｐゴシック" charset="0"/>
              </a:defRPr>
            </a:lvl1pPr>
          </a:lstStyle>
          <a:p>
            <a:pPr defTabSz="451934" fontAlgn="base">
              <a:spcBef>
                <a:spcPct val="0"/>
              </a:spcBef>
              <a:spcAft>
                <a:spcPct val="0"/>
              </a:spcAft>
              <a:defRPr/>
            </a:pPr>
            <a:fld id="{EB173751-4DCC-4111-AC7A-F8FCB97FE54E}" type="datetime1">
              <a:rPr lang="fi-FI" kern="1200" smtClean="0">
                <a:solidFill>
                  <a:prstClr val="black">
                    <a:tint val="75000"/>
                  </a:prstClr>
                </a:solidFill>
              </a:rPr>
              <a:pPr defTabSz="451934" fontAlgn="base">
                <a:spcBef>
                  <a:spcPct val="0"/>
                </a:spcBef>
                <a:spcAft>
                  <a:spcPct val="0"/>
                </a:spcAft>
                <a:defRPr/>
              </a:pPr>
              <a:t>15.5.2018</a:t>
            </a:fld>
            <a:endParaRPr lang="fi-FI" kern="1200">
              <a:solidFill>
                <a:prstClr val="black">
                  <a:tint val="75000"/>
                </a:prstClr>
              </a:solidFill>
            </a:endParaRPr>
          </a:p>
        </p:txBody>
      </p:sp>
      <p:sp>
        <p:nvSpPr>
          <p:cNvPr id="9" name="Slide Number Placeholder 8"/>
          <p:cNvSpPr>
            <a:spLocks noGrp="1"/>
          </p:cNvSpPr>
          <p:nvPr>
            <p:ph type="sldNum" sz="quarter" idx="4"/>
          </p:nvPr>
        </p:nvSpPr>
        <p:spPr>
          <a:xfrm>
            <a:off x="5056188" y="6366510"/>
            <a:ext cx="3619500" cy="161926"/>
          </a:xfrm>
          <a:prstGeom prst="rect">
            <a:avLst/>
          </a:prstGeom>
        </p:spPr>
        <p:txBody>
          <a:bodyPr vert="horz" lIns="90369" tIns="45185" rIns="0" bIns="45185" rtlCol="0" anchor="ctr"/>
          <a:lstStyle>
            <a:lvl1pPr algn="r">
              <a:defRPr sz="900">
                <a:solidFill>
                  <a:schemeClr val="tx1">
                    <a:tint val="75000"/>
                  </a:schemeClr>
                </a:solidFill>
                <a:latin typeface="Arial" charset="0"/>
                <a:ea typeface="ＭＳ Ｐゴシック" charset="0"/>
                <a:cs typeface="ＭＳ Ｐゴシック" charset="0"/>
              </a:defRPr>
            </a:lvl1pPr>
          </a:lstStyle>
          <a:p>
            <a:pPr defTabSz="451934" fontAlgn="base">
              <a:spcBef>
                <a:spcPct val="0"/>
              </a:spcBef>
              <a:spcAft>
                <a:spcPct val="0"/>
              </a:spcAft>
              <a:defRPr/>
            </a:pPr>
            <a:fld id="{2C6D9DC4-5A50-4878-9409-721D775CFEF7}" type="slidenum">
              <a:rPr lang="fi-FI" kern="1200" smtClean="0">
                <a:solidFill>
                  <a:prstClr val="black">
                    <a:tint val="75000"/>
                  </a:prstClr>
                </a:solidFill>
              </a:rPr>
              <a:pPr defTabSz="451934" fontAlgn="base">
                <a:spcBef>
                  <a:spcPct val="0"/>
                </a:spcBef>
                <a:spcAft>
                  <a:spcPct val="0"/>
                </a:spcAft>
                <a:defRPr/>
              </a:pPr>
              <a:t>‹nr.›</a:t>
            </a:fld>
            <a:endParaRPr lang="fi-FI" kern="120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09" r:id="rId1"/>
  </p:sldLayoutIdLst>
  <p:timing>
    <p:tnLst>
      <p:par>
        <p:cTn id="1" dur="indefinite" restart="never" nodeType="tmRoot"/>
      </p:par>
    </p:tnLst>
  </p:timing>
  <p:hf hdr="0" ftr="0"/>
  <p:txStyles>
    <p:titleStyle>
      <a:lvl1pPr algn="ctr" defTabSz="451934" rtl="0" fontAlgn="base">
        <a:spcBef>
          <a:spcPct val="0"/>
        </a:spcBef>
        <a:spcAft>
          <a:spcPct val="0"/>
        </a:spcAft>
        <a:defRPr sz="4400" kern="1200">
          <a:solidFill>
            <a:schemeClr val="tx1"/>
          </a:solidFill>
          <a:latin typeface="+mj-lt"/>
          <a:ea typeface="ＭＳ Ｐゴシック" charset="0"/>
          <a:cs typeface="MS PGothic" pitchFamily="34" charset="-128"/>
        </a:defRPr>
      </a:lvl1pPr>
      <a:lvl2pPr algn="ctr" defTabSz="451934" rtl="0" fontAlgn="base">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1934" rtl="0" fontAlgn="base">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1934" rtl="0" fontAlgn="base">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1934" rtl="0" fontAlgn="base">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1934" algn="ctr" defTabSz="451934"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03858" algn="ctr" defTabSz="451934"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55838" algn="ctr" defTabSz="451934"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07776" algn="ctr" defTabSz="451934"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p:titleStyle>
    <p:bodyStyle>
      <a:lvl1pPr marL="338988" indent="-338988" algn="l" defTabSz="451934" rtl="0" fontAlgn="base">
        <a:spcBef>
          <a:spcPct val="20000"/>
        </a:spcBef>
        <a:spcAft>
          <a:spcPct val="0"/>
        </a:spcAft>
        <a:buFont typeface="Arial" pitchFamily="34" charset="0"/>
        <a:buChar char="•"/>
        <a:defRPr sz="3200" kern="1200">
          <a:solidFill>
            <a:schemeClr val="tx1"/>
          </a:solidFill>
          <a:latin typeface="+mn-lt"/>
          <a:ea typeface="ＭＳ Ｐゴシック" charset="0"/>
          <a:cs typeface="MS PGothic" pitchFamily="34" charset="-128"/>
        </a:defRPr>
      </a:lvl1pPr>
      <a:lvl2pPr marL="734375" indent="-282534" algn="l" defTabSz="451934" rtl="0" fontAlgn="base">
        <a:spcBef>
          <a:spcPct val="20000"/>
        </a:spcBef>
        <a:spcAft>
          <a:spcPct val="0"/>
        </a:spcAft>
        <a:buFont typeface="Arial" pitchFamily="34" charset="0"/>
        <a:buChar char="–"/>
        <a:defRPr sz="2800" kern="1200">
          <a:solidFill>
            <a:schemeClr val="tx1"/>
          </a:solidFill>
          <a:latin typeface="+mn-lt"/>
          <a:ea typeface="ＭＳ Ｐゴシック" pitchFamily="34" charset="-128"/>
          <a:cs typeface="MS PGothic" charset="0"/>
        </a:defRPr>
      </a:lvl2pPr>
      <a:lvl3pPr marL="1129865" indent="-225924" algn="l" defTabSz="451934" rtl="0" fontAlgn="base">
        <a:spcBef>
          <a:spcPct val="20000"/>
        </a:spcBef>
        <a:spcAft>
          <a:spcPct val="0"/>
        </a:spcAft>
        <a:buFont typeface="Arial" pitchFamily="34" charset="0"/>
        <a:buChar char="•"/>
        <a:defRPr sz="2400" kern="1200">
          <a:solidFill>
            <a:schemeClr val="tx1"/>
          </a:solidFill>
          <a:latin typeface="+mn-lt"/>
          <a:ea typeface="ヒラギノ角ゴ Pro W3" charset="-128"/>
          <a:cs typeface="ヒラギノ角ゴ Pro W3" charset="-128"/>
        </a:defRPr>
      </a:lvl3pPr>
      <a:lvl4pPr marL="1581806" indent="-225924" algn="l" defTabSz="451934" rtl="0" fontAlgn="base">
        <a:spcBef>
          <a:spcPct val="20000"/>
        </a:spcBef>
        <a:spcAft>
          <a:spcPct val="0"/>
        </a:spcAft>
        <a:buFont typeface="Arial" pitchFamily="34" charset="0"/>
        <a:buChar char="–"/>
        <a:defRPr sz="2000" kern="1200">
          <a:solidFill>
            <a:schemeClr val="tx1"/>
          </a:solidFill>
          <a:latin typeface="+mn-lt"/>
          <a:ea typeface="ヒラギノ角ゴ Pro W3" charset="-128"/>
          <a:cs typeface="ヒラギノ角ゴ Pro W3" charset="0"/>
        </a:defRPr>
      </a:lvl4pPr>
      <a:lvl5pPr marL="2033758" indent="-225924" algn="l" defTabSz="451934" rtl="0" fontAlgn="base">
        <a:spcBef>
          <a:spcPct val="20000"/>
        </a:spcBef>
        <a:spcAft>
          <a:spcPct val="0"/>
        </a:spcAft>
        <a:buFont typeface="Arial" pitchFamily="34" charset="0"/>
        <a:buChar char="»"/>
        <a:defRPr sz="2000" kern="1200">
          <a:solidFill>
            <a:schemeClr val="tx1"/>
          </a:solidFill>
          <a:latin typeface="+mn-lt"/>
          <a:ea typeface="ＭＳ Ｐゴシック" charset="0"/>
          <a:cs typeface="ヒラギノ角ゴ Pro W3"/>
        </a:defRPr>
      </a:lvl5pPr>
      <a:lvl6pPr marL="2485673" indent="-225924" algn="l" defTabSz="451934" rtl="0" eaLnBrk="1" latinLnBrk="0" hangingPunct="1">
        <a:spcBef>
          <a:spcPct val="20000"/>
        </a:spcBef>
        <a:buFont typeface="Arial"/>
        <a:buChar char="•"/>
        <a:defRPr sz="2000" kern="1200">
          <a:solidFill>
            <a:schemeClr val="tx1"/>
          </a:solidFill>
          <a:latin typeface="+mn-lt"/>
          <a:ea typeface="+mn-ea"/>
          <a:cs typeface="+mn-cs"/>
        </a:defRPr>
      </a:lvl6pPr>
      <a:lvl7pPr marL="2937616" indent="-225924" algn="l" defTabSz="451934" rtl="0" eaLnBrk="1" latinLnBrk="0" hangingPunct="1">
        <a:spcBef>
          <a:spcPct val="20000"/>
        </a:spcBef>
        <a:buFont typeface="Arial"/>
        <a:buChar char="•"/>
        <a:defRPr sz="2000" kern="1200">
          <a:solidFill>
            <a:schemeClr val="tx1"/>
          </a:solidFill>
          <a:latin typeface="+mn-lt"/>
          <a:ea typeface="+mn-ea"/>
          <a:cs typeface="+mn-cs"/>
        </a:defRPr>
      </a:lvl7pPr>
      <a:lvl8pPr marL="3389564" indent="-225924" algn="l" defTabSz="451934" rtl="0" eaLnBrk="1" latinLnBrk="0" hangingPunct="1">
        <a:spcBef>
          <a:spcPct val="20000"/>
        </a:spcBef>
        <a:buFont typeface="Arial"/>
        <a:buChar char="•"/>
        <a:defRPr sz="2000" kern="1200">
          <a:solidFill>
            <a:schemeClr val="tx1"/>
          </a:solidFill>
          <a:latin typeface="+mn-lt"/>
          <a:ea typeface="+mn-ea"/>
          <a:cs typeface="+mn-cs"/>
        </a:defRPr>
      </a:lvl8pPr>
      <a:lvl9pPr marL="3841492" indent="-225924" algn="l" defTabSz="45193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1934" rtl="0" eaLnBrk="1" latinLnBrk="0" hangingPunct="1">
        <a:defRPr sz="1800" kern="1200">
          <a:solidFill>
            <a:schemeClr val="tx1"/>
          </a:solidFill>
          <a:latin typeface="+mn-lt"/>
          <a:ea typeface="+mn-ea"/>
          <a:cs typeface="+mn-cs"/>
        </a:defRPr>
      </a:lvl1pPr>
      <a:lvl2pPr marL="451934" algn="l" defTabSz="451934" rtl="0" eaLnBrk="1" latinLnBrk="0" hangingPunct="1">
        <a:defRPr sz="1800" kern="1200">
          <a:solidFill>
            <a:schemeClr val="tx1"/>
          </a:solidFill>
          <a:latin typeface="+mn-lt"/>
          <a:ea typeface="+mn-ea"/>
          <a:cs typeface="+mn-cs"/>
        </a:defRPr>
      </a:lvl2pPr>
      <a:lvl3pPr marL="903858" algn="l" defTabSz="451934" rtl="0" eaLnBrk="1" latinLnBrk="0" hangingPunct="1">
        <a:defRPr sz="1800" kern="1200">
          <a:solidFill>
            <a:schemeClr val="tx1"/>
          </a:solidFill>
          <a:latin typeface="+mn-lt"/>
          <a:ea typeface="+mn-ea"/>
          <a:cs typeface="+mn-cs"/>
        </a:defRPr>
      </a:lvl3pPr>
      <a:lvl4pPr marL="1355838" algn="l" defTabSz="451934" rtl="0" eaLnBrk="1" latinLnBrk="0" hangingPunct="1">
        <a:defRPr sz="1800" kern="1200">
          <a:solidFill>
            <a:schemeClr val="tx1"/>
          </a:solidFill>
          <a:latin typeface="+mn-lt"/>
          <a:ea typeface="+mn-ea"/>
          <a:cs typeface="+mn-cs"/>
        </a:defRPr>
      </a:lvl4pPr>
      <a:lvl5pPr marL="1807776" algn="l" defTabSz="451934" rtl="0" eaLnBrk="1" latinLnBrk="0" hangingPunct="1">
        <a:defRPr sz="1800" kern="1200">
          <a:solidFill>
            <a:schemeClr val="tx1"/>
          </a:solidFill>
          <a:latin typeface="+mn-lt"/>
          <a:ea typeface="+mn-ea"/>
          <a:cs typeface="+mn-cs"/>
        </a:defRPr>
      </a:lvl5pPr>
      <a:lvl6pPr marL="2259735" algn="l" defTabSz="451934" rtl="0" eaLnBrk="1" latinLnBrk="0" hangingPunct="1">
        <a:defRPr sz="1800" kern="1200">
          <a:solidFill>
            <a:schemeClr val="tx1"/>
          </a:solidFill>
          <a:latin typeface="+mn-lt"/>
          <a:ea typeface="+mn-ea"/>
          <a:cs typeface="+mn-cs"/>
        </a:defRPr>
      </a:lvl6pPr>
      <a:lvl7pPr marL="2711645" algn="l" defTabSz="451934" rtl="0" eaLnBrk="1" latinLnBrk="0" hangingPunct="1">
        <a:defRPr sz="1800" kern="1200">
          <a:solidFill>
            <a:schemeClr val="tx1"/>
          </a:solidFill>
          <a:latin typeface="+mn-lt"/>
          <a:ea typeface="+mn-ea"/>
          <a:cs typeface="+mn-cs"/>
        </a:defRPr>
      </a:lvl7pPr>
      <a:lvl8pPr marL="3163590" algn="l" defTabSz="451934" rtl="0" eaLnBrk="1" latinLnBrk="0" hangingPunct="1">
        <a:defRPr sz="1800" kern="1200">
          <a:solidFill>
            <a:schemeClr val="tx1"/>
          </a:solidFill>
          <a:latin typeface="+mn-lt"/>
          <a:ea typeface="+mn-ea"/>
          <a:cs typeface="+mn-cs"/>
        </a:defRPr>
      </a:lvl8pPr>
      <a:lvl9pPr marL="3615528" algn="l" defTabSz="451934"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5056188" y="6021706"/>
            <a:ext cx="3619500" cy="158114"/>
          </a:xfrm>
          <a:prstGeom prst="rect">
            <a:avLst/>
          </a:prstGeom>
        </p:spPr>
        <p:txBody>
          <a:bodyPr vert="horz" lIns="90369" tIns="45185" rIns="0" bIns="45185" rtlCol="0" anchor="ctr"/>
          <a:lstStyle>
            <a:lvl1pPr algn="r">
              <a:defRPr sz="900">
                <a:solidFill>
                  <a:schemeClr val="tx1">
                    <a:tint val="75000"/>
                  </a:schemeClr>
                </a:solidFill>
                <a:latin typeface="Arial" charset="0"/>
                <a:ea typeface="ＭＳ Ｐゴシック" charset="0"/>
                <a:cs typeface="ＭＳ Ｐゴシック" charset="0"/>
              </a:defRPr>
            </a:lvl1pPr>
          </a:lstStyle>
          <a:p>
            <a:pPr defTabSz="451934" fontAlgn="base">
              <a:spcBef>
                <a:spcPct val="0"/>
              </a:spcBef>
              <a:spcAft>
                <a:spcPct val="0"/>
              </a:spcAft>
              <a:defRPr/>
            </a:pPr>
            <a:endParaRPr lang="fi-FI" kern="1200">
              <a:solidFill>
                <a:prstClr val="black">
                  <a:tint val="75000"/>
                </a:prstClr>
              </a:solidFill>
            </a:endParaRPr>
          </a:p>
        </p:txBody>
      </p:sp>
      <p:sp>
        <p:nvSpPr>
          <p:cNvPr id="8" name="Date Placeholder 7"/>
          <p:cNvSpPr>
            <a:spLocks noGrp="1"/>
          </p:cNvSpPr>
          <p:nvPr>
            <p:ph type="dt" sz="half" idx="2"/>
          </p:nvPr>
        </p:nvSpPr>
        <p:spPr>
          <a:xfrm>
            <a:off x="5056188" y="6179824"/>
            <a:ext cx="3619500" cy="186690"/>
          </a:xfrm>
          <a:prstGeom prst="rect">
            <a:avLst/>
          </a:prstGeom>
        </p:spPr>
        <p:txBody>
          <a:bodyPr vert="horz" lIns="90369" tIns="45185" rIns="0" bIns="45185" rtlCol="0" anchor="ctr"/>
          <a:lstStyle>
            <a:lvl1pPr algn="r">
              <a:defRPr sz="900" smtClean="0">
                <a:solidFill>
                  <a:schemeClr val="tx1">
                    <a:tint val="75000"/>
                  </a:schemeClr>
                </a:solidFill>
                <a:latin typeface="Arial" charset="0"/>
                <a:ea typeface="ＭＳ Ｐゴシック" charset="0"/>
                <a:cs typeface="ＭＳ Ｐゴシック" charset="0"/>
              </a:defRPr>
            </a:lvl1pPr>
          </a:lstStyle>
          <a:p>
            <a:pPr defTabSz="451934" fontAlgn="base">
              <a:spcBef>
                <a:spcPct val="0"/>
              </a:spcBef>
              <a:spcAft>
                <a:spcPct val="0"/>
              </a:spcAft>
              <a:defRPr/>
            </a:pPr>
            <a:fld id="{EB173751-4DCC-4111-AC7A-F8FCB97FE54E}" type="datetime1">
              <a:rPr lang="fi-FI" kern="1200" smtClean="0">
                <a:solidFill>
                  <a:prstClr val="black">
                    <a:tint val="75000"/>
                  </a:prstClr>
                </a:solidFill>
              </a:rPr>
              <a:pPr defTabSz="451934" fontAlgn="base">
                <a:spcBef>
                  <a:spcPct val="0"/>
                </a:spcBef>
                <a:spcAft>
                  <a:spcPct val="0"/>
                </a:spcAft>
                <a:defRPr/>
              </a:pPr>
              <a:t>15.5.2018</a:t>
            </a:fld>
            <a:endParaRPr lang="fi-FI" kern="1200">
              <a:solidFill>
                <a:prstClr val="black">
                  <a:tint val="75000"/>
                </a:prstClr>
              </a:solidFill>
            </a:endParaRPr>
          </a:p>
        </p:txBody>
      </p:sp>
      <p:sp>
        <p:nvSpPr>
          <p:cNvPr id="9" name="Slide Number Placeholder 8"/>
          <p:cNvSpPr>
            <a:spLocks noGrp="1"/>
          </p:cNvSpPr>
          <p:nvPr>
            <p:ph type="sldNum" sz="quarter" idx="4"/>
          </p:nvPr>
        </p:nvSpPr>
        <p:spPr>
          <a:xfrm>
            <a:off x="5056188" y="6366510"/>
            <a:ext cx="3619500" cy="161926"/>
          </a:xfrm>
          <a:prstGeom prst="rect">
            <a:avLst/>
          </a:prstGeom>
        </p:spPr>
        <p:txBody>
          <a:bodyPr vert="horz" lIns="90369" tIns="45185" rIns="0" bIns="45185" rtlCol="0" anchor="ctr"/>
          <a:lstStyle>
            <a:lvl1pPr algn="r">
              <a:defRPr sz="900">
                <a:solidFill>
                  <a:schemeClr val="tx1">
                    <a:tint val="75000"/>
                  </a:schemeClr>
                </a:solidFill>
                <a:latin typeface="Arial" charset="0"/>
                <a:ea typeface="ＭＳ Ｐゴシック" charset="0"/>
                <a:cs typeface="ＭＳ Ｐゴシック" charset="0"/>
              </a:defRPr>
            </a:lvl1pPr>
          </a:lstStyle>
          <a:p>
            <a:pPr defTabSz="451934" fontAlgn="base">
              <a:spcBef>
                <a:spcPct val="0"/>
              </a:spcBef>
              <a:spcAft>
                <a:spcPct val="0"/>
              </a:spcAft>
              <a:defRPr/>
            </a:pPr>
            <a:fld id="{2C6D9DC4-5A50-4878-9409-721D775CFEF7}" type="slidenum">
              <a:rPr lang="fi-FI" kern="1200" smtClean="0">
                <a:solidFill>
                  <a:prstClr val="black">
                    <a:tint val="75000"/>
                  </a:prstClr>
                </a:solidFill>
              </a:rPr>
              <a:pPr defTabSz="451934" fontAlgn="base">
                <a:spcBef>
                  <a:spcPct val="0"/>
                </a:spcBef>
                <a:spcAft>
                  <a:spcPct val="0"/>
                </a:spcAft>
                <a:defRPr/>
              </a:pPr>
              <a:t>‹nr.›</a:t>
            </a:fld>
            <a:endParaRPr lang="fi-FI" kern="120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11" r:id="rId1"/>
  </p:sldLayoutIdLst>
  <p:timing>
    <p:tnLst>
      <p:par>
        <p:cTn id="1" dur="indefinite" restart="never" nodeType="tmRoot"/>
      </p:par>
    </p:tnLst>
  </p:timing>
  <p:hf hdr="0" ftr="0"/>
  <p:txStyles>
    <p:titleStyle>
      <a:lvl1pPr algn="ctr" defTabSz="451934" rtl="0" fontAlgn="base">
        <a:spcBef>
          <a:spcPct val="0"/>
        </a:spcBef>
        <a:spcAft>
          <a:spcPct val="0"/>
        </a:spcAft>
        <a:defRPr sz="4400" kern="1200">
          <a:solidFill>
            <a:schemeClr val="tx1"/>
          </a:solidFill>
          <a:latin typeface="+mj-lt"/>
          <a:ea typeface="ＭＳ Ｐゴシック" charset="0"/>
          <a:cs typeface="MS PGothic" pitchFamily="34" charset="-128"/>
        </a:defRPr>
      </a:lvl1pPr>
      <a:lvl2pPr algn="ctr" defTabSz="451934" rtl="0" fontAlgn="base">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1934" rtl="0" fontAlgn="base">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1934" rtl="0" fontAlgn="base">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1934" rtl="0" fontAlgn="base">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1934" algn="ctr" defTabSz="451934"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03858" algn="ctr" defTabSz="451934"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55838" algn="ctr" defTabSz="451934"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07776" algn="ctr" defTabSz="451934"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p:titleStyle>
    <p:bodyStyle>
      <a:lvl1pPr marL="338988" indent="-338988" algn="l" defTabSz="451934" rtl="0" fontAlgn="base">
        <a:spcBef>
          <a:spcPct val="20000"/>
        </a:spcBef>
        <a:spcAft>
          <a:spcPct val="0"/>
        </a:spcAft>
        <a:buFont typeface="Arial" pitchFamily="34" charset="0"/>
        <a:buChar char="•"/>
        <a:defRPr sz="3200" kern="1200">
          <a:solidFill>
            <a:schemeClr val="tx1"/>
          </a:solidFill>
          <a:latin typeface="+mn-lt"/>
          <a:ea typeface="ＭＳ Ｐゴシック" charset="0"/>
          <a:cs typeface="MS PGothic" pitchFamily="34" charset="-128"/>
        </a:defRPr>
      </a:lvl1pPr>
      <a:lvl2pPr marL="734375" indent="-282534" algn="l" defTabSz="451934" rtl="0" fontAlgn="base">
        <a:spcBef>
          <a:spcPct val="20000"/>
        </a:spcBef>
        <a:spcAft>
          <a:spcPct val="0"/>
        </a:spcAft>
        <a:buFont typeface="Arial" pitchFamily="34" charset="0"/>
        <a:buChar char="–"/>
        <a:defRPr sz="2800" kern="1200">
          <a:solidFill>
            <a:schemeClr val="tx1"/>
          </a:solidFill>
          <a:latin typeface="+mn-lt"/>
          <a:ea typeface="ＭＳ Ｐゴシック" pitchFamily="34" charset="-128"/>
          <a:cs typeface="MS PGothic" charset="0"/>
        </a:defRPr>
      </a:lvl2pPr>
      <a:lvl3pPr marL="1129865" indent="-225924" algn="l" defTabSz="451934" rtl="0" fontAlgn="base">
        <a:spcBef>
          <a:spcPct val="20000"/>
        </a:spcBef>
        <a:spcAft>
          <a:spcPct val="0"/>
        </a:spcAft>
        <a:buFont typeface="Arial" pitchFamily="34" charset="0"/>
        <a:buChar char="•"/>
        <a:defRPr sz="2400" kern="1200">
          <a:solidFill>
            <a:schemeClr val="tx1"/>
          </a:solidFill>
          <a:latin typeface="+mn-lt"/>
          <a:ea typeface="ヒラギノ角ゴ Pro W3" charset="-128"/>
          <a:cs typeface="ヒラギノ角ゴ Pro W3" charset="-128"/>
        </a:defRPr>
      </a:lvl3pPr>
      <a:lvl4pPr marL="1581806" indent="-225924" algn="l" defTabSz="451934" rtl="0" fontAlgn="base">
        <a:spcBef>
          <a:spcPct val="20000"/>
        </a:spcBef>
        <a:spcAft>
          <a:spcPct val="0"/>
        </a:spcAft>
        <a:buFont typeface="Arial" pitchFamily="34" charset="0"/>
        <a:buChar char="–"/>
        <a:defRPr sz="2000" kern="1200">
          <a:solidFill>
            <a:schemeClr val="tx1"/>
          </a:solidFill>
          <a:latin typeface="+mn-lt"/>
          <a:ea typeface="ヒラギノ角ゴ Pro W3" charset="-128"/>
          <a:cs typeface="ヒラギノ角ゴ Pro W3" charset="0"/>
        </a:defRPr>
      </a:lvl4pPr>
      <a:lvl5pPr marL="2033758" indent="-225924" algn="l" defTabSz="451934" rtl="0" fontAlgn="base">
        <a:spcBef>
          <a:spcPct val="20000"/>
        </a:spcBef>
        <a:spcAft>
          <a:spcPct val="0"/>
        </a:spcAft>
        <a:buFont typeface="Arial" pitchFamily="34" charset="0"/>
        <a:buChar char="»"/>
        <a:defRPr sz="2000" kern="1200">
          <a:solidFill>
            <a:schemeClr val="tx1"/>
          </a:solidFill>
          <a:latin typeface="+mn-lt"/>
          <a:ea typeface="ＭＳ Ｐゴシック" charset="0"/>
          <a:cs typeface="ヒラギノ角ゴ Pro W3"/>
        </a:defRPr>
      </a:lvl5pPr>
      <a:lvl6pPr marL="2485673" indent="-225924" algn="l" defTabSz="451934" rtl="0" eaLnBrk="1" latinLnBrk="0" hangingPunct="1">
        <a:spcBef>
          <a:spcPct val="20000"/>
        </a:spcBef>
        <a:buFont typeface="Arial"/>
        <a:buChar char="•"/>
        <a:defRPr sz="2000" kern="1200">
          <a:solidFill>
            <a:schemeClr val="tx1"/>
          </a:solidFill>
          <a:latin typeface="+mn-lt"/>
          <a:ea typeface="+mn-ea"/>
          <a:cs typeface="+mn-cs"/>
        </a:defRPr>
      </a:lvl6pPr>
      <a:lvl7pPr marL="2937616" indent="-225924" algn="l" defTabSz="451934" rtl="0" eaLnBrk="1" latinLnBrk="0" hangingPunct="1">
        <a:spcBef>
          <a:spcPct val="20000"/>
        </a:spcBef>
        <a:buFont typeface="Arial"/>
        <a:buChar char="•"/>
        <a:defRPr sz="2000" kern="1200">
          <a:solidFill>
            <a:schemeClr val="tx1"/>
          </a:solidFill>
          <a:latin typeface="+mn-lt"/>
          <a:ea typeface="+mn-ea"/>
          <a:cs typeface="+mn-cs"/>
        </a:defRPr>
      </a:lvl7pPr>
      <a:lvl8pPr marL="3389564" indent="-225924" algn="l" defTabSz="451934" rtl="0" eaLnBrk="1" latinLnBrk="0" hangingPunct="1">
        <a:spcBef>
          <a:spcPct val="20000"/>
        </a:spcBef>
        <a:buFont typeface="Arial"/>
        <a:buChar char="•"/>
        <a:defRPr sz="2000" kern="1200">
          <a:solidFill>
            <a:schemeClr val="tx1"/>
          </a:solidFill>
          <a:latin typeface="+mn-lt"/>
          <a:ea typeface="+mn-ea"/>
          <a:cs typeface="+mn-cs"/>
        </a:defRPr>
      </a:lvl8pPr>
      <a:lvl9pPr marL="3841492" indent="-225924" algn="l" defTabSz="45193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1934" rtl="0" eaLnBrk="1" latinLnBrk="0" hangingPunct="1">
        <a:defRPr sz="1800" kern="1200">
          <a:solidFill>
            <a:schemeClr val="tx1"/>
          </a:solidFill>
          <a:latin typeface="+mn-lt"/>
          <a:ea typeface="+mn-ea"/>
          <a:cs typeface="+mn-cs"/>
        </a:defRPr>
      </a:lvl1pPr>
      <a:lvl2pPr marL="451934" algn="l" defTabSz="451934" rtl="0" eaLnBrk="1" latinLnBrk="0" hangingPunct="1">
        <a:defRPr sz="1800" kern="1200">
          <a:solidFill>
            <a:schemeClr val="tx1"/>
          </a:solidFill>
          <a:latin typeface="+mn-lt"/>
          <a:ea typeface="+mn-ea"/>
          <a:cs typeface="+mn-cs"/>
        </a:defRPr>
      </a:lvl2pPr>
      <a:lvl3pPr marL="903858" algn="l" defTabSz="451934" rtl="0" eaLnBrk="1" latinLnBrk="0" hangingPunct="1">
        <a:defRPr sz="1800" kern="1200">
          <a:solidFill>
            <a:schemeClr val="tx1"/>
          </a:solidFill>
          <a:latin typeface="+mn-lt"/>
          <a:ea typeface="+mn-ea"/>
          <a:cs typeface="+mn-cs"/>
        </a:defRPr>
      </a:lvl3pPr>
      <a:lvl4pPr marL="1355838" algn="l" defTabSz="451934" rtl="0" eaLnBrk="1" latinLnBrk="0" hangingPunct="1">
        <a:defRPr sz="1800" kern="1200">
          <a:solidFill>
            <a:schemeClr val="tx1"/>
          </a:solidFill>
          <a:latin typeface="+mn-lt"/>
          <a:ea typeface="+mn-ea"/>
          <a:cs typeface="+mn-cs"/>
        </a:defRPr>
      </a:lvl4pPr>
      <a:lvl5pPr marL="1807776" algn="l" defTabSz="451934" rtl="0" eaLnBrk="1" latinLnBrk="0" hangingPunct="1">
        <a:defRPr sz="1800" kern="1200">
          <a:solidFill>
            <a:schemeClr val="tx1"/>
          </a:solidFill>
          <a:latin typeface="+mn-lt"/>
          <a:ea typeface="+mn-ea"/>
          <a:cs typeface="+mn-cs"/>
        </a:defRPr>
      </a:lvl5pPr>
      <a:lvl6pPr marL="2259735" algn="l" defTabSz="451934" rtl="0" eaLnBrk="1" latinLnBrk="0" hangingPunct="1">
        <a:defRPr sz="1800" kern="1200">
          <a:solidFill>
            <a:schemeClr val="tx1"/>
          </a:solidFill>
          <a:latin typeface="+mn-lt"/>
          <a:ea typeface="+mn-ea"/>
          <a:cs typeface="+mn-cs"/>
        </a:defRPr>
      </a:lvl6pPr>
      <a:lvl7pPr marL="2711645" algn="l" defTabSz="451934" rtl="0" eaLnBrk="1" latinLnBrk="0" hangingPunct="1">
        <a:defRPr sz="1800" kern="1200">
          <a:solidFill>
            <a:schemeClr val="tx1"/>
          </a:solidFill>
          <a:latin typeface="+mn-lt"/>
          <a:ea typeface="+mn-ea"/>
          <a:cs typeface="+mn-cs"/>
        </a:defRPr>
      </a:lvl7pPr>
      <a:lvl8pPr marL="3163590" algn="l" defTabSz="451934" rtl="0" eaLnBrk="1" latinLnBrk="0" hangingPunct="1">
        <a:defRPr sz="1800" kern="1200">
          <a:solidFill>
            <a:schemeClr val="tx1"/>
          </a:solidFill>
          <a:latin typeface="+mn-lt"/>
          <a:ea typeface="+mn-ea"/>
          <a:cs typeface="+mn-cs"/>
        </a:defRPr>
      </a:lvl8pPr>
      <a:lvl9pPr marL="3615528" algn="l" defTabSz="451934"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5056188" y="6021706"/>
            <a:ext cx="3619500" cy="158114"/>
          </a:xfrm>
          <a:prstGeom prst="rect">
            <a:avLst/>
          </a:prstGeom>
        </p:spPr>
        <p:txBody>
          <a:bodyPr vert="horz" lIns="90369" tIns="45185" rIns="0" bIns="45185" rtlCol="0" anchor="ctr"/>
          <a:lstStyle>
            <a:lvl1pPr algn="r">
              <a:defRPr sz="900">
                <a:solidFill>
                  <a:schemeClr val="tx1">
                    <a:tint val="75000"/>
                  </a:schemeClr>
                </a:solidFill>
                <a:latin typeface="Arial" charset="0"/>
                <a:ea typeface="ＭＳ Ｐゴシック" charset="0"/>
                <a:cs typeface="ＭＳ Ｐゴシック" charset="0"/>
              </a:defRPr>
            </a:lvl1pPr>
          </a:lstStyle>
          <a:p>
            <a:pPr defTabSz="451934" fontAlgn="base">
              <a:spcBef>
                <a:spcPct val="0"/>
              </a:spcBef>
              <a:spcAft>
                <a:spcPct val="0"/>
              </a:spcAft>
              <a:defRPr/>
            </a:pPr>
            <a:endParaRPr lang="fi-FI" kern="1200">
              <a:solidFill>
                <a:prstClr val="black">
                  <a:tint val="75000"/>
                </a:prstClr>
              </a:solidFill>
            </a:endParaRPr>
          </a:p>
        </p:txBody>
      </p:sp>
      <p:sp>
        <p:nvSpPr>
          <p:cNvPr id="8" name="Date Placeholder 7"/>
          <p:cNvSpPr>
            <a:spLocks noGrp="1"/>
          </p:cNvSpPr>
          <p:nvPr>
            <p:ph type="dt" sz="half" idx="2"/>
          </p:nvPr>
        </p:nvSpPr>
        <p:spPr>
          <a:xfrm>
            <a:off x="5056188" y="6179824"/>
            <a:ext cx="3619500" cy="186690"/>
          </a:xfrm>
          <a:prstGeom prst="rect">
            <a:avLst/>
          </a:prstGeom>
        </p:spPr>
        <p:txBody>
          <a:bodyPr vert="horz" lIns="90369" tIns="45185" rIns="0" bIns="45185" rtlCol="0" anchor="ctr"/>
          <a:lstStyle>
            <a:lvl1pPr algn="r">
              <a:defRPr sz="900" smtClean="0">
                <a:solidFill>
                  <a:schemeClr val="tx1">
                    <a:tint val="75000"/>
                  </a:schemeClr>
                </a:solidFill>
                <a:latin typeface="Arial" charset="0"/>
                <a:ea typeface="ＭＳ Ｐゴシック" charset="0"/>
                <a:cs typeface="ＭＳ Ｐゴシック" charset="0"/>
              </a:defRPr>
            </a:lvl1pPr>
          </a:lstStyle>
          <a:p>
            <a:pPr defTabSz="451934" fontAlgn="base">
              <a:spcBef>
                <a:spcPct val="0"/>
              </a:spcBef>
              <a:spcAft>
                <a:spcPct val="0"/>
              </a:spcAft>
              <a:defRPr/>
            </a:pPr>
            <a:fld id="{EB173751-4DCC-4111-AC7A-F8FCB97FE54E}" type="datetime1">
              <a:rPr lang="fi-FI" kern="1200" smtClean="0">
                <a:solidFill>
                  <a:prstClr val="black">
                    <a:tint val="75000"/>
                  </a:prstClr>
                </a:solidFill>
              </a:rPr>
              <a:pPr defTabSz="451934" fontAlgn="base">
                <a:spcBef>
                  <a:spcPct val="0"/>
                </a:spcBef>
                <a:spcAft>
                  <a:spcPct val="0"/>
                </a:spcAft>
                <a:defRPr/>
              </a:pPr>
              <a:t>15.5.2018</a:t>
            </a:fld>
            <a:endParaRPr lang="fi-FI" kern="1200">
              <a:solidFill>
                <a:prstClr val="black">
                  <a:tint val="75000"/>
                </a:prstClr>
              </a:solidFill>
            </a:endParaRPr>
          </a:p>
        </p:txBody>
      </p:sp>
      <p:sp>
        <p:nvSpPr>
          <p:cNvPr id="9" name="Slide Number Placeholder 8"/>
          <p:cNvSpPr>
            <a:spLocks noGrp="1"/>
          </p:cNvSpPr>
          <p:nvPr>
            <p:ph type="sldNum" sz="quarter" idx="4"/>
          </p:nvPr>
        </p:nvSpPr>
        <p:spPr>
          <a:xfrm>
            <a:off x="5056188" y="6366510"/>
            <a:ext cx="3619500" cy="161926"/>
          </a:xfrm>
          <a:prstGeom prst="rect">
            <a:avLst/>
          </a:prstGeom>
        </p:spPr>
        <p:txBody>
          <a:bodyPr vert="horz" lIns="90369" tIns="45185" rIns="0" bIns="45185" rtlCol="0" anchor="ctr"/>
          <a:lstStyle>
            <a:lvl1pPr algn="r">
              <a:defRPr sz="900">
                <a:solidFill>
                  <a:schemeClr val="tx1">
                    <a:tint val="75000"/>
                  </a:schemeClr>
                </a:solidFill>
                <a:latin typeface="Arial" charset="0"/>
                <a:ea typeface="ＭＳ Ｐゴシック" charset="0"/>
                <a:cs typeface="ＭＳ Ｐゴシック" charset="0"/>
              </a:defRPr>
            </a:lvl1pPr>
          </a:lstStyle>
          <a:p>
            <a:pPr defTabSz="451934" fontAlgn="base">
              <a:spcBef>
                <a:spcPct val="0"/>
              </a:spcBef>
              <a:spcAft>
                <a:spcPct val="0"/>
              </a:spcAft>
              <a:defRPr/>
            </a:pPr>
            <a:fld id="{2C6D9DC4-5A50-4878-9409-721D775CFEF7}" type="slidenum">
              <a:rPr lang="fi-FI" kern="1200" smtClean="0">
                <a:solidFill>
                  <a:prstClr val="black">
                    <a:tint val="75000"/>
                  </a:prstClr>
                </a:solidFill>
              </a:rPr>
              <a:pPr defTabSz="451934" fontAlgn="base">
                <a:spcBef>
                  <a:spcPct val="0"/>
                </a:spcBef>
                <a:spcAft>
                  <a:spcPct val="0"/>
                </a:spcAft>
                <a:defRPr/>
              </a:pPr>
              <a:t>‹nr.›</a:t>
            </a:fld>
            <a:endParaRPr lang="fi-FI" kern="120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13" r:id="rId1"/>
  </p:sldLayoutIdLst>
  <p:timing>
    <p:tnLst>
      <p:par>
        <p:cTn id="1" dur="indefinite" restart="never" nodeType="tmRoot"/>
      </p:par>
    </p:tnLst>
  </p:timing>
  <p:hf hdr="0" ftr="0"/>
  <p:txStyles>
    <p:titleStyle>
      <a:lvl1pPr algn="ctr" defTabSz="451934" rtl="0" fontAlgn="base">
        <a:spcBef>
          <a:spcPct val="0"/>
        </a:spcBef>
        <a:spcAft>
          <a:spcPct val="0"/>
        </a:spcAft>
        <a:defRPr sz="4400" kern="1200">
          <a:solidFill>
            <a:schemeClr val="tx1"/>
          </a:solidFill>
          <a:latin typeface="+mj-lt"/>
          <a:ea typeface="ＭＳ Ｐゴシック" charset="0"/>
          <a:cs typeface="MS PGothic" pitchFamily="34" charset="-128"/>
        </a:defRPr>
      </a:lvl1pPr>
      <a:lvl2pPr algn="ctr" defTabSz="451934" rtl="0" fontAlgn="base">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1934" rtl="0" fontAlgn="base">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1934" rtl="0" fontAlgn="base">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1934" rtl="0" fontAlgn="base">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1934" algn="ctr" defTabSz="451934"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03858" algn="ctr" defTabSz="451934"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55838" algn="ctr" defTabSz="451934"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07776" algn="ctr" defTabSz="451934"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p:titleStyle>
    <p:bodyStyle>
      <a:lvl1pPr marL="338988" indent="-338988" algn="l" defTabSz="451934" rtl="0" fontAlgn="base">
        <a:spcBef>
          <a:spcPct val="20000"/>
        </a:spcBef>
        <a:spcAft>
          <a:spcPct val="0"/>
        </a:spcAft>
        <a:buFont typeface="Arial" pitchFamily="34" charset="0"/>
        <a:buChar char="•"/>
        <a:defRPr sz="3200" kern="1200">
          <a:solidFill>
            <a:schemeClr val="tx1"/>
          </a:solidFill>
          <a:latin typeface="+mn-lt"/>
          <a:ea typeface="ＭＳ Ｐゴシック" charset="0"/>
          <a:cs typeface="MS PGothic" pitchFamily="34" charset="-128"/>
        </a:defRPr>
      </a:lvl1pPr>
      <a:lvl2pPr marL="734375" indent="-282534" algn="l" defTabSz="451934" rtl="0" fontAlgn="base">
        <a:spcBef>
          <a:spcPct val="20000"/>
        </a:spcBef>
        <a:spcAft>
          <a:spcPct val="0"/>
        </a:spcAft>
        <a:buFont typeface="Arial" pitchFamily="34" charset="0"/>
        <a:buChar char="–"/>
        <a:defRPr sz="2800" kern="1200">
          <a:solidFill>
            <a:schemeClr val="tx1"/>
          </a:solidFill>
          <a:latin typeface="+mn-lt"/>
          <a:ea typeface="ＭＳ Ｐゴシック" pitchFamily="34" charset="-128"/>
          <a:cs typeface="MS PGothic" charset="0"/>
        </a:defRPr>
      </a:lvl2pPr>
      <a:lvl3pPr marL="1129865" indent="-225924" algn="l" defTabSz="451934" rtl="0" fontAlgn="base">
        <a:spcBef>
          <a:spcPct val="20000"/>
        </a:spcBef>
        <a:spcAft>
          <a:spcPct val="0"/>
        </a:spcAft>
        <a:buFont typeface="Arial" pitchFamily="34" charset="0"/>
        <a:buChar char="•"/>
        <a:defRPr sz="2400" kern="1200">
          <a:solidFill>
            <a:schemeClr val="tx1"/>
          </a:solidFill>
          <a:latin typeface="+mn-lt"/>
          <a:ea typeface="ヒラギノ角ゴ Pro W3" charset="-128"/>
          <a:cs typeface="ヒラギノ角ゴ Pro W3" charset="-128"/>
        </a:defRPr>
      </a:lvl3pPr>
      <a:lvl4pPr marL="1581806" indent="-225924" algn="l" defTabSz="451934" rtl="0" fontAlgn="base">
        <a:spcBef>
          <a:spcPct val="20000"/>
        </a:spcBef>
        <a:spcAft>
          <a:spcPct val="0"/>
        </a:spcAft>
        <a:buFont typeface="Arial" pitchFamily="34" charset="0"/>
        <a:buChar char="–"/>
        <a:defRPr sz="2000" kern="1200">
          <a:solidFill>
            <a:schemeClr val="tx1"/>
          </a:solidFill>
          <a:latin typeface="+mn-lt"/>
          <a:ea typeface="ヒラギノ角ゴ Pro W3" charset="-128"/>
          <a:cs typeface="ヒラギノ角ゴ Pro W3" charset="0"/>
        </a:defRPr>
      </a:lvl4pPr>
      <a:lvl5pPr marL="2033758" indent="-225924" algn="l" defTabSz="451934" rtl="0" fontAlgn="base">
        <a:spcBef>
          <a:spcPct val="20000"/>
        </a:spcBef>
        <a:spcAft>
          <a:spcPct val="0"/>
        </a:spcAft>
        <a:buFont typeface="Arial" pitchFamily="34" charset="0"/>
        <a:buChar char="»"/>
        <a:defRPr sz="2000" kern="1200">
          <a:solidFill>
            <a:schemeClr val="tx1"/>
          </a:solidFill>
          <a:latin typeface="+mn-lt"/>
          <a:ea typeface="ＭＳ Ｐゴシック" charset="0"/>
          <a:cs typeface="ヒラギノ角ゴ Pro W3"/>
        </a:defRPr>
      </a:lvl5pPr>
      <a:lvl6pPr marL="2485673" indent="-225924" algn="l" defTabSz="451934" rtl="0" eaLnBrk="1" latinLnBrk="0" hangingPunct="1">
        <a:spcBef>
          <a:spcPct val="20000"/>
        </a:spcBef>
        <a:buFont typeface="Arial"/>
        <a:buChar char="•"/>
        <a:defRPr sz="2000" kern="1200">
          <a:solidFill>
            <a:schemeClr val="tx1"/>
          </a:solidFill>
          <a:latin typeface="+mn-lt"/>
          <a:ea typeface="+mn-ea"/>
          <a:cs typeface="+mn-cs"/>
        </a:defRPr>
      </a:lvl6pPr>
      <a:lvl7pPr marL="2937616" indent="-225924" algn="l" defTabSz="451934" rtl="0" eaLnBrk="1" latinLnBrk="0" hangingPunct="1">
        <a:spcBef>
          <a:spcPct val="20000"/>
        </a:spcBef>
        <a:buFont typeface="Arial"/>
        <a:buChar char="•"/>
        <a:defRPr sz="2000" kern="1200">
          <a:solidFill>
            <a:schemeClr val="tx1"/>
          </a:solidFill>
          <a:latin typeface="+mn-lt"/>
          <a:ea typeface="+mn-ea"/>
          <a:cs typeface="+mn-cs"/>
        </a:defRPr>
      </a:lvl7pPr>
      <a:lvl8pPr marL="3389564" indent="-225924" algn="l" defTabSz="451934" rtl="0" eaLnBrk="1" latinLnBrk="0" hangingPunct="1">
        <a:spcBef>
          <a:spcPct val="20000"/>
        </a:spcBef>
        <a:buFont typeface="Arial"/>
        <a:buChar char="•"/>
        <a:defRPr sz="2000" kern="1200">
          <a:solidFill>
            <a:schemeClr val="tx1"/>
          </a:solidFill>
          <a:latin typeface="+mn-lt"/>
          <a:ea typeface="+mn-ea"/>
          <a:cs typeface="+mn-cs"/>
        </a:defRPr>
      </a:lvl8pPr>
      <a:lvl9pPr marL="3841492" indent="-225924" algn="l" defTabSz="45193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1934" rtl="0" eaLnBrk="1" latinLnBrk="0" hangingPunct="1">
        <a:defRPr sz="1800" kern="1200">
          <a:solidFill>
            <a:schemeClr val="tx1"/>
          </a:solidFill>
          <a:latin typeface="+mn-lt"/>
          <a:ea typeface="+mn-ea"/>
          <a:cs typeface="+mn-cs"/>
        </a:defRPr>
      </a:lvl1pPr>
      <a:lvl2pPr marL="451934" algn="l" defTabSz="451934" rtl="0" eaLnBrk="1" latinLnBrk="0" hangingPunct="1">
        <a:defRPr sz="1800" kern="1200">
          <a:solidFill>
            <a:schemeClr val="tx1"/>
          </a:solidFill>
          <a:latin typeface="+mn-lt"/>
          <a:ea typeface="+mn-ea"/>
          <a:cs typeface="+mn-cs"/>
        </a:defRPr>
      </a:lvl2pPr>
      <a:lvl3pPr marL="903858" algn="l" defTabSz="451934" rtl="0" eaLnBrk="1" latinLnBrk="0" hangingPunct="1">
        <a:defRPr sz="1800" kern="1200">
          <a:solidFill>
            <a:schemeClr val="tx1"/>
          </a:solidFill>
          <a:latin typeface="+mn-lt"/>
          <a:ea typeface="+mn-ea"/>
          <a:cs typeface="+mn-cs"/>
        </a:defRPr>
      </a:lvl3pPr>
      <a:lvl4pPr marL="1355838" algn="l" defTabSz="451934" rtl="0" eaLnBrk="1" latinLnBrk="0" hangingPunct="1">
        <a:defRPr sz="1800" kern="1200">
          <a:solidFill>
            <a:schemeClr val="tx1"/>
          </a:solidFill>
          <a:latin typeface="+mn-lt"/>
          <a:ea typeface="+mn-ea"/>
          <a:cs typeface="+mn-cs"/>
        </a:defRPr>
      </a:lvl4pPr>
      <a:lvl5pPr marL="1807776" algn="l" defTabSz="451934" rtl="0" eaLnBrk="1" latinLnBrk="0" hangingPunct="1">
        <a:defRPr sz="1800" kern="1200">
          <a:solidFill>
            <a:schemeClr val="tx1"/>
          </a:solidFill>
          <a:latin typeface="+mn-lt"/>
          <a:ea typeface="+mn-ea"/>
          <a:cs typeface="+mn-cs"/>
        </a:defRPr>
      </a:lvl5pPr>
      <a:lvl6pPr marL="2259735" algn="l" defTabSz="451934" rtl="0" eaLnBrk="1" latinLnBrk="0" hangingPunct="1">
        <a:defRPr sz="1800" kern="1200">
          <a:solidFill>
            <a:schemeClr val="tx1"/>
          </a:solidFill>
          <a:latin typeface="+mn-lt"/>
          <a:ea typeface="+mn-ea"/>
          <a:cs typeface="+mn-cs"/>
        </a:defRPr>
      </a:lvl6pPr>
      <a:lvl7pPr marL="2711645" algn="l" defTabSz="451934" rtl="0" eaLnBrk="1" latinLnBrk="0" hangingPunct="1">
        <a:defRPr sz="1800" kern="1200">
          <a:solidFill>
            <a:schemeClr val="tx1"/>
          </a:solidFill>
          <a:latin typeface="+mn-lt"/>
          <a:ea typeface="+mn-ea"/>
          <a:cs typeface="+mn-cs"/>
        </a:defRPr>
      </a:lvl7pPr>
      <a:lvl8pPr marL="3163590" algn="l" defTabSz="451934" rtl="0" eaLnBrk="1" latinLnBrk="0" hangingPunct="1">
        <a:defRPr sz="1800" kern="1200">
          <a:solidFill>
            <a:schemeClr val="tx1"/>
          </a:solidFill>
          <a:latin typeface="+mn-lt"/>
          <a:ea typeface="+mn-ea"/>
          <a:cs typeface="+mn-cs"/>
        </a:defRPr>
      </a:lvl8pPr>
      <a:lvl9pPr marL="3615528" algn="l" defTabSz="45193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98"/>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369" tIns="45185" rIns="90369" bIns="45185"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369" tIns="45185" rIns="90369" bIns="45185"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28650" y="6356828"/>
            <a:ext cx="2057400" cy="365125"/>
          </a:xfrm>
          <a:prstGeom prst="rect">
            <a:avLst/>
          </a:prstGeom>
        </p:spPr>
        <p:txBody>
          <a:bodyPr vert="horz" lIns="90369" tIns="45185" rIns="90369" bIns="45185" rtlCol="0" anchor="ctr"/>
          <a:lstStyle>
            <a:lvl1pPr algn="l" eaLnBrk="1" fontAlgn="auto" hangingPunct="1">
              <a:spcBef>
                <a:spcPts val="0"/>
              </a:spcBef>
              <a:spcAft>
                <a:spcPts val="0"/>
              </a:spcAft>
              <a:defRPr sz="1200">
                <a:solidFill>
                  <a:prstClr val="black">
                    <a:tint val="75000"/>
                  </a:prstClr>
                </a:solidFill>
                <a:latin typeface="+mn-lt"/>
                <a:ea typeface="+mn-ea"/>
                <a:cs typeface="+mn-cs"/>
              </a:defRPr>
            </a:lvl1pPr>
          </a:lstStyle>
          <a:p>
            <a:pPr>
              <a:defRPr/>
            </a:pPr>
            <a:fld id="{D6A394F9-EDC0-41BF-9D88-ACC873EC3584}" type="datetimeFigureOut">
              <a:rPr lang="en-US" kern="1200"/>
              <a:pPr>
                <a:defRPr/>
              </a:pPr>
              <a:t>5/15/2018</a:t>
            </a:fld>
            <a:endParaRPr lang="en-US" kern="1200"/>
          </a:p>
        </p:txBody>
      </p:sp>
      <p:sp>
        <p:nvSpPr>
          <p:cNvPr id="5" name="Footer Placeholder 4"/>
          <p:cNvSpPr>
            <a:spLocks noGrp="1"/>
          </p:cNvSpPr>
          <p:nvPr>
            <p:ph type="ftr" sz="quarter" idx="3"/>
          </p:nvPr>
        </p:nvSpPr>
        <p:spPr>
          <a:xfrm>
            <a:off x="3028950" y="6356828"/>
            <a:ext cx="3086100" cy="365125"/>
          </a:xfrm>
          <a:prstGeom prst="rect">
            <a:avLst/>
          </a:prstGeom>
        </p:spPr>
        <p:txBody>
          <a:bodyPr vert="horz" lIns="90369" tIns="45185" rIns="90369" bIns="45185" rtlCol="0" anchor="ctr"/>
          <a:lstStyle>
            <a:lvl1pPr algn="ctr" eaLnBrk="1" fontAlgn="auto" hangingPunct="1">
              <a:spcBef>
                <a:spcPts val="0"/>
              </a:spcBef>
              <a:spcAft>
                <a:spcPts val="0"/>
              </a:spcAft>
              <a:defRPr sz="1200">
                <a:solidFill>
                  <a:prstClr val="black">
                    <a:tint val="75000"/>
                  </a:prstClr>
                </a:solidFill>
                <a:latin typeface="+mn-lt"/>
                <a:ea typeface="+mn-ea"/>
                <a:cs typeface="+mn-cs"/>
              </a:defRPr>
            </a:lvl1pPr>
          </a:lstStyle>
          <a:p>
            <a:pPr>
              <a:defRPr/>
            </a:pPr>
            <a:endParaRPr lang="en-US" kern="1200"/>
          </a:p>
        </p:txBody>
      </p:sp>
      <p:sp>
        <p:nvSpPr>
          <p:cNvPr id="6" name="Slide Number Placeholder 5"/>
          <p:cNvSpPr>
            <a:spLocks noGrp="1"/>
          </p:cNvSpPr>
          <p:nvPr>
            <p:ph type="sldNum" sz="quarter" idx="4"/>
          </p:nvPr>
        </p:nvSpPr>
        <p:spPr>
          <a:xfrm>
            <a:off x="6457950" y="6356828"/>
            <a:ext cx="2057400" cy="365125"/>
          </a:xfrm>
          <a:prstGeom prst="rect">
            <a:avLst/>
          </a:prstGeom>
        </p:spPr>
        <p:txBody>
          <a:bodyPr vert="horz" wrap="square" lIns="90369" tIns="45185" rIns="90369" bIns="45185" numCol="1" anchor="ctr" anchorCtr="0" compatLnSpc="1">
            <a:prstTxWarp prst="textNoShape">
              <a:avLst/>
            </a:prstTxWarp>
          </a:bodyPr>
          <a:lstStyle>
            <a:lvl1pPr algn="r" eaLnBrk="1" hangingPunct="1">
              <a:defRPr sz="1200">
                <a:solidFill>
                  <a:srgbClr val="898989"/>
                </a:solidFill>
                <a:latin typeface="Calibri" panose="020F0502020204030204" pitchFamily="34" charset="0"/>
                <a:cs typeface="+mn-cs"/>
              </a:defRPr>
            </a:lvl1pPr>
          </a:lstStyle>
          <a:p>
            <a:pPr fontAlgn="base">
              <a:spcBef>
                <a:spcPct val="0"/>
              </a:spcBef>
              <a:spcAft>
                <a:spcPct val="0"/>
              </a:spcAft>
              <a:defRPr/>
            </a:pPr>
            <a:fld id="{91B442DD-2442-4096-B666-366B55A66312}" type="slidenum">
              <a:rPr lang="en-US" altLang="fr-FR" kern="1200">
                <a:ea typeface="ＭＳ Ｐゴシック" pitchFamily="34" charset="-128"/>
              </a:rPr>
              <a:pPr fontAlgn="base">
                <a:spcBef>
                  <a:spcPct val="0"/>
                </a:spcBef>
                <a:spcAft>
                  <a:spcPct val="0"/>
                </a:spcAft>
                <a:defRPr/>
              </a:pPr>
              <a:t>‹nr.›</a:t>
            </a:fld>
            <a:endParaRPr lang="en-US" altLang="fr-FR" kern="1200">
              <a:ea typeface="ＭＳ Ｐゴシック" pitchFamily="34" charset="-128"/>
            </a:endParaRPr>
          </a:p>
        </p:txBody>
      </p:sp>
    </p:spTree>
  </p:cSld>
  <p:clrMap bg1="lt1" tx1="dk1" bg2="lt2" tx2="dk2" accent1="accent1" accent2="accent2" accent3="accent3" accent4="accent4" accent5="accent5" accent6="accent6" hlink="hlink" folHlink="folHlink"/>
  <p:sldLayoutIdLst>
    <p:sldLayoutId id="2147483679"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a:defRPr>
      </a:lvl2pPr>
      <a:lvl3pPr algn="l" rtl="0" eaLnBrk="0" fontAlgn="base" hangingPunct="0">
        <a:lnSpc>
          <a:spcPct val="90000"/>
        </a:lnSpc>
        <a:spcBef>
          <a:spcPct val="0"/>
        </a:spcBef>
        <a:spcAft>
          <a:spcPct val="0"/>
        </a:spcAft>
        <a:defRPr sz="4400">
          <a:solidFill>
            <a:schemeClr val="tx1"/>
          </a:solidFill>
          <a:latin typeface="Calibri Light"/>
        </a:defRPr>
      </a:lvl3pPr>
      <a:lvl4pPr algn="l" rtl="0" eaLnBrk="0" fontAlgn="base" hangingPunct="0">
        <a:lnSpc>
          <a:spcPct val="90000"/>
        </a:lnSpc>
        <a:spcBef>
          <a:spcPct val="0"/>
        </a:spcBef>
        <a:spcAft>
          <a:spcPct val="0"/>
        </a:spcAft>
        <a:defRPr sz="4400">
          <a:solidFill>
            <a:schemeClr val="tx1"/>
          </a:solidFill>
          <a:latin typeface="Calibri Light"/>
        </a:defRPr>
      </a:lvl4pPr>
      <a:lvl5pPr algn="l" rtl="0" eaLnBrk="0" fontAlgn="base" hangingPunct="0">
        <a:lnSpc>
          <a:spcPct val="90000"/>
        </a:lnSpc>
        <a:spcBef>
          <a:spcPct val="0"/>
        </a:spcBef>
        <a:spcAft>
          <a:spcPct val="0"/>
        </a:spcAft>
        <a:defRPr sz="4400">
          <a:solidFill>
            <a:schemeClr val="tx1"/>
          </a:solidFill>
          <a:latin typeface="Calibri Light"/>
        </a:defRPr>
      </a:lvl5pPr>
      <a:lvl6pPr marL="451934" algn="l" rtl="0" fontAlgn="base">
        <a:lnSpc>
          <a:spcPct val="90000"/>
        </a:lnSpc>
        <a:spcBef>
          <a:spcPct val="0"/>
        </a:spcBef>
        <a:spcAft>
          <a:spcPct val="0"/>
        </a:spcAft>
        <a:defRPr sz="4400">
          <a:solidFill>
            <a:schemeClr val="tx1"/>
          </a:solidFill>
          <a:latin typeface="Calibri Light"/>
        </a:defRPr>
      </a:lvl6pPr>
      <a:lvl7pPr marL="903858" algn="l" rtl="0" fontAlgn="base">
        <a:lnSpc>
          <a:spcPct val="90000"/>
        </a:lnSpc>
        <a:spcBef>
          <a:spcPct val="0"/>
        </a:spcBef>
        <a:spcAft>
          <a:spcPct val="0"/>
        </a:spcAft>
        <a:defRPr sz="4400">
          <a:solidFill>
            <a:schemeClr val="tx1"/>
          </a:solidFill>
          <a:latin typeface="Calibri Light"/>
        </a:defRPr>
      </a:lvl7pPr>
      <a:lvl8pPr marL="1355838" algn="l" rtl="0" fontAlgn="base">
        <a:lnSpc>
          <a:spcPct val="90000"/>
        </a:lnSpc>
        <a:spcBef>
          <a:spcPct val="0"/>
        </a:spcBef>
        <a:spcAft>
          <a:spcPct val="0"/>
        </a:spcAft>
        <a:defRPr sz="4400">
          <a:solidFill>
            <a:schemeClr val="tx1"/>
          </a:solidFill>
          <a:latin typeface="Calibri Light"/>
        </a:defRPr>
      </a:lvl8pPr>
      <a:lvl9pPr marL="1807776" algn="l" rtl="0" fontAlgn="base">
        <a:lnSpc>
          <a:spcPct val="90000"/>
        </a:lnSpc>
        <a:spcBef>
          <a:spcPct val="0"/>
        </a:spcBef>
        <a:spcAft>
          <a:spcPct val="0"/>
        </a:spcAft>
        <a:defRPr sz="4400">
          <a:solidFill>
            <a:schemeClr val="tx1"/>
          </a:solidFill>
          <a:latin typeface="Calibri Light"/>
        </a:defRPr>
      </a:lvl9pPr>
    </p:titleStyle>
    <p:bodyStyle>
      <a:lvl1pPr marL="225924" indent="-225924"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77903" indent="-225924"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29865" indent="-225924"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581806" indent="-225924"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33758" indent="-225924"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485673" indent="-225924" algn="l" defTabSz="90385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37616" indent="-225924" algn="l" defTabSz="90385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389564" indent="-225924" algn="l" defTabSz="90385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41492" indent="-225924" algn="l" defTabSz="90385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03858" rtl="0" eaLnBrk="1" latinLnBrk="0" hangingPunct="1">
        <a:defRPr sz="1800" kern="1200">
          <a:solidFill>
            <a:schemeClr val="tx1"/>
          </a:solidFill>
          <a:latin typeface="+mn-lt"/>
          <a:ea typeface="+mn-ea"/>
          <a:cs typeface="+mn-cs"/>
        </a:defRPr>
      </a:lvl1pPr>
      <a:lvl2pPr marL="451934" algn="l" defTabSz="903858" rtl="0" eaLnBrk="1" latinLnBrk="0" hangingPunct="1">
        <a:defRPr sz="1800" kern="1200">
          <a:solidFill>
            <a:schemeClr val="tx1"/>
          </a:solidFill>
          <a:latin typeface="+mn-lt"/>
          <a:ea typeface="+mn-ea"/>
          <a:cs typeface="+mn-cs"/>
        </a:defRPr>
      </a:lvl2pPr>
      <a:lvl3pPr marL="903858" algn="l" defTabSz="903858" rtl="0" eaLnBrk="1" latinLnBrk="0" hangingPunct="1">
        <a:defRPr sz="1800" kern="1200">
          <a:solidFill>
            <a:schemeClr val="tx1"/>
          </a:solidFill>
          <a:latin typeface="+mn-lt"/>
          <a:ea typeface="+mn-ea"/>
          <a:cs typeface="+mn-cs"/>
        </a:defRPr>
      </a:lvl3pPr>
      <a:lvl4pPr marL="1355838" algn="l" defTabSz="903858" rtl="0" eaLnBrk="1" latinLnBrk="0" hangingPunct="1">
        <a:defRPr sz="1800" kern="1200">
          <a:solidFill>
            <a:schemeClr val="tx1"/>
          </a:solidFill>
          <a:latin typeface="+mn-lt"/>
          <a:ea typeface="+mn-ea"/>
          <a:cs typeface="+mn-cs"/>
        </a:defRPr>
      </a:lvl4pPr>
      <a:lvl5pPr marL="1807776" algn="l" defTabSz="903858" rtl="0" eaLnBrk="1" latinLnBrk="0" hangingPunct="1">
        <a:defRPr sz="1800" kern="1200">
          <a:solidFill>
            <a:schemeClr val="tx1"/>
          </a:solidFill>
          <a:latin typeface="+mn-lt"/>
          <a:ea typeface="+mn-ea"/>
          <a:cs typeface="+mn-cs"/>
        </a:defRPr>
      </a:lvl5pPr>
      <a:lvl6pPr marL="2259735" algn="l" defTabSz="903858" rtl="0" eaLnBrk="1" latinLnBrk="0" hangingPunct="1">
        <a:defRPr sz="1800" kern="1200">
          <a:solidFill>
            <a:schemeClr val="tx1"/>
          </a:solidFill>
          <a:latin typeface="+mn-lt"/>
          <a:ea typeface="+mn-ea"/>
          <a:cs typeface="+mn-cs"/>
        </a:defRPr>
      </a:lvl6pPr>
      <a:lvl7pPr marL="2711645" algn="l" defTabSz="903858" rtl="0" eaLnBrk="1" latinLnBrk="0" hangingPunct="1">
        <a:defRPr sz="1800" kern="1200">
          <a:solidFill>
            <a:schemeClr val="tx1"/>
          </a:solidFill>
          <a:latin typeface="+mn-lt"/>
          <a:ea typeface="+mn-ea"/>
          <a:cs typeface="+mn-cs"/>
        </a:defRPr>
      </a:lvl7pPr>
      <a:lvl8pPr marL="3163590" algn="l" defTabSz="903858" rtl="0" eaLnBrk="1" latinLnBrk="0" hangingPunct="1">
        <a:defRPr sz="1800" kern="1200">
          <a:solidFill>
            <a:schemeClr val="tx1"/>
          </a:solidFill>
          <a:latin typeface="+mn-lt"/>
          <a:ea typeface="+mn-ea"/>
          <a:cs typeface="+mn-cs"/>
        </a:defRPr>
      </a:lvl8pPr>
      <a:lvl9pPr marL="3615528" algn="l" defTabSz="903858"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5056188" y="6021706"/>
            <a:ext cx="3619500" cy="158114"/>
          </a:xfrm>
          <a:prstGeom prst="rect">
            <a:avLst/>
          </a:prstGeom>
        </p:spPr>
        <p:txBody>
          <a:bodyPr vert="horz" lIns="90369" tIns="45185" rIns="0" bIns="45185" rtlCol="0" anchor="ctr"/>
          <a:lstStyle>
            <a:lvl1pPr algn="r">
              <a:defRPr sz="900">
                <a:solidFill>
                  <a:schemeClr val="tx1">
                    <a:tint val="75000"/>
                  </a:schemeClr>
                </a:solidFill>
                <a:latin typeface="Arial" charset="0"/>
                <a:ea typeface="ＭＳ Ｐゴシック" charset="0"/>
                <a:cs typeface="ＭＳ Ｐゴシック" charset="0"/>
              </a:defRPr>
            </a:lvl1pPr>
          </a:lstStyle>
          <a:p>
            <a:pPr defTabSz="451934" fontAlgn="base">
              <a:spcBef>
                <a:spcPct val="0"/>
              </a:spcBef>
              <a:spcAft>
                <a:spcPct val="0"/>
              </a:spcAft>
              <a:defRPr/>
            </a:pPr>
            <a:endParaRPr lang="fi-FI" kern="1200">
              <a:solidFill>
                <a:prstClr val="black">
                  <a:tint val="75000"/>
                </a:prstClr>
              </a:solidFill>
            </a:endParaRPr>
          </a:p>
        </p:txBody>
      </p:sp>
      <p:sp>
        <p:nvSpPr>
          <p:cNvPr id="8" name="Date Placeholder 7"/>
          <p:cNvSpPr>
            <a:spLocks noGrp="1"/>
          </p:cNvSpPr>
          <p:nvPr>
            <p:ph type="dt" sz="half" idx="2"/>
          </p:nvPr>
        </p:nvSpPr>
        <p:spPr>
          <a:xfrm>
            <a:off x="5056188" y="6179824"/>
            <a:ext cx="3619500" cy="186690"/>
          </a:xfrm>
          <a:prstGeom prst="rect">
            <a:avLst/>
          </a:prstGeom>
        </p:spPr>
        <p:txBody>
          <a:bodyPr vert="horz" lIns="90369" tIns="45185" rIns="0" bIns="45185" rtlCol="0" anchor="ctr"/>
          <a:lstStyle>
            <a:lvl1pPr algn="r">
              <a:defRPr sz="900" smtClean="0">
                <a:solidFill>
                  <a:schemeClr val="tx1">
                    <a:tint val="75000"/>
                  </a:schemeClr>
                </a:solidFill>
                <a:latin typeface="Arial" charset="0"/>
                <a:ea typeface="ＭＳ Ｐゴシック" charset="0"/>
                <a:cs typeface="ＭＳ Ｐゴシック" charset="0"/>
              </a:defRPr>
            </a:lvl1pPr>
          </a:lstStyle>
          <a:p>
            <a:pPr defTabSz="451934" fontAlgn="base">
              <a:spcBef>
                <a:spcPct val="0"/>
              </a:spcBef>
              <a:spcAft>
                <a:spcPct val="0"/>
              </a:spcAft>
              <a:defRPr/>
            </a:pPr>
            <a:fld id="{EB173751-4DCC-4111-AC7A-F8FCB97FE54E}" type="datetime1">
              <a:rPr lang="fi-FI" kern="1200" smtClean="0">
                <a:solidFill>
                  <a:prstClr val="black">
                    <a:tint val="75000"/>
                  </a:prstClr>
                </a:solidFill>
              </a:rPr>
              <a:pPr defTabSz="451934" fontAlgn="base">
                <a:spcBef>
                  <a:spcPct val="0"/>
                </a:spcBef>
                <a:spcAft>
                  <a:spcPct val="0"/>
                </a:spcAft>
                <a:defRPr/>
              </a:pPr>
              <a:t>15.5.2018</a:t>
            </a:fld>
            <a:endParaRPr lang="fi-FI" kern="1200">
              <a:solidFill>
                <a:prstClr val="black">
                  <a:tint val="75000"/>
                </a:prstClr>
              </a:solidFill>
            </a:endParaRPr>
          </a:p>
        </p:txBody>
      </p:sp>
      <p:sp>
        <p:nvSpPr>
          <p:cNvPr id="9" name="Slide Number Placeholder 8"/>
          <p:cNvSpPr>
            <a:spLocks noGrp="1"/>
          </p:cNvSpPr>
          <p:nvPr>
            <p:ph type="sldNum" sz="quarter" idx="4"/>
          </p:nvPr>
        </p:nvSpPr>
        <p:spPr>
          <a:xfrm>
            <a:off x="5056188" y="6366510"/>
            <a:ext cx="3619500" cy="161926"/>
          </a:xfrm>
          <a:prstGeom prst="rect">
            <a:avLst/>
          </a:prstGeom>
        </p:spPr>
        <p:txBody>
          <a:bodyPr vert="horz" lIns="90369" tIns="45185" rIns="0" bIns="45185" rtlCol="0" anchor="ctr"/>
          <a:lstStyle>
            <a:lvl1pPr algn="r">
              <a:defRPr sz="900">
                <a:solidFill>
                  <a:schemeClr val="tx1">
                    <a:tint val="75000"/>
                  </a:schemeClr>
                </a:solidFill>
                <a:latin typeface="Arial" charset="0"/>
                <a:ea typeface="ＭＳ Ｐゴシック" charset="0"/>
                <a:cs typeface="ＭＳ Ｐゴシック" charset="0"/>
              </a:defRPr>
            </a:lvl1pPr>
          </a:lstStyle>
          <a:p>
            <a:pPr defTabSz="451934" fontAlgn="base">
              <a:spcBef>
                <a:spcPct val="0"/>
              </a:spcBef>
              <a:spcAft>
                <a:spcPct val="0"/>
              </a:spcAft>
              <a:defRPr/>
            </a:pPr>
            <a:fld id="{2C6D9DC4-5A50-4878-9409-721D775CFEF7}" type="slidenum">
              <a:rPr lang="fi-FI" kern="1200" smtClean="0">
                <a:solidFill>
                  <a:prstClr val="black">
                    <a:tint val="75000"/>
                  </a:prstClr>
                </a:solidFill>
              </a:rPr>
              <a:pPr defTabSz="451934" fontAlgn="base">
                <a:spcBef>
                  <a:spcPct val="0"/>
                </a:spcBef>
                <a:spcAft>
                  <a:spcPct val="0"/>
                </a:spcAft>
                <a:defRPr/>
              </a:pPr>
              <a:t>‹nr.›</a:t>
            </a:fld>
            <a:endParaRPr lang="fi-FI" kern="120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15" r:id="rId1"/>
  </p:sldLayoutIdLst>
  <p:timing>
    <p:tnLst>
      <p:par>
        <p:cTn id="1" dur="indefinite" restart="never" nodeType="tmRoot"/>
      </p:par>
    </p:tnLst>
  </p:timing>
  <p:hf hdr="0" ftr="0"/>
  <p:txStyles>
    <p:titleStyle>
      <a:lvl1pPr algn="ctr" defTabSz="451934" rtl="0" fontAlgn="base">
        <a:spcBef>
          <a:spcPct val="0"/>
        </a:spcBef>
        <a:spcAft>
          <a:spcPct val="0"/>
        </a:spcAft>
        <a:defRPr sz="4400" kern="1200">
          <a:solidFill>
            <a:schemeClr val="tx1"/>
          </a:solidFill>
          <a:latin typeface="+mj-lt"/>
          <a:ea typeface="ＭＳ Ｐゴシック" charset="0"/>
          <a:cs typeface="MS PGothic" pitchFamily="34" charset="-128"/>
        </a:defRPr>
      </a:lvl1pPr>
      <a:lvl2pPr algn="ctr" defTabSz="451934" rtl="0" fontAlgn="base">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1934" rtl="0" fontAlgn="base">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1934" rtl="0" fontAlgn="base">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1934" rtl="0" fontAlgn="base">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1934" algn="ctr" defTabSz="451934"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03858" algn="ctr" defTabSz="451934"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55838" algn="ctr" defTabSz="451934"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07776" algn="ctr" defTabSz="451934"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p:titleStyle>
    <p:bodyStyle>
      <a:lvl1pPr marL="338988" indent="-338988" algn="l" defTabSz="451934" rtl="0" fontAlgn="base">
        <a:spcBef>
          <a:spcPct val="20000"/>
        </a:spcBef>
        <a:spcAft>
          <a:spcPct val="0"/>
        </a:spcAft>
        <a:buFont typeface="Arial" pitchFamily="34" charset="0"/>
        <a:buChar char="•"/>
        <a:defRPr sz="3200" kern="1200">
          <a:solidFill>
            <a:schemeClr val="tx1"/>
          </a:solidFill>
          <a:latin typeface="+mn-lt"/>
          <a:ea typeface="ＭＳ Ｐゴシック" charset="0"/>
          <a:cs typeface="MS PGothic" pitchFamily="34" charset="-128"/>
        </a:defRPr>
      </a:lvl1pPr>
      <a:lvl2pPr marL="734375" indent="-282534" algn="l" defTabSz="451934" rtl="0" fontAlgn="base">
        <a:spcBef>
          <a:spcPct val="20000"/>
        </a:spcBef>
        <a:spcAft>
          <a:spcPct val="0"/>
        </a:spcAft>
        <a:buFont typeface="Arial" pitchFamily="34" charset="0"/>
        <a:buChar char="–"/>
        <a:defRPr sz="2800" kern="1200">
          <a:solidFill>
            <a:schemeClr val="tx1"/>
          </a:solidFill>
          <a:latin typeface="+mn-lt"/>
          <a:ea typeface="ＭＳ Ｐゴシック" pitchFamily="34" charset="-128"/>
          <a:cs typeface="MS PGothic" charset="0"/>
        </a:defRPr>
      </a:lvl2pPr>
      <a:lvl3pPr marL="1129865" indent="-225924" algn="l" defTabSz="451934" rtl="0" fontAlgn="base">
        <a:spcBef>
          <a:spcPct val="20000"/>
        </a:spcBef>
        <a:spcAft>
          <a:spcPct val="0"/>
        </a:spcAft>
        <a:buFont typeface="Arial" pitchFamily="34" charset="0"/>
        <a:buChar char="•"/>
        <a:defRPr sz="2400" kern="1200">
          <a:solidFill>
            <a:schemeClr val="tx1"/>
          </a:solidFill>
          <a:latin typeface="+mn-lt"/>
          <a:ea typeface="ヒラギノ角ゴ Pro W3" charset="-128"/>
          <a:cs typeface="ヒラギノ角ゴ Pro W3" charset="-128"/>
        </a:defRPr>
      </a:lvl3pPr>
      <a:lvl4pPr marL="1581806" indent="-225924" algn="l" defTabSz="451934" rtl="0" fontAlgn="base">
        <a:spcBef>
          <a:spcPct val="20000"/>
        </a:spcBef>
        <a:spcAft>
          <a:spcPct val="0"/>
        </a:spcAft>
        <a:buFont typeface="Arial" pitchFamily="34" charset="0"/>
        <a:buChar char="–"/>
        <a:defRPr sz="2000" kern="1200">
          <a:solidFill>
            <a:schemeClr val="tx1"/>
          </a:solidFill>
          <a:latin typeface="+mn-lt"/>
          <a:ea typeface="ヒラギノ角ゴ Pro W3" charset="-128"/>
          <a:cs typeface="ヒラギノ角ゴ Pro W3" charset="0"/>
        </a:defRPr>
      </a:lvl4pPr>
      <a:lvl5pPr marL="2033758" indent="-225924" algn="l" defTabSz="451934" rtl="0" fontAlgn="base">
        <a:spcBef>
          <a:spcPct val="20000"/>
        </a:spcBef>
        <a:spcAft>
          <a:spcPct val="0"/>
        </a:spcAft>
        <a:buFont typeface="Arial" pitchFamily="34" charset="0"/>
        <a:buChar char="»"/>
        <a:defRPr sz="2000" kern="1200">
          <a:solidFill>
            <a:schemeClr val="tx1"/>
          </a:solidFill>
          <a:latin typeface="+mn-lt"/>
          <a:ea typeface="ＭＳ Ｐゴシック" charset="0"/>
          <a:cs typeface="ヒラギノ角ゴ Pro W3"/>
        </a:defRPr>
      </a:lvl5pPr>
      <a:lvl6pPr marL="2485673" indent="-225924" algn="l" defTabSz="451934" rtl="0" eaLnBrk="1" latinLnBrk="0" hangingPunct="1">
        <a:spcBef>
          <a:spcPct val="20000"/>
        </a:spcBef>
        <a:buFont typeface="Arial"/>
        <a:buChar char="•"/>
        <a:defRPr sz="2000" kern="1200">
          <a:solidFill>
            <a:schemeClr val="tx1"/>
          </a:solidFill>
          <a:latin typeface="+mn-lt"/>
          <a:ea typeface="+mn-ea"/>
          <a:cs typeface="+mn-cs"/>
        </a:defRPr>
      </a:lvl6pPr>
      <a:lvl7pPr marL="2937616" indent="-225924" algn="l" defTabSz="451934" rtl="0" eaLnBrk="1" latinLnBrk="0" hangingPunct="1">
        <a:spcBef>
          <a:spcPct val="20000"/>
        </a:spcBef>
        <a:buFont typeface="Arial"/>
        <a:buChar char="•"/>
        <a:defRPr sz="2000" kern="1200">
          <a:solidFill>
            <a:schemeClr val="tx1"/>
          </a:solidFill>
          <a:latin typeface="+mn-lt"/>
          <a:ea typeface="+mn-ea"/>
          <a:cs typeface="+mn-cs"/>
        </a:defRPr>
      </a:lvl7pPr>
      <a:lvl8pPr marL="3389564" indent="-225924" algn="l" defTabSz="451934" rtl="0" eaLnBrk="1" latinLnBrk="0" hangingPunct="1">
        <a:spcBef>
          <a:spcPct val="20000"/>
        </a:spcBef>
        <a:buFont typeface="Arial"/>
        <a:buChar char="•"/>
        <a:defRPr sz="2000" kern="1200">
          <a:solidFill>
            <a:schemeClr val="tx1"/>
          </a:solidFill>
          <a:latin typeface="+mn-lt"/>
          <a:ea typeface="+mn-ea"/>
          <a:cs typeface="+mn-cs"/>
        </a:defRPr>
      </a:lvl8pPr>
      <a:lvl9pPr marL="3841492" indent="-225924" algn="l" defTabSz="45193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1934" rtl="0" eaLnBrk="1" latinLnBrk="0" hangingPunct="1">
        <a:defRPr sz="1800" kern="1200">
          <a:solidFill>
            <a:schemeClr val="tx1"/>
          </a:solidFill>
          <a:latin typeface="+mn-lt"/>
          <a:ea typeface="+mn-ea"/>
          <a:cs typeface="+mn-cs"/>
        </a:defRPr>
      </a:lvl1pPr>
      <a:lvl2pPr marL="451934" algn="l" defTabSz="451934" rtl="0" eaLnBrk="1" latinLnBrk="0" hangingPunct="1">
        <a:defRPr sz="1800" kern="1200">
          <a:solidFill>
            <a:schemeClr val="tx1"/>
          </a:solidFill>
          <a:latin typeface="+mn-lt"/>
          <a:ea typeface="+mn-ea"/>
          <a:cs typeface="+mn-cs"/>
        </a:defRPr>
      </a:lvl2pPr>
      <a:lvl3pPr marL="903858" algn="l" defTabSz="451934" rtl="0" eaLnBrk="1" latinLnBrk="0" hangingPunct="1">
        <a:defRPr sz="1800" kern="1200">
          <a:solidFill>
            <a:schemeClr val="tx1"/>
          </a:solidFill>
          <a:latin typeface="+mn-lt"/>
          <a:ea typeface="+mn-ea"/>
          <a:cs typeface="+mn-cs"/>
        </a:defRPr>
      </a:lvl3pPr>
      <a:lvl4pPr marL="1355838" algn="l" defTabSz="451934" rtl="0" eaLnBrk="1" latinLnBrk="0" hangingPunct="1">
        <a:defRPr sz="1800" kern="1200">
          <a:solidFill>
            <a:schemeClr val="tx1"/>
          </a:solidFill>
          <a:latin typeface="+mn-lt"/>
          <a:ea typeface="+mn-ea"/>
          <a:cs typeface="+mn-cs"/>
        </a:defRPr>
      </a:lvl4pPr>
      <a:lvl5pPr marL="1807776" algn="l" defTabSz="451934" rtl="0" eaLnBrk="1" latinLnBrk="0" hangingPunct="1">
        <a:defRPr sz="1800" kern="1200">
          <a:solidFill>
            <a:schemeClr val="tx1"/>
          </a:solidFill>
          <a:latin typeface="+mn-lt"/>
          <a:ea typeface="+mn-ea"/>
          <a:cs typeface="+mn-cs"/>
        </a:defRPr>
      </a:lvl5pPr>
      <a:lvl6pPr marL="2259735" algn="l" defTabSz="451934" rtl="0" eaLnBrk="1" latinLnBrk="0" hangingPunct="1">
        <a:defRPr sz="1800" kern="1200">
          <a:solidFill>
            <a:schemeClr val="tx1"/>
          </a:solidFill>
          <a:latin typeface="+mn-lt"/>
          <a:ea typeface="+mn-ea"/>
          <a:cs typeface="+mn-cs"/>
        </a:defRPr>
      </a:lvl6pPr>
      <a:lvl7pPr marL="2711645" algn="l" defTabSz="451934" rtl="0" eaLnBrk="1" latinLnBrk="0" hangingPunct="1">
        <a:defRPr sz="1800" kern="1200">
          <a:solidFill>
            <a:schemeClr val="tx1"/>
          </a:solidFill>
          <a:latin typeface="+mn-lt"/>
          <a:ea typeface="+mn-ea"/>
          <a:cs typeface="+mn-cs"/>
        </a:defRPr>
      </a:lvl7pPr>
      <a:lvl8pPr marL="3163590" algn="l" defTabSz="451934" rtl="0" eaLnBrk="1" latinLnBrk="0" hangingPunct="1">
        <a:defRPr sz="1800" kern="1200">
          <a:solidFill>
            <a:schemeClr val="tx1"/>
          </a:solidFill>
          <a:latin typeface="+mn-lt"/>
          <a:ea typeface="+mn-ea"/>
          <a:cs typeface="+mn-cs"/>
        </a:defRPr>
      </a:lvl8pPr>
      <a:lvl9pPr marL="3615528" algn="l" defTabSz="451934"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5056188" y="6021706"/>
            <a:ext cx="3619500" cy="158114"/>
          </a:xfrm>
          <a:prstGeom prst="rect">
            <a:avLst/>
          </a:prstGeom>
        </p:spPr>
        <p:txBody>
          <a:bodyPr vert="horz" lIns="90369" tIns="45185" rIns="0" bIns="45185" rtlCol="0" anchor="ctr"/>
          <a:lstStyle>
            <a:lvl1pPr algn="r">
              <a:defRPr sz="900">
                <a:solidFill>
                  <a:schemeClr val="tx1">
                    <a:tint val="75000"/>
                  </a:schemeClr>
                </a:solidFill>
                <a:latin typeface="Arial" charset="0"/>
                <a:ea typeface="ＭＳ Ｐゴシック" charset="0"/>
                <a:cs typeface="ＭＳ Ｐゴシック" charset="0"/>
              </a:defRPr>
            </a:lvl1pPr>
          </a:lstStyle>
          <a:p>
            <a:pPr defTabSz="451934" fontAlgn="base">
              <a:spcBef>
                <a:spcPct val="0"/>
              </a:spcBef>
              <a:spcAft>
                <a:spcPct val="0"/>
              </a:spcAft>
              <a:defRPr/>
            </a:pPr>
            <a:endParaRPr lang="fi-FI" kern="1200">
              <a:solidFill>
                <a:prstClr val="black">
                  <a:tint val="75000"/>
                </a:prstClr>
              </a:solidFill>
            </a:endParaRPr>
          </a:p>
        </p:txBody>
      </p:sp>
      <p:sp>
        <p:nvSpPr>
          <p:cNvPr id="8" name="Date Placeholder 7"/>
          <p:cNvSpPr>
            <a:spLocks noGrp="1"/>
          </p:cNvSpPr>
          <p:nvPr>
            <p:ph type="dt" sz="half" idx="2"/>
          </p:nvPr>
        </p:nvSpPr>
        <p:spPr>
          <a:xfrm>
            <a:off x="5056188" y="6179824"/>
            <a:ext cx="3619500" cy="186690"/>
          </a:xfrm>
          <a:prstGeom prst="rect">
            <a:avLst/>
          </a:prstGeom>
        </p:spPr>
        <p:txBody>
          <a:bodyPr vert="horz" lIns="90369" tIns="45185" rIns="0" bIns="45185" rtlCol="0" anchor="ctr"/>
          <a:lstStyle>
            <a:lvl1pPr algn="r">
              <a:defRPr sz="900" smtClean="0">
                <a:solidFill>
                  <a:schemeClr val="tx1">
                    <a:tint val="75000"/>
                  </a:schemeClr>
                </a:solidFill>
                <a:latin typeface="Arial" charset="0"/>
                <a:ea typeface="ＭＳ Ｐゴシック" charset="0"/>
                <a:cs typeface="ＭＳ Ｐゴシック" charset="0"/>
              </a:defRPr>
            </a:lvl1pPr>
          </a:lstStyle>
          <a:p>
            <a:pPr defTabSz="451934" fontAlgn="base">
              <a:spcBef>
                <a:spcPct val="0"/>
              </a:spcBef>
              <a:spcAft>
                <a:spcPct val="0"/>
              </a:spcAft>
              <a:defRPr/>
            </a:pPr>
            <a:fld id="{EB173751-4DCC-4111-AC7A-F8FCB97FE54E}" type="datetime1">
              <a:rPr lang="fi-FI" kern="1200" smtClean="0">
                <a:solidFill>
                  <a:prstClr val="black">
                    <a:tint val="75000"/>
                  </a:prstClr>
                </a:solidFill>
              </a:rPr>
              <a:pPr defTabSz="451934" fontAlgn="base">
                <a:spcBef>
                  <a:spcPct val="0"/>
                </a:spcBef>
                <a:spcAft>
                  <a:spcPct val="0"/>
                </a:spcAft>
                <a:defRPr/>
              </a:pPr>
              <a:t>15.5.2018</a:t>
            </a:fld>
            <a:endParaRPr lang="fi-FI" kern="1200">
              <a:solidFill>
                <a:prstClr val="black">
                  <a:tint val="75000"/>
                </a:prstClr>
              </a:solidFill>
            </a:endParaRPr>
          </a:p>
        </p:txBody>
      </p:sp>
      <p:sp>
        <p:nvSpPr>
          <p:cNvPr id="9" name="Slide Number Placeholder 8"/>
          <p:cNvSpPr>
            <a:spLocks noGrp="1"/>
          </p:cNvSpPr>
          <p:nvPr>
            <p:ph type="sldNum" sz="quarter" idx="4"/>
          </p:nvPr>
        </p:nvSpPr>
        <p:spPr>
          <a:xfrm>
            <a:off x="5056188" y="6366510"/>
            <a:ext cx="3619500" cy="161926"/>
          </a:xfrm>
          <a:prstGeom prst="rect">
            <a:avLst/>
          </a:prstGeom>
        </p:spPr>
        <p:txBody>
          <a:bodyPr vert="horz" lIns="90369" tIns="45185" rIns="0" bIns="45185" rtlCol="0" anchor="ctr"/>
          <a:lstStyle>
            <a:lvl1pPr algn="r">
              <a:defRPr sz="900">
                <a:solidFill>
                  <a:schemeClr val="tx1">
                    <a:tint val="75000"/>
                  </a:schemeClr>
                </a:solidFill>
                <a:latin typeface="Arial" charset="0"/>
                <a:ea typeface="ＭＳ Ｐゴシック" charset="0"/>
                <a:cs typeface="ＭＳ Ｐゴシック" charset="0"/>
              </a:defRPr>
            </a:lvl1pPr>
          </a:lstStyle>
          <a:p>
            <a:pPr defTabSz="451934" fontAlgn="base">
              <a:spcBef>
                <a:spcPct val="0"/>
              </a:spcBef>
              <a:spcAft>
                <a:spcPct val="0"/>
              </a:spcAft>
              <a:defRPr/>
            </a:pPr>
            <a:fld id="{2C6D9DC4-5A50-4878-9409-721D775CFEF7}" type="slidenum">
              <a:rPr lang="fi-FI" kern="1200" smtClean="0">
                <a:solidFill>
                  <a:prstClr val="black">
                    <a:tint val="75000"/>
                  </a:prstClr>
                </a:solidFill>
              </a:rPr>
              <a:pPr defTabSz="451934" fontAlgn="base">
                <a:spcBef>
                  <a:spcPct val="0"/>
                </a:spcBef>
                <a:spcAft>
                  <a:spcPct val="0"/>
                </a:spcAft>
                <a:defRPr/>
              </a:pPr>
              <a:t>‹nr.›</a:t>
            </a:fld>
            <a:endParaRPr lang="fi-FI" kern="120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17" r:id="rId1"/>
  </p:sldLayoutIdLst>
  <p:timing>
    <p:tnLst>
      <p:par>
        <p:cTn id="1" dur="indefinite" restart="never" nodeType="tmRoot"/>
      </p:par>
    </p:tnLst>
  </p:timing>
  <p:hf hdr="0" ftr="0"/>
  <p:txStyles>
    <p:titleStyle>
      <a:lvl1pPr algn="ctr" defTabSz="451934" rtl="0" fontAlgn="base">
        <a:spcBef>
          <a:spcPct val="0"/>
        </a:spcBef>
        <a:spcAft>
          <a:spcPct val="0"/>
        </a:spcAft>
        <a:defRPr sz="4400" kern="1200">
          <a:solidFill>
            <a:schemeClr val="tx1"/>
          </a:solidFill>
          <a:latin typeface="+mj-lt"/>
          <a:ea typeface="ＭＳ Ｐゴシック" charset="0"/>
          <a:cs typeface="MS PGothic" pitchFamily="34" charset="-128"/>
        </a:defRPr>
      </a:lvl1pPr>
      <a:lvl2pPr algn="ctr" defTabSz="451934" rtl="0" fontAlgn="base">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1934" rtl="0" fontAlgn="base">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1934" rtl="0" fontAlgn="base">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1934" rtl="0" fontAlgn="base">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1934" algn="ctr" defTabSz="451934"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03858" algn="ctr" defTabSz="451934"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55838" algn="ctr" defTabSz="451934"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07776" algn="ctr" defTabSz="451934"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p:titleStyle>
    <p:bodyStyle>
      <a:lvl1pPr marL="338988" indent="-338988" algn="l" defTabSz="451934" rtl="0" fontAlgn="base">
        <a:spcBef>
          <a:spcPct val="20000"/>
        </a:spcBef>
        <a:spcAft>
          <a:spcPct val="0"/>
        </a:spcAft>
        <a:buFont typeface="Arial" pitchFamily="34" charset="0"/>
        <a:buChar char="•"/>
        <a:defRPr sz="3200" kern="1200">
          <a:solidFill>
            <a:schemeClr val="tx1"/>
          </a:solidFill>
          <a:latin typeface="+mn-lt"/>
          <a:ea typeface="ＭＳ Ｐゴシック" charset="0"/>
          <a:cs typeface="MS PGothic" pitchFamily="34" charset="-128"/>
        </a:defRPr>
      </a:lvl1pPr>
      <a:lvl2pPr marL="734375" indent="-282534" algn="l" defTabSz="451934" rtl="0" fontAlgn="base">
        <a:spcBef>
          <a:spcPct val="20000"/>
        </a:spcBef>
        <a:spcAft>
          <a:spcPct val="0"/>
        </a:spcAft>
        <a:buFont typeface="Arial" pitchFamily="34" charset="0"/>
        <a:buChar char="–"/>
        <a:defRPr sz="2800" kern="1200">
          <a:solidFill>
            <a:schemeClr val="tx1"/>
          </a:solidFill>
          <a:latin typeface="+mn-lt"/>
          <a:ea typeface="ＭＳ Ｐゴシック" pitchFamily="34" charset="-128"/>
          <a:cs typeface="MS PGothic" charset="0"/>
        </a:defRPr>
      </a:lvl2pPr>
      <a:lvl3pPr marL="1129865" indent="-225924" algn="l" defTabSz="451934" rtl="0" fontAlgn="base">
        <a:spcBef>
          <a:spcPct val="20000"/>
        </a:spcBef>
        <a:spcAft>
          <a:spcPct val="0"/>
        </a:spcAft>
        <a:buFont typeface="Arial" pitchFamily="34" charset="0"/>
        <a:buChar char="•"/>
        <a:defRPr sz="2400" kern="1200">
          <a:solidFill>
            <a:schemeClr val="tx1"/>
          </a:solidFill>
          <a:latin typeface="+mn-lt"/>
          <a:ea typeface="ヒラギノ角ゴ Pro W3" charset="-128"/>
          <a:cs typeface="ヒラギノ角ゴ Pro W3" charset="-128"/>
        </a:defRPr>
      </a:lvl3pPr>
      <a:lvl4pPr marL="1581806" indent="-225924" algn="l" defTabSz="451934" rtl="0" fontAlgn="base">
        <a:spcBef>
          <a:spcPct val="20000"/>
        </a:spcBef>
        <a:spcAft>
          <a:spcPct val="0"/>
        </a:spcAft>
        <a:buFont typeface="Arial" pitchFamily="34" charset="0"/>
        <a:buChar char="–"/>
        <a:defRPr sz="2000" kern="1200">
          <a:solidFill>
            <a:schemeClr val="tx1"/>
          </a:solidFill>
          <a:latin typeface="+mn-lt"/>
          <a:ea typeface="ヒラギノ角ゴ Pro W3" charset="-128"/>
          <a:cs typeface="ヒラギノ角ゴ Pro W3" charset="0"/>
        </a:defRPr>
      </a:lvl4pPr>
      <a:lvl5pPr marL="2033758" indent="-225924" algn="l" defTabSz="451934" rtl="0" fontAlgn="base">
        <a:spcBef>
          <a:spcPct val="20000"/>
        </a:spcBef>
        <a:spcAft>
          <a:spcPct val="0"/>
        </a:spcAft>
        <a:buFont typeface="Arial" pitchFamily="34" charset="0"/>
        <a:buChar char="»"/>
        <a:defRPr sz="2000" kern="1200">
          <a:solidFill>
            <a:schemeClr val="tx1"/>
          </a:solidFill>
          <a:latin typeface="+mn-lt"/>
          <a:ea typeface="ＭＳ Ｐゴシック" charset="0"/>
          <a:cs typeface="ヒラギノ角ゴ Pro W3"/>
        </a:defRPr>
      </a:lvl5pPr>
      <a:lvl6pPr marL="2485673" indent="-225924" algn="l" defTabSz="451934" rtl="0" eaLnBrk="1" latinLnBrk="0" hangingPunct="1">
        <a:spcBef>
          <a:spcPct val="20000"/>
        </a:spcBef>
        <a:buFont typeface="Arial"/>
        <a:buChar char="•"/>
        <a:defRPr sz="2000" kern="1200">
          <a:solidFill>
            <a:schemeClr val="tx1"/>
          </a:solidFill>
          <a:latin typeface="+mn-lt"/>
          <a:ea typeface="+mn-ea"/>
          <a:cs typeface="+mn-cs"/>
        </a:defRPr>
      </a:lvl6pPr>
      <a:lvl7pPr marL="2937616" indent="-225924" algn="l" defTabSz="451934" rtl="0" eaLnBrk="1" latinLnBrk="0" hangingPunct="1">
        <a:spcBef>
          <a:spcPct val="20000"/>
        </a:spcBef>
        <a:buFont typeface="Arial"/>
        <a:buChar char="•"/>
        <a:defRPr sz="2000" kern="1200">
          <a:solidFill>
            <a:schemeClr val="tx1"/>
          </a:solidFill>
          <a:latin typeface="+mn-lt"/>
          <a:ea typeface="+mn-ea"/>
          <a:cs typeface="+mn-cs"/>
        </a:defRPr>
      </a:lvl7pPr>
      <a:lvl8pPr marL="3389564" indent="-225924" algn="l" defTabSz="451934" rtl="0" eaLnBrk="1" latinLnBrk="0" hangingPunct="1">
        <a:spcBef>
          <a:spcPct val="20000"/>
        </a:spcBef>
        <a:buFont typeface="Arial"/>
        <a:buChar char="•"/>
        <a:defRPr sz="2000" kern="1200">
          <a:solidFill>
            <a:schemeClr val="tx1"/>
          </a:solidFill>
          <a:latin typeface="+mn-lt"/>
          <a:ea typeface="+mn-ea"/>
          <a:cs typeface="+mn-cs"/>
        </a:defRPr>
      </a:lvl8pPr>
      <a:lvl9pPr marL="3841492" indent="-225924" algn="l" defTabSz="45193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1934" rtl="0" eaLnBrk="1" latinLnBrk="0" hangingPunct="1">
        <a:defRPr sz="1800" kern="1200">
          <a:solidFill>
            <a:schemeClr val="tx1"/>
          </a:solidFill>
          <a:latin typeface="+mn-lt"/>
          <a:ea typeface="+mn-ea"/>
          <a:cs typeface="+mn-cs"/>
        </a:defRPr>
      </a:lvl1pPr>
      <a:lvl2pPr marL="451934" algn="l" defTabSz="451934" rtl="0" eaLnBrk="1" latinLnBrk="0" hangingPunct="1">
        <a:defRPr sz="1800" kern="1200">
          <a:solidFill>
            <a:schemeClr val="tx1"/>
          </a:solidFill>
          <a:latin typeface="+mn-lt"/>
          <a:ea typeface="+mn-ea"/>
          <a:cs typeface="+mn-cs"/>
        </a:defRPr>
      </a:lvl2pPr>
      <a:lvl3pPr marL="903858" algn="l" defTabSz="451934" rtl="0" eaLnBrk="1" latinLnBrk="0" hangingPunct="1">
        <a:defRPr sz="1800" kern="1200">
          <a:solidFill>
            <a:schemeClr val="tx1"/>
          </a:solidFill>
          <a:latin typeface="+mn-lt"/>
          <a:ea typeface="+mn-ea"/>
          <a:cs typeface="+mn-cs"/>
        </a:defRPr>
      </a:lvl3pPr>
      <a:lvl4pPr marL="1355838" algn="l" defTabSz="451934" rtl="0" eaLnBrk="1" latinLnBrk="0" hangingPunct="1">
        <a:defRPr sz="1800" kern="1200">
          <a:solidFill>
            <a:schemeClr val="tx1"/>
          </a:solidFill>
          <a:latin typeface="+mn-lt"/>
          <a:ea typeface="+mn-ea"/>
          <a:cs typeface="+mn-cs"/>
        </a:defRPr>
      </a:lvl4pPr>
      <a:lvl5pPr marL="1807776" algn="l" defTabSz="451934" rtl="0" eaLnBrk="1" latinLnBrk="0" hangingPunct="1">
        <a:defRPr sz="1800" kern="1200">
          <a:solidFill>
            <a:schemeClr val="tx1"/>
          </a:solidFill>
          <a:latin typeface="+mn-lt"/>
          <a:ea typeface="+mn-ea"/>
          <a:cs typeface="+mn-cs"/>
        </a:defRPr>
      </a:lvl5pPr>
      <a:lvl6pPr marL="2259735" algn="l" defTabSz="451934" rtl="0" eaLnBrk="1" latinLnBrk="0" hangingPunct="1">
        <a:defRPr sz="1800" kern="1200">
          <a:solidFill>
            <a:schemeClr val="tx1"/>
          </a:solidFill>
          <a:latin typeface="+mn-lt"/>
          <a:ea typeface="+mn-ea"/>
          <a:cs typeface="+mn-cs"/>
        </a:defRPr>
      </a:lvl6pPr>
      <a:lvl7pPr marL="2711645" algn="l" defTabSz="451934" rtl="0" eaLnBrk="1" latinLnBrk="0" hangingPunct="1">
        <a:defRPr sz="1800" kern="1200">
          <a:solidFill>
            <a:schemeClr val="tx1"/>
          </a:solidFill>
          <a:latin typeface="+mn-lt"/>
          <a:ea typeface="+mn-ea"/>
          <a:cs typeface="+mn-cs"/>
        </a:defRPr>
      </a:lvl7pPr>
      <a:lvl8pPr marL="3163590" algn="l" defTabSz="451934" rtl="0" eaLnBrk="1" latinLnBrk="0" hangingPunct="1">
        <a:defRPr sz="1800" kern="1200">
          <a:solidFill>
            <a:schemeClr val="tx1"/>
          </a:solidFill>
          <a:latin typeface="+mn-lt"/>
          <a:ea typeface="+mn-ea"/>
          <a:cs typeface="+mn-cs"/>
        </a:defRPr>
      </a:lvl8pPr>
      <a:lvl9pPr marL="3615528" algn="l" defTabSz="451934"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5056188" y="6021706"/>
            <a:ext cx="3619500" cy="158114"/>
          </a:xfrm>
          <a:prstGeom prst="rect">
            <a:avLst/>
          </a:prstGeom>
        </p:spPr>
        <p:txBody>
          <a:bodyPr vert="horz" lIns="90369" tIns="45185" rIns="0" bIns="45185" rtlCol="0" anchor="ctr"/>
          <a:lstStyle>
            <a:lvl1pPr algn="r">
              <a:defRPr sz="900">
                <a:solidFill>
                  <a:schemeClr val="tx1">
                    <a:tint val="75000"/>
                  </a:schemeClr>
                </a:solidFill>
                <a:latin typeface="Arial" charset="0"/>
                <a:ea typeface="ＭＳ Ｐゴシック" charset="0"/>
                <a:cs typeface="ＭＳ Ｐゴシック" charset="0"/>
              </a:defRPr>
            </a:lvl1pPr>
          </a:lstStyle>
          <a:p>
            <a:pPr defTabSz="451934" fontAlgn="base">
              <a:spcBef>
                <a:spcPct val="0"/>
              </a:spcBef>
              <a:spcAft>
                <a:spcPct val="0"/>
              </a:spcAft>
              <a:defRPr/>
            </a:pPr>
            <a:endParaRPr lang="fi-FI" kern="1200">
              <a:solidFill>
                <a:prstClr val="black">
                  <a:tint val="75000"/>
                </a:prstClr>
              </a:solidFill>
            </a:endParaRPr>
          </a:p>
        </p:txBody>
      </p:sp>
      <p:sp>
        <p:nvSpPr>
          <p:cNvPr id="8" name="Date Placeholder 7"/>
          <p:cNvSpPr>
            <a:spLocks noGrp="1"/>
          </p:cNvSpPr>
          <p:nvPr>
            <p:ph type="dt" sz="half" idx="2"/>
          </p:nvPr>
        </p:nvSpPr>
        <p:spPr>
          <a:xfrm>
            <a:off x="5056188" y="6179824"/>
            <a:ext cx="3619500" cy="186690"/>
          </a:xfrm>
          <a:prstGeom prst="rect">
            <a:avLst/>
          </a:prstGeom>
        </p:spPr>
        <p:txBody>
          <a:bodyPr vert="horz" lIns="90369" tIns="45185" rIns="0" bIns="45185" rtlCol="0" anchor="ctr"/>
          <a:lstStyle>
            <a:lvl1pPr algn="r">
              <a:defRPr sz="900" smtClean="0">
                <a:solidFill>
                  <a:schemeClr val="tx1">
                    <a:tint val="75000"/>
                  </a:schemeClr>
                </a:solidFill>
                <a:latin typeface="Arial" charset="0"/>
                <a:ea typeface="ＭＳ Ｐゴシック" charset="0"/>
                <a:cs typeface="ＭＳ Ｐゴシック" charset="0"/>
              </a:defRPr>
            </a:lvl1pPr>
          </a:lstStyle>
          <a:p>
            <a:pPr defTabSz="451934" fontAlgn="base">
              <a:spcBef>
                <a:spcPct val="0"/>
              </a:spcBef>
              <a:spcAft>
                <a:spcPct val="0"/>
              </a:spcAft>
              <a:defRPr/>
            </a:pPr>
            <a:fld id="{EB173751-4DCC-4111-AC7A-F8FCB97FE54E}" type="datetime1">
              <a:rPr lang="fi-FI" kern="1200" smtClean="0">
                <a:solidFill>
                  <a:prstClr val="black">
                    <a:tint val="75000"/>
                  </a:prstClr>
                </a:solidFill>
              </a:rPr>
              <a:pPr defTabSz="451934" fontAlgn="base">
                <a:spcBef>
                  <a:spcPct val="0"/>
                </a:spcBef>
                <a:spcAft>
                  <a:spcPct val="0"/>
                </a:spcAft>
                <a:defRPr/>
              </a:pPr>
              <a:t>15.5.2018</a:t>
            </a:fld>
            <a:endParaRPr lang="fi-FI" kern="1200">
              <a:solidFill>
                <a:prstClr val="black">
                  <a:tint val="75000"/>
                </a:prstClr>
              </a:solidFill>
            </a:endParaRPr>
          </a:p>
        </p:txBody>
      </p:sp>
      <p:sp>
        <p:nvSpPr>
          <p:cNvPr id="9" name="Slide Number Placeholder 8"/>
          <p:cNvSpPr>
            <a:spLocks noGrp="1"/>
          </p:cNvSpPr>
          <p:nvPr>
            <p:ph type="sldNum" sz="quarter" idx="4"/>
          </p:nvPr>
        </p:nvSpPr>
        <p:spPr>
          <a:xfrm>
            <a:off x="5056188" y="6366510"/>
            <a:ext cx="3619500" cy="161926"/>
          </a:xfrm>
          <a:prstGeom prst="rect">
            <a:avLst/>
          </a:prstGeom>
        </p:spPr>
        <p:txBody>
          <a:bodyPr vert="horz" lIns="90369" tIns="45185" rIns="0" bIns="45185" rtlCol="0" anchor="ctr"/>
          <a:lstStyle>
            <a:lvl1pPr algn="r">
              <a:defRPr sz="900">
                <a:solidFill>
                  <a:schemeClr val="tx1">
                    <a:tint val="75000"/>
                  </a:schemeClr>
                </a:solidFill>
                <a:latin typeface="Arial" charset="0"/>
                <a:ea typeface="ＭＳ Ｐゴシック" charset="0"/>
                <a:cs typeface="ＭＳ Ｐゴシック" charset="0"/>
              </a:defRPr>
            </a:lvl1pPr>
          </a:lstStyle>
          <a:p>
            <a:pPr defTabSz="451934" fontAlgn="base">
              <a:spcBef>
                <a:spcPct val="0"/>
              </a:spcBef>
              <a:spcAft>
                <a:spcPct val="0"/>
              </a:spcAft>
              <a:defRPr/>
            </a:pPr>
            <a:fld id="{2C6D9DC4-5A50-4878-9409-721D775CFEF7}" type="slidenum">
              <a:rPr lang="fi-FI" kern="1200" smtClean="0">
                <a:solidFill>
                  <a:prstClr val="black">
                    <a:tint val="75000"/>
                  </a:prstClr>
                </a:solidFill>
              </a:rPr>
              <a:pPr defTabSz="451934" fontAlgn="base">
                <a:spcBef>
                  <a:spcPct val="0"/>
                </a:spcBef>
                <a:spcAft>
                  <a:spcPct val="0"/>
                </a:spcAft>
                <a:defRPr/>
              </a:pPr>
              <a:t>‹nr.›</a:t>
            </a:fld>
            <a:endParaRPr lang="fi-FI" kern="120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19" r:id="rId1"/>
  </p:sldLayoutIdLst>
  <p:timing>
    <p:tnLst>
      <p:par>
        <p:cTn id="1" dur="indefinite" restart="never" nodeType="tmRoot"/>
      </p:par>
    </p:tnLst>
  </p:timing>
  <p:hf hdr="0" ftr="0"/>
  <p:txStyles>
    <p:titleStyle>
      <a:lvl1pPr algn="ctr" defTabSz="451934" rtl="0" fontAlgn="base">
        <a:spcBef>
          <a:spcPct val="0"/>
        </a:spcBef>
        <a:spcAft>
          <a:spcPct val="0"/>
        </a:spcAft>
        <a:defRPr sz="4400" kern="1200">
          <a:solidFill>
            <a:schemeClr val="tx1"/>
          </a:solidFill>
          <a:latin typeface="+mj-lt"/>
          <a:ea typeface="ＭＳ Ｐゴシック" charset="0"/>
          <a:cs typeface="MS PGothic" pitchFamily="34" charset="-128"/>
        </a:defRPr>
      </a:lvl1pPr>
      <a:lvl2pPr algn="ctr" defTabSz="451934" rtl="0" fontAlgn="base">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1934" rtl="0" fontAlgn="base">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1934" rtl="0" fontAlgn="base">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1934" rtl="0" fontAlgn="base">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1934" algn="ctr" defTabSz="451934"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03858" algn="ctr" defTabSz="451934"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55838" algn="ctr" defTabSz="451934"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07776" algn="ctr" defTabSz="451934"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p:titleStyle>
    <p:bodyStyle>
      <a:lvl1pPr marL="338988" indent="-338988" algn="l" defTabSz="451934" rtl="0" fontAlgn="base">
        <a:spcBef>
          <a:spcPct val="20000"/>
        </a:spcBef>
        <a:spcAft>
          <a:spcPct val="0"/>
        </a:spcAft>
        <a:buFont typeface="Arial" pitchFamily="34" charset="0"/>
        <a:buChar char="•"/>
        <a:defRPr sz="3200" kern="1200">
          <a:solidFill>
            <a:schemeClr val="tx1"/>
          </a:solidFill>
          <a:latin typeface="+mn-lt"/>
          <a:ea typeface="ＭＳ Ｐゴシック" charset="0"/>
          <a:cs typeface="MS PGothic" pitchFamily="34" charset="-128"/>
        </a:defRPr>
      </a:lvl1pPr>
      <a:lvl2pPr marL="734375" indent="-282534" algn="l" defTabSz="451934" rtl="0" fontAlgn="base">
        <a:spcBef>
          <a:spcPct val="20000"/>
        </a:spcBef>
        <a:spcAft>
          <a:spcPct val="0"/>
        </a:spcAft>
        <a:buFont typeface="Arial" pitchFamily="34" charset="0"/>
        <a:buChar char="–"/>
        <a:defRPr sz="2800" kern="1200">
          <a:solidFill>
            <a:schemeClr val="tx1"/>
          </a:solidFill>
          <a:latin typeface="+mn-lt"/>
          <a:ea typeface="ＭＳ Ｐゴシック" pitchFamily="34" charset="-128"/>
          <a:cs typeface="MS PGothic" charset="0"/>
        </a:defRPr>
      </a:lvl2pPr>
      <a:lvl3pPr marL="1129865" indent="-225924" algn="l" defTabSz="451934" rtl="0" fontAlgn="base">
        <a:spcBef>
          <a:spcPct val="20000"/>
        </a:spcBef>
        <a:spcAft>
          <a:spcPct val="0"/>
        </a:spcAft>
        <a:buFont typeface="Arial" pitchFamily="34" charset="0"/>
        <a:buChar char="•"/>
        <a:defRPr sz="2400" kern="1200">
          <a:solidFill>
            <a:schemeClr val="tx1"/>
          </a:solidFill>
          <a:latin typeface="+mn-lt"/>
          <a:ea typeface="ヒラギノ角ゴ Pro W3" charset="-128"/>
          <a:cs typeface="ヒラギノ角ゴ Pro W3" charset="-128"/>
        </a:defRPr>
      </a:lvl3pPr>
      <a:lvl4pPr marL="1581806" indent="-225924" algn="l" defTabSz="451934" rtl="0" fontAlgn="base">
        <a:spcBef>
          <a:spcPct val="20000"/>
        </a:spcBef>
        <a:spcAft>
          <a:spcPct val="0"/>
        </a:spcAft>
        <a:buFont typeface="Arial" pitchFamily="34" charset="0"/>
        <a:buChar char="–"/>
        <a:defRPr sz="2000" kern="1200">
          <a:solidFill>
            <a:schemeClr val="tx1"/>
          </a:solidFill>
          <a:latin typeface="+mn-lt"/>
          <a:ea typeface="ヒラギノ角ゴ Pro W3" charset="-128"/>
          <a:cs typeface="ヒラギノ角ゴ Pro W3" charset="0"/>
        </a:defRPr>
      </a:lvl4pPr>
      <a:lvl5pPr marL="2033758" indent="-225924" algn="l" defTabSz="451934" rtl="0" fontAlgn="base">
        <a:spcBef>
          <a:spcPct val="20000"/>
        </a:spcBef>
        <a:spcAft>
          <a:spcPct val="0"/>
        </a:spcAft>
        <a:buFont typeface="Arial" pitchFamily="34" charset="0"/>
        <a:buChar char="»"/>
        <a:defRPr sz="2000" kern="1200">
          <a:solidFill>
            <a:schemeClr val="tx1"/>
          </a:solidFill>
          <a:latin typeface="+mn-lt"/>
          <a:ea typeface="ＭＳ Ｐゴシック" charset="0"/>
          <a:cs typeface="ヒラギノ角ゴ Pro W3"/>
        </a:defRPr>
      </a:lvl5pPr>
      <a:lvl6pPr marL="2485673" indent="-225924" algn="l" defTabSz="451934" rtl="0" eaLnBrk="1" latinLnBrk="0" hangingPunct="1">
        <a:spcBef>
          <a:spcPct val="20000"/>
        </a:spcBef>
        <a:buFont typeface="Arial"/>
        <a:buChar char="•"/>
        <a:defRPr sz="2000" kern="1200">
          <a:solidFill>
            <a:schemeClr val="tx1"/>
          </a:solidFill>
          <a:latin typeface="+mn-lt"/>
          <a:ea typeface="+mn-ea"/>
          <a:cs typeface="+mn-cs"/>
        </a:defRPr>
      </a:lvl6pPr>
      <a:lvl7pPr marL="2937616" indent="-225924" algn="l" defTabSz="451934" rtl="0" eaLnBrk="1" latinLnBrk="0" hangingPunct="1">
        <a:spcBef>
          <a:spcPct val="20000"/>
        </a:spcBef>
        <a:buFont typeface="Arial"/>
        <a:buChar char="•"/>
        <a:defRPr sz="2000" kern="1200">
          <a:solidFill>
            <a:schemeClr val="tx1"/>
          </a:solidFill>
          <a:latin typeface="+mn-lt"/>
          <a:ea typeface="+mn-ea"/>
          <a:cs typeface="+mn-cs"/>
        </a:defRPr>
      </a:lvl7pPr>
      <a:lvl8pPr marL="3389564" indent="-225924" algn="l" defTabSz="451934" rtl="0" eaLnBrk="1" latinLnBrk="0" hangingPunct="1">
        <a:spcBef>
          <a:spcPct val="20000"/>
        </a:spcBef>
        <a:buFont typeface="Arial"/>
        <a:buChar char="•"/>
        <a:defRPr sz="2000" kern="1200">
          <a:solidFill>
            <a:schemeClr val="tx1"/>
          </a:solidFill>
          <a:latin typeface="+mn-lt"/>
          <a:ea typeface="+mn-ea"/>
          <a:cs typeface="+mn-cs"/>
        </a:defRPr>
      </a:lvl8pPr>
      <a:lvl9pPr marL="3841492" indent="-225924" algn="l" defTabSz="45193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1934" rtl="0" eaLnBrk="1" latinLnBrk="0" hangingPunct="1">
        <a:defRPr sz="1800" kern="1200">
          <a:solidFill>
            <a:schemeClr val="tx1"/>
          </a:solidFill>
          <a:latin typeface="+mn-lt"/>
          <a:ea typeface="+mn-ea"/>
          <a:cs typeface="+mn-cs"/>
        </a:defRPr>
      </a:lvl1pPr>
      <a:lvl2pPr marL="451934" algn="l" defTabSz="451934" rtl="0" eaLnBrk="1" latinLnBrk="0" hangingPunct="1">
        <a:defRPr sz="1800" kern="1200">
          <a:solidFill>
            <a:schemeClr val="tx1"/>
          </a:solidFill>
          <a:latin typeface="+mn-lt"/>
          <a:ea typeface="+mn-ea"/>
          <a:cs typeface="+mn-cs"/>
        </a:defRPr>
      </a:lvl2pPr>
      <a:lvl3pPr marL="903858" algn="l" defTabSz="451934" rtl="0" eaLnBrk="1" latinLnBrk="0" hangingPunct="1">
        <a:defRPr sz="1800" kern="1200">
          <a:solidFill>
            <a:schemeClr val="tx1"/>
          </a:solidFill>
          <a:latin typeface="+mn-lt"/>
          <a:ea typeface="+mn-ea"/>
          <a:cs typeface="+mn-cs"/>
        </a:defRPr>
      </a:lvl3pPr>
      <a:lvl4pPr marL="1355838" algn="l" defTabSz="451934" rtl="0" eaLnBrk="1" latinLnBrk="0" hangingPunct="1">
        <a:defRPr sz="1800" kern="1200">
          <a:solidFill>
            <a:schemeClr val="tx1"/>
          </a:solidFill>
          <a:latin typeface="+mn-lt"/>
          <a:ea typeface="+mn-ea"/>
          <a:cs typeface="+mn-cs"/>
        </a:defRPr>
      </a:lvl4pPr>
      <a:lvl5pPr marL="1807776" algn="l" defTabSz="451934" rtl="0" eaLnBrk="1" latinLnBrk="0" hangingPunct="1">
        <a:defRPr sz="1800" kern="1200">
          <a:solidFill>
            <a:schemeClr val="tx1"/>
          </a:solidFill>
          <a:latin typeface="+mn-lt"/>
          <a:ea typeface="+mn-ea"/>
          <a:cs typeface="+mn-cs"/>
        </a:defRPr>
      </a:lvl5pPr>
      <a:lvl6pPr marL="2259735" algn="l" defTabSz="451934" rtl="0" eaLnBrk="1" latinLnBrk="0" hangingPunct="1">
        <a:defRPr sz="1800" kern="1200">
          <a:solidFill>
            <a:schemeClr val="tx1"/>
          </a:solidFill>
          <a:latin typeface="+mn-lt"/>
          <a:ea typeface="+mn-ea"/>
          <a:cs typeface="+mn-cs"/>
        </a:defRPr>
      </a:lvl6pPr>
      <a:lvl7pPr marL="2711645" algn="l" defTabSz="451934" rtl="0" eaLnBrk="1" latinLnBrk="0" hangingPunct="1">
        <a:defRPr sz="1800" kern="1200">
          <a:solidFill>
            <a:schemeClr val="tx1"/>
          </a:solidFill>
          <a:latin typeface="+mn-lt"/>
          <a:ea typeface="+mn-ea"/>
          <a:cs typeface="+mn-cs"/>
        </a:defRPr>
      </a:lvl7pPr>
      <a:lvl8pPr marL="3163590" algn="l" defTabSz="451934" rtl="0" eaLnBrk="1" latinLnBrk="0" hangingPunct="1">
        <a:defRPr sz="1800" kern="1200">
          <a:solidFill>
            <a:schemeClr val="tx1"/>
          </a:solidFill>
          <a:latin typeface="+mn-lt"/>
          <a:ea typeface="+mn-ea"/>
          <a:cs typeface="+mn-cs"/>
        </a:defRPr>
      </a:lvl8pPr>
      <a:lvl9pPr marL="3615528" algn="l" defTabSz="451934"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5056188" y="6021706"/>
            <a:ext cx="3619500" cy="158114"/>
          </a:xfrm>
          <a:prstGeom prst="rect">
            <a:avLst/>
          </a:prstGeom>
        </p:spPr>
        <p:txBody>
          <a:bodyPr vert="horz" lIns="90369" tIns="45185" rIns="0" bIns="45185" rtlCol="0" anchor="ctr"/>
          <a:lstStyle>
            <a:lvl1pPr algn="r">
              <a:defRPr sz="900">
                <a:solidFill>
                  <a:schemeClr val="tx1">
                    <a:tint val="75000"/>
                  </a:schemeClr>
                </a:solidFill>
                <a:latin typeface="Arial" charset="0"/>
                <a:ea typeface="ＭＳ Ｐゴシック" charset="0"/>
                <a:cs typeface="ＭＳ Ｐゴシック" charset="0"/>
              </a:defRPr>
            </a:lvl1pPr>
          </a:lstStyle>
          <a:p>
            <a:pPr defTabSz="451934" fontAlgn="base">
              <a:spcBef>
                <a:spcPct val="0"/>
              </a:spcBef>
              <a:spcAft>
                <a:spcPct val="0"/>
              </a:spcAft>
              <a:defRPr/>
            </a:pPr>
            <a:endParaRPr lang="fi-FI" kern="1200">
              <a:solidFill>
                <a:prstClr val="black">
                  <a:tint val="75000"/>
                </a:prstClr>
              </a:solidFill>
            </a:endParaRPr>
          </a:p>
        </p:txBody>
      </p:sp>
      <p:sp>
        <p:nvSpPr>
          <p:cNvPr id="8" name="Date Placeholder 7"/>
          <p:cNvSpPr>
            <a:spLocks noGrp="1"/>
          </p:cNvSpPr>
          <p:nvPr>
            <p:ph type="dt" sz="half" idx="2"/>
          </p:nvPr>
        </p:nvSpPr>
        <p:spPr>
          <a:xfrm>
            <a:off x="5056188" y="6179824"/>
            <a:ext cx="3619500" cy="186690"/>
          </a:xfrm>
          <a:prstGeom prst="rect">
            <a:avLst/>
          </a:prstGeom>
        </p:spPr>
        <p:txBody>
          <a:bodyPr vert="horz" lIns="90369" tIns="45185" rIns="0" bIns="45185" rtlCol="0" anchor="ctr"/>
          <a:lstStyle>
            <a:lvl1pPr algn="r">
              <a:defRPr sz="900" smtClean="0">
                <a:solidFill>
                  <a:schemeClr val="tx1">
                    <a:tint val="75000"/>
                  </a:schemeClr>
                </a:solidFill>
                <a:latin typeface="Arial" charset="0"/>
                <a:ea typeface="ＭＳ Ｐゴシック" charset="0"/>
                <a:cs typeface="ＭＳ Ｐゴシック" charset="0"/>
              </a:defRPr>
            </a:lvl1pPr>
          </a:lstStyle>
          <a:p>
            <a:pPr defTabSz="451934" fontAlgn="base">
              <a:spcBef>
                <a:spcPct val="0"/>
              </a:spcBef>
              <a:spcAft>
                <a:spcPct val="0"/>
              </a:spcAft>
              <a:defRPr/>
            </a:pPr>
            <a:fld id="{EB173751-4DCC-4111-AC7A-F8FCB97FE54E}" type="datetime1">
              <a:rPr lang="fi-FI" kern="1200" smtClean="0">
                <a:solidFill>
                  <a:prstClr val="black">
                    <a:tint val="75000"/>
                  </a:prstClr>
                </a:solidFill>
              </a:rPr>
              <a:pPr defTabSz="451934" fontAlgn="base">
                <a:spcBef>
                  <a:spcPct val="0"/>
                </a:spcBef>
                <a:spcAft>
                  <a:spcPct val="0"/>
                </a:spcAft>
                <a:defRPr/>
              </a:pPr>
              <a:t>15.5.2018</a:t>
            </a:fld>
            <a:endParaRPr lang="fi-FI" kern="1200">
              <a:solidFill>
                <a:prstClr val="black">
                  <a:tint val="75000"/>
                </a:prstClr>
              </a:solidFill>
            </a:endParaRPr>
          </a:p>
        </p:txBody>
      </p:sp>
      <p:sp>
        <p:nvSpPr>
          <p:cNvPr id="9" name="Slide Number Placeholder 8"/>
          <p:cNvSpPr>
            <a:spLocks noGrp="1"/>
          </p:cNvSpPr>
          <p:nvPr>
            <p:ph type="sldNum" sz="quarter" idx="4"/>
          </p:nvPr>
        </p:nvSpPr>
        <p:spPr>
          <a:xfrm>
            <a:off x="5056188" y="6366510"/>
            <a:ext cx="3619500" cy="161926"/>
          </a:xfrm>
          <a:prstGeom prst="rect">
            <a:avLst/>
          </a:prstGeom>
        </p:spPr>
        <p:txBody>
          <a:bodyPr vert="horz" lIns="90369" tIns="45185" rIns="0" bIns="45185" rtlCol="0" anchor="ctr"/>
          <a:lstStyle>
            <a:lvl1pPr algn="r">
              <a:defRPr sz="900">
                <a:solidFill>
                  <a:schemeClr val="tx1">
                    <a:tint val="75000"/>
                  </a:schemeClr>
                </a:solidFill>
                <a:latin typeface="Arial" charset="0"/>
                <a:ea typeface="ＭＳ Ｐゴシック" charset="0"/>
                <a:cs typeface="ＭＳ Ｐゴシック" charset="0"/>
              </a:defRPr>
            </a:lvl1pPr>
          </a:lstStyle>
          <a:p>
            <a:pPr defTabSz="451934" fontAlgn="base">
              <a:spcBef>
                <a:spcPct val="0"/>
              </a:spcBef>
              <a:spcAft>
                <a:spcPct val="0"/>
              </a:spcAft>
              <a:defRPr/>
            </a:pPr>
            <a:fld id="{2C6D9DC4-5A50-4878-9409-721D775CFEF7}" type="slidenum">
              <a:rPr lang="fi-FI" kern="1200" smtClean="0">
                <a:solidFill>
                  <a:prstClr val="black">
                    <a:tint val="75000"/>
                  </a:prstClr>
                </a:solidFill>
              </a:rPr>
              <a:pPr defTabSz="451934" fontAlgn="base">
                <a:spcBef>
                  <a:spcPct val="0"/>
                </a:spcBef>
                <a:spcAft>
                  <a:spcPct val="0"/>
                </a:spcAft>
                <a:defRPr/>
              </a:pPr>
              <a:t>‹nr.›</a:t>
            </a:fld>
            <a:endParaRPr lang="fi-FI" kern="120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21" r:id="rId1"/>
  </p:sldLayoutIdLst>
  <p:timing>
    <p:tnLst>
      <p:par>
        <p:cTn id="1" dur="indefinite" restart="never" nodeType="tmRoot"/>
      </p:par>
    </p:tnLst>
  </p:timing>
  <p:hf hdr="0" ftr="0"/>
  <p:txStyles>
    <p:titleStyle>
      <a:lvl1pPr algn="ctr" defTabSz="451934" rtl="0" fontAlgn="base">
        <a:spcBef>
          <a:spcPct val="0"/>
        </a:spcBef>
        <a:spcAft>
          <a:spcPct val="0"/>
        </a:spcAft>
        <a:defRPr sz="4400" kern="1200">
          <a:solidFill>
            <a:schemeClr val="tx1"/>
          </a:solidFill>
          <a:latin typeface="+mj-lt"/>
          <a:ea typeface="ＭＳ Ｐゴシック" charset="0"/>
          <a:cs typeface="MS PGothic" pitchFamily="34" charset="-128"/>
        </a:defRPr>
      </a:lvl1pPr>
      <a:lvl2pPr algn="ctr" defTabSz="451934" rtl="0" fontAlgn="base">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1934" rtl="0" fontAlgn="base">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1934" rtl="0" fontAlgn="base">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1934" rtl="0" fontAlgn="base">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1934" algn="ctr" defTabSz="451934"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03858" algn="ctr" defTabSz="451934"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55838" algn="ctr" defTabSz="451934"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07776" algn="ctr" defTabSz="451934"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p:titleStyle>
    <p:bodyStyle>
      <a:lvl1pPr marL="338988" indent="-338988" algn="l" defTabSz="451934" rtl="0" fontAlgn="base">
        <a:spcBef>
          <a:spcPct val="20000"/>
        </a:spcBef>
        <a:spcAft>
          <a:spcPct val="0"/>
        </a:spcAft>
        <a:buFont typeface="Arial" pitchFamily="34" charset="0"/>
        <a:buChar char="•"/>
        <a:defRPr sz="3200" kern="1200">
          <a:solidFill>
            <a:schemeClr val="tx1"/>
          </a:solidFill>
          <a:latin typeface="+mn-lt"/>
          <a:ea typeface="ＭＳ Ｐゴシック" charset="0"/>
          <a:cs typeface="MS PGothic" pitchFamily="34" charset="-128"/>
        </a:defRPr>
      </a:lvl1pPr>
      <a:lvl2pPr marL="734375" indent="-282534" algn="l" defTabSz="451934" rtl="0" fontAlgn="base">
        <a:spcBef>
          <a:spcPct val="20000"/>
        </a:spcBef>
        <a:spcAft>
          <a:spcPct val="0"/>
        </a:spcAft>
        <a:buFont typeface="Arial" pitchFamily="34" charset="0"/>
        <a:buChar char="–"/>
        <a:defRPr sz="2800" kern="1200">
          <a:solidFill>
            <a:schemeClr val="tx1"/>
          </a:solidFill>
          <a:latin typeface="+mn-lt"/>
          <a:ea typeface="ＭＳ Ｐゴシック" pitchFamily="34" charset="-128"/>
          <a:cs typeface="MS PGothic" charset="0"/>
        </a:defRPr>
      </a:lvl2pPr>
      <a:lvl3pPr marL="1129865" indent="-225924" algn="l" defTabSz="451934" rtl="0" fontAlgn="base">
        <a:spcBef>
          <a:spcPct val="20000"/>
        </a:spcBef>
        <a:spcAft>
          <a:spcPct val="0"/>
        </a:spcAft>
        <a:buFont typeface="Arial" pitchFamily="34" charset="0"/>
        <a:buChar char="•"/>
        <a:defRPr sz="2400" kern="1200">
          <a:solidFill>
            <a:schemeClr val="tx1"/>
          </a:solidFill>
          <a:latin typeface="+mn-lt"/>
          <a:ea typeface="ヒラギノ角ゴ Pro W3" charset="-128"/>
          <a:cs typeface="ヒラギノ角ゴ Pro W3" charset="-128"/>
        </a:defRPr>
      </a:lvl3pPr>
      <a:lvl4pPr marL="1581806" indent="-225924" algn="l" defTabSz="451934" rtl="0" fontAlgn="base">
        <a:spcBef>
          <a:spcPct val="20000"/>
        </a:spcBef>
        <a:spcAft>
          <a:spcPct val="0"/>
        </a:spcAft>
        <a:buFont typeface="Arial" pitchFamily="34" charset="0"/>
        <a:buChar char="–"/>
        <a:defRPr sz="2000" kern="1200">
          <a:solidFill>
            <a:schemeClr val="tx1"/>
          </a:solidFill>
          <a:latin typeface="+mn-lt"/>
          <a:ea typeface="ヒラギノ角ゴ Pro W3" charset="-128"/>
          <a:cs typeface="ヒラギノ角ゴ Pro W3" charset="0"/>
        </a:defRPr>
      </a:lvl4pPr>
      <a:lvl5pPr marL="2033758" indent="-225924" algn="l" defTabSz="451934" rtl="0" fontAlgn="base">
        <a:spcBef>
          <a:spcPct val="20000"/>
        </a:spcBef>
        <a:spcAft>
          <a:spcPct val="0"/>
        </a:spcAft>
        <a:buFont typeface="Arial" pitchFamily="34" charset="0"/>
        <a:buChar char="»"/>
        <a:defRPr sz="2000" kern="1200">
          <a:solidFill>
            <a:schemeClr val="tx1"/>
          </a:solidFill>
          <a:latin typeface="+mn-lt"/>
          <a:ea typeface="ＭＳ Ｐゴシック" charset="0"/>
          <a:cs typeface="ヒラギノ角ゴ Pro W3"/>
        </a:defRPr>
      </a:lvl5pPr>
      <a:lvl6pPr marL="2485673" indent="-225924" algn="l" defTabSz="451934" rtl="0" eaLnBrk="1" latinLnBrk="0" hangingPunct="1">
        <a:spcBef>
          <a:spcPct val="20000"/>
        </a:spcBef>
        <a:buFont typeface="Arial"/>
        <a:buChar char="•"/>
        <a:defRPr sz="2000" kern="1200">
          <a:solidFill>
            <a:schemeClr val="tx1"/>
          </a:solidFill>
          <a:latin typeface="+mn-lt"/>
          <a:ea typeface="+mn-ea"/>
          <a:cs typeface="+mn-cs"/>
        </a:defRPr>
      </a:lvl6pPr>
      <a:lvl7pPr marL="2937616" indent="-225924" algn="l" defTabSz="451934" rtl="0" eaLnBrk="1" latinLnBrk="0" hangingPunct="1">
        <a:spcBef>
          <a:spcPct val="20000"/>
        </a:spcBef>
        <a:buFont typeface="Arial"/>
        <a:buChar char="•"/>
        <a:defRPr sz="2000" kern="1200">
          <a:solidFill>
            <a:schemeClr val="tx1"/>
          </a:solidFill>
          <a:latin typeface="+mn-lt"/>
          <a:ea typeface="+mn-ea"/>
          <a:cs typeface="+mn-cs"/>
        </a:defRPr>
      </a:lvl7pPr>
      <a:lvl8pPr marL="3389564" indent="-225924" algn="l" defTabSz="451934" rtl="0" eaLnBrk="1" latinLnBrk="0" hangingPunct="1">
        <a:spcBef>
          <a:spcPct val="20000"/>
        </a:spcBef>
        <a:buFont typeface="Arial"/>
        <a:buChar char="•"/>
        <a:defRPr sz="2000" kern="1200">
          <a:solidFill>
            <a:schemeClr val="tx1"/>
          </a:solidFill>
          <a:latin typeface="+mn-lt"/>
          <a:ea typeface="+mn-ea"/>
          <a:cs typeface="+mn-cs"/>
        </a:defRPr>
      </a:lvl8pPr>
      <a:lvl9pPr marL="3841492" indent="-225924" algn="l" defTabSz="45193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1934" rtl="0" eaLnBrk="1" latinLnBrk="0" hangingPunct="1">
        <a:defRPr sz="1800" kern="1200">
          <a:solidFill>
            <a:schemeClr val="tx1"/>
          </a:solidFill>
          <a:latin typeface="+mn-lt"/>
          <a:ea typeface="+mn-ea"/>
          <a:cs typeface="+mn-cs"/>
        </a:defRPr>
      </a:lvl1pPr>
      <a:lvl2pPr marL="451934" algn="l" defTabSz="451934" rtl="0" eaLnBrk="1" latinLnBrk="0" hangingPunct="1">
        <a:defRPr sz="1800" kern="1200">
          <a:solidFill>
            <a:schemeClr val="tx1"/>
          </a:solidFill>
          <a:latin typeface="+mn-lt"/>
          <a:ea typeface="+mn-ea"/>
          <a:cs typeface="+mn-cs"/>
        </a:defRPr>
      </a:lvl2pPr>
      <a:lvl3pPr marL="903858" algn="l" defTabSz="451934" rtl="0" eaLnBrk="1" latinLnBrk="0" hangingPunct="1">
        <a:defRPr sz="1800" kern="1200">
          <a:solidFill>
            <a:schemeClr val="tx1"/>
          </a:solidFill>
          <a:latin typeface="+mn-lt"/>
          <a:ea typeface="+mn-ea"/>
          <a:cs typeface="+mn-cs"/>
        </a:defRPr>
      </a:lvl3pPr>
      <a:lvl4pPr marL="1355838" algn="l" defTabSz="451934" rtl="0" eaLnBrk="1" latinLnBrk="0" hangingPunct="1">
        <a:defRPr sz="1800" kern="1200">
          <a:solidFill>
            <a:schemeClr val="tx1"/>
          </a:solidFill>
          <a:latin typeface="+mn-lt"/>
          <a:ea typeface="+mn-ea"/>
          <a:cs typeface="+mn-cs"/>
        </a:defRPr>
      </a:lvl4pPr>
      <a:lvl5pPr marL="1807776" algn="l" defTabSz="451934" rtl="0" eaLnBrk="1" latinLnBrk="0" hangingPunct="1">
        <a:defRPr sz="1800" kern="1200">
          <a:solidFill>
            <a:schemeClr val="tx1"/>
          </a:solidFill>
          <a:latin typeface="+mn-lt"/>
          <a:ea typeface="+mn-ea"/>
          <a:cs typeface="+mn-cs"/>
        </a:defRPr>
      </a:lvl5pPr>
      <a:lvl6pPr marL="2259735" algn="l" defTabSz="451934" rtl="0" eaLnBrk="1" latinLnBrk="0" hangingPunct="1">
        <a:defRPr sz="1800" kern="1200">
          <a:solidFill>
            <a:schemeClr val="tx1"/>
          </a:solidFill>
          <a:latin typeface="+mn-lt"/>
          <a:ea typeface="+mn-ea"/>
          <a:cs typeface="+mn-cs"/>
        </a:defRPr>
      </a:lvl6pPr>
      <a:lvl7pPr marL="2711645" algn="l" defTabSz="451934" rtl="0" eaLnBrk="1" latinLnBrk="0" hangingPunct="1">
        <a:defRPr sz="1800" kern="1200">
          <a:solidFill>
            <a:schemeClr val="tx1"/>
          </a:solidFill>
          <a:latin typeface="+mn-lt"/>
          <a:ea typeface="+mn-ea"/>
          <a:cs typeface="+mn-cs"/>
        </a:defRPr>
      </a:lvl7pPr>
      <a:lvl8pPr marL="3163590" algn="l" defTabSz="451934" rtl="0" eaLnBrk="1" latinLnBrk="0" hangingPunct="1">
        <a:defRPr sz="1800" kern="1200">
          <a:solidFill>
            <a:schemeClr val="tx1"/>
          </a:solidFill>
          <a:latin typeface="+mn-lt"/>
          <a:ea typeface="+mn-ea"/>
          <a:cs typeface="+mn-cs"/>
        </a:defRPr>
      </a:lvl8pPr>
      <a:lvl9pPr marL="3615528" algn="l" defTabSz="451934"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5056188" y="6021706"/>
            <a:ext cx="3619500" cy="158114"/>
          </a:xfrm>
          <a:prstGeom prst="rect">
            <a:avLst/>
          </a:prstGeom>
        </p:spPr>
        <p:txBody>
          <a:bodyPr vert="horz" lIns="90369" tIns="45185" rIns="0" bIns="45185" rtlCol="0" anchor="ctr"/>
          <a:lstStyle>
            <a:lvl1pPr algn="r">
              <a:defRPr sz="900">
                <a:solidFill>
                  <a:schemeClr val="tx1">
                    <a:tint val="75000"/>
                  </a:schemeClr>
                </a:solidFill>
                <a:latin typeface="Arial" charset="0"/>
                <a:ea typeface="ＭＳ Ｐゴシック" charset="0"/>
                <a:cs typeface="ＭＳ Ｐゴシック" charset="0"/>
              </a:defRPr>
            </a:lvl1pPr>
          </a:lstStyle>
          <a:p>
            <a:pPr defTabSz="451934" fontAlgn="base">
              <a:spcBef>
                <a:spcPct val="0"/>
              </a:spcBef>
              <a:spcAft>
                <a:spcPct val="0"/>
              </a:spcAft>
              <a:defRPr/>
            </a:pPr>
            <a:endParaRPr lang="fi-FI" kern="1200">
              <a:solidFill>
                <a:prstClr val="black">
                  <a:tint val="75000"/>
                </a:prstClr>
              </a:solidFill>
            </a:endParaRPr>
          </a:p>
        </p:txBody>
      </p:sp>
      <p:sp>
        <p:nvSpPr>
          <p:cNvPr id="8" name="Date Placeholder 7"/>
          <p:cNvSpPr>
            <a:spLocks noGrp="1"/>
          </p:cNvSpPr>
          <p:nvPr>
            <p:ph type="dt" sz="half" idx="2"/>
          </p:nvPr>
        </p:nvSpPr>
        <p:spPr>
          <a:xfrm>
            <a:off x="5056188" y="6179824"/>
            <a:ext cx="3619500" cy="186690"/>
          </a:xfrm>
          <a:prstGeom prst="rect">
            <a:avLst/>
          </a:prstGeom>
        </p:spPr>
        <p:txBody>
          <a:bodyPr vert="horz" lIns="90369" tIns="45185" rIns="0" bIns="45185" rtlCol="0" anchor="ctr"/>
          <a:lstStyle>
            <a:lvl1pPr algn="r">
              <a:defRPr sz="900" smtClean="0">
                <a:solidFill>
                  <a:schemeClr val="tx1">
                    <a:tint val="75000"/>
                  </a:schemeClr>
                </a:solidFill>
                <a:latin typeface="Arial" charset="0"/>
                <a:ea typeface="ＭＳ Ｐゴシック" charset="0"/>
                <a:cs typeface="ＭＳ Ｐゴシック" charset="0"/>
              </a:defRPr>
            </a:lvl1pPr>
          </a:lstStyle>
          <a:p>
            <a:pPr defTabSz="451934" fontAlgn="base">
              <a:spcBef>
                <a:spcPct val="0"/>
              </a:spcBef>
              <a:spcAft>
                <a:spcPct val="0"/>
              </a:spcAft>
              <a:defRPr/>
            </a:pPr>
            <a:fld id="{EB173751-4DCC-4111-AC7A-F8FCB97FE54E}" type="datetime1">
              <a:rPr lang="fi-FI" kern="1200" smtClean="0">
                <a:solidFill>
                  <a:prstClr val="black">
                    <a:tint val="75000"/>
                  </a:prstClr>
                </a:solidFill>
              </a:rPr>
              <a:pPr defTabSz="451934" fontAlgn="base">
                <a:spcBef>
                  <a:spcPct val="0"/>
                </a:spcBef>
                <a:spcAft>
                  <a:spcPct val="0"/>
                </a:spcAft>
                <a:defRPr/>
              </a:pPr>
              <a:t>15.5.2018</a:t>
            </a:fld>
            <a:endParaRPr lang="fi-FI" kern="1200">
              <a:solidFill>
                <a:prstClr val="black">
                  <a:tint val="75000"/>
                </a:prstClr>
              </a:solidFill>
            </a:endParaRPr>
          </a:p>
        </p:txBody>
      </p:sp>
      <p:sp>
        <p:nvSpPr>
          <p:cNvPr id="9" name="Slide Number Placeholder 8"/>
          <p:cNvSpPr>
            <a:spLocks noGrp="1"/>
          </p:cNvSpPr>
          <p:nvPr>
            <p:ph type="sldNum" sz="quarter" idx="4"/>
          </p:nvPr>
        </p:nvSpPr>
        <p:spPr>
          <a:xfrm>
            <a:off x="5056188" y="6366510"/>
            <a:ext cx="3619500" cy="161926"/>
          </a:xfrm>
          <a:prstGeom prst="rect">
            <a:avLst/>
          </a:prstGeom>
        </p:spPr>
        <p:txBody>
          <a:bodyPr vert="horz" lIns="90369" tIns="45185" rIns="0" bIns="45185" rtlCol="0" anchor="ctr"/>
          <a:lstStyle>
            <a:lvl1pPr algn="r">
              <a:defRPr sz="900">
                <a:solidFill>
                  <a:schemeClr val="tx1">
                    <a:tint val="75000"/>
                  </a:schemeClr>
                </a:solidFill>
                <a:latin typeface="Arial" charset="0"/>
                <a:ea typeface="ＭＳ Ｐゴシック" charset="0"/>
                <a:cs typeface="ＭＳ Ｐゴシック" charset="0"/>
              </a:defRPr>
            </a:lvl1pPr>
          </a:lstStyle>
          <a:p>
            <a:pPr defTabSz="451934" fontAlgn="base">
              <a:spcBef>
                <a:spcPct val="0"/>
              </a:spcBef>
              <a:spcAft>
                <a:spcPct val="0"/>
              </a:spcAft>
              <a:defRPr/>
            </a:pPr>
            <a:fld id="{2C6D9DC4-5A50-4878-9409-721D775CFEF7}" type="slidenum">
              <a:rPr lang="fi-FI" kern="1200" smtClean="0">
                <a:solidFill>
                  <a:prstClr val="black">
                    <a:tint val="75000"/>
                  </a:prstClr>
                </a:solidFill>
              </a:rPr>
              <a:pPr defTabSz="451934" fontAlgn="base">
                <a:spcBef>
                  <a:spcPct val="0"/>
                </a:spcBef>
                <a:spcAft>
                  <a:spcPct val="0"/>
                </a:spcAft>
                <a:defRPr/>
              </a:pPr>
              <a:t>‹nr.›</a:t>
            </a:fld>
            <a:endParaRPr lang="fi-FI" kern="120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23" r:id="rId1"/>
    <p:sldLayoutId id="2147483757" r:id="rId2"/>
  </p:sldLayoutIdLst>
  <p:timing>
    <p:tnLst>
      <p:par>
        <p:cTn id="1" dur="indefinite" restart="never" nodeType="tmRoot"/>
      </p:par>
    </p:tnLst>
  </p:timing>
  <p:hf hdr="0" ftr="0"/>
  <p:txStyles>
    <p:titleStyle>
      <a:lvl1pPr algn="ctr" defTabSz="451934" rtl="0" fontAlgn="base">
        <a:spcBef>
          <a:spcPct val="0"/>
        </a:spcBef>
        <a:spcAft>
          <a:spcPct val="0"/>
        </a:spcAft>
        <a:defRPr sz="4400" kern="1200">
          <a:solidFill>
            <a:schemeClr val="tx1"/>
          </a:solidFill>
          <a:latin typeface="+mj-lt"/>
          <a:ea typeface="ＭＳ Ｐゴシック" charset="0"/>
          <a:cs typeface="MS PGothic" pitchFamily="34" charset="-128"/>
        </a:defRPr>
      </a:lvl1pPr>
      <a:lvl2pPr algn="ctr" defTabSz="451934" rtl="0" fontAlgn="base">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1934" rtl="0" fontAlgn="base">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1934" rtl="0" fontAlgn="base">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1934" rtl="0" fontAlgn="base">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1934" algn="ctr" defTabSz="451934"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03858" algn="ctr" defTabSz="451934"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55838" algn="ctr" defTabSz="451934"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07776" algn="ctr" defTabSz="451934"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p:titleStyle>
    <p:bodyStyle>
      <a:lvl1pPr marL="338988" indent="-338988" algn="l" defTabSz="451934" rtl="0" fontAlgn="base">
        <a:spcBef>
          <a:spcPct val="20000"/>
        </a:spcBef>
        <a:spcAft>
          <a:spcPct val="0"/>
        </a:spcAft>
        <a:buFont typeface="Arial" pitchFamily="34" charset="0"/>
        <a:buChar char="•"/>
        <a:defRPr sz="3200" kern="1200">
          <a:solidFill>
            <a:schemeClr val="tx1"/>
          </a:solidFill>
          <a:latin typeface="+mn-lt"/>
          <a:ea typeface="ＭＳ Ｐゴシック" charset="0"/>
          <a:cs typeface="MS PGothic" pitchFamily="34" charset="-128"/>
        </a:defRPr>
      </a:lvl1pPr>
      <a:lvl2pPr marL="734375" indent="-282534" algn="l" defTabSz="451934" rtl="0" fontAlgn="base">
        <a:spcBef>
          <a:spcPct val="20000"/>
        </a:spcBef>
        <a:spcAft>
          <a:spcPct val="0"/>
        </a:spcAft>
        <a:buFont typeface="Arial" pitchFamily="34" charset="0"/>
        <a:buChar char="–"/>
        <a:defRPr sz="2800" kern="1200">
          <a:solidFill>
            <a:schemeClr val="tx1"/>
          </a:solidFill>
          <a:latin typeface="+mn-lt"/>
          <a:ea typeface="ＭＳ Ｐゴシック" pitchFamily="34" charset="-128"/>
          <a:cs typeface="MS PGothic" charset="0"/>
        </a:defRPr>
      </a:lvl2pPr>
      <a:lvl3pPr marL="1129865" indent="-225924" algn="l" defTabSz="451934" rtl="0" fontAlgn="base">
        <a:spcBef>
          <a:spcPct val="20000"/>
        </a:spcBef>
        <a:spcAft>
          <a:spcPct val="0"/>
        </a:spcAft>
        <a:buFont typeface="Arial" pitchFamily="34" charset="0"/>
        <a:buChar char="•"/>
        <a:defRPr sz="2400" kern="1200">
          <a:solidFill>
            <a:schemeClr val="tx1"/>
          </a:solidFill>
          <a:latin typeface="+mn-lt"/>
          <a:ea typeface="ヒラギノ角ゴ Pro W3" charset="-128"/>
          <a:cs typeface="ヒラギノ角ゴ Pro W3" charset="-128"/>
        </a:defRPr>
      </a:lvl3pPr>
      <a:lvl4pPr marL="1581806" indent="-225924" algn="l" defTabSz="451934" rtl="0" fontAlgn="base">
        <a:spcBef>
          <a:spcPct val="20000"/>
        </a:spcBef>
        <a:spcAft>
          <a:spcPct val="0"/>
        </a:spcAft>
        <a:buFont typeface="Arial" pitchFamily="34" charset="0"/>
        <a:buChar char="–"/>
        <a:defRPr sz="2000" kern="1200">
          <a:solidFill>
            <a:schemeClr val="tx1"/>
          </a:solidFill>
          <a:latin typeface="+mn-lt"/>
          <a:ea typeface="ヒラギノ角ゴ Pro W3" charset="-128"/>
          <a:cs typeface="ヒラギノ角ゴ Pro W3" charset="0"/>
        </a:defRPr>
      </a:lvl4pPr>
      <a:lvl5pPr marL="2033758" indent="-225924" algn="l" defTabSz="451934" rtl="0" fontAlgn="base">
        <a:spcBef>
          <a:spcPct val="20000"/>
        </a:spcBef>
        <a:spcAft>
          <a:spcPct val="0"/>
        </a:spcAft>
        <a:buFont typeface="Arial" pitchFamily="34" charset="0"/>
        <a:buChar char="»"/>
        <a:defRPr sz="2000" kern="1200">
          <a:solidFill>
            <a:schemeClr val="tx1"/>
          </a:solidFill>
          <a:latin typeface="+mn-lt"/>
          <a:ea typeface="ＭＳ Ｐゴシック" charset="0"/>
          <a:cs typeface="ヒラギノ角ゴ Pro W3"/>
        </a:defRPr>
      </a:lvl5pPr>
      <a:lvl6pPr marL="2485673" indent="-225924" algn="l" defTabSz="451934" rtl="0" eaLnBrk="1" latinLnBrk="0" hangingPunct="1">
        <a:spcBef>
          <a:spcPct val="20000"/>
        </a:spcBef>
        <a:buFont typeface="Arial"/>
        <a:buChar char="•"/>
        <a:defRPr sz="2000" kern="1200">
          <a:solidFill>
            <a:schemeClr val="tx1"/>
          </a:solidFill>
          <a:latin typeface="+mn-lt"/>
          <a:ea typeface="+mn-ea"/>
          <a:cs typeface="+mn-cs"/>
        </a:defRPr>
      </a:lvl6pPr>
      <a:lvl7pPr marL="2937616" indent="-225924" algn="l" defTabSz="451934" rtl="0" eaLnBrk="1" latinLnBrk="0" hangingPunct="1">
        <a:spcBef>
          <a:spcPct val="20000"/>
        </a:spcBef>
        <a:buFont typeface="Arial"/>
        <a:buChar char="•"/>
        <a:defRPr sz="2000" kern="1200">
          <a:solidFill>
            <a:schemeClr val="tx1"/>
          </a:solidFill>
          <a:latin typeface="+mn-lt"/>
          <a:ea typeface="+mn-ea"/>
          <a:cs typeface="+mn-cs"/>
        </a:defRPr>
      </a:lvl7pPr>
      <a:lvl8pPr marL="3389564" indent="-225924" algn="l" defTabSz="451934" rtl="0" eaLnBrk="1" latinLnBrk="0" hangingPunct="1">
        <a:spcBef>
          <a:spcPct val="20000"/>
        </a:spcBef>
        <a:buFont typeface="Arial"/>
        <a:buChar char="•"/>
        <a:defRPr sz="2000" kern="1200">
          <a:solidFill>
            <a:schemeClr val="tx1"/>
          </a:solidFill>
          <a:latin typeface="+mn-lt"/>
          <a:ea typeface="+mn-ea"/>
          <a:cs typeface="+mn-cs"/>
        </a:defRPr>
      </a:lvl8pPr>
      <a:lvl9pPr marL="3841492" indent="-225924" algn="l" defTabSz="45193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1934" rtl="0" eaLnBrk="1" latinLnBrk="0" hangingPunct="1">
        <a:defRPr sz="1800" kern="1200">
          <a:solidFill>
            <a:schemeClr val="tx1"/>
          </a:solidFill>
          <a:latin typeface="+mn-lt"/>
          <a:ea typeface="+mn-ea"/>
          <a:cs typeface="+mn-cs"/>
        </a:defRPr>
      </a:lvl1pPr>
      <a:lvl2pPr marL="451934" algn="l" defTabSz="451934" rtl="0" eaLnBrk="1" latinLnBrk="0" hangingPunct="1">
        <a:defRPr sz="1800" kern="1200">
          <a:solidFill>
            <a:schemeClr val="tx1"/>
          </a:solidFill>
          <a:latin typeface="+mn-lt"/>
          <a:ea typeface="+mn-ea"/>
          <a:cs typeface="+mn-cs"/>
        </a:defRPr>
      </a:lvl2pPr>
      <a:lvl3pPr marL="903858" algn="l" defTabSz="451934" rtl="0" eaLnBrk="1" latinLnBrk="0" hangingPunct="1">
        <a:defRPr sz="1800" kern="1200">
          <a:solidFill>
            <a:schemeClr val="tx1"/>
          </a:solidFill>
          <a:latin typeface="+mn-lt"/>
          <a:ea typeface="+mn-ea"/>
          <a:cs typeface="+mn-cs"/>
        </a:defRPr>
      </a:lvl3pPr>
      <a:lvl4pPr marL="1355838" algn="l" defTabSz="451934" rtl="0" eaLnBrk="1" latinLnBrk="0" hangingPunct="1">
        <a:defRPr sz="1800" kern="1200">
          <a:solidFill>
            <a:schemeClr val="tx1"/>
          </a:solidFill>
          <a:latin typeface="+mn-lt"/>
          <a:ea typeface="+mn-ea"/>
          <a:cs typeface="+mn-cs"/>
        </a:defRPr>
      </a:lvl4pPr>
      <a:lvl5pPr marL="1807776" algn="l" defTabSz="451934" rtl="0" eaLnBrk="1" latinLnBrk="0" hangingPunct="1">
        <a:defRPr sz="1800" kern="1200">
          <a:solidFill>
            <a:schemeClr val="tx1"/>
          </a:solidFill>
          <a:latin typeface="+mn-lt"/>
          <a:ea typeface="+mn-ea"/>
          <a:cs typeface="+mn-cs"/>
        </a:defRPr>
      </a:lvl5pPr>
      <a:lvl6pPr marL="2259735" algn="l" defTabSz="451934" rtl="0" eaLnBrk="1" latinLnBrk="0" hangingPunct="1">
        <a:defRPr sz="1800" kern="1200">
          <a:solidFill>
            <a:schemeClr val="tx1"/>
          </a:solidFill>
          <a:latin typeface="+mn-lt"/>
          <a:ea typeface="+mn-ea"/>
          <a:cs typeface="+mn-cs"/>
        </a:defRPr>
      </a:lvl6pPr>
      <a:lvl7pPr marL="2711645" algn="l" defTabSz="451934" rtl="0" eaLnBrk="1" latinLnBrk="0" hangingPunct="1">
        <a:defRPr sz="1800" kern="1200">
          <a:solidFill>
            <a:schemeClr val="tx1"/>
          </a:solidFill>
          <a:latin typeface="+mn-lt"/>
          <a:ea typeface="+mn-ea"/>
          <a:cs typeface="+mn-cs"/>
        </a:defRPr>
      </a:lvl7pPr>
      <a:lvl8pPr marL="3163590" algn="l" defTabSz="451934" rtl="0" eaLnBrk="1" latinLnBrk="0" hangingPunct="1">
        <a:defRPr sz="1800" kern="1200">
          <a:solidFill>
            <a:schemeClr val="tx1"/>
          </a:solidFill>
          <a:latin typeface="+mn-lt"/>
          <a:ea typeface="+mn-ea"/>
          <a:cs typeface="+mn-cs"/>
        </a:defRPr>
      </a:lvl8pPr>
      <a:lvl9pPr marL="3615528" algn="l" defTabSz="451934"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69727" y="178594"/>
            <a:ext cx="7804547" cy="1518047"/>
          </a:xfrm>
          <a:prstGeom prst="rect">
            <a:avLst/>
          </a:prstGeom>
          <a:ln w="12700">
            <a:miter lim="400000"/>
          </a:ln>
          <a:extLst>
            <a:ext uri="{C572A759-6A51-4108-AA02-DFA0A04FC94B}">
              <ma14:wrappingTextBoxFlag xmlns:ma14="http://schemas.microsoft.com/office/mac/drawingml/2011/main" xmlns="" val="1"/>
            </a:ext>
          </a:extLst>
        </p:spPr>
        <p:txBody>
          <a:bodyPr lIns="35385" tIns="35385" rIns="35385" bIns="35385" anchor="ctr">
            <a:normAutofit/>
          </a:bodyPr>
          <a:lstStyle/>
          <a:p>
            <a:r>
              <a:t>Title Text</a:t>
            </a:r>
          </a:p>
        </p:txBody>
      </p:sp>
      <p:sp>
        <p:nvSpPr>
          <p:cNvPr id="3" name="Body Level One…"/>
          <p:cNvSpPr txBox="1">
            <a:spLocks noGrp="1"/>
          </p:cNvSpPr>
          <p:nvPr>
            <p:ph type="body" idx="1"/>
          </p:nvPr>
        </p:nvSpPr>
        <p:spPr>
          <a:xfrm>
            <a:off x="669727" y="1821656"/>
            <a:ext cx="7804547" cy="4420195"/>
          </a:xfrm>
          <a:prstGeom prst="rect">
            <a:avLst/>
          </a:prstGeom>
          <a:ln w="12700">
            <a:miter lim="400000"/>
          </a:ln>
          <a:extLst>
            <a:ext uri="{C572A759-6A51-4108-AA02-DFA0A04FC94B}">
              <ma14:wrappingTextBoxFlag xmlns:ma14="http://schemas.microsoft.com/office/mac/drawingml/2011/main" xmlns="" val="1"/>
            </a:ext>
          </a:extLst>
        </p:spPr>
        <p:txBody>
          <a:bodyPr lIns="35385" tIns="35385" rIns="35385" bIns="35385"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4400556" y="6536703"/>
            <a:ext cx="338130" cy="245255"/>
          </a:xfrm>
          <a:prstGeom prst="rect">
            <a:avLst/>
          </a:prstGeom>
          <a:ln w="12700">
            <a:miter lim="400000"/>
          </a:ln>
        </p:spPr>
        <p:txBody>
          <a:bodyPr wrap="none" lIns="35385" tIns="35385" rIns="35385" bIns="35385">
            <a:spAutoFit/>
          </a:bodyPr>
          <a:lstStyle>
            <a:lvl1pPr>
              <a:defRPr sz="1100">
                <a:latin typeface="Helvetica Neue Light"/>
                <a:ea typeface="Helvetica Neue Light"/>
                <a:cs typeface="Helvetica Neue Light"/>
                <a:sym typeface="Helvetica Neue Light"/>
              </a:defRPr>
            </a:lvl1pPr>
          </a:lstStyle>
          <a:p>
            <a:pPr algn="ctr" defTabSz="407139" hangingPunct="0"/>
            <a:fld id="{86CB4B4D-7CA3-9044-876B-883B54F8677D}" type="slidenum">
              <a:rPr lang="en-US" smtClean="0"/>
              <a:pPr algn="ctr" defTabSz="407139" hangingPunct="0"/>
              <a:t>‹nr.›</a:t>
            </a:fld>
            <a:endParaRPr lang="en-US"/>
          </a:p>
        </p:txBody>
      </p:sp>
    </p:spTree>
  </p:cSld>
  <p:clrMap bg1="lt1" tx1="dk1" bg2="lt2" tx2="dk2" accent1="accent1" accent2="accent2" accent3="accent3" accent4="accent4" accent5="accent5" accent6="accent6" hlink="hlink" folHlink="folHlink"/>
  <p:sldLayoutIdLst>
    <p:sldLayoutId id="2147483725" r:id="rId1"/>
  </p:sldLayoutIdLst>
  <p:transition spd="med"/>
  <p:txStyles>
    <p:titleStyle>
      <a:lvl1pPr marL="0" marR="0" indent="0" algn="ctr" defTabSz="407139"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1pPr>
      <a:lvl2pPr marL="0" marR="0" indent="0" algn="ctr" defTabSz="407139"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2pPr>
      <a:lvl3pPr marL="0" marR="0" indent="0" algn="ctr" defTabSz="407139"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3pPr>
      <a:lvl4pPr marL="0" marR="0" indent="0" algn="ctr" defTabSz="407139"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4pPr>
      <a:lvl5pPr marL="0" marR="0" indent="0" algn="ctr" defTabSz="407139"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5pPr>
      <a:lvl6pPr marL="0" marR="0" indent="0" algn="ctr" defTabSz="407139"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6pPr>
      <a:lvl7pPr marL="0" marR="0" indent="0" algn="ctr" defTabSz="407139"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7pPr>
      <a:lvl8pPr marL="0" marR="0" indent="0" algn="ctr" defTabSz="407139"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8pPr>
      <a:lvl9pPr marL="0" marR="0" indent="0" algn="ctr" defTabSz="407139"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9pPr>
    </p:titleStyle>
    <p:bodyStyle>
      <a:lvl1pPr marL="309776" marR="0" indent="-309776" algn="l" defTabSz="407139"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1pPr>
      <a:lvl2pPr marL="619557" marR="0" indent="-309776" algn="l" defTabSz="407139"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2pPr>
      <a:lvl3pPr marL="929370" marR="0" indent="-309776" algn="l" defTabSz="407139"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3pPr>
      <a:lvl4pPr marL="1239110" marR="0" indent="-309776" algn="l" defTabSz="407139"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4pPr>
      <a:lvl5pPr marL="1548933" marR="0" indent="-309776" algn="l" defTabSz="407139"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5pPr>
      <a:lvl6pPr marL="1858747" marR="0" indent="-309776" algn="l" defTabSz="407139"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6pPr>
      <a:lvl7pPr marL="2168531" marR="0" indent="-309776" algn="l" defTabSz="407139"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7pPr>
      <a:lvl8pPr marL="2478286" marR="0" indent="-309776" algn="l" defTabSz="407139"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8pPr>
      <a:lvl9pPr marL="2788090" marR="0" indent="-309776" algn="l" defTabSz="407139"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9pPr>
    </p:bodyStyle>
    <p:otherStyle>
      <a:lvl1pPr marL="0" marR="0" indent="0" algn="ctr" defTabSz="407139"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1pPr>
      <a:lvl2pPr marL="0" marR="0" indent="0" algn="ctr" defTabSz="407139"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2pPr>
      <a:lvl3pPr marL="0" marR="0" indent="0" algn="ctr" defTabSz="407139"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3pPr>
      <a:lvl4pPr marL="0" marR="0" indent="0" algn="ctr" defTabSz="407139"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4pPr>
      <a:lvl5pPr marL="0" marR="0" indent="0" algn="ctr" defTabSz="407139"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5pPr>
      <a:lvl6pPr marL="0" marR="0" indent="0" algn="ctr" defTabSz="407139"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6pPr>
      <a:lvl7pPr marL="0" marR="0" indent="0" algn="ctr" defTabSz="407139"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7pPr>
      <a:lvl8pPr marL="0" marR="0" indent="0" algn="ctr" defTabSz="407139"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8pPr>
      <a:lvl9pPr marL="0" marR="0" indent="0" algn="ctr" defTabSz="407139"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69727" y="178594"/>
            <a:ext cx="7804547" cy="1518047"/>
          </a:xfrm>
          <a:prstGeom prst="rect">
            <a:avLst/>
          </a:prstGeom>
          <a:ln w="12700">
            <a:miter lim="400000"/>
          </a:ln>
          <a:extLst>
            <a:ext uri="{C572A759-6A51-4108-AA02-DFA0A04FC94B}">
              <ma14:wrappingTextBoxFlag xmlns:ma14="http://schemas.microsoft.com/office/mac/drawingml/2011/main" xmlns="" val="1"/>
            </a:ext>
          </a:extLst>
        </p:spPr>
        <p:txBody>
          <a:bodyPr lIns="35385" tIns="35385" rIns="35385" bIns="35385" anchor="ctr">
            <a:normAutofit/>
          </a:bodyPr>
          <a:lstStyle/>
          <a:p>
            <a:r>
              <a:t>Title Text</a:t>
            </a:r>
          </a:p>
        </p:txBody>
      </p:sp>
      <p:sp>
        <p:nvSpPr>
          <p:cNvPr id="3" name="Body Level One…"/>
          <p:cNvSpPr txBox="1">
            <a:spLocks noGrp="1"/>
          </p:cNvSpPr>
          <p:nvPr>
            <p:ph type="body" idx="1"/>
          </p:nvPr>
        </p:nvSpPr>
        <p:spPr>
          <a:xfrm>
            <a:off x="669727" y="1821656"/>
            <a:ext cx="7804547" cy="4420195"/>
          </a:xfrm>
          <a:prstGeom prst="rect">
            <a:avLst/>
          </a:prstGeom>
          <a:ln w="12700">
            <a:miter lim="400000"/>
          </a:ln>
          <a:extLst>
            <a:ext uri="{C572A759-6A51-4108-AA02-DFA0A04FC94B}">
              <ma14:wrappingTextBoxFlag xmlns:ma14="http://schemas.microsoft.com/office/mac/drawingml/2011/main" xmlns="" val="1"/>
            </a:ext>
          </a:extLst>
        </p:spPr>
        <p:txBody>
          <a:bodyPr lIns="35385" tIns="35385" rIns="35385" bIns="35385"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4400556" y="6536703"/>
            <a:ext cx="338130" cy="245255"/>
          </a:xfrm>
          <a:prstGeom prst="rect">
            <a:avLst/>
          </a:prstGeom>
          <a:ln w="12700">
            <a:miter lim="400000"/>
          </a:ln>
        </p:spPr>
        <p:txBody>
          <a:bodyPr wrap="none" lIns="35385" tIns="35385" rIns="35385" bIns="35385">
            <a:spAutoFit/>
          </a:bodyPr>
          <a:lstStyle>
            <a:lvl1pPr>
              <a:defRPr sz="1100">
                <a:latin typeface="Helvetica Neue Light"/>
                <a:ea typeface="Helvetica Neue Light"/>
                <a:cs typeface="Helvetica Neue Light"/>
                <a:sym typeface="Helvetica Neue Light"/>
              </a:defRPr>
            </a:lvl1pPr>
          </a:lstStyle>
          <a:p>
            <a:pPr algn="ctr" defTabSz="407139" hangingPunct="0"/>
            <a:fld id="{86CB4B4D-7CA3-9044-876B-883B54F8677D}" type="slidenum">
              <a:rPr lang="en-US" smtClean="0"/>
              <a:pPr algn="ctr" defTabSz="407139" hangingPunct="0"/>
              <a:t>‹nr.›</a:t>
            </a:fld>
            <a:endParaRPr lang="en-US"/>
          </a:p>
        </p:txBody>
      </p:sp>
    </p:spTree>
  </p:cSld>
  <p:clrMap bg1="lt1" tx1="dk1" bg2="lt2" tx2="dk2" accent1="accent1" accent2="accent2" accent3="accent3" accent4="accent4" accent5="accent5" accent6="accent6" hlink="hlink" folHlink="folHlink"/>
  <p:sldLayoutIdLst>
    <p:sldLayoutId id="2147483727" r:id="rId1"/>
  </p:sldLayoutIdLst>
  <p:transition spd="med"/>
  <p:txStyles>
    <p:titleStyle>
      <a:lvl1pPr marL="0" marR="0" indent="0" algn="ctr" defTabSz="407139"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1pPr>
      <a:lvl2pPr marL="0" marR="0" indent="0" algn="ctr" defTabSz="407139"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2pPr>
      <a:lvl3pPr marL="0" marR="0" indent="0" algn="ctr" defTabSz="407139"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3pPr>
      <a:lvl4pPr marL="0" marR="0" indent="0" algn="ctr" defTabSz="407139"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4pPr>
      <a:lvl5pPr marL="0" marR="0" indent="0" algn="ctr" defTabSz="407139"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5pPr>
      <a:lvl6pPr marL="0" marR="0" indent="0" algn="ctr" defTabSz="407139"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6pPr>
      <a:lvl7pPr marL="0" marR="0" indent="0" algn="ctr" defTabSz="407139"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7pPr>
      <a:lvl8pPr marL="0" marR="0" indent="0" algn="ctr" defTabSz="407139"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8pPr>
      <a:lvl9pPr marL="0" marR="0" indent="0" algn="ctr" defTabSz="407139"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9pPr>
    </p:titleStyle>
    <p:bodyStyle>
      <a:lvl1pPr marL="309776" marR="0" indent="-309776" algn="l" defTabSz="407139"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1pPr>
      <a:lvl2pPr marL="619557" marR="0" indent="-309776" algn="l" defTabSz="407139"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2pPr>
      <a:lvl3pPr marL="929370" marR="0" indent="-309776" algn="l" defTabSz="407139"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3pPr>
      <a:lvl4pPr marL="1239110" marR="0" indent="-309776" algn="l" defTabSz="407139"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4pPr>
      <a:lvl5pPr marL="1548933" marR="0" indent="-309776" algn="l" defTabSz="407139"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5pPr>
      <a:lvl6pPr marL="1858747" marR="0" indent="-309776" algn="l" defTabSz="407139"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6pPr>
      <a:lvl7pPr marL="2168531" marR="0" indent="-309776" algn="l" defTabSz="407139"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7pPr>
      <a:lvl8pPr marL="2478286" marR="0" indent="-309776" algn="l" defTabSz="407139"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8pPr>
      <a:lvl9pPr marL="2788090" marR="0" indent="-309776" algn="l" defTabSz="407139"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9pPr>
    </p:bodyStyle>
    <p:otherStyle>
      <a:lvl1pPr marL="0" marR="0" indent="0" algn="ctr" defTabSz="407139"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1pPr>
      <a:lvl2pPr marL="0" marR="0" indent="0" algn="ctr" defTabSz="407139"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2pPr>
      <a:lvl3pPr marL="0" marR="0" indent="0" algn="ctr" defTabSz="407139"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3pPr>
      <a:lvl4pPr marL="0" marR="0" indent="0" algn="ctr" defTabSz="407139"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4pPr>
      <a:lvl5pPr marL="0" marR="0" indent="0" algn="ctr" defTabSz="407139"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5pPr>
      <a:lvl6pPr marL="0" marR="0" indent="0" algn="ctr" defTabSz="407139"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6pPr>
      <a:lvl7pPr marL="0" marR="0" indent="0" algn="ctr" defTabSz="407139"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7pPr>
      <a:lvl8pPr marL="0" marR="0" indent="0" algn="ctr" defTabSz="407139"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8pPr>
      <a:lvl9pPr marL="0" marR="0" indent="0" algn="ctr" defTabSz="407139"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69727" y="178594"/>
            <a:ext cx="7804547" cy="1518047"/>
          </a:xfrm>
          <a:prstGeom prst="rect">
            <a:avLst/>
          </a:prstGeom>
          <a:ln w="12700">
            <a:miter lim="400000"/>
          </a:ln>
          <a:extLst>
            <a:ext uri="{C572A759-6A51-4108-AA02-DFA0A04FC94B}">
              <ma14:wrappingTextBoxFlag xmlns:ma14="http://schemas.microsoft.com/office/mac/drawingml/2011/main" xmlns="" val="1"/>
            </a:ext>
          </a:extLst>
        </p:spPr>
        <p:txBody>
          <a:bodyPr lIns="35387" tIns="35387" rIns="35387" bIns="35387" anchor="ctr">
            <a:normAutofit/>
          </a:bodyPr>
          <a:lstStyle/>
          <a:p>
            <a:r>
              <a:t>Title Text</a:t>
            </a:r>
          </a:p>
        </p:txBody>
      </p:sp>
      <p:sp>
        <p:nvSpPr>
          <p:cNvPr id="3" name="Body Level One…"/>
          <p:cNvSpPr txBox="1">
            <a:spLocks noGrp="1"/>
          </p:cNvSpPr>
          <p:nvPr>
            <p:ph type="body" idx="1"/>
          </p:nvPr>
        </p:nvSpPr>
        <p:spPr>
          <a:xfrm>
            <a:off x="669727" y="1821656"/>
            <a:ext cx="7804547" cy="4420195"/>
          </a:xfrm>
          <a:prstGeom prst="rect">
            <a:avLst/>
          </a:prstGeom>
          <a:ln w="12700">
            <a:miter lim="400000"/>
          </a:ln>
          <a:extLst>
            <a:ext uri="{C572A759-6A51-4108-AA02-DFA0A04FC94B}">
              <ma14:wrappingTextBoxFlag xmlns:ma14="http://schemas.microsoft.com/office/mac/drawingml/2011/main" xmlns="" val="1"/>
            </a:ext>
          </a:extLst>
        </p:spPr>
        <p:txBody>
          <a:bodyPr lIns="35387" tIns="35387" rIns="35387" bIns="35387"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4400556" y="6536702"/>
            <a:ext cx="338130" cy="245255"/>
          </a:xfrm>
          <a:prstGeom prst="rect">
            <a:avLst/>
          </a:prstGeom>
          <a:ln w="12700">
            <a:miter lim="400000"/>
          </a:ln>
        </p:spPr>
        <p:txBody>
          <a:bodyPr wrap="none" lIns="35387" tIns="35387" rIns="35387" bIns="35387">
            <a:spAutoFit/>
          </a:bodyPr>
          <a:lstStyle>
            <a:lvl1pPr>
              <a:defRPr sz="1100">
                <a:latin typeface="Helvetica Neue Light"/>
                <a:ea typeface="Helvetica Neue Light"/>
                <a:cs typeface="Helvetica Neue Light"/>
                <a:sym typeface="Helvetica Neue Light"/>
              </a:defRPr>
            </a:lvl1pPr>
          </a:lstStyle>
          <a:p>
            <a:pPr algn="ctr" defTabSz="407160" hangingPunct="0"/>
            <a:fld id="{86CB4B4D-7CA3-9044-876B-883B54F8677D}" type="slidenum">
              <a:rPr lang="en-US" smtClean="0"/>
              <a:pPr algn="ctr" defTabSz="407160" hangingPunct="0"/>
              <a:t>‹nr.›</a:t>
            </a:fld>
            <a:endParaRPr lang="en-US"/>
          </a:p>
        </p:txBody>
      </p:sp>
    </p:spTree>
  </p:cSld>
  <p:clrMap bg1="lt1" tx1="dk1" bg2="lt2" tx2="dk2" accent1="accent1" accent2="accent2" accent3="accent3" accent4="accent4" accent5="accent5" accent6="accent6" hlink="hlink" folHlink="folHlink"/>
  <p:sldLayoutIdLst>
    <p:sldLayoutId id="2147483729" r:id="rId1"/>
  </p:sldLayoutIdLst>
  <p:transition spd="med"/>
  <p:txStyles>
    <p:titleStyle>
      <a:lvl1pPr marL="0" marR="0" indent="0" algn="ctr" defTabSz="40716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1pPr>
      <a:lvl2pPr marL="0" marR="0" indent="0" algn="ctr" defTabSz="40716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2pPr>
      <a:lvl3pPr marL="0" marR="0" indent="0" algn="ctr" defTabSz="40716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3pPr>
      <a:lvl4pPr marL="0" marR="0" indent="0" algn="ctr" defTabSz="40716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4pPr>
      <a:lvl5pPr marL="0" marR="0" indent="0" algn="ctr" defTabSz="40716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5pPr>
      <a:lvl6pPr marL="0" marR="0" indent="0" algn="ctr" defTabSz="40716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6pPr>
      <a:lvl7pPr marL="0" marR="0" indent="0" algn="ctr" defTabSz="40716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7pPr>
      <a:lvl8pPr marL="0" marR="0" indent="0" algn="ctr" defTabSz="40716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8pPr>
      <a:lvl9pPr marL="0" marR="0" indent="0" algn="ctr" defTabSz="40716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9pPr>
    </p:titleStyle>
    <p:bodyStyle>
      <a:lvl1pPr marL="309792" marR="0" indent="-309792" algn="l" defTabSz="407160"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1pPr>
      <a:lvl2pPr marL="619589" marR="0" indent="-309792" algn="l" defTabSz="407160"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2pPr>
      <a:lvl3pPr marL="929417" marR="0" indent="-309792" algn="l" defTabSz="407160"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3pPr>
      <a:lvl4pPr marL="1239174" marR="0" indent="-309792" algn="l" defTabSz="407160"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4pPr>
      <a:lvl5pPr marL="1549012" marR="0" indent="-309792" algn="l" defTabSz="407160"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5pPr>
      <a:lvl6pPr marL="1858842" marR="0" indent="-309792" algn="l" defTabSz="407160"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6pPr>
      <a:lvl7pPr marL="2168642" marR="0" indent="-309792" algn="l" defTabSz="407160"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7pPr>
      <a:lvl8pPr marL="2478413" marR="0" indent="-309792" algn="l" defTabSz="407160"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8pPr>
      <a:lvl9pPr marL="2788233" marR="0" indent="-309792" algn="l" defTabSz="407160"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9pPr>
    </p:bodyStyle>
    <p:otherStyle>
      <a:lvl1pPr marL="0" marR="0" indent="0" algn="ctr" defTabSz="407160"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1pPr>
      <a:lvl2pPr marL="0" marR="0" indent="0" algn="ctr" defTabSz="407160"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2pPr>
      <a:lvl3pPr marL="0" marR="0" indent="0" algn="ctr" defTabSz="407160"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3pPr>
      <a:lvl4pPr marL="0" marR="0" indent="0" algn="ctr" defTabSz="407160"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4pPr>
      <a:lvl5pPr marL="0" marR="0" indent="0" algn="ctr" defTabSz="407160"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5pPr>
      <a:lvl6pPr marL="0" marR="0" indent="0" algn="ctr" defTabSz="407160"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6pPr>
      <a:lvl7pPr marL="0" marR="0" indent="0" algn="ctr" defTabSz="407160"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7pPr>
      <a:lvl8pPr marL="0" marR="0" indent="0" algn="ctr" defTabSz="407160"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8pPr>
      <a:lvl9pPr marL="0" marR="0" indent="0" algn="ctr" defTabSz="407160"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69727" y="178594"/>
            <a:ext cx="7804547" cy="1518047"/>
          </a:xfrm>
          <a:prstGeom prst="rect">
            <a:avLst/>
          </a:prstGeom>
          <a:ln w="12700">
            <a:miter lim="400000"/>
          </a:ln>
          <a:extLst>
            <a:ext uri="{C572A759-6A51-4108-AA02-DFA0A04FC94B}">
              <ma14:wrappingTextBoxFlag xmlns:ma14="http://schemas.microsoft.com/office/mac/drawingml/2011/main" xmlns="" val="1"/>
            </a:ext>
          </a:extLst>
        </p:spPr>
        <p:txBody>
          <a:bodyPr lIns="35391" tIns="35391" rIns="35391" bIns="35391" anchor="ctr">
            <a:normAutofit/>
          </a:bodyPr>
          <a:lstStyle/>
          <a:p>
            <a:r>
              <a:t>Title Text</a:t>
            </a:r>
          </a:p>
        </p:txBody>
      </p:sp>
      <p:sp>
        <p:nvSpPr>
          <p:cNvPr id="3" name="Body Level One…"/>
          <p:cNvSpPr txBox="1">
            <a:spLocks noGrp="1"/>
          </p:cNvSpPr>
          <p:nvPr>
            <p:ph type="body" idx="1"/>
          </p:nvPr>
        </p:nvSpPr>
        <p:spPr>
          <a:xfrm>
            <a:off x="669727" y="1821656"/>
            <a:ext cx="7804547" cy="4420195"/>
          </a:xfrm>
          <a:prstGeom prst="rect">
            <a:avLst/>
          </a:prstGeom>
          <a:ln w="12700">
            <a:miter lim="400000"/>
          </a:ln>
          <a:extLst>
            <a:ext uri="{C572A759-6A51-4108-AA02-DFA0A04FC94B}">
              <ma14:wrappingTextBoxFlag xmlns:ma14="http://schemas.microsoft.com/office/mac/drawingml/2011/main" xmlns="" val="1"/>
            </a:ext>
          </a:extLst>
        </p:spPr>
        <p:txBody>
          <a:bodyPr lIns="35391" tIns="35391" rIns="35391" bIns="35391"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4400556" y="6536700"/>
            <a:ext cx="338130" cy="245255"/>
          </a:xfrm>
          <a:prstGeom prst="rect">
            <a:avLst/>
          </a:prstGeom>
          <a:ln w="12700">
            <a:miter lim="400000"/>
          </a:ln>
        </p:spPr>
        <p:txBody>
          <a:bodyPr wrap="none" lIns="35391" tIns="35391" rIns="35391" bIns="35391">
            <a:spAutoFit/>
          </a:bodyPr>
          <a:lstStyle>
            <a:lvl1pPr>
              <a:defRPr sz="1100">
                <a:latin typeface="Helvetica Neue Light"/>
                <a:ea typeface="Helvetica Neue Light"/>
                <a:cs typeface="Helvetica Neue Light"/>
                <a:sym typeface="Helvetica Neue Light"/>
              </a:defRPr>
            </a:lvl1pPr>
          </a:lstStyle>
          <a:p>
            <a:pPr algn="ctr" defTabSz="407202" hangingPunct="0"/>
            <a:fld id="{86CB4B4D-7CA3-9044-876B-883B54F8677D}" type="slidenum">
              <a:rPr lang="en-US" smtClean="0"/>
              <a:pPr algn="ctr" defTabSz="407202" hangingPunct="0"/>
              <a:t>‹nr.›</a:t>
            </a:fld>
            <a:endParaRPr lang="en-US"/>
          </a:p>
        </p:txBody>
      </p:sp>
    </p:spTree>
  </p:cSld>
  <p:clrMap bg1="lt1" tx1="dk1" bg2="lt2" tx2="dk2" accent1="accent1" accent2="accent2" accent3="accent3" accent4="accent4" accent5="accent5" accent6="accent6" hlink="hlink" folHlink="folHlink"/>
  <p:sldLayoutIdLst>
    <p:sldLayoutId id="2147483731" r:id="rId1"/>
  </p:sldLayoutIdLst>
  <p:transition spd="med"/>
  <p:txStyles>
    <p:titleStyle>
      <a:lvl1pPr marL="0" marR="0" indent="0" algn="ctr" defTabSz="407202"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1pPr>
      <a:lvl2pPr marL="0" marR="0" indent="0" algn="ctr" defTabSz="407202"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2pPr>
      <a:lvl3pPr marL="0" marR="0" indent="0" algn="ctr" defTabSz="407202"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3pPr>
      <a:lvl4pPr marL="0" marR="0" indent="0" algn="ctr" defTabSz="407202"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4pPr>
      <a:lvl5pPr marL="0" marR="0" indent="0" algn="ctr" defTabSz="407202"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5pPr>
      <a:lvl6pPr marL="0" marR="0" indent="0" algn="ctr" defTabSz="407202"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6pPr>
      <a:lvl7pPr marL="0" marR="0" indent="0" algn="ctr" defTabSz="407202"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7pPr>
      <a:lvl8pPr marL="0" marR="0" indent="0" algn="ctr" defTabSz="407202"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8pPr>
      <a:lvl9pPr marL="0" marR="0" indent="0" algn="ctr" defTabSz="407202"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9pPr>
    </p:titleStyle>
    <p:bodyStyle>
      <a:lvl1pPr marL="309824" marR="0" indent="-309824" algn="l" defTabSz="407202"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1pPr>
      <a:lvl2pPr marL="619653" marR="0" indent="-309824" algn="l" defTabSz="407202"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2pPr>
      <a:lvl3pPr marL="929512" marR="0" indent="-309824" algn="l" defTabSz="407202"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3pPr>
      <a:lvl4pPr marL="1239302" marR="0" indent="-309824" algn="l" defTabSz="407202"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4pPr>
      <a:lvl5pPr marL="1549170" marR="0" indent="-309824" algn="l" defTabSz="407202"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5pPr>
      <a:lvl6pPr marL="1859032" marR="0" indent="-309824" algn="l" defTabSz="407202"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6pPr>
      <a:lvl7pPr marL="2168864" marR="0" indent="-309824" algn="l" defTabSz="407202"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7pPr>
      <a:lvl8pPr marL="2478667" marR="0" indent="-309824" algn="l" defTabSz="407202"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8pPr>
      <a:lvl9pPr marL="2788519" marR="0" indent="-309824" algn="l" defTabSz="407202"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9pPr>
    </p:bodyStyle>
    <p:otherStyle>
      <a:lvl1pPr marL="0" marR="0" indent="0" algn="ctr" defTabSz="407202"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1pPr>
      <a:lvl2pPr marL="0" marR="0" indent="0" algn="ctr" defTabSz="407202"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2pPr>
      <a:lvl3pPr marL="0" marR="0" indent="0" algn="ctr" defTabSz="407202"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3pPr>
      <a:lvl4pPr marL="0" marR="0" indent="0" algn="ctr" defTabSz="407202"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4pPr>
      <a:lvl5pPr marL="0" marR="0" indent="0" algn="ctr" defTabSz="407202"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5pPr>
      <a:lvl6pPr marL="0" marR="0" indent="0" algn="ctr" defTabSz="407202"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6pPr>
      <a:lvl7pPr marL="0" marR="0" indent="0" algn="ctr" defTabSz="407202"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7pPr>
      <a:lvl8pPr marL="0" marR="0" indent="0" algn="ctr" defTabSz="407202"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8pPr>
      <a:lvl9pPr marL="0" marR="0" indent="0" algn="ctr" defTabSz="407202"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69727" y="178594"/>
            <a:ext cx="7804547" cy="1518047"/>
          </a:xfrm>
          <a:prstGeom prst="rect">
            <a:avLst/>
          </a:prstGeom>
          <a:ln w="12700">
            <a:miter lim="400000"/>
          </a:ln>
          <a:extLst>
            <a:ext uri="{C572A759-6A51-4108-AA02-DFA0A04FC94B}">
              <ma14:wrappingTextBoxFlag xmlns:ma14="http://schemas.microsoft.com/office/mac/drawingml/2011/main" xmlns="" val="1"/>
            </a:ext>
          </a:extLst>
        </p:spPr>
        <p:txBody>
          <a:bodyPr lIns="35396" tIns="35396" rIns="35396" bIns="35396" anchor="ctr">
            <a:normAutofit/>
          </a:bodyPr>
          <a:lstStyle/>
          <a:p>
            <a:r>
              <a:t>Title Text</a:t>
            </a:r>
          </a:p>
        </p:txBody>
      </p:sp>
      <p:sp>
        <p:nvSpPr>
          <p:cNvPr id="3" name="Body Level One…"/>
          <p:cNvSpPr txBox="1">
            <a:spLocks noGrp="1"/>
          </p:cNvSpPr>
          <p:nvPr>
            <p:ph type="body" idx="1"/>
          </p:nvPr>
        </p:nvSpPr>
        <p:spPr>
          <a:xfrm>
            <a:off x="669727" y="1821656"/>
            <a:ext cx="7804547" cy="4420195"/>
          </a:xfrm>
          <a:prstGeom prst="rect">
            <a:avLst/>
          </a:prstGeom>
          <a:ln w="12700">
            <a:miter lim="400000"/>
          </a:ln>
          <a:extLst>
            <a:ext uri="{C572A759-6A51-4108-AA02-DFA0A04FC94B}">
              <ma14:wrappingTextBoxFlag xmlns:ma14="http://schemas.microsoft.com/office/mac/drawingml/2011/main" xmlns="" val="1"/>
            </a:ext>
          </a:extLst>
        </p:spPr>
        <p:txBody>
          <a:bodyPr lIns="35396" tIns="35396" rIns="35396" bIns="35396"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4400556" y="6536697"/>
            <a:ext cx="338130" cy="245255"/>
          </a:xfrm>
          <a:prstGeom prst="rect">
            <a:avLst/>
          </a:prstGeom>
          <a:ln w="12700">
            <a:miter lim="400000"/>
          </a:ln>
        </p:spPr>
        <p:txBody>
          <a:bodyPr wrap="none" lIns="35396" tIns="35396" rIns="35396" bIns="35396">
            <a:spAutoFit/>
          </a:bodyPr>
          <a:lstStyle>
            <a:lvl1pPr>
              <a:defRPr sz="1100">
                <a:latin typeface="Helvetica Neue Light"/>
                <a:ea typeface="Helvetica Neue Light"/>
                <a:cs typeface="Helvetica Neue Light"/>
                <a:sym typeface="Helvetica Neue Light"/>
              </a:defRPr>
            </a:lvl1pPr>
          </a:lstStyle>
          <a:p>
            <a:pPr algn="ctr" defTabSz="407265" hangingPunct="0"/>
            <a:fld id="{86CB4B4D-7CA3-9044-876B-883B54F8677D}" type="slidenum">
              <a:rPr lang="en-US" smtClean="0"/>
              <a:pPr algn="ctr" defTabSz="407265" hangingPunct="0"/>
              <a:t>‹nr.›</a:t>
            </a:fld>
            <a:endParaRPr lang="en-US"/>
          </a:p>
        </p:txBody>
      </p:sp>
    </p:spTree>
  </p:cSld>
  <p:clrMap bg1="lt1" tx1="dk1" bg2="lt2" tx2="dk2" accent1="accent1" accent2="accent2" accent3="accent3" accent4="accent4" accent5="accent5" accent6="accent6" hlink="hlink" folHlink="folHlink"/>
  <p:sldLayoutIdLst>
    <p:sldLayoutId id="2147483733" r:id="rId1"/>
  </p:sldLayoutIdLst>
  <p:transition spd="med"/>
  <p:txStyles>
    <p:titleStyle>
      <a:lvl1pPr marL="0" marR="0" indent="0" algn="ctr" defTabSz="407265"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1pPr>
      <a:lvl2pPr marL="0" marR="0" indent="0" algn="ctr" defTabSz="407265"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2pPr>
      <a:lvl3pPr marL="0" marR="0" indent="0" algn="ctr" defTabSz="407265"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3pPr>
      <a:lvl4pPr marL="0" marR="0" indent="0" algn="ctr" defTabSz="407265"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4pPr>
      <a:lvl5pPr marL="0" marR="0" indent="0" algn="ctr" defTabSz="407265"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5pPr>
      <a:lvl6pPr marL="0" marR="0" indent="0" algn="ctr" defTabSz="407265"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6pPr>
      <a:lvl7pPr marL="0" marR="0" indent="0" algn="ctr" defTabSz="407265"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7pPr>
      <a:lvl8pPr marL="0" marR="0" indent="0" algn="ctr" defTabSz="407265"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8pPr>
      <a:lvl9pPr marL="0" marR="0" indent="0" algn="ctr" defTabSz="407265"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9pPr>
    </p:titleStyle>
    <p:bodyStyle>
      <a:lvl1pPr marL="309872" marR="0" indent="-309872" algn="l" defTabSz="407265"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1pPr>
      <a:lvl2pPr marL="619747" marR="0" indent="-309872" algn="l" defTabSz="407265"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2pPr>
      <a:lvl3pPr marL="929654" marR="0" indent="-309872" algn="l" defTabSz="407265"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3pPr>
      <a:lvl4pPr marL="1239494" marR="0" indent="-309872" algn="l" defTabSz="407265"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4pPr>
      <a:lvl5pPr marL="1549409" marR="0" indent="-309872" algn="l" defTabSz="407265"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5pPr>
      <a:lvl6pPr marL="1859317" marR="0" indent="-309872" algn="l" defTabSz="407265"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6pPr>
      <a:lvl7pPr marL="2169197" marR="0" indent="-309872" algn="l" defTabSz="407265"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7pPr>
      <a:lvl8pPr marL="2479048" marR="0" indent="-309872" algn="l" defTabSz="407265"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8pPr>
      <a:lvl9pPr marL="2788946" marR="0" indent="-309872" algn="l" defTabSz="407265"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9pPr>
    </p:bodyStyle>
    <p:otherStyle>
      <a:lvl1pPr marL="0" marR="0" indent="0" algn="ctr" defTabSz="407265"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1pPr>
      <a:lvl2pPr marL="0" marR="0" indent="0" algn="ctr" defTabSz="407265"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2pPr>
      <a:lvl3pPr marL="0" marR="0" indent="0" algn="ctr" defTabSz="407265"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3pPr>
      <a:lvl4pPr marL="0" marR="0" indent="0" algn="ctr" defTabSz="407265"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4pPr>
      <a:lvl5pPr marL="0" marR="0" indent="0" algn="ctr" defTabSz="407265"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5pPr>
      <a:lvl6pPr marL="0" marR="0" indent="0" algn="ctr" defTabSz="407265"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6pPr>
      <a:lvl7pPr marL="0" marR="0" indent="0" algn="ctr" defTabSz="407265"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7pPr>
      <a:lvl8pPr marL="0" marR="0" indent="0" algn="ctr" defTabSz="407265"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8pPr>
      <a:lvl9pPr marL="0" marR="0" indent="0" algn="ctr" defTabSz="407265"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98"/>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369" tIns="45185" rIns="90369" bIns="45185"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369" tIns="45185" rIns="90369" bIns="45185"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28650" y="6356828"/>
            <a:ext cx="2057400" cy="365125"/>
          </a:xfrm>
          <a:prstGeom prst="rect">
            <a:avLst/>
          </a:prstGeom>
        </p:spPr>
        <p:txBody>
          <a:bodyPr vert="horz" lIns="90369" tIns="45185" rIns="90369" bIns="45185" rtlCol="0" anchor="ctr"/>
          <a:lstStyle>
            <a:lvl1pPr algn="l" eaLnBrk="1" fontAlgn="auto" hangingPunct="1">
              <a:spcBef>
                <a:spcPts val="0"/>
              </a:spcBef>
              <a:spcAft>
                <a:spcPts val="0"/>
              </a:spcAft>
              <a:defRPr sz="1200">
                <a:solidFill>
                  <a:prstClr val="black">
                    <a:tint val="75000"/>
                  </a:prstClr>
                </a:solidFill>
                <a:latin typeface="+mn-lt"/>
                <a:ea typeface="+mn-ea"/>
                <a:cs typeface="+mn-cs"/>
              </a:defRPr>
            </a:lvl1pPr>
          </a:lstStyle>
          <a:p>
            <a:pPr>
              <a:defRPr/>
            </a:pPr>
            <a:fld id="{D6A394F9-EDC0-41BF-9D88-ACC873EC3584}" type="datetimeFigureOut">
              <a:rPr lang="en-US" kern="1200"/>
              <a:pPr>
                <a:defRPr/>
              </a:pPr>
              <a:t>5/15/2018</a:t>
            </a:fld>
            <a:endParaRPr lang="en-US" kern="1200"/>
          </a:p>
        </p:txBody>
      </p:sp>
      <p:sp>
        <p:nvSpPr>
          <p:cNvPr id="5" name="Footer Placeholder 4"/>
          <p:cNvSpPr>
            <a:spLocks noGrp="1"/>
          </p:cNvSpPr>
          <p:nvPr>
            <p:ph type="ftr" sz="quarter" idx="3"/>
          </p:nvPr>
        </p:nvSpPr>
        <p:spPr>
          <a:xfrm>
            <a:off x="3028950" y="6356828"/>
            <a:ext cx="3086100" cy="365125"/>
          </a:xfrm>
          <a:prstGeom prst="rect">
            <a:avLst/>
          </a:prstGeom>
        </p:spPr>
        <p:txBody>
          <a:bodyPr vert="horz" lIns="90369" tIns="45185" rIns="90369" bIns="45185" rtlCol="0" anchor="ctr"/>
          <a:lstStyle>
            <a:lvl1pPr algn="ctr" eaLnBrk="1" fontAlgn="auto" hangingPunct="1">
              <a:spcBef>
                <a:spcPts val="0"/>
              </a:spcBef>
              <a:spcAft>
                <a:spcPts val="0"/>
              </a:spcAft>
              <a:defRPr sz="1200">
                <a:solidFill>
                  <a:prstClr val="black">
                    <a:tint val="75000"/>
                  </a:prstClr>
                </a:solidFill>
                <a:latin typeface="+mn-lt"/>
                <a:ea typeface="+mn-ea"/>
                <a:cs typeface="+mn-cs"/>
              </a:defRPr>
            </a:lvl1pPr>
          </a:lstStyle>
          <a:p>
            <a:pPr>
              <a:defRPr/>
            </a:pPr>
            <a:endParaRPr lang="en-US" kern="1200"/>
          </a:p>
        </p:txBody>
      </p:sp>
      <p:sp>
        <p:nvSpPr>
          <p:cNvPr id="6" name="Slide Number Placeholder 5"/>
          <p:cNvSpPr>
            <a:spLocks noGrp="1"/>
          </p:cNvSpPr>
          <p:nvPr>
            <p:ph type="sldNum" sz="quarter" idx="4"/>
          </p:nvPr>
        </p:nvSpPr>
        <p:spPr>
          <a:xfrm>
            <a:off x="6457950" y="6356828"/>
            <a:ext cx="2057400" cy="365125"/>
          </a:xfrm>
          <a:prstGeom prst="rect">
            <a:avLst/>
          </a:prstGeom>
        </p:spPr>
        <p:txBody>
          <a:bodyPr vert="horz" wrap="square" lIns="90369" tIns="45185" rIns="90369" bIns="45185" numCol="1" anchor="ctr" anchorCtr="0" compatLnSpc="1">
            <a:prstTxWarp prst="textNoShape">
              <a:avLst/>
            </a:prstTxWarp>
          </a:bodyPr>
          <a:lstStyle>
            <a:lvl1pPr algn="r" eaLnBrk="1" hangingPunct="1">
              <a:defRPr sz="1200">
                <a:solidFill>
                  <a:srgbClr val="898989"/>
                </a:solidFill>
                <a:latin typeface="Calibri" panose="020F0502020204030204" pitchFamily="34" charset="0"/>
                <a:cs typeface="+mn-cs"/>
              </a:defRPr>
            </a:lvl1pPr>
          </a:lstStyle>
          <a:p>
            <a:pPr fontAlgn="base">
              <a:spcBef>
                <a:spcPct val="0"/>
              </a:spcBef>
              <a:spcAft>
                <a:spcPct val="0"/>
              </a:spcAft>
              <a:defRPr/>
            </a:pPr>
            <a:fld id="{91B442DD-2442-4096-B666-366B55A66312}" type="slidenum">
              <a:rPr lang="en-US" altLang="fr-FR" kern="1200">
                <a:ea typeface="ＭＳ Ｐゴシック" pitchFamily="34" charset="-128"/>
              </a:rPr>
              <a:pPr fontAlgn="base">
                <a:spcBef>
                  <a:spcPct val="0"/>
                </a:spcBef>
                <a:spcAft>
                  <a:spcPct val="0"/>
                </a:spcAft>
                <a:defRPr/>
              </a:pPr>
              <a:t>‹nr.›</a:t>
            </a:fld>
            <a:endParaRPr lang="en-US" altLang="fr-FR" kern="1200">
              <a:ea typeface="ＭＳ Ｐゴシック" pitchFamily="34" charset="-128"/>
            </a:endParaRPr>
          </a:p>
        </p:txBody>
      </p:sp>
    </p:spTree>
  </p:cSld>
  <p:clrMap bg1="lt1" tx1="dk1" bg2="lt2" tx2="dk2" accent1="accent1" accent2="accent2" accent3="accent3" accent4="accent4" accent5="accent5" accent6="accent6" hlink="hlink" folHlink="folHlink"/>
  <p:sldLayoutIdLst>
    <p:sldLayoutId id="2147483681"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a:defRPr>
      </a:lvl2pPr>
      <a:lvl3pPr algn="l" rtl="0" eaLnBrk="0" fontAlgn="base" hangingPunct="0">
        <a:lnSpc>
          <a:spcPct val="90000"/>
        </a:lnSpc>
        <a:spcBef>
          <a:spcPct val="0"/>
        </a:spcBef>
        <a:spcAft>
          <a:spcPct val="0"/>
        </a:spcAft>
        <a:defRPr sz="4400">
          <a:solidFill>
            <a:schemeClr val="tx1"/>
          </a:solidFill>
          <a:latin typeface="Calibri Light"/>
        </a:defRPr>
      </a:lvl3pPr>
      <a:lvl4pPr algn="l" rtl="0" eaLnBrk="0" fontAlgn="base" hangingPunct="0">
        <a:lnSpc>
          <a:spcPct val="90000"/>
        </a:lnSpc>
        <a:spcBef>
          <a:spcPct val="0"/>
        </a:spcBef>
        <a:spcAft>
          <a:spcPct val="0"/>
        </a:spcAft>
        <a:defRPr sz="4400">
          <a:solidFill>
            <a:schemeClr val="tx1"/>
          </a:solidFill>
          <a:latin typeface="Calibri Light"/>
        </a:defRPr>
      </a:lvl4pPr>
      <a:lvl5pPr algn="l" rtl="0" eaLnBrk="0" fontAlgn="base" hangingPunct="0">
        <a:lnSpc>
          <a:spcPct val="90000"/>
        </a:lnSpc>
        <a:spcBef>
          <a:spcPct val="0"/>
        </a:spcBef>
        <a:spcAft>
          <a:spcPct val="0"/>
        </a:spcAft>
        <a:defRPr sz="4400">
          <a:solidFill>
            <a:schemeClr val="tx1"/>
          </a:solidFill>
          <a:latin typeface="Calibri Light"/>
        </a:defRPr>
      </a:lvl5pPr>
      <a:lvl6pPr marL="451934" algn="l" rtl="0" fontAlgn="base">
        <a:lnSpc>
          <a:spcPct val="90000"/>
        </a:lnSpc>
        <a:spcBef>
          <a:spcPct val="0"/>
        </a:spcBef>
        <a:spcAft>
          <a:spcPct val="0"/>
        </a:spcAft>
        <a:defRPr sz="4400">
          <a:solidFill>
            <a:schemeClr val="tx1"/>
          </a:solidFill>
          <a:latin typeface="Calibri Light"/>
        </a:defRPr>
      </a:lvl6pPr>
      <a:lvl7pPr marL="903858" algn="l" rtl="0" fontAlgn="base">
        <a:lnSpc>
          <a:spcPct val="90000"/>
        </a:lnSpc>
        <a:spcBef>
          <a:spcPct val="0"/>
        </a:spcBef>
        <a:spcAft>
          <a:spcPct val="0"/>
        </a:spcAft>
        <a:defRPr sz="4400">
          <a:solidFill>
            <a:schemeClr val="tx1"/>
          </a:solidFill>
          <a:latin typeface="Calibri Light"/>
        </a:defRPr>
      </a:lvl7pPr>
      <a:lvl8pPr marL="1355838" algn="l" rtl="0" fontAlgn="base">
        <a:lnSpc>
          <a:spcPct val="90000"/>
        </a:lnSpc>
        <a:spcBef>
          <a:spcPct val="0"/>
        </a:spcBef>
        <a:spcAft>
          <a:spcPct val="0"/>
        </a:spcAft>
        <a:defRPr sz="4400">
          <a:solidFill>
            <a:schemeClr val="tx1"/>
          </a:solidFill>
          <a:latin typeface="Calibri Light"/>
        </a:defRPr>
      </a:lvl8pPr>
      <a:lvl9pPr marL="1807776" algn="l" rtl="0" fontAlgn="base">
        <a:lnSpc>
          <a:spcPct val="90000"/>
        </a:lnSpc>
        <a:spcBef>
          <a:spcPct val="0"/>
        </a:spcBef>
        <a:spcAft>
          <a:spcPct val="0"/>
        </a:spcAft>
        <a:defRPr sz="4400">
          <a:solidFill>
            <a:schemeClr val="tx1"/>
          </a:solidFill>
          <a:latin typeface="Calibri Light"/>
        </a:defRPr>
      </a:lvl9pPr>
    </p:titleStyle>
    <p:bodyStyle>
      <a:lvl1pPr marL="225924" indent="-225924"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77903" indent="-225924"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29865" indent="-225924"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581806" indent="-225924"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33758" indent="-225924"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485673" indent="-225924" algn="l" defTabSz="90385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37616" indent="-225924" algn="l" defTabSz="90385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389564" indent="-225924" algn="l" defTabSz="90385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41492" indent="-225924" algn="l" defTabSz="90385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03858" rtl="0" eaLnBrk="1" latinLnBrk="0" hangingPunct="1">
        <a:defRPr sz="1800" kern="1200">
          <a:solidFill>
            <a:schemeClr val="tx1"/>
          </a:solidFill>
          <a:latin typeface="+mn-lt"/>
          <a:ea typeface="+mn-ea"/>
          <a:cs typeface="+mn-cs"/>
        </a:defRPr>
      </a:lvl1pPr>
      <a:lvl2pPr marL="451934" algn="l" defTabSz="903858" rtl="0" eaLnBrk="1" latinLnBrk="0" hangingPunct="1">
        <a:defRPr sz="1800" kern="1200">
          <a:solidFill>
            <a:schemeClr val="tx1"/>
          </a:solidFill>
          <a:latin typeface="+mn-lt"/>
          <a:ea typeface="+mn-ea"/>
          <a:cs typeface="+mn-cs"/>
        </a:defRPr>
      </a:lvl2pPr>
      <a:lvl3pPr marL="903858" algn="l" defTabSz="903858" rtl="0" eaLnBrk="1" latinLnBrk="0" hangingPunct="1">
        <a:defRPr sz="1800" kern="1200">
          <a:solidFill>
            <a:schemeClr val="tx1"/>
          </a:solidFill>
          <a:latin typeface="+mn-lt"/>
          <a:ea typeface="+mn-ea"/>
          <a:cs typeface="+mn-cs"/>
        </a:defRPr>
      </a:lvl3pPr>
      <a:lvl4pPr marL="1355838" algn="l" defTabSz="903858" rtl="0" eaLnBrk="1" latinLnBrk="0" hangingPunct="1">
        <a:defRPr sz="1800" kern="1200">
          <a:solidFill>
            <a:schemeClr val="tx1"/>
          </a:solidFill>
          <a:latin typeface="+mn-lt"/>
          <a:ea typeface="+mn-ea"/>
          <a:cs typeface="+mn-cs"/>
        </a:defRPr>
      </a:lvl4pPr>
      <a:lvl5pPr marL="1807776" algn="l" defTabSz="903858" rtl="0" eaLnBrk="1" latinLnBrk="0" hangingPunct="1">
        <a:defRPr sz="1800" kern="1200">
          <a:solidFill>
            <a:schemeClr val="tx1"/>
          </a:solidFill>
          <a:latin typeface="+mn-lt"/>
          <a:ea typeface="+mn-ea"/>
          <a:cs typeface="+mn-cs"/>
        </a:defRPr>
      </a:lvl5pPr>
      <a:lvl6pPr marL="2259735" algn="l" defTabSz="903858" rtl="0" eaLnBrk="1" latinLnBrk="0" hangingPunct="1">
        <a:defRPr sz="1800" kern="1200">
          <a:solidFill>
            <a:schemeClr val="tx1"/>
          </a:solidFill>
          <a:latin typeface="+mn-lt"/>
          <a:ea typeface="+mn-ea"/>
          <a:cs typeface="+mn-cs"/>
        </a:defRPr>
      </a:lvl6pPr>
      <a:lvl7pPr marL="2711645" algn="l" defTabSz="903858" rtl="0" eaLnBrk="1" latinLnBrk="0" hangingPunct="1">
        <a:defRPr sz="1800" kern="1200">
          <a:solidFill>
            <a:schemeClr val="tx1"/>
          </a:solidFill>
          <a:latin typeface="+mn-lt"/>
          <a:ea typeface="+mn-ea"/>
          <a:cs typeface="+mn-cs"/>
        </a:defRPr>
      </a:lvl7pPr>
      <a:lvl8pPr marL="3163590" algn="l" defTabSz="903858" rtl="0" eaLnBrk="1" latinLnBrk="0" hangingPunct="1">
        <a:defRPr sz="1800" kern="1200">
          <a:solidFill>
            <a:schemeClr val="tx1"/>
          </a:solidFill>
          <a:latin typeface="+mn-lt"/>
          <a:ea typeface="+mn-ea"/>
          <a:cs typeface="+mn-cs"/>
        </a:defRPr>
      </a:lvl8pPr>
      <a:lvl9pPr marL="3615528" algn="l" defTabSz="903858"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69727" y="178594"/>
            <a:ext cx="7804547" cy="1518047"/>
          </a:xfrm>
          <a:prstGeom prst="rect">
            <a:avLst/>
          </a:prstGeom>
          <a:ln w="12700">
            <a:miter lim="400000"/>
          </a:ln>
          <a:extLst>
            <a:ext uri="{C572A759-6A51-4108-AA02-DFA0A04FC94B}">
              <ma14:wrappingTextBoxFlag xmlns:ma14="http://schemas.microsoft.com/office/mac/drawingml/2011/main" xmlns="" val="1"/>
            </a:ext>
          </a:extLst>
        </p:spPr>
        <p:txBody>
          <a:bodyPr lIns="35404" tIns="35404" rIns="35404" bIns="35404" anchor="ctr">
            <a:normAutofit/>
          </a:bodyPr>
          <a:lstStyle/>
          <a:p>
            <a:r>
              <a:t>Title Text</a:t>
            </a:r>
          </a:p>
        </p:txBody>
      </p:sp>
      <p:sp>
        <p:nvSpPr>
          <p:cNvPr id="3" name="Body Level One…"/>
          <p:cNvSpPr txBox="1">
            <a:spLocks noGrp="1"/>
          </p:cNvSpPr>
          <p:nvPr>
            <p:ph type="body" idx="1"/>
          </p:nvPr>
        </p:nvSpPr>
        <p:spPr>
          <a:xfrm>
            <a:off x="669727" y="1821656"/>
            <a:ext cx="7804547" cy="4420195"/>
          </a:xfrm>
          <a:prstGeom prst="rect">
            <a:avLst/>
          </a:prstGeom>
          <a:ln w="12700">
            <a:miter lim="400000"/>
          </a:ln>
          <a:extLst>
            <a:ext uri="{C572A759-6A51-4108-AA02-DFA0A04FC94B}">
              <ma14:wrappingTextBoxFlag xmlns:ma14="http://schemas.microsoft.com/office/mac/drawingml/2011/main" xmlns="" val="1"/>
            </a:ext>
          </a:extLst>
        </p:spPr>
        <p:txBody>
          <a:bodyPr lIns="35404" tIns="35404" rIns="35404" bIns="35404"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4400556" y="6536693"/>
            <a:ext cx="338130" cy="245255"/>
          </a:xfrm>
          <a:prstGeom prst="rect">
            <a:avLst/>
          </a:prstGeom>
          <a:ln w="12700">
            <a:miter lim="400000"/>
          </a:ln>
        </p:spPr>
        <p:txBody>
          <a:bodyPr wrap="none" lIns="35404" tIns="35404" rIns="35404" bIns="35404">
            <a:spAutoFit/>
          </a:bodyPr>
          <a:lstStyle>
            <a:lvl1pPr>
              <a:defRPr sz="1100">
                <a:latin typeface="Helvetica Neue Light"/>
                <a:ea typeface="Helvetica Neue Light"/>
                <a:cs typeface="Helvetica Neue Light"/>
                <a:sym typeface="Helvetica Neue Light"/>
              </a:defRPr>
            </a:lvl1pPr>
          </a:lstStyle>
          <a:p>
            <a:pPr algn="ctr" defTabSz="407349" hangingPunct="0"/>
            <a:fld id="{86CB4B4D-7CA3-9044-876B-883B54F8677D}" type="slidenum">
              <a:rPr lang="en-US" smtClean="0"/>
              <a:pPr algn="ctr" defTabSz="407349" hangingPunct="0"/>
              <a:t>‹nr.›</a:t>
            </a:fld>
            <a:endParaRPr lang="en-US"/>
          </a:p>
        </p:txBody>
      </p:sp>
    </p:spTree>
  </p:cSld>
  <p:clrMap bg1="lt1" tx1="dk1" bg2="lt2" tx2="dk2" accent1="accent1" accent2="accent2" accent3="accent3" accent4="accent4" accent5="accent5" accent6="accent6" hlink="hlink" folHlink="folHlink"/>
  <p:sldLayoutIdLst>
    <p:sldLayoutId id="2147483735" r:id="rId1"/>
  </p:sldLayoutIdLst>
  <p:transition spd="med"/>
  <p:txStyles>
    <p:titleStyle>
      <a:lvl1pPr marL="0" marR="0" indent="0" algn="ctr" defTabSz="407349"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1pPr>
      <a:lvl2pPr marL="0" marR="0" indent="0" algn="ctr" defTabSz="407349"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2pPr>
      <a:lvl3pPr marL="0" marR="0" indent="0" algn="ctr" defTabSz="407349"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3pPr>
      <a:lvl4pPr marL="0" marR="0" indent="0" algn="ctr" defTabSz="407349"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4pPr>
      <a:lvl5pPr marL="0" marR="0" indent="0" algn="ctr" defTabSz="407349"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5pPr>
      <a:lvl6pPr marL="0" marR="0" indent="0" algn="ctr" defTabSz="407349"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6pPr>
      <a:lvl7pPr marL="0" marR="0" indent="0" algn="ctr" defTabSz="407349"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7pPr>
      <a:lvl8pPr marL="0" marR="0" indent="0" algn="ctr" defTabSz="407349"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8pPr>
      <a:lvl9pPr marL="0" marR="0" indent="0" algn="ctr" defTabSz="407349"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9pPr>
    </p:titleStyle>
    <p:bodyStyle>
      <a:lvl1pPr marL="309936" marR="0" indent="-309936" algn="l" defTabSz="407349"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1pPr>
      <a:lvl2pPr marL="619875" marR="0" indent="-309936" algn="l" defTabSz="407349"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2pPr>
      <a:lvl3pPr marL="929843" marR="0" indent="-309936" algn="l" defTabSz="407349"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3pPr>
      <a:lvl4pPr marL="1239750" marR="0" indent="-309936" algn="l" defTabSz="407349"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4pPr>
      <a:lvl5pPr marL="1549726" marR="0" indent="-309936" algn="l" defTabSz="407349"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5pPr>
      <a:lvl6pPr marL="1859698" marR="0" indent="-309936" algn="l" defTabSz="407349"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6pPr>
      <a:lvl7pPr marL="2169641" marR="0" indent="-309936" algn="l" defTabSz="407349"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7pPr>
      <a:lvl8pPr marL="2479556" marR="0" indent="-309936" algn="l" defTabSz="407349"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8pPr>
      <a:lvl9pPr marL="2789518" marR="0" indent="-309936" algn="l" defTabSz="407349"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9pPr>
    </p:bodyStyle>
    <p:otherStyle>
      <a:lvl1pPr marL="0" marR="0" indent="0" algn="ctr" defTabSz="407349"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1pPr>
      <a:lvl2pPr marL="0" marR="0" indent="0" algn="ctr" defTabSz="407349"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2pPr>
      <a:lvl3pPr marL="0" marR="0" indent="0" algn="ctr" defTabSz="407349"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3pPr>
      <a:lvl4pPr marL="0" marR="0" indent="0" algn="ctr" defTabSz="407349"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4pPr>
      <a:lvl5pPr marL="0" marR="0" indent="0" algn="ctr" defTabSz="407349"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5pPr>
      <a:lvl6pPr marL="0" marR="0" indent="0" algn="ctr" defTabSz="407349"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6pPr>
      <a:lvl7pPr marL="0" marR="0" indent="0" algn="ctr" defTabSz="407349"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7pPr>
      <a:lvl8pPr marL="0" marR="0" indent="0" algn="ctr" defTabSz="407349"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8pPr>
      <a:lvl9pPr marL="0" marR="0" indent="0" algn="ctr" defTabSz="407349"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69727" y="178594"/>
            <a:ext cx="7804547" cy="1518047"/>
          </a:xfrm>
          <a:prstGeom prst="rect">
            <a:avLst/>
          </a:prstGeom>
          <a:ln w="12700">
            <a:miter lim="400000"/>
          </a:ln>
          <a:extLst>
            <a:ext uri="{C572A759-6A51-4108-AA02-DFA0A04FC94B}">
              <ma14:wrappingTextBoxFlag xmlns:ma14="http://schemas.microsoft.com/office/mac/drawingml/2011/main" xmlns="" val="1"/>
            </a:ext>
          </a:extLst>
        </p:spPr>
        <p:txBody>
          <a:bodyPr lIns="35413" tIns="35413" rIns="35413" bIns="35413" anchor="ctr">
            <a:normAutofit/>
          </a:bodyPr>
          <a:lstStyle/>
          <a:p>
            <a:r>
              <a:t>Title Text</a:t>
            </a:r>
          </a:p>
        </p:txBody>
      </p:sp>
      <p:sp>
        <p:nvSpPr>
          <p:cNvPr id="3" name="Body Level One…"/>
          <p:cNvSpPr txBox="1">
            <a:spLocks noGrp="1"/>
          </p:cNvSpPr>
          <p:nvPr>
            <p:ph type="body" idx="1"/>
          </p:nvPr>
        </p:nvSpPr>
        <p:spPr>
          <a:xfrm>
            <a:off x="669727" y="1821656"/>
            <a:ext cx="7804547" cy="4420195"/>
          </a:xfrm>
          <a:prstGeom prst="rect">
            <a:avLst/>
          </a:prstGeom>
          <a:ln w="12700">
            <a:miter lim="400000"/>
          </a:ln>
          <a:extLst>
            <a:ext uri="{C572A759-6A51-4108-AA02-DFA0A04FC94B}">
              <ma14:wrappingTextBoxFlag xmlns:ma14="http://schemas.microsoft.com/office/mac/drawingml/2011/main" xmlns="" val="1"/>
            </a:ext>
          </a:extLst>
        </p:spPr>
        <p:txBody>
          <a:bodyPr lIns="35413" tIns="35413" rIns="35413" bIns="35413"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4400556" y="6536688"/>
            <a:ext cx="338130" cy="245255"/>
          </a:xfrm>
          <a:prstGeom prst="rect">
            <a:avLst/>
          </a:prstGeom>
          <a:ln w="12700">
            <a:miter lim="400000"/>
          </a:ln>
        </p:spPr>
        <p:txBody>
          <a:bodyPr wrap="none" lIns="35413" tIns="35413" rIns="35413" bIns="35413">
            <a:spAutoFit/>
          </a:bodyPr>
          <a:lstStyle>
            <a:lvl1pPr>
              <a:defRPr sz="1100">
                <a:latin typeface="Helvetica Neue Light"/>
                <a:ea typeface="Helvetica Neue Light"/>
                <a:cs typeface="Helvetica Neue Light"/>
                <a:sym typeface="Helvetica Neue Light"/>
              </a:defRPr>
            </a:lvl1pPr>
          </a:lstStyle>
          <a:p>
            <a:pPr algn="ctr" defTabSz="407454" hangingPunct="0"/>
            <a:fld id="{86CB4B4D-7CA3-9044-876B-883B54F8677D}" type="slidenum">
              <a:rPr lang="en-US" smtClean="0"/>
              <a:pPr algn="ctr" defTabSz="407454" hangingPunct="0"/>
              <a:t>‹nr.›</a:t>
            </a:fld>
            <a:endParaRPr lang="en-US"/>
          </a:p>
        </p:txBody>
      </p:sp>
    </p:spTree>
  </p:cSld>
  <p:clrMap bg1="lt1" tx1="dk1" bg2="lt2" tx2="dk2" accent1="accent1" accent2="accent2" accent3="accent3" accent4="accent4" accent5="accent5" accent6="accent6" hlink="hlink" folHlink="folHlink"/>
  <p:sldLayoutIdLst>
    <p:sldLayoutId id="2147483737" r:id="rId1"/>
  </p:sldLayoutIdLst>
  <p:transition spd="med"/>
  <p:txStyles>
    <p:titleStyle>
      <a:lvl1pPr marL="0" marR="0" indent="0" algn="ctr" defTabSz="407454"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1pPr>
      <a:lvl2pPr marL="0" marR="0" indent="0" algn="ctr" defTabSz="407454"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2pPr>
      <a:lvl3pPr marL="0" marR="0" indent="0" algn="ctr" defTabSz="407454"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3pPr>
      <a:lvl4pPr marL="0" marR="0" indent="0" algn="ctr" defTabSz="407454"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4pPr>
      <a:lvl5pPr marL="0" marR="0" indent="0" algn="ctr" defTabSz="407454"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5pPr>
      <a:lvl6pPr marL="0" marR="0" indent="0" algn="ctr" defTabSz="407454"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6pPr>
      <a:lvl7pPr marL="0" marR="0" indent="0" algn="ctr" defTabSz="407454"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7pPr>
      <a:lvl8pPr marL="0" marR="0" indent="0" algn="ctr" defTabSz="407454"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8pPr>
      <a:lvl9pPr marL="0" marR="0" indent="0" algn="ctr" defTabSz="407454"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9pPr>
    </p:titleStyle>
    <p:bodyStyle>
      <a:lvl1pPr marL="310016" marR="0" indent="-310016" algn="l" defTabSz="407454"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1pPr>
      <a:lvl2pPr marL="620035" marR="0" indent="-310016" algn="l" defTabSz="407454"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2pPr>
      <a:lvl3pPr marL="930080" marR="0" indent="-310016" algn="l" defTabSz="407454"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3pPr>
      <a:lvl4pPr marL="1240069" marR="0" indent="-310016" algn="l" defTabSz="407454"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4pPr>
      <a:lvl5pPr marL="1550122" marR="0" indent="-310016" algn="l" defTabSz="407454"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5pPr>
      <a:lvl6pPr marL="1860174" marR="0" indent="-310016" algn="l" defTabSz="407454"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6pPr>
      <a:lvl7pPr marL="2170196" marR="0" indent="-310016" algn="l" defTabSz="407454"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7pPr>
      <a:lvl8pPr marL="2480191" marR="0" indent="-310016" algn="l" defTabSz="407454"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8pPr>
      <a:lvl9pPr marL="2790232" marR="0" indent="-310016" algn="l" defTabSz="407454"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9pPr>
    </p:bodyStyle>
    <p:otherStyle>
      <a:lvl1pPr marL="0" marR="0" indent="0" algn="ctr" defTabSz="407454"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1pPr>
      <a:lvl2pPr marL="0" marR="0" indent="0" algn="ctr" defTabSz="407454"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2pPr>
      <a:lvl3pPr marL="0" marR="0" indent="0" algn="ctr" defTabSz="407454"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3pPr>
      <a:lvl4pPr marL="0" marR="0" indent="0" algn="ctr" defTabSz="407454"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4pPr>
      <a:lvl5pPr marL="0" marR="0" indent="0" algn="ctr" defTabSz="407454"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5pPr>
      <a:lvl6pPr marL="0" marR="0" indent="0" algn="ctr" defTabSz="407454"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6pPr>
      <a:lvl7pPr marL="0" marR="0" indent="0" algn="ctr" defTabSz="407454"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7pPr>
      <a:lvl8pPr marL="0" marR="0" indent="0" algn="ctr" defTabSz="407454"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8pPr>
      <a:lvl9pPr marL="0" marR="0" indent="0" algn="ctr" defTabSz="407454"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69727" y="178594"/>
            <a:ext cx="7804547" cy="1518047"/>
          </a:xfrm>
          <a:prstGeom prst="rect">
            <a:avLst/>
          </a:prstGeom>
          <a:ln w="12700">
            <a:miter lim="400000"/>
          </a:ln>
          <a:extLst>
            <a:ext uri="{C572A759-6A51-4108-AA02-DFA0A04FC94B}">
              <ma14:wrappingTextBoxFlag xmlns:ma14="http://schemas.microsoft.com/office/mac/drawingml/2011/main" xmlns="" val="1"/>
            </a:ext>
          </a:extLst>
        </p:spPr>
        <p:txBody>
          <a:bodyPr lIns="35425" tIns="35425" rIns="35425" bIns="35425" anchor="ctr">
            <a:normAutofit/>
          </a:bodyPr>
          <a:lstStyle/>
          <a:p>
            <a:r>
              <a:t>Title Text</a:t>
            </a:r>
          </a:p>
        </p:txBody>
      </p:sp>
      <p:sp>
        <p:nvSpPr>
          <p:cNvPr id="3" name="Body Level One…"/>
          <p:cNvSpPr txBox="1">
            <a:spLocks noGrp="1"/>
          </p:cNvSpPr>
          <p:nvPr>
            <p:ph type="body" idx="1"/>
          </p:nvPr>
        </p:nvSpPr>
        <p:spPr>
          <a:xfrm>
            <a:off x="669727" y="1821656"/>
            <a:ext cx="7804547" cy="4420195"/>
          </a:xfrm>
          <a:prstGeom prst="rect">
            <a:avLst/>
          </a:prstGeom>
          <a:ln w="12700">
            <a:miter lim="400000"/>
          </a:ln>
          <a:extLst>
            <a:ext uri="{C572A759-6A51-4108-AA02-DFA0A04FC94B}">
              <ma14:wrappingTextBoxFlag xmlns:ma14="http://schemas.microsoft.com/office/mac/drawingml/2011/main" xmlns="" val="1"/>
            </a:ext>
          </a:extLst>
        </p:spPr>
        <p:txBody>
          <a:bodyPr lIns="35425" tIns="35425" rIns="35425" bIns="35425"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4400556" y="6536682"/>
            <a:ext cx="338130" cy="245255"/>
          </a:xfrm>
          <a:prstGeom prst="rect">
            <a:avLst/>
          </a:prstGeom>
          <a:ln w="12700">
            <a:miter lim="400000"/>
          </a:ln>
        </p:spPr>
        <p:txBody>
          <a:bodyPr wrap="none" lIns="35425" tIns="35425" rIns="35425" bIns="35425">
            <a:spAutoFit/>
          </a:bodyPr>
          <a:lstStyle>
            <a:lvl1pPr>
              <a:defRPr sz="1100">
                <a:latin typeface="Helvetica Neue Light"/>
                <a:ea typeface="Helvetica Neue Light"/>
                <a:cs typeface="Helvetica Neue Light"/>
                <a:sym typeface="Helvetica Neue Light"/>
              </a:defRPr>
            </a:lvl1pPr>
          </a:lstStyle>
          <a:p>
            <a:pPr algn="ctr" defTabSz="407580" hangingPunct="0"/>
            <a:fld id="{86CB4B4D-7CA3-9044-876B-883B54F8677D}" type="slidenum">
              <a:rPr lang="en-US" smtClean="0"/>
              <a:pPr algn="ctr" defTabSz="407580" hangingPunct="0"/>
              <a:t>‹nr.›</a:t>
            </a:fld>
            <a:endParaRPr lang="en-US"/>
          </a:p>
        </p:txBody>
      </p:sp>
    </p:spTree>
  </p:cSld>
  <p:clrMap bg1="lt1" tx1="dk1" bg2="lt2" tx2="dk2" accent1="accent1" accent2="accent2" accent3="accent3" accent4="accent4" accent5="accent5" accent6="accent6" hlink="hlink" folHlink="folHlink"/>
  <p:sldLayoutIdLst>
    <p:sldLayoutId id="2147483739" r:id="rId1"/>
  </p:sldLayoutIdLst>
  <p:transition spd="med"/>
  <p:txStyles>
    <p:titleStyle>
      <a:lvl1pPr marL="0" marR="0" indent="0" algn="ctr" defTabSz="40758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1pPr>
      <a:lvl2pPr marL="0" marR="0" indent="0" algn="ctr" defTabSz="40758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2pPr>
      <a:lvl3pPr marL="0" marR="0" indent="0" algn="ctr" defTabSz="40758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3pPr>
      <a:lvl4pPr marL="0" marR="0" indent="0" algn="ctr" defTabSz="40758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4pPr>
      <a:lvl5pPr marL="0" marR="0" indent="0" algn="ctr" defTabSz="40758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5pPr>
      <a:lvl6pPr marL="0" marR="0" indent="0" algn="ctr" defTabSz="40758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6pPr>
      <a:lvl7pPr marL="0" marR="0" indent="0" algn="ctr" defTabSz="40758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7pPr>
      <a:lvl8pPr marL="0" marR="0" indent="0" algn="ctr" defTabSz="40758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8pPr>
      <a:lvl9pPr marL="0" marR="0" indent="0" algn="ctr" defTabSz="40758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9pPr>
    </p:titleStyle>
    <p:bodyStyle>
      <a:lvl1pPr marL="310112" marR="0" indent="-310112" algn="l" defTabSz="407580"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1pPr>
      <a:lvl2pPr marL="620227" marR="0" indent="-310112" algn="l" defTabSz="407580"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2pPr>
      <a:lvl3pPr marL="930364" marR="0" indent="-310112" algn="l" defTabSz="407580"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3pPr>
      <a:lvl4pPr marL="1240453" marR="0" indent="-310112" algn="l" defTabSz="407580"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4pPr>
      <a:lvl5pPr marL="1550598" marR="0" indent="-310112" algn="l" defTabSz="407580"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5pPr>
      <a:lvl6pPr marL="1860745" marR="0" indent="-310112" algn="l" defTabSz="407580"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6pPr>
      <a:lvl7pPr marL="2170862" marR="0" indent="-310112" algn="l" defTabSz="407580"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7pPr>
      <a:lvl8pPr marL="2480953" marR="0" indent="-310112" algn="l" defTabSz="407580"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8pPr>
      <a:lvl9pPr marL="2791090" marR="0" indent="-310112" algn="l" defTabSz="407580"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9pPr>
    </p:bodyStyle>
    <p:otherStyle>
      <a:lvl1pPr marL="0" marR="0" indent="0" algn="ctr" defTabSz="407580"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1pPr>
      <a:lvl2pPr marL="0" marR="0" indent="0" algn="ctr" defTabSz="407580"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2pPr>
      <a:lvl3pPr marL="0" marR="0" indent="0" algn="ctr" defTabSz="407580"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3pPr>
      <a:lvl4pPr marL="0" marR="0" indent="0" algn="ctr" defTabSz="407580"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4pPr>
      <a:lvl5pPr marL="0" marR="0" indent="0" algn="ctr" defTabSz="407580"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5pPr>
      <a:lvl6pPr marL="0" marR="0" indent="0" algn="ctr" defTabSz="407580"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6pPr>
      <a:lvl7pPr marL="0" marR="0" indent="0" algn="ctr" defTabSz="407580"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7pPr>
      <a:lvl8pPr marL="0" marR="0" indent="0" algn="ctr" defTabSz="407580"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8pPr>
      <a:lvl9pPr marL="0" marR="0" indent="0" algn="ctr" defTabSz="407580"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69727" y="178594"/>
            <a:ext cx="7804547" cy="1518047"/>
          </a:xfrm>
          <a:prstGeom prst="rect">
            <a:avLst/>
          </a:prstGeom>
          <a:ln w="12700">
            <a:miter lim="400000"/>
          </a:ln>
          <a:extLst>
            <a:ext uri="{C572A759-6A51-4108-AA02-DFA0A04FC94B}">
              <ma14:wrappingTextBoxFlag xmlns:ma14="http://schemas.microsoft.com/office/mac/drawingml/2011/main" xmlns="" val="1"/>
            </a:ext>
          </a:extLst>
        </p:spPr>
        <p:txBody>
          <a:bodyPr lIns="35437" tIns="35437" rIns="35437" bIns="35437" anchor="ctr">
            <a:normAutofit/>
          </a:bodyPr>
          <a:lstStyle/>
          <a:p>
            <a:r>
              <a:t>Title Text</a:t>
            </a:r>
          </a:p>
        </p:txBody>
      </p:sp>
      <p:sp>
        <p:nvSpPr>
          <p:cNvPr id="3" name="Body Level One…"/>
          <p:cNvSpPr txBox="1">
            <a:spLocks noGrp="1"/>
          </p:cNvSpPr>
          <p:nvPr>
            <p:ph type="body" idx="1"/>
          </p:nvPr>
        </p:nvSpPr>
        <p:spPr>
          <a:xfrm>
            <a:off x="669727" y="1821656"/>
            <a:ext cx="7804547" cy="4420195"/>
          </a:xfrm>
          <a:prstGeom prst="rect">
            <a:avLst/>
          </a:prstGeom>
          <a:ln w="12700">
            <a:miter lim="400000"/>
          </a:ln>
          <a:extLst>
            <a:ext uri="{C572A759-6A51-4108-AA02-DFA0A04FC94B}">
              <ma14:wrappingTextBoxFlag xmlns:ma14="http://schemas.microsoft.com/office/mac/drawingml/2011/main" xmlns="" val="1"/>
            </a:ext>
          </a:extLst>
        </p:spPr>
        <p:txBody>
          <a:bodyPr lIns="35437" tIns="35437" rIns="35437" bIns="35437"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4400556" y="6536675"/>
            <a:ext cx="338130" cy="245255"/>
          </a:xfrm>
          <a:prstGeom prst="rect">
            <a:avLst/>
          </a:prstGeom>
          <a:ln w="12700">
            <a:miter lim="400000"/>
          </a:ln>
        </p:spPr>
        <p:txBody>
          <a:bodyPr wrap="none" lIns="35437" tIns="35437" rIns="35437" bIns="35437">
            <a:spAutoFit/>
          </a:bodyPr>
          <a:lstStyle>
            <a:lvl1pPr>
              <a:defRPr sz="1100">
                <a:latin typeface="Helvetica Neue Light"/>
                <a:ea typeface="Helvetica Neue Light"/>
                <a:cs typeface="Helvetica Neue Light"/>
                <a:sym typeface="Helvetica Neue Light"/>
              </a:defRPr>
            </a:lvl1pPr>
          </a:lstStyle>
          <a:p>
            <a:pPr algn="ctr" defTabSz="407727" hangingPunct="0"/>
            <a:fld id="{86CB4B4D-7CA3-9044-876B-883B54F8677D}" type="slidenum">
              <a:rPr lang="en-US" smtClean="0"/>
              <a:pPr algn="ctr" defTabSz="407727" hangingPunct="0"/>
              <a:t>‹nr.›</a:t>
            </a:fld>
            <a:endParaRPr lang="en-US"/>
          </a:p>
        </p:txBody>
      </p:sp>
    </p:spTree>
  </p:cSld>
  <p:clrMap bg1="lt1" tx1="dk1" bg2="lt2" tx2="dk2" accent1="accent1" accent2="accent2" accent3="accent3" accent4="accent4" accent5="accent5" accent6="accent6" hlink="hlink" folHlink="folHlink"/>
  <p:sldLayoutIdLst>
    <p:sldLayoutId id="2147483741" r:id="rId1"/>
  </p:sldLayoutIdLst>
  <p:transition spd="med"/>
  <p:txStyles>
    <p:titleStyle>
      <a:lvl1pPr marL="0" marR="0" indent="0" algn="ctr" defTabSz="407727"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1pPr>
      <a:lvl2pPr marL="0" marR="0" indent="0" algn="ctr" defTabSz="407727"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2pPr>
      <a:lvl3pPr marL="0" marR="0" indent="0" algn="ctr" defTabSz="407727"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3pPr>
      <a:lvl4pPr marL="0" marR="0" indent="0" algn="ctr" defTabSz="407727"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4pPr>
      <a:lvl5pPr marL="0" marR="0" indent="0" algn="ctr" defTabSz="407727"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5pPr>
      <a:lvl6pPr marL="0" marR="0" indent="0" algn="ctr" defTabSz="407727"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6pPr>
      <a:lvl7pPr marL="0" marR="0" indent="0" algn="ctr" defTabSz="407727"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7pPr>
      <a:lvl8pPr marL="0" marR="0" indent="0" algn="ctr" defTabSz="407727"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8pPr>
      <a:lvl9pPr marL="0" marR="0" indent="0" algn="ctr" defTabSz="407727"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9pPr>
    </p:titleStyle>
    <p:bodyStyle>
      <a:lvl1pPr marL="310224" marR="0" indent="-310224" algn="l" defTabSz="407727"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1pPr>
      <a:lvl2pPr marL="620451" marR="0" indent="-310224" algn="l" defTabSz="407727"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2pPr>
      <a:lvl3pPr marL="930696" marR="0" indent="-310224" algn="l" defTabSz="407727"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3pPr>
      <a:lvl4pPr marL="1240900" marR="0" indent="-310224" algn="l" defTabSz="407727"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4pPr>
      <a:lvl5pPr marL="1551154" marR="0" indent="-310224" algn="l" defTabSz="407727"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5pPr>
      <a:lvl6pPr marL="1861411" marR="0" indent="-310224" algn="l" defTabSz="407727"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6pPr>
      <a:lvl7pPr marL="2171639" marR="0" indent="-310224" algn="l" defTabSz="407727"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7pPr>
      <a:lvl8pPr marL="2481842" marR="0" indent="-310224" algn="l" defTabSz="407727"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8pPr>
      <a:lvl9pPr marL="2792091" marR="0" indent="-310224" algn="l" defTabSz="407727"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9pPr>
    </p:bodyStyle>
    <p:otherStyle>
      <a:lvl1pPr marL="0" marR="0" indent="0" algn="ctr" defTabSz="407727"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1pPr>
      <a:lvl2pPr marL="0" marR="0" indent="0" algn="ctr" defTabSz="407727"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2pPr>
      <a:lvl3pPr marL="0" marR="0" indent="0" algn="ctr" defTabSz="407727"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3pPr>
      <a:lvl4pPr marL="0" marR="0" indent="0" algn="ctr" defTabSz="407727"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4pPr>
      <a:lvl5pPr marL="0" marR="0" indent="0" algn="ctr" defTabSz="407727"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5pPr>
      <a:lvl6pPr marL="0" marR="0" indent="0" algn="ctr" defTabSz="407727"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6pPr>
      <a:lvl7pPr marL="0" marR="0" indent="0" algn="ctr" defTabSz="407727"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7pPr>
      <a:lvl8pPr marL="0" marR="0" indent="0" algn="ctr" defTabSz="407727"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8pPr>
      <a:lvl9pPr marL="0" marR="0" indent="0" algn="ctr" defTabSz="407727"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69727" y="178594"/>
            <a:ext cx="7804547" cy="1518047"/>
          </a:xfrm>
          <a:prstGeom prst="rect">
            <a:avLst/>
          </a:prstGeom>
          <a:ln w="12700">
            <a:miter lim="400000"/>
          </a:ln>
          <a:extLst>
            <a:ext uri="{C572A759-6A51-4108-AA02-DFA0A04FC94B}">
              <ma14:wrappingTextBoxFlag xmlns:ma14="http://schemas.microsoft.com/office/mac/drawingml/2011/main" xmlns="" val="1"/>
            </a:ext>
          </a:extLst>
        </p:spPr>
        <p:txBody>
          <a:bodyPr lIns="35453" tIns="35453" rIns="35453" bIns="35453" anchor="ctr">
            <a:normAutofit/>
          </a:bodyPr>
          <a:lstStyle/>
          <a:p>
            <a:r>
              <a:t>Title Text</a:t>
            </a:r>
          </a:p>
        </p:txBody>
      </p:sp>
      <p:sp>
        <p:nvSpPr>
          <p:cNvPr id="3" name="Body Level One…"/>
          <p:cNvSpPr txBox="1">
            <a:spLocks noGrp="1"/>
          </p:cNvSpPr>
          <p:nvPr>
            <p:ph type="body" idx="1"/>
          </p:nvPr>
        </p:nvSpPr>
        <p:spPr>
          <a:xfrm>
            <a:off x="669727" y="1821656"/>
            <a:ext cx="7804547" cy="4420195"/>
          </a:xfrm>
          <a:prstGeom prst="rect">
            <a:avLst/>
          </a:prstGeom>
          <a:ln w="12700">
            <a:miter lim="400000"/>
          </a:ln>
          <a:extLst>
            <a:ext uri="{C572A759-6A51-4108-AA02-DFA0A04FC94B}">
              <ma14:wrappingTextBoxFlag xmlns:ma14="http://schemas.microsoft.com/office/mac/drawingml/2011/main" xmlns="" val="1"/>
            </a:ext>
          </a:extLst>
        </p:spPr>
        <p:txBody>
          <a:bodyPr lIns="35453" tIns="35453" rIns="35453" bIns="35453"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4400556" y="6536667"/>
            <a:ext cx="338130" cy="245255"/>
          </a:xfrm>
          <a:prstGeom prst="rect">
            <a:avLst/>
          </a:prstGeom>
          <a:ln w="12700">
            <a:miter lim="400000"/>
          </a:ln>
        </p:spPr>
        <p:txBody>
          <a:bodyPr wrap="none" lIns="35453" tIns="35453" rIns="35453" bIns="35453">
            <a:spAutoFit/>
          </a:bodyPr>
          <a:lstStyle>
            <a:lvl1pPr>
              <a:defRPr sz="1100">
                <a:latin typeface="Helvetica Neue Light"/>
                <a:ea typeface="Helvetica Neue Light"/>
                <a:cs typeface="Helvetica Neue Light"/>
                <a:sym typeface="Helvetica Neue Light"/>
              </a:defRPr>
            </a:lvl1pPr>
          </a:lstStyle>
          <a:p>
            <a:pPr algn="ctr" defTabSz="407895" hangingPunct="0"/>
            <a:fld id="{86CB4B4D-7CA3-9044-876B-883B54F8677D}" type="slidenum">
              <a:rPr lang="en-US" smtClean="0"/>
              <a:pPr algn="ctr" defTabSz="407895" hangingPunct="0"/>
              <a:t>‹nr.›</a:t>
            </a:fld>
            <a:endParaRPr lang="en-US"/>
          </a:p>
        </p:txBody>
      </p:sp>
    </p:spTree>
  </p:cSld>
  <p:clrMap bg1="lt1" tx1="dk1" bg2="lt2" tx2="dk2" accent1="accent1" accent2="accent2" accent3="accent3" accent4="accent4" accent5="accent5" accent6="accent6" hlink="hlink" folHlink="folHlink"/>
  <p:sldLayoutIdLst>
    <p:sldLayoutId id="2147483743" r:id="rId1"/>
    <p:sldLayoutId id="2147483744" r:id="rId2"/>
  </p:sldLayoutIdLst>
  <p:transition spd="med"/>
  <p:txStyles>
    <p:titleStyle>
      <a:lvl1pPr marL="0" marR="0" indent="0" algn="ctr" defTabSz="407895"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1pPr>
      <a:lvl2pPr marL="0" marR="0" indent="0" algn="ctr" defTabSz="407895"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2pPr>
      <a:lvl3pPr marL="0" marR="0" indent="0" algn="ctr" defTabSz="407895"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3pPr>
      <a:lvl4pPr marL="0" marR="0" indent="0" algn="ctr" defTabSz="407895"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4pPr>
      <a:lvl5pPr marL="0" marR="0" indent="0" algn="ctr" defTabSz="407895"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5pPr>
      <a:lvl6pPr marL="0" marR="0" indent="0" algn="ctr" defTabSz="407895"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6pPr>
      <a:lvl7pPr marL="0" marR="0" indent="0" algn="ctr" defTabSz="407895"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7pPr>
      <a:lvl8pPr marL="0" marR="0" indent="0" algn="ctr" defTabSz="407895"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8pPr>
      <a:lvl9pPr marL="0" marR="0" indent="0" algn="ctr" defTabSz="407895"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9pPr>
    </p:titleStyle>
    <p:bodyStyle>
      <a:lvl1pPr marL="310352" marR="0" indent="-310352" algn="l" defTabSz="407895"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1pPr>
      <a:lvl2pPr marL="620705" marR="0" indent="-310352" algn="l" defTabSz="407895"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2pPr>
      <a:lvl3pPr marL="931075" marR="0" indent="-310352" algn="l" defTabSz="407895"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3pPr>
      <a:lvl4pPr marL="1241412" marR="0" indent="-310352" algn="l" defTabSz="407895"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4pPr>
      <a:lvl5pPr marL="1551791" marR="0" indent="-310352" algn="l" defTabSz="407895"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5pPr>
      <a:lvl6pPr marL="1862173" marR="0" indent="-310352" algn="l" defTabSz="407895"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6pPr>
      <a:lvl7pPr marL="2172528" marR="0" indent="-310352" algn="l" defTabSz="407895"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7pPr>
      <a:lvl8pPr marL="2482858" marR="0" indent="-310352" algn="l" defTabSz="407895"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8pPr>
      <a:lvl9pPr marL="2793235" marR="0" indent="-310352" algn="l" defTabSz="407895"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9pPr>
    </p:bodyStyle>
    <p:otherStyle>
      <a:lvl1pPr marL="0" marR="0" indent="0" algn="ctr" defTabSz="407895"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1pPr>
      <a:lvl2pPr marL="0" marR="0" indent="0" algn="ctr" defTabSz="407895"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2pPr>
      <a:lvl3pPr marL="0" marR="0" indent="0" algn="ctr" defTabSz="407895"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3pPr>
      <a:lvl4pPr marL="0" marR="0" indent="0" algn="ctr" defTabSz="407895"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4pPr>
      <a:lvl5pPr marL="0" marR="0" indent="0" algn="ctr" defTabSz="407895"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5pPr>
      <a:lvl6pPr marL="0" marR="0" indent="0" algn="ctr" defTabSz="407895"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6pPr>
      <a:lvl7pPr marL="0" marR="0" indent="0" algn="ctr" defTabSz="407895"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7pPr>
      <a:lvl8pPr marL="0" marR="0" indent="0" algn="ctr" defTabSz="407895"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8pPr>
      <a:lvl9pPr marL="0" marR="0" indent="0" algn="ctr" defTabSz="407895"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69727" y="178594"/>
            <a:ext cx="7804547" cy="1518047"/>
          </a:xfrm>
          <a:prstGeom prst="rect">
            <a:avLst/>
          </a:prstGeom>
          <a:ln w="12700">
            <a:miter lim="400000"/>
          </a:ln>
          <a:extLst>
            <a:ext uri="{C572A759-6A51-4108-AA02-DFA0A04FC94B}">
              <ma14:wrappingTextBoxFlag xmlns:ma14="http://schemas.microsoft.com/office/mac/drawingml/2011/main" xmlns="" val="1"/>
            </a:ext>
          </a:extLst>
        </p:spPr>
        <p:txBody>
          <a:bodyPr lIns="35486" tIns="35486" rIns="35486" bIns="35486" anchor="ctr">
            <a:normAutofit/>
          </a:bodyPr>
          <a:lstStyle/>
          <a:p>
            <a:r>
              <a:t>Title Text</a:t>
            </a:r>
          </a:p>
        </p:txBody>
      </p:sp>
      <p:sp>
        <p:nvSpPr>
          <p:cNvPr id="3" name="Body Level One…"/>
          <p:cNvSpPr txBox="1">
            <a:spLocks noGrp="1"/>
          </p:cNvSpPr>
          <p:nvPr>
            <p:ph type="body" idx="1"/>
          </p:nvPr>
        </p:nvSpPr>
        <p:spPr>
          <a:xfrm>
            <a:off x="669727" y="1821656"/>
            <a:ext cx="7804547" cy="4420195"/>
          </a:xfrm>
          <a:prstGeom prst="rect">
            <a:avLst/>
          </a:prstGeom>
          <a:ln w="12700">
            <a:miter lim="400000"/>
          </a:ln>
          <a:extLst>
            <a:ext uri="{C572A759-6A51-4108-AA02-DFA0A04FC94B}">
              <ma14:wrappingTextBoxFlag xmlns:ma14="http://schemas.microsoft.com/office/mac/drawingml/2011/main" xmlns="" val="1"/>
            </a:ext>
          </a:extLst>
        </p:spPr>
        <p:txBody>
          <a:bodyPr lIns="35486" tIns="35486" rIns="35486" bIns="35486"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4400556" y="6536649"/>
            <a:ext cx="338130" cy="245255"/>
          </a:xfrm>
          <a:prstGeom prst="rect">
            <a:avLst/>
          </a:prstGeom>
          <a:ln w="12700">
            <a:miter lim="400000"/>
          </a:ln>
        </p:spPr>
        <p:txBody>
          <a:bodyPr wrap="none" lIns="35486" tIns="35486" rIns="35486" bIns="35486">
            <a:spAutoFit/>
          </a:bodyPr>
          <a:lstStyle>
            <a:lvl1pPr>
              <a:defRPr sz="1100">
                <a:latin typeface="Helvetica Neue Light"/>
                <a:ea typeface="Helvetica Neue Light"/>
                <a:cs typeface="Helvetica Neue Light"/>
                <a:sym typeface="Helvetica Neue Light"/>
              </a:defRPr>
            </a:lvl1pPr>
          </a:lstStyle>
          <a:p>
            <a:pPr algn="ctr" defTabSz="408273" hangingPunct="0"/>
            <a:fld id="{86CB4B4D-7CA3-9044-876B-883B54F8677D}" type="slidenum">
              <a:rPr lang="en-US" smtClean="0"/>
              <a:pPr algn="ctr" defTabSz="408273" hangingPunct="0"/>
              <a:t>‹nr.›</a:t>
            </a:fld>
            <a:endParaRPr lang="en-US"/>
          </a:p>
        </p:txBody>
      </p:sp>
    </p:spTree>
  </p:cSld>
  <p:clrMap bg1="lt1" tx1="dk1" bg2="lt2" tx2="dk2" accent1="accent1" accent2="accent2" accent3="accent3" accent4="accent4" accent5="accent5" accent6="accent6" hlink="hlink" folHlink="folHlink"/>
  <p:sldLayoutIdLst>
    <p:sldLayoutId id="2147483746" r:id="rId1"/>
  </p:sldLayoutIdLst>
  <p:transition spd="med"/>
  <p:txStyles>
    <p:titleStyle>
      <a:lvl1pPr marL="0" marR="0" indent="0" algn="ctr" defTabSz="408273"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1pPr>
      <a:lvl2pPr marL="0" marR="0" indent="0" algn="ctr" defTabSz="408273"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2pPr>
      <a:lvl3pPr marL="0" marR="0" indent="0" algn="ctr" defTabSz="408273"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3pPr>
      <a:lvl4pPr marL="0" marR="0" indent="0" algn="ctr" defTabSz="408273"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4pPr>
      <a:lvl5pPr marL="0" marR="0" indent="0" algn="ctr" defTabSz="408273"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5pPr>
      <a:lvl6pPr marL="0" marR="0" indent="0" algn="ctr" defTabSz="408273"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6pPr>
      <a:lvl7pPr marL="0" marR="0" indent="0" algn="ctr" defTabSz="408273"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7pPr>
      <a:lvl8pPr marL="0" marR="0" indent="0" algn="ctr" defTabSz="408273"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8pPr>
      <a:lvl9pPr marL="0" marR="0" indent="0" algn="ctr" defTabSz="408273"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9pPr>
    </p:titleStyle>
    <p:bodyStyle>
      <a:lvl1pPr marL="310640" marR="0" indent="-310640" algn="l" defTabSz="408273"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1pPr>
      <a:lvl2pPr marL="621281" marR="0" indent="-310640" algn="l" defTabSz="408273"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2pPr>
      <a:lvl3pPr marL="931930" marR="0" indent="-310640" algn="l" defTabSz="408273"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3pPr>
      <a:lvl4pPr marL="1242563" marR="0" indent="-310640" algn="l" defTabSz="408273"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4pPr>
      <a:lvl5pPr marL="1553224" marR="0" indent="-310640" algn="l" defTabSz="408273"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5pPr>
      <a:lvl6pPr marL="1863886" marR="0" indent="-310640" algn="l" defTabSz="408273"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6pPr>
      <a:lvl7pPr marL="2174529" marR="0" indent="-310640" algn="l" defTabSz="408273"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7pPr>
      <a:lvl8pPr marL="2485144" marR="0" indent="-310640" algn="l" defTabSz="408273"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8pPr>
      <a:lvl9pPr marL="2795809" marR="0" indent="-310640" algn="l" defTabSz="408273"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9pPr>
    </p:bodyStyle>
    <p:otherStyle>
      <a:lvl1pPr marL="0" marR="0" indent="0" algn="ctr" defTabSz="408273"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1pPr>
      <a:lvl2pPr marL="0" marR="0" indent="0" algn="ctr" defTabSz="408273"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2pPr>
      <a:lvl3pPr marL="0" marR="0" indent="0" algn="ctr" defTabSz="408273"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3pPr>
      <a:lvl4pPr marL="0" marR="0" indent="0" algn="ctr" defTabSz="408273"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4pPr>
      <a:lvl5pPr marL="0" marR="0" indent="0" algn="ctr" defTabSz="408273"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5pPr>
      <a:lvl6pPr marL="0" marR="0" indent="0" algn="ctr" defTabSz="408273"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6pPr>
      <a:lvl7pPr marL="0" marR="0" indent="0" algn="ctr" defTabSz="408273"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7pPr>
      <a:lvl8pPr marL="0" marR="0" indent="0" algn="ctr" defTabSz="408273"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8pPr>
      <a:lvl9pPr marL="0" marR="0" indent="0" algn="ctr" defTabSz="408273"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69727" y="178594"/>
            <a:ext cx="7804547" cy="1518047"/>
          </a:xfrm>
          <a:prstGeom prst="rect">
            <a:avLst/>
          </a:prstGeom>
          <a:ln w="12700">
            <a:miter lim="400000"/>
          </a:ln>
          <a:extLst>
            <a:ext uri="{C572A759-6A51-4108-AA02-DFA0A04FC94B}">
              <ma14:wrappingTextBoxFlag xmlns:ma14="http://schemas.microsoft.com/office/mac/drawingml/2011/main" xmlns="" val="1"/>
            </a:ext>
          </a:extLst>
        </p:spPr>
        <p:txBody>
          <a:bodyPr lIns="35505" tIns="35505" rIns="35505" bIns="35505" anchor="ctr">
            <a:normAutofit/>
          </a:bodyPr>
          <a:lstStyle/>
          <a:p>
            <a:r>
              <a:t>Title Text</a:t>
            </a:r>
          </a:p>
        </p:txBody>
      </p:sp>
      <p:sp>
        <p:nvSpPr>
          <p:cNvPr id="3" name="Body Level One…"/>
          <p:cNvSpPr txBox="1">
            <a:spLocks noGrp="1"/>
          </p:cNvSpPr>
          <p:nvPr>
            <p:ph type="body" idx="1"/>
          </p:nvPr>
        </p:nvSpPr>
        <p:spPr>
          <a:xfrm>
            <a:off x="669727" y="1821656"/>
            <a:ext cx="7804547" cy="4420195"/>
          </a:xfrm>
          <a:prstGeom prst="rect">
            <a:avLst/>
          </a:prstGeom>
          <a:ln w="12700">
            <a:miter lim="400000"/>
          </a:ln>
          <a:extLst>
            <a:ext uri="{C572A759-6A51-4108-AA02-DFA0A04FC94B}">
              <ma14:wrappingTextBoxFlag xmlns:ma14="http://schemas.microsoft.com/office/mac/drawingml/2011/main" xmlns="" val="1"/>
            </a:ext>
          </a:extLst>
        </p:spPr>
        <p:txBody>
          <a:bodyPr lIns="35505" tIns="35505" rIns="35505" bIns="35505"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4400556" y="6536639"/>
            <a:ext cx="338130" cy="245255"/>
          </a:xfrm>
          <a:prstGeom prst="rect">
            <a:avLst/>
          </a:prstGeom>
          <a:ln w="12700">
            <a:miter lim="400000"/>
          </a:ln>
        </p:spPr>
        <p:txBody>
          <a:bodyPr wrap="none" lIns="35505" tIns="35505" rIns="35505" bIns="35505">
            <a:spAutoFit/>
          </a:bodyPr>
          <a:lstStyle>
            <a:lvl1pPr>
              <a:defRPr sz="1100">
                <a:latin typeface="Helvetica Neue Light"/>
                <a:ea typeface="Helvetica Neue Light"/>
                <a:cs typeface="Helvetica Neue Light"/>
                <a:sym typeface="Helvetica Neue Light"/>
              </a:defRPr>
            </a:lvl1pPr>
          </a:lstStyle>
          <a:p>
            <a:pPr algn="ctr" defTabSz="408483" hangingPunct="0"/>
            <a:fld id="{86CB4B4D-7CA3-9044-876B-883B54F8677D}" type="slidenum">
              <a:rPr lang="en-US" smtClean="0"/>
              <a:pPr algn="ctr" defTabSz="408483" hangingPunct="0"/>
              <a:t>‹nr.›</a:t>
            </a:fld>
            <a:endParaRPr lang="en-US"/>
          </a:p>
        </p:txBody>
      </p:sp>
    </p:spTree>
  </p:cSld>
  <p:clrMap bg1="lt1" tx1="dk1" bg2="lt2" tx2="dk2" accent1="accent1" accent2="accent2" accent3="accent3" accent4="accent4" accent5="accent5" accent6="accent6" hlink="hlink" folHlink="folHlink"/>
  <p:sldLayoutIdLst>
    <p:sldLayoutId id="2147483748" r:id="rId1"/>
  </p:sldLayoutIdLst>
  <p:transition spd="med"/>
  <p:txStyles>
    <p:titleStyle>
      <a:lvl1pPr marL="0" marR="0" indent="0" algn="ctr" defTabSz="408483"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1pPr>
      <a:lvl2pPr marL="0" marR="0" indent="0" algn="ctr" defTabSz="408483"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2pPr>
      <a:lvl3pPr marL="0" marR="0" indent="0" algn="ctr" defTabSz="408483"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3pPr>
      <a:lvl4pPr marL="0" marR="0" indent="0" algn="ctr" defTabSz="408483"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4pPr>
      <a:lvl5pPr marL="0" marR="0" indent="0" algn="ctr" defTabSz="408483"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5pPr>
      <a:lvl6pPr marL="0" marR="0" indent="0" algn="ctr" defTabSz="408483"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6pPr>
      <a:lvl7pPr marL="0" marR="0" indent="0" algn="ctr" defTabSz="408483"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7pPr>
      <a:lvl8pPr marL="0" marR="0" indent="0" algn="ctr" defTabSz="408483"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8pPr>
      <a:lvl9pPr marL="0" marR="0" indent="0" algn="ctr" defTabSz="408483"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9pPr>
    </p:titleStyle>
    <p:bodyStyle>
      <a:lvl1pPr marL="310800" marR="0" indent="-310800" algn="l" defTabSz="408483"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1pPr>
      <a:lvl2pPr marL="621601" marR="0" indent="-310800" algn="l" defTabSz="408483"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2pPr>
      <a:lvl3pPr marL="932406" marR="0" indent="-310800" algn="l" defTabSz="408483"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3pPr>
      <a:lvl4pPr marL="1243202" marR="0" indent="-310800" algn="l" defTabSz="408483"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4pPr>
      <a:lvl5pPr marL="1554020" marR="0" indent="-310800" algn="l" defTabSz="408483"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5pPr>
      <a:lvl6pPr marL="1864838" marR="0" indent="-310800" algn="l" defTabSz="408483"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6pPr>
      <a:lvl7pPr marL="2175642" marR="0" indent="-310800" algn="l" defTabSz="408483"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7pPr>
      <a:lvl8pPr marL="2486418" marR="0" indent="-310800" algn="l" defTabSz="408483"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8pPr>
      <a:lvl9pPr marL="2797239" marR="0" indent="-310800" algn="l" defTabSz="408483"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9pPr>
    </p:bodyStyle>
    <p:otherStyle>
      <a:lvl1pPr marL="0" marR="0" indent="0" algn="ctr" defTabSz="408483"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1pPr>
      <a:lvl2pPr marL="0" marR="0" indent="0" algn="ctr" defTabSz="408483"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2pPr>
      <a:lvl3pPr marL="0" marR="0" indent="0" algn="ctr" defTabSz="408483"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3pPr>
      <a:lvl4pPr marL="0" marR="0" indent="0" algn="ctr" defTabSz="408483"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4pPr>
      <a:lvl5pPr marL="0" marR="0" indent="0" algn="ctr" defTabSz="408483"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5pPr>
      <a:lvl6pPr marL="0" marR="0" indent="0" algn="ctr" defTabSz="408483"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6pPr>
      <a:lvl7pPr marL="0" marR="0" indent="0" algn="ctr" defTabSz="408483"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7pPr>
      <a:lvl8pPr marL="0" marR="0" indent="0" algn="ctr" defTabSz="408483"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8pPr>
      <a:lvl9pPr marL="0" marR="0" indent="0" algn="ctr" defTabSz="408483"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69727" y="178594"/>
            <a:ext cx="7804547" cy="1518047"/>
          </a:xfrm>
          <a:prstGeom prst="rect">
            <a:avLst/>
          </a:prstGeom>
          <a:ln w="12700">
            <a:miter lim="400000"/>
          </a:ln>
          <a:extLst>
            <a:ext uri="{C572A759-6A51-4108-AA02-DFA0A04FC94B}">
              <ma14:wrappingTextBoxFlag xmlns:ma14="http://schemas.microsoft.com/office/mac/drawingml/2011/main" xmlns="" val="1"/>
            </a:ext>
          </a:extLst>
        </p:spPr>
        <p:txBody>
          <a:bodyPr lIns="35527" tIns="35527" rIns="35527" bIns="35527" anchor="ctr">
            <a:normAutofit/>
          </a:bodyPr>
          <a:lstStyle/>
          <a:p>
            <a:r>
              <a:t>Title Text</a:t>
            </a:r>
          </a:p>
        </p:txBody>
      </p:sp>
      <p:sp>
        <p:nvSpPr>
          <p:cNvPr id="3" name="Body Level One…"/>
          <p:cNvSpPr txBox="1">
            <a:spLocks noGrp="1"/>
          </p:cNvSpPr>
          <p:nvPr>
            <p:ph type="body" idx="1"/>
          </p:nvPr>
        </p:nvSpPr>
        <p:spPr>
          <a:xfrm>
            <a:off x="669727" y="1821656"/>
            <a:ext cx="7804547" cy="4420195"/>
          </a:xfrm>
          <a:prstGeom prst="rect">
            <a:avLst/>
          </a:prstGeom>
          <a:ln w="12700">
            <a:miter lim="400000"/>
          </a:ln>
          <a:extLst>
            <a:ext uri="{C572A759-6A51-4108-AA02-DFA0A04FC94B}">
              <ma14:wrappingTextBoxFlag xmlns:ma14="http://schemas.microsoft.com/office/mac/drawingml/2011/main" xmlns="" val="1"/>
            </a:ext>
          </a:extLst>
        </p:spPr>
        <p:txBody>
          <a:bodyPr lIns="35527" tIns="35527" rIns="35527" bIns="35527"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4400556" y="6536628"/>
            <a:ext cx="338130" cy="245255"/>
          </a:xfrm>
          <a:prstGeom prst="rect">
            <a:avLst/>
          </a:prstGeom>
          <a:ln w="12700">
            <a:miter lim="400000"/>
          </a:ln>
        </p:spPr>
        <p:txBody>
          <a:bodyPr wrap="none" lIns="35527" tIns="35527" rIns="35527" bIns="35527">
            <a:spAutoFit/>
          </a:bodyPr>
          <a:lstStyle>
            <a:lvl1pPr>
              <a:defRPr sz="1100">
                <a:latin typeface="Helvetica Neue Light"/>
                <a:ea typeface="Helvetica Neue Light"/>
                <a:cs typeface="Helvetica Neue Light"/>
                <a:sym typeface="Helvetica Neue Light"/>
              </a:defRPr>
            </a:lvl1pPr>
          </a:lstStyle>
          <a:p>
            <a:pPr algn="ctr" defTabSz="408714" hangingPunct="0"/>
            <a:fld id="{86CB4B4D-7CA3-9044-876B-883B54F8677D}" type="slidenum">
              <a:rPr lang="en-US" smtClean="0"/>
              <a:pPr algn="ctr" defTabSz="408714" hangingPunct="0"/>
              <a:t>‹nr.›</a:t>
            </a:fld>
            <a:endParaRPr lang="en-US"/>
          </a:p>
        </p:txBody>
      </p:sp>
    </p:spTree>
  </p:cSld>
  <p:clrMap bg1="lt1" tx1="dk1" bg2="lt2" tx2="dk2" accent1="accent1" accent2="accent2" accent3="accent3" accent4="accent4" accent5="accent5" accent6="accent6" hlink="hlink" folHlink="folHlink"/>
  <p:sldLayoutIdLst>
    <p:sldLayoutId id="2147483750" r:id="rId1"/>
  </p:sldLayoutIdLst>
  <p:transition spd="med"/>
  <p:txStyles>
    <p:titleStyle>
      <a:lvl1pPr marL="0" marR="0" indent="0" algn="ctr" defTabSz="408714"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1pPr>
      <a:lvl2pPr marL="0" marR="0" indent="0" algn="ctr" defTabSz="408714"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2pPr>
      <a:lvl3pPr marL="0" marR="0" indent="0" algn="ctr" defTabSz="408714"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3pPr>
      <a:lvl4pPr marL="0" marR="0" indent="0" algn="ctr" defTabSz="408714"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4pPr>
      <a:lvl5pPr marL="0" marR="0" indent="0" algn="ctr" defTabSz="408714"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5pPr>
      <a:lvl6pPr marL="0" marR="0" indent="0" algn="ctr" defTabSz="408714"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6pPr>
      <a:lvl7pPr marL="0" marR="0" indent="0" algn="ctr" defTabSz="408714"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7pPr>
      <a:lvl8pPr marL="0" marR="0" indent="0" algn="ctr" defTabSz="408714"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8pPr>
      <a:lvl9pPr marL="0" marR="0" indent="0" algn="ctr" defTabSz="408714"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9pPr>
    </p:titleStyle>
    <p:bodyStyle>
      <a:lvl1pPr marL="310976" marR="0" indent="-310976" algn="l" defTabSz="408714"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1pPr>
      <a:lvl2pPr marL="621952" marR="0" indent="-310976" algn="l" defTabSz="408714"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2pPr>
      <a:lvl3pPr marL="932931" marR="0" indent="-310976" algn="l" defTabSz="408714"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3pPr>
      <a:lvl4pPr marL="1243906" marR="0" indent="-310976" algn="l" defTabSz="408714"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4pPr>
      <a:lvl5pPr marL="1554895" marR="0" indent="-310976" algn="l" defTabSz="408714"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5pPr>
      <a:lvl6pPr marL="1865885" marR="0" indent="-310976" algn="l" defTabSz="408714"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6pPr>
      <a:lvl7pPr marL="2176867" marR="0" indent="-310976" algn="l" defTabSz="408714"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7pPr>
      <a:lvl8pPr marL="2487820" marR="0" indent="-310976" algn="l" defTabSz="408714"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8pPr>
      <a:lvl9pPr marL="2798813" marR="0" indent="-310976" algn="l" defTabSz="408714"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9pPr>
    </p:bodyStyle>
    <p:otherStyle>
      <a:lvl1pPr marL="0" marR="0" indent="0" algn="ctr" defTabSz="408714"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1pPr>
      <a:lvl2pPr marL="0" marR="0" indent="0" algn="ctr" defTabSz="408714"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2pPr>
      <a:lvl3pPr marL="0" marR="0" indent="0" algn="ctr" defTabSz="408714"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3pPr>
      <a:lvl4pPr marL="0" marR="0" indent="0" algn="ctr" defTabSz="408714"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4pPr>
      <a:lvl5pPr marL="0" marR="0" indent="0" algn="ctr" defTabSz="408714"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5pPr>
      <a:lvl6pPr marL="0" marR="0" indent="0" algn="ctr" defTabSz="408714"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6pPr>
      <a:lvl7pPr marL="0" marR="0" indent="0" algn="ctr" defTabSz="408714"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7pPr>
      <a:lvl8pPr marL="0" marR="0" indent="0" algn="ctr" defTabSz="408714"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8pPr>
      <a:lvl9pPr marL="0" marR="0" indent="0" algn="ctr" defTabSz="408714"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69727" y="178594"/>
            <a:ext cx="7804547" cy="1518047"/>
          </a:xfrm>
          <a:prstGeom prst="rect">
            <a:avLst/>
          </a:prstGeom>
          <a:ln w="12700">
            <a:miter lim="400000"/>
          </a:ln>
          <a:extLst>
            <a:ext uri="{C572A759-6A51-4108-AA02-DFA0A04FC94B}">
              <ma14:wrappingTextBoxFlag xmlns:ma14="http://schemas.microsoft.com/office/mac/drawingml/2011/main" xmlns="" val="1"/>
            </a:ext>
          </a:extLst>
        </p:spPr>
        <p:txBody>
          <a:bodyPr lIns="35550" tIns="35550" rIns="35550" bIns="35550" anchor="ctr">
            <a:normAutofit/>
          </a:bodyPr>
          <a:lstStyle/>
          <a:p>
            <a:r>
              <a:t>Title Text</a:t>
            </a:r>
          </a:p>
        </p:txBody>
      </p:sp>
      <p:sp>
        <p:nvSpPr>
          <p:cNvPr id="3" name="Body Level One…"/>
          <p:cNvSpPr txBox="1">
            <a:spLocks noGrp="1"/>
          </p:cNvSpPr>
          <p:nvPr>
            <p:ph type="body" idx="1"/>
          </p:nvPr>
        </p:nvSpPr>
        <p:spPr>
          <a:xfrm>
            <a:off x="669727" y="1821656"/>
            <a:ext cx="7804547" cy="4420195"/>
          </a:xfrm>
          <a:prstGeom prst="rect">
            <a:avLst/>
          </a:prstGeom>
          <a:ln w="12700">
            <a:miter lim="400000"/>
          </a:ln>
          <a:extLst>
            <a:ext uri="{C572A759-6A51-4108-AA02-DFA0A04FC94B}">
              <ma14:wrappingTextBoxFlag xmlns:ma14="http://schemas.microsoft.com/office/mac/drawingml/2011/main" xmlns="" val="1"/>
            </a:ext>
          </a:extLst>
        </p:spPr>
        <p:txBody>
          <a:bodyPr lIns="35550" tIns="35550" rIns="35550" bIns="3555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4400556" y="6536616"/>
            <a:ext cx="338130" cy="245255"/>
          </a:xfrm>
          <a:prstGeom prst="rect">
            <a:avLst/>
          </a:prstGeom>
          <a:ln w="12700">
            <a:miter lim="400000"/>
          </a:ln>
        </p:spPr>
        <p:txBody>
          <a:bodyPr wrap="none" lIns="35550" tIns="35550" rIns="35550" bIns="35550">
            <a:spAutoFit/>
          </a:bodyPr>
          <a:lstStyle>
            <a:lvl1pPr>
              <a:defRPr sz="1100">
                <a:latin typeface="Helvetica Neue Light"/>
                <a:ea typeface="Helvetica Neue Light"/>
                <a:cs typeface="Helvetica Neue Light"/>
                <a:sym typeface="Helvetica Neue Light"/>
              </a:defRPr>
            </a:lvl1pPr>
          </a:lstStyle>
          <a:p>
            <a:pPr algn="ctr" defTabSz="408966" hangingPunct="0"/>
            <a:fld id="{86CB4B4D-7CA3-9044-876B-883B54F8677D}" type="slidenum">
              <a:rPr lang="en-US" smtClean="0"/>
              <a:pPr algn="ctr" defTabSz="408966" hangingPunct="0"/>
              <a:t>‹nr.›</a:t>
            </a:fld>
            <a:endParaRPr lang="en-US"/>
          </a:p>
        </p:txBody>
      </p:sp>
    </p:spTree>
  </p:cSld>
  <p:clrMap bg1="lt1" tx1="dk1" bg2="lt2" tx2="dk2" accent1="accent1" accent2="accent2" accent3="accent3" accent4="accent4" accent5="accent5" accent6="accent6" hlink="hlink" folHlink="folHlink"/>
  <p:sldLayoutIdLst>
    <p:sldLayoutId id="2147483752" r:id="rId1"/>
  </p:sldLayoutIdLst>
  <p:transition spd="med"/>
  <p:txStyles>
    <p:titleStyle>
      <a:lvl1pPr marL="0" marR="0" indent="0" algn="ctr" defTabSz="408966"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1pPr>
      <a:lvl2pPr marL="0" marR="0" indent="0" algn="ctr" defTabSz="408966"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2pPr>
      <a:lvl3pPr marL="0" marR="0" indent="0" algn="ctr" defTabSz="408966"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3pPr>
      <a:lvl4pPr marL="0" marR="0" indent="0" algn="ctr" defTabSz="408966"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4pPr>
      <a:lvl5pPr marL="0" marR="0" indent="0" algn="ctr" defTabSz="408966"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5pPr>
      <a:lvl6pPr marL="0" marR="0" indent="0" algn="ctr" defTabSz="408966"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6pPr>
      <a:lvl7pPr marL="0" marR="0" indent="0" algn="ctr" defTabSz="408966"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7pPr>
      <a:lvl8pPr marL="0" marR="0" indent="0" algn="ctr" defTabSz="408966"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8pPr>
      <a:lvl9pPr marL="0" marR="0" indent="0" algn="ctr" defTabSz="408966"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9pPr>
    </p:titleStyle>
    <p:bodyStyle>
      <a:lvl1pPr marL="311168" marR="0" indent="-311168" algn="l" defTabSz="408966"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1pPr>
      <a:lvl2pPr marL="622336" marR="0" indent="-311168" algn="l" defTabSz="408966"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2pPr>
      <a:lvl3pPr marL="933505" marR="0" indent="-311168" algn="l" defTabSz="408966"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3pPr>
      <a:lvl4pPr marL="1244673" marR="0" indent="-311168" algn="l" defTabSz="408966"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4pPr>
      <a:lvl5pPr marL="1555851" marR="0" indent="-311168" algn="l" defTabSz="408966"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5pPr>
      <a:lvl6pPr marL="1867027" marR="0" indent="-311168" algn="l" defTabSz="408966"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6pPr>
      <a:lvl7pPr marL="2178202" marR="0" indent="-311168" algn="l" defTabSz="408966"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7pPr>
      <a:lvl8pPr marL="2489352" marR="0" indent="-311168" algn="l" defTabSz="408966"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8pPr>
      <a:lvl9pPr marL="2800534" marR="0" indent="-311168" algn="l" defTabSz="408966"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9pPr>
    </p:bodyStyle>
    <p:otherStyle>
      <a:lvl1pPr marL="0" marR="0" indent="0" algn="ctr" defTabSz="408966"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1pPr>
      <a:lvl2pPr marL="0" marR="0" indent="0" algn="ctr" defTabSz="408966"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2pPr>
      <a:lvl3pPr marL="0" marR="0" indent="0" algn="ctr" defTabSz="408966"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3pPr>
      <a:lvl4pPr marL="0" marR="0" indent="0" algn="ctr" defTabSz="408966"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4pPr>
      <a:lvl5pPr marL="0" marR="0" indent="0" algn="ctr" defTabSz="408966"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5pPr>
      <a:lvl6pPr marL="0" marR="0" indent="0" algn="ctr" defTabSz="408966"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6pPr>
      <a:lvl7pPr marL="0" marR="0" indent="0" algn="ctr" defTabSz="408966"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7pPr>
      <a:lvl8pPr marL="0" marR="0" indent="0" algn="ctr" defTabSz="408966"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8pPr>
      <a:lvl9pPr marL="0" marR="0" indent="0" algn="ctr" defTabSz="408966"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69727" y="178594"/>
            <a:ext cx="7804547" cy="1518047"/>
          </a:xfrm>
          <a:prstGeom prst="rect">
            <a:avLst/>
          </a:prstGeom>
          <a:ln w="12700">
            <a:miter lim="400000"/>
          </a:ln>
          <a:extLst>
            <a:ext uri="{C572A759-6A51-4108-AA02-DFA0A04FC94B}">
              <ma14:wrappingTextBoxFlag xmlns:ma14="http://schemas.microsoft.com/office/mac/drawingml/2011/main" xmlns="" val="1"/>
            </a:ext>
          </a:extLst>
        </p:spPr>
        <p:txBody>
          <a:bodyPr lIns="35601" tIns="35601" rIns="35601" bIns="35601" anchor="ctr">
            <a:normAutofit/>
          </a:bodyPr>
          <a:lstStyle/>
          <a:p>
            <a:r>
              <a:t>Title Text</a:t>
            </a:r>
          </a:p>
        </p:txBody>
      </p:sp>
      <p:sp>
        <p:nvSpPr>
          <p:cNvPr id="3" name="Body Level One…"/>
          <p:cNvSpPr txBox="1">
            <a:spLocks noGrp="1"/>
          </p:cNvSpPr>
          <p:nvPr>
            <p:ph type="body" idx="1"/>
          </p:nvPr>
        </p:nvSpPr>
        <p:spPr>
          <a:xfrm>
            <a:off x="669727" y="1821656"/>
            <a:ext cx="7804547" cy="4420195"/>
          </a:xfrm>
          <a:prstGeom prst="rect">
            <a:avLst/>
          </a:prstGeom>
          <a:ln w="12700">
            <a:miter lim="400000"/>
          </a:ln>
          <a:extLst>
            <a:ext uri="{C572A759-6A51-4108-AA02-DFA0A04FC94B}">
              <ma14:wrappingTextBoxFlag xmlns:ma14="http://schemas.microsoft.com/office/mac/drawingml/2011/main" xmlns="" val="1"/>
            </a:ext>
          </a:extLst>
        </p:spPr>
        <p:txBody>
          <a:bodyPr lIns="35601" tIns="35601" rIns="35601" bIns="35601"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4400556" y="6536590"/>
            <a:ext cx="338130" cy="245255"/>
          </a:xfrm>
          <a:prstGeom prst="rect">
            <a:avLst/>
          </a:prstGeom>
          <a:ln w="12700">
            <a:miter lim="400000"/>
          </a:ln>
        </p:spPr>
        <p:txBody>
          <a:bodyPr wrap="none" lIns="35601" tIns="35601" rIns="35601" bIns="35601">
            <a:spAutoFit/>
          </a:bodyPr>
          <a:lstStyle>
            <a:lvl1pPr>
              <a:defRPr sz="1100">
                <a:latin typeface="Helvetica Neue Light"/>
                <a:ea typeface="Helvetica Neue Light"/>
                <a:cs typeface="Helvetica Neue Light"/>
                <a:sym typeface="Helvetica Neue Light"/>
              </a:defRPr>
            </a:lvl1pPr>
          </a:lstStyle>
          <a:p>
            <a:pPr algn="ctr" defTabSz="409512" hangingPunct="0"/>
            <a:fld id="{86CB4B4D-7CA3-9044-876B-883B54F8677D}" type="slidenum">
              <a:rPr lang="en-US" smtClean="0"/>
              <a:pPr algn="ctr" defTabSz="409512" hangingPunct="0"/>
              <a:t>‹nr.›</a:t>
            </a:fld>
            <a:endParaRPr lang="en-US"/>
          </a:p>
        </p:txBody>
      </p:sp>
    </p:spTree>
  </p:cSld>
  <p:clrMap bg1="lt1" tx1="dk1" bg2="lt2" tx2="dk2" accent1="accent1" accent2="accent2" accent3="accent3" accent4="accent4" accent5="accent5" accent6="accent6" hlink="hlink" folHlink="folHlink"/>
  <p:sldLayoutIdLst>
    <p:sldLayoutId id="2147483754" r:id="rId1"/>
  </p:sldLayoutIdLst>
  <p:transition spd="med"/>
  <p:txStyles>
    <p:titleStyle>
      <a:lvl1pPr marL="0" marR="0" indent="0" algn="ctr" defTabSz="409512"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1pPr>
      <a:lvl2pPr marL="0" marR="0" indent="0" algn="ctr" defTabSz="409512"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2pPr>
      <a:lvl3pPr marL="0" marR="0" indent="0" algn="ctr" defTabSz="409512"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3pPr>
      <a:lvl4pPr marL="0" marR="0" indent="0" algn="ctr" defTabSz="409512"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4pPr>
      <a:lvl5pPr marL="0" marR="0" indent="0" algn="ctr" defTabSz="409512"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5pPr>
      <a:lvl6pPr marL="0" marR="0" indent="0" algn="ctr" defTabSz="409512"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6pPr>
      <a:lvl7pPr marL="0" marR="0" indent="0" algn="ctr" defTabSz="409512"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7pPr>
      <a:lvl8pPr marL="0" marR="0" indent="0" algn="ctr" defTabSz="409512"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8pPr>
      <a:lvl9pPr marL="0" marR="0" indent="0" algn="ctr" defTabSz="409512"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9pPr>
    </p:titleStyle>
    <p:bodyStyle>
      <a:lvl1pPr marL="311584" marR="0" indent="-311584" algn="l" defTabSz="409512"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1pPr>
      <a:lvl2pPr marL="623168" marR="0" indent="-311584" algn="l" defTabSz="409512"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2pPr>
      <a:lvl3pPr marL="934752" marR="0" indent="-311584" algn="l" defTabSz="409512"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3pPr>
      <a:lvl4pPr marL="1246336" marR="0" indent="-311584" algn="l" defTabSz="409512"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4pPr>
      <a:lvl5pPr marL="1557922" marR="0" indent="-311584" algn="l" defTabSz="409512"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5pPr>
      <a:lvl6pPr marL="1869508" marR="0" indent="-311584" algn="l" defTabSz="409512"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6pPr>
      <a:lvl7pPr marL="2181096" marR="0" indent="-311584" algn="l" defTabSz="409512"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7pPr>
      <a:lvl8pPr marL="2492677" marR="0" indent="-311584" algn="l" defTabSz="409512"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8pPr>
      <a:lvl9pPr marL="2804269" marR="0" indent="-311584" algn="l" defTabSz="409512"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9pPr>
    </p:bodyStyle>
    <p:otherStyle>
      <a:lvl1pPr marL="0" marR="0" indent="0" algn="ctr" defTabSz="409512"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1pPr>
      <a:lvl2pPr marL="0" marR="0" indent="0" algn="ctr" defTabSz="409512"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2pPr>
      <a:lvl3pPr marL="0" marR="0" indent="0" algn="ctr" defTabSz="409512"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3pPr>
      <a:lvl4pPr marL="0" marR="0" indent="0" algn="ctr" defTabSz="409512"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4pPr>
      <a:lvl5pPr marL="0" marR="0" indent="0" algn="ctr" defTabSz="409512"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5pPr>
      <a:lvl6pPr marL="0" marR="0" indent="0" algn="ctr" defTabSz="409512"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6pPr>
      <a:lvl7pPr marL="0" marR="0" indent="0" algn="ctr" defTabSz="409512"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7pPr>
      <a:lvl8pPr marL="0" marR="0" indent="0" algn="ctr" defTabSz="409512"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8pPr>
      <a:lvl9pPr marL="0" marR="0" indent="0" algn="ctr" defTabSz="409512"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5056188" y="6021706"/>
            <a:ext cx="3619500" cy="158114"/>
          </a:xfrm>
          <a:prstGeom prst="rect">
            <a:avLst/>
          </a:prstGeom>
        </p:spPr>
        <p:txBody>
          <a:bodyPr vert="horz" lIns="90369" tIns="45185" rIns="0" bIns="45185" rtlCol="0" anchor="ctr"/>
          <a:lstStyle>
            <a:lvl1pPr algn="r">
              <a:defRPr sz="900">
                <a:solidFill>
                  <a:schemeClr val="tx1">
                    <a:tint val="75000"/>
                  </a:schemeClr>
                </a:solidFill>
                <a:latin typeface="Arial" charset="0"/>
                <a:ea typeface="ＭＳ Ｐゴシック" charset="0"/>
                <a:cs typeface="ＭＳ Ｐゴシック" charset="0"/>
              </a:defRPr>
            </a:lvl1pPr>
          </a:lstStyle>
          <a:p>
            <a:pPr defTabSz="451934" fontAlgn="base">
              <a:spcBef>
                <a:spcPct val="0"/>
              </a:spcBef>
              <a:spcAft>
                <a:spcPct val="0"/>
              </a:spcAft>
              <a:defRPr/>
            </a:pPr>
            <a:endParaRPr lang="fi-FI" kern="1200">
              <a:solidFill>
                <a:prstClr val="black">
                  <a:tint val="75000"/>
                </a:prstClr>
              </a:solidFill>
            </a:endParaRPr>
          </a:p>
        </p:txBody>
      </p:sp>
      <p:sp>
        <p:nvSpPr>
          <p:cNvPr id="8" name="Date Placeholder 7"/>
          <p:cNvSpPr>
            <a:spLocks noGrp="1"/>
          </p:cNvSpPr>
          <p:nvPr>
            <p:ph type="dt" sz="half" idx="2"/>
          </p:nvPr>
        </p:nvSpPr>
        <p:spPr>
          <a:xfrm>
            <a:off x="5056188" y="6179824"/>
            <a:ext cx="3619500" cy="186690"/>
          </a:xfrm>
          <a:prstGeom prst="rect">
            <a:avLst/>
          </a:prstGeom>
        </p:spPr>
        <p:txBody>
          <a:bodyPr vert="horz" lIns="90369" tIns="45185" rIns="0" bIns="45185" rtlCol="0" anchor="ctr"/>
          <a:lstStyle>
            <a:lvl1pPr algn="r">
              <a:defRPr sz="900" smtClean="0">
                <a:solidFill>
                  <a:schemeClr val="tx1">
                    <a:tint val="75000"/>
                  </a:schemeClr>
                </a:solidFill>
                <a:latin typeface="Arial" charset="0"/>
                <a:ea typeface="ＭＳ Ｐゴシック" charset="0"/>
                <a:cs typeface="ＭＳ Ｐゴシック" charset="0"/>
              </a:defRPr>
            </a:lvl1pPr>
          </a:lstStyle>
          <a:p>
            <a:pPr defTabSz="451934" fontAlgn="base">
              <a:spcBef>
                <a:spcPct val="0"/>
              </a:spcBef>
              <a:spcAft>
                <a:spcPct val="0"/>
              </a:spcAft>
              <a:defRPr/>
            </a:pPr>
            <a:fld id="{EB173751-4DCC-4111-AC7A-F8FCB97FE54E}" type="datetime1">
              <a:rPr lang="fi-FI" kern="1200" smtClean="0">
                <a:solidFill>
                  <a:prstClr val="black">
                    <a:tint val="75000"/>
                  </a:prstClr>
                </a:solidFill>
              </a:rPr>
              <a:pPr defTabSz="451934" fontAlgn="base">
                <a:spcBef>
                  <a:spcPct val="0"/>
                </a:spcBef>
                <a:spcAft>
                  <a:spcPct val="0"/>
                </a:spcAft>
                <a:defRPr/>
              </a:pPr>
              <a:t>15.5.2018</a:t>
            </a:fld>
            <a:endParaRPr lang="fi-FI" kern="1200">
              <a:solidFill>
                <a:prstClr val="black">
                  <a:tint val="75000"/>
                </a:prstClr>
              </a:solidFill>
            </a:endParaRPr>
          </a:p>
        </p:txBody>
      </p:sp>
      <p:sp>
        <p:nvSpPr>
          <p:cNvPr id="9" name="Slide Number Placeholder 8"/>
          <p:cNvSpPr>
            <a:spLocks noGrp="1"/>
          </p:cNvSpPr>
          <p:nvPr>
            <p:ph type="sldNum" sz="quarter" idx="4"/>
          </p:nvPr>
        </p:nvSpPr>
        <p:spPr>
          <a:xfrm>
            <a:off x="5056188" y="6366510"/>
            <a:ext cx="3619500" cy="161926"/>
          </a:xfrm>
          <a:prstGeom prst="rect">
            <a:avLst/>
          </a:prstGeom>
        </p:spPr>
        <p:txBody>
          <a:bodyPr vert="horz" lIns="90369" tIns="45185" rIns="0" bIns="45185" rtlCol="0" anchor="ctr"/>
          <a:lstStyle>
            <a:lvl1pPr algn="r">
              <a:defRPr sz="900">
                <a:solidFill>
                  <a:schemeClr val="tx1">
                    <a:tint val="75000"/>
                  </a:schemeClr>
                </a:solidFill>
                <a:latin typeface="Arial" charset="0"/>
                <a:ea typeface="ＭＳ Ｐゴシック" charset="0"/>
                <a:cs typeface="ＭＳ Ｐゴシック" charset="0"/>
              </a:defRPr>
            </a:lvl1pPr>
          </a:lstStyle>
          <a:p>
            <a:pPr defTabSz="451934" fontAlgn="base">
              <a:spcBef>
                <a:spcPct val="0"/>
              </a:spcBef>
              <a:spcAft>
                <a:spcPct val="0"/>
              </a:spcAft>
              <a:defRPr/>
            </a:pPr>
            <a:fld id="{2C6D9DC4-5A50-4878-9409-721D775CFEF7}" type="slidenum">
              <a:rPr lang="fi-FI" kern="1200" smtClean="0">
                <a:solidFill>
                  <a:prstClr val="black">
                    <a:tint val="75000"/>
                  </a:prstClr>
                </a:solidFill>
              </a:rPr>
              <a:pPr defTabSz="451934" fontAlgn="base">
                <a:spcBef>
                  <a:spcPct val="0"/>
                </a:spcBef>
                <a:spcAft>
                  <a:spcPct val="0"/>
                </a:spcAft>
                <a:defRPr/>
              </a:pPr>
              <a:t>‹nr.›</a:t>
            </a:fld>
            <a:endParaRPr lang="fi-FI" kern="120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83" r:id="rId1"/>
  </p:sldLayoutIdLst>
  <p:timing>
    <p:tnLst>
      <p:par>
        <p:cTn id="1" dur="indefinite" restart="never" nodeType="tmRoot"/>
      </p:par>
    </p:tnLst>
  </p:timing>
  <p:hf hdr="0" ftr="0"/>
  <p:txStyles>
    <p:titleStyle>
      <a:lvl1pPr algn="ctr" defTabSz="451934" rtl="0" fontAlgn="base">
        <a:spcBef>
          <a:spcPct val="0"/>
        </a:spcBef>
        <a:spcAft>
          <a:spcPct val="0"/>
        </a:spcAft>
        <a:defRPr sz="4400" kern="1200">
          <a:solidFill>
            <a:schemeClr val="tx1"/>
          </a:solidFill>
          <a:latin typeface="+mj-lt"/>
          <a:ea typeface="ＭＳ Ｐゴシック" charset="0"/>
          <a:cs typeface="MS PGothic" pitchFamily="34" charset="-128"/>
        </a:defRPr>
      </a:lvl1pPr>
      <a:lvl2pPr algn="ctr" defTabSz="451934" rtl="0" fontAlgn="base">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1934" rtl="0" fontAlgn="base">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1934" rtl="0" fontAlgn="base">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1934" rtl="0" fontAlgn="base">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1934" algn="ctr" defTabSz="451934"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03858" algn="ctr" defTabSz="451934"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55838" algn="ctr" defTabSz="451934"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07776" algn="ctr" defTabSz="451934"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p:titleStyle>
    <p:bodyStyle>
      <a:lvl1pPr marL="338988" indent="-338988" algn="l" defTabSz="451934" rtl="0" fontAlgn="base">
        <a:spcBef>
          <a:spcPct val="20000"/>
        </a:spcBef>
        <a:spcAft>
          <a:spcPct val="0"/>
        </a:spcAft>
        <a:buFont typeface="Arial" pitchFamily="34" charset="0"/>
        <a:buChar char="•"/>
        <a:defRPr sz="3200" kern="1200">
          <a:solidFill>
            <a:schemeClr val="tx1"/>
          </a:solidFill>
          <a:latin typeface="+mn-lt"/>
          <a:ea typeface="ＭＳ Ｐゴシック" charset="0"/>
          <a:cs typeface="MS PGothic" pitchFamily="34" charset="-128"/>
        </a:defRPr>
      </a:lvl1pPr>
      <a:lvl2pPr marL="734375" indent="-282534" algn="l" defTabSz="451934" rtl="0" fontAlgn="base">
        <a:spcBef>
          <a:spcPct val="20000"/>
        </a:spcBef>
        <a:spcAft>
          <a:spcPct val="0"/>
        </a:spcAft>
        <a:buFont typeface="Arial" pitchFamily="34" charset="0"/>
        <a:buChar char="–"/>
        <a:defRPr sz="2800" kern="1200">
          <a:solidFill>
            <a:schemeClr val="tx1"/>
          </a:solidFill>
          <a:latin typeface="+mn-lt"/>
          <a:ea typeface="ＭＳ Ｐゴシック" pitchFamily="34" charset="-128"/>
          <a:cs typeface="MS PGothic" charset="0"/>
        </a:defRPr>
      </a:lvl2pPr>
      <a:lvl3pPr marL="1129865" indent="-225924" algn="l" defTabSz="451934" rtl="0" fontAlgn="base">
        <a:spcBef>
          <a:spcPct val="20000"/>
        </a:spcBef>
        <a:spcAft>
          <a:spcPct val="0"/>
        </a:spcAft>
        <a:buFont typeface="Arial" pitchFamily="34" charset="0"/>
        <a:buChar char="•"/>
        <a:defRPr sz="2400" kern="1200">
          <a:solidFill>
            <a:schemeClr val="tx1"/>
          </a:solidFill>
          <a:latin typeface="+mn-lt"/>
          <a:ea typeface="ヒラギノ角ゴ Pro W3" charset="-128"/>
          <a:cs typeface="ヒラギノ角ゴ Pro W3" charset="-128"/>
        </a:defRPr>
      </a:lvl3pPr>
      <a:lvl4pPr marL="1581806" indent="-225924" algn="l" defTabSz="451934" rtl="0" fontAlgn="base">
        <a:spcBef>
          <a:spcPct val="20000"/>
        </a:spcBef>
        <a:spcAft>
          <a:spcPct val="0"/>
        </a:spcAft>
        <a:buFont typeface="Arial" pitchFamily="34" charset="0"/>
        <a:buChar char="–"/>
        <a:defRPr sz="2000" kern="1200">
          <a:solidFill>
            <a:schemeClr val="tx1"/>
          </a:solidFill>
          <a:latin typeface="+mn-lt"/>
          <a:ea typeface="ヒラギノ角ゴ Pro W3" charset="-128"/>
          <a:cs typeface="ヒラギノ角ゴ Pro W3" charset="0"/>
        </a:defRPr>
      </a:lvl4pPr>
      <a:lvl5pPr marL="2033758" indent="-225924" algn="l" defTabSz="451934" rtl="0" fontAlgn="base">
        <a:spcBef>
          <a:spcPct val="20000"/>
        </a:spcBef>
        <a:spcAft>
          <a:spcPct val="0"/>
        </a:spcAft>
        <a:buFont typeface="Arial" pitchFamily="34" charset="0"/>
        <a:buChar char="»"/>
        <a:defRPr sz="2000" kern="1200">
          <a:solidFill>
            <a:schemeClr val="tx1"/>
          </a:solidFill>
          <a:latin typeface="+mn-lt"/>
          <a:ea typeface="ＭＳ Ｐゴシック" charset="0"/>
          <a:cs typeface="ヒラギノ角ゴ Pro W3"/>
        </a:defRPr>
      </a:lvl5pPr>
      <a:lvl6pPr marL="2485673" indent="-225924" algn="l" defTabSz="451934" rtl="0" eaLnBrk="1" latinLnBrk="0" hangingPunct="1">
        <a:spcBef>
          <a:spcPct val="20000"/>
        </a:spcBef>
        <a:buFont typeface="Arial"/>
        <a:buChar char="•"/>
        <a:defRPr sz="2000" kern="1200">
          <a:solidFill>
            <a:schemeClr val="tx1"/>
          </a:solidFill>
          <a:latin typeface="+mn-lt"/>
          <a:ea typeface="+mn-ea"/>
          <a:cs typeface="+mn-cs"/>
        </a:defRPr>
      </a:lvl6pPr>
      <a:lvl7pPr marL="2937616" indent="-225924" algn="l" defTabSz="451934" rtl="0" eaLnBrk="1" latinLnBrk="0" hangingPunct="1">
        <a:spcBef>
          <a:spcPct val="20000"/>
        </a:spcBef>
        <a:buFont typeface="Arial"/>
        <a:buChar char="•"/>
        <a:defRPr sz="2000" kern="1200">
          <a:solidFill>
            <a:schemeClr val="tx1"/>
          </a:solidFill>
          <a:latin typeface="+mn-lt"/>
          <a:ea typeface="+mn-ea"/>
          <a:cs typeface="+mn-cs"/>
        </a:defRPr>
      </a:lvl7pPr>
      <a:lvl8pPr marL="3389564" indent="-225924" algn="l" defTabSz="451934" rtl="0" eaLnBrk="1" latinLnBrk="0" hangingPunct="1">
        <a:spcBef>
          <a:spcPct val="20000"/>
        </a:spcBef>
        <a:buFont typeface="Arial"/>
        <a:buChar char="•"/>
        <a:defRPr sz="2000" kern="1200">
          <a:solidFill>
            <a:schemeClr val="tx1"/>
          </a:solidFill>
          <a:latin typeface="+mn-lt"/>
          <a:ea typeface="+mn-ea"/>
          <a:cs typeface="+mn-cs"/>
        </a:defRPr>
      </a:lvl8pPr>
      <a:lvl9pPr marL="3841492" indent="-225924" algn="l" defTabSz="45193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1934" rtl="0" eaLnBrk="1" latinLnBrk="0" hangingPunct="1">
        <a:defRPr sz="1800" kern="1200">
          <a:solidFill>
            <a:schemeClr val="tx1"/>
          </a:solidFill>
          <a:latin typeface="+mn-lt"/>
          <a:ea typeface="+mn-ea"/>
          <a:cs typeface="+mn-cs"/>
        </a:defRPr>
      </a:lvl1pPr>
      <a:lvl2pPr marL="451934" algn="l" defTabSz="451934" rtl="0" eaLnBrk="1" latinLnBrk="0" hangingPunct="1">
        <a:defRPr sz="1800" kern="1200">
          <a:solidFill>
            <a:schemeClr val="tx1"/>
          </a:solidFill>
          <a:latin typeface="+mn-lt"/>
          <a:ea typeface="+mn-ea"/>
          <a:cs typeface="+mn-cs"/>
        </a:defRPr>
      </a:lvl2pPr>
      <a:lvl3pPr marL="903858" algn="l" defTabSz="451934" rtl="0" eaLnBrk="1" latinLnBrk="0" hangingPunct="1">
        <a:defRPr sz="1800" kern="1200">
          <a:solidFill>
            <a:schemeClr val="tx1"/>
          </a:solidFill>
          <a:latin typeface="+mn-lt"/>
          <a:ea typeface="+mn-ea"/>
          <a:cs typeface="+mn-cs"/>
        </a:defRPr>
      </a:lvl3pPr>
      <a:lvl4pPr marL="1355838" algn="l" defTabSz="451934" rtl="0" eaLnBrk="1" latinLnBrk="0" hangingPunct="1">
        <a:defRPr sz="1800" kern="1200">
          <a:solidFill>
            <a:schemeClr val="tx1"/>
          </a:solidFill>
          <a:latin typeface="+mn-lt"/>
          <a:ea typeface="+mn-ea"/>
          <a:cs typeface="+mn-cs"/>
        </a:defRPr>
      </a:lvl4pPr>
      <a:lvl5pPr marL="1807776" algn="l" defTabSz="451934" rtl="0" eaLnBrk="1" latinLnBrk="0" hangingPunct="1">
        <a:defRPr sz="1800" kern="1200">
          <a:solidFill>
            <a:schemeClr val="tx1"/>
          </a:solidFill>
          <a:latin typeface="+mn-lt"/>
          <a:ea typeface="+mn-ea"/>
          <a:cs typeface="+mn-cs"/>
        </a:defRPr>
      </a:lvl5pPr>
      <a:lvl6pPr marL="2259735" algn="l" defTabSz="451934" rtl="0" eaLnBrk="1" latinLnBrk="0" hangingPunct="1">
        <a:defRPr sz="1800" kern="1200">
          <a:solidFill>
            <a:schemeClr val="tx1"/>
          </a:solidFill>
          <a:latin typeface="+mn-lt"/>
          <a:ea typeface="+mn-ea"/>
          <a:cs typeface="+mn-cs"/>
        </a:defRPr>
      </a:lvl6pPr>
      <a:lvl7pPr marL="2711645" algn="l" defTabSz="451934" rtl="0" eaLnBrk="1" latinLnBrk="0" hangingPunct="1">
        <a:defRPr sz="1800" kern="1200">
          <a:solidFill>
            <a:schemeClr val="tx1"/>
          </a:solidFill>
          <a:latin typeface="+mn-lt"/>
          <a:ea typeface="+mn-ea"/>
          <a:cs typeface="+mn-cs"/>
        </a:defRPr>
      </a:lvl7pPr>
      <a:lvl8pPr marL="3163590" algn="l" defTabSz="451934" rtl="0" eaLnBrk="1" latinLnBrk="0" hangingPunct="1">
        <a:defRPr sz="1800" kern="1200">
          <a:solidFill>
            <a:schemeClr val="tx1"/>
          </a:solidFill>
          <a:latin typeface="+mn-lt"/>
          <a:ea typeface="+mn-ea"/>
          <a:cs typeface="+mn-cs"/>
        </a:defRPr>
      </a:lvl8pPr>
      <a:lvl9pPr marL="3615528" algn="l" defTabSz="451934"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69727" y="178594"/>
            <a:ext cx="7804547" cy="1518047"/>
          </a:xfrm>
          <a:prstGeom prst="rect">
            <a:avLst/>
          </a:prstGeom>
          <a:ln w="12700">
            <a:miter lim="400000"/>
          </a:ln>
          <a:extLst>
            <a:ext uri="{C572A759-6A51-4108-AA02-DFA0A04FC94B}">
              <ma14:wrappingTextBoxFlag xmlns:ma14="http://schemas.microsoft.com/office/mac/drawingml/2011/main" xmlns="" val="1"/>
            </a:ext>
          </a:extLst>
        </p:spPr>
        <p:txBody>
          <a:bodyPr lIns="35629" tIns="35629" rIns="35629" bIns="35629" anchor="ctr">
            <a:normAutofit/>
          </a:bodyPr>
          <a:lstStyle/>
          <a:p>
            <a:r>
              <a:t>Title Text</a:t>
            </a:r>
          </a:p>
        </p:txBody>
      </p:sp>
      <p:sp>
        <p:nvSpPr>
          <p:cNvPr id="3" name="Body Level One…"/>
          <p:cNvSpPr txBox="1">
            <a:spLocks noGrp="1"/>
          </p:cNvSpPr>
          <p:nvPr>
            <p:ph type="body" idx="1"/>
          </p:nvPr>
        </p:nvSpPr>
        <p:spPr>
          <a:xfrm>
            <a:off x="669727" y="1821656"/>
            <a:ext cx="7804547" cy="4420195"/>
          </a:xfrm>
          <a:prstGeom prst="rect">
            <a:avLst/>
          </a:prstGeom>
          <a:ln w="12700">
            <a:miter lim="400000"/>
          </a:ln>
          <a:extLst>
            <a:ext uri="{C572A759-6A51-4108-AA02-DFA0A04FC94B}">
              <ma14:wrappingTextBoxFlag xmlns:ma14="http://schemas.microsoft.com/office/mac/drawingml/2011/main" xmlns="" val="1"/>
            </a:ext>
          </a:extLst>
        </p:spPr>
        <p:txBody>
          <a:bodyPr lIns="35629" tIns="35629" rIns="35629" bIns="35629"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4400556" y="6536576"/>
            <a:ext cx="338130" cy="245255"/>
          </a:xfrm>
          <a:prstGeom prst="rect">
            <a:avLst/>
          </a:prstGeom>
          <a:ln w="12700">
            <a:miter lim="400000"/>
          </a:ln>
        </p:spPr>
        <p:txBody>
          <a:bodyPr wrap="none" lIns="35629" tIns="35629" rIns="35629" bIns="35629">
            <a:spAutoFit/>
          </a:bodyPr>
          <a:lstStyle>
            <a:lvl1pPr>
              <a:defRPr sz="1100">
                <a:latin typeface="Helvetica Neue Light"/>
                <a:ea typeface="Helvetica Neue Light"/>
                <a:cs typeface="Helvetica Neue Light"/>
                <a:sym typeface="Helvetica Neue Light"/>
              </a:defRPr>
            </a:lvl1pPr>
          </a:lstStyle>
          <a:p>
            <a:pPr algn="ctr" defTabSz="409806" hangingPunct="0"/>
            <a:fld id="{86CB4B4D-7CA3-9044-876B-883B54F8677D}" type="slidenum">
              <a:rPr lang="en-US" smtClean="0"/>
              <a:pPr algn="ctr" defTabSz="409806" hangingPunct="0"/>
              <a:t>‹nr.›</a:t>
            </a:fld>
            <a:endParaRPr lang="en-US"/>
          </a:p>
        </p:txBody>
      </p:sp>
    </p:spTree>
  </p:cSld>
  <p:clrMap bg1="lt1" tx1="dk1" bg2="lt2" tx2="dk2" accent1="accent1" accent2="accent2" accent3="accent3" accent4="accent4" accent5="accent5" accent6="accent6" hlink="hlink" folHlink="folHlink"/>
  <p:sldLayoutIdLst>
    <p:sldLayoutId id="2147483756" r:id="rId1"/>
  </p:sldLayoutIdLst>
  <p:transition spd="med"/>
  <p:txStyles>
    <p:titleStyle>
      <a:lvl1pPr marL="0" marR="0" indent="0" algn="ctr" defTabSz="409806"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1pPr>
      <a:lvl2pPr marL="0" marR="0" indent="0" algn="ctr" defTabSz="409806"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2pPr>
      <a:lvl3pPr marL="0" marR="0" indent="0" algn="ctr" defTabSz="409806"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3pPr>
      <a:lvl4pPr marL="0" marR="0" indent="0" algn="ctr" defTabSz="409806"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4pPr>
      <a:lvl5pPr marL="0" marR="0" indent="0" algn="ctr" defTabSz="409806"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5pPr>
      <a:lvl6pPr marL="0" marR="0" indent="0" algn="ctr" defTabSz="409806"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6pPr>
      <a:lvl7pPr marL="0" marR="0" indent="0" algn="ctr" defTabSz="409806"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7pPr>
      <a:lvl8pPr marL="0" marR="0" indent="0" algn="ctr" defTabSz="409806"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8pPr>
      <a:lvl9pPr marL="0" marR="0" indent="0" algn="ctr" defTabSz="409806"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9pPr>
    </p:titleStyle>
    <p:bodyStyle>
      <a:lvl1pPr marL="311808" marR="0" indent="-311808" algn="l" defTabSz="409806"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1pPr>
      <a:lvl2pPr marL="623616" marR="0" indent="-311808" algn="l" defTabSz="409806"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2pPr>
      <a:lvl3pPr marL="935424" marR="0" indent="-311808" algn="l" defTabSz="409806"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3pPr>
      <a:lvl4pPr marL="1247232" marR="0" indent="-311808" algn="l" defTabSz="409806"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4pPr>
      <a:lvl5pPr marL="1559040" marR="0" indent="-311808" algn="l" defTabSz="409806"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5pPr>
      <a:lvl6pPr marL="1870850" marR="0" indent="-311808" algn="l" defTabSz="409806"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6pPr>
      <a:lvl7pPr marL="2182659" marR="0" indent="-311808" algn="l" defTabSz="409806"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7pPr>
      <a:lvl8pPr marL="2494467" marR="0" indent="-311808" algn="l" defTabSz="409806"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8pPr>
      <a:lvl9pPr marL="2806280" marR="0" indent="-311808" algn="l" defTabSz="409806"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mn-lt"/>
          <a:ea typeface="+mn-ea"/>
          <a:cs typeface="+mn-cs"/>
          <a:sym typeface="Helvetica Neue"/>
        </a:defRPr>
      </a:lvl9pPr>
    </p:bodyStyle>
    <p:otherStyle>
      <a:lvl1pPr marL="0" marR="0" indent="0" algn="ctr" defTabSz="409806"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1pPr>
      <a:lvl2pPr marL="0" marR="0" indent="0" algn="ctr" defTabSz="409806"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2pPr>
      <a:lvl3pPr marL="0" marR="0" indent="0" algn="ctr" defTabSz="409806"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3pPr>
      <a:lvl4pPr marL="0" marR="0" indent="0" algn="ctr" defTabSz="409806"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4pPr>
      <a:lvl5pPr marL="0" marR="0" indent="0" algn="ctr" defTabSz="409806"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5pPr>
      <a:lvl6pPr marL="0" marR="0" indent="0" algn="ctr" defTabSz="409806"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6pPr>
      <a:lvl7pPr marL="0" marR="0" indent="0" algn="ctr" defTabSz="409806"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7pPr>
      <a:lvl8pPr marL="0" marR="0" indent="0" algn="ctr" defTabSz="409806"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8pPr>
      <a:lvl9pPr marL="0" marR="0" indent="0" algn="ctr" defTabSz="409806"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5056188" y="6021706"/>
            <a:ext cx="3619500" cy="158114"/>
          </a:xfrm>
          <a:prstGeom prst="rect">
            <a:avLst/>
          </a:prstGeom>
        </p:spPr>
        <p:txBody>
          <a:bodyPr vert="horz" lIns="90369" tIns="45185" rIns="0" bIns="45185" rtlCol="0" anchor="ctr"/>
          <a:lstStyle>
            <a:lvl1pPr algn="r">
              <a:defRPr sz="900">
                <a:solidFill>
                  <a:schemeClr val="tx1">
                    <a:tint val="75000"/>
                  </a:schemeClr>
                </a:solidFill>
                <a:latin typeface="Arial" charset="0"/>
                <a:ea typeface="ＭＳ Ｐゴシック" charset="0"/>
                <a:cs typeface="ＭＳ Ｐゴシック" charset="0"/>
              </a:defRPr>
            </a:lvl1pPr>
          </a:lstStyle>
          <a:p>
            <a:pPr defTabSz="451934" fontAlgn="base">
              <a:spcBef>
                <a:spcPct val="0"/>
              </a:spcBef>
              <a:spcAft>
                <a:spcPct val="0"/>
              </a:spcAft>
              <a:defRPr/>
            </a:pPr>
            <a:endParaRPr lang="fi-FI" kern="1200">
              <a:solidFill>
                <a:prstClr val="black">
                  <a:tint val="75000"/>
                </a:prstClr>
              </a:solidFill>
            </a:endParaRPr>
          </a:p>
        </p:txBody>
      </p:sp>
      <p:sp>
        <p:nvSpPr>
          <p:cNvPr id="8" name="Date Placeholder 7"/>
          <p:cNvSpPr>
            <a:spLocks noGrp="1"/>
          </p:cNvSpPr>
          <p:nvPr>
            <p:ph type="dt" sz="half" idx="2"/>
          </p:nvPr>
        </p:nvSpPr>
        <p:spPr>
          <a:xfrm>
            <a:off x="5056188" y="6179824"/>
            <a:ext cx="3619500" cy="186690"/>
          </a:xfrm>
          <a:prstGeom prst="rect">
            <a:avLst/>
          </a:prstGeom>
        </p:spPr>
        <p:txBody>
          <a:bodyPr vert="horz" lIns="90369" tIns="45185" rIns="0" bIns="45185" rtlCol="0" anchor="ctr"/>
          <a:lstStyle>
            <a:lvl1pPr algn="r">
              <a:defRPr sz="900" smtClean="0">
                <a:solidFill>
                  <a:schemeClr val="tx1">
                    <a:tint val="75000"/>
                  </a:schemeClr>
                </a:solidFill>
                <a:latin typeface="Arial" charset="0"/>
                <a:ea typeface="ＭＳ Ｐゴシック" charset="0"/>
                <a:cs typeface="ＭＳ Ｐゴシック" charset="0"/>
              </a:defRPr>
            </a:lvl1pPr>
          </a:lstStyle>
          <a:p>
            <a:pPr defTabSz="451934" fontAlgn="base">
              <a:spcBef>
                <a:spcPct val="0"/>
              </a:spcBef>
              <a:spcAft>
                <a:spcPct val="0"/>
              </a:spcAft>
              <a:defRPr/>
            </a:pPr>
            <a:fld id="{EB173751-4DCC-4111-AC7A-F8FCB97FE54E}" type="datetime1">
              <a:rPr lang="fi-FI" kern="1200" smtClean="0">
                <a:solidFill>
                  <a:prstClr val="black">
                    <a:tint val="75000"/>
                  </a:prstClr>
                </a:solidFill>
              </a:rPr>
              <a:pPr defTabSz="451934" fontAlgn="base">
                <a:spcBef>
                  <a:spcPct val="0"/>
                </a:spcBef>
                <a:spcAft>
                  <a:spcPct val="0"/>
                </a:spcAft>
                <a:defRPr/>
              </a:pPr>
              <a:t>15.5.2018</a:t>
            </a:fld>
            <a:endParaRPr lang="fi-FI" kern="1200">
              <a:solidFill>
                <a:prstClr val="black">
                  <a:tint val="75000"/>
                </a:prstClr>
              </a:solidFill>
            </a:endParaRPr>
          </a:p>
        </p:txBody>
      </p:sp>
      <p:sp>
        <p:nvSpPr>
          <p:cNvPr id="9" name="Slide Number Placeholder 8"/>
          <p:cNvSpPr>
            <a:spLocks noGrp="1"/>
          </p:cNvSpPr>
          <p:nvPr>
            <p:ph type="sldNum" sz="quarter" idx="4"/>
          </p:nvPr>
        </p:nvSpPr>
        <p:spPr>
          <a:xfrm>
            <a:off x="5056188" y="6366510"/>
            <a:ext cx="3619500" cy="161926"/>
          </a:xfrm>
          <a:prstGeom prst="rect">
            <a:avLst/>
          </a:prstGeom>
        </p:spPr>
        <p:txBody>
          <a:bodyPr vert="horz" lIns="90369" tIns="45185" rIns="0" bIns="45185" rtlCol="0" anchor="ctr"/>
          <a:lstStyle>
            <a:lvl1pPr algn="r">
              <a:defRPr sz="900">
                <a:solidFill>
                  <a:schemeClr val="tx1">
                    <a:tint val="75000"/>
                  </a:schemeClr>
                </a:solidFill>
                <a:latin typeface="Arial" charset="0"/>
                <a:ea typeface="ＭＳ Ｐゴシック" charset="0"/>
                <a:cs typeface="ＭＳ Ｐゴシック" charset="0"/>
              </a:defRPr>
            </a:lvl1pPr>
          </a:lstStyle>
          <a:p>
            <a:pPr defTabSz="451934" fontAlgn="base">
              <a:spcBef>
                <a:spcPct val="0"/>
              </a:spcBef>
              <a:spcAft>
                <a:spcPct val="0"/>
              </a:spcAft>
              <a:defRPr/>
            </a:pPr>
            <a:fld id="{2C6D9DC4-5A50-4878-9409-721D775CFEF7}" type="slidenum">
              <a:rPr lang="fi-FI" kern="1200" smtClean="0">
                <a:solidFill>
                  <a:prstClr val="black">
                    <a:tint val="75000"/>
                  </a:prstClr>
                </a:solidFill>
              </a:rPr>
              <a:pPr defTabSz="451934" fontAlgn="base">
                <a:spcBef>
                  <a:spcPct val="0"/>
                </a:spcBef>
                <a:spcAft>
                  <a:spcPct val="0"/>
                </a:spcAft>
                <a:defRPr/>
              </a:pPr>
              <a:t>‹nr.›</a:t>
            </a:fld>
            <a:endParaRPr lang="fi-FI" kern="120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85" r:id="rId1"/>
  </p:sldLayoutIdLst>
  <p:timing>
    <p:tnLst>
      <p:par>
        <p:cTn id="1" dur="indefinite" restart="never" nodeType="tmRoot"/>
      </p:par>
    </p:tnLst>
  </p:timing>
  <p:hf hdr="0" ftr="0"/>
  <p:txStyles>
    <p:titleStyle>
      <a:lvl1pPr algn="ctr" defTabSz="451934" rtl="0" fontAlgn="base">
        <a:spcBef>
          <a:spcPct val="0"/>
        </a:spcBef>
        <a:spcAft>
          <a:spcPct val="0"/>
        </a:spcAft>
        <a:defRPr sz="4400" kern="1200">
          <a:solidFill>
            <a:schemeClr val="tx1"/>
          </a:solidFill>
          <a:latin typeface="+mj-lt"/>
          <a:ea typeface="ＭＳ Ｐゴシック" charset="0"/>
          <a:cs typeface="MS PGothic" pitchFamily="34" charset="-128"/>
        </a:defRPr>
      </a:lvl1pPr>
      <a:lvl2pPr algn="ctr" defTabSz="451934" rtl="0" fontAlgn="base">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1934" rtl="0" fontAlgn="base">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1934" rtl="0" fontAlgn="base">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1934" rtl="0" fontAlgn="base">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1934" algn="ctr" defTabSz="451934"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03858" algn="ctr" defTabSz="451934"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55838" algn="ctr" defTabSz="451934"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07776" algn="ctr" defTabSz="451934"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p:titleStyle>
    <p:bodyStyle>
      <a:lvl1pPr marL="338988" indent="-338988" algn="l" defTabSz="451934" rtl="0" fontAlgn="base">
        <a:spcBef>
          <a:spcPct val="20000"/>
        </a:spcBef>
        <a:spcAft>
          <a:spcPct val="0"/>
        </a:spcAft>
        <a:buFont typeface="Arial" pitchFamily="34" charset="0"/>
        <a:buChar char="•"/>
        <a:defRPr sz="3200" kern="1200">
          <a:solidFill>
            <a:schemeClr val="tx1"/>
          </a:solidFill>
          <a:latin typeface="+mn-lt"/>
          <a:ea typeface="ＭＳ Ｐゴシック" charset="0"/>
          <a:cs typeface="MS PGothic" pitchFamily="34" charset="-128"/>
        </a:defRPr>
      </a:lvl1pPr>
      <a:lvl2pPr marL="734375" indent="-282534" algn="l" defTabSz="451934" rtl="0" fontAlgn="base">
        <a:spcBef>
          <a:spcPct val="20000"/>
        </a:spcBef>
        <a:spcAft>
          <a:spcPct val="0"/>
        </a:spcAft>
        <a:buFont typeface="Arial" pitchFamily="34" charset="0"/>
        <a:buChar char="–"/>
        <a:defRPr sz="2800" kern="1200">
          <a:solidFill>
            <a:schemeClr val="tx1"/>
          </a:solidFill>
          <a:latin typeface="+mn-lt"/>
          <a:ea typeface="ＭＳ Ｐゴシック" pitchFamily="34" charset="-128"/>
          <a:cs typeface="MS PGothic" charset="0"/>
        </a:defRPr>
      </a:lvl2pPr>
      <a:lvl3pPr marL="1129865" indent="-225924" algn="l" defTabSz="451934" rtl="0" fontAlgn="base">
        <a:spcBef>
          <a:spcPct val="20000"/>
        </a:spcBef>
        <a:spcAft>
          <a:spcPct val="0"/>
        </a:spcAft>
        <a:buFont typeface="Arial" pitchFamily="34" charset="0"/>
        <a:buChar char="•"/>
        <a:defRPr sz="2400" kern="1200">
          <a:solidFill>
            <a:schemeClr val="tx1"/>
          </a:solidFill>
          <a:latin typeface="+mn-lt"/>
          <a:ea typeface="ヒラギノ角ゴ Pro W3" charset="-128"/>
          <a:cs typeface="ヒラギノ角ゴ Pro W3" charset="-128"/>
        </a:defRPr>
      </a:lvl3pPr>
      <a:lvl4pPr marL="1581806" indent="-225924" algn="l" defTabSz="451934" rtl="0" fontAlgn="base">
        <a:spcBef>
          <a:spcPct val="20000"/>
        </a:spcBef>
        <a:spcAft>
          <a:spcPct val="0"/>
        </a:spcAft>
        <a:buFont typeface="Arial" pitchFamily="34" charset="0"/>
        <a:buChar char="–"/>
        <a:defRPr sz="2000" kern="1200">
          <a:solidFill>
            <a:schemeClr val="tx1"/>
          </a:solidFill>
          <a:latin typeface="+mn-lt"/>
          <a:ea typeface="ヒラギノ角ゴ Pro W3" charset="-128"/>
          <a:cs typeface="ヒラギノ角ゴ Pro W3" charset="0"/>
        </a:defRPr>
      </a:lvl4pPr>
      <a:lvl5pPr marL="2033758" indent="-225924" algn="l" defTabSz="451934" rtl="0" fontAlgn="base">
        <a:spcBef>
          <a:spcPct val="20000"/>
        </a:spcBef>
        <a:spcAft>
          <a:spcPct val="0"/>
        </a:spcAft>
        <a:buFont typeface="Arial" pitchFamily="34" charset="0"/>
        <a:buChar char="»"/>
        <a:defRPr sz="2000" kern="1200">
          <a:solidFill>
            <a:schemeClr val="tx1"/>
          </a:solidFill>
          <a:latin typeface="+mn-lt"/>
          <a:ea typeface="ＭＳ Ｐゴシック" charset="0"/>
          <a:cs typeface="ヒラギノ角ゴ Pro W3"/>
        </a:defRPr>
      </a:lvl5pPr>
      <a:lvl6pPr marL="2485673" indent="-225924" algn="l" defTabSz="451934" rtl="0" eaLnBrk="1" latinLnBrk="0" hangingPunct="1">
        <a:spcBef>
          <a:spcPct val="20000"/>
        </a:spcBef>
        <a:buFont typeface="Arial"/>
        <a:buChar char="•"/>
        <a:defRPr sz="2000" kern="1200">
          <a:solidFill>
            <a:schemeClr val="tx1"/>
          </a:solidFill>
          <a:latin typeface="+mn-lt"/>
          <a:ea typeface="+mn-ea"/>
          <a:cs typeface="+mn-cs"/>
        </a:defRPr>
      </a:lvl6pPr>
      <a:lvl7pPr marL="2937616" indent="-225924" algn="l" defTabSz="451934" rtl="0" eaLnBrk="1" latinLnBrk="0" hangingPunct="1">
        <a:spcBef>
          <a:spcPct val="20000"/>
        </a:spcBef>
        <a:buFont typeface="Arial"/>
        <a:buChar char="•"/>
        <a:defRPr sz="2000" kern="1200">
          <a:solidFill>
            <a:schemeClr val="tx1"/>
          </a:solidFill>
          <a:latin typeface="+mn-lt"/>
          <a:ea typeface="+mn-ea"/>
          <a:cs typeface="+mn-cs"/>
        </a:defRPr>
      </a:lvl7pPr>
      <a:lvl8pPr marL="3389564" indent="-225924" algn="l" defTabSz="451934" rtl="0" eaLnBrk="1" latinLnBrk="0" hangingPunct="1">
        <a:spcBef>
          <a:spcPct val="20000"/>
        </a:spcBef>
        <a:buFont typeface="Arial"/>
        <a:buChar char="•"/>
        <a:defRPr sz="2000" kern="1200">
          <a:solidFill>
            <a:schemeClr val="tx1"/>
          </a:solidFill>
          <a:latin typeface="+mn-lt"/>
          <a:ea typeface="+mn-ea"/>
          <a:cs typeface="+mn-cs"/>
        </a:defRPr>
      </a:lvl8pPr>
      <a:lvl9pPr marL="3841492" indent="-225924" algn="l" defTabSz="45193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1934" rtl="0" eaLnBrk="1" latinLnBrk="0" hangingPunct="1">
        <a:defRPr sz="1800" kern="1200">
          <a:solidFill>
            <a:schemeClr val="tx1"/>
          </a:solidFill>
          <a:latin typeface="+mn-lt"/>
          <a:ea typeface="+mn-ea"/>
          <a:cs typeface="+mn-cs"/>
        </a:defRPr>
      </a:lvl1pPr>
      <a:lvl2pPr marL="451934" algn="l" defTabSz="451934" rtl="0" eaLnBrk="1" latinLnBrk="0" hangingPunct="1">
        <a:defRPr sz="1800" kern="1200">
          <a:solidFill>
            <a:schemeClr val="tx1"/>
          </a:solidFill>
          <a:latin typeface="+mn-lt"/>
          <a:ea typeface="+mn-ea"/>
          <a:cs typeface="+mn-cs"/>
        </a:defRPr>
      </a:lvl2pPr>
      <a:lvl3pPr marL="903858" algn="l" defTabSz="451934" rtl="0" eaLnBrk="1" latinLnBrk="0" hangingPunct="1">
        <a:defRPr sz="1800" kern="1200">
          <a:solidFill>
            <a:schemeClr val="tx1"/>
          </a:solidFill>
          <a:latin typeface="+mn-lt"/>
          <a:ea typeface="+mn-ea"/>
          <a:cs typeface="+mn-cs"/>
        </a:defRPr>
      </a:lvl3pPr>
      <a:lvl4pPr marL="1355838" algn="l" defTabSz="451934" rtl="0" eaLnBrk="1" latinLnBrk="0" hangingPunct="1">
        <a:defRPr sz="1800" kern="1200">
          <a:solidFill>
            <a:schemeClr val="tx1"/>
          </a:solidFill>
          <a:latin typeface="+mn-lt"/>
          <a:ea typeface="+mn-ea"/>
          <a:cs typeface="+mn-cs"/>
        </a:defRPr>
      </a:lvl4pPr>
      <a:lvl5pPr marL="1807776" algn="l" defTabSz="451934" rtl="0" eaLnBrk="1" latinLnBrk="0" hangingPunct="1">
        <a:defRPr sz="1800" kern="1200">
          <a:solidFill>
            <a:schemeClr val="tx1"/>
          </a:solidFill>
          <a:latin typeface="+mn-lt"/>
          <a:ea typeface="+mn-ea"/>
          <a:cs typeface="+mn-cs"/>
        </a:defRPr>
      </a:lvl5pPr>
      <a:lvl6pPr marL="2259735" algn="l" defTabSz="451934" rtl="0" eaLnBrk="1" latinLnBrk="0" hangingPunct="1">
        <a:defRPr sz="1800" kern="1200">
          <a:solidFill>
            <a:schemeClr val="tx1"/>
          </a:solidFill>
          <a:latin typeface="+mn-lt"/>
          <a:ea typeface="+mn-ea"/>
          <a:cs typeface="+mn-cs"/>
        </a:defRPr>
      </a:lvl6pPr>
      <a:lvl7pPr marL="2711645" algn="l" defTabSz="451934" rtl="0" eaLnBrk="1" latinLnBrk="0" hangingPunct="1">
        <a:defRPr sz="1800" kern="1200">
          <a:solidFill>
            <a:schemeClr val="tx1"/>
          </a:solidFill>
          <a:latin typeface="+mn-lt"/>
          <a:ea typeface="+mn-ea"/>
          <a:cs typeface="+mn-cs"/>
        </a:defRPr>
      </a:lvl7pPr>
      <a:lvl8pPr marL="3163590" algn="l" defTabSz="451934" rtl="0" eaLnBrk="1" latinLnBrk="0" hangingPunct="1">
        <a:defRPr sz="1800" kern="1200">
          <a:solidFill>
            <a:schemeClr val="tx1"/>
          </a:solidFill>
          <a:latin typeface="+mn-lt"/>
          <a:ea typeface="+mn-ea"/>
          <a:cs typeface="+mn-cs"/>
        </a:defRPr>
      </a:lvl8pPr>
      <a:lvl9pPr marL="3615528" algn="l" defTabSz="451934"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5056188" y="6021706"/>
            <a:ext cx="3619500" cy="158114"/>
          </a:xfrm>
          <a:prstGeom prst="rect">
            <a:avLst/>
          </a:prstGeom>
        </p:spPr>
        <p:txBody>
          <a:bodyPr vert="horz" lIns="90369" tIns="45185" rIns="0" bIns="45185" rtlCol="0" anchor="ctr"/>
          <a:lstStyle>
            <a:lvl1pPr algn="r">
              <a:defRPr sz="900">
                <a:solidFill>
                  <a:schemeClr val="tx1">
                    <a:tint val="75000"/>
                  </a:schemeClr>
                </a:solidFill>
                <a:latin typeface="Arial" charset="0"/>
                <a:ea typeface="ＭＳ Ｐゴシック" charset="0"/>
                <a:cs typeface="ＭＳ Ｐゴシック" charset="0"/>
              </a:defRPr>
            </a:lvl1pPr>
          </a:lstStyle>
          <a:p>
            <a:pPr defTabSz="451934" fontAlgn="base">
              <a:spcBef>
                <a:spcPct val="0"/>
              </a:spcBef>
              <a:spcAft>
                <a:spcPct val="0"/>
              </a:spcAft>
              <a:defRPr/>
            </a:pPr>
            <a:endParaRPr lang="fi-FI" kern="1200">
              <a:solidFill>
                <a:prstClr val="black">
                  <a:tint val="75000"/>
                </a:prstClr>
              </a:solidFill>
            </a:endParaRPr>
          </a:p>
        </p:txBody>
      </p:sp>
      <p:sp>
        <p:nvSpPr>
          <p:cNvPr id="8" name="Date Placeholder 7"/>
          <p:cNvSpPr>
            <a:spLocks noGrp="1"/>
          </p:cNvSpPr>
          <p:nvPr>
            <p:ph type="dt" sz="half" idx="2"/>
          </p:nvPr>
        </p:nvSpPr>
        <p:spPr>
          <a:xfrm>
            <a:off x="5056188" y="6179824"/>
            <a:ext cx="3619500" cy="186690"/>
          </a:xfrm>
          <a:prstGeom prst="rect">
            <a:avLst/>
          </a:prstGeom>
        </p:spPr>
        <p:txBody>
          <a:bodyPr vert="horz" lIns="90369" tIns="45185" rIns="0" bIns="45185" rtlCol="0" anchor="ctr"/>
          <a:lstStyle>
            <a:lvl1pPr algn="r">
              <a:defRPr sz="900" smtClean="0">
                <a:solidFill>
                  <a:schemeClr val="tx1">
                    <a:tint val="75000"/>
                  </a:schemeClr>
                </a:solidFill>
                <a:latin typeface="Arial" charset="0"/>
                <a:ea typeface="ＭＳ Ｐゴシック" charset="0"/>
                <a:cs typeface="ＭＳ Ｐゴシック" charset="0"/>
              </a:defRPr>
            </a:lvl1pPr>
          </a:lstStyle>
          <a:p>
            <a:pPr defTabSz="451934" fontAlgn="base">
              <a:spcBef>
                <a:spcPct val="0"/>
              </a:spcBef>
              <a:spcAft>
                <a:spcPct val="0"/>
              </a:spcAft>
              <a:defRPr/>
            </a:pPr>
            <a:fld id="{EB173751-4DCC-4111-AC7A-F8FCB97FE54E}" type="datetime1">
              <a:rPr lang="fi-FI" kern="1200" smtClean="0">
                <a:solidFill>
                  <a:prstClr val="black">
                    <a:tint val="75000"/>
                  </a:prstClr>
                </a:solidFill>
              </a:rPr>
              <a:pPr defTabSz="451934" fontAlgn="base">
                <a:spcBef>
                  <a:spcPct val="0"/>
                </a:spcBef>
                <a:spcAft>
                  <a:spcPct val="0"/>
                </a:spcAft>
                <a:defRPr/>
              </a:pPr>
              <a:t>15.5.2018</a:t>
            </a:fld>
            <a:endParaRPr lang="fi-FI" kern="1200">
              <a:solidFill>
                <a:prstClr val="black">
                  <a:tint val="75000"/>
                </a:prstClr>
              </a:solidFill>
            </a:endParaRPr>
          </a:p>
        </p:txBody>
      </p:sp>
      <p:sp>
        <p:nvSpPr>
          <p:cNvPr id="9" name="Slide Number Placeholder 8"/>
          <p:cNvSpPr>
            <a:spLocks noGrp="1"/>
          </p:cNvSpPr>
          <p:nvPr>
            <p:ph type="sldNum" sz="quarter" idx="4"/>
          </p:nvPr>
        </p:nvSpPr>
        <p:spPr>
          <a:xfrm>
            <a:off x="5056188" y="6366510"/>
            <a:ext cx="3619500" cy="161926"/>
          </a:xfrm>
          <a:prstGeom prst="rect">
            <a:avLst/>
          </a:prstGeom>
        </p:spPr>
        <p:txBody>
          <a:bodyPr vert="horz" lIns="90369" tIns="45185" rIns="0" bIns="45185" rtlCol="0" anchor="ctr"/>
          <a:lstStyle>
            <a:lvl1pPr algn="r">
              <a:defRPr sz="900">
                <a:solidFill>
                  <a:schemeClr val="tx1">
                    <a:tint val="75000"/>
                  </a:schemeClr>
                </a:solidFill>
                <a:latin typeface="Arial" charset="0"/>
                <a:ea typeface="ＭＳ Ｐゴシック" charset="0"/>
                <a:cs typeface="ＭＳ Ｐゴシック" charset="0"/>
              </a:defRPr>
            </a:lvl1pPr>
          </a:lstStyle>
          <a:p>
            <a:pPr defTabSz="451934" fontAlgn="base">
              <a:spcBef>
                <a:spcPct val="0"/>
              </a:spcBef>
              <a:spcAft>
                <a:spcPct val="0"/>
              </a:spcAft>
              <a:defRPr/>
            </a:pPr>
            <a:fld id="{2C6D9DC4-5A50-4878-9409-721D775CFEF7}" type="slidenum">
              <a:rPr lang="fi-FI" kern="1200" smtClean="0">
                <a:solidFill>
                  <a:prstClr val="black">
                    <a:tint val="75000"/>
                  </a:prstClr>
                </a:solidFill>
              </a:rPr>
              <a:pPr defTabSz="451934" fontAlgn="base">
                <a:spcBef>
                  <a:spcPct val="0"/>
                </a:spcBef>
                <a:spcAft>
                  <a:spcPct val="0"/>
                </a:spcAft>
                <a:defRPr/>
              </a:pPr>
              <a:t>‹nr.›</a:t>
            </a:fld>
            <a:endParaRPr lang="fi-FI" kern="120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87" r:id="rId1"/>
  </p:sldLayoutIdLst>
  <p:timing>
    <p:tnLst>
      <p:par>
        <p:cTn id="1" dur="indefinite" restart="never" nodeType="tmRoot"/>
      </p:par>
    </p:tnLst>
  </p:timing>
  <p:hf hdr="0" ftr="0"/>
  <p:txStyles>
    <p:titleStyle>
      <a:lvl1pPr algn="ctr" defTabSz="451934" rtl="0" fontAlgn="base">
        <a:spcBef>
          <a:spcPct val="0"/>
        </a:spcBef>
        <a:spcAft>
          <a:spcPct val="0"/>
        </a:spcAft>
        <a:defRPr sz="4400" kern="1200">
          <a:solidFill>
            <a:schemeClr val="tx1"/>
          </a:solidFill>
          <a:latin typeface="+mj-lt"/>
          <a:ea typeface="ＭＳ Ｐゴシック" charset="0"/>
          <a:cs typeface="MS PGothic" pitchFamily="34" charset="-128"/>
        </a:defRPr>
      </a:lvl1pPr>
      <a:lvl2pPr algn="ctr" defTabSz="451934" rtl="0" fontAlgn="base">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1934" rtl="0" fontAlgn="base">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1934" rtl="0" fontAlgn="base">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1934" rtl="0" fontAlgn="base">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1934" algn="ctr" defTabSz="451934"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03858" algn="ctr" defTabSz="451934"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55838" algn="ctr" defTabSz="451934"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07776" algn="ctr" defTabSz="451934"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p:titleStyle>
    <p:bodyStyle>
      <a:lvl1pPr marL="338988" indent="-338988" algn="l" defTabSz="451934" rtl="0" fontAlgn="base">
        <a:spcBef>
          <a:spcPct val="20000"/>
        </a:spcBef>
        <a:spcAft>
          <a:spcPct val="0"/>
        </a:spcAft>
        <a:buFont typeface="Arial" pitchFamily="34" charset="0"/>
        <a:buChar char="•"/>
        <a:defRPr sz="3200" kern="1200">
          <a:solidFill>
            <a:schemeClr val="tx1"/>
          </a:solidFill>
          <a:latin typeface="+mn-lt"/>
          <a:ea typeface="ＭＳ Ｐゴシック" charset="0"/>
          <a:cs typeface="MS PGothic" pitchFamily="34" charset="-128"/>
        </a:defRPr>
      </a:lvl1pPr>
      <a:lvl2pPr marL="734375" indent="-282534" algn="l" defTabSz="451934" rtl="0" fontAlgn="base">
        <a:spcBef>
          <a:spcPct val="20000"/>
        </a:spcBef>
        <a:spcAft>
          <a:spcPct val="0"/>
        </a:spcAft>
        <a:buFont typeface="Arial" pitchFamily="34" charset="0"/>
        <a:buChar char="–"/>
        <a:defRPr sz="2800" kern="1200">
          <a:solidFill>
            <a:schemeClr val="tx1"/>
          </a:solidFill>
          <a:latin typeface="+mn-lt"/>
          <a:ea typeface="ＭＳ Ｐゴシック" pitchFamily="34" charset="-128"/>
          <a:cs typeface="MS PGothic" charset="0"/>
        </a:defRPr>
      </a:lvl2pPr>
      <a:lvl3pPr marL="1129865" indent="-225924" algn="l" defTabSz="451934" rtl="0" fontAlgn="base">
        <a:spcBef>
          <a:spcPct val="20000"/>
        </a:spcBef>
        <a:spcAft>
          <a:spcPct val="0"/>
        </a:spcAft>
        <a:buFont typeface="Arial" pitchFamily="34" charset="0"/>
        <a:buChar char="•"/>
        <a:defRPr sz="2400" kern="1200">
          <a:solidFill>
            <a:schemeClr val="tx1"/>
          </a:solidFill>
          <a:latin typeface="+mn-lt"/>
          <a:ea typeface="ヒラギノ角ゴ Pro W3" charset="-128"/>
          <a:cs typeface="ヒラギノ角ゴ Pro W3" charset="-128"/>
        </a:defRPr>
      </a:lvl3pPr>
      <a:lvl4pPr marL="1581806" indent="-225924" algn="l" defTabSz="451934" rtl="0" fontAlgn="base">
        <a:spcBef>
          <a:spcPct val="20000"/>
        </a:spcBef>
        <a:spcAft>
          <a:spcPct val="0"/>
        </a:spcAft>
        <a:buFont typeface="Arial" pitchFamily="34" charset="0"/>
        <a:buChar char="–"/>
        <a:defRPr sz="2000" kern="1200">
          <a:solidFill>
            <a:schemeClr val="tx1"/>
          </a:solidFill>
          <a:latin typeface="+mn-lt"/>
          <a:ea typeface="ヒラギノ角ゴ Pro W3" charset="-128"/>
          <a:cs typeface="ヒラギノ角ゴ Pro W3" charset="0"/>
        </a:defRPr>
      </a:lvl4pPr>
      <a:lvl5pPr marL="2033758" indent="-225924" algn="l" defTabSz="451934" rtl="0" fontAlgn="base">
        <a:spcBef>
          <a:spcPct val="20000"/>
        </a:spcBef>
        <a:spcAft>
          <a:spcPct val="0"/>
        </a:spcAft>
        <a:buFont typeface="Arial" pitchFamily="34" charset="0"/>
        <a:buChar char="»"/>
        <a:defRPr sz="2000" kern="1200">
          <a:solidFill>
            <a:schemeClr val="tx1"/>
          </a:solidFill>
          <a:latin typeface="+mn-lt"/>
          <a:ea typeface="ＭＳ Ｐゴシック" charset="0"/>
          <a:cs typeface="ヒラギノ角ゴ Pro W3"/>
        </a:defRPr>
      </a:lvl5pPr>
      <a:lvl6pPr marL="2485673" indent="-225924" algn="l" defTabSz="451934" rtl="0" eaLnBrk="1" latinLnBrk="0" hangingPunct="1">
        <a:spcBef>
          <a:spcPct val="20000"/>
        </a:spcBef>
        <a:buFont typeface="Arial"/>
        <a:buChar char="•"/>
        <a:defRPr sz="2000" kern="1200">
          <a:solidFill>
            <a:schemeClr val="tx1"/>
          </a:solidFill>
          <a:latin typeface="+mn-lt"/>
          <a:ea typeface="+mn-ea"/>
          <a:cs typeface="+mn-cs"/>
        </a:defRPr>
      </a:lvl6pPr>
      <a:lvl7pPr marL="2937616" indent="-225924" algn="l" defTabSz="451934" rtl="0" eaLnBrk="1" latinLnBrk="0" hangingPunct="1">
        <a:spcBef>
          <a:spcPct val="20000"/>
        </a:spcBef>
        <a:buFont typeface="Arial"/>
        <a:buChar char="•"/>
        <a:defRPr sz="2000" kern="1200">
          <a:solidFill>
            <a:schemeClr val="tx1"/>
          </a:solidFill>
          <a:latin typeface="+mn-lt"/>
          <a:ea typeface="+mn-ea"/>
          <a:cs typeface="+mn-cs"/>
        </a:defRPr>
      </a:lvl7pPr>
      <a:lvl8pPr marL="3389564" indent="-225924" algn="l" defTabSz="451934" rtl="0" eaLnBrk="1" latinLnBrk="0" hangingPunct="1">
        <a:spcBef>
          <a:spcPct val="20000"/>
        </a:spcBef>
        <a:buFont typeface="Arial"/>
        <a:buChar char="•"/>
        <a:defRPr sz="2000" kern="1200">
          <a:solidFill>
            <a:schemeClr val="tx1"/>
          </a:solidFill>
          <a:latin typeface="+mn-lt"/>
          <a:ea typeface="+mn-ea"/>
          <a:cs typeface="+mn-cs"/>
        </a:defRPr>
      </a:lvl8pPr>
      <a:lvl9pPr marL="3841492" indent="-225924" algn="l" defTabSz="45193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1934" rtl="0" eaLnBrk="1" latinLnBrk="0" hangingPunct="1">
        <a:defRPr sz="1800" kern="1200">
          <a:solidFill>
            <a:schemeClr val="tx1"/>
          </a:solidFill>
          <a:latin typeface="+mn-lt"/>
          <a:ea typeface="+mn-ea"/>
          <a:cs typeface="+mn-cs"/>
        </a:defRPr>
      </a:lvl1pPr>
      <a:lvl2pPr marL="451934" algn="l" defTabSz="451934" rtl="0" eaLnBrk="1" latinLnBrk="0" hangingPunct="1">
        <a:defRPr sz="1800" kern="1200">
          <a:solidFill>
            <a:schemeClr val="tx1"/>
          </a:solidFill>
          <a:latin typeface="+mn-lt"/>
          <a:ea typeface="+mn-ea"/>
          <a:cs typeface="+mn-cs"/>
        </a:defRPr>
      </a:lvl2pPr>
      <a:lvl3pPr marL="903858" algn="l" defTabSz="451934" rtl="0" eaLnBrk="1" latinLnBrk="0" hangingPunct="1">
        <a:defRPr sz="1800" kern="1200">
          <a:solidFill>
            <a:schemeClr val="tx1"/>
          </a:solidFill>
          <a:latin typeface="+mn-lt"/>
          <a:ea typeface="+mn-ea"/>
          <a:cs typeface="+mn-cs"/>
        </a:defRPr>
      </a:lvl3pPr>
      <a:lvl4pPr marL="1355838" algn="l" defTabSz="451934" rtl="0" eaLnBrk="1" latinLnBrk="0" hangingPunct="1">
        <a:defRPr sz="1800" kern="1200">
          <a:solidFill>
            <a:schemeClr val="tx1"/>
          </a:solidFill>
          <a:latin typeface="+mn-lt"/>
          <a:ea typeface="+mn-ea"/>
          <a:cs typeface="+mn-cs"/>
        </a:defRPr>
      </a:lvl4pPr>
      <a:lvl5pPr marL="1807776" algn="l" defTabSz="451934" rtl="0" eaLnBrk="1" latinLnBrk="0" hangingPunct="1">
        <a:defRPr sz="1800" kern="1200">
          <a:solidFill>
            <a:schemeClr val="tx1"/>
          </a:solidFill>
          <a:latin typeface="+mn-lt"/>
          <a:ea typeface="+mn-ea"/>
          <a:cs typeface="+mn-cs"/>
        </a:defRPr>
      </a:lvl5pPr>
      <a:lvl6pPr marL="2259735" algn="l" defTabSz="451934" rtl="0" eaLnBrk="1" latinLnBrk="0" hangingPunct="1">
        <a:defRPr sz="1800" kern="1200">
          <a:solidFill>
            <a:schemeClr val="tx1"/>
          </a:solidFill>
          <a:latin typeface="+mn-lt"/>
          <a:ea typeface="+mn-ea"/>
          <a:cs typeface="+mn-cs"/>
        </a:defRPr>
      </a:lvl6pPr>
      <a:lvl7pPr marL="2711645" algn="l" defTabSz="451934" rtl="0" eaLnBrk="1" latinLnBrk="0" hangingPunct="1">
        <a:defRPr sz="1800" kern="1200">
          <a:solidFill>
            <a:schemeClr val="tx1"/>
          </a:solidFill>
          <a:latin typeface="+mn-lt"/>
          <a:ea typeface="+mn-ea"/>
          <a:cs typeface="+mn-cs"/>
        </a:defRPr>
      </a:lvl7pPr>
      <a:lvl8pPr marL="3163590" algn="l" defTabSz="451934" rtl="0" eaLnBrk="1" latinLnBrk="0" hangingPunct="1">
        <a:defRPr sz="1800" kern="1200">
          <a:solidFill>
            <a:schemeClr val="tx1"/>
          </a:solidFill>
          <a:latin typeface="+mn-lt"/>
          <a:ea typeface="+mn-ea"/>
          <a:cs typeface="+mn-cs"/>
        </a:defRPr>
      </a:lvl8pPr>
      <a:lvl9pPr marL="3615528" algn="l" defTabSz="451934"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5056188" y="6021706"/>
            <a:ext cx="3619500" cy="158114"/>
          </a:xfrm>
          <a:prstGeom prst="rect">
            <a:avLst/>
          </a:prstGeom>
        </p:spPr>
        <p:txBody>
          <a:bodyPr vert="horz" lIns="90369" tIns="45185" rIns="0" bIns="45185" rtlCol="0" anchor="ctr"/>
          <a:lstStyle>
            <a:lvl1pPr algn="r">
              <a:defRPr sz="900">
                <a:solidFill>
                  <a:schemeClr val="tx1">
                    <a:tint val="75000"/>
                  </a:schemeClr>
                </a:solidFill>
                <a:latin typeface="Arial" charset="0"/>
                <a:ea typeface="ＭＳ Ｐゴシック" charset="0"/>
                <a:cs typeface="ＭＳ Ｐゴシック" charset="0"/>
              </a:defRPr>
            </a:lvl1pPr>
          </a:lstStyle>
          <a:p>
            <a:pPr defTabSz="451934" fontAlgn="base">
              <a:spcBef>
                <a:spcPct val="0"/>
              </a:spcBef>
              <a:spcAft>
                <a:spcPct val="0"/>
              </a:spcAft>
              <a:defRPr/>
            </a:pPr>
            <a:endParaRPr lang="fi-FI" kern="1200">
              <a:solidFill>
                <a:prstClr val="black">
                  <a:tint val="75000"/>
                </a:prstClr>
              </a:solidFill>
            </a:endParaRPr>
          </a:p>
        </p:txBody>
      </p:sp>
      <p:sp>
        <p:nvSpPr>
          <p:cNvPr id="8" name="Date Placeholder 7"/>
          <p:cNvSpPr>
            <a:spLocks noGrp="1"/>
          </p:cNvSpPr>
          <p:nvPr>
            <p:ph type="dt" sz="half" idx="2"/>
          </p:nvPr>
        </p:nvSpPr>
        <p:spPr>
          <a:xfrm>
            <a:off x="5056188" y="6179824"/>
            <a:ext cx="3619500" cy="186690"/>
          </a:xfrm>
          <a:prstGeom prst="rect">
            <a:avLst/>
          </a:prstGeom>
        </p:spPr>
        <p:txBody>
          <a:bodyPr vert="horz" lIns="90369" tIns="45185" rIns="0" bIns="45185" rtlCol="0" anchor="ctr"/>
          <a:lstStyle>
            <a:lvl1pPr algn="r">
              <a:defRPr sz="900" smtClean="0">
                <a:solidFill>
                  <a:schemeClr val="tx1">
                    <a:tint val="75000"/>
                  </a:schemeClr>
                </a:solidFill>
                <a:latin typeface="Arial" charset="0"/>
                <a:ea typeface="ＭＳ Ｐゴシック" charset="0"/>
                <a:cs typeface="ＭＳ Ｐゴシック" charset="0"/>
              </a:defRPr>
            </a:lvl1pPr>
          </a:lstStyle>
          <a:p>
            <a:pPr defTabSz="451934" fontAlgn="base">
              <a:spcBef>
                <a:spcPct val="0"/>
              </a:spcBef>
              <a:spcAft>
                <a:spcPct val="0"/>
              </a:spcAft>
              <a:defRPr/>
            </a:pPr>
            <a:fld id="{EB173751-4DCC-4111-AC7A-F8FCB97FE54E}" type="datetime1">
              <a:rPr lang="fi-FI" kern="1200" smtClean="0">
                <a:solidFill>
                  <a:prstClr val="black">
                    <a:tint val="75000"/>
                  </a:prstClr>
                </a:solidFill>
              </a:rPr>
              <a:pPr defTabSz="451934" fontAlgn="base">
                <a:spcBef>
                  <a:spcPct val="0"/>
                </a:spcBef>
                <a:spcAft>
                  <a:spcPct val="0"/>
                </a:spcAft>
                <a:defRPr/>
              </a:pPr>
              <a:t>15.5.2018</a:t>
            </a:fld>
            <a:endParaRPr lang="fi-FI" kern="1200">
              <a:solidFill>
                <a:prstClr val="black">
                  <a:tint val="75000"/>
                </a:prstClr>
              </a:solidFill>
            </a:endParaRPr>
          </a:p>
        </p:txBody>
      </p:sp>
      <p:sp>
        <p:nvSpPr>
          <p:cNvPr id="9" name="Slide Number Placeholder 8"/>
          <p:cNvSpPr>
            <a:spLocks noGrp="1"/>
          </p:cNvSpPr>
          <p:nvPr>
            <p:ph type="sldNum" sz="quarter" idx="4"/>
          </p:nvPr>
        </p:nvSpPr>
        <p:spPr>
          <a:xfrm>
            <a:off x="5056188" y="6366510"/>
            <a:ext cx="3619500" cy="161926"/>
          </a:xfrm>
          <a:prstGeom prst="rect">
            <a:avLst/>
          </a:prstGeom>
        </p:spPr>
        <p:txBody>
          <a:bodyPr vert="horz" lIns="90369" tIns="45185" rIns="0" bIns="45185" rtlCol="0" anchor="ctr"/>
          <a:lstStyle>
            <a:lvl1pPr algn="r">
              <a:defRPr sz="900">
                <a:solidFill>
                  <a:schemeClr val="tx1">
                    <a:tint val="75000"/>
                  </a:schemeClr>
                </a:solidFill>
                <a:latin typeface="Arial" charset="0"/>
                <a:ea typeface="ＭＳ Ｐゴシック" charset="0"/>
                <a:cs typeface="ＭＳ Ｐゴシック" charset="0"/>
              </a:defRPr>
            </a:lvl1pPr>
          </a:lstStyle>
          <a:p>
            <a:pPr defTabSz="451934" fontAlgn="base">
              <a:spcBef>
                <a:spcPct val="0"/>
              </a:spcBef>
              <a:spcAft>
                <a:spcPct val="0"/>
              </a:spcAft>
              <a:defRPr/>
            </a:pPr>
            <a:fld id="{2C6D9DC4-5A50-4878-9409-721D775CFEF7}" type="slidenum">
              <a:rPr lang="fi-FI" kern="1200" smtClean="0">
                <a:solidFill>
                  <a:prstClr val="black">
                    <a:tint val="75000"/>
                  </a:prstClr>
                </a:solidFill>
              </a:rPr>
              <a:pPr defTabSz="451934" fontAlgn="base">
                <a:spcBef>
                  <a:spcPct val="0"/>
                </a:spcBef>
                <a:spcAft>
                  <a:spcPct val="0"/>
                </a:spcAft>
                <a:defRPr/>
              </a:pPr>
              <a:t>‹nr.›</a:t>
            </a:fld>
            <a:endParaRPr lang="fi-FI" kern="120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89" r:id="rId1"/>
  </p:sldLayoutIdLst>
  <p:timing>
    <p:tnLst>
      <p:par>
        <p:cTn id="1" dur="indefinite" restart="never" nodeType="tmRoot"/>
      </p:par>
    </p:tnLst>
  </p:timing>
  <p:hf hdr="0" ftr="0"/>
  <p:txStyles>
    <p:titleStyle>
      <a:lvl1pPr algn="ctr" defTabSz="451934" rtl="0" fontAlgn="base">
        <a:spcBef>
          <a:spcPct val="0"/>
        </a:spcBef>
        <a:spcAft>
          <a:spcPct val="0"/>
        </a:spcAft>
        <a:defRPr sz="4400" kern="1200">
          <a:solidFill>
            <a:schemeClr val="tx1"/>
          </a:solidFill>
          <a:latin typeface="+mj-lt"/>
          <a:ea typeface="ＭＳ Ｐゴシック" charset="0"/>
          <a:cs typeface="MS PGothic" pitchFamily="34" charset="-128"/>
        </a:defRPr>
      </a:lvl1pPr>
      <a:lvl2pPr algn="ctr" defTabSz="451934" rtl="0" fontAlgn="base">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1934" rtl="0" fontAlgn="base">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1934" rtl="0" fontAlgn="base">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1934" rtl="0" fontAlgn="base">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1934" algn="ctr" defTabSz="451934"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03858" algn="ctr" defTabSz="451934"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55838" algn="ctr" defTabSz="451934"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07776" algn="ctr" defTabSz="451934"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p:titleStyle>
    <p:bodyStyle>
      <a:lvl1pPr marL="338988" indent="-338988" algn="l" defTabSz="451934" rtl="0" fontAlgn="base">
        <a:spcBef>
          <a:spcPct val="20000"/>
        </a:spcBef>
        <a:spcAft>
          <a:spcPct val="0"/>
        </a:spcAft>
        <a:buFont typeface="Arial" pitchFamily="34" charset="0"/>
        <a:buChar char="•"/>
        <a:defRPr sz="3200" kern="1200">
          <a:solidFill>
            <a:schemeClr val="tx1"/>
          </a:solidFill>
          <a:latin typeface="+mn-lt"/>
          <a:ea typeface="ＭＳ Ｐゴシック" charset="0"/>
          <a:cs typeface="MS PGothic" pitchFamily="34" charset="-128"/>
        </a:defRPr>
      </a:lvl1pPr>
      <a:lvl2pPr marL="734375" indent="-282534" algn="l" defTabSz="451934" rtl="0" fontAlgn="base">
        <a:spcBef>
          <a:spcPct val="20000"/>
        </a:spcBef>
        <a:spcAft>
          <a:spcPct val="0"/>
        </a:spcAft>
        <a:buFont typeface="Arial" pitchFamily="34" charset="0"/>
        <a:buChar char="–"/>
        <a:defRPr sz="2800" kern="1200">
          <a:solidFill>
            <a:schemeClr val="tx1"/>
          </a:solidFill>
          <a:latin typeface="+mn-lt"/>
          <a:ea typeface="ＭＳ Ｐゴシック" pitchFamily="34" charset="-128"/>
          <a:cs typeface="MS PGothic" charset="0"/>
        </a:defRPr>
      </a:lvl2pPr>
      <a:lvl3pPr marL="1129865" indent="-225924" algn="l" defTabSz="451934" rtl="0" fontAlgn="base">
        <a:spcBef>
          <a:spcPct val="20000"/>
        </a:spcBef>
        <a:spcAft>
          <a:spcPct val="0"/>
        </a:spcAft>
        <a:buFont typeface="Arial" pitchFamily="34" charset="0"/>
        <a:buChar char="•"/>
        <a:defRPr sz="2400" kern="1200">
          <a:solidFill>
            <a:schemeClr val="tx1"/>
          </a:solidFill>
          <a:latin typeface="+mn-lt"/>
          <a:ea typeface="ヒラギノ角ゴ Pro W3" charset="-128"/>
          <a:cs typeface="ヒラギノ角ゴ Pro W3" charset="-128"/>
        </a:defRPr>
      </a:lvl3pPr>
      <a:lvl4pPr marL="1581806" indent="-225924" algn="l" defTabSz="451934" rtl="0" fontAlgn="base">
        <a:spcBef>
          <a:spcPct val="20000"/>
        </a:spcBef>
        <a:spcAft>
          <a:spcPct val="0"/>
        </a:spcAft>
        <a:buFont typeface="Arial" pitchFamily="34" charset="0"/>
        <a:buChar char="–"/>
        <a:defRPr sz="2000" kern="1200">
          <a:solidFill>
            <a:schemeClr val="tx1"/>
          </a:solidFill>
          <a:latin typeface="+mn-lt"/>
          <a:ea typeface="ヒラギノ角ゴ Pro W3" charset="-128"/>
          <a:cs typeface="ヒラギノ角ゴ Pro W3" charset="0"/>
        </a:defRPr>
      </a:lvl4pPr>
      <a:lvl5pPr marL="2033758" indent="-225924" algn="l" defTabSz="451934" rtl="0" fontAlgn="base">
        <a:spcBef>
          <a:spcPct val="20000"/>
        </a:spcBef>
        <a:spcAft>
          <a:spcPct val="0"/>
        </a:spcAft>
        <a:buFont typeface="Arial" pitchFamily="34" charset="0"/>
        <a:buChar char="»"/>
        <a:defRPr sz="2000" kern="1200">
          <a:solidFill>
            <a:schemeClr val="tx1"/>
          </a:solidFill>
          <a:latin typeface="+mn-lt"/>
          <a:ea typeface="ＭＳ Ｐゴシック" charset="0"/>
          <a:cs typeface="ヒラギノ角ゴ Pro W3"/>
        </a:defRPr>
      </a:lvl5pPr>
      <a:lvl6pPr marL="2485673" indent="-225924" algn="l" defTabSz="451934" rtl="0" eaLnBrk="1" latinLnBrk="0" hangingPunct="1">
        <a:spcBef>
          <a:spcPct val="20000"/>
        </a:spcBef>
        <a:buFont typeface="Arial"/>
        <a:buChar char="•"/>
        <a:defRPr sz="2000" kern="1200">
          <a:solidFill>
            <a:schemeClr val="tx1"/>
          </a:solidFill>
          <a:latin typeface="+mn-lt"/>
          <a:ea typeface="+mn-ea"/>
          <a:cs typeface="+mn-cs"/>
        </a:defRPr>
      </a:lvl6pPr>
      <a:lvl7pPr marL="2937616" indent="-225924" algn="l" defTabSz="451934" rtl="0" eaLnBrk="1" latinLnBrk="0" hangingPunct="1">
        <a:spcBef>
          <a:spcPct val="20000"/>
        </a:spcBef>
        <a:buFont typeface="Arial"/>
        <a:buChar char="•"/>
        <a:defRPr sz="2000" kern="1200">
          <a:solidFill>
            <a:schemeClr val="tx1"/>
          </a:solidFill>
          <a:latin typeface="+mn-lt"/>
          <a:ea typeface="+mn-ea"/>
          <a:cs typeface="+mn-cs"/>
        </a:defRPr>
      </a:lvl7pPr>
      <a:lvl8pPr marL="3389564" indent="-225924" algn="l" defTabSz="451934" rtl="0" eaLnBrk="1" latinLnBrk="0" hangingPunct="1">
        <a:spcBef>
          <a:spcPct val="20000"/>
        </a:spcBef>
        <a:buFont typeface="Arial"/>
        <a:buChar char="•"/>
        <a:defRPr sz="2000" kern="1200">
          <a:solidFill>
            <a:schemeClr val="tx1"/>
          </a:solidFill>
          <a:latin typeface="+mn-lt"/>
          <a:ea typeface="+mn-ea"/>
          <a:cs typeface="+mn-cs"/>
        </a:defRPr>
      </a:lvl8pPr>
      <a:lvl9pPr marL="3841492" indent="-225924" algn="l" defTabSz="45193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1934" rtl="0" eaLnBrk="1" latinLnBrk="0" hangingPunct="1">
        <a:defRPr sz="1800" kern="1200">
          <a:solidFill>
            <a:schemeClr val="tx1"/>
          </a:solidFill>
          <a:latin typeface="+mn-lt"/>
          <a:ea typeface="+mn-ea"/>
          <a:cs typeface="+mn-cs"/>
        </a:defRPr>
      </a:lvl1pPr>
      <a:lvl2pPr marL="451934" algn="l" defTabSz="451934" rtl="0" eaLnBrk="1" latinLnBrk="0" hangingPunct="1">
        <a:defRPr sz="1800" kern="1200">
          <a:solidFill>
            <a:schemeClr val="tx1"/>
          </a:solidFill>
          <a:latin typeface="+mn-lt"/>
          <a:ea typeface="+mn-ea"/>
          <a:cs typeface="+mn-cs"/>
        </a:defRPr>
      </a:lvl2pPr>
      <a:lvl3pPr marL="903858" algn="l" defTabSz="451934" rtl="0" eaLnBrk="1" latinLnBrk="0" hangingPunct="1">
        <a:defRPr sz="1800" kern="1200">
          <a:solidFill>
            <a:schemeClr val="tx1"/>
          </a:solidFill>
          <a:latin typeface="+mn-lt"/>
          <a:ea typeface="+mn-ea"/>
          <a:cs typeface="+mn-cs"/>
        </a:defRPr>
      </a:lvl3pPr>
      <a:lvl4pPr marL="1355838" algn="l" defTabSz="451934" rtl="0" eaLnBrk="1" latinLnBrk="0" hangingPunct="1">
        <a:defRPr sz="1800" kern="1200">
          <a:solidFill>
            <a:schemeClr val="tx1"/>
          </a:solidFill>
          <a:latin typeface="+mn-lt"/>
          <a:ea typeface="+mn-ea"/>
          <a:cs typeface="+mn-cs"/>
        </a:defRPr>
      </a:lvl4pPr>
      <a:lvl5pPr marL="1807776" algn="l" defTabSz="451934" rtl="0" eaLnBrk="1" latinLnBrk="0" hangingPunct="1">
        <a:defRPr sz="1800" kern="1200">
          <a:solidFill>
            <a:schemeClr val="tx1"/>
          </a:solidFill>
          <a:latin typeface="+mn-lt"/>
          <a:ea typeface="+mn-ea"/>
          <a:cs typeface="+mn-cs"/>
        </a:defRPr>
      </a:lvl5pPr>
      <a:lvl6pPr marL="2259735" algn="l" defTabSz="451934" rtl="0" eaLnBrk="1" latinLnBrk="0" hangingPunct="1">
        <a:defRPr sz="1800" kern="1200">
          <a:solidFill>
            <a:schemeClr val="tx1"/>
          </a:solidFill>
          <a:latin typeface="+mn-lt"/>
          <a:ea typeface="+mn-ea"/>
          <a:cs typeface="+mn-cs"/>
        </a:defRPr>
      </a:lvl6pPr>
      <a:lvl7pPr marL="2711645" algn="l" defTabSz="451934" rtl="0" eaLnBrk="1" latinLnBrk="0" hangingPunct="1">
        <a:defRPr sz="1800" kern="1200">
          <a:solidFill>
            <a:schemeClr val="tx1"/>
          </a:solidFill>
          <a:latin typeface="+mn-lt"/>
          <a:ea typeface="+mn-ea"/>
          <a:cs typeface="+mn-cs"/>
        </a:defRPr>
      </a:lvl7pPr>
      <a:lvl8pPr marL="3163590" algn="l" defTabSz="451934" rtl="0" eaLnBrk="1" latinLnBrk="0" hangingPunct="1">
        <a:defRPr sz="1800" kern="1200">
          <a:solidFill>
            <a:schemeClr val="tx1"/>
          </a:solidFill>
          <a:latin typeface="+mn-lt"/>
          <a:ea typeface="+mn-ea"/>
          <a:cs typeface="+mn-cs"/>
        </a:defRPr>
      </a:lvl8pPr>
      <a:lvl9pPr marL="3615528" algn="l" defTabSz="451934"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5056188" y="6021706"/>
            <a:ext cx="3619500" cy="158114"/>
          </a:xfrm>
          <a:prstGeom prst="rect">
            <a:avLst/>
          </a:prstGeom>
        </p:spPr>
        <p:txBody>
          <a:bodyPr vert="horz" lIns="90369" tIns="45185" rIns="0" bIns="45185" rtlCol="0" anchor="ctr"/>
          <a:lstStyle>
            <a:lvl1pPr algn="r">
              <a:defRPr sz="900">
                <a:solidFill>
                  <a:schemeClr val="tx1">
                    <a:tint val="75000"/>
                  </a:schemeClr>
                </a:solidFill>
                <a:latin typeface="Arial" charset="0"/>
                <a:ea typeface="ＭＳ Ｐゴシック" charset="0"/>
                <a:cs typeface="ＭＳ Ｐゴシック" charset="0"/>
              </a:defRPr>
            </a:lvl1pPr>
          </a:lstStyle>
          <a:p>
            <a:pPr defTabSz="451934" fontAlgn="base">
              <a:spcBef>
                <a:spcPct val="0"/>
              </a:spcBef>
              <a:spcAft>
                <a:spcPct val="0"/>
              </a:spcAft>
              <a:defRPr/>
            </a:pPr>
            <a:endParaRPr lang="fi-FI" kern="1200">
              <a:solidFill>
                <a:prstClr val="black">
                  <a:tint val="75000"/>
                </a:prstClr>
              </a:solidFill>
            </a:endParaRPr>
          </a:p>
        </p:txBody>
      </p:sp>
      <p:sp>
        <p:nvSpPr>
          <p:cNvPr id="8" name="Date Placeholder 7"/>
          <p:cNvSpPr>
            <a:spLocks noGrp="1"/>
          </p:cNvSpPr>
          <p:nvPr>
            <p:ph type="dt" sz="half" idx="2"/>
          </p:nvPr>
        </p:nvSpPr>
        <p:spPr>
          <a:xfrm>
            <a:off x="5056188" y="6179824"/>
            <a:ext cx="3619500" cy="186690"/>
          </a:xfrm>
          <a:prstGeom prst="rect">
            <a:avLst/>
          </a:prstGeom>
        </p:spPr>
        <p:txBody>
          <a:bodyPr vert="horz" lIns="90369" tIns="45185" rIns="0" bIns="45185" rtlCol="0" anchor="ctr"/>
          <a:lstStyle>
            <a:lvl1pPr algn="r">
              <a:defRPr sz="900" smtClean="0">
                <a:solidFill>
                  <a:schemeClr val="tx1">
                    <a:tint val="75000"/>
                  </a:schemeClr>
                </a:solidFill>
                <a:latin typeface="Arial" charset="0"/>
                <a:ea typeface="ＭＳ Ｐゴシック" charset="0"/>
                <a:cs typeface="ＭＳ Ｐゴシック" charset="0"/>
              </a:defRPr>
            </a:lvl1pPr>
          </a:lstStyle>
          <a:p>
            <a:pPr defTabSz="451934" fontAlgn="base">
              <a:spcBef>
                <a:spcPct val="0"/>
              </a:spcBef>
              <a:spcAft>
                <a:spcPct val="0"/>
              </a:spcAft>
              <a:defRPr/>
            </a:pPr>
            <a:fld id="{EB173751-4DCC-4111-AC7A-F8FCB97FE54E}" type="datetime1">
              <a:rPr lang="fi-FI" kern="1200" smtClean="0">
                <a:solidFill>
                  <a:prstClr val="black">
                    <a:tint val="75000"/>
                  </a:prstClr>
                </a:solidFill>
              </a:rPr>
              <a:pPr defTabSz="451934" fontAlgn="base">
                <a:spcBef>
                  <a:spcPct val="0"/>
                </a:spcBef>
                <a:spcAft>
                  <a:spcPct val="0"/>
                </a:spcAft>
                <a:defRPr/>
              </a:pPr>
              <a:t>15.5.2018</a:t>
            </a:fld>
            <a:endParaRPr lang="fi-FI" kern="1200">
              <a:solidFill>
                <a:prstClr val="black">
                  <a:tint val="75000"/>
                </a:prstClr>
              </a:solidFill>
            </a:endParaRPr>
          </a:p>
        </p:txBody>
      </p:sp>
      <p:sp>
        <p:nvSpPr>
          <p:cNvPr id="9" name="Slide Number Placeholder 8"/>
          <p:cNvSpPr>
            <a:spLocks noGrp="1"/>
          </p:cNvSpPr>
          <p:nvPr>
            <p:ph type="sldNum" sz="quarter" idx="4"/>
          </p:nvPr>
        </p:nvSpPr>
        <p:spPr>
          <a:xfrm>
            <a:off x="5056188" y="6366510"/>
            <a:ext cx="3619500" cy="161926"/>
          </a:xfrm>
          <a:prstGeom prst="rect">
            <a:avLst/>
          </a:prstGeom>
        </p:spPr>
        <p:txBody>
          <a:bodyPr vert="horz" lIns="90369" tIns="45185" rIns="0" bIns="45185" rtlCol="0" anchor="ctr"/>
          <a:lstStyle>
            <a:lvl1pPr algn="r">
              <a:defRPr sz="900">
                <a:solidFill>
                  <a:schemeClr val="tx1">
                    <a:tint val="75000"/>
                  </a:schemeClr>
                </a:solidFill>
                <a:latin typeface="Arial" charset="0"/>
                <a:ea typeface="ＭＳ Ｐゴシック" charset="0"/>
                <a:cs typeface="ＭＳ Ｐゴシック" charset="0"/>
              </a:defRPr>
            </a:lvl1pPr>
          </a:lstStyle>
          <a:p>
            <a:pPr defTabSz="451934" fontAlgn="base">
              <a:spcBef>
                <a:spcPct val="0"/>
              </a:spcBef>
              <a:spcAft>
                <a:spcPct val="0"/>
              </a:spcAft>
              <a:defRPr/>
            </a:pPr>
            <a:fld id="{2C6D9DC4-5A50-4878-9409-721D775CFEF7}" type="slidenum">
              <a:rPr lang="fi-FI" kern="1200" smtClean="0">
                <a:solidFill>
                  <a:prstClr val="black">
                    <a:tint val="75000"/>
                  </a:prstClr>
                </a:solidFill>
              </a:rPr>
              <a:pPr defTabSz="451934" fontAlgn="base">
                <a:spcBef>
                  <a:spcPct val="0"/>
                </a:spcBef>
                <a:spcAft>
                  <a:spcPct val="0"/>
                </a:spcAft>
                <a:defRPr/>
              </a:pPr>
              <a:t>‹nr.›</a:t>
            </a:fld>
            <a:endParaRPr lang="fi-FI" kern="120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91" r:id="rId1"/>
  </p:sldLayoutIdLst>
  <p:timing>
    <p:tnLst>
      <p:par>
        <p:cTn id="1" dur="indefinite" restart="never" nodeType="tmRoot"/>
      </p:par>
    </p:tnLst>
  </p:timing>
  <p:hf hdr="0" ftr="0"/>
  <p:txStyles>
    <p:titleStyle>
      <a:lvl1pPr algn="ctr" defTabSz="451934" rtl="0" fontAlgn="base">
        <a:spcBef>
          <a:spcPct val="0"/>
        </a:spcBef>
        <a:spcAft>
          <a:spcPct val="0"/>
        </a:spcAft>
        <a:defRPr sz="4400" kern="1200">
          <a:solidFill>
            <a:schemeClr val="tx1"/>
          </a:solidFill>
          <a:latin typeface="+mj-lt"/>
          <a:ea typeface="ＭＳ Ｐゴシック" charset="0"/>
          <a:cs typeface="MS PGothic" pitchFamily="34" charset="-128"/>
        </a:defRPr>
      </a:lvl1pPr>
      <a:lvl2pPr algn="ctr" defTabSz="451934" rtl="0" fontAlgn="base">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1934" rtl="0" fontAlgn="base">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1934" rtl="0" fontAlgn="base">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1934" rtl="0" fontAlgn="base">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1934" algn="ctr" defTabSz="451934"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03858" algn="ctr" defTabSz="451934"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55838" algn="ctr" defTabSz="451934"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07776" algn="ctr" defTabSz="451934"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p:titleStyle>
    <p:bodyStyle>
      <a:lvl1pPr marL="338988" indent="-338988" algn="l" defTabSz="451934" rtl="0" fontAlgn="base">
        <a:spcBef>
          <a:spcPct val="20000"/>
        </a:spcBef>
        <a:spcAft>
          <a:spcPct val="0"/>
        </a:spcAft>
        <a:buFont typeface="Arial" pitchFamily="34" charset="0"/>
        <a:buChar char="•"/>
        <a:defRPr sz="3200" kern="1200">
          <a:solidFill>
            <a:schemeClr val="tx1"/>
          </a:solidFill>
          <a:latin typeface="+mn-lt"/>
          <a:ea typeface="ＭＳ Ｐゴシック" charset="0"/>
          <a:cs typeface="MS PGothic" pitchFamily="34" charset="-128"/>
        </a:defRPr>
      </a:lvl1pPr>
      <a:lvl2pPr marL="734375" indent="-282534" algn="l" defTabSz="451934" rtl="0" fontAlgn="base">
        <a:spcBef>
          <a:spcPct val="20000"/>
        </a:spcBef>
        <a:spcAft>
          <a:spcPct val="0"/>
        </a:spcAft>
        <a:buFont typeface="Arial" pitchFamily="34" charset="0"/>
        <a:buChar char="–"/>
        <a:defRPr sz="2800" kern="1200">
          <a:solidFill>
            <a:schemeClr val="tx1"/>
          </a:solidFill>
          <a:latin typeface="+mn-lt"/>
          <a:ea typeface="ＭＳ Ｐゴシック" pitchFamily="34" charset="-128"/>
          <a:cs typeface="MS PGothic" charset="0"/>
        </a:defRPr>
      </a:lvl2pPr>
      <a:lvl3pPr marL="1129865" indent="-225924" algn="l" defTabSz="451934" rtl="0" fontAlgn="base">
        <a:spcBef>
          <a:spcPct val="20000"/>
        </a:spcBef>
        <a:spcAft>
          <a:spcPct val="0"/>
        </a:spcAft>
        <a:buFont typeface="Arial" pitchFamily="34" charset="0"/>
        <a:buChar char="•"/>
        <a:defRPr sz="2400" kern="1200">
          <a:solidFill>
            <a:schemeClr val="tx1"/>
          </a:solidFill>
          <a:latin typeface="+mn-lt"/>
          <a:ea typeface="ヒラギノ角ゴ Pro W3" charset="-128"/>
          <a:cs typeface="ヒラギノ角ゴ Pro W3" charset="-128"/>
        </a:defRPr>
      </a:lvl3pPr>
      <a:lvl4pPr marL="1581806" indent="-225924" algn="l" defTabSz="451934" rtl="0" fontAlgn="base">
        <a:spcBef>
          <a:spcPct val="20000"/>
        </a:spcBef>
        <a:spcAft>
          <a:spcPct val="0"/>
        </a:spcAft>
        <a:buFont typeface="Arial" pitchFamily="34" charset="0"/>
        <a:buChar char="–"/>
        <a:defRPr sz="2000" kern="1200">
          <a:solidFill>
            <a:schemeClr val="tx1"/>
          </a:solidFill>
          <a:latin typeface="+mn-lt"/>
          <a:ea typeface="ヒラギノ角ゴ Pro W3" charset="-128"/>
          <a:cs typeface="ヒラギノ角ゴ Pro W3" charset="0"/>
        </a:defRPr>
      </a:lvl4pPr>
      <a:lvl5pPr marL="2033758" indent="-225924" algn="l" defTabSz="451934" rtl="0" fontAlgn="base">
        <a:spcBef>
          <a:spcPct val="20000"/>
        </a:spcBef>
        <a:spcAft>
          <a:spcPct val="0"/>
        </a:spcAft>
        <a:buFont typeface="Arial" pitchFamily="34" charset="0"/>
        <a:buChar char="»"/>
        <a:defRPr sz="2000" kern="1200">
          <a:solidFill>
            <a:schemeClr val="tx1"/>
          </a:solidFill>
          <a:latin typeface="+mn-lt"/>
          <a:ea typeface="ＭＳ Ｐゴシック" charset="0"/>
          <a:cs typeface="ヒラギノ角ゴ Pro W3"/>
        </a:defRPr>
      </a:lvl5pPr>
      <a:lvl6pPr marL="2485673" indent="-225924" algn="l" defTabSz="451934" rtl="0" eaLnBrk="1" latinLnBrk="0" hangingPunct="1">
        <a:spcBef>
          <a:spcPct val="20000"/>
        </a:spcBef>
        <a:buFont typeface="Arial"/>
        <a:buChar char="•"/>
        <a:defRPr sz="2000" kern="1200">
          <a:solidFill>
            <a:schemeClr val="tx1"/>
          </a:solidFill>
          <a:latin typeface="+mn-lt"/>
          <a:ea typeface="+mn-ea"/>
          <a:cs typeface="+mn-cs"/>
        </a:defRPr>
      </a:lvl6pPr>
      <a:lvl7pPr marL="2937616" indent="-225924" algn="l" defTabSz="451934" rtl="0" eaLnBrk="1" latinLnBrk="0" hangingPunct="1">
        <a:spcBef>
          <a:spcPct val="20000"/>
        </a:spcBef>
        <a:buFont typeface="Arial"/>
        <a:buChar char="•"/>
        <a:defRPr sz="2000" kern="1200">
          <a:solidFill>
            <a:schemeClr val="tx1"/>
          </a:solidFill>
          <a:latin typeface="+mn-lt"/>
          <a:ea typeface="+mn-ea"/>
          <a:cs typeface="+mn-cs"/>
        </a:defRPr>
      </a:lvl7pPr>
      <a:lvl8pPr marL="3389564" indent="-225924" algn="l" defTabSz="451934" rtl="0" eaLnBrk="1" latinLnBrk="0" hangingPunct="1">
        <a:spcBef>
          <a:spcPct val="20000"/>
        </a:spcBef>
        <a:buFont typeface="Arial"/>
        <a:buChar char="•"/>
        <a:defRPr sz="2000" kern="1200">
          <a:solidFill>
            <a:schemeClr val="tx1"/>
          </a:solidFill>
          <a:latin typeface="+mn-lt"/>
          <a:ea typeface="+mn-ea"/>
          <a:cs typeface="+mn-cs"/>
        </a:defRPr>
      </a:lvl8pPr>
      <a:lvl9pPr marL="3841492" indent="-225924" algn="l" defTabSz="45193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1934" rtl="0" eaLnBrk="1" latinLnBrk="0" hangingPunct="1">
        <a:defRPr sz="1800" kern="1200">
          <a:solidFill>
            <a:schemeClr val="tx1"/>
          </a:solidFill>
          <a:latin typeface="+mn-lt"/>
          <a:ea typeface="+mn-ea"/>
          <a:cs typeface="+mn-cs"/>
        </a:defRPr>
      </a:lvl1pPr>
      <a:lvl2pPr marL="451934" algn="l" defTabSz="451934" rtl="0" eaLnBrk="1" latinLnBrk="0" hangingPunct="1">
        <a:defRPr sz="1800" kern="1200">
          <a:solidFill>
            <a:schemeClr val="tx1"/>
          </a:solidFill>
          <a:latin typeface="+mn-lt"/>
          <a:ea typeface="+mn-ea"/>
          <a:cs typeface="+mn-cs"/>
        </a:defRPr>
      </a:lvl2pPr>
      <a:lvl3pPr marL="903858" algn="l" defTabSz="451934" rtl="0" eaLnBrk="1" latinLnBrk="0" hangingPunct="1">
        <a:defRPr sz="1800" kern="1200">
          <a:solidFill>
            <a:schemeClr val="tx1"/>
          </a:solidFill>
          <a:latin typeface="+mn-lt"/>
          <a:ea typeface="+mn-ea"/>
          <a:cs typeface="+mn-cs"/>
        </a:defRPr>
      </a:lvl3pPr>
      <a:lvl4pPr marL="1355838" algn="l" defTabSz="451934" rtl="0" eaLnBrk="1" latinLnBrk="0" hangingPunct="1">
        <a:defRPr sz="1800" kern="1200">
          <a:solidFill>
            <a:schemeClr val="tx1"/>
          </a:solidFill>
          <a:latin typeface="+mn-lt"/>
          <a:ea typeface="+mn-ea"/>
          <a:cs typeface="+mn-cs"/>
        </a:defRPr>
      </a:lvl4pPr>
      <a:lvl5pPr marL="1807776" algn="l" defTabSz="451934" rtl="0" eaLnBrk="1" latinLnBrk="0" hangingPunct="1">
        <a:defRPr sz="1800" kern="1200">
          <a:solidFill>
            <a:schemeClr val="tx1"/>
          </a:solidFill>
          <a:latin typeface="+mn-lt"/>
          <a:ea typeface="+mn-ea"/>
          <a:cs typeface="+mn-cs"/>
        </a:defRPr>
      </a:lvl5pPr>
      <a:lvl6pPr marL="2259735" algn="l" defTabSz="451934" rtl="0" eaLnBrk="1" latinLnBrk="0" hangingPunct="1">
        <a:defRPr sz="1800" kern="1200">
          <a:solidFill>
            <a:schemeClr val="tx1"/>
          </a:solidFill>
          <a:latin typeface="+mn-lt"/>
          <a:ea typeface="+mn-ea"/>
          <a:cs typeface="+mn-cs"/>
        </a:defRPr>
      </a:lvl6pPr>
      <a:lvl7pPr marL="2711645" algn="l" defTabSz="451934" rtl="0" eaLnBrk="1" latinLnBrk="0" hangingPunct="1">
        <a:defRPr sz="1800" kern="1200">
          <a:solidFill>
            <a:schemeClr val="tx1"/>
          </a:solidFill>
          <a:latin typeface="+mn-lt"/>
          <a:ea typeface="+mn-ea"/>
          <a:cs typeface="+mn-cs"/>
        </a:defRPr>
      </a:lvl7pPr>
      <a:lvl8pPr marL="3163590" algn="l" defTabSz="451934" rtl="0" eaLnBrk="1" latinLnBrk="0" hangingPunct="1">
        <a:defRPr sz="1800" kern="1200">
          <a:solidFill>
            <a:schemeClr val="tx1"/>
          </a:solidFill>
          <a:latin typeface="+mn-lt"/>
          <a:ea typeface="+mn-ea"/>
          <a:cs typeface="+mn-cs"/>
        </a:defRPr>
      </a:lvl8pPr>
      <a:lvl9pPr marL="3615528" algn="l" defTabSz="451934"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5056188" y="6021706"/>
            <a:ext cx="3619500" cy="158114"/>
          </a:xfrm>
          <a:prstGeom prst="rect">
            <a:avLst/>
          </a:prstGeom>
        </p:spPr>
        <p:txBody>
          <a:bodyPr vert="horz" lIns="90369" tIns="45185" rIns="0" bIns="45185" rtlCol="0" anchor="ctr"/>
          <a:lstStyle>
            <a:lvl1pPr algn="r">
              <a:defRPr sz="900">
                <a:solidFill>
                  <a:schemeClr val="tx1">
                    <a:tint val="75000"/>
                  </a:schemeClr>
                </a:solidFill>
                <a:latin typeface="Arial" charset="0"/>
                <a:ea typeface="ＭＳ Ｐゴシック" charset="0"/>
                <a:cs typeface="ＭＳ Ｐゴシック" charset="0"/>
              </a:defRPr>
            </a:lvl1pPr>
          </a:lstStyle>
          <a:p>
            <a:pPr defTabSz="451934" fontAlgn="base">
              <a:spcBef>
                <a:spcPct val="0"/>
              </a:spcBef>
              <a:spcAft>
                <a:spcPct val="0"/>
              </a:spcAft>
              <a:defRPr/>
            </a:pPr>
            <a:endParaRPr lang="fi-FI" kern="1200">
              <a:solidFill>
                <a:prstClr val="black">
                  <a:tint val="75000"/>
                </a:prstClr>
              </a:solidFill>
            </a:endParaRPr>
          </a:p>
        </p:txBody>
      </p:sp>
      <p:sp>
        <p:nvSpPr>
          <p:cNvPr id="8" name="Date Placeholder 7"/>
          <p:cNvSpPr>
            <a:spLocks noGrp="1"/>
          </p:cNvSpPr>
          <p:nvPr>
            <p:ph type="dt" sz="half" idx="2"/>
          </p:nvPr>
        </p:nvSpPr>
        <p:spPr>
          <a:xfrm>
            <a:off x="5056188" y="6179824"/>
            <a:ext cx="3619500" cy="186690"/>
          </a:xfrm>
          <a:prstGeom prst="rect">
            <a:avLst/>
          </a:prstGeom>
        </p:spPr>
        <p:txBody>
          <a:bodyPr vert="horz" lIns="90369" tIns="45185" rIns="0" bIns="45185" rtlCol="0" anchor="ctr"/>
          <a:lstStyle>
            <a:lvl1pPr algn="r">
              <a:defRPr sz="900" smtClean="0">
                <a:solidFill>
                  <a:schemeClr val="tx1">
                    <a:tint val="75000"/>
                  </a:schemeClr>
                </a:solidFill>
                <a:latin typeface="Arial" charset="0"/>
                <a:ea typeface="ＭＳ Ｐゴシック" charset="0"/>
                <a:cs typeface="ＭＳ Ｐゴシック" charset="0"/>
              </a:defRPr>
            </a:lvl1pPr>
          </a:lstStyle>
          <a:p>
            <a:pPr defTabSz="451934" fontAlgn="base">
              <a:spcBef>
                <a:spcPct val="0"/>
              </a:spcBef>
              <a:spcAft>
                <a:spcPct val="0"/>
              </a:spcAft>
              <a:defRPr/>
            </a:pPr>
            <a:fld id="{EB173751-4DCC-4111-AC7A-F8FCB97FE54E}" type="datetime1">
              <a:rPr lang="fi-FI" kern="1200" smtClean="0">
                <a:solidFill>
                  <a:prstClr val="black">
                    <a:tint val="75000"/>
                  </a:prstClr>
                </a:solidFill>
              </a:rPr>
              <a:pPr defTabSz="451934" fontAlgn="base">
                <a:spcBef>
                  <a:spcPct val="0"/>
                </a:spcBef>
                <a:spcAft>
                  <a:spcPct val="0"/>
                </a:spcAft>
                <a:defRPr/>
              </a:pPr>
              <a:t>15.5.2018</a:t>
            </a:fld>
            <a:endParaRPr lang="fi-FI" kern="1200">
              <a:solidFill>
                <a:prstClr val="black">
                  <a:tint val="75000"/>
                </a:prstClr>
              </a:solidFill>
            </a:endParaRPr>
          </a:p>
        </p:txBody>
      </p:sp>
      <p:sp>
        <p:nvSpPr>
          <p:cNvPr id="9" name="Slide Number Placeholder 8"/>
          <p:cNvSpPr>
            <a:spLocks noGrp="1"/>
          </p:cNvSpPr>
          <p:nvPr>
            <p:ph type="sldNum" sz="quarter" idx="4"/>
          </p:nvPr>
        </p:nvSpPr>
        <p:spPr>
          <a:xfrm>
            <a:off x="5056188" y="6366510"/>
            <a:ext cx="3619500" cy="161926"/>
          </a:xfrm>
          <a:prstGeom prst="rect">
            <a:avLst/>
          </a:prstGeom>
        </p:spPr>
        <p:txBody>
          <a:bodyPr vert="horz" lIns="90369" tIns="45185" rIns="0" bIns="45185" rtlCol="0" anchor="ctr"/>
          <a:lstStyle>
            <a:lvl1pPr algn="r">
              <a:defRPr sz="900">
                <a:solidFill>
                  <a:schemeClr val="tx1">
                    <a:tint val="75000"/>
                  </a:schemeClr>
                </a:solidFill>
                <a:latin typeface="Arial" charset="0"/>
                <a:ea typeface="ＭＳ Ｐゴシック" charset="0"/>
                <a:cs typeface="ＭＳ Ｐゴシック" charset="0"/>
              </a:defRPr>
            </a:lvl1pPr>
          </a:lstStyle>
          <a:p>
            <a:pPr defTabSz="451934" fontAlgn="base">
              <a:spcBef>
                <a:spcPct val="0"/>
              </a:spcBef>
              <a:spcAft>
                <a:spcPct val="0"/>
              </a:spcAft>
              <a:defRPr/>
            </a:pPr>
            <a:fld id="{2C6D9DC4-5A50-4878-9409-721D775CFEF7}" type="slidenum">
              <a:rPr lang="fi-FI" kern="1200" smtClean="0">
                <a:solidFill>
                  <a:prstClr val="black">
                    <a:tint val="75000"/>
                  </a:prstClr>
                </a:solidFill>
              </a:rPr>
              <a:pPr defTabSz="451934" fontAlgn="base">
                <a:spcBef>
                  <a:spcPct val="0"/>
                </a:spcBef>
                <a:spcAft>
                  <a:spcPct val="0"/>
                </a:spcAft>
                <a:defRPr/>
              </a:pPr>
              <a:t>‹nr.›</a:t>
            </a:fld>
            <a:endParaRPr lang="fi-FI" kern="120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93" r:id="rId1"/>
  </p:sldLayoutIdLst>
  <p:timing>
    <p:tnLst>
      <p:par>
        <p:cTn id="1" dur="indefinite" restart="never" nodeType="tmRoot"/>
      </p:par>
    </p:tnLst>
  </p:timing>
  <p:hf hdr="0" ftr="0"/>
  <p:txStyles>
    <p:titleStyle>
      <a:lvl1pPr algn="ctr" defTabSz="451934" rtl="0" fontAlgn="base">
        <a:spcBef>
          <a:spcPct val="0"/>
        </a:spcBef>
        <a:spcAft>
          <a:spcPct val="0"/>
        </a:spcAft>
        <a:defRPr sz="4400" kern="1200">
          <a:solidFill>
            <a:schemeClr val="tx1"/>
          </a:solidFill>
          <a:latin typeface="+mj-lt"/>
          <a:ea typeface="ＭＳ Ｐゴシック" charset="0"/>
          <a:cs typeface="MS PGothic" pitchFamily="34" charset="-128"/>
        </a:defRPr>
      </a:lvl1pPr>
      <a:lvl2pPr algn="ctr" defTabSz="451934" rtl="0" fontAlgn="base">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1934" rtl="0" fontAlgn="base">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1934" rtl="0" fontAlgn="base">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1934" rtl="0" fontAlgn="base">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1934" algn="ctr" defTabSz="451934"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03858" algn="ctr" defTabSz="451934"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55838" algn="ctr" defTabSz="451934"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07776" algn="ctr" defTabSz="451934"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p:titleStyle>
    <p:bodyStyle>
      <a:lvl1pPr marL="338988" indent="-338988" algn="l" defTabSz="451934" rtl="0" fontAlgn="base">
        <a:spcBef>
          <a:spcPct val="20000"/>
        </a:spcBef>
        <a:spcAft>
          <a:spcPct val="0"/>
        </a:spcAft>
        <a:buFont typeface="Arial" pitchFamily="34" charset="0"/>
        <a:buChar char="•"/>
        <a:defRPr sz="3200" kern="1200">
          <a:solidFill>
            <a:schemeClr val="tx1"/>
          </a:solidFill>
          <a:latin typeface="+mn-lt"/>
          <a:ea typeface="ＭＳ Ｐゴシック" charset="0"/>
          <a:cs typeface="MS PGothic" pitchFamily="34" charset="-128"/>
        </a:defRPr>
      </a:lvl1pPr>
      <a:lvl2pPr marL="734375" indent="-282534" algn="l" defTabSz="451934" rtl="0" fontAlgn="base">
        <a:spcBef>
          <a:spcPct val="20000"/>
        </a:spcBef>
        <a:spcAft>
          <a:spcPct val="0"/>
        </a:spcAft>
        <a:buFont typeface="Arial" pitchFamily="34" charset="0"/>
        <a:buChar char="–"/>
        <a:defRPr sz="2800" kern="1200">
          <a:solidFill>
            <a:schemeClr val="tx1"/>
          </a:solidFill>
          <a:latin typeface="+mn-lt"/>
          <a:ea typeface="ＭＳ Ｐゴシック" pitchFamily="34" charset="-128"/>
          <a:cs typeface="MS PGothic" charset="0"/>
        </a:defRPr>
      </a:lvl2pPr>
      <a:lvl3pPr marL="1129865" indent="-225924" algn="l" defTabSz="451934" rtl="0" fontAlgn="base">
        <a:spcBef>
          <a:spcPct val="20000"/>
        </a:spcBef>
        <a:spcAft>
          <a:spcPct val="0"/>
        </a:spcAft>
        <a:buFont typeface="Arial" pitchFamily="34" charset="0"/>
        <a:buChar char="•"/>
        <a:defRPr sz="2400" kern="1200">
          <a:solidFill>
            <a:schemeClr val="tx1"/>
          </a:solidFill>
          <a:latin typeface="+mn-lt"/>
          <a:ea typeface="ヒラギノ角ゴ Pro W3" charset="-128"/>
          <a:cs typeface="ヒラギノ角ゴ Pro W3" charset="-128"/>
        </a:defRPr>
      </a:lvl3pPr>
      <a:lvl4pPr marL="1581806" indent="-225924" algn="l" defTabSz="451934" rtl="0" fontAlgn="base">
        <a:spcBef>
          <a:spcPct val="20000"/>
        </a:spcBef>
        <a:spcAft>
          <a:spcPct val="0"/>
        </a:spcAft>
        <a:buFont typeface="Arial" pitchFamily="34" charset="0"/>
        <a:buChar char="–"/>
        <a:defRPr sz="2000" kern="1200">
          <a:solidFill>
            <a:schemeClr val="tx1"/>
          </a:solidFill>
          <a:latin typeface="+mn-lt"/>
          <a:ea typeface="ヒラギノ角ゴ Pro W3" charset="-128"/>
          <a:cs typeface="ヒラギノ角ゴ Pro W3" charset="0"/>
        </a:defRPr>
      </a:lvl4pPr>
      <a:lvl5pPr marL="2033758" indent="-225924" algn="l" defTabSz="451934" rtl="0" fontAlgn="base">
        <a:spcBef>
          <a:spcPct val="20000"/>
        </a:spcBef>
        <a:spcAft>
          <a:spcPct val="0"/>
        </a:spcAft>
        <a:buFont typeface="Arial" pitchFamily="34" charset="0"/>
        <a:buChar char="»"/>
        <a:defRPr sz="2000" kern="1200">
          <a:solidFill>
            <a:schemeClr val="tx1"/>
          </a:solidFill>
          <a:latin typeface="+mn-lt"/>
          <a:ea typeface="ＭＳ Ｐゴシック" charset="0"/>
          <a:cs typeface="ヒラギノ角ゴ Pro W3"/>
        </a:defRPr>
      </a:lvl5pPr>
      <a:lvl6pPr marL="2485673" indent="-225924" algn="l" defTabSz="451934" rtl="0" eaLnBrk="1" latinLnBrk="0" hangingPunct="1">
        <a:spcBef>
          <a:spcPct val="20000"/>
        </a:spcBef>
        <a:buFont typeface="Arial"/>
        <a:buChar char="•"/>
        <a:defRPr sz="2000" kern="1200">
          <a:solidFill>
            <a:schemeClr val="tx1"/>
          </a:solidFill>
          <a:latin typeface="+mn-lt"/>
          <a:ea typeface="+mn-ea"/>
          <a:cs typeface="+mn-cs"/>
        </a:defRPr>
      </a:lvl6pPr>
      <a:lvl7pPr marL="2937616" indent="-225924" algn="l" defTabSz="451934" rtl="0" eaLnBrk="1" latinLnBrk="0" hangingPunct="1">
        <a:spcBef>
          <a:spcPct val="20000"/>
        </a:spcBef>
        <a:buFont typeface="Arial"/>
        <a:buChar char="•"/>
        <a:defRPr sz="2000" kern="1200">
          <a:solidFill>
            <a:schemeClr val="tx1"/>
          </a:solidFill>
          <a:latin typeface="+mn-lt"/>
          <a:ea typeface="+mn-ea"/>
          <a:cs typeface="+mn-cs"/>
        </a:defRPr>
      </a:lvl7pPr>
      <a:lvl8pPr marL="3389564" indent="-225924" algn="l" defTabSz="451934" rtl="0" eaLnBrk="1" latinLnBrk="0" hangingPunct="1">
        <a:spcBef>
          <a:spcPct val="20000"/>
        </a:spcBef>
        <a:buFont typeface="Arial"/>
        <a:buChar char="•"/>
        <a:defRPr sz="2000" kern="1200">
          <a:solidFill>
            <a:schemeClr val="tx1"/>
          </a:solidFill>
          <a:latin typeface="+mn-lt"/>
          <a:ea typeface="+mn-ea"/>
          <a:cs typeface="+mn-cs"/>
        </a:defRPr>
      </a:lvl8pPr>
      <a:lvl9pPr marL="3841492" indent="-225924" algn="l" defTabSz="45193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1934" rtl="0" eaLnBrk="1" latinLnBrk="0" hangingPunct="1">
        <a:defRPr sz="1800" kern="1200">
          <a:solidFill>
            <a:schemeClr val="tx1"/>
          </a:solidFill>
          <a:latin typeface="+mn-lt"/>
          <a:ea typeface="+mn-ea"/>
          <a:cs typeface="+mn-cs"/>
        </a:defRPr>
      </a:lvl1pPr>
      <a:lvl2pPr marL="451934" algn="l" defTabSz="451934" rtl="0" eaLnBrk="1" latinLnBrk="0" hangingPunct="1">
        <a:defRPr sz="1800" kern="1200">
          <a:solidFill>
            <a:schemeClr val="tx1"/>
          </a:solidFill>
          <a:latin typeface="+mn-lt"/>
          <a:ea typeface="+mn-ea"/>
          <a:cs typeface="+mn-cs"/>
        </a:defRPr>
      </a:lvl2pPr>
      <a:lvl3pPr marL="903858" algn="l" defTabSz="451934" rtl="0" eaLnBrk="1" latinLnBrk="0" hangingPunct="1">
        <a:defRPr sz="1800" kern="1200">
          <a:solidFill>
            <a:schemeClr val="tx1"/>
          </a:solidFill>
          <a:latin typeface="+mn-lt"/>
          <a:ea typeface="+mn-ea"/>
          <a:cs typeface="+mn-cs"/>
        </a:defRPr>
      </a:lvl3pPr>
      <a:lvl4pPr marL="1355838" algn="l" defTabSz="451934" rtl="0" eaLnBrk="1" latinLnBrk="0" hangingPunct="1">
        <a:defRPr sz="1800" kern="1200">
          <a:solidFill>
            <a:schemeClr val="tx1"/>
          </a:solidFill>
          <a:latin typeface="+mn-lt"/>
          <a:ea typeface="+mn-ea"/>
          <a:cs typeface="+mn-cs"/>
        </a:defRPr>
      </a:lvl4pPr>
      <a:lvl5pPr marL="1807776" algn="l" defTabSz="451934" rtl="0" eaLnBrk="1" latinLnBrk="0" hangingPunct="1">
        <a:defRPr sz="1800" kern="1200">
          <a:solidFill>
            <a:schemeClr val="tx1"/>
          </a:solidFill>
          <a:latin typeface="+mn-lt"/>
          <a:ea typeface="+mn-ea"/>
          <a:cs typeface="+mn-cs"/>
        </a:defRPr>
      </a:lvl5pPr>
      <a:lvl6pPr marL="2259735" algn="l" defTabSz="451934" rtl="0" eaLnBrk="1" latinLnBrk="0" hangingPunct="1">
        <a:defRPr sz="1800" kern="1200">
          <a:solidFill>
            <a:schemeClr val="tx1"/>
          </a:solidFill>
          <a:latin typeface="+mn-lt"/>
          <a:ea typeface="+mn-ea"/>
          <a:cs typeface="+mn-cs"/>
        </a:defRPr>
      </a:lvl6pPr>
      <a:lvl7pPr marL="2711645" algn="l" defTabSz="451934" rtl="0" eaLnBrk="1" latinLnBrk="0" hangingPunct="1">
        <a:defRPr sz="1800" kern="1200">
          <a:solidFill>
            <a:schemeClr val="tx1"/>
          </a:solidFill>
          <a:latin typeface="+mn-lt"/>
          <a:ea typeface="+mn-ea"/>
          <a:cs typeface="+mn-cs"/>
        </a:defRPr>
      </a:lvl7pPr>
      <a:lvl8pPr marL="3163590" algn="l" defTabSz="451934" rtl="0" eaLnBrk="1" latinLnBrk="0" hangingPunct="1">
        <a:defRPr sz="1800" kern="1200">
          <a:solidFill>
            <a:schemeClr val="tx1"/>
          </a:solidFill>
          <a:latin typeface="+mn-lt"/>
          <a:ea typeface="+mn-ea"/>
          <a:cs typeface="+mn-cs"/>
        </a:defRPr>
      </a:lvl8pPr>
      <a:lvl9pPr marL="3615528" algn="l" defTabSz="45193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2.xml"/></Relationships>
</file>

<file path=ppt/slides/_rels/slide1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3.xml"/></Relationships>
</file>

<file path=ppt/slides/_rels/slide1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4.xml"/></Relationships>
</file>

<file path=ppt/slides/_rels/slide1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5.xml"/></Relationships>
</file>

<file path=ppt/slides/_rels/slide1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5.xml"/></Relationships>
</file>

<file path=ppt/slides/_rels/slide1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6.xml"/></Relationships>
</file>

<file path=ppt/slides/_rels/slide1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6.png"/><Relationship Id="rId7"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wmf"/></Relationships>
</file>

<file path=ppt/slides/_rels/slide2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mailto:dpo@eur.nl" TargetMode="External"/><Relationship Id="rId1" Type="http://schemas.openxmlformats.org/officeDocument/2006/relationships/slideLayout" Target="../slideLayouts/slideLayout47.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hyperlink" Target="https://www.linkedin.com/in/domingus/" TargetMode="External"/></Relationships>
</file>

<file path=ppt/slides/_rels/slide25.xml.rels><?xml version="1.0" encoding="UTF-8" standalone="yes"?>
<Relationships xmlns="http://schemas.openxmlformats.org/package/2006/relationships"><Relationship Id="rId2" Type="http://schemas.openxmlformats.org/officeDocument/2006/relationships/hyperlink" Target="https://ec.europa.eu/info/law/law-topic/data-protection/data-transfers-outside-eu/adequacy-protection-personal-data-non-eu-countries_en" TargetMode="External"/><Relationship Id="rId1" Type="http://schemas.openxmlformats.org/officeDocument/2006/relationships/slideLayout" Target="../slideLayouts/slideLayout48.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ec.europa.eu/internal_market/imi-net/contact/index_en.htm" TargetMode="External"/><Relationship Id="rId1" Type="http://schemas.openxmlformats.org/officeDocument/2006/relationships/slideLayout" Target="../slideLayouts/slideLayout49.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www.eur.nl/researchmatters/research_data_management/services/rdm_legal_services/" TargetMode="External"/><Relationship Id="rId1" Type="http://schemas.openxmlformats.org/officeDocument/2006/relationships/slideLayout" Target="../slideLayouts/slideLayout50.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51.xml"/><Relationship Id="rId5" Type="http://schemas.openxmlformats.org/officeDocument/2006/relationships/image" Target="../media/image50.pn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6.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5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vsnu.nl/files/documenten/Domeinen/Onderzoek/The%20Netherlands%20Code%20of%20Conduct%20for%20Academic%20Practice%202004%20(version%202014).pdf" TargetMode="External"/><Relationship Id="rId1" Type="http://schemas.openxmlformats.org/officeDocument/2006/relationships/slideLayout" Target="../slideLayouts/slideLayout37.xml"/><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9.xml.rels><?xml version="1.0" encoding="UTF-8" standalone="yes"?>
<Relationships xmlns="http://schemas.openxmlformats.org/package/2006/relationships"><Relationship Id="rId3" Type="http://schemas.openxmlformats.org/officeDocument/2006/relationships/hyperlink" Target="https://www.humanbrainmapping.org/i4a/pages/index.cfm?pageID=3728" TargetMode="External"/><Relationship Id="rId2" Type="http://schemas.openxmlformats.org/officeDocument/2006/relationships/hyperlink" Target="http://www.humanbrainmapping.org/files/2014MeetingFiles/6c%20OHBM%20Data%20Integrity%20Statement.pdf" TargetMode="External"/><Relationship Id="rId1" Type="http://schemas.openxmlformats.org/officeDocument/2006/relationships/slideLayout" Target="../slideLayouts/slideLayout29.xml"/><Relationship Id="rId5" Type="http://schemas.openxmlformats.org/officeDocument/2006/relationships/hyperlink" Target="http://open-brain-consent.readthedocs.io/en/latest/ultimate.htmlabroad" TargetMode="External"/><Relationship Id="rId4" Type="http://schemas.openxmlformats.org/officeDocument/2006/relationships/hyperlink" Target="https://zenodo.org/record/832995#.WuLb3E1lLnF"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5.xml"/><Relationship Id="rId4" Type="http://schemas.openxmlformats.org/officeDocument/2006/relationships/image" Target="../media/image9.wmf"/></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9.xml"/><Relationship Id="rId5" Type="http://schemas.openxmlformats.org/officeDocument/2006/relationships/image" Target="../media/image20.png"/><Relationship Id="rId4" Type="http://schemas.openxmlformats.org/officeDocument/2006/relationships/hyperlink" Target="http://eur-lex.europa.eu/legal-content/EN/TXT/PDF/?uri=CELEX:32016R0679&amp;from=EN"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0.xml"/><Relationship Id="rId5" Type="http://schemas.openxmlformats.org/officeDocument/2006/relationships/image" Target="../media/image21.png"/><Relationship Id="rId4" Type="http://schemas.openxmlformats.org/officeDocument/2006/relationships/hyperlink" Target="http://eur-lex.europa.eu/legal-content/EN/TXT/PDF/?uri=CELEX:32016R0679&amp;from=EN"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Downloads\Map_Liber_Europe_backgroun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3965" y="459191"/>
            <a:ext cx="8537475" cy="6036445"/>
          </a:xfrm>
          <a:prstGeom prst="rect">
            <a:avLst/>
          </a:prstGeom>
          <a:noFill/>
          <a:extLst>
            <a:ext uri="{909E8E84-426E-40DD-AFC4-6F175D3DCCD1}">
              <a14:hiddenFill xmlns:a14="http://schemas.microsoft.com/office/drawing/2010/main">
                <a:solidFill>
                  <a:srgbClr val="FFFFFF"/>
                </a:solidFill>
              </a14:hiddenFill>
            </a:ext>
          </a:extLst>
        </p:spPr>
      </p:pic>
      <p:sp>
        <p:nvSpPr>
          <p:cNvPr id="6146" name="Tijdelijke aanduiding voor inhoud 2"/>
          <p:cNvSpPr txBox="1">
            <a:spLocks/>
          </p:cNvSpPr>
          <p:nvPr/>
        </p:nvSpPr>
        <p:spPr bwMode="auto">
          <a:xfrm>
            <a:off x="-276225" y="5975351"/>
            <a:ext cx="10091738" cy="736600"/>
          </a:xfrm>
          <a:prstGeom prst="rect">
            <a:avLst/>
          </a:prstGeom>
          <a:solidFill>
            <a:srgbClr val="00517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369" tIns="45185" rIns="90369" bIns="45185"/>
          <a:lstStyle>
            <a:lvl1pPr eaLnBrk="0" hangingPunct="0">
              <a:lnSpc>
                <a:spcPct val="90000"/>
              </a:lnSpc>
              <a:spcBef>
                <a:spcPts val="1000"/>
              </a:spcBef>
              <a:buFont typeface="Arial"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fontAlgn="base">
              <a:lnSpc>
                <a:spcPct val="100000"/>
              </a:lnSpc>
              <a:spcBef>
                <a:spcPct val="20000"/>
              </a:spcBef>
              <a:spcAft>
                <a:spcPct val="0"/>
              </a:spcAft>
              <a:buFont typeface="Arial" charset="0"/>
              <a:buNone/>
            </a:pPr>
            <a:r>
              <a:rPr lang="nl-NL" altLang="en-US" sz="3200" b="1" kern="1200" dirty="0">
                <a:solidFill>
                  <a:srgbClr val="00517B"/>
                </a:solidFill>
                <a:latin typeface="Arial" charset="0"/>
                <a:ea typeface="ＭＳ Ｐゴシック" pitchFamily="34" charset="-128"/>
                <a:cs typeface="Arial" charset="0"/>
              </a:rPr>
              <a:t>WEBINAR</a:t>
            </a:r>
            <a:r>
              <a:rPr lang="nl-NL" altLang="en-US" sz="3200" b="1" kern="1200" dirty="0">
                <a:solidFill>
                  <a:srgbClr val="00517C"/>
                </a:solidFill>
                <a:latin typeface="Arial" charset="0"/>
                <a:ea typeface="ＭＳ Ｐゴシック" pitchFamily="34" charset="-128"/>
                <a:cs typeface="Arial" charset="0"/>
              </a:rPr>
              <a:t>: Research Data Services</a:t>
            </a:r>
            <a:endParaRPr lang="nl-NL" altLang="en-US" sz="1800" b="1" kern="1200" dirty="0">
              <a:solidFill>
                <a:srgbClr val="00517C"/>
              </a:solidFill>
              <a:latin typeface="Arial" charset="0"/>
              <a:ea typeface="ＭＳ Ｐゴシック" pitchFamily="34" charset="-128"/>
              <a:cs typeface="Arial" charset="0"/>
            </a:endParaRPr>
          </a:p>
        </p:txBody>
      </p:sp>
      <p:sp>
        <p:nvSpPr>
          <p:cNvPr id="6147" name="Tijdelijke aanduiding voor inhoud 2"/>
          <p:cNvSpPr>
            <a:spLocks noGrp="1"/>
          </p:cNvSpPr>
          <p:nvPr>
            <p:ph idx="4294967295"/>
          </p:nvPr>
        </p:nvSpPr>
        <p:spPr>
          <a:xfrm>
            <a:off x="852488" y="4552955"/>
            <a:ext cx="9120112" cy="1047750"/>
          </a:xfrm>
        </p:spPr>
        <p:txBody>
          <a:bodyPr/>
          <a:lstStyle/>
          <a:p>
            <a:pPr marL="0" indent="0" eaLnBrk="1" hangingPunct="1">
              <a:buNone/>
            </a:pPr>
            <a:r>
              <a:rPr lang="nl-NL" altLang="en-US" b="1" dirty="0" smtClean="0">
                <a:solidFill>
                  <a:srgbClr val="00517B"/>
                </a:solidFill>
                <a:latin typeface="Arial" charset="0"/>
                <a:cs typeface="Arial" charset="0"/>
              </a:rPr>
              <a:t>GDPR &amp; </a:t>
            </a:r>
            <a:r>
              <a:rPr lang="nl-NL" altLang="en-US" b="1" dirty="0" err="1" smtClean="0">
                <a:solidFill>
                  <a:srgbClr val="00517B"/>
                </a:solidFill>
                <a:latin typeface="Arial" charset="0"/>
                <a:cs typeface="Arial" charset="0"/>
              </a:rPr>
              <a:t>What</a:t>
            </a:r>
            <a:r>
              <a:rPr lang="nl-NL" altLang="en-US" b="1" dirty="0" smtClean="0">
                <a:solidFill>
                  <a:srgbClr val="00517B"/>
                </a:solidFill>
                <a:latin typeface="Arial" charset="0"/>
                <a:cs typeface="Arial" charset="0"/>
              </a:rPr>
              <a:t> It Means For </a:t>
            </a:r>
            <a:r>
              <a:rPr lang="nl-NL" altLang="en-US" b="1" dirty="0" err="1" smtClean="0">
                <a:solidFill>
                  <a:srgbClr val="00517B"/>
                </a:solidFill>
                <a:latin typeface="Arial" charset="0"/>
                <a:cs typeface="Arial" charset="0"/>
              </a:rPr>
              <a:t>Researchers</a:t>
            </a:r>
            <a:endParaRPr lang="nl-NL" altLang="en-US" b="1" dirty="0" smtClean="0">
              <a:solidFill>
                <a:srgbClr val="00517B"/>
              </a:solidFill>
              <a:latin typeface="Arial" charset="0"/>
              <a:cs typeface="Arial" charset="0"/>
            </a:endParaRPr>
          </a:p>
        </p:txBody>
      </p:sp>
      <p:pic>
        <p:nvPicPr>
          <p:cNvPr id="6148" name="Afbeelding 1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27988" y="6272213"/>
            <a:ext cx="558800" cy="196850"/>
          </a:xfrm>
          <a:prstGeom prst="rect">
            <a:avLst/>
          </a:prstGeom>
          <a:solidFill>
            <a:srgbClr val="00517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150" name="Tijdelijke aanduiding voor inhoud 2"/>
          <p:cNvSpPr txBox="1">
            <a:spLocks/>
          </p:cNvSpPr>
          <p:nvPr/>
        </p:nvSpPr>
        <p:spPr bwMode="auto">
          <a:xfrm>
            <a:off x="1619250" y="6094414"/>
            <a:ext cx="7296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69" tIns="45185" rIns="90369" bIns="45185"/>
          <a:lstStyle>
            <a:lvl1pPr eaLnBrk="0" hangingPunct="0">
              <a:lnSpc>
                <a:spcPct val="90000"/>
              </a:lnSpc>
              <a:spcBef>
                <a:spcPts val="1000"/>
              </a:spcBef>
              <a:buFont typeface="Arial"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fontAlgn="base">
              <a:lnSpc>
                <a:spcPct val="100000"/>
              </a:lnSpc>
              <a:spcBef>
                <a:spcPct val="20000"/>
              </a:spcBef>
              <a:spcAft>
                <a:spcPct val="0"/>
              </a:spcAft>
              <a:buFont typeface="Arial" charset="0"/>
              <a:buNone/>
            </a:pPr>
            <a:r>
              <a:rPr lang="nl-NL" altLang="en-US" sz="2400" kern="1200" dirty="0" err="1">
                <a:solidFill>
                  <a:prstClr val="white"/>
                </a:solidFill>
                <a:latin typeface="Arial" charset="0"/>
                <a:ea typeface="ＭＳ Ｐゴシック" pitchFamily="34" charset="-128"/>
                <a:cs typeface="Arial" charset="0"/>
              </a:rPr>
              <a:t>Join</a:t>
            </a:r>
            <a:r>
              <a:rPr lang="nl-NL" altLang="en-US" sz="2400" kern="1200" dirty="0">
                <a:solidFill>
                  <a:prstClr val="white"/>
                </a:solidFill>
                <a:latin typeface="Arial" charset="0"/>
                <a:ea typeface="ＭＳ Ｐゴシック" pitchFamily="34" charset="-128"/>
                <a:cs typeface="Arial" charset="0"/>
              </a:rPr>
              <a:t> </a:t>
            </a:r>
            <a:r>
              <a:rPr lang="nl-NL" altLang="en-US" sz="2400" kern="1200" dirty="0" err="1">
                <a:solidFill>
                  <a:prstClr val="white"/>
                </a:solidFill>
                <a:latin typeface="Arial" charset="0"/>
                <a:ea typeface="ＭＳ Ｐゴシック" pitchFamily="34" charset="-128"/>
                <a:cs typeface="Arial" charset="0"/>
              </a:rPr>
              <a:t>the</a:t>
            </a:r>
            <a:r>
              <a:rPr lang="nl-NL" altLang="en-US" sz="2400" kern="1200" dirty="0">
                <a:solidFill>
                  <a:prstClr val="white"/>
                </a:solidFill>
                <a:latin typeface="Arial" charset="0"/>
                <a:ea typeface="ＭＳ Ｐゴシック" pitchFamily="34" charset="-128"/>
                <a:cs typeface="Arial" charset="0"/>
              </a:rPr>
              <a:t> </a:t>
            </a:r>
            <a:r>
              <a:rPr lang="nl-NL" altLang="en-US" sz="2400" kern="1200" dirty="0" err="1">
                <a:solidFill>
                  <a:prstClr val="white"/>
                </a:solidFill>
                <a:latin typeface="Arial" charset="0"/>
                <a:ea typeface="ＭＳ Ｐゴシック" pitchFamily="34" charset="-128"/>
                <a:cs typeface="Arial" charset="0"/>
              </a:rPr>
              <a:t>conversation</a:t>
            </a:r>
            <a:r>
              <a:rPr lang="nl-NL" altLang="en-US" sz="2400" kern="1200" dirty="0">
                <a:solidFill>
                  <a:prstClr val="white"/>
                </a:solidFill>
                <a:latin typeface="Arial" charset="0"/>
                <a:ea typeface="ＭＳ Ｐゴシック" pitchFamily="34" charset="-128"/>
                <a:cs typeface="Arial" charset="0"/>
              </a:rPr>
              <a:t>: #</a:t>
            </a:r>
            <a:r>
              <a:rPr lang="nl-NL" altLang="en-US" sz="2400" kern="1200" dirty="0" err="1">
                <a:solidFill>
                  <a:prstClr val="white"/>
                </a:solidFill>
                <a:latin typeface="Arial" charset="0"/>
                <a:ea typeface="ＭＳ Ｐゴシック" pitchFamily="34" charset="-128"/>
                <a:cs typeface="Arial" charset="0"/>
              </a:rPr>
              <a:t>GDPRWebinar</a:t>
            </a:r>
            <a:r>
              <a:rPr lang="nl-NL" altLang="en-US" sz="2400" kern="1200" dirty="0">
                <a:solidFill>
                  <a:prstClr val="white"/>
                </a:solidFill>
                <a:latin typeface="Arial" charset="0"/>
                <a:ea typeface="ＭＳ Ｐゴシック" pitchFamily="34" charset="-128"/>
                <a:cs typeface="Arial" charset="0"/>
              </a:rPr>
              <a:t> </a:t>
            </a:r>
          </a:p>
        </p:txBody>
      </p:sp>
      <p:pic>
        <p:nvPicPr>
          <p:cNvPr id="6151" name="Afbeelding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11188" y="5805491"/>
            <a:ext cx="10795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fbeelding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1188" y="431074"/>
            <a:ext cx="2592660" cy="2536939"/>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FS-SRV-P100\Users$\fgr020\Downloads\LIBER GDPR - What Does It Mean For Researchers_ MD 20180515\Dia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750"/>
            <a:ext cx="9145433" cy="6860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9549774"/>
      </p:ext>
    </p:extLst>
  </p:cSld>
  <p:clrMapOvr>
    <a:masterClrMapping/>
  </p:clrMapOvr>
  <p:transition spd="med"/>
  <p:timing>
    <p:tnLst>
      <p:par>
        <p:cTn id="1" dur="indefinite" restart="never" fill="hold"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FS-SRV-P100\Users$\fgr020\Downloads\LIBER GDPR - What Does It Mean For Researchers_ MD 20180515\Dia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967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fill="hold"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en-US"/>
          </a:p>
        </p:txBody>
      </p:sp>
      <p:pic>
        <p:nvPicPr>
          <p:cNvPr id="24578" name="Picture 2" descr="\\FS-SRV-P100\Users$\fgr020\Downloads\LIBER GDPR - What Does It Mean For Researchers_ MD 20180515\Dia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08"/>
            <a:ext cx="9144844" cy="686030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fill="hold"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en-US"/>
          </a:p>
        </p:txBody>
      </p:sp>
      <p:pic>
        <p:nvPicPr>
          <p:cNvPr id="8194" name="Picture 2" descr="\\FS-SRV-P100\Users$\fgr020\Downloads\LIBER GDPR - What Does It Mean For Researchers_ MD 20180515\Dia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967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fill="hold"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en-US"/>
          </a:p>
        </p:txBody>
      </p:sp>
      <p:pic>
        <p:nvPicPr>
          <p:cNvPr id="9218" name="Picture 2" descr="\\FS-SRV-P100\Users$\fgr020\Downloads\LIBER GDPR - What Does It Mean For Researchers_ MD 20180515\Dia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121"/>
            <a:ext cx="9144000" cy="6859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3581851"/>
      </p:ext>
    </p:extLst>
  </p:cSld>
  <p:clrMapOvr>
    <a:masterClrMapping/>
  </p:clrMapOvr>
  <p:transition spd="med"/>
  <p:timing>
    <p:tnLst>
      <p:par>
        <p:cTn id="1" dur="indefinite" restart="never" fill="hold"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descr="\\FS-SRV-P100\Users$\fgr020\Downloads\LIBER GDPR - What Does It Mean For Researchers_ MD 20180515\Dia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2576"/>
            <a:ext cx="9158531" cy="6870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9549774"/>
      </p:ext>
    </p:extLst>
  </p:cSld>
  <p:clrMapOvr>
    <a:masterClrMapping/>
  </p:clrMapOvr>
  <p:transition spd="med"/>
  <p:timing>
    <p:tnLst>
      <p:par>
        <p:cTn id="1" dur="indefinite" restart="never" fill="hold"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FS-SRV-P100\Users$\fgr020\Downloads\LIBER GDPR - What Does It Mean For Researchers_ MD 20180515\Dia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33" y="5317"/>
            <a:ext cx="9267172" cy="6952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6656745"/>
      </p:ext>
    </p:extLst>
  </p:cSld>
  <p:clrMapOvr>
    <a:masterClrMapping/>
  </p:clrMapOvr>
  <p:transition spd="med"/>
  <p:timing>
    <p:tnLst>
      <p:par>
        <p:cTn id="1" dur="indefinite" restart="never" fill="hold"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FS-SRV-P100\Users$\fgr020\Downloads\LIBER GDPR - What Does It Mean For Researchers_ MD 20180515\Dia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74" y="8324"/>
            <a:ext cx="8975202" cy="6733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50378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FS-SRV-P100\Users$\fgr020\Downloads\LIBER GDPR - What Does It Mean For Researchers_ MD 20180515\Dia1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274257" cy="6957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64672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FS-SRV-P100\Users$\fgr020\Downloads\LIBER GDPR - What Does It Mean For Researchers_ MD 20180515\Dia1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45" y="-15571"/>
            <a:ext cx="9097739" cy="6824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17765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Afbeelding 1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59788" y="6588125"/>
            <a:ext cx="55880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hthoek 8"/>
          <p:cNvSpPr/>
          <p:nvPr/>
        </p:nvSpPr>
        <p:spPr>
          <a:xfrm>
            <a:off x="395288" y="254"/>
            <a:ext cx="711200" cy="1196975"/>
          </a:xfrm>
          <a:prstGeom prst="rect">
            <a:avLst/>
          </a:prstGeom>
          <a:solidFill>
            <a:srgbClr val="00517C"/>
          </a:solidFill>
          <a:ln>
            <a:solidFill>
              <a:srgbClr val="22528C"/>
            </a:solidFill>
          </a:ln>
        </p:spPr>
        <p:style>
          <a:lnRef idx="2">
            <a:schemeClr val="accent1">
              <a:shade val="50000"/>
            </a:schemeClr>
          </a:lnRef>
          <a:fillRef idx="1">
            <a:schemeClr val="accent1"/>
          </a:fillRef>
          <a:effectRef idx="0">
            <a:schemeClr val="accent1"/>
          </a:effectRef>
          <a:fontRef idx="minor">
            <a:schemeClr val="lt1"/>
          </a:fontRef>
        </p:style>
        <p:txBody>
          <a:bodyPr lIns="90369" tIns="45185" rIns="90369" bIns="45185" anchor="ctr"/>
          <a:lstStyle/>
          <a:p>
            <a:pPr algn="ctr">
              <a:defRPr/>
            </a:pPr>
            <a:endParaRPr lang="en-US" sz="1800" kern="1200">
              <a:solidFill>
                <a:srgbClr val="00517B"/>
              </a:solidFill>
            </a:endParaRPr>
          </a:p>
        </p:txBody>
      </p:sp>
      <p:pic>
        <p:nvPicPr>
          <p:cNvPr id="7173" name="Afbeelding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7513" y="314327"/>
            <a:ext cx="6667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Tijdelijke aanduiding voor inhoud 2"/>
          <p:cNvSpPr txBox="1">
            <a:spLocks/>
          </p:cNvSpPr>
          <p:nvPr/>
        </p:nvSpPr>
        <p:spPr bwMode="auto">
          <a:xfrm>
            <a:off x="2430463" y="1862139"/>
            <a:ext cx="1879600"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69" tIns="45185" rIns="90369" bIns="45185"/>
          <a:lstStyle>
            <a:lvl1pPr eaLnBrk="0" hangingPunct="0">
              <a:lnSpc>
                <a:spcPct val="90000"/>
              </a:lnSpc>
              <a:spcBef>
                <a:spcPts val="1000"/>
              </a:spcBef>
              <a:buFont typeface="Arial"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fontAlgn="base">
              <a:lnSpc>
                <a:spcPct val="100000"/>
              </a:lnSpc>
              <a:spcBef>
                <a:spcPct val="20000"/>
              </a:spcBef>
              <a:spcAft>
                <a:spcPct val="0"/>
              </a:spcAft>
              <a:buFont typeface="Arial" charset="0"/>
              <a:buNone/>
            </a:pPr>
            <a:r>
              <a:rPr lang="nl-NL" altLang="en-US" sz="2700" b="1" kern="1200" dirty="0">
                <a:solidFill>
                  <a:srgbClr val="00517C"/>
                </a:solidFill>
                <a:latin typeface="Arial" charset="0"/>
                <a:ea typeface="ＭＳ Ｐゴシック" pitchFamily="34" charset="-128"/>
                <a:cs typeface="Arial" charset="0"/>
              </a:rPr>
              <a:t>Marlon </a:t>
            </a:r>
            <a:r>
              <a:rPr lang="nl-NL" altLang="en-US" sz="2700" b="1" kern="1200" dirty="0" err="1">
                <a:solidFill>
                  <a:srgbClr val="00517C"/>
                </a:solidFill>
                <a:latin typeface="Arial" charset="0"/>
                <a:ea typeface="ＭＳ Ｐゴシック" pitchFamily="34" charset="-128"/>
                <a:cs typeface="Arial" charset="0"/>
              </a:rPr>
              <a:t>Domingus</a:t>
            </a:r>
            <a:endParaRPr lang="nl-NL" altLang="en-US" sz="2700" b="1" kern="1200" dirty="0">
              <a:solidFill>
                <a:srgbClr val="00517C"/>
              </a:solidFill>
              <a:latin typeface="Arial" charset="0"/>
              <a:ea typeface="ＭＳ Ｐゴシック" pitchFamily="34" charset="-128"/>
              <a:cs typeface="Arial" charset="0"/>
            </a:endParaRPr>
          </a:p>
          <a:p>
            <a:pPr fontAlgn="base">
              <a:lnSpc>
                <a:spcPct val="100000"/>
              </a:lnSpc>
              <a:spcBef>
                <a:spcPct val="20000"/>
              </a:spcBef>
              <a:spcAft>
                <a:spcPct val="0"/>
              </a:spcAft>
              <a:buFont typeface="Arial" charset="0"/>
              <a:buNone/>
            </a:pPr>
            <a:r>
              <a:rPr lang="nl-NL" altLang="en-US" sz="1200" b="1" kern="1200" dirty="0">
                <a:solidFill>
                  <a:srgbClr val="00517C"/>
                </a:solidFill>
                <a:latin typeface="Arial" charset="0"/>
                <a:ea typeface="ＭＳ Ｐゴシック" pitchFamily="34" charset="-128"/>
                <a:cs typeface="Arial" charset="0"/>
              </a:rPr>
              <a:t>Erasmus University Rotterdam</a:t>
            </a:r>
          </a:p>
          <a:p>
            <a:pPr>
              <a:lnSpc>
                <a:spcPct val="100000"/>
              </a:lnSpc>
              <a:spcBef>
                <a:spcPct val="20000"/>
              </a:spcBef>
              <a:buNone/>
            </a:pPr>
            <a:r>
              <a:rPr lang="nl-NL" altLang="en-US" sz="1100" b="1" dirty="0">
                <a:solidFill>
                  <a:srgbClr val="00517C"/>
                </a:solidFill>
                <a:latin typeface="Arial" charset="0"/>
                <a:cs typeface="Arial" charset="0"/>
              </a:rPr>
              <a:t>marlon.domingus@eur.nl</a:t>
            </a:r>
            <a:endParaRPr lang="nl-NL" altLang="en-US" sz="1100" b="1" dirty="0">
              <a:solidFill>
                <a:srgbClr val="00517C"/>
              </a:solidFill>
              <a:latin typeface="Arial" charset="0"/>
              <a:cs typeface="Arial" charset="0"/>
            </a:endParaRPr>
          </a:p>
        </p:txBody>
      </p:sp>
      <p:sp>
        <p:nvSpPr>
          <p:cNvPr id="7175" name="Tijdelijke aanduiding voor inhoud 2"/>
          <p:cNvSpPr txBox="1">
            <a:spLocks/>
          </p:cNvSpPr>
          <p:nvPr/>
        </p:nvSpPr>
        <p:spPr bwMode="auto">
          <a:xfrm>
            <a:off x="0" y="4076700"/>
            <a:ext cx="9144000"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69" tIns="45185" rIns="90369" bIns="45185"/>
          <a:lstStyle>
            <a:lvl1pPr eaLnBrk="0" hangingPunct="0">
              <a:lnSpc>
                <a:spcPct val="90000"/>
              </a:lnSpc>
              <a:spcBef>
                <a:spcPts val="1000"/>
              </a:spcBef>
              <a:buFont typeface="Arial"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fontAlgn="base">
              <a:lnSpc>
                <a:spcPct val="100000"/>
              </a:lnSpc>
              <a:spcBef>
                <a:spcPct val="20000"/>
              </a:spcBef>
              <a:spcAft>
                <a:spcPct val="0"/>
              </a:spcAft>
              <a:buFont typeface="Arial" charset="0"/>
              <a:buNone/>
            </a:pPr>
            <a:r>
              <a:rPr lang="nl-NL" altLang="en-US" sz="1400" i="1" kern="1200">
                <a:solidFill>
                  <a:srgbClr val="00517C"/>
                </a:solidFill>
                <a:latin typeface="Arial" charset="0"/>
                <a:ea typeface="ＭＳ Ｐゴシック" pitchFamily="34" charset="-128"/>
                <a:cs typeface="Arial" charset="0"/>
              </a:rPr>
              <a:t>Moderating</a:t>
            </a:r>
          </a:p>
        </p:txBody>
      </p:sp>
      <p:cxnSp>
        <p:nvCxnSpPr>
          <p:cNvPr id="4" name="Rechte verbindingslijn 3"/>
          <p:cNvCxnSpPr>
            <a:endCxn id="7175" idx="3"/>
          </p:cNvCxnSpPr>
          <p:nvPr/>
        </p:nvCxnSpPr>
        <p:spPr>
          <a:xfrm>
            <a:off x="5148276" y="4249738"/>
            <a:ext cx="39957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Rechte verbindingslijn 13"/>
          <p:cNvCxnSpPr>
            <a:stCxn id="7175" idx="1"/>
          </p:cNvCxnSpPr>
          <p:nvPr/>
        </p:nvCxnSpPr>
        <p:spPr>
          <a:xfrm>
            <a:off x="0" y="4249738"/>
            <a:ext cx="3995738" cy="0"/>
          </a:xfrm>
          <a:prstGeom prst="line">
            <a:avLst/>
          </a:prstGeom>
        </p:spPr>
        <p:style>
          <a:lnRef idx="1">
            <a:schemeClr val="accent1"/>
          </a:lnRef>
          <a:fillRef idx="0">
            <a:schemeClr val="accent1"/>
          </a:fillRef>
          <a:effectRef idx="0">
            <a:schemeClr val="accent1"/>
          </a:effectRef>
          <a:fontRef idx="minor">
            <a:schemeClr val="tx1"/>
          </a:fontRef>
        </p:style>
      </p:cxnSp>
      <p:pic>
        <p:nvPicPr>
          <p:cNvPr id="16" name="Afbeelding 1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8576" y="4869160"/>
            <a:ext cx="1296144" cy="1296144"/>
          </a:xfrm>
          <a:prstGeom prst="ellipse">
            <a:avLst/>
          </a:prstGeom>
        </p:spPr>
      </p:pic>
      <p:sp>
        <p:nvSpPr>
          <p:cNvPr id="7179" name="Tijdelijke aanduiding voor inhoud 2"/>
          <p:cNvSpPr txBox="1">
            <a:spLocks/>
          </p:cNvSpPr>
          <p:nvPr/>
        </p:nvSpPr>
        <p:spPr bwMode="auto">
          <a:xfrm>
            <a:off x="1763714" y="5043493"/>
            <a:ext cx="8291512"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69" tIns="45185" rIns="90369" bIns="45185"/>
          <a:lstStyle>
            <a:lvl1pPr eaLnBrk="0" hangingPunct="0">
              <a:lnSpc>
                <a:spcPct val="90000"/>
              </a:lnSpc>
              <a:spcBef>
                <a:spcPts val="1000"/>
              </a:spcBef>
              <a:buFont typeface="Arial"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fontAlgn="base">
              <a:lnSpc>
                <a:spcPct val="100000"/>
              </a:lnSpc>
              <a:spcBef>
                <a:spcPct val="20000"/>
              </a:spcBef>
              <a:spcAft>
                <a:spcPct val="0"/>
              </a:spcAft>
              <a:buFont typeface="Arial" charset="0"/>
              <a:buNone/>
            </a:pPr>
            <a:r>
              <a:rPr lang="nl-NL" altLang="en-US" b="1" kern="1200">
                <a:solidFill>
                  <a:srgbClr val="00517C"/>
                </a:solidFill>
                <a:latin typeface="Arial" charset="0"/>
                <a:ea typeface="ＭＳ Ｐゴシック" pitchFamily="34" charset="-128"/>
                <a:cs typeface="Arial" charset="0"/>
              </a:rPr>
              <a:t>Birgit Schmidt</a:t>
            </a:r>
          </a:p>
          <a:p>
            <a:pPr fontAlgn="base">
              <a:lnSpc>
                <a:spcPct val="100000"/>
              </a:lnSpc>
              <a:spcBef>
                <a:spcPct val="20000"/>
              </a:spcBef>
              <a:spcAft>
                <a:spcPct val="0"/>
              </a:spcAft>
              <a:buFont typeface="Arial" charset="0"/>
              <a:buNone/>
            </a:pPr>
            <a:r>
              <a:rPr lang="en-US" altLang="en-US" sz="1200" b="1" kern="1200">
                <a:solidFill>
                  <a:srgbClr val="00517C"/>
                </a:solidFill>
                <a:latin typeface="Arial" charset="0"/>
                <a:ea typeface="ＭＳ Ｐゴシック" pitchFamily="34" charset="-128"/>
                <a:cs typeface="Arial" charset="0"/>
              </a:rPr>
              <a:t>Goettingen State and University Library</a:t>
            </a:r>
          </a:p>
          <a:p>
            <a:pPr fontAlgn="base">
              <a:lnSpc>
                <a:spcPct val="100000"/>
              </a:lnSpc>
              <a:spcBef>
                <a:spcPct val="20000"/>
              </a:spcBef>
              <a:spcAft>
                <a:spcPct val="0"/>
              </a:spcAft>
              <a:buFont typeface="Arial" charset="0"/>
              <a:buNone/>
            </a:pPr>
            <a:r>
              <a:rPr lang="nl-NL" altLang="en-US" sz="1200" b="1" kern="1200">
                <a:solidFill>
                  <a:srgbClr val="00517C"/>
                </a:solidFill>
                <a:latin typeface="Arial" charset="0"/>
                <a:ea typeface="ＭＳ Ｐゴシック" pitchFamily="34" charset="-128"/>
                <a:cs typeface="Arial" charset="0"/>
              </a:rPr>
              <a:t>bschmidt@sub.uni-goettingen.de</a:t>
            </a:r>
            <a:endParaRPr lang="en-US" altLang="en-US" sz="1200" b="1" kern="1200">
              <a:solidFill>
                <a:srgbClr val="00517C"/>
              </a:solidFill>
              <a:latin typeface="Arial" charset="0"/>
              <a:ea typeface="ＭＳ Ｐゴシック" pitchFamily="34" charset="-128"/>
              <a:cs typeface="Arial" charset="0"/>
            </a:endParaRPr>
          </a:p>
        </p:txBody>
      </p:sp>
      <p:sp>
        <p:nvSpPr>
          <p:cNvPr id="7180" name="Tijdelijke aanduiding voor inhoud 2"/>
          <p:cNvSpPr txBox="1">
            <a:spLocks/>
          </p:cNvSpPr>
          <p:nvPr/>
        </p:nvSpPr>
        <p:spPr bwMode="auto">
          <a:xfrm>
            <a:off x="6338888" y="5043493"/>
            <a:ext cx="8291512"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69" tIns="45185" rIns="90369" bIns="45185"/>
          <a:lstStyle>
            <a:lvl1pPr eaLnBrk="0" hangingPunct="0">
              <a:lnSpc>
                <a:spcPct val="90000"/>
              </a:lnSpc>
              <a:spcBef>
                <a:spcPts val="1000"/>
              </a:spcBef>
              <a:buFont typeface="Arial"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fontAlgn="base">
              <a:lnSpc>
                <a:spcPct val="100000"/>
              </a:lnSpc>
              <a:spcBef>
                <a:spcPct val="20000"/>
              </a:spcBef>
              <a:spcAft>
                <a:spcPct val="0"/>
              </a:spcAft>
              <a:buFont typeface="Arial" charset="0"/>
              <a:buNone/>
            </a:pPr>
            <a:r>
              <a:rPr lang="nl-NL" altLang="en-US" b="1" kern="1200">
                <a:solidFill>
                  <a:srgbClr val="00517C"/>
                </a:solidFill>
                <a:latin typeface="Arial" charset="0"/>
                <a:ea typeface="ＭＳ Ｐゴシック" pitchFamily="34" charset="-128"/>
                <a:cs typeface="Arial" charset="0"/>
              </a:rPr>
              <a:t>Rob Grim</a:t>
            </a:r>
          </a:p>
          <a:p>
            <a:pPr fontAlgn="base">
              <a:lnSpc>
                <a:spcPct val="100000"/>
              </a:lnSpc>
              <a:spcBef>
                <a:spcPct val="20000"/>
              </a:spcBef>
              <a:spcAft>
                <a:spcPct val="0"/>
              </a:spcAft>
              <a:buFont typeface="Arial" charset="0"/>
              <a:buNone/>
            </a:pPr>
            <a:r>
              <a:rPr lang="en-US" altLang="en-US" sz="1200" b="1" kern="1200">
                <a:solidFill>
                  <a:srgbClr val="00517C"/>
                </a:solidFill>
                <a:latin typeface="Arial" charset="0"/>
                <a:ea typeface="ＭＳ Ｐゴシック" pitchFamily="34" charset="-128"/>
                <a:cs typeface="Arial" charset="0"/>
              </a:rPr>
              <a:t>Erasmus University Rotterdam</a:t>
            </a:r>
          </a:p>
          <a:p>
            <a:pPr fontAlgn="base">
              <a:lnSpc>
                <a:spcPct val="100000"/>
              </a:lnSpc>
              <a:spcBef>
                <a:spcPct val="20000"/>
              </a:spcBef>
              <a:spcAft>
                <a:spcPct val="0"/>
              </a:spcAft>
              <a:buFont typeface="Arial" charset="0"/>
              <a:buNone/>
            </a:pPr>
            <a:r>
              <a:rPr lang="nl-NL" altLang="en-US" sz="1200" b="1" kern="1200">
                <a:solidFill>
                  <a:srgbClr val="00517C"/>
                </a:solidFill>
                <a:latin typeface="Arial" charset="0"/>
                <a:ea typeface="ＭＳ Ｐゴシック" pitchFamily="34" charset="-128"/>
                <a:cs typeface="Arial" charset="0"/>
              </a:rPr>
              <a:t>grim@ubib.eur.nl</a:t>
            </a:r>
            <a:endParaRPr lang="en-US" altLang="en-US" sz="1200" b="1" kern="1200">
              <a:solidFill>
                <a:srgbClr val="00517C"/>
              </a:solidFill>
              <a:latin typeface="Arial" charset="0"/>
              <a:ea typeface="ＭＳ Ｐゴシック" pitchFamily="34" charset="-128"/>
              <a:cs typeface="Arial" charset="0"/>
            </a:endParaRPr>
          </a:p>
        </p:txBody>
      </p:sp>
      <p:pic>
        <p:nvPicPr>
          <p:cNvPr id="17" name="Afbeelding 1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04048" y="4869160"/>
            <a:ext cx="1296000" cy="1296000"/>
          </a:xfrm>
          <a:prstGeom prst="ellipse">
            <a:avLst/>
          </a:prstGeom>
        </p:spPr>
      </p:pic>
      <p:sp>
        <p:nvSpPr>
          <p:cNvPr id="7182" name="Tijdelijke aanduiding voor inhoud 2"/>
          <p:cNvSpPr txBox="1">
            <a:spLocks/>
          </p:cNvSpPr>
          <p:nvPr/>
        </p:nvSpPr>
        <p:spPr bwMode="auto">
          <a:xfrm>
            <a:off x="6567488" y="1862142"/>
            <a:ext cx="2451100" cy="1285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69" tIns="45185" rIns="90369" bIns="45185"/>
          <a:lstStyle>
            <a:lvl1pPr eaLnBrk="0" hangingPunct="0">
              <a:lnSpc>
                <a:spcPct val="90000"/>
              </a:lnSpc>
              <a:spcBef>
                <a:spcPts val="1000"/>
              </a:spcBef>
              <a:buFont typeface="Arial"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fontAlgn="base">
              <a:lnSpc>
                <a:spcPct val="100000"/>
              </a:lnSpc>
              <a:spcBef>
                <a:spcPct val="20000"/>
              </a:spcBef>
              <a:spcAft>
                <a:spcPct val="0"/>
              </a:spcAft>
              <a:buFont typeface="Arial" charset="0"/>
              <a:buNone/>
            </a:pPr>
            <a:r>
              <a:rPr lang="nl-NL" altLang="en-US" sz="2700" b="1" kern="1200" dirty="0">
                <a:solidFill>
                  <a:srgbClr val="00517C"/>
                </a:solidFill>
                <a:latin typeface="Arial" charset="0"/>
                <a:ea typeface="ＭＳ Ｐゴシック" pitchFamily="34" charset="-128"/>
                <a:cs typeface="Arial" charset="0"/>
              </a:rPr>
              <a:t>Maria</a:t>
            </a:r>
            <a:br>
              <a:rPr lang="nl-NL" altLang="en-US" sz="2700" b="1" kern="1200" dirty="0">
                <a:solidFill>
                  <a:srgbClr val="00517C"/>
                </a:solidFill>
                <a:latin typeface="Arial" charset="0"/>
                <a:ea typeface="ＭＳ Ｐゴシック" pitchFamily="34" charset="-128"/>
                <a:cs typeface="Arial" charset="0"/>
              </a:rPr>
            </a:br>
            <a:r>
              <a:rPr lang="nl-NL" altLang="en-US" sz="2700" b="1" kern="1200" dirty="0">
                <a:solidFill>
                  <a:srgbClr val="00517C"/>
                </a:solidFill>
                <a:latin typeface="Arial" charset="0"/>
                <a:ea typeface="ＭＳ Ｐゴシック" pitchFamily="34" charset="-128"/>
                <a:cs typeface="Arial" charset="0"/>
              </a:rPr>
              <a:t>Rehbinder</a:t>
            </a:r>
            <a:r>
              <a:rPr lang="nl-NL" altLang="en-US" b="1" kern="1200" dirty="0" smtClean="0">
                <a:solidFill>
                  <a:srgbClr val="00517C"/>
                </a:solidFill>
                <a:latin typeface="Arial" charset="0"/>
                <a:ea typeface="ＭＳ Ｐゴシック" pitchFamily="34" charset="-128"/>
                <a:cs typeface="Arial" charset="0"/>
              </a:rPr>
              <a:t>	</a:t>
            </a:r>
          </a:p>
          <a:p>
            <a:pPr fontAlgn="base">
              <a:lnSpc>
                <a:spcPct val="100000"/>
              </a:lnSpc>
              <a:spcBef>
                <a:spcPct val="20000"/>
              </a:spcBef>
              <a:spcAft>
                <a:spcPct val="0"/>
              </a:spcAft>
              <a:buFont typeface="Arial" charset="0"/>
              <a:buNone/>
            </a:pPr>
            <a:r>
              <a:rPr lang="nl-NL" altLang="en-US" sz="1200" b="1" kern="1200" dirty="0" err="1">
                <a:solidFill>
                  <a:srgbClr val="00517C"/>
                </a:solidFill>
                <a:latin typeface="Arial" charset="0"/>
                <a:ea typeface="ＭＳ Ｐゴシック" pitchFamily="34" charset="-128"/>
                <a:cs typeface="Arial" charset="0"/>
              </a:rPr>
              <a:t>Aalto</a:t>
            </a:r>
            <a:r>
              <a:rPr lang="nl-NL" altLang="en-US" sz="1200" b="1" kern="1200" dirty="0">
                <a:solidFill>
                  <a:srgbClr val="00517C"/>
                </a:solidFill>
                <a:latin typeface="Arial" charset="0"/>
                <a:ea typeface="ＭＳ Ｐゴシック" pitchFamily="34" charset="-128"/>
                <a:cs typeface="Arial" charset="0"/>
              </a:rPr>
              <a:t> University</a:t>
            </a:r>
          </a:p>
          <a:p>
            <a:pPr fontAlgn="base">
              <a:lnSpc>
                <a:spcPct val="100000"/>
              </a:lnSpc>
              <a:spcBef>
                <a:spcPct val="20000"/>
              </a:spcBef>
              <a:spcAft>
                <a:spcPct val="0"/>
              </a:spcAft>
              <a:buNone/>
            </a:pPr>
            <a:r>
              <a:rPr lang="nl-NL" altLang="en-US" sz="1100" b="1" kern="1200" dirty="0">
                <a:solidFill>
                  <a:srgbClr val="00517C"/>
                </a:solidFill>
                <a:latin typeface="Arial" charset="0"/>
                <a:ea typeface="ＭＳ Ｐゴシック" pitchFamily="34" charset="-128"/>
                <a:cs typeface="Arial" charset="0"/>
              </a:rPr>
              <a:t>maria.rehbinder@aalto.fi</a:t>
            </a:r>
            <a:endParaRPr lang="nl-NL" altLang="en-US" sz="1100" b="1" kern="1200" dirty="0">
              <a:solidFill>
                <a:srgbClr val="00517C"/>
              </a:solidFill>
              <a:latin typeface="Arial" charset="0"/>
              <a:ea typeface="ＭＳ Ｐゴシック" pitchFamily="34" charset="-128"/>
              <a:cs typeface="Arial" charset="0"/>
            </a:endParaRPr>
          </a:p>
        </p:txBody>
      </p:sp>
      <p:pic>
        <p:nvPicPr>
          <p:cNvPr id="2" name="Afbeelding 1"/>
          <p:cNvPicPr>
            <a:picLocks noChangeAspect="1"/>
          </p:cNvPicPr>
          <p:nvPr/>
        </p:nvPicPr>
        <p:blipFill rotWithShape="1">
          <a:blip r:embed="rId7">
            <a:extLst>
              <a:ext uri="{28A0092B-C50C-407E-A947-70E740481C1C}">
                <a14:useLocalDpi xmlns:a14="http://schemas.microsoft.com/office/drawing/2010/main" val="0"/>
              </a:ext>
            </a:extLst>
          </a:blip>
          <a:srcRect l="471" t="8832" r="-471" b="18826"/>
          <a:stretch/>
        </p:blipFill>
        <p:spPr>
          <a:xfrm>
            <a:off x="4499993" y="1628800"/>
            <a:ext cx="1983872" cy="1983872"/>
          </a:xfrm>
          <a:prstGeom prst="ellipse">
            <a:avLst/>
          </a:prstGeom>
        </p:spPr>
      </p:pic>
      <p:pic>
        <p:nvPicPr>
          <p:cNvPr id="1026" name="Picture 2" descr="F:\Downloads\0-4.jpg"/>
          <p:cNvPicPr>
            <a:picLocks noChangeAspect="1" noChangeArrowheads="1"/>
          </p:cNvPicPr>
          <p:nvPr/>
        </p:nvPicPr>
        <p:blipFill rotWithShape="1">
          <a:blip r:embed="rId8">
            <a:extLst>
              <a:ext uri="{28A0092B-C50C-407E-A947-70E740481C1C}">
                <a14:useLocalDpi xmlns:a14="http://schemas.microsoft.com/office/drawing/2010/main" val="0"/>
              </a:ext>
            </a:extLst>
          </a:blip>
          <a:srcRect/>
          <a:stretch/>
        </p:blipFill>
        <p:spPr bwMode="auto">
          <a:xfrm>
            <a:off x="251746" y="1629659"/>
            <a:ext cx="1983239" cy="1983239"/>
          </a:xfrm>
          <a:prstGeom prst="ellipse">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FS-SRV-P100\Users$\fgr020\Downloads\LIBER GDPR - What Does It Mean For Researchers_ MD 20180515\Dia1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218" y="-99392"/>
            <a:ext cx="9039225" cy="6781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07997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FS-SRV-P100\Users$\fgr020\Downloads\LIBER GDPR - What Does It Mean For Researchers_ MD 20180515\Dia1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0"/>
            <a:ext cx="8986296" cy="6741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68884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FS-SRV-P100\Users$\fgr020\Downloads\LIBER GDPR - What Does It Mean For Researchers_ MD 20180515\Dia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74258" cy="6957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03856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FS-SRV-P100\Users$\fgr020\Downloads\LIBER GDPR - What Does It Mean For Researchers_ MD 20180515\Dia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44624"/>
            <a:ext cx="8826410" cy="6621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18141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5" name="Questions?"/>
          <p:cNvSpPr txBox="1">
            <a:spLocks noGrp="1"/>
          </p:cNvSpPr>
          <p:nvPr>
            <p:ph type="title"/>
          </p:nvPr>
        </p:nvSpPr>
        <p:spPr>
          <a:xfrm>
            <a:off x="491521" y="395999"/>
            <a:ext cx="8172006" cy="828004"/>
          </a:xfrm>
          <a:prstGeom prst="rect">
            <a:avLst/>
          </a:prstGeom>
        </p:spPr>
        <p:txBody>
          <a:bodyPr/>
          <a:lstStyle>
            <a:lvl1pPr>
              <a:defRPr>
                <a:solidFill>
                  <a:srgbClr val="008225"/>
                </a:solidFill>
              </a:defRPr>
            </a:lvl1pPr>
          </a:lstStyle>
          <a:p>
            <a:r>
              <a:t>Questions?</a:t>
            </a:r>
          </a:p>
        </p:txBody>
      </p:sp>
      <p:sp>
        <p:nvSpPr>
          <p:cNvPr id="1676" name="drs. Marlon Domingus…"/>
          <p:cNvSpPr txBox="1">
            <a:spLocks noGrp="1"/>
          </p:cNvSpPr>
          <p:nvPr>
            <p:ph type="body" idx="1"/>
          </p:nvPr>
        </p:nvSpPr>
        <p:spPr>
          <a:xfrm>
            <a:off x="491523" y="1295397"/>
            <a:ext cx="8172002" cy="4680006"/>
          </a:xfrm>
          <a:prstGeom prst="rect">
            <a:avLst/>
          </a:prstGeom>
        </p:spPr>
        <p:txBody>
          <a:bodyPr/>
          <a:lstStyle/>
          <a:p>
            <a:pPr marL="0" indent="0" defTabSz="319482">
              <a:lnSpc>
                <a:spcPts val="1687"/>
              </a:lnSpc>
              <a:buSzTx/>
              <a:buNone/>
              <a:defRPr sz="1800"/>
            </a:pPr>
            <a:endParaRPr/>
          </a:p>
          <a:p>
            <a:pPr marL="0" indent="0" defTabSz="319482">
              <a:lnSpc>
                <a:spcPts val="1687"/>
              </a:lnSpc>
              <a:buSzTx/>
              <a:buNone/>
              <a:defRPr sz="1800" b="1"/>
            </a:pPr>
            <a:r>
              <a:t>drs. Marlon Domingus, CIPP/e, CIPM</a:t>
            </a:r>
          </a:p>
          <a:p>
            <a:pPr marL="0" indent="0" defTabSz="319482">
              <a:lnSpc>
                <a:spcPts val="1687"/>
              </a:lnSpc>
              <a:buSzTx/>
              <a:buNone/>
              <a:defRPr sz="1800"/>
            </a:pPr>
            <a:r>
              <a:t>DPO, Erasmus University Rotterdam</a:t>
            </a:r>
          </a:p>
          <a:p>
            <a:pPr marL="0" indent="0" defTabSz="319482">
              <a:lnSpc>
                <a:spcPts val="1687"/>
              </a:lnSpc>
              <a:buSzTx/>
              <a:buNone/>
              <a:defRPr sz="1800"/>
            </a:pPr>
            <a:r>
              <a:t> </a:t>
            </a:r>
          </a:p>
          <a:p>
            <a:pPr marL="0" indent="0" defTabSz="319482">
              <a:lnSpc>
                <a:spcPts val="1687"/>
              </a:lnSpc>
              <a:buSzTx/>
              <a:buNone/>
              <a:defRPr sz="1800"/>
            </a:pPr>
            <a:r>
              <a:t>T  +31 10 4088006</a:t>
            </a:r>
          </a:p>
          <a:p>
            <a:pPr marL="0" indent="0" defTabSz="319482">
              <a:lnSpc>
                <a:spcPts val="1687"/>
              </a:lnSpc>
              <a:buSzTx/>
              <a:buNone/>
              <a:defRPr sz="1800"/>
            </a:pPr>
            <a:r>
              <a:t>E  </a:t>
            </a:r>
            <a:r>
              <a:rPr u="sng">
                <a:solidFill>
                  <a:srgbClr val="0000FF"/>
                </a:solidFill>
                <a:uFill>
                  <a:solidFill>
                    <a:srgbClr val="0000FF"/>
                  </a:solidFill>
                </a:uFill>
                <a:hlinkClick r:id="rId2"/>
              </a:rPr>
              <a:t>dpo@eur.nl</a:t>
            </a:r>
            <a:r>
              <a:t>   </a:t>
            </a:r>
          </a:p>
        </p:txBody>
      </p:sp>
      <p:pic>
        <p:nvPicPr>
          <p:cNvPr id="1677" name="pasted-image.png" descr="pasted-image.png"/>
          <p:cNvPicPr>
            <a:picLocks noChangeAspect="1"/>
          </p:cNvPicPr>
          <p:nvPr/>
        </p:nvPicPr>
        <p:blipFill>
          <a:blip r:embed="rId3">
            <a:extLst/>
          </a:blip>
          <a:stretch>
            <a:fillRect/>
          </a:stretch>
        </p:blipFill>
        <p:spPr>
          <a:xfrm>
            <a:off x="598286" y="3589901"/>
            <a:ext cx="1103240" cy="1103240"/>
          </a:xfrm>
          <a:prstGeom prst="rect">
            <a:avLst/>
          </a:prstGeom>
          <a:ln w="12700">
            <a:miter lim="400000"/>
          </a:ln>
        </p:spPr>
      </p:pic>
      <p:grpSp>
        <p:nvGrpSpPr>
          <p:cNvPr id="1680" name="download.jpg"/>
          <p:cNvGrpSpPr/>
          <p:nvPr/>
        </p:nvGrpSpPr>
        <p:grpSpPr>
          <a:xfrm>
            <a:off x="527196" y="4912959"/>
            <a:ext cx="924256" cy="962355"/>
            <a:chOff x="0" y="0"/>
            <a:chExt cx="1314496" cy="1368680"/>
          </a:xfrm>
        </p:grpSpPr>
        <p:pic>
          <p:nvPicPr>
            <p:cNvPr id="1678" name="download.jpg" descr="download.jpg">
              <a:hlinkClick r:id="rId4"/>
            </p:cNvPr>
            <p:cNvPicPr>
              <a:picLocks noChangeAspect="1"/>
            </p:cNvPicPr>
            <p:nvPr/>
          </p:nvPicPr>
          <p:blipFill>
            <a:blip r:embed="rId5">
              <a:extLst/>
            </a:blip>
            <a:stretch>
              <a:fillRect/>
            </a:stretch>
          </p:blipFill>
          <p:spPr>
            <a:xfrm>
              <a:off x="288996" y="288996"/>
              <a:ext cx="736504" cy="736502"/>
            </a:xfrm>
            <a:prstGeom prst="rect">
              <a:avLst/>
            </a:prstGeom>
            <a:ln w="12700" cap="flat">
              <a:noFill/>
              <a:miter lim="400000"/>
            </a:ln>
            <a:effectLst/>
          </p:spPr>
        </p:pic>
        <p:pic>
          <p:nvPicPr>
            <p:cNvPr id="1679" name="download.jpg" descr="download.jpg"/>
            <p:cNvPicPr>
              <a:picLocks noChangeAspect="1"/>
            </p:cNvPicPr>
            <p:nvPr/>
          </p:nvPicPr>
          <p:blipFill>
            <a:blip r:embed="rId6">
              <a:extLst/>
            </a:blip>
            <a:stretch>
              <a:fillRect/>
            </a:stretch>
          </p:blipFill>
          <p:spPr>
            <a:xfrm>
              <a:off x="-1" y="0"/>
              <a:ext cx="1314498" cy="1368682"/>
            </a:xfrm>
            <a:prstGeom prst="rect">
              <a:avLst/>
            </a:prstGeom>
            <a:ln w="12700" cap="flat">
              <a:noFill/>
              <a:miter lim="400000"/>
            </a:ln>
            <a:effectLst/>
          </p:spPr>
        </p:pic>
      </p:grpSp>
      <p:sp>
        <p:nvSpPr>
          <p:cNvPr id="1681" name="Stay in touch via: https://www.linkedin.com/in/domingus/"/>
          <p:cNvSpPr txBox="1"/>
          <p:nvPr/>
        </p:nvSpPr>
        <p:spPr>
          <a:xfrm>
            <a:off x="1497806" y="5470748"/>
            <a:ext cx="4287269" cy="310218"/>
          </a:xfrm>
          <a:prstGeom prst="rect">
            <a:avLst/>
          </a:prstGeom>
          <a:ln w="12700">
            <a:miter lim="400000"/>
          </a:ln>
          <a:extLst>
            <a:ext uri="{C572A759-6A51-4108-AA02-DFA0A04FC94B}">
              <ma14:wrappingTextBoxFlag xmlns:ma14="http://schemas.microsoft.com/office/mac/drawingml/2011/main" xmlns="" val="1"/>
            </a:ext>
          </a:extLst>
        </p:spPr>
        <p:txBody>
          <a:bodyPr wrap="none" lIns="45434" tIns="45434" rIns="45434" bIns="45434">
            <a:spAutoFit/>
          </a:bodyPr>
          <a:lstStyle/>
          <a:p>
            <a:pPr defTabSz="319482" hangingPunct="0">
              <a:lnSpc>
                <a:spcPts val="1687"/>
              </a:lnSpc>
              <a:defRPr sz="1800">
                <a:solidFill>
                  <a:srgbClr val="002328"/>
                </a:solidFill>
                <a:latin typeface="Museo Sans 500"/>
                <a:ea typeface="Museo Sans 500"/>
                <a:cs typeface="Museo Sans 500"/>
                <a:sym typeface="Museo Sans 500"/>
              </a:defRPr>
            </a:pPr>
            <a:r>
              <a:rPr sz="1300">
                <a:solidFill>
                  <a:srgbClr val="002328"/>
                </a:solidFill>
                <a:latin typeface="Museo Sans 500"/>
                <a:ea typeface="Museo Sans 500"/>
                <a:cs typeface="Museo Sans 500"/>
                <a:sym typeface="Museo Sans 500"/>
              </a:rPr>
              <a:t>Stay in touch via: </a:t>
            </a:r>
            <a:r>
              <a:rPr sz="1300" u="sng">
                <a:solidFill>
                  <a:srgbClr val="0000FF"/>
                </a:solidFill>
                <a:uFill>
                  <a:solidFill>
                    <a:srgbClr val="0000FF"/>
                  </a:solidFill>
                </a:uFill>
                <a:latin typeface="Museo Sans 500"/>
                <a:ea typeface="Museo Sans 500"/>
                <a:cs typeface="Museo Sans 500"/>
                <a:sym typeface="Museo Sans 500"/>
                <a:hlinkClick r:id="rId4"/>
              </a:rPr>
              <a:t>https://www.linkedin.com/in/domingus/</a:t>
            </a:r>
            <a:r>
              <a:rPr sz="1300">
                <a:solidFill>
                  <a:srgbClr val="002328"/>
                </a:solidFill>
                <a:latin typeface="Museo Sans 500"/>
                <a:ea typeface="Museo Sans 500"/>
                <a:cs typeface="Museo Sans 500"/>
                <a:sym typeface="Museo Sans 500"/>
              </a:rPr>
              <a:t> </a:t>
            </a:r>
          </a:p>
        </p:txBody>
      </p:sp>
      <p:sp>
        <p:nvSpPr>
          <p:cNvPr id="1682" name="Slide Number"/>
          <p:cNvSpPr txBox="1">
            <a:spLocks noGrp="1"/>
          </p:cNvSpPr>
          <p:nvPr>
            <p:ph type="sldNum" sz="quarter" idx="4294967295"/>
          </p:nvPr>
        </p:nvSpPr>
        <p:spPr>
          <a:xfrm>
            <a:off x="491524" y="6217570"/>
            <a:ext cx="141064" cy="153888"/>
          </a:xfrm>
          <a:prstGeom prst="rect">
            <a:avLst/>
          </a:prstGeom>
          <a:extLst>
            <a:ext uri="{C572A759-6A51-4108-AA02-DFA0A04FC94B}">
              <ma14:wrappingTextBoxFlag xmlns:ma14="http://schemas.microsoft.com/office/mac/drawingml/2011/main" xmlns="" val="1"/>
            </a:ext>
          </a:extLst>
        </p:spPr>
        <p:txBody>
          <a:bodyPr lIns="0" tIns="0" rIns="0" bIns="0"/>
          <a:lstStyle>
            <a:lvl1pPr algn="l" defTabSz="454388">
              <a:defRPr sz="1000">
                <a:solidFill>
                  <a:srgbClr val="00B969"/>
                </a:solidFill>
                <a:latin typeface="Museo Sans 500"/>
                <a:ea typeface="Museo Sans 500"/>
                <a:cs typeface="Museo Sans 500"/>
                <a:sym typeface="Museo Sans 500"/>
              </a:defRPr>
            </a:lvl1pPr>
          </a:lstStyle>
          <a:p>
            <a:fld id="{86CB4B4D-7CA3-9044-876B-883B54F8677D}" type="slidenum">
              <a:rPr/>
              <a:pPr/>
              <a:t>24</a:t>
            </a:fld>
            <a:endParaRP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4" name="Title 1"/>
          <p:cNvSpPr txBox="1">
            <a:spLocks noGrp="1"/>
          </p:cNvSpPr>
          <p:nvPr>
            <p:ph type="title"/>
          </p:nvPr>
        </p:nvSpPr>
        <p:spPr>
          <a:xfrm>
            <a:off x="491524" y="395999"/>
            <a:ext cx="8172000" cy="1226763"/>
          </a:xfrm>
          <a:prstGeom prst="rect">
            <a:avLst/>
          </a:prstGeom>
        </p:spPr>
        <p:txBody>
          <a:bodyPr/>
          <a:lstStyle>
            <a:lvl1pPr>
              <a:lnSpc>
                <a:spcPct val="100000"/>
              </a:lnSpc>
            </a:lvl1pPr>
          </a:lstStyle>
          <a:p>
            <a:r>
              <a:t>Cross Border Data Transfers</a:t>
            </a:r>
          </a:p>
        </p:txBody>
      </p:sp>
      <p:sp>
        <p:nvSpPr>
          <p:cNvPr id="1685" name="Slide Number"/>
          <p:cNvSpPr txBox="1">
            <a:spLocks noGrp="1"/>
          </p:cNvSpPr>
          <p:nvPr>
            <p:ph type="sldNum" sz="quarter" idx="4294967295"/>
          </p:nvPr>
        </p:nvSpPr>
        <p:spPr>
          <a:xfrm>
            <a:off x="491524" y="6217570"/>
            <a:ext cx="141064" cy="153888"/>
          </a:xfrm>
          <a:prstGeom prst="rect">
            <a:avLst/>
          </a:prstGeom>
          <a:extLst>
            <a:ext uri="{C572A759-6A51-4108-AA02-DFA0A04FC94B}">
              <ma14:wrappingTextBoxFlag xmlns:ma14="http://schemas.microsoft.com/office/mac/drawingml/2011/main" xmlns="" val="1"/>
            </a:ext>
          </a:extLst>
        </p:spPr>
        <p:txBody>
          <a:bodyPr lIns="0" tIns="0" rIns="0" bIns="0"/>
          <a:lstStyle>
            <a:lvl1pPr algn="l" defTabSz="454620">
              <a:defRPr sz="1000">
                <a:solidFill>
                  <a:srgbClr val="00B969"/>
                </a:solidFill>
                <a:latin typeface="Museo Sans 500"/>
                <a:ea typeface="Museo Sans 500"/>
                <a:cs typeface="Museo Sans 500"/>
                <a:sym typeface="Museo Sans 500"/>
              </a:defRPr>
            </a:lvl1pPr>
          </a:lstStyle>
          <a:p>
            <a:fld id="{86CB4B4D-7CA3-9044-876B-883B54F8677D}" type="slidenum">
              <a:rPr/>
              <a:pPr/>
              <a:t>25</a:t>
            </a:fld>
            <a:endParaRPr/>
          </a:p>
        </p:txBody>
      </p:sp>
      <p:sp>
        <p:nvSpPr>
          <p:cNvPr id="1686" name="Source: http://www.privacy-regulation.eu/en/index.htm"/>
          <p:cNvSpPr txBox="1"/>
          <p:nvPr/>
        </p:nvSpPr>
        <p:spPr>
          <a:xfrm>
            <a:off x="692320" y="6405843"/>
            <a:ext cx="6541886" cy="169414"/>
          </a:xfrm>
          <a:prstGeom prst="rect">
            <a:avLst/>
          </a:prstGeom>
          <a:ln w="12700">
            <a:miter lim="400000"/>
          </a:ln>
          <a:extLst>
            <a:ext uri="{C572A759-6A51-4108-AA02-DFA0A04FC94B}">
              <ma14:wrappingTextBoxFlag xmlns:ma14="http://schemas.microsoft.com/office/mac/drawingml/2011/main" xmlns="" val="1"/>
            </a:ext>
          </a:extLst>
        </p:spPr>
        <p:txBody>
          <a:bodyPr lIns="35501" tIns="35501" rIns="35501" bIns="35501" anchor="ctr">
            <a:spAutoFit/>
          </a:bodyPr>
          <a:lstStyle/>
          <a:p>
            <a:pPr defTabSz="408459" hangingPunct="0">
              <a:defRPr sz="900"/>
            </a:pPr>
            <a:r>
              <a:rPr sz="600">
                <a:latin typeface="Helvetica"/>
                <a:cs typeface="Helvetica"/>
                <a:sym typeface="Helvetica"/>
              </a:rPr>
              <a:t>Source:</a:t>
            </a:r>
            <a:r>
              <a:rPr sz="600" i="1">
                <a:latin typeface="Helvetica"/>
                <a:cs typeface="Helvetica"/>
                <a:sym typeface="Helvetica"/>
              </a:rPr>
              <a:t> </a:t>
            </a:r>
            <a:r>
              <a:rPr sz="600" u="sng">
                <a:solidFill>
                  <a:srgbClr val="0000FF"/>
                </a:solidFill>
                <a:uFill>
                  <a:solidFill>
                    <a:srgbClr val="0000FF"/>
                  </a:solidFill>
                </a:uFill>
                <a:latin typeface="Helvetica"/>
                <a:cs typeface="Helvetica"/>
                <a:sym typeface="Helvetica"/>
                <a:hlinkClick r:id="rId2"/>
              </a:rPr>
              <a:t>https://ec.europa.eu/info/law/law-topic/data-protection/data-transfers-outside-eu/adequacy-protection-personal-data-non-eu-countries_en</a:t>
            </a:r>
            <a:r>
              <a:rPr sz="600" i="1">
                <a:latin typeface="Helvetica"/>
                <a:cs typeface="Helvetica"/>
                <a:sym typeface="Helvetica"/>
              </a:rPr>
              <a:t> </a:t>
            </a:r>
          </a:p>
        </p:txBody>
      </p:sp>
      <p:sp>
        <p:nvSpPr>
          <p:cNvPr id="1687" name="the sheer scale of data collection, tracking and profiling, also taking into account the variety and detail of the data collected and the fact that data are often combined from many different sources;…"/>
          <p:cNvSpPr txBox="1"/>
          <p:nvPr/>
        </p:nvSpPr>
        <p:spPr>
          <a:xfrm>
            <a:off x="384509" y="1089109"/>
            <a:ext cx="8171999" cy="46800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pPr defTabSz="368248" hangingPunct="0">
              <a:lnSpc>
                <a:spcPts val="1969"/>
              </a:lnSpc>
              <a:defRPr sz="2268">
                <a:solidFill>
                  <a:srgbClr val="01B969"/>
                </a:solidFill>
                <a:latin typeface="Museo Sans 500"/>
                <a:ea typeface="Museo Sans 500"/>
                <a:cs typeface="Museo Sans 500"/>
                <a:sym typeface="Museo Sans 500"/>
              </a:defRPr>
            </a:pPr>
            <a:r>
              <a:rPr sz="1600">
                <a:solidFill>
                  <a:srgbClr val="01B969"/>
                </a:solidFill>
                <a:latin typeface="Museo Sans 500"/>
                <a:ea typeface="Museo Sans 500"/>
                <a:cs typeface="Museo Sans 500"/>
                <a:sym typeface="Museo Sans 500"/>
              </a:rPr>
              <a:t>Adequacy Decision</a:t>
            </a:r>
          </a:p>
          <a:p>
            <a:pPr defTabSz="368248" hangingPunct="0">
              <a:lnSpc>
                <a:spcPts val="1969"/>
              </a:lnSpc>
              <a:defRPr sz="2268">
                <a:solidFill>
                  <a:srgbClr val="002328"/>
                </a:solidFill>
                <a:latin typeface="Museo Sans 500"/>
                <a:ea typeface="Museo Sans 500"/>
                <a:cs typeface="Museo Sans 500"/>
                <a:sym typeface="Museo Sans 500"/>
              </a:defRPr>
            </a:pPr>
            <a:r>
              <a:rPr sz="1600">
                <a:solidFill>
                  <a:srgbClr val="002328"/>
                </a:solidFill>
                <a:latin typeface="Museo Sans 500"/>
                <a:ea typeface="Museo Sans 500"/>
                <a:cs typeface="Museo Sans 500"/>
                <a:sym typeface="Museo Sans 500"/>
              </a:rPr>
              <a:t>The European Commission decides whether a country outside the EU (a so called 'third country') offers an adequate level of data protection. This decision is called the 'adequacy decision'.</a:t>
            </a:r>
          </a:p>
          <a:p>
            <a:pPr defTabSz="368248" hangingPunct="0">
              <a:lnSpc>
                <a:spcPts val="1969"/>
              </a:lnSpc>
              <a:defRPr sz="2268">
                <a:solidFill>
                  <a:srgbClr val="002328"/>
                </a:solidFill>
                <a:latin typeface="Museo Sans 500"/>
                <a:ea typeface="Museo Sans 500"/>
                <a:cs typeface="Museo Sans 500"/>
                <a:sym typeface="Museo Sans 500"/>
              </a:defRPr>
            </a:pPr>
            <a:endParaRPr sz="1600">
              <a:solidFill>
                <a:srgbClr val="002328"/>
              </a:solidFill>
              <a:latin typeface="Museo Sans 500"/>
              <a:ea typeface="Museo Sans 500"/>
              <a:cs typeface="Museo Sans 500"/>
              <a:sym typeface="Museo Sans 500"/>
            </a:endParaRPr>
          </a:p>
          <a:p>
            <a:pPr defTabSz="368248" hangingPunct="0">
              <a:lnSpc>
                <a:spcPts val="1969"/>
              </a:lnSpc>
              <a:defRPr sz="2268">
                <a:solidFill>
                  <a:srgbClr val="01B969"/>
                </a:solidFill>
                <a:latin typeface="Museo Sans 500"/>
                <a:ea typeface="Museo Sans 500"/>
                <a:cs typeface="Museo Sans 500"/>
                <a:sym typeface="Museo Sans 500"/>
              </a:defRPr>
            </a:pPr>
            <a:r>
              <a:rPr sz="1600">
                <a:solidFill>
                  <a:srgbClr val="01B969"/>
                </a:solidFill>
                <a:latin typeface="Museo Sans 500"/>
                <a:ea typeface="Museo Sans 500"/>
                <a:cs typeface="Museo Sans 500"/>
                <a:sym typeface="Museo Sans 500"/>
              </a:rPr>
              <a:t>GDPR: EU and EEA</a:t>
            </a:r>
          </a:p>
          <a:p>
            <a:pPr defTabSz="368248" hangingPunct="0">
              <a:lnSpc>
                <a:spcPts val="1969"/>
              </a:lnSpc>
              <a:defRPr sz="2268">
                <a:solidFill>
                  <a:srgbClr val="002328"/>
                </a:solidFill>
                <a:latin typeface="Museo Sans 500"/>
                <a:ea typeface="Museo Sans 500"/>
                <a:cs typeface="Museo Sans 500"/>
                <a:sym typeface="Museo Sans 500"/>
              </a:defRPr>
            </a:pPr>
            <a:r>
              <a:rPr sz="1600">
                <a:solidFill>
                  <a:srgbClr val="002328"/>
                </a:solidFill>
                <a:latin typeface="Museo Sans 500"/>
                <a:ea typeface="Museo Sans 500"/>
                <a:cs typeface="Museo Sans 500"/>
                <a:sym typeface="Museo Sans 500"/>
              </a:rPr>
              <a:t>The General Data Protection Regulation (GDPR) applies in the 28 Member States of the EU, as well as in the three European Economic Area (EEA) countries, not in the EU: Norway, Iceland, and Liechtenstein. These three countries will become subject to the GDPR at the same time as the EU countries.</a:t>
            </a:r>
          </a:p>
          <a:p>
            <a:pPr defTabSz="368248" hangingPunct="0">
              <a:lnSpc>
                <a:spcPts val="1969"/>
              </a:lnSpc>
              <a:defRPr sz="2268">
                <a:solidFill>
                  <a:srgbClr val="002328"/>
                </a:solidFill>
                <a:latin typeface="Museo Sans 500"/>
                <a:ea typeface="Museo Sans 500"/>
                <a:cs typeface="Museo Sans 500"/>
                <a:sym typeface="Museo Sans 500"/>
              </a:defRPr>
            </a:pPr>
            <a:endParaRPr sz="1600">
              <a:solidFill>
                <a:srgbClr val="002328"/>
              </a:solidFill>
              <a:latin typeface="Museo Sans 500"/>
              <a:ea typeface="Museo Sans 500"/>
              <a:cs typeface="Museo Sans 500"/>
              <a:sym typeface="Museo Sans 500"/>
            </a:endParaRPr>
          </a:p>
          <a:p>
            <a:pPr defTabSz="368248" hangingPunct="0">
              <a:lnSpc>
                <a:spcPts val="1969"/>
              </a:lnSpc>
              <a:defRPr sz="2268">
                <a:solidFill>
                  <a:srgbClr val="01B969"/>
                </a:solidFill>
                <a:latin typeface="Museo Sans 500"/>
                <a:ea typeface="Museo Sans 500"/>
                <a:cs typeface="Museo Sans 500"/>
                <a:sym typeface="Museo Sans 500"/>
              </a:defRPr>
            </a:pPr>
            <a:r>
              <a:rPr sz="1600">
                <a:solidFill>
                  <a:srgbClr val="01B969"/>
                </a:solidFill>
                <a:latin typeface="Museo Sans 500"/>
                <a:ea typeface="Museo Sans 500"/>
                <a:cs typeface="Museo Sans 500"/>
                <a:sym typeface="Museo Sans 500"/>
              </a:rPr>
              <a:t>Adequate</a:t>
            </a:r>
          </a:p>
          <a:p>
            <a:pPr defTabSz="368248" hangingPunct="0">
              <a:lnSpc>
                <a:spcPts val="1969"/>
              </a:lnSpc>
              <a:defRPr sz="2268">
                <a:solidFill>
                  <a:srgbClr val="002328"/>
                </a:solidFill>
                <a:latin typeface="Museo Sans 500"/>
                <a:ea typeface="Museo Sans 500"/>
                <a:cs typeface="Museo Sans 500"/>
                <a:sym typeface="Museo Sans 500"/>
              </a:defRPr>
            </a:pPr>
            <a:r>
              <a:rPr sz="1600">
                <a:solidFill>
                  <a:srgbClr val="002328"/>
                </a:solidFill>
                <a:latin typeface="Museo Sans 500"/>
                <a:ea typeface="Museo Sans 500"/>
                <a:cs typeface="Museo Sans 500"/>
                <a:sym typeface="Museo Sans 500"/>
              </a:rPr>
              <a:t>The European Commission has so far recognised Andorra, Argentina, Canada (commercial organisations), Faroe Islands, Guernsey, Israel, Isle of Man, Jersey, New Zealand, Switzerland, Uruguay and the US (limited to the Privacy Shield framework) as providing *adequate protection*.</a:t>
            </a:r>
          </a:p>
          <a:p>
            <a:pPr defTabSz="368248" hangingPunct="0">
              <a:lnSpc>
                <a:spcPts val="1969"/>
              </a:lnSpc>
              <a:defRPr sz="2268">
                <a:solidFill>
                  <a:srgbClr val="002328"/>
                </a:solidFill>
                <a:latin typeface="Museo Sans 500"/>
                <a:ea typeface="Museo Sans 500"/>
                <a:cs typeface="Museo Sans 500"/>
                <a:sym typeface="Museo Sans 500"/>
              </a:defRPr>
            </a:pPr>
            <a:endParaRPr sz="1600">
              <a:solidFill>
                <a:srgbClr val="002328"/>
              </a:solidFill>
              <a:latin typeface="Museo Sans 500"/>
              <a:ea typeface="Museo Sans 500"/>
              <a:cs typeface="Museo Sans 500"/>
              <a:sym typeface="Museo Sans 500"/>
            </a:endParaRPr>
          </a:p>
          <a:p>
            <a:pPr defTabSz="368248" hangingPunct="0">
              <a:lnSpc>
                <a:spcPts val="1969"/>
              </a:lnSpc>
              <a:defRPr sz="2268">
                <a:solidFill>
                  <a:srgbClr val="002328"/>
                </a:solidFill>
                <a:latin typeface="Museo Sans 500"/>
                <a:ea typeface="Museo Sans 500"/>
                <a:cs typeface="Museo Sans 500"/>
                <a:sym typeface="Museo Sans 500"/>
              </a:defRPr>
            </a:pPr>
            <a:r>
              <a:rPr sz="1600">
                <a:solidFill>
                  <a:srgbClr val="002328"/>
                </a:solidFill>
                <a:latin typeface="Museo Sans 500"/>
                <a:ea typeface="Museo Sans 500"/>
                <a:cs typeface="Museo Sans 500"/>
                <a:sym typeface="Museo Sans 500"/>
              </a:rPr>
              <a:t>Adequacy talks are ongoing with Japan and South Korea.</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 name="Title 1"/>
          <p:cNvSpPr txBox="1">
            <a:spLocks noGrp="1"/>
          </p:cNvSpPr>
          <p:nvPr>
            <p:ph type="title"/>
          </p:nvPr>
        </p:nvSpPr>
        <p:spPr>
          <a:xfrm>
            <a:off x="491524" y="395999"/>
            <a:ext cx="8172000" cy="1226763"/>
          </a:xfrm>
          <a:prstGeom prst="rect">
            <a:avLst/>
          </a:prstGeom>
        </p:spPr>
        <p:txBody>
          <a:bodyPr/>
          <a:lstStyle>
            <a:lvl1pPr>
              <a:lnSpc>
                <a:spcPct val="100000"/>
              </a:lnSpc>
            </a:lvl1pPr>
          </a:lstStyle>
          <a:p>
            <a:r>
              <a:t>Cross Border Data Transfers</a:t>
            </a:r>
          </a:p>
        </p:txBody>
      </p:sp>
      <p:sp>
        <p:nvSpPr>
          <p:cNvPr id="1690" name="Slide Number"/>
          <p:cNvSpPr txBox="1">
            <a:spLocks noGrp="1"/>
          </p:cNvSpPr>
          <p:nvPr>
            <p:ph type="sldNum" sz="quarter" idx="4294967295"/>
          </p:nvPr>
        </p:nvSpPr>
        <p:spPr>
          <a:xfrm>
            <a:off x="491524" y="6217570"/>
            <a:ext cx="141064" cy="153888"/>
          </a:xfrm>
          <a:prstGeom prst="rect">
            <a:avLst/>
          </a:prstGeom>
          <a:extLst>
            <a:ext uri="{C572A759-6A51-4108-AA02-DFA0A04FC94B}">
              <ma14:wrappingTextBoxFlag xmlns:ma14="http://schemas.microsoft.com/office/mac/drawingml/2011/main" xmlns="" val="1"/>
            </a:ext>
          </a:extLst>
        </p:spPr>
        <p:txBody>
          <a:bodyPr lIns="0" tIns="0" rIns="0" bIns="0"/>
          <a:lstStyle>
            <a:lvl1pPr algn="l" defTabSz="454875">
              <a:defRPr sz="1000">
                <a:solidFill>
                  <a:srgbClr val="00B969"/>
                </a:solidFill>
                <a:latin typeface="Museo Sans 500"/>
                <a:ea typeface="Museo Sans 500"/>
                <a:cs typeface="Museo Sans 500"/>
                <a:sym typeface="Museo Sans 500"/>
              </a:defRPr>
            </a:lvl1pPr>
          </a:lstStyle>
          <a:p>
            <a:fld id="{86CB4B4D-7CA3-9044-876B-883B54F8677D}" type="slidenum">
              <a:rPr/>
              <a:pPr/>
              <a:t>26</a:t>
            </a:fld>
            <a:endParaRPr/>
          </a:p>
        </p:txBody>
      </p:sp>
      <p:sp>
        <p:nvSpPr>
          <p:cNvPr id="1691" name="Source: http://www.privacy-regulation.eu/en/index.htm"/>
          <p:cNvSpPr txBox="1"/>
          <p:nvPr/>
        </p:nvSpPr>
        <p:spPr>
          <a:xfrm>
            <a:off x="692320" y="6405852"/>
            <a:ext cx="6541886" cy="169410"/>
          </a:xfrm>
          <a:prstGeom prst="rect">
            <a:avLst/>
          </a:prstGeom>
          <a:ln w="12700">
            <a:miter lim="400000"/>
          </a:ln>
          <a:extLst>
            <a:ext uri="{C572A759-6A51-4108-AA02-DFA0A04FC94B}">
              <ma14:wrappingTextBoxFlag xmlns:ma14="http://schemas.microsoft.com/office/mac/drawingml/2011/main" xmlns="" val="1"/>
            </a:ext>
          </a:extLst>
        </p:spPr>
        <p:txBody>
          <a:bodyPr lIns="35523" tIns="35523" rIns="35523" bIns="35523" anchor="ctr">
            <a:spAutoFit/>
          </a:bodyPr>
          <a:lstStyle/>
          <a:p>
            <a:pPr defTabSz="408690" hangingPunct="0">
              <a:defRPr sz="900"/>
            </a:pPr>
            <a:r>
              <a:rPr sz="600">
                <a:latin typeface="Helvetica"/>
                <a:cs typeface="Helvetica"/>
                <a:sym typeface="Helvetica"/>
              </a:rPr>
              <a:t>Source:</a:t>
            </a:r>
            <a:r>
              <a:rPr sz="600" i="1">
                <a:latin typeface="Helvetica"/>
                <a:cs typeface="Helvetica"/>
                <a:sym typeface="Helvetica"/>
              </a:rPr>
              <a:t> </a:t>
            </a:r>
            <a:r>
              <a:rPr sz="600" u="sng">
                <a:solidFill>
                  <a:srgbClr val="0000FF"/>
                </a:solidFill>
                <a:uFill>
                  <a:solidFill>
                    <a:srgbClr val="0000FF"/>
                  </a:solidFill>
                </a:uFill>
                <a:latin typeface="Helvetica"/>
                <a:cs typeface="Helvetica"/>
                <a:sym typeface="Helvetica"/>
                <a:hlinkClick r:id="rId2"/>
              </a:rPr>
              <a:t>http://ec.europa.eu/internal_market/imi-net/contact/index_en.htm</a:t>
            </a:r>
            <a:r>
              <a:rPr sz="600" i="1">
                <a:latin typeface="Helvetica"/>
                <a:cs typeface="Helvetica"/>
                <a:sym typeface="Helvetica"/>
              </a:rPr>
              <a:t> </a:t>
            </a:r>
          </a:p>
        </p:txBody>
      </p:sp>
      <p:pic>
        <p:nvPicPr>
          <p:cNvPr id="1692" name="Screen Shot 2018-01-23 at 21.17.48.png" descr="Screen Shot 2018-01-23 at 21.17.48.png"/>
          <p:cNvPicPr>
            <a:picLocks noChangeAspect="1"/>
          </p:cNvPicPr>
          <p:nvPr/>
        </p:nvPicPr>
        <p:blipFill>
          <a:blip r:embed="rId3">
            <a:extLst/>
          </a:blip>
          <a:stretch>
            <a:fillRect/>
          </a:stretch>
        </p:blipFill>
        <p:spPr>
          <a:xfrm>
            <a:off x="473204" y="1124241"/>
            <a:ext cx="6424985" cy="4974667"/>
          </a:xfrm>
          <a:prstGeom prst="rect">
            <a:avLst/>
          </a:prstGeom>
          <a:ln w="12700">
            <a:miter lim="400000"/>
          </a:ln>
          <a:effectLst>
            <a:outerShdw blurRad="279400" dist="114300" dir="2700000" rotWithShape="0">
              <a:srgbClr val="333333">
                <a:alpha val="64999"/>
              </a:srgbClr>
            </a:outerShdw>
          </a:effectLst>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4" name="Privacy: infographics"/>
          <p:cNvSpPr txBox="1">
            <a:spLocks noGrp="1"/>
          </p:cNvSpPr>
          <p:nvPr>
            <p:ph type="title"/>
          </p:nvPr>
        </p:nvSpPr>
        <p:spPr>
          <a:xfrm>
            <a:off x="491522" y="395999"/>
            <a:ext cx="8172004" cy="828004"/>
          </a:xfrm>
          <a:prstGeom prst="rect">
            <a:avLst/>
          </a:prstGeom>
        </p:spPr>
        <p:txBody>
          <a:bodyPr/>
          <a:lstStyle/>
          <a:p>
            <a:r>
              <a:t>Privacy Awareness: Infographics</a:t>
            </a:r>
          </a:p>
        </p:txBody>
      </p:sp>
      <p:pic>
        <p:nvPicPr>
          <p:cNvPr id="1695" name="Screen Shot 2017-02-13 at 09.54.00.png" descr="Screen Shot 2017-02-13 at 09.54.00.png">
            <a:hlinkClick r:id="rId2"/>
          </p:cNvPr>
          <p:cNvPicPr>
            <a:picLocks noChangeAspect="1"/>
          </p:cNvPicPr>
          <p:nvPr/>
        </p:nvPicPr>
        <p:blipFill>
          <a:blip r:embed="rId3">
            <a:extLst/>
          </a:blip>
          <a:stretch>
            <a:fillRect/>
          </a:stretch>
        </p:blipFill>
        <p:spPr>
          <a:xfrm>
            <a:off x="2476627" y="860252"/>
            <a:ext cx="2063237" cy="5154220"/>
          </a:xfrm>
          <a:prstGeom prst="rect">
            <a:avLst/>
          </a:prstGeom>
          <a:ln w="12700">
            <a:miter lim="400000"/>
          </a:ln>
          <a:effectLst>
            <a:outerShdw blurRad="279400" dist="114300" dir="2700000" rotWithShape="0">
              <a:srgbClr val="333333">
                <a:alpha val="64999"/>
              </a:srgbClr>
            </a:outerShdw>
          </a:effectLst>
        </p:spPr>
      </p:pic>
      <p:pic>
        <p:nvPicPr>
          <p:cNvPr id="1696" name="Screen Shot 2017-02-13 at 09.53.34.png" descr="Screen Shot 2017-02-13 at 09.53.34.png">
            <a:hlinkClick r:id="rId2"/>
          </p:cNvPr>
          <p:cNvPicPr>
            <a:picLocks noChangeAspect="1"/>
          </p:cNvPicPr>
          <p:nvPr/>
        </p:nvPicPr>
        <p:blipFill>
          <a:blip r:embed="rId4">
            <a:extLst/>
          </a:blip>
          <a:stretch>
            <a:fillRect/>
          </a:stretch>
        </p:blipFill>
        <p:spPr>
          <a:xfrm>
            <a:off x="337520" y="860252"/>
            <a:ext cx="2063236" cy="5154220"/>
          </a:xfrm>
          <a:prstGeom prst="rect">
            <a:avLst/>
          </a:prstGeom>
          <a:ln w="12700">
            <a:miter lim="400000"/>
          </a:ln>
          <a:effectLst>
            <a:outerShdw blurRad="279400" dist="114300" dir="2700000" rotWithShape="0">
              <a:srgbClr val="333333">
                <a:alpha val="64999"/>
              </a:srgbClr>
            </a:outerShdw>
          </a:effectLst>
        </p:spPr>
      </p:pic>
      <p:pic>
        <p:nvPicPr>
          <p:cNvPr id="1697" name="How to treat personal data in research 1.0.png" descr="How to treat personal data in research 1.0.png">
            <a:hlinkClick r:id="rId2"/>
          </p:cNvPr>
          <p:cNvPicPr>
            <a:picLocks noChangeAspect="1"/>
          </p:cNvPicPr>
          <p:nvPr/>
        </p:nvPicPr>
        <p:blipFill>
          <a:blip r:embed="rId5">
            <a:extLst/>
          </a:blip>
          <a:stretch>
            <a:fillRect/>
          </a:stretch>
        </p:blipFill>
        <p:spPr>
          <a:xfrm>
            <a:off x="4615732" y="858321"/>
            <a:ext cx="2063236" cy="5158082"/>
          </a:xfrm>
          <a:prstGeom prst="rect">
            <a:avLst/>
          </a:prstGeom>
          <a:ln w="12700">
            <a:miter lim="400000"/>
          </a:ln>
          <a:effectLst>
            <a:outerShdw blurRad="279400" dist="114300" dir="2700000" rotWithShape="0">
              <a:srgbClr val="333333">
                <a:alpha val="64999"/>
              </a:srgbClr>
            </a:outerShdw>
          </a:effectLst>
        </p:spPr>
      </p:pic>
      <p:pic>
        <p:nvPicPr>
          <p:cNvPr id="1698" name="privacy-thumnail.PNG" descr="privacy-thumnail.PNG">
            <a:hlinkClick r:id="rId2"/>
          </p:cNvPr>
          <p:cNvPicPr>
            <a:picLocks noChangeAspect="1"/>
          </p:cNvPicPr>
          <p:nvPr/>
        </p:nvPicPr>
        <p:blipFill>
          <a:blip r:embed="rId6">
            <a:extLst/>
          </a:blip>
          <a:stretch>
            <a:fillRect/>
          </a:stretch>
        </p:blipFill>
        <p:spPr>
          <a:xfrm>
            <a:off x="6754838" y="855059"/>
            <a:ext cx="2063236" cy="5161464"/>
          </a:xfrm>
          <a:prstGeom prst="rect">
            <a:avLst/>
          </a:prstGeom>
          <a:ln w="12700">
            <a:miter lim="400000"/>
          </a:ln>
          <a:effectLst>
            <a:outerShdw blurRad="279400" dist="114300" dir="2700000" rotWithShape="0">
              <a:srgbClr val="333333">
                <a:alpha val="64999"/>
              </a:srgbClr>
            </a:outerShdw>
          </a:effectLst>
        </p:spPr>
      </p:pic>
      <p:sp>
        <p:nvSpPr>
          <p:cNvPr id="1699" name="Source: http://www.privacy-regulation.eu/en/index.htm"/>
          <p:cNvSpPr txBox="1"/>
          <p:nvPr/>
        </p:nvSpPr>
        <p:spPr>
          <a:xfrm>
            <a:off x="692321" y="6405849"/>
            <a:ext cx="6541884" cy="169405"/>
          </a:xfrm>
          <a:prstGeom prst="rect">
            <a:avLst/>
          </a:prstGeom>
          <a:ln w="12700">
            <a:miter lim="400000"/>
          </a:ln>
          <a:extLst>
            <a:ext uri="{C572A759-6A51-4108-AA02-DFA0A04FC94B}">
              <ma14:wrappingTextBoxFlag xmlns:ma14="http://schemas.microsoft.com/office/mac/drawingml/2011/main" xmlns="" val="1"/>
            </a:ext>
          </a:extLst>
        </p:spPr>
        <p:txBody>
          <a:bodyPr lIns="35546" tIns="35546" rIns="35546" bIns="35546" anchor="ctr">
            <a:spAutoFit/>
          </a:bodyPr>
          <a:lstStyle/>
          <a:p>
            <a:pPr defTabSz="408942" hangingPunct="0">
              <a:defRPr sz="900" b="1"/>
            </a:pPr>
            <a:r>
              <a:rPr sz="600" b="1">
                <a:latin typeface="Helvetica"/>
                <a:cs typeface="Helvetica"/>
                <a:sym typeface="Helvetica"/>
              </a:rPr>
              <a:t>Source</a:t>
            </a:r>
            <a:r>
              <a:rPr sz="600">
                <a:latin typeface="Helvetica Light"/>
                <a:ea typeface="Helvetica Light"/>
                <a:cs typeface="Helvetica Light"/>
                <a:sym typeface="Helvetica Light"/>
              </a:rPr>
              <a:t>:</a:t>
            </a:r>
            <a:r>
              <a:rPr sz="600" i="1">
                <a:latin typeface="Helvetica"/>
                <a:cs typeface="Helvetica"/>
                <a:sym typeface="Helvetica"/>
              </a:rPr>
              <a:t> </a:t>
            </a:r>
            <a:r>
              <a:rPr sz="600">
                <a:latin typeface="Helvetica"/>
                <a:cs typeface="Helvetica"/>
                <a:sym typeface="Helvetica"/>
              </a:rPr>
              <a:t>EUR Research Matters website. Online:  </a:t>
            </a:r>
            <a:r>
              <a:rPr sz="600" b="1" u="sng">
                <a:solidFill>
                  <a:srgbClr val="0000FF"/>
                </a:solidFill>
                <a:uFill>
                  <a:solidFill>
                    <a:srgbClr val="0000FF"/>
                  </a:solidFill>
                </a:uFill>
                <a:latin typeface="Helvetica"/>
                <a:cs typeface="Helvetica"/>
                <a:sym typeface="Helvetica"/>
                <a:hlinkClick r:id="rId2"/>
              </a:rPr>
              <a:t>https://www.eur.nl/researchmatters/research_data_management/services/rdm_legal_services/</a:t>
            </a:r>
            <a:r>
              <a:rPr sz="600">
                <a:latin typeface="Helvetica"/>
                <a:cs typeface="Helvetica"/>
                <a:sym typeface="Helvetica"/>
              </a:rPr>
              <a:t> </a:t>
            </a:r>
          </a:p>
        </p:txBody>
      </p:sp>
      <p:sp>
        <p:nvSpPr>
          <p:cNvPr id="1700" name="Slide Number"/>
          <p:cNvSpPr txBox="1">
            <a:spLocks noGrp="1"/>
          </p:cNvSpPr>
          <p:nvPr>
            <p:ph type="sldNum" sz="quarter" idx="4294967295"/>
          </p:nvPr>
        </p:nvSpPr>
        <p:spPr>
          <a:xfrm>
            <a:off x="491524" y="6217570"/>
            <a:ext cx="141064" cy="153888"/>
          </a:xfrm>
          <a:prstGeom prst="rect">
            <a:avLst/>
          </a:prstGeom>
          <a:extLst>
            <a:ext uri="{C572A759-6A51-4108-AA02-DFA0A04FC94B}">
              <ma14:wrappingTextBoxFlag xmlns:ma14="http://schemas.microsoft.com/office/mac/drawingml/2011/main" xmlns="" val="1"/>
            </a:ext>
          </a:extLst>
        </p:spPr>
        <p:txBody>
          <a:bodyPr lIns="0" tIns="0" rIns="0" bIns="0"/>
          <a:lstStyle>
            <a:lvl1pPr algn="l" defTabSz="455157">
              <a:defRPr sz="1000">
                <a:solidFill>
                  <a:srgbClr val="00B969"/>
                </a:solidFill>
                <a:latin typeface="Museo Sans 500"/>
                <a:ea typeface="Museo Sans 500"/>
                <a:cs typeface="Museo Sans 500"/>
                <a:sym typeface="Museo Sans 500"/>
              </a:defRPr>
            </a:lvl1pPr>
          </a:lstStyle>
          <a:p>
            <a:fld id="{86CB4B4D-7CA3-9044-876B-883B54F8677D}" type="slidenum">
              <a:rPr/>
              <a:pPr/>
              <a:t>27</a:t>
            </a:fld>
            <a:endParaRP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FS-SRV-P100\Users$\fgr020\Downloads\LIBER GDPR - What Does It Mean For Researchers_ MD 20180515\Dia2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 y="-171400"/>
            <a:ext cx="9370245" cy="702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08180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5" name="Data Driven Research"/>
          <p:cNvSpPr txBox="1">
            <a:spLocks noGrp="1"/>
          </p:cNvSpPr>
          <p:nvPr>
            <p:ph type="title"/>
          </p:nvPr>
        </p:nvSpPr>
        <p:spPr>
          <a:xfrm>
            <a:off x="491522" y="395999"/>
            <a:ext cx="8172003" cy="828004"/>
          </a:xfrm>
          <a:prstGeom prst="rect">
            <a:avLst/>
          </a:prstGeom>
        </p:spPr>
        <p:txBody>
          <a:bodyPr/>
          <a:lstStyle/>
          <a:p>
            <a:r>
              <a:t>Data Driven Research</a:t>
            </a:r>
          </a:p>
        </p:txBody>
      </p:sp>
      <p:sp>
        <p:nvSpPr>
          <p:cNvPr id="1726" name="Body"/>
          <p:cNvSpPr txBox="1">
            <a:spLocks noGrp="1"/>
          </p:cNvSpPr>
          <p:nvPr>
            <p:ph type="body" idx="1"/>
          </p:nvPr>
        </p:nvSpPr>
        <p:spPr>
          <a:xfrm>
            <a:off x="491584" y="1295399"/>
            <a:ext cx="8171999" cy="4680004"/>
          </a:xfrm>
          <a:prstGeom prst="rect">
            <a:avLst/>
          </a:prstGeom>
        </p:spPr>
        <p:txBody>
          <a:bodyPr/>
          <a:lstStyle/>
          <a:p>
            <a:endParaRPr/>
          </a:p>
        </p:txBody>
      </p:sp>
      <p:pic>
        <p:nvPicPr>
          <p:cNvPr id="1727" name="RDNL Essentials logo.png" descr="RDNL Essentials logo.png"/>
          <p:cNvPicPr>
            <a:picLocks noChangeAspect="1"/>
          </p:cNvPicPr>
          <p:nvPr/>
        </p:nvPicPr>
        <p:blipFill>
          <a:blip r:embed="rId2">
            <a:extLst/>
          </a:blip>
          <a:srcRect r="67791"/>
          <a:stretch>
            <a:fillRect/>
          </a:stretch>
        </p:blipFill>
        <p:spPr>
          <a:xfrm>
            <a:off x="-2" y="5367980"/>
            <a:ext cx="2945162" cy="1492900"/>
          </a:xfrm>
          <a:prstGeom prst="rect">
            <a:avLst/>
          </a:prstGeom>
          <a:ln w="12700">
            <a:miter lim="400000"/>
          </a:ln>
        </p:spPr>
      </p:pic>
      <p:grpSp>
        <p:nvGrpSpPr>
          <p:cNvPr id="1730" name="figuur 5.png"/>
          <p:cNvGrpSpPr/>
          <p:nvPr/>
        </p:nvGrpSpPr>
        <p:grpSpPr>
          <a:xfrm>
            <a:off x="201925" y="1032794"/>
            <a:ext cx="8740150" cy="5746577"/>
            <a:chOff x="-1" y="0"/>
            <a:chExt cx="12430434" cy="8172907"/>
          </a:xfrm>
        </p:grpSpPr>
        <p:pic>
          <p:nvPicPr>
            <p:cNvPr id="1728" name="figuur 5.png" descr="figuur 5.png"/>
            <p:cNvPicPr>
              <a:picLocks noChangeAspect="1"/>
            </p:cNvPicPr>
            <p:nvPr/>
          </p:nvPicPr>
          <p:blipFill>
            <a:blip r:embed="rId3">
              <a:extLst/>
            </a:blip>
            <a:srcRect t="2755"/>
            <a:stretch>
              <a:fillRect/>
            </a:stretch>
          </p:blipFill>
          <p:spPr>
            <a:xfrm>
              <a:off x="203200" y="203198"/>
              <a:ext cx="12024033" cy="7728409"/>
            </a:xfrm>
            <a:prstGeom prst="rect">
              <a:avLst/>
            </a:prstGeom>
            <a:ln w="12700" cap="flat">
              <a:noFill/>
              <a:miter lim="400000"/>
            </a:ln>
            <a:effectLst/>
          </p:spPr>
        </p:pic>
        <p:pic>
          <p:nvPicPr>
            <p:cNvPr id="1729" name="figuur 5.png" descr="figuur 5.png"/>
            <p:cNvPicPr>
              <a:picLocks noChangeAspect="1"/>
            </p:cNvPicPr>
            <p:nvPr/>
          </p:nvPicPr>
          <p:blipFill>
            <a:blip r:embed="rId4">
              <a:extLst/>
            </a:blip>
            <a:stretch>
              <a:fillRect/>
            </a:stretch>
          </p:blipFill>
          <p:spPr>
            <a:xfrm>
              <a:off x="-2" y="-1"/>
              <a:ext cx="12430436" cy="8172909"/>
            </a:xfrm>
            <a:prstGeom prst="rect">
              <a:avLst/>
            </a:prstGeom>
            <a:ln w="12700" cap="flat">
              <a:noFill/>
              <a:miter lim="400000"/>
            </a:ln>
            <a:effectLst/>
          </p:spPr>
        </p:pic>
      </p:grpSp>
      <p:grpSp>
        <p:nvGrpSpPr>
          <p:cNvPr id="1733" name="Group"/>
          <p:cNvGrpSpPr/>
          <p:nvPr/>
        </p:nvGrpSpPr>
        <p:grpSpPr>
          <a:xfrm>
            <a:off x="284539" y="1112204"/>
            <a:ext cx="8524171" cy="5487298"/>
            <a:chOff x="0" y="0"/>
            <a:chExt cx="12123265" cy="7804156"/>
          </a:xfrm>
        </p:grpSpPr>
        <p:sp>
          <p:nvSpPr>
            <p:cNvPr id="1731" name="Rectangle"/>
            <p:cNvSpPr/>
            <p:nvPr/>
          </p:nvSpPr>
          <p:spPr>
            <a:xfrm>
              <a:off x="72349" y="2667400"/>
              <a:ext cx="12050917" cy="5136757"/>
            </a:xfrm>
            <a:prstGeom prst="rect">
              <a:avLst/>
            </a:prstGeom>
            <a:solidFill>
              <a:srgbClr val="FFFFFF"/>
            </a:solidFill>
            <a:ln w="12700" cap="flat">
              <a:noFill/>
              <a:miter lim="400000"/>
            </a:ln>
            <a:effectLst/>
          </p:spPr>
          <p:txBody>
            <a:bodyPr wrap="square" lIns="65021" tIns="65021" rIns="65021" bIns="65021" numCol="1" anchor="ctr">
              <a:noAutofit/>
            </a:bodyPr>
            <a:lstStyle/>
            <a:p>
              <a:pPr algn="ctr" defTabSz="409489" hangingPunct="0">
                <a:defRPr sz="2200">
                  <a:latin typeface="Helvetica Light"/>
                  <a:ea typeface="Helvetica Light"/>
                  <a:cs typeface="Helvetica Light"/>
                  <a:sym typeface="Helvetica Light"/>
                </a:defRPr>
              </a:pPr>
              <a:endParaRPr sz="1500">
                <a:latin typeface="Helvetica Light"/>
                <a:ea typeface="Helvetica Light"/>
                <a:cs typeface="Helvetica Light"/>
                <a:sym typeface="Helvetica Light"/>
              </a:endParaRPr>
            </a:p>
          </p:txBody>
        </p:sp>
        <p:pic>
          <p:nvPicPr>
            <p:cNvPr id="1732" name="Screen Shot 2017-07-03 at 23.14.51.png" descr="Screen Shot 2017-07-03 at 23.14.51.png"/>
            <p:cNvPicPr>
              <a:picLocks noChangeAspect="1"/>
            </p:cNvPicPr>
            <p:nvPr/>
          </p:nvPicPr>
          <p:blipFill>
            <a:blip r:embed="rId5">
              <a:extLst/>
            </a:blip>
            <a:stretch>
              <a:fillRect/>
            </a:stretch>
          </p:blipFill>
          <p:spPr>
            <a:xfrm>
              <a:off x="0" y="0"/>
              <a:ext cx="11867927" cy="2814531"/>
            </a:xfrm>
            <a:prstGeom prst="rect">
              <a:avLst/>
            </a:prstGeom>
            <a:ln w="12700" cap="flat">
              <a:noFill/>
              <a:miter lim="400000"/>
            </a:ln>
            <a:effectLst/>
          </p:spPr>
        </p:pic>
      </p:gr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Title 3"/>
          <p:cNvSpPr txBox="1">
            <a:spLocks noGrp="1"/>
          </p:cNvSpPr>
          <p:nvPr>
            <p:ph type="title"/>
          </p:nvPr>
        </p:nvSpPr>
        <p:spPr>
          <a:xfrm>
            <a:off x="491522" y="503997"/>
            <a:ext cx="5941031" cy="1512004"/>
          </a:xfrm>
          <a:prstGeom prst="rect">
            <a:avLst/>
          </a:prstGeom>
        </p:spPr>
        <p:txBody>
          <a:bodyPr>
            <a:normAutofit fontScale="90000"/>
          </a:bodyPr>
          <a:lstStyle/>
          <a:p>
            <a:pPr defTabSz="407830">
              <a:defRPr sz="4100"/>
            </a:pPr>
            <a:r>
              <a:t>GDPR: What Does It Mean </a:t>
            </a:r>
          </a:p>
          <a:p>
            <a:pPr defTabSz="407830">
              <a:defRPr sz="4100"/>
            </a:pPr>
            <a:r>
              <a:t>For Researchers?</a:t>
            </a:r>
          </a:p>
        </p:txBody>
      </p:sp>
      <p:sp>
        <p:nvSpPr>
          <p:cNvPr id="306" name="Subtitel 2"/>
          <p:cNvSpPr txBox="1">
            <a:spLocks noGrp="1"/>
          </p:cNvSpPr>
          <p:nvPr>
            <p:ph type="body" sz="quarter" idx="1"/>
          </p:nvPr>
        </p:nvSpPr>
        <p:spPr>
          <a:xfrm>
            <a:off x="467544" y="2627867"/>
            <a:ext cx="5350478" cy="1512005"/>
          </a:xfrm>
          <a:prstGeom prst="rect">
            <a:avLst/>
          </a:prstGeom>
        </p:spPr>
        <p:txBody>
          <a:bodyPr/>
          <a:lstStyle/>
          <a:p>
            <a:pPr>
              <a:defRPr sz="2200"/>
            </a:pPr>
            <a:r>
              <a:rPr dirty="0"/>
              <a:t>LIBER webinar, May 15 2018</a:t>
            </a:r>
          </a:p>
          <a:p>
            <a:pPr>
              <a:defRPr sz="1800"/>
            </a:pPr>
            <a:r>
              <a:rPr dirty="0"/>
              <a:t>Marlon </a:t>
            </a:r>
            <a:r>
              <a:rPr dirty="0" err="1"/>
              <a:t>Domingus</a:t>
            </a:r>
            <a:r>
              <a:rPr dirty="0"/>
              <a:t>, CIPP/e, CIPM, </a:t>
            </a:r>
          </a:p>
          <a:p>
            <a:pPr>
              <a:defRPr sz="1800"/>
            </a:pPr>
            <a:r>
              <a:rPr dirty="0"/>
              <a:t>DPO Erasmus University Rotterdam</a:t>
            </a:r>
          </a:p>
        </p:txBody>
      </p:sp>
      <p:grpSp>
        <p:nvGrpSpPr>
          <p:cNvPr id="309" name="Group"/>
          <p:cNvGrpSpPr/>
          <p:nvPr/>
        </p:nvGrpSpPr>
        <p:grpSpPr>
          <a:xfrm>
            <a:off x="3899274" y="4161234"/>
            <a:ext cx="4464844" cy="1641424"/>
            <a:chOff x="0" y="0"/>
            <a:chExt cx="6350000" cy="2334468"/>
          </a:xfrm>
        </p:grpSpPr>
        <p:sp>
          <p:nvSpPr>
            <p:cNvPr id="307" name="Rectangle"/>
            <p:cNvSpPr/>
            <p:nvPr/>
          </p:nvSpPr>
          <p:spPr>
            <a:xfrm>
              <a:off x="12700" y="0"/>
              <a:ext cx="6324600" cy="2125006"/>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407118" hangingPunct="0"/>
              <a:endParaRPr sz="1700">
                <a:latin typeface="Helvetica"/>
                <a:cs typeface="Helvetica"/>
                <a:sym typeface="Helvetica"/>
              </a:endParaRPr>
            </a:p>
          </p:txBody>
        </p:sp>
        <p:pic>
          <p:nvPicPr>
            <p:cNvPr id="308" name="logo.png" descr="logo.png"/>
            <p:cNvPicPr>
              <a:picLocks noChangeAspect="1"/>
            </p:cNvPicPr>
            <p:nvPr/>
          </p:nvPicPr>
          <p:blipFill>
            <a:blip r:embed="rId2">
              <a:extLst/>
            </a:blip>
            <a:stretch>
              <a:fillRect/>
            </a:stretch>
          </p:blipFill>
          <p:spPr>
            <a:xfrm>
              <a:off x="0" y="48468"/>
              <a:ext cx="6350000" cy="2286001"/>
            </a:xfrm>
            <a:prstGeom prst="rect">
              <a:avLst/>
            </a:prstGeom>
            <a:ln w="12700" cap="flat">
              <a:noFill/>
              <a:miter lim="400000"/>
            </a:ln>
            <a:effectLst/>
          </p:spPr>
        </p:pic>
      </p:gr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5" name="Data Driven Research"/>
          <p:cNvSpPr txBox="1">
            <a:spLocks noGrp="1"/>
          </p:cNvSpPr>
          <p:nvPr>
            <p:ph type="title"/>
          </p:nvPr>
        </p:nvSpPr>
        <p:spPr>
          <a:xfrm>
            <a:off x="491522" y="395999"/>
            <a:ext cx="8172003" cy="828004"/>
          </a:xfrm>
          <a:prstGeom prst="rect">
            <a:avLst/>
          </a:prstGeom>
        </p:spPr>
        <p:txBody>
          <a:bodyPr/>
          <a:lstStyle/>
          <a:p>
            <a:r>
              <a:t>Data Driven Research</a:t>
            </a:r>
          </a:p>
        </p:txBody>
      </p:sp>
      <p:sp>
        <p:nvSpPr>
          <p:cNvPr id="1736" name="Body"/>
          <p:cNvSpPr txBox="1">
            <a:spLocks noGrp="1"/>
          </p:cNvSpPr>
          <p:nvPr>
            <p:ph type="body" idx="1"/>
          </p:nvPr>
        </p:nvSpPr>
        <p:spPr>
          <a:xfrm>
            <a:off x="491570" y="1295399"/>
            <a:ext cx="8171999" cy="4680004"/>
          </a:xfrm>
          <a:prstGeom prst="rect">
            <a:avLst/>
          </a:prstGeom>
        </p:spPr>
        <p:txBody>
          <a:bodyPr/>
          <a:lstStyle/>
          <a:p>
            <a:endParaRPr/>
          </a:p>
        </p:txBody>
      </p:sp>
      <p:pic>
        <p:nvPicPr>
          <p:cNvPr id="1737" name="RDNL Essentials logo.png" descr="RDNL Essentials logo.png"/>
          <p:cNvPicPr>
            <a:picLocks noChangeAspect="1"/>
          </p:cNvPicPr>
          <p:nvPr/>
        </p:nvPicPr>
        <p:blipFill>
          <a:blip r:embed="rId2">
            <a:extLst/>
          </a:blip>
          <a:srcRect r="67791"/>
          <a:stretch>
            <a:fillRect/>
          </a:stretch>
        </p:blipFill>
        <p:spPr>
          <a:xfrm>
            <a:off x="-2" y="5367980"/>
            <a:ext cx="2945162" cy="1492900"/>
          </a:xfrm>
          <a:prstGeom prst="rect">
            <a:avLst/>
          </a:prstGeom>
          <a:ln w="12700">
            <a:miter lim="400000"/>
          </a:ln>
        </p:spPr>
      </p:pic>
      <p:grpSp>
        <p:nvGrpSpPr>
          <p:cNvPr id="1740" name="figuur 5.png"/>
          <p:cNvGrpSpPr/>
          <p:nvPr/>
        </p:nvGrpSpPr>
        <p:grpSpPr>
          <a:xfrm>
            <a:off x="201925" y="1032794"/>
            <a:ext cx="8740150" cy="5746577"/>
            <a:chOff x="-1" y="0"/>
            <a:chExt cx="12430434" cy="8172907"/>
          </a:xfrm>
        </p:grpSpPr>
        <p:pic>
          <p:nvPicPr>
            <p:cNvPr id="1738" name="figuur 5.png" descr="figuur 5.png"/>
            <p:cNvPicPr>
              <a:picLocks noChangeAspect="1"/>
            </p:cNvPicPr>
            <p:nvPr/>
          </p:nvPicPr>
          <p:blipFill>
            <a:blip r:embed="rId3">
              <a:extLst/>
            </a:blip>
            <a:srcRect t="2755"/>
            <a:stretch>
              <a:fillRect/>
            </a:stretch>
          </p:blipFill>
          <p:spPr>
            <a:xfrm>
              <a:off x="203200" y="203198"/>
              <a:ext cx="12024033" cy="7728409"/>
            </a:xfrm>
            <a:prstGeom prst="rect">
              <a:avLst/>
            </a:prstGeom>
            <a:ln w="12700" cap="flat">
              <a:noFill/>
              <a:miter lim="400000"/>
            </a:ln>
            <a:effectLst/>
          </p:spPr>
        </p:pic>
        <p:pic>
          <p:nvPicPr>
            <p:cNvPr id="1739" name="figuur 5.png" descr="figuur 5.png"/>
            <p:cNvPicPr>
              <a:picLocks noChangeAspect="1"/>
            </p:cNvPicPr>
            <p:nvPr/>
          </p:nvPicPr>
          <p:blipFill>
            <a:blip r:embed="rId4">
              <a:extLst/>
            </a:blip>
            <a:stretch>
              <a:fillRect/>
            </a:stretch>
          </p:blipFill>
          <p:spPr>
            <a:xfrm>
              <a:off x="-2" y="-1"/>
              <a:ext cx="12430436" cy="8172909"/>
            </a:xfrm>
            <a:prstGeom prst="rect">
              <a:avLst/>
            </a:prstGeom>
            <a:ln w="12700" cap="flat">
              <a:noFill/>
              <a:miter lim="400000"/>
            </a:ln>
            <a:effectLst/>
          </p:spPr>
        </p:pic>
      </p:grpSp>
      <p:pic>
        <p:nvPicPr>
          <p:cNvPr id="1741" name="Screen Shot 2017-07-03 at 23.14.51.png" descr="Screen Shot 2017-07-03 at 23.14.51.png"/>
          <p:cNvPicPr>
            <a:picLocks noChangeAspect="1"/>
          </p:cNvPicPr>
          <p:nvPr/>
        </p:nvPicPr>
        <p:blipFill>
          <a:blip r:embed="rId5">
            <a:extLst/>
          </a:blip>
          <a:stretch>
            <a:fillRect/>
          </a:stretch>
        </p:blipFill>
        <p:spPr>
          <a:xfrm>
            <a:off x="284479" y="1112204"/>
            <a:ext cx="8344636" cy="1978968"/>
          </a:xfrm>
          <a:prstGeom prst="rect">
            <a:avLst/>
          </a:prstGeom>
          <a:ln w="12700">
            <a:miter lim="400000"/>
          </a:ln>
        </p:spPr>
      </p:pic>
      <p:pic>
        <p:nvPicPr>
          <p:cNvPr id="1742" name="Rectangle" descr="Rectangle"/>
          <p:cNvPicPr>
            <a:picLocks/>
          </p:cNvPicPr>
          <p:nvPr/>
        </p:nvPicPr>
        <p:blipFill>
          <a:blip r:embed="rId6">
            <a:extLst/>
          </a:blip>
          <a:stretch>
            <a:fillRect/>
          </a:stretch>
        </p:blipFill>
        <p:spPr>
          <a:xfrm>
            <a:off x="3811637" y="3588247"/>
            <a:ext cx="5065713" cy="2772371"/>
          </a:xfrm>
          <a:prstGeom prst="rect">
            <a:avLst/>
          </a:prstGeom>
          <a:effectLst>
            <a:outerShdw blurRad="50800" dist="25400" dir="5400000" rotWithShape="0">
              <a:srgbClr val="000000">
                <a:alpha val="35000"/>
              </a:srgbClr>
            </a:outerShdw>
          </a:effectLst>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7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2" grpId="0"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FS-SRV-P100\Users$\fgr020\Downloads\LIBER GDPR - What Does It Mean For Researchers_ MD 20180515\Dia2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72" y="0"/>
            <a:ext cx="914176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69296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FS-SRV-P100\Users$\fgr020\Downloads\LIBER GDPR - What Does It Mean For Researchers_ MD 20180515\Dia3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88640"/>
            <a:ext cx="8890308" cy="6669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34428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FS-SRV-P100\Users$\fgr020\Downloads\LIBER GDPR - What Does It Mean For Researchers_ MD 20180515\Dia3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410"/>
            <a:ext cx="9107896" cy="6832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17395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8551" y="577216"/>
            <a:ext cx="8207375" cy="3543300"/>
          </a:xfrm>
        </p:spPr>
        <p:txBody>
          <a:bodyPr/>
          <a:lstStyle/>
          <a:p>
            <a:pPr>
              <a:defRPr/>
            </a:pPr>
            <a:r>
              <a:rPr lang="fi-FI" sz="3600" dirty="0"/>
              <a:t>KEEP CALM AND INFORM DATA SUBJECTS </a:t>
            </a:r>
          </a:p>
        </p:txBody>
      </p:sp>
      <p:sp>
        <p:nvSpPr>
          <p:cNvPr id="3" name="Subtitle 2"/>
          <p:cNvSpPr>
            <a:spLocks noGrp="1"/>
          </p:cNvSpPr>
          <p:nvPr>
            <p:ph type="subTitle" idx="1"/>
          </p:nvPr>
        </p:nvSpPr>
        <p:spPr>
          <a:xfrm>
            <a:off x="481257" y="4364356"/>
            <a:ext cx="5495925" cy="792480"/>
          </a:xfrm>
        </p:spPr>
        <p:txBody>
          <a:bodyPr>
            <a:normAutofit fontScale="62500" lnSpcReduction="20000"/>
          </a:bodyPr>
          <a:lstStyle/>
          <a:p>
            <a:pPr>
              <a:buFont typeface="Arial" charset="0"/>
              <a:buNone/>
              <a:defRPr/>
            </a:pPr>
            <a:endParaRPr lang="fi-FI" dirty="0" smtClean="0"/>
          </a:p>
          <a:p>
            <a:pPr>
              <a:buFont typeface="Arial" charset="0"/>
              <a:buNone/>
              <a:defRPr/>
            </a:pPr>
            <a:r>
              <a:rPr lang="fi-FI" dirty="0" smtClean="0"/>
              <a:t>Maria Rehbinder, Senior Legal </a:t>
            </a:r>
            <a:r>
              <a:rPr lang="fi-FI" dirty="0" err="1" smtClean="0"/>
              <a:t>Counsel</a:t>
            </a:r>
            <a:r>
              <a:rPr lang="fi-FI" dirty="0" smtClean="0"/>
              <a:t>, </a:t>
            </a:r>
            <a:r>
              <a:rPr lang="fi-FI" dirty="0" err="1" smtClean="0"/>
              <a:t>Certified</a:t>
            </a:r>
            <a:r>
              <a:rPr lang="fi-FI" dirty="0" smtClean="0"/>
              <a:t> </a:t>
            </a:r>
            <a:r>
              <a:rPr lang="fi-FI" dirty="0" err="1" smtClean="0"/>
              <a:t>Information</a:t>
            </a:r>
            <a:r>
              <a:rPr lang="fi-FI" dirty="0" smtClean="0"/>
              <a:t> </a:t>
            </a:r>
            <a:r>
              <a:rPr lang="fi-FI" dirty="0" err="1" smtClean="0"/>
              <a:t>Privacy</a:t>
            </a:r>
            <a:r>
              <a:rPr lang="fi-FI" dirty="0"/>
              <a:t> Professional (CIPP/E)</a:t>
            </a:r>
          </a:p>
          <a:p>
            <a:pPr>
              <a:buFont typeface="Arial" charset="0"/>
              <a:buNone/>
              <a:defRPr/>
            </a:pPr>
            <a:endParaRPr lang="fi-FI" dirty="0" smtClean="0"/>
          </a:p>
          <a:p>
            <a:pPr>
              <a:buFont typeface="Arial" charset="0"/>
              <a:buNone/>
              <a:defRPr/>
            </a:pPr>
            <a:endParaRPr lang="fi-FI" dirty="0"/>
          </a:p>
          <a:p>
            <a:pPr>
              <a:buFont typeface="Arial" charset="0"/>
              <a:buNone/>
              <a:defRPr/>
            </a:pPr>
            <a:r>
              <a:rPr lang="fi-FI" dirty="0" smtClean="0"/>
              <a:t>Vice Chair of </a:t>
            </a:r>
            <a:r>
              <a:rPr lang="fi-FI" dirty="0" err="1" smtClean="0"/>
              <a:t>Liber</a:t>
            </a:r>
            <a:r>
              <a:rPr lang="fi-FI" dirty="0" smtClean="0"/>
              <a:t> Copyright and Legal </a:t>
            </a:r>
            <a:r>
              <a:rPr lang="fi-FI" dirty="0" err="1" smtClean="0"/>
              <a:t>Matters</a:t>
            </a:r>
            <a:r>
              <a:rPr lang="fi-FI" dirty="0" smtClean="0"/>
              <a:t> </a:t>
            </a:r>
            <a:r>
              <a:rPr lang="fi-FI" dirty="0" err="1" smtClean="0"/>
              <a:t>working</a:t>
            </a:r>
            <a:r>
              <a:rPr lang="fi-FI" dirty="0" smtClean="0"/>
              <a:t> </a:t>
            </a:r>
            <a:r>
              <a:rPr lang="fi-FI" dirty="0" err="1" smtClean="0"/>
              <a:t>group</a:t>
            </a:r>
            <a:endParaRPr lang="fi-FI" dirty="0" smtClean="0"/>
          </a:p>
          <a:p>
            <a:pPr>
              <a:buFont typeface="Arial" charset="0"/>
              <a:buNone/>
              <a:defRPr/>
            </a:pPr>
            <a:r>
              <a:rPr lang="fi-FI" dirty="0" smtClean="0"/>
              <a:t>18.3. 2018</a:t>
            </a:r>
            <a:endParaRPr lang="fi-FI" dirty="0"/>
          </a:p>
        </p:txBody>
      </p:sp>
      <p:pic>
        <p:nvPicPr>
          <p:cNvPr id="23556"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850" y="5185414"/>
            <a:ext cx="8705850" cy="1131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8551" y="318136"/>
            <a:ext cx="8207375" cy="1196340"/>
          </a:xfrm>
        </p:spPr>
        <p:txBody>
          <a:bodyPr/>
          <a:lstStyle/>
          <a:p>
            <a:pPr>
              <a:defRPr/>
            </a:pPr>
            <a:r>
              <a:rPr lang="fi-FI" dirty="0" smtClean="0"/>
              <a:t> </a:t>
            </a:r>
            <a:r>
              <a:rPr lang="fi-FI" dirty="0" err="1" smtClean="0"/>
              <a:t>What</a:t>
            </a:r>
            <a:r>
              <a:rPr lang="fi-FI" dirty="0" smtClean="0"/>
              <a:t> is the </a:t>
            </a:r>
            <a:r>
              <a:rPr lang="fi-FI" dirty="0" err="1" smtClean="0"/>
              <a:t>aim</a:t>
            </a:r>
            <a:r>
              <a:rPr lang="fi-FI" dirty="0" smtClean="0"/>
              <a:t> of GDPR ?</a:t>
            </a:r>
            <a:endParaRPr lang="fi-FI" dirty="0"/>
          </a:p>
        </p:txBody>
      </p:sp>
      <p:sp>
        <p:nvSpPr>
          <p:cNvPr id="3" name="Content Placeholder 2"/>
          <p:cNvSpPr>
            <a:spLocks noGrp="1"/>
          </p:cNvSpPr>
          <p:nvPr>
            <p:ph sz="quarter" idx="14"/>
          </p:nvPr>
        </p:nvSpPr>
        <p:spPr>
          <a:xfrm>
            <a:off x="468551" y="1268734"/>
            <a:ext cx="8207375" cy="3989070"/>
          </a:xfrm>
        </p:spPr>
        <p:txBody>
          <a:bodyPr/>
          <a:lstStyle/>
          <a:p>
            <a:pPr marL="338988" indent="-338988">
              <a:buFont typeface="Arial" pitchFamily="34" charset="0"/>
              <a:buChar char="•"/>
              <a:defRPr/>
            </a:pPr>
            <a:r>
              <a:rPr lang="fi-FI" dirty="0" smtClean="0"/>
              <a:t>The General Data </a:t>
            </a:r>
            <a:r>
              <a:rPr lang="fi-FI" dirty="0" err="1" smtClean="0"/>
              <a:t>Protection</a:t>
            </a:r>
            <a:r>
              <a:rPr lang="fi-FI" dirty="0" smtClean="0"/>
              <a:t> </a:t>
            </a:r>
            <a:r>
              <a:rPr lang="fi-FI" dirty="0" err="1" smtClean="0"/>
              <a:t>Regulation</a:t>
            </a:r>
            <a:r>
              <a:rPr lang="fi-FI" dirty="0" smtClean="0"/>
              <a:t> (GDPR, 2016/679) </a:t>
            </a:r>
            <a:r>
              <a:rPr lang="fi-FI" dirty="0" err="1" smtClean="0"/>
              <a:t>was</a:t>
            </a:r>
            <a:r>
              <a:rPr lang="fi-FI" dirty="0" smtClean="0"/>
              <a:t> </a:t>
            </a:r>
            <a:r>
              <a:rPr lang="fi-FI" dirty="0" err="1" smtClean="0"/>
              <a:t>approved</a:t>
            </a:r>
            <a:r>
              <a:rPr lang="fi-FI" dirty="0" smtClean="0"/>
              <a:t> and </a:t>
            </a:r>
            <a:r>
              <a:rPr lang="fi-FI" dirty="0" err="1" smtClean="0"/>
              <a:t>adopted</a:t>
            </a:r>
            <a:r>
              <a:rPr lang="fi-FI" dirty="0" smtClean="0"/>
              <a:t> </a:t>
            </a:r>
            <a:r>
              <a:rPr lang="fi-FI" dirty="0" err="1" smtClean="0"/>
              <a:t>by</a:t>
            </a:r>
            <a:r>
              <a:rPr lang="fi-FI" dirty="0" smtClean="0"/>
              <a:t> the EU </a:t>
            </a:r>
            <a:r>
              <a:rPr lang="fi-FI" dirty="0" err="1" smtClean="0"/>
              <a:t>Parliament</a:t>
            </a:r>
            <a:r>
              <a:rPr lang="fi-FI" dirty="0" smtClean="0"/>
              <a:t> in </a:t>
            </a:r>
            <a:r>
              <a:rPr lang="fi-FI" dirty="0" err="1" smtClean="0"/>
              <a:t>April</a:t>
            </a:r>
            <a:r>
              <a:rPr lang="fi-FI" dirty="0" smtClean="0"/>
              <a:t> 2016, 2 </a:t>
            </a:r>
            <a:r>
              <a:rPr lang="fi-FI" dirty="0" err="1" smtClean="0"/>
              <a:t>year</a:t>
            </a:r>
            <a:r>
              <a:rPr lang="fi-FI" dirty="0" smtClean="0"/>
              <a:t> </a:t>
            </a:r>
            <a:r>
              <a:rPr lang="fi-FI" dirty="0" err="1" smtClean="0"/>
              <a:t>transition</a:t>
            </a:r>
            <a:r>
              <a:rPr lang="fi-FI" dirty="0" smtClean="0"/>
              <a:t> </a:t>
            </a:r>
            <a:r>
              <a:rPr lang="fi-FI" dirty="0" err="1" smtClean="0"/>
              <a:t>ends</a:t>
            </a:r>
            <a:r>
              <a:rPr lang="fi-FI" dirty="0" smtClean="0"/>
              <a:t> 25.5.2018. </a:t>
            </a:r>
          </a:p>
          <a:p>
            <a:pPr marL="338988" indent="-338988">
              <a:buFont typeface="Arial" pitchFamily="34" charset="0"/>
              <a:buChar char="•"/>
              <a:defRPr/>
            </a:pPr>
            <a:r>
              <a:rPr lang="fi-FI" dirty="0" err="1" smtClean="0"/>
              <a:t>recital</a:t>
            </a:r>
            <a:r>
              <a:rPr lang="fi-FI" dirty="0" smtClean="0"/>
              <a:t> 4):</a:t>
            </a:r>
            <a:r>
              <a:rPr lang="en-US" dirty="0" smtClean="0"/>
              <a:t> </a:t>
            </a:r>
            <a:r>
              <a:rPr lang="en-US" dirty="0"/>
              <a:t>The processing of personal data should be designed to serve mankind. </a:t>
            </a:r>
            <a:r>
              <a:rPr lang="en-US" sz="2400" dirty="0"/>
              <a:t>The right to the protection of personal data is not an absolute right; it must be considered in relation to its function in society and </a:t>
            </a:r>
            <a:r>
              <a:rPr lang="en-US" sz="2400" u="sng" dirty="0">
                <a:solidFill>
                  <a:srgbClr val="FF0000"/>
                </a:solidFill>
              </a:rPr>
              <a:t>be balanced against other fundamental rights</a:t>
            </a:r>
            <a:r>
              <a:rPr lang="en-US" sz="2400" dirty="0"/>
              <a:t>, in accordance with the principle of proportionality. </a:t>
            </a:r>
          </a:p>
        </p:txBody>
      </p:sp>
      <p:sp>
        <p:nvSpPr>
          <p:cNvPr id="4" name="Date Placeholder 3"/>
          <p:cNvSpPr>
            <a:spLocks noGrp="1"/>
          </p:cNvSpPr>
          <p:nvPr>
            <p:ph type="dt" sz="quarter" idx="15"/>
          </p:nvPr>
        </p:nvSpPr>
        <p:spPr/>
        <p:txBody>
          <a:bodyPr/>
          <a:lstStyle/>
          <a:p>
            <a:pPr>
              <a:defRPr/>
            </a:pPr>
            <a:fld id="{24CBB682-87B2-4236-AF78-B49807E7713E}" type="datetime1">
              <a:rPr lang="fi-FI">
                <a:solidFill>
                  <a:prstClr val="black">
                    <a:tint val="75000"/>
                  </a:prstClr>
                </a:solidFill>
              </a:rPr>
              <a:pPr>
                <a:defRPr/>
              </a:pPr>
              <a:t>15.5.2018</a:t>
            </a:fld>
            <a:endParaRPr lang="fi-FI">
              <a:solidFill>
                <a:prstClr val="black">
                  <a:tint val="75000"/>
                </a:prstClr>
              </a:solidFill>
            </a:endParaRPr>
          </a:p>
        </p:txBody>
      </p:sp>
      <p:sp>
        <p:nvSpPr>
          <p:cNvPr id="5" name="Slide Number Placeholder 4"/>
          <p:cNvSpPr>
            <a:spLocks noGrp="1"/>
          </p:cNvSpPr>
          <p:nvPr>
            <p:ph type="sldNum" sz="quarter" idx="17"/>
          </p:nvPr>
        </p:nvSpPr>
        <p:spPr/>
        <p:txBody>
          <a:bodyPr/>
          <a:lstStyle/>
          <a:p>
            <a:pPr>
              <a:defRPr/>
            </a:pPr>
            <a:fld id="{954B114C-87D9-48E7-9145-80A017D40B92}" type="slidenum">
              <a:rPr lang="fi-FI" smtClean="0">
                <a:solidFill>
                  <a:prstClr val="black">
                    <a:tint val="75000"/>
                  </a:prstClr>
                </a:solidFill>
              </a:rPr>
              <a:pPr>
                <a:defRPr/>
              </a:pPr>
              <a:t>35</a:t>
            </a:fld>
            <a:endParaRPr lang="fi-FI" dirty="0">
              <a:solidFill>
                <a:prstClr val="black">
                  <a:tint val="75000"/>
                </a:prstClr>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8551" y="318136"/>
            <a:ext cx="8207375" cy="1196340"/>
          </a:xfrm>
        </p:spPr>
        <p:txBody>
          <a:bodyPr/>
          <a:lstStyle/>
          <a:p>
            <a:pPr>
              <a:defRPr/>
            </a:pPr>
            <a:r>
              <a:rPr lang="en-US" dirty="0"/>
              <a:t>Charter of </a:t>
            </a:r>
            <a:r>
              <a:rPr lang="en-US" dirty="0" smtClean="0"/>
              <a:t>Fundamental Rights </a:t>
            </a:r>
            <a:r>
              <a:rPr lang="en-US" dirty="0"/>
              <a:t>of the European </a:t>
            </a:r>
            <a:r>
              <a:rPr lang="en-US" dirty="0" smtClean="0"/>
              <a:t>Union (</a:t>
            </a:r>
            <a:r>
              <a:rPr lang="fi-FI" dirty="0"/>
              <a:t>2000/C </a:t>
            </a:r>
            <a:r>
              <a:rPr lang="fi-FI" dirty="0" smtClean="0"/>
              <a:t>364/01)</a:t>
            </a:r>
            <a:r>
              <a:rPr lang="fi-FI" dirty="0"/>
              <a:t/>
            </a:r>
            <a:br>
              <a:rPr lang="fi-FI" dirty="0"/>
            </a:br>
            <a:endParaRPr lang="fi-FI" dirty="0"/>
          </a:p>
        </p:txBody>
      </p:sp>
      <p:sp>
        <p:nvSpPr>
          <p:cNvPr id="3" name="Content Placeholder 2"/>
          <p:cNvSpPr>
            <a:spLocks noGrp="1"/>
          </p:cNvSpPr>
          <p:nvPr>
            <p:ph sz="quarter" idx="14"/>
          </p:nvPr>
        </p:nvSpPr>
        <p:spPr>
          <a:xfrm>
            <a:off x="468551" y="1527814"/>
            <a:ext cx="8207375" cy="3989070"/>
          </a:xfrm>
        </p:spPr>
        <p:txBody>
          <a:bodyPr/>
          <a:lstStyle/>
          <a:p>
            <a:pPr>
              <a:buFont typeface="Arial" charset="0"/>
              <a:buNone/>
              <a:defRPr/>
            </a:pPr>
            <a:endParaRPr lang="en-US" dirty="0" smtClean="0"/>
          </a:p>
          <a:p>
            <a:pPr>
              <a:buFont typeface="Arial" charset="0"/>
              <a:buNone/>
              <a:defRPr/>
            </a:pPr>
            <a:r>
              <a:rPr lang="en-US" dirty="0" smtClean="0"/>
              <a:t>Rights </a:t>
            </a:r>
            <a:r>
              <a:rPr lang="en-US" dirty="0"/>
              <a:t>of data subjects can be limited according  to the principle of proportionality and only if they are necessary and genuinely meet objectives of general interest or the need to protect the rights and </a:t>
            </a:r>
            <a:r>
              <a:rPr lang="en-US" dirty="0" smtClean="0"/>
              <a:t>freedoms (Art 52) </a:t>
            </a:r>
            <a:r>
              <a:rPr lang="en-US" dirty="0"/>
              <a:t>, freedom of expression  and </a:t>
            </a:r>
            <a:r>
              <a:rPr lang="en-US" dirty="0" smtClean="0"/>
              <a:t>information (Art 11) </a:t>
            </a:r>
            <a:r>
              <a:rPr lang="en-US" dirty="0"/>
              <a:t>and freedom of  scientific research and academic </a:t>
            </a:r>
            <a:r>
              <a:rPr lang="en-US" dirty="0" smtClean="0"/>
              <a:t>freedom ( Art 13 )</a:t>
            </a:r>
            <a:endParaRPr lang="fi-FI" dirty="0"/>
          </a:p>
          <a:p>
            <a:pPr>
              <a:buFont typeface="Arial" charset="0"/>
              <a:buNone/>
              <a:defRPr/>
            </a:pPr>
            <a:endParaRPr lang="fi-FI" dirty="0"/>
          </a:p>
        </p:txBody>
      </p:sp>
      <p:sp>
        <p:nvSpPr>
          <p:cNvPr id="4" name="Date Placeholder 3"/>
          <p:cNvSpPr>
            <a:spLocks noGrp="1"/>
          </p:cNvSpPr>
          <p:nvPr>
            <p:ph type="dt" sz="quarter" idx="15"/>
          </p:nvPr>
        </p:nvSpPr>
        <p:spPr/>
        <p:txBody>
          <a:bodyPr/>
          <a:lstStyle/>
          <a:p>
            <a:pPr>
              <a:defRPr/>
            </a:pPr>
            <a:fld id="{24CBB682-87B2-4236-AF78-B49807E7713E}" type="datetime1">
              <a:rPr lang="fi-FI">
                <a:solidFill>
                  <a:prstClr val="black">
                    <a:tint val="75000"/>
                  </a:prstClr>
                </a:solidFill>
              </a:rPr>
              <a:pPr>
                <a:defRPr/>
              </a:pPr>
              <a:t>15.5.2018</a:t>
            </a:fld>
            <a:endParaRPr lang="fi-FI">
              <a:solidFill>
                <a:prstClr val="black">
                  <a:tint val="75000"/>
                </a:prstClr>
              </a:solidFill>
            </a:endParaRPr>
          </a:p>
        </p:txBody>
      </p:sp>
      <p:sp>
        <p:nvSpPr>
          <p:cNvPr id="5" name="Slide Number Placeholder 4"/>
          <p:cNvSpPr>
            <a:spLocks noGrp="1"/>
          </p:cNvSpPr>
          <p:nvPr>
            <p:ph type="sldNum" sz="quarter" idx="17"/>
          </p:nvPr>
        </p:nvSpPr>
        <p:spPr/>
        <p:txBody>
          <a:bodyPr/>
          <a:lstStyle/>
          <a:p>
            <a:pPr>
              <a:defRPr/>
            </a:pPr>
            <a:fld id="{7FA21FB5-E2ED-4432-9F1A-E770E55B8F35}" type="slidenum">
              <a:rPr lang="fi-FI" smtClean="0">
                <a:solidFill>
                  <a:prstClr val="black">
                    <a:tint val="75000"/>
                  </a:prstClr>
                </a:solidFill>
              </a:rPr>
              <a:pPr>
                <a:defRPr/>
              </a:pPr>
              <a:t>36</a:t>
            </a:fld>
            <a:endParaRPr lang="fi-FI">
              <a:solidFill>
                <a:prstClr val="black">
                  <a:tint val="75000"/>
                </a:prstClr>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8551" y="318136"/>
            <a:ext cx="8207375" cy="1196340"/>
          </a:xfrm>
        </p:spPr>
        <p:txBody>
          <a:bodyPr/>
          <a:lstStyle/>
          <a:p>
            <a:pPr>
              <a:defRPr/>
            </a:pPr>
            <a:r>
              <a:rPr lang="fi-FI" dirty="0" err="1" smtClean="0"/>
              <a:t>Balancing</a:t>
            </a:r>
            <a:r>
              <a:rPr lang="fi-FI" dirty="0" smtClean="0"/>
              <a:t> </a:t>
            </a:r>
            <a:r>
              <a:rPr lang="fi-FI" dirty="0" err="1" smtClean="0"/>
              <a:t>other</a:t>
            </a:r>
            <a:r>
              <a:rPr lang="fi-FI" dirty="0" smtClean="0"/>
              <a:t> </a:t>
            </a:r>
            <a:r>
              <a:rPr lang="fi-FI" dirty="0" err="1" smtClean="0"/>
              <a:t>fundamental</a:t>
            </a:r>
            <a:r>
              <a:rPr lang="fi-FI" dirty="0" smtClean="0"/>
              <a:t> </a:t>
            </a:r>
            <a:r>
              <a:rPr lang="fi-FI" dirty="0" err="1" smtClean="0"/>
              <a:t>rights</a:t>
            </a:r>
            <a:r>
              <a:rPr lang="fi-FI" dirty="0" smtClean="0"/>
              <a:t>, </a:t>
            </a:r>
            <a:r>
              <a:rPr lang="fi-FI" dirty="0" err="1" smtClean="0"/>
              <a:t>recital</a:t>
            </a:r>
            <a:r>
              <a:rPr lang="fi-FI" dirty="0" smtClean="0"/>
              <a:t>  157 :</a:t>
            </a:r>
            <a:endParaRPr lang="fi-FI" dirty="0"/>
          </a:p>
        </p:txBody>
      </p:sp>
      <p:sp>
        <p:nvSpPr>
          <p:cNvPr id="3" name="Content Placeholder 2"/>
          <p:cNvSpPr>
            <a:spLocks noGrp="1"/>
          </p:cNvSpPr>
          <p:nvPr>
            <p:ph sz="quarter" idx="14"/>
          </p:nvPr>
        </p:nvSpPr>
        <p:spPr>
          <a:xfrm>
            <a:off x="468551" y="1527814"/>
            <a:ext cx="8207375" cy="3989070"/>
          </a:xfrm>
        </p:spPr>
        <p:txBody>
          <a:bodyPr/>
          <a:lstStyle/>
          <a:p>
            <a:pPr>
              <a:buFont typeface="Arial" charset="0"/>
              <a:buNone/>
              <a:defRPr/>
            </a:pPr>
            <a:r>
              <a:rPr lang="en-US" dirty="0"/>
              <a:t>By coupling information from registries, researchers can obtain new knowledge of great value with regard to widespread medical </a:t>
            </a:r>
            <a:r>
              <a:rPr lang="en-US" dirty="0" smtClean="0"/>
              <a:t>conditions. On </a:t>
            </a:r>
            <a:r>
              <a:rPr lang="en-US" dirty="0"/>
              <a:t>the basis of registries, research results can be enhanced</a:t>
            </a:r>
            <a:r>
              <a:rPr lang="en-US" dirty="0" smtClean="0"/>
              <a:t>, as they </a:t>
            </a:r>
            <a:r>
              <a:rPr lang="en-US" dirty="0"/>
              <a:t>draw on a larger population. Within social science, research on the basis of registries enables researchers to obtain essential knowledge about the long-term correlation of a number of social </a:t>
            </a:r>
            <a:r>
              <a:rPr lang="en-US" dirty="0" smtClean="0"/>
              <a:t>conditions. </a:t>
            </a:r>
            <a:r>
              <a:rPr lang="en-US" dirty="0"/>
              <a:t>Research results obtained through registries provide solid, high-quality </a:t>
            </a:r>
            <a:r>
              <a:rPr lang="en-US" dirty="0" smtClean="0"/>
              <a:t>knowledge. </a:t>
            </a:r>
            <a:r>
              <a:rPr lang="en-US" u="sng" dirty="0">
                <a:solidFill>
                  <a:srgbClr val="FF0000"/>
                </a:solidFill>
              </a:rPr>
              <a:t>In order to facilitate scientific research, personal data can be processed for scientific research purposes, subject to appropriate conditions and </a:t>
            </a:r>
            <a:r>
              <a:rPr lang="en-US" u="sng" dirty="0" smtClean="0">
                <a:solidFill>
                  <a:srgbClr val="FF0000"/>
                </a:solidFill>
              </a:rPr>
              <a:t>safeguards.</a:t>
            </a:r>
            <a:endParaRPr lang="fi-FI" u="sng" dirty="0">
              <a:solidFill>
                <a:srgbClr val="FF0000"/>
              </a:solidFill>
            </a:endParaRPr>
          </a:p>
        </p:txBody>
      </p:sp>
      <p:sp>
        <p:nvSpPr>
          <p:cNvPr id="4" name="Date Placeholder 3"/>
          <p:cNvSpPr>
            <a:spLocks noGrp="1"/>
          </p:cNvSpPr>
          <p:nvPr>
            <p:ph type="dt" sz="quarter" idx="15"/>
          </p:nvPr>
        </p:nvSpPr>
        <p:spPr/>
        <p:txBody>
          <a:bodyPr/>
          <a:lstStyle/>
          <a:p>
            <a:pPr>
              <a:defRPr/>
            </a:pPr>
            <a:fld id="{24CBB682-87B2-4236-AF78-B49807E7713E}" type="datetime1">
              <a:rPr lang="fi-FI">
                <a:solidFill>
                  <a:prstClr val="black">
                    <a:tint val="75000"/>
                  </a:prstClr>
                </a:solidFill>
              </a:rPr>
              <a:pPr>
                <a:defRPr/>
              </a:pPr>
              <a:t>15.5.2018</a:t>
            </a:fld>
            <a:endParaRPr lang="fi-FI">
              <a:solidFill>
                <a:prstClr val="black">
                  <a:tint val="75000"/>
                </a:prstClr>
              </a:solidFill>
            </a:endParaRPr>
          </a:p>
        </p:txBody>
      </p:sp>
      <p:sp>
        <p:nvSpPr>
          <p:cNvPr id="5" name="Slide Number Placeholder 4"/>
          <p:cNvSpPr>
            <a:spLocks noGrp="1"/>
          </p:cNvSpPr>
          <p:nvPr>
            <p:ph type="sldNum" sz="quarter" idx="17"/>
          </p:nvPr>
        </p:nvSpPr>
        <p:spPr/>
        <p:txBody>
          <a:bodyPr/>
          <a:lstStyle/>
          <a:p>
            <a:pPr>
              <a:defRPr/>
            </a:pPr>
            <a:fld id="{19C427DE-CC85-4467-B0E3-057686EAA33F}" type="slidenum">
              <a:rPr lang="fi-FI" smtClean="0">
                <a:solidFill>
                  <a:prstClr val="black">
                    <a:tint val="75000"/>
                  </a:prstClr>
                </a:solidFill>
              </a:rPr>
              <a:pPr>
                <a:defRPr/>
              </a:pPr>
              <a:t>37</a:t>
            </a:fld>
            <a:endParaRPr lang="fi-FI">
              <a:solidFill>
                <a:prstClr val="black">
                  <a:tint val="75000"/>
                </a:prstClr>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8551" y="318136"/>
            <a:ext cx="8207375" cy="1196340"/>
          </a:xfrm>
        </p:spPr>
        <p:txBody>
          <a:bodyPr/>
          <a:lstStyle/>
          <a:p>
            <a:pPr>
              <a:defRPr/>
            </a:pPr>
            <a:r>
              <a:rPr lang="fi-FI" dirty="0" smtClean="0"/>
              <a:t> </a:t>
            </a:r>
            <a:r>
              <a:rPr lang="fi-FI" dirty="0" err="1"/>
              <a:t>S</a:t>
            </a:r>
            <a:r>
              <a:rPr lang="fi-FI" dirty="0" err="1" smtClean="0"/>
              <a:t>cientific</a:t>
            </a:r>
            <a:r>
              <a:rPr lang="fi-FI" dirty="0" smtClean="0"/>
              <a:t> </a:t>
            </a:r>
            <a:r>
              <a:rPr lang="fi-FI" dirty="0" err="1" smtClean="0"/>
              <a:t>research</a:t>
            </a:r>
            <a:r>
              <a:rPr lang="fi-FI" dirty="0" smtClean="0"/>
              <a:t> </a:t>
            </a:r>
            <a:r>
              <a:rPr lang="fi-FI" dirty="0" err="1" smtClean="0"/>
              <a:t>has</a:t>
            </a:r>
            <a:r>
              <a:rPr lang="fi-FI" dirty="0" smtClean="0"/>
              <a:t> </a:t>
            </a:r>
            <a:r>
              <a:rPr lang="fi-FI" dirty="0" err="1" smtClean="0"/>
              <a:t>specific</a:t>
            </a:r>
            <a:r>
              <a:rPr lang="fi-FI" dirty="0" smtClean="0"/>
              <a:t> </a:t>
            </a:r>
            <a:r>
              <a:rPr lang="fi-FI" dirty="0" err="1" smtClean="0"/>
              <a:t>conditions</a:t>
            </a:r>
            <a:r>
              <a:rPr lang="fi-FI" dirty="0" smtClean="0"/>
              <a:t>, </a:t>
            </a:r>
            <a:r>
              <a:rPr lang="fi-FI" dirty="0" err="1" smtClean="0"/>
              <a:t>recital</a:t>
            </a:r>
            <a:r>
              <a:rPr lang="fi-FI" dirty="0" smtClean="0"/>
              <a:t> 159</a:t>
            </a:r>
            <a:endParaRPr lang="fi-FI" dirty="0"/>
          </a:p>
        </p:txBody>
      </p:sp>
      <p:sp>
        <p:nvSpPr>
          <p:cNvPr id="3" name="Content Placeholder 2"/>
          <p:cNvSpPr>
            <a:spLocks noGrp="1"/>
          </p:cNvSpPr>
          <p:nvPr>
            <p:ph sz="quarter" idx="14"/>
          </p:nvPr>
        </p:nvSpPr>
        <p:spPr>
          <a:xfrm>
            <a:off x="468551" y="1527814"/>
            <a:ext cx="8207375" cy="3989070"/>
          </a:xfrm>
        </p:spPr>
        <p:txBody>
          <a:bodyPr/>
          <a:lstStyle/>
          <a:p>
            <a:pPr>
              <a:buFont typeface="Arial" charset="0"/>
              <a:buNone/>
              <a:defRPr/>
            </a:pPr>
            <a:r>
              <a:rPr lang="en-US" dirty="0"/>
              <a:t>T</a:t>
            </a:r>
            <a:r>
              <a:rPr lang="en-US" dirty="0" smtClean="0"/>
              <a:t>he </a:t>
            </a:r>
            <a:r>
              <a:rPr lang="en-US" dirty="0"/>
              <a:t>processing of personal data for scientific research purposes should be interpreted in a broad manner including for example technological development and demonstration, fundamental research, applied research and privately funded research. In addition, it should take into account the Union's objective under Article 179(1) TFEU of achieving a European Research Area. </a:t>
            </a:r>
            <a:r>
              <a:rPr lang="en-US" dirty="0" smtClean="0"/>
              <a:t>To </a:t>
            </a:r>
            <a:r>
              <a:rPr lang="en-US" dirty="0"/>
              <a:t>meet the specificities of processing personal data for scientific research purposes, </a:t>
            </a:r>
            <a:r>
              <a:rPr lang="en-US" u="sng" dirty="0">
                <a:solidFill>
                  <a:srgbClr val="FF0000"/>
                </a:solidFill>
              </a:rPr>
              <a:t>specific conditions should apply in particular as regards the publication or otherwise disclosure of personal data in the context of scientific research purposes.</a:t>
            </a:r>
            <a:endParaRPr lang="fi-FI" u="sng" dirty="0">
              <a:solidFill>
                <a:srgbClr val="FF0000"/>
              </a:solidFill>
            </a:endParaRPr>
          </a:p>
        </p:txBody>
      </p:sp>
      <p:sp>
        <p:nvSpPr>
          <p:cNvPr id="4" name="Date Placeholder 3"/>
          <p:cNvSpPr>
            <a:spLocks noGrp="1"/>
          </p:cNvSpPr>
          <p:nvPr>
            <p:ph type="dt" sz="quarter" idx="15"/>
          </p:nvPr>
        </p:nvSpPr>
        <p:spPr/>
        <p:txBody>
          <a:bodyPr/>
          <a:lstStyle/>
          <a:p>
            <a:pPr>
              <a:defRPr/>
            </a:pPr>
            <a:fld id="{24CBB682-87B2-4236-AF78-B49807E7713E}" type="datetime1">
              <a:rPr lang="fi-FI">
                <a:solidFill>
                  <a:prstClr val="black">
                    <a:tint val="75000"/>
                  </a:prstClr>
                </a:solidFill>
              </a:rPr>
              <a:pPr>
                <a:defRPr/>
              </a:pPr>
              <a:t>15.5.2018</a:t>
            </a:fld>
            <a:endParaRPr lang="fi-FI">
              <a:solidFill>
                <a:prstClr val="black">
                  <a:tint val="75000"/>
                </a:prstClr>
              </a:solidFill>
            </a:endParaRPr>
          </a:p>
        </p:txBody>
      </p:sp>
      <p:sp>
        <p:nvSpPr>
          <p:cNvPr id="5" name="Slide Number Placeholder 4"/>
          <p:cNvSpPr>
            <a:spLocks noGrp="1"/>
          </p:cNvSpPr>
          <p:nvPr>
            <p:ph type="sldNum" sz="quarter" idx="17"/>
          </p:nvPr>
        </p:nvSpPr>
        <p:spPr/>
        <p:txBody>
          <a:bodyPr/>
          <a:lstStyle/>
          <a:p>
            <a:pPr>
              <a:defRPr/>
            </a:pPr>
            <a:fld id="{88857768-81F3-4936-8448-F86D8151851A}" type="slidenum">
              <a:rPr lang="fi-FI" smtClean="0">
                <a:solidFill>
                  <a:prstClr val="black">
                    <a:tint val="75000"/>
                  </a:prstClr>
                </a:solidFill>
              </a:rPr>
              <a:pPr>
                <a:defRPr/>
              </a:pPr>
              <a:t>38</a:t>
            </a:fld>
            <a:endParaRPr lang="fi-FI">
              <a:solidFill>
                <a:prstClr val="black">
                  <a:tint val="75000"/>
                </a:prstClr>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8551" y="318136"/>
            <a:ext cx="8207375" cy="1196340"/>
          </a:xfrm>
        </p:spPr>
        <p:txBody>
          <a:bodyPr/>
          <a:lstStyle/>
          <a:p>
            <a:pPr>
              <a:defRPr/>
            </a:pPr>
            <a:r>
              <a:rPr lang="fi-FI" dirty="0" smtClean="0"/>
              <a:t> </a:t>
            </a:r>
            <a:r>
              <a:rPr lang="fi-FI" dirty="0" err="1" smtClean="0"/>
              <a:t>What</a:t>
            </a:r>
            <a:r>
              <a:rPr lang="fi-FI" dirty="0" smtClean="0"/>
              <a:t> is </a:t>
            </a:r>
            <a:r>
              <a:rPr lang="fi-FI" dirty="0" err="1" smtClean="0"/>
              <a:t>personal</a:t>
            </a:r>
            <a:r>
              <a:rPr lang="fi-FI" dirty="0" smtClean="0"/>
              <a:t> data?</a:t>
            </a:r>
            <a:endParaRPr lang="fi-FI" dirty="0"/>
          </a:p>
        </p:txBody>
      </p:sp>
      <p:sp>
        <p:nvSpPr>
          <p:cNvPr id="3" name="Content Placeholder 2"/>
          <p:cNvSpPr>
            <a:spLocks noGrp="1"/>
          </p:cNvSpPr>
          <p:nvPr>
            <p:ph sz="quarter" idx="14"/>
          </p:nvPr>
        </p:nvSpPr>
        <p:spPr>
          <a:xfrm>
            <a:off x="468551" y="1527814"/>
            <a:ext cx="8207375" cy="3989070"/>
          </a:xfrm>
        </p:spPr>
        <p:txBody>
          <a:bodyPr/>
          <a:lstStyle/>
          <a:p>
            <a:pPr>
              <a:buFont typeface="Arial" charset="0"/>
              <a:buNone/>
              <a:defRPr/>
            </a:pPr>
            <a:r>
              <a:rPr lang="en-US" dirty="0" smtClean="0"/>
              <a:t>According to GDPR, article 4 (1):</a:t>
            </a:r>
          </a:p>
          <a:p>
            <a:pPr>
              <a:buFont typeface="Arial" charset="0"/>
              <a:buNone/>
              <a:defRPr/>
            </a:pPr>
            <a:r>
              <a:rPr lang="en-US" dirty="0" smtClean="0"/>
              <a:t>“‘</a:t>
            </a:r>
            <a:r>
              <a:rPr lang="en-US" dirty="0"/>
              <a:t>P</a:t>
            </a:r>
            <a:r>
              <a:rPr lang="en-US" dirty="0" smtClean="0"/>
              <a:t>ersonal data</a:t>
            </a:r>
            <a:r>
              <a:rPr lang="en-US" dirty="0"/>
              <a:t>’ </a:t>
            </a:r>
            <a:r>
              <a:rPr lang="en-US" dirty="0" smtClean="0"/>
              <a:t>means </a:t>
            </a:r>
            <a:r>
              <a:rPr lang="en-US" dirty="0" smtClean="0">
                <a:solidFill>
                  <a:srgbClr val="FF0000"/>
                </a:solidFill>
              </a:rPr>
              <a:t>any </a:t>
            </a:r>
            <a:r>
              <a:rPr lang="en-US" dirty="0">
                <a:solidFill>
                  <a:srgbClr val="FF0000"/>
                </a:solidFill>
              </a:rPr>
              <a:t>information </a:t>
            </a:r>
            <a:r>
              <a:rPr lang="en-US" dirty="0" smtClean="0">
                <a:solidFill>
                  <a:srgbClr val="FF0000"/>
                </a:solidFill>
              </a:rPr>
              <a:t>relating to </a:t>
            </a:r>
            <a:r>
              <a:rPr lang="en-US" dirty="0">
                <a:solidFill>
                  <a:srgbClr val="FF0000"/>
                </a:solidFill>
              </a:rPr>
              <a:t>an </a:t>
            </a:r>
            <a:r>
              <a:rPr lang="en-US" dirty="0" smtClean="0">
                <a:solidFill>
                  <a:srgbClr val="FF0000"/>
                </a:solidFill>
              </a:rPr>
              <a:t>identified or </a:t>
            </a:r>
            <a:r>
              <a:rPr lang="en-US" dirty="0">
                <a:solidFill>
                  <a:srgbClr val="FF0000"/>
                </a:solidFill>
              </a:rPr>
              <a:t>identifiable natural </a:t>
            </a:r>
            <a:r>
              <a:rPr lang="en-US" dirty="0" smtClean="0">
                <a:solidFill>
                  <a:srgbClr val="FF0000"/>
                </a:solidFill>
              </a:rPr>
              <a:t>person </a:t>
            </a:r>
            <a:r>
              <a:rPr lang="en-US" dirty="0" smtClean="0"/>
              <a:t>(‘</a:t>
            </a:r>
            <a:r>
              <a:rPr lang="en-US" dirty="0">
                <a:solidFill>
                  <a:srgbClr val="FF0000"/>
                </a:solidFill>
              </a:rPr>
              <a:t>data </a:t>
            </a:r>
            <a:r>
              <a:rPr lang="en-US" dirty="0" smtClean="0">
                <a:solidFill>
                  <a:srgbClr val="FF0000"/>
                </a:solidFill>
              </a:rPr>
              <a:t>subject</a:t>
            </a:r>
            <a:r>
              <a:rPr lang="en-US" dirty="0" smtClean="0"/>
              <a:t>’ ; </a:t>
            </a:r>
            <a:r>
              <a:rPr lang="en-US" dirty="0"/>
              <a:t>an </a:t>
            </a:r>
            <a:r>
              <a:rPr lang="en-US" dirty="0" smtClean="0"/>
              <a:t>identifiable natural person is </a:t>
            </a:r>
            <a:r>
              <a:rPr lang="en-US" dirty="0"/>
              <a:t>one who can be identified, directly </a:t>
            </a:r>
            <a:r>
              <a:rPr lang="en-US" dirty="0" smtClean="0"/>
              <a:t>or indirectly,</a:t>
            </a:r>
            <a:r>
              <a:rPr lang="en-US" dirty="0"/>
              <a:t> </a:t>
            </a:r>
            <a:r>
              <a:rPr lang="en-US" dirty="0" smtClean="0"/>
              <a:t>in </a:t>
            </a:r>
            <a:r>
              <a:rPr lang="en-US" dirty="0"/>
              <a:t>particular </a:t>
            </a:r>
            <a:r>
              <a:rPr lang="en-US" dirty="0" smtClean="0"/>
              <a:t>by </a:t>
            </a:r>
            <a:r>
              <a:rPr lang="en-US" dirty="0"/>
              <a:t>reference </a:t>
            </a:r>
            <a:r>
              <a:rPr lang="en-US" dirty="0" smtClean="0"/>
              <a:t>to an Identifier such </a:t>
            </a:r>
            <a:r>
              <a:rPr lang="en-US" dirty="0"/>
              <a:t>as </a:t>
            </a:r>
            <a:r>
              <a:rPr lang="en-US" dirty="0" smtClean="0"/>
              <a:t>a name</a:t>
            </a:r>
            <a:r>
              <a:rPr lang="en-US" dirty="0"/>
              <a:t>, </a:t>
            </a:r>
            <a:r>
              <a:rPr lang="en-US" dirty="0" smtClean="0"/>
              <a:t>an </a:t>
            </a:r>
            <a:r>
              <a:rPr lang="en-US" dirty="0"/>
              <a:t>identification </a:t>
            </a:r>
            <a:r>
              <a:rPr lang="en-US" dirty="0" smtClean="0"/>
              <a:t>number, </a:t>
            </a:r>
            <a:r>
              <a:rPr lang="en-US" dirty="0"/>
              <a:t>location </a:t>
            </a:r>
            <a:r>
              <a:rPr lang="en-US" dirty="0" smtClean="0"/>
              <a:t>data</a:t>
            </a:r>
            <a:r>
              <a:rPr lang="en-US" dirty="0"/>
              <a:t>, an </a:t>
            </a:r>
            <a:r>
              <a:rPr lang="en-US" dirty="0" smtClean="0"/>
              <a:t>online identifier </a:t>
            </a:r>
            <a:r>
              <a:rPr lang="en-US" dirty="0"/>
              <a:t>or to one or more factors </a:t>
            </a:r>
            <a:r>
              <a:rPr lang="en-US" dirty="0" smtClean="0"/>
              <a:t>specific to </a:t>
            </a:r>
            <a:r>
              <a:rPr lang="en-US" dirty="0"/>
              <a:t>the </a:t>
            </a:r>
            <a:r>
              <a:rPr lang="en-US" dirty="0" smtClean="0"/>
              <a:t>physical, physiological</a:t>
            </a:r>
            <a:r>
              <a:rPr lang="en-US" dirty="0"/>
              <a:t>, </a:t>
            </a:r>
            <a:r>
              <a:rPr lang="en-US" dirty="0" smtClean="0"/>
              <a:t>genetic</a:t>
            </a:r>
            <a:r>
              <a:rPr lang="en-US" dirty="0"/>
              <a:t>, mental, </a:t>
            </a:r>
            <a:r>
              <a:rPr lang="en-US" dirty="0" smtClean="0"/>
              <a:t>economic</a:t>
            </a:r>
            <a:r>
              <a:rPr lang="en-US" dirty="0"/>
              <a:t>, </a:t>
            </a:r>
            <a:r>
              <a:rPr lang="en-US" dirty="0" smtClean="0"/>
              <a:t>cultural or social identity of </a:t>
            </a:r>
            <a:r>
              <a:rPr lang="en-US" dirty="0"/>
              <a:t>that natural </a:t>
            </a:r>
            <a:r>
              <a:rPr lang="en-US" dirty="0" smtClean="0"/>
              <a:t>person”</a:t>
            </a:r>
            <a:endParaRPr lang="en-US" dirty="0"/>
          </a:p>
          <a:p>
            <a:pPr>
              <a:buFont typeface="Arial" charset="0"/>
              <a:buNone/>
              <a:defRPr/>
            </a:pPr>
            <a:endParaRPr lang="fi-FI" dirty="0"/>
          </a:p>
        </p:txBody>
      </p:sp>
      <p:sp>
        <p:nvSpPr>
          <p:cNvPr id="4" name="Date Placeholder 3"/>
          <p:cNvSpPr>
            <a:spLocks noGrp="1"/>
          </p:cNvSpPr>
          <p:nvPr>
            <p:ph type="dt" sz="quarter" idx="15"/>
          </p:nvPr>
        </p:nvSpPr>
        <p:spPr/>
        <p:txBody>
          <a:bodyPr/>
          <a:lstStyle/>
          <a:p>
            <a:pPr>
              <a:defRPr/>
            </a:pPr>
            <a:fld id="{24CBB682-87B2-4236-AF78-B49807E7713E}" type="datetime1">
              <a:rPr lang="fi-FI">
                <a:solidFill>
                  <a:prstClr val="black">
                    <a:tint val="75000"/>
                  </a:prstClr>
                </a:solidFill>
              </a:rPr>
              <a:pPr>
                <a:defRPr/>
              </a:pPr>
              <a:t>15.5.2018</a:t>
            </a:fld>
            <a:endParaRPr lang="fi-FI">
              <a:solidFill>
                <a:prstClr val="black">
                  <a:tint val="75000"/>
                </a:prstClr>
              </a:solidFill>
            </a:endParaRPr>
          </a:p>
        </p:txBody>
      </p:sp>
      <p:sp>
        <p:nvSpPr>
          <p:cNvPr id="5" name="Slide Number Placeholder 4"/>
          <p:cNvSpPr>
            <a:spLocks noGrp="1"/>
          </p:cNvSpPr>
          <p:nvPr>
            <p:ph type="sldNum" sz="quarter" idx="17"/>
          </p:nvPr>
        </p:nvSpPr>
        <p:spPr/>
        <p:txBody>
          <a:bodyPr/>
          <a:lstStyle/>
          <a:p>
            <a:pPr>
              <a:defRPr/>
            </a:pPr>
            <a:fld id="{3F6E4ED4-25EC-49A1-8D6D-94A490A69292}" type="slidenum">
              <a:rPr lang="fi-FI" smtClean="0">
                <a:solidFill>
                  <a:prstClr val="black">
                    <a:tint val="75000"/>
                  </a:prstClr>
                </a:solidFill>
              </a:rPr>
              <a:pPr>
                <a:defRPr/>
              </a:pPr>
              <a:t>39</a:t>
            </a:fld>
            <a:endParaRPr lang="fi-FI">
              <a:solidFill>
                <a:prstClr val="black">
                  <a:tint val="75000"/>
                </a:prstClr>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Title 1"/>
          <p:cNvSpPr txBox="1">
            <a:spLocks noGrp="1"/>
          </p:cNvSpPr>
          <p:nvPr>
            <p:ph type="title"/>
          </p:nvPr>
        </p:nvSpPr>
        <p:spPr>
          <a:xfrm>
            <a:off x="491524" y="395999"/>
            <a:ext cx="8172000" cy="1226763"/>
          </a:xfrm>
          <a:prstGeom prst="rect">
            <a:avLst/>
          </a:prstGeom>
        </p:spPr>
        <p:txBody>
          <a:bodyPr/>
          <a:lstStyle>
            <a:lvl1pPr>
              <a:lnSpc>
                <a:spcPct val="100000"/>
              </a:lnSpc>
            </a:lvl1pPr>
          </a:lstStyle>
          <a:p>
            <a:r>
              <a:t>Safeguarding Privacy - Why</a:t>
            </a:r>
          </a:p>
        </p:txBody>
      </p:sp>
      <p:sp>
        <p:nvSpPr>
          <p:cNvPr id="312" name="Slide Number"/>
          <p:cNvSpPr txBox="1">
            <a:spLocks noGrp="1"/>
          </p:cNvSpPr>
          <p:nvPr>
            <p:ph type="sldNum" sz="quarter" idx="4294967295"/>
          </p:nvPr>
        </p:nvSpPr>
        <p:spPr>
          <a:xfrm>
            <a:off x="491524" y="6217570"/>
            <a:ext cx="70532" cy="153888"/>
          </a:xfrm>
          <a:prstGeom prst="rect">
            <a:avLst/>
          </a:prstGeom>
          <a:extLst>
            <a:ext uri="{C572A759-6A51-4108-AA02-DFA0A04FC94B}">
              <ma14:wrappingTextBoxFlag xmlns:ma14="http://schemas.microsoft.com/office/mac/drawingml/2011/main" xmlns="" val="1"/>
            </a:ext>
          </a:extLst>
        </p:spPr>
        <p:txBody>
          <a:bodyPr lIns="0" tIns="0" rIns="0" bIns="0"/>
          <a:lstStyle>
            <a:lvl1pPr algn="l" defTabSz="453139">
              <a:defRPr sz="1000">
                <a:solidFill>
                  <a:srgbClr val="00B969"/>
                </a:solidFill>
                <a:latin typeface="Museo Sans 500"/>
                <a:ea typeface="Museo Sans 500"/>
                <a:cs typeface="Museo Sans 500"/>
                <a:sym typeface="Museo Sans 500"/>
              </a:defRPr>
            </a:lvl1pPr>
          </a:lstStyle>
          <a:p>
            <a:fld id="{86CB4B4D-7CA3-9044-876B-883B54F8677D}" type="slidenum">
              <a:rPr/>
              <a:pPr/>
              <a:t>4</a:t>
            </a:fld>
            <a:endParaRPr/>
          </a:p>
        </p:txBody>
      </p:sp>
      <p:sp>
        <p:nvSpPr>
          <p:cNvPr id="313" name="* The Netherlands Code of Conduct for Academic Practice 2004 (version 2014). Online available at:http://vsnu.nl/files/documenten/Domeinen/Onderzoek/The%20Netherlands%20Code%20of%20Conduct%20for%20Academic%20Practice%202004%20%28version%202014%29.pdf"/>
          <p:cNvSpPr txBox="1"/>
          <p:nvPr/>
        </p:nvSpPr>
        <p:spPr>
          <a:xfrm>
            <a:off x="579854" y="6028522"/>
            <a:ext cx="6296403" cy="395240"/>
          </a:xfrm>
          <a:prstGeom prst="rect">
            <a:avLst/>
          </a:prstGeom>
          <a:ln w="12700">
            <a:miter lim="400000"/>
          </a:ln>
          <a:extLst>
            <a:ext uri="{C572A759-6A51-4108-AA02-DFA0A04FC94B}">
              <ma14:wrappingTextBoxFlag xmlns:ma14="http://schemas.microsoft.com/office/mac/drawingml/2011/main" xmlns="" val="1"/>
            </a:ext>
          </a:extLst>
        </p:spPr>
        <p:txBody>
          <a:bodyPr wrap="square" lIns="35384" tIns="35384" rIns="35384" bIns="35384" anchor="ctr">
            <a:spAutoFit/>
          </a:bodyPr>
          <a:lstStyle/>
          <a:p>
            <a:pPr defTabSz="407118" hangingPunct="0">
              <a:defRPr sz="1000">
                <a:latin typeface="Gill Sans"/>
                <a:ea typeface="Gill Sans"/>
                <a:cs typeface="Gill Sans"/>
                <a:sym typeface="Gill Sans"/>
              </a:defRPr>
            </a:pPr>
            <a:r>
              <a:rPr sz="700" b="1" dirty="0">
                <a:solidFill>
                  <a:srgbClr val="017100"/>
                </a:solidFill>
                <a:latin typeface="Gill Sans"/>
                <a:ea typeface="Gill Sans"/>
                <a:cs typeface="Gill Sans"/>
                <a:sym typeface="Gill Sans"/>
              </a:rPr>
              <a:t>*</a:t>
            </a:r>
            <a:r>
              <a:rPr sz="700" dirty="0">
                <a:latin typeface="Gill Sans"/>
                <a:ea typeface="Gill Sans"/>
                <a:cs typeface="Gill Sans"/>
                <a:sym typeface="Gill Sans"/>
              </a:rPr>
              <a:t> The Netherlands Code of Conduct for Academic Practice 2004 (version 2014). Online available </a:t>
            </a:r>
            <a:r>
              <a:rPr sz="700" dirty="0" err="1">
                <a:latin typeface="Gill Sans"/>
                <a:ea typeface="Gill Sans"/>
                <a:cs typeface="Gill Sans"/>
                <a:sym typeface="Gill Sans"/>
              </a:rPr>
              <a:t>at:</a:t>
            </a:r>
            <a:r>
              <a:rPr sz="700" u="sng" dirty="0" err="1">
                <a:solidFill>
                  <a:srgbClr val="0000FF"/>
                </a:solidFill>
                <a:uFill>
                  <a:solidFill>
                    <a:srgbClr val="0000FF"/>
                  </a:solidFill>
                </a:uFill>
                <a:latin typeface="Gill Sans"/>
                <a:ea typeface="Gill Sans"/>
                <a:cs typeface="Gill Sans"/>
                <a:sym typeface="Gill Sans"/>
                <a:hlinkClick r:id="rId2"/>
              </a:rPr>
              <a:t>http</a:t>
            </a:r>
            <a:r>
              <a:rPr sz="700" u="sng" dirty="0">
                <a:solidFill>
                  <a:srgbClr val="0000FF"/>
                </a:solidFill>
                <a:uFill>
                  <a:solidFill>
                    <a:srgbClr val="0000FF"/>
                  </a:solidFill>
                </a:uFill>
                <a:latin typeface="Gill Sans"/>
                <a:ea typeface="Gill Sans"/>
                <a:cs typeface="Gill Sans"/>
                <a:sym typeface="Gill Sans"/>
                <a:hlinkClick r:id="rId2"/>
              </a:rPr>
              <a:t>://vsnu.nl/files/</a:t>
            </a:r>
            <a:r>
              <a:rPr sz="700" u="sng" dirty="0" err="1">
                <a:solidFill>
                  <a:srgbClr val="0000FF"/>
                </a:solidFill>
                <a:uFill>
                  <a:solidFill>
                    <a:srgbClr val="0000FF"/>
                  </a:solidFill>
                </a:uFill>
                <a:latin typeface="Gill Sans"/>
                <a:ea typeface="Gill Sans"/>
                <a:cs typeface="Gill Sans"/>
                <a:sym typeface="Gill Sans"/>
                <a:hlinkClick r:id="rId2"/>
              </a:rPr>
              <a:t>documenten</a:t>
            </a:r>
            <a:r>
              <a:rPr sz="700" u="sng" dirty="0">
                <a:solidFill>
                  <a:srgbClr val="0000FF"/>
                </a:solidFill>
                <a:uFill>
                  <a:solidFill>
                    <a:srgbClr val="0000FF"/>
                  </a:solidFill>
                </a:uFill>
                <a:latin typeface="Gill Sans"/>
                <a:ea typeface="Gill Sans"/>
                <a:cs typeface="Gill Sans"/>
                <a:sym typeface="Gill Sans"/>
                <a:hlinkClick r:id="rId2"/>
              </a:rPr>
              <a:t>/</a:t>
            </a:r>
            <a:r>
              <a:rPr sz="700" u="sng" dirty="0" err="1">
                <a:solidFill>
                  <a:srgbClr val="0000FF"/>
                </a:solidFill>
                <a:uFill>
                  <a:solidFill>
                    <a:srgbClr val="0000FF"/>
                  </a:solidFill>
                </a:uFill>
                <a:latin typeface="Gill Sans"/>
                <a:ea typeface="Gill Sans"/>
                <a:cs typeface="Gill Sans"/>
                <a:sym typeface="Gill Sans"/>
                <a:hlinkClick r:id="rId2"/>
              </a:rPr>
              <a:t>Domeinen</a:t>
            </a:r>
            <a:r>
              <a:rPr sz="700" u="sng" dirty="0">
                <a:solidFill>
                  <a:srgbClr val="0000FF"/>
                </a:solidFill>
                <a:uFill>
                  <a:solidFill>
                    <a:srgbClr val="0000FF"/>
                  </a:solidFill>
                </a:uFill>
                <a:latin typeface="Gill Sans"/>
                <a:ea typeface="Gill Sans"/>
                <a:cs typeface="Gill Sans"/>
                <a:sym typeface="Gill Sans"/>
                <a:hlinkClick r:id="rId2"/>
              </a:rPr>
              <a:t>/</a:t>
            </a:r>
            <a:r>
              <a:rPr sz="700" u="sng" dirty="0" err="1">
                <a:solidFill>
                  <a:srgbClr val="0000FF"/>
                </a:solidFill>
                <a:uFill>
                  <a:solidFill>
                    <a:srgbClr val="0000FF"/>
                  </a:solidFill>
                </a:uFill>
                <a:latin typeface="Gill Sans"/>
                <a:ea typeface="Gill Sans"/>
                <a:cs typeface="Gill Sans"/>
                <a:sym typeface="Gill Sans"/>
                <a:hlinkClick r:id="rId2"/>
              </a:rPr>
              <a:t>Onderzoek</a:t>
            </a:r>
            <a:r>
              <a:rPr sz="700" u="sng" dirty="0">
                <a:solidFill>
                  <a:srgbClr val="0000FF"/>
                </a:solidFill>
                <a:uFill>
                  <a:solidFill>
                    <a:srgbClr val="0000FF"/>
                  </a:solidFill>
                </a:uFill>
                <a:latin typeface="Gill Sans"/>
                <a:ea typeface="Gill Sans"/>
                <a:cs typeface="Gill Sans"/>
                <a:sym typeface="Gill Sans"/>
                <a:hlinkClick r:id="rId2"/>
              </a:rPr>
              <a:t>/The%20Netherlands%20Code%20of%20Conduct%20for%20Academic%20Practice%202004%20%28version%202014%29.pdf</a:t>
            </a:r>
            <a:r>
              <a:rPr sz="700" dirty="0">
                <a:latin typeface="Gill Sans"/>
                <a:ea typeface="Gill Sans"/>
                <a:cs typeface="Gill Sans"/>
                <a:sym typeface="Gill Sans"/>
              </a:rPr>
              <a:t> </a:t>
            </a:r>
          </a:p>
        </p:txBody>
      </p:sp>
      <p:pic>
        <p:nvPicPr>
          <p:cNvPr id="314" name="Screen Shot 2018-03-15 at 13.43.17.png" descr="Screen Shot 2018-03-15 at 13.43.17.png"/>
          <p:cNvPicPr>
            <a:picLocks noChangeAspect="1"/>
          </p:cNvPicPr>
          <p:nvPr/>
        </p:nvPicPr>
        <p:blipFill>
          <a:blip r:embed="rId3">
            <a:extLst/>
          </a:blip>
          <a:srcRect t="4227"/>
          <a:stretch>
            <a:fillRect/>
          </a:stretch>
        </p:blipFill>
        <p:spPr>
          <a:xfrm>
            <a:off x="1331583" y="1109431"/>
            <a:ext cx="6491884" cy="2343311"/>
          </a:xfrm>
          <a:prstGeom prst="rect">
            <a:avLst/>
          </a:prstGeom>
          <a:ln w="12700">
            <a:miter lim="400000"/>
          </a:ln>
          <a:effectLst>
            <a:outerShdw blurRad="279400" dist="114300" dir="2700000" rotWithShape="0">
              <a:srgbClr val="333333">
                <a:alpha val="64999"/>
              </a:srgbClr>
            </a:outerShdw>
          </a:effectLst>
        </p:spPr>
      </p:pic>
      <p:pic>
        <p:nvPicPr>
          <p:cNvPr id="315" name="Screen Shot 2018-03-15 at 13.43.36.png" descr="Screen Shot 2018-03-15 at 13.43.36.png"/>
          <p:cNvPicPr>
            <a:picLocks noChangeAspect="1"/>
          </p:cNvPicPr>
          <p:nvPr/>
        </p:nvPicPr>
        <p:blipFill>
          <a:blip r:embed="rId4">
            <a:extLst/>
          </a:blip>
          <a:srcRect b="13541"/>
          <a:stretch>
            <a:fillRect/>
          </a:stretch>
        </p:blipFill>
        <p:spPr>
          <a:xfrm>
            <a:off x="1335071" y="3543946"/>
            <a:ext cx="6484767" cy="2204682"/>
          </a:xfrm>
          <a:prstGeom prst="rect">
            <a:avLst/>
          </a:prstGeom>
          <a:ln w="12700">
            <a:miter lim="400000"/>
          </a:ln>
          <a:effectLst>
            <a:outerShdw blurRad="279400" dist="114300" dir="2700000" rotWithShape="0">
              <a:srgbClr val="333333">
                <a:alpha val="64999"/>
              </a:srgbClr>
            </a:outerShdw>
          </a:effectLst>
        </p:spPr>
      </p:pic>
      <p:sp>
        <p:nvSpPr>
          <p:cNvPr id="316" name="Rectangle"/>
          <p:cNvSpPr/>
          <p:nvPr/>
        </p:nvSpPr>
        <p:spPr>
          <a:xfrm>
            <a:off x="1884317" y="4604517"/>
            <a:ext cx="5658867" cy="1101247"/>
          </a:xfrm>
          <a:prstGeom prst="rect">
            <a:avLst/>
          </a:prstGeom>
          <a:ln w="25400">
            <a:solidFill>
              <a:schemeClr val="accent3">
                <a:satOff val="-7500"/>
                <a:lumOff val="-10588"/>
              </a:schemeClr>
            </a:solidFill>
          </a:ln>
        </p:spPr>
        <p:txBody>
          <a:bodyPr lIns="35384" tIns="35384" rIns="35384" bIns="35384" anchor="ctr"/>
          <a:lstStyle/>
          <a:p>
            <a:pPr algn="ctr" defTabSz="407118" hangingPunct="0"/>
            <a:endParaRPr sz="1700">
              <a:latin typeface="Helvetica"/>
              <a:cs typeface="Helvetica"/>
              <a:sym typeface="Helvetica"/>
            </a:endParaRP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8551" y="318136"/>
            <a:ext cx="8207375" cy="1196340"/>
          </a:xfrm>
        </p:spPr>
        <p:txBody>
          <a:bodyPr/>
          <a:lstStyle/>
          <a:p>
            <a:pPr>
              <a:defRPr/>
            </a:pPr>
            <a:r>
              <a:rPr lang="fi-FI" smtClean="0"/>
              <a:t>Processing  </a:t>
            </a:r>
            <a:endParaRPr lang="fi-FI" dirty="0"/>
          </a:p>
        </p:txBody>
      </p:sp>
      <p:sp>
        <p:nvSpPr>
          <p:cNvPr id="3" name="Content Placeholder 2"/>
          <p:cNvSpPr>
            <a:spLocks noGrp="1"/>
          </p:cNvSpPr>
          <p:nvPr>
            <p:ph sz="quarter" idx="14"/>
          </p:nvPr>
        </p:nvSpPr>
        <p:spPr>
          <a:xfrm>
            <a:off x="468551" y="1527814"/>
            <a:ext cx="8207375" cy="3989070"/>
          </a:xfrm>
        </p:spPr>
        <p:txBody>
          <a:bodyPr/>
          <a:lstStyle/>
          <a:p>
            <a:pPr>
              <a:buFont typeface="Arial" charset="0"/>
              <a:buNone/>
              <a:defRPr/>
            </a:pPr>
            <a:r>
              <a:rPr lang="en-US" dirty="0"/>
              <a:t>According to GDPR, article 4 </a:t>
            </a:r>
            <a:r>
              <a:rPr lang="en-US" dirty="0" smtClean="0"/>
              <a:t>(2):</a:t>
            </a:r>
            <a:endParaRPr lang="en-US" dirty="0"/>
          </a:p>
          <a:p>
            <a:pPr>
              <a:buFont typeface="Arial" charset="0"/>
              <a:buNone/>
              <a:defRPr/>
            </a:pPr>
            <a:endParaRPr lang="en-US" u="sng" dirty="0" smtClean="0"/>
          </a:p>
          <a:p>
            <a:pPr>
              <a:buFont typeface="Arial" charset="0"/>
              <a:buNone/>
              <a:defRPr/>
            </a:pPr>
            <a:r>
              <a:rPr lang="en-US" u="sng" dirty="0" smtClean="0"/>
              <a:t>processing</a:t>
            </a:r>
            <a:r>
              <a:rPr lang="en-US" dirty="0"/>
              <a:t>' means any </a:t>
            </a:r>
            <a:r>
              <a:rPr lang="en-US" u="sng" dirty="0">
                <a:solidFill>
                  <a:srgbClr val="FF0000"/>
                </a:solidFill>
              </a:rPr>
              <a:t>operation or set of operations which is performed on personal data </a:t>
            </a:r>
            <a:r>
              <a:rPr lang="en-US" dirty="0"/>
              <a:t>or on sets of personal data, whether or not by automated means, such as collection, recording, </a:t>
            </a:r>
            <a:r>
              <a:rPr lang="en-US" dirty="0" err="1"/>
              <a:t>organisation</a:t>
            </a:r>
            <a:r>
              <a:rPr lang="en-US" dirty="0"/>
              <a:t>, structuring, storage, adaptation or alteration, retrieval, consultation, use, disclosure by transmission, dissemination or otherwise making available, alignment or combination, restriction, erasure or destruction;</a:t>
            </a:r>
            <a:endParaRPr lang="fi-FI" dirty="0"/>
          </a:p>
        </p:txBody>
      </p:sp>
      <p:sp>
        <p:nvSpPr>
          <p:cNvPr id="4" name="Date Placeholder 3"/>
          <p:cNvSpPr>
            <a:spLocks noGrp="1"/>
          </p:cNvSpPr>
          <p:nvPr>
            <p:ph type="dt" sz="quarter" idx="15"/>
          </p:nvPr>
        </p:nvSpPr>
        <p:spPr/>
        <p:txBody>
          <a:bodyPr/>
          <a:lstStyle/>
          <a:p>
            <a:pPr>
              <a:defRPr/>
            </a:pPr>
            <a:fld id="{24CBB682-87B2-4236-AF78-B49807E7713E}" type="datetime1">
              <a:rPr lang="fi-FI">
                <a:solidFill>
                  <a:prstClr val="black">
                    <a:tint val="75000"/>
                  </a:prstClr>
                </a:solidFill>
              </a:rPr>
              <a:pPr>
                <a:defRPr/>
              </a:pPr>
              <a:t>15.5.2018</a:t>
            </a:fld>
            <a:endParaRPr lang="fi-FI">
              <a:solidFill>
                <a:prstClr val="black">
                  <a:tint val="75000"/>
                </a:prstClr>
              </a:solidFill>
            </a:endParaRPr>
          </a:p>
        </p:txBody>
      </p:sp>
      <p:sp>
        <p:nvSpPr>
          <p:cNvPr id="5" name="Slide Number Placeholder 4"/>
          <p:cNvSpPr>
            <a:spLocks noGrp="1"/>
          </p:cNvSpPr>
          <p:nvPr>
            <p:ph type="sldNum" sz="quarter" idx="17"/>
          </p:nvPr>
        </p:nvSpPr>
        <p:spPr/>
        <p:txBody>
          <a:bodyPr/>
          <a:lstStyle/>
          <a:p>
            <a:pPr>
              <a:defRPr/>
            </a:pPr>
            <a:fld id="{698E731A-5A50-48E5-BC3D-5305FE8DE268}" type="slidenum">
              <a:rPr lang="fi-FI" smtClean="0">
                <a:solidFill>
                  <a:prstClr val="black">
                    <a:tint val="75000"/>
                  </a:prstClr>
                </a:solidFill>
              </a:rPr>
              <a:pPr>
                <a:defRPr/>
              </a:pPr>
              <a:t>40</a:t>
            </a:fld>
            <a:endParaRPr lang="fi-FI">
              <a:solidFill>
                <a:prstClr val="black">
                  <a:tint val="75000"/>
                </a:prstClr>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8551" y="318136"/>
            <a:ext cx="8207375" cy="1196340"/>
          </a:xfrm>
        </p:spPr>
        <p:txBody>
          <a:bodyPr/>
          <a:lstStyle/>
          <a:p>
            <a:pPr>
              <a:defRPr/>
            </a:pPr>
            <a:r>
              <a:rPr lang="fi-FI" dirty="0"/>
              <a:t>C</a:t>
            </a:r>
            <a:r>
              <a:rPr lang="fi-FI" dirty="0" smtClean="0"/>
              <a:t>ontroller and </a:t>
            </a:r>
            <a:r>
              <a:rPr lang="fi-FI" dirty="0" err="1" smtClean="0"/>
              <a:t>Processor</a:t>
            </a:r>
            <a:r>
              <a:rPr lang="fi-FI" dirty="0" smtClean="0"/>
              <a:t> </a:t>
            </a:r>
            <a:endParaRPr lang="fi-FI" dirty="0"/>
          </a:p>
        </p:txBody>
      </p:sp>
      <p:sp>
        <p:nvSpPr>
          <p:cNvPr id="3" name="Content Placeholder 2"/>
          <p:cNvSpPr>
            <a:spLocks noGrp="1"/>
          </p:cNvSpPr>
          <p:nvPr>
            <p:ph sz="quarter" idx="14"/>
          </p:nvPr>
        </p:nvSpPr>
        <p:spPr>
          <a:xfrm>
            <a:off x="468551" y="1474474"/>
            <a:ext cx="8207375" cy="3989070"/>
          </a:xfrm>
        </p:spPr>
        <p:txBody>
          <a:bodyPr/>
          <a:lstStyle/>
          <a:p>
            <a:pPr>
              <a:buFont typeface="Arial" charset="0"/>
              <a:buNone/>
              <a:defRPr/>
            </a:pPr>
            <a:r>
              <a:rPr lang="en-US" sz="1800" dirty="0"/>
              <a:t>Article 4: ‘</a:t>
            </a:r>
            <a:r>
              <a:rPr lang="en-US" sz="1800" dirty="0">
                <a:solidFill>
                  <a:srgbClr val="FF0000"/>
                </a:solidFill>
              </a:rPr>
              <a:t>Controller</a:t>
            </a:r>
            <a:r>
              <a:rPr lang="en-US" sz="1800" dirty="0"/>
              <a:t>’  means the natural or legal person, public authority, agency or other body which, alone or jointly with others, </a:t>
            </a:r>
            <a:r>
              <a:rPr lang="en-US" sz="1800" dirty="0">
                <a:solidFill>
                  <a:srgbClr val="FF0000"/>
                </a:solidFill>
              </a:rPr>
              <a:t>determines the purposes and means of the processing of personal data</a:t>
            </a:r>
            <a:r>
              <a:rPr lang="en-US" sz="1800" dirty="0"/>
              <a:t>; where the purposes and means of such processing are determined by Union or Member State law, the controller or the specific criteria for its nomination may be provided for by Union or Member State law; </a:t>
            </a:r>
          </a:p>
          <a:p>
            <a:pPr>
              <a:buFont typeface="Arial" charset="0"/>
              <a:buNone/>
              <a:defRPr/>
            </a:pPr>
            <a:r>
              <a:rPr lang="en-US" sz="1800" i="1" dirty="0"/>
              <a:t>-&gt; </a:t>
            </a:r>
            <a:r>
              <a:rPr lang="en-US" sz="1800" i="1" dirty="0">
                <a:solidFill>
                  <a:srgbClr val="FF0000"/>
                </a:solidFill>
              </a:rPr>
              <a:t>Controller </a:t>
            </a:r>
            <a:r>
              <a:rPr lang="en-US" sz="1800" i="1" dirty="0"/>
              <a:t>shall be </a:t>
            </a:r>
            <a:r>
              <a:rPr lang="en-US" sz="1800" i="1" u="sng" dirty="0"/>
              <a:t>responsible for</a:t>
            </a:r>
            <a:r>
              <a:rPr lang="en-US" sz="1800" i="1" dirty="0"/>
              <a:t>, and </a:t>
            </a:r>
            <a:r>
              <a:rPr lang="en-US" sz="1800" i="1" u="sng" dirty="0"/>
              <a:t>be able to demonstrate compliance with GDPR</a:t>
            </a:r>
            <a:r>
              <a:rPr lang="en-US" sz="1800" i="1" dirty="0"/>
              <a:t>. (“</a:t>
            </a:r>
            <a:r>
              <a:rPr lang="en-US" sz="1800" i="1" dirty="0">
                <a:solidFill>
                  <a:srgbClr val="FF0000"/>
                </a:solidFill>
              </a:rPr>
              <a:t>Accountability</a:t>
            </a:r>
            <a:r>
              <a:rPr lang="en-US" sz="1800" i="1" dirty="0"/>
              <a:t>”)</a:t>
            </a:r>
          </a:p>
          <a:p>
            <a:pPr>
              <a:buFont typeface="Arial" charset="0"/>
              <a:buNone/>
              <a:defRPr/>
            </a:pPr>
            <a:endParaRPr lang="en-US" sz="1800" i="1" dirty="0"/>
          </a:p>
          <a:p>
            <a:pPr>
              <a:buFont typeface="Arial" charset="0"/>
              <a:buNone/>
              <a:defRPr/>
            </a:pPr>
            <a:r>
              <a:rPr lang="en-US" sz="1800" dirty="0"/>
              <a:t>‘</a:t>
            </a:r>
            <a:r>
              <a:rPr lang="en-US" sz="1800" dirty="0">
                <a:solidFill>
                  <a:srgbClr val="FF0000"/>
                </a:solidFill>
              </a:rPr>
              <a:t>Processor</a:t>
            </a:r>
            <a:r>
              <a:rPr lang="en-US" sz="1800" dirty="0"/>
              <a:t>’  means a natural or legal person, public authority, agency or other body which processes personal data on behalf of the controller; </a:t>
            </a:r>
          </a:p>
        </p:txBody>
      </p:sp>
      <p:sp>
        <p:nvSpPr>
          <p:cNvPr id="4" name="Date Placeholder 3"/>
          <p:cNvSpPr>
            <a:spLocks noGrp="1"/>
          </p:cNvSpPr>
          <p:nvPr>
            <p:ph type="dt" sz="quarter" idx="15"/>
          </p:nvPr>
        </p:nvSpPr>
        <p:spPr/>
        <p:txBody>
          <a:bodyPr/>
          <a:lstStyle/>
          <a:p>
            <a:pPr>
              <a:defRPr/>
            </a:pPr>
            <a:fld id="{24CBB682-87B2-4236-AF78-B49807E7713E}" type="datetime1">
              <a:rPr lang="fi-FI">
                <a:solidFill>
                  <a:prstClr val="black">
                    <a:tint val="75000"/>
                  </a:prstClr>
                </a:solidFill>
              </a:rPr>
              <a:pPr>
                <a:defRPr/>
              </a:pPr>
              <a:t>15.5.2018</a:t>
            </a:fld>
            <a:endParaRPr lang="fi-FI">
              <a:solidFill>
                <a:prstClr val="black">
                  <a:tint val="75000"/>
                </a:prstClr>
              </a:solidFill>
            </a:endParaRPr>
          </a:p>
        </p:txBody>
      </p:sp>
      <p:sp>
        <p:nvSpPr>
          <p:cNvPr id="5" name="Slide Number Placeholder 4"/>
          <p:cNvSpPr>
            <a:spLocks noGrp="1"/>
          </p:cNvSpPr>
          <p:nvPr>
            <p:ph type="sldNum" sz="quarter" idx="17"/>
          </p:nvPr>
        </p:nvSpPr>
        <p:spPr/>
        <p:txBody>
          <a:bodyPr/>
          <a:lstStyle/>
          <a:p>
            <a:pPr>
              <a:defRPr/>
            </a:pPr>
            <a:fld id="{1F4614C0-601B-44DC-A7FE-6C6BDAD60A28}" type="slidenum">
              <a:rPr lang="fi-FI" smtClean="0">
                <a:solidFill>
                  <a:prstClr val="black">
                    <a:tint val="75000"/>
                  </a:prstClr>
                </a:solidFill>
              </a:rPr>
              <a:pPr>
                <a:defRPr/>
              </a:pPr>
              <a:t>41</a:t>
            </a:fld>
            <a:endParaRPr lang="fi-FI">
              <a:solidFill>
                <a:prstClr val="black">
                  <a:tint val="75000"/>
                </a:prstClr>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8551" y="318136"/>
            <a:ext cx="8207375" cy="1196340"/>
          </a:xfrm>
        </p:spPr>
        <p:txBody>
          <a:bodyPr/>
          <a:lstStyle/>
          <a:p>
            <a:pPr>
              <a:defRPr/>
            </a:pPr>
            <a:r>
              <a:rPr lang="fi-FI" dirty="0" err="1" smtClean="0"/>
              <a:t>Article</a:t>
            </a:r>
            <a:r>
              <a:rPr lang="fi-FI" dirty="0" smtClean="0"/>
              <a:t> 5.1 </a:t>
            </a:r>
            <a:r>
              <a:rPr lang="fi-FI" dirty="0" err="1" smtClean="0"/>
              <a:t>Principles</a:t>
            </a:r>
            <a:r>
              <a:rPr lang="fi-FI" dirty="0" smtClean="0"/>
              <a:t> </a:t>
            </a:r>
            <a:r>
              <a:rPr lang="fi-FI" dirty="0" err="1" smtClean="0"/>
              <a:t>related</a:t>
            </a:r>
            <a:r>
              <a:rPr lang="fi-FI" dirty="0" smtClean="0"/>
              <a:t> to </a:t>
            </a:r>
            <a:r>
              <a:rPr lang="fi-FI" dirty="0" err="1" smtClean="0"/>
              <a:t>processing</a:t>
            </a:r>
            <a:r>
              <a:rPr lang="fi-FI" dirty="0" smtClean="0"/>
              <a:t> </a:t>
            </a:r>
            <a:r>
              <a:rPr lang="fi-FI" dirty="0" err="1" smtClean="0"/>
              <a:t>personal</a:t>
            </a:r>
            <a:r>
              <a:rPr lang="fi-FI" dirty="0" smtClean="0"/>
              <a:t> data  </a:t>
            </a:r>
            <a:endParaRPr lang="fi-FI" dirty="0"/>
          </a:p>
        </p:txBody>
      </p:sp>
      <p:sp>
        <p:nvSpPr>
          <p:cNvPr id="3" name="Content Placeholder 2"/>
          <p:cNvSpPr>
            <a:spLocks noGrp="1"/>
          </p:cNvSpPr>
          <p:nvPr>
            <p:ph sz="quarter" idx="14"/>
          </p:nvPr>
        </p:nvSpPr>
        <p:spPr>
          <a:xfrm>
            <a:off x="468551" y="1527814"/>
            <a:ext cx="8207375" cy="3989070"/>
          </a:xfrm>
        </p:spPr>
        <p:txBody>
          <a:bodyPr/>
          <a:lstStyle/>
          <a:p>
            <a:pPr>
              <a:buFont typeface="Arial" charset="0"/>
              <a:buNone/>
              <a:defRPr/>
            </a:pPr>
            <a:r>
              <a:rPr lang="fi-FI" dirty="0"/>
              <a:t>a</a:t>
            </a:r>
            <a:r>
              <a:rPr lang="fi-FI" dirty="0" smtClean="0"/>
              <a:t>)  </a:t>
            </a:r>
            <a:r>
              <a:rPr lang="fi-FI" dirty="0" err="1" smtClean="0"/>
              <a:t>lawfulness</a:t>
            </a:r>
            <a:r>
              <a:rPr lang="fi-FI" dirty="0"/>
              <a:t>, </a:t>
            </a:r>
            <a:r>
              <a:rPr lang="fi-FI" dirty="0" err="1"/>
              <a:t>fairness</a:t>
            </a:r>
            <a:r>
              <a:rPr lang="fi-FI" dirty="0"/>
              <a:t> and </a:t>
            </a:r>
            <a:r>
              <a:rPr lang="fi-FI" dirty="0" err="1" smtClean="0"/>
              <a:t>transparency</a:t>
            </a:r>
            <a:endParaRPr lang="fi-FI" dirty="0" smtClean="0"/>
          </a:p>
          <a:p>
            <a:pPr>
              <a:buFont typeface="Arial" charset="0"/>
              <a:buNone/>
              <a:defRPr/>
            </a:pPr>
            <a:r>
              <a:rPr lang="en-US" dirty="0"/>
              <a:t>b</a:t>
            </a:r>
            <a:r>
              <a:rPr lang="en-US" dirty="0" smtClean="0"/>
              <a:t>) collected </a:t>
            </a:r>
            <a:r>
              <a:rPr lang="en-US" dirty="0"/>
              <a:t>for specified, explicit and legitimate purposes and not further processed in a manner that is incompatible with those purposes; further processing for </a:t>
            </a:r>
            <a:r>
              <a:rPr lang="en-US" dirty="0" smtClean="0"/>
              <a:t>scientific  </a:t>
            </a:r>
            <a:r>
              <a:rPr lang="en-US" dirty="0"/>
              <a:t>research </a:t>
            </a:r>
            <a:r>
              <a:rPr lang="en-US" dirty="0" smtClean="0"/>
              <a:t>purposes shall</a:t>
            </a:r>
            <a:r>
              <a:rPr lang="en-US" dirty="0"/>
              <a:t>, in accordance with Article 89(1), not be considered to be incompatible with the initial </a:t>
            </a:r>
            <a:r>
              <a:rPr lang="en-US" dirty="0" smtClean="0"/>
              <a:t>purposes (purpose limitation ) </a:t>
            </a:r>
          </a:p>
          <a:p>
            <a:pPr>
              <a:buFont typeface="Arial" charset="0"/>
              <a:buNone/>
              <a:defRPr/>
            </a:pPr>
            <a:r>
              <a:rPr lang="en-US" dirty="0"/>
              <a:t>c</a:t>
            </a:r>
            <a:r>
              <a:rPr lang="en-US" dirty="0" smtClean="0"/>
              <a:t>)</a:t>
            </a:r>
            <a:r>
              <a:rPr lang="fi-FI" dirty="0" smtClean="0"/>
              <a:t> </a:t>
            </a:r>
            <a:r>
              <a:rPr lang="fi-FI" dirty="0"/>
              <a:t>data </a:t>
            </a:r>
            <a:r>
              <a:rPr lang="fi-FI" dirty="0" err="1" smtClean="0"/>
              <a:t>minimisation</a:t>
            </a:r>
            <a:r>
              <a:rPr lang="fi-FI" dirty="0" smtClean="0"/>
              <a:t> d) </a:t>
            </a:r>
            <a:r>
              <a:rPr lang="fi-FI" dirty="0" err="1" smtClean="0"/>
              <a:t>accuracy</a:t>
            </a:r>
            <a:r>
              <a:rPr lang="fi-FI" dirty="0" smtClean="0"/>
              <a:t>  e) </a:t>
            </a:r>
            <a:r>
              <a:rPr lang="fi-FI" dirty="0" err="1" smtClean="0"/>
              <a:t>storage</a:t>
            </a:r>
            <a:r>
              <a:rPr lang="fi-FI" dirty="0" smtClean="0"/>
              <a:t> </a:t>
            </a:r>
            <a:r>
              <a:rPr lang="fi-FI" dirty="0" err="1" smtClean="0"/>
              <a:t>limitation</a:t>
            </a:r>
            <a:r>
              <a:rPr lang="fi-FI" dirty="0" smtClean="0"/>
              <a:t> </a:t>
            </a:r>
          </a:p>
          <a:p>
            <a:pPr>
              <a:buFont typeface="Arial" charset="0"/>
              <a:buNone/>
              <a:defRPr/>
            </a:pPr>
            <a:r>
              <a:rPr lang="fi-FI" dirty="0" smtClean="0"/>
              <a:t>f) </a:t>
            </a:r>
            <a:r>
              <a:rPr lang="fi-FI" dirty="0" err="1" smtClean="0"/>
              <a:t>Integrity</a:t>
            </a:r>
            <a:r>
              <a:rPr lang="fi-FI" dirty="0" smtClean="0"/>
              <a:t> and </a:t>
            </a:r>
            <a:r>
              <a:rPr lang="fi-FI" dirty="0" err="1" smtClean="0"/>
              <a:t>confidentiality</a:t>
            </a:r>
            <a:r>
              <a:rPr lang="fi-FI" dirty="0" smtClean="0"/>
              <a:t> </a:t>
            </a:r>
          </a:p>
          <a:p>
            <a:pPr>
              <a:buFont typeface="Arial" charset="0"/>
              <a:buNone/>
              <a:defRPr/>
            </a:pPr>
            <a:r>
              <a:rPr lang="fi-FI" dirty="0" smtClean="0"/>
              <a:t>  ACCOUNTABILITY </a:t>
            </a:r>
            <a:endParaRPr lang="fi-FI" dirty="0"/>
          </a:p>
        </p:txBody>
      </p:sp>
      <p:sp>
        <p:nvSpPr>
          <p:cNvPr id="4" name="Date Placeholder 3"/>
          <p:cNvSpPr>
            <a:spLocks noGrp="1"/>
          </p:cNvSpPr>
          <p:nvPr>
            <p:ph type="dt" sz="quarter" idx="15"/>
          </p:nvPr>
        </p:nvSpPr>
        <p:spPr/>
        <p:txBody>
          <a:bodyPr/>
          <a:lstStyle/>
          <a:p>
            <a:pPr>
              <a:defRPr/>
            </a:pPr>
            <a:fld id="{24CBB682-87B2-4236-AF78-B49807E7713E}" type="datetime1">
              <a:rPr lang="fi-FI">
                <a:solidFill>
                  <a:prstClr val="black">
                    <a:tint val="75000"/>
                  </a:prstClr>
                </a:solidFill>
              </a:rPr>
              <a:pPr>
                <a:defRPr/>
              </a:pPr>
              <a:t>15.5.2018</a:t>
            </a:fld>
            <a:endParaRPr lang="fi-FI">
              <a:solidFill>
                <a:prstClr val="black">
                  <a:tint val="75000"/>
                </a:prstClr>
              </a:solidFill>
            </a:endParaRPr>
          </a:p>
        </p:txBody>
      </p:sp>
      <p:sp>
        <p:nvSpPr>
          <p:cNvPr id="5" name="Slide Number Placeholder 4"/>
          <p:cNvSpPr>
            <a:spLocks noGrp="1"/>
          </p:cNvSpPr>
          <p:nvPr>
            <p:ph type="sldNum" sz="quarter" idx="17"/>
          </p:nvPr>
        </p:nvSpPr>
        <p:spPr/>
        <p:txBody>
          <a:bodyPr/>
          <a:lstStyle/>
          <a:p>
            <a:pPr>
              <a:defRPr/>
            </a:pPr>
            <a:fld id="{1393D0AB-E14C-4B87-9E91-25FE595AA681}" type="slidenum">
              <a:rPr lang="fi-FI" smtClean="0">
                <a:solidFill>
                  <a:prstClr val="black">
                    <a:tint val="75000"/>
                  </a:prstClr>
                </a:solidFill>
              </a:rPr>
              <a:pPr>
                <a:defRPr/>
              </a:pPr>
              <a:t>42</a:t>
            </a:fld>
            <a:endParaRPr lang="fi-FI">
              <a:solidFill>
                <a:prstClr val="black">
                  <a:tint val="75000"/>
                </a:prstClr>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8551" y="318136"/>
            <a:ext cx="8207375" cy="1196340"/>
          </a:xfrm>
        </p:spPr>
        <p:txBody>
          <a:bodyPr/>
          <a:lstStyle/>
          <a:p>
            <a:pPr>
              <a:defRPr/>
            </a:pPr>
            <a:r>
              <a:rPr lang="fi-FI" dirty="0" err="1" smtClean="0"/>
              <a:t>Lawful</a:t>
            </a:r>
            <a:r>
              <a:rPr lang="fi-FI" dirty="0" smtClean="0"/>
              <a:t> </a:t>
            </a:r>
            <a:r>
              <a:rPr lang="fi-FI" smtClean="0"/>
              <a:t>basis </a:t>
            </a:r>
            <a:r>
              <a:rPr lang="fi-FI" dirty="0"/>
              <a:t>for </a:t>
            </a:r>
            <a:r>
              <a:rPr lang="fi-FI" dirty="0" err="1"/>
              <a:t>processing</a:t>
            </a:r>
            <a:r>
              <a:rPr lang="fi-FI" dirty="0"/>
              <a:t> of </a:t>
            </a:r>
            <a:r>
              <a:rPr lang="fi-FI" dirty="0" err="1"/>
              <a:t>personal</a:t>
            </a:r>
            <a:r>
              <a:rPr lang="fi-FI" dirty="0"/>
              <a:t> data</a:t>
            </a:r>
          </a:p>
        </p:txBody>
      </p:sp>
      <p:sp>
        <p:nvSpPr>
          <p:cNvPr id="3" name="Content Placeholder 2"/>
          <p:cNvSpPr>
            <a:spLocks noGrp="1"/>
          </p:cNvSpPr>
          <p:nvPr>
            <p:ph sz="quarter" idx="14"/>
          </p:nvPr>
        </p:nvSpPr>
        <p:spPr>
          <a:xfrm>
            <a:off x="468551" y="1527814"/>
            <a:ext cx="8207375" cy="3989070"/>
          </a:xfrm>
        </p:spPr>
        <p:txBody>
          <a:bodyPr/>
          <a:lstStyle/>
          <a:p>
            <a:pPr>
              <a:buFont typeface="Arial" charset="0"/>
              <a:buNone/>
              <a:defRPr/>
            </a:pPr>
            <a:endParaRPr lang="fi-FI" dirty="0" smtClean="0"/>
          </a:p>
          <a:p>
            <a:pPr>
              <a:buFont typeface="Arial" charset="0"/>
              <a:buNone/>
              <a:defRPr/>
            </a:pPr>
            <a:r>
              <a:rPr lang="fi-FI" dirty="0" err="1"/>
              <a:t>B</a:t>
            </a:r>
            <a:r>
              <a:rPr lang="fi-FI" dirty="0" err="1" smtClean="0"/>
              <a:t>efore</a:t>
            </a:r>
            <a:r>
              <a:rPr lang="fi-FI" dirty="0" smtClean="0"/>
              <a:t> </a:t>
            </a:r>
            <a:r>
              <a:rPr lang="fi-FI" dirty="0" err="1" smtClean="0"/>
              <a:t>starting</a:t>
            </a:r>
            <a:r>
              <a:rPr lang="fi-FI" dirty="0" smtClean="0"/>
              <a:t> </a:t>
            </a:r>
            <a:r>
              <a:rPr lang="fi-FI" dirty="0" err="1" smtClean="0"/>
              <a:t>collecting</a:t>
            </a:r>
            <a:r>
              <a:rPr lang="fi-FI" dirty="0" smtClean="0"/>
              <a:t> and </a:t>
            </a:r>
            <a:r>
              <a:rPr lang="fi-FI" dirty="0" err="1" smtClean="0"/>
              <a:t>processing</a:t>
            </a:r>
            <a:r>
              <a:rPr lang="fi-FI" dirty="0"/>
              <a:t> </a:t>
            </a:r>
            <a:r>
              <a:rPr lang="fi-FI" dirty="0" err="1" smtClean="0"/>
              <a:t>personal</a:t>
            </a:r>
            <a:r>
              <a:rPr lang="fi-FI" dirty="0" smtClean="0"/>
              <a:t> data, the </a:t>
            </a:r>
            <a:r>
              <a:rPr lang="fi-FI" dirty="0" err="1" smtClean="0"/>
              <a:t>controller</a:t>
            </a:r>
            <a:r>
              <a:rPr lang="fi-FI" dirty="0" smtClean="0"/>
              <a:t> </a:t>
            </a:r>
            <a:r>
              <a:rPr lang="fi-FI" dirty="0" err="1" smtClean="0"/>
              <a:t>must</a:t>
            </a:r>
            <a:r>
              <a:rPr lang="fi-FI" dirty="0" smtClean="0"/>
              <a:t> </a:t>
            </a:r>
            <a:r>
              <a:rPr lang="fi-FI" dirty="0" err="1" smtClean="0"/>
              <a:t>define</a:t>
            </a:r>
            <a:r>
              <a:rPr lang="fi-FI" dirty="0" smtClean="0"/>
              <a:t> the </a:t>
            </a:r>
            <a:r>
              <a:rPr lang="fi-FI" dirty="0" err="1" smtClean="0"/>
              <a:t>purpose</a:t>
            </a:r>
            <a:r>
              <a:rPr lang="fi-FI" dirty="0" smtClean="0"/>
              <a:t> of </a:t>
            </a:r>
            <a:r>
              <a:rPr lang="fi-FI" dirty="0" err="1" smtClean="0"/>
              <a:t>processing</a:t>
            </a:r>
            <a:r>
              <a:rPr lang="fi-FI" dirty="0" smtClean="0"/>
              <a:t> </a:t>
            </a:r>
            <a:r>
              <a:rPr lang="fi-FI" dirty="0" err="1" smtClean="0"/>
              <a:t>personal</a:t>
            </a:r>
            <a:r>
              <a:rPr lang="fi-FI" dirty="0" smtClean="0"/>
              <a:t> data, </a:t>
            </a:r>
            <a:r>
              <a:rPr lang="fi-FI" dirty="0" err="1" smtClean="0"/>
              <a:t>ensure</a:t>
            </a:r>
            <a:r>
              <a:rPr lang="fi-FI" dirty="0" smtClean="0"/>
              <a:t> </a:t>
            </a:r>
            <a:r>
              <a:rPr lang="fi-FI" dirty="0" err="1" smtClean="0"/>
              <a:t>its</a:t>
            </a:r>
            <a:r>
              <a:rPr lang="fi-FI" dirty="0" smtClean="0"/>
              <a:t> </a:t>
            </a:r>
            <a:r>
              <a:rPr lang="fi-FI" dirty="0" err="1" smtClean="0"/>
              <a:t>lawfullness</a:t>
            </a:r>
            <a:r>
              <a:rPr lang="fi-FI" dirty="0" smtClean="0"/>
              <a:t> and </a:t>
            </a:r>
            <a:r>
              <a:rPr lang="fi-FI" dirty="0" err="1" smtClean="0"/>
              <a:t>inform</a:t>
            </a:r>
            <a:r>
              <a:rPr lang="fi-FI" dirty="0" smtClean="0"/>
              <a:t> the </a:t>
            </a:r>
            <a:r>
              <a:rPr lang="fi-FI" dirty="0" err="1" smtClean="0"/>
              <a:t>purpose</a:t>
            </a:r>
            <a:r>
              <a:rPr lang="fi-FI" dirty="0" smtClean="0"/>
              <a:t>. </a:t>
            </a:r>
            <a:r>
              <a:rPr lang="fi-FI" dirty="0" err="1" smtClean="0"/>
              <a:t>The</a:t>
            </a:r>
            <a:r>
              <a:rPr lang="fi-FI" dirty="0" smtClean="0"/>
              <a:t> </a:t>
            </a:r>
            <a:r>
              <a:rPr lang="fi-FI" dirty="0" err="1" smtClean="0"/>
              <a:t>purpose</a:t>
            </a:r>
            <a:r>
              <a:rPr lang="fi-FI" dirty="0" smtClean="0"/>
              <a:t> of </a:t>
            </a:r>
            <a:r>
              <a:rPr lang="fi-FI" dirty="0" err="1" smtClean="0"/>
              <a:t>processing</a:t>
            </a:r>
            <a:r>
              <a:rPr lang="fi-FI" dirty="0" smtClean="0"/>
              <a:t> </a:t>
            </a:r>
            <a:r>
              <a:rPr lang="fi-FI" dirty="0" err="1" smtClean="0"/>
              <a:t>must</a:t>
            </a:r>
            <a:r>
              <a:rPr lang="fi-FI" dirty="0" smtClean="0"/>
              <a:t> </a:t>
            </a:r>
            <a:r>
              <a:rPr lang="fi-FI" dirty="0" err="1" smtClean="0"/>
              <a:t>also</a:t>
            </a:r>
            <a:r>
              <a:rPr lang="fi-FI" dirty="0" smtClean="0"/>
              <a:t> </a:t>
            </a:r>
            <a:r>
              <a:rPr lang="fi-FI" dirty="0" err="1" smtClean="0"/>
              <a:t>be</a:t>
            </a:r>
            <a:r>
              <a:rPr lang="fi-FI" dirty="0" smtClean="0"/>
              <a:t> </a:t>
            </a:r>
            <a:r>
              <a:rPr lang="fi-FI" dirty="0" err="1" smtClean="0"/>
              <a:t>documented</a:t>
            </a:r>
            <a:r>
              <a:rPr lang="fi-FI" dirty="0" smtClean="0"/>
              <a:t>.</a:t>
            </a:r>
            <a:endParaRPr lang="fi-FI" dirty="0"/>
          </a:p>
          <a:p>
            <a:pPr>
              <a:buFont typeface="Arial" charset="0"/>
              <a:buNone/>
              <a:defRPr/>
            </a:pPr>
            <a:r>
              <a:rPr lang="en-US" sz="2000" i="1" dirty="0"/>
              <a:t>-&gt; </a:t>
            </a:r>
            <a:r>
              <a:rPr lang="en-US" sz="2000" i="1" dirty="0">
                <a:solidFill>
                  <a:srgbClr val="FF0000"/>
                </a:solidFill>
              </a:rPr>
              <a:t>Controller </a:t>
            </a:r>
            <a:r>
              <a:rPr lang="en-US" sz="2000" i="1" dirty="0"/>
              <a:t>shall be </a:t>
            </a:r>
            <a:r>
              <a:rPr lang="en-US" sz="2000" i="1" u="sng" dirty="0"/>
              <a:t>responsible for</a:t>
            </a:r>
            <a:r>
              <a:rPr lang="en-US" sz="2000" i="1" dirty="0"/>
              <a:t>, and </a:t>
            </a:r>
            <a:r>
              <a:rPr lang="en-US" sz="2000" i="1" u="sng" dirty="0"/>
              <a:t>be able to demonstrate compliance with GDPR</a:t>
            </a:r>
            <a:r>
              <a:rPr lang="en-US" sz="2000" i="1" dirty="0"/>
              <a:t>. (“</a:t>
            </a:r>
            <a:r>
              <a:rPr lang="en-US" sz="2000" i="1" dirty="0">
                <a:solidFill>
                  <a:srgbClr val="FF0000"/>
                </a:solidFill>
              </a:rPr>
              <a:t>Accountability</a:t>
            </a:r>
            <a:r>
              <a:rPr lang="en-US" sz="2000" i="1" dirty="0"/>
              <a:t>”</a:t>
            </a:r>
          </a:p>
          <a:p>
            <a:pPr>
              <a:buFont typeface="Arial" charset="0"/>
              <a:buNone/>
              <a:defRPr/>
            </a:pPr>
            <a:endParaRPr lang="en-US" sz="2000" i="1" dirty="0"/>
          </a:p>
          <a:p>
            <a:pPr>
              <a:buFont typeface="Arial" charset="0"/>
              <a:buNone/>
              <a:defRPr/>
            </a:pPr>
            <a:r>
              <a:rPr lang="en-US" sz="2000" dirty="0"/>
              <a:t>Therefore, the documentation is really important.</a:t>
            </a:r>
          </a:p>
          <a:p>
            <a:pPr>
              <a:buFont typeface="Arial" charset="0"/>
              <a:buNone/>
              <a:defRPr/>
            </a:pPr>
            <a:endParaRPr lang="fi-FI" sz="2000" dirty="0"/>
          </a:p>
          <a:p>
            <a:pPr>
              <a:buFont typeface="Arial" charset="0"/>
              <a:buNone/>
              <a:defRPr/>
            </a:pPr>
            <a:endParaRPr lang="fi-FI" dirty="0"/>
          </a:p>
        </p:txBody>
      </p:sp>
      <p:sp>
        <p:nvSpPr>
          <p:cNvPr id="4" name="Date Placeholder 3"/>
          <p:cNvSpPr>
            <a:spLocks noGrp="1"/>
          </p:cNvSpPr>
          <p:nvPr>
            <p:ph type="dt" sz="quarter" idx="15"/>
          </p:nvPr>
        </p:nvSpPr>
        <p:spPr/>
        <p:txBody>
          <a:bodyPr/>
          <a:lstStyle/>
          <a:p>
            <a:pPr>
              <a:defRPr/>
            </a:pPr>
            <a:fld id="{24CBB682-87B2-4236-AF78-B49807E7713E}" type="datetime1">
              <a:rPr lang="fi-FI">
                <a:solidFill>
                  <a:prstClr val="black">
                    <a:tint val="75000"/>
                  </a:prstClr>
                </a:solidFill>
              </a:rPr>
              <a:pPr>
                <a:defRPr/>
              </a:pPr>
              <a:t>15.5.2018</a:t>
            </a:fld>
            <a:endParaRPr lang="fi-FI" dirty="0">
              <a:solidFill>
                <a:prstClr val="black">
                  <a:tint val="75000"/>
                </a:prstClr>
              </a:solidFill>
            </a:endParaRPr>
          </a:p>
        </p:txBody>
      </p:sp>
      <p:sp>
        <p:nvSpPr>
          <p:cNvPr id="5" name="Slide Number Placeholder 4"/>
          <p:cNvSpPr>
            <a:spLocks noGrp="1"/>
          </p:cNvSpPr>
          <p:nvPr>
            <p:ph type="sldNum" sz="quarter" idx="17"/>
          </p:nvPr>
        </p:nvSpPr>
        <p:spPr/>
        <p:txBody>
          <a:bodyPr/>
          <a:lstStyle/>
          <a:p>
            <a:pPr>
              <a:defRPr/>
            </a:pPr>
            <a:fld id="{609E9757-E848-4B93-8475-CDBC1B08DB66}" type="slidenum">
              <a:rPr lang="fi-FI" smtClean="0">
                <a:solidFill>
                  <a:prstClr val="black">
                    <a:tint val="75000"/>
                  </a:prstClr>
                </a:solidFill>
              </a:rPr>
              <a:pPr>
                <a:defRPr/>
              </a:pPr>
              <a:t>43</a:t>
            </a:fld>
            <a:endParaRPr lang="fi-FI">
              <a:solidFill>
                <a:prstClr val="black">
                  <a:tint val="75000"/>
                </a:prstClr>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8551" y="318136"/>
            <a:ext cx="8207375" cy="1196340"/>
          </a:xfrm>
        </p:spPr>
        <p:txBody>
          <a:bodyPr/>
          <a:lstStyle/>
          <a:p>
            <a:pPr>
              <a:defRPr/>
            </a:pPr>
            <a:r>
              <a:rPr lang="fi-FI" dirty="0" err="1" smtClean="0"/>
              <a:t>Scientific</a:t>
            </a:r>
            <a:r>
              <a:rPr lang="fi-FI" dirty="0" smtClean="0"/>
              <a:t> </a:t>
            </a:r>
            <a:r>
              <a:rPr lang="fi-FI" dirty="0" err="1" smtClean="0"/>
              <a:t>research</a:t>
            </a:r>
            <a:r>
              <a:rPr lang="fi-FI" dirty="0" smtClean="0"/>
              <a:t> </a:t>
            </a:r>
            <a:r>
              <a:rPr lang="fi-FI" dirty="0" err="1" smtClean="0"/>
              <a:t>purposes</a:t>
            </a:r>
            <a:r>
              <a:rPr lang="fi-FI" dirty="0" smtClean="0"/>
              <a:t> </a:t>
            </a:r>
            <a:r>
              <a:rPr lang="fi-FI" dirty="0" err="1" smtClean="0"/>
              <a:t>not</a:t>
            </a:r>
            <a:r>
              <a:rPr lang="fi-FI" dirty="0" smtClean="0"/>
              <a:t> </a:t>
            </a:r>
            <a:r>
              <a:rPr lang="fi-FI" dirty="0" err="1" smtClean="0"/>
              <a:t>incompatible</a:t>
            </a:r>
            <a:endParaRPr lang="fi-FI" dirty="0"/>
          </a:p>
        </p:txBody>
      </p:sp>
      <p:sp>
        <p:nvSpPr>
          <p:cNvPr id="3" name="Content Placeholder 2"/>
          <p:cNvSpPr>
            <a:spLocks noGrp="1"/>
          </p:cNvSpPr>
          <p:nvPr>
            <p:ph sz="quarter" idx="14"/>
          </p:nvPr>
        </p:nvSpPr>
        <p:spPr>
          <a:xfrm>
            <a:off x="468551" y="1527814"/>
            <a:ext cx="8207375" cy="3989070"/>
          </a:xfrm>
        </p:spPr>
        <p:txBody>
          <a:bodyPr/>
          <a:lstStyle/>
          <a:p>
            <a:pPr>
              <a:buFont typeface="Arial" charset="0"/>
              <a:buNone/>
              <a:defRPr/>
            </a:pPr>
            <a:r>
              <a:rPr lang="fi-FI" dirty="0" smtClean="0"/>
              <a:t>GDPR, </a:t>
            </a:r>
            <a:r>
              <a:rPr lang="fi-FI" dirty="0" err="1" smtClean="0"/>
              <a:t>article</a:t>
            </a:r>
            <a:r>
              <a:rPr lang="fi-FI" dirty="0" smtClean="0"/>
              <a:t> 5 (1): Personal data </a:t>
            </a:r>
            <a:r>
              <a:rPr lang="fi-FI" dirty="0" err="1" smtClean="0"/>
              <a:t>shall</a:t>
            </a:r>
            <a:r>
              <a:rPr lang="fi-FI" dirty="0" smtClean="0"/>
              <a:t> </a:t>
            </a:r>
            <a:r>
              <a:rPr lang="fi-FI" dirty="0" err="1" smtClean="0"/>
              <a:t>be</a:t>
            </a:r>
            <a:r>
              <a:rPr lang="fi-FI" dirty="0" smtClean="0"/>
              <a:t> </a:t>
            </a:r>
            <a:r>
              <a:rPr lang="fi-FI" dirty="0" err="1" smtClean="0"/>
              <a:t>processed</a:t>
            </a:r>
            <a:r>
              <a:rPr lang="fi-FI" dirty="0" smtClean="0"/>
              <a:t> </a:t>
            </a:r>
            <a:r>
              <a:rPr lang="fi-FI" dirty="0" err="1" smtClean="0"/>
              <a:t>lawfully</a:t>
            </a:r>
            <a:r>
              <a:rPr lang="fi-FI" dirty="0" smtClean="0"/>
              <a:t>, </a:t>
            </a:r>
            <a:r>
              <a:rPr lang="fi-FI" dirty="0" err="1" smtClean="0"/>
              <a:t>fairly</a:t>
            </a:r>
            <a:r>
              <a:rPr lang="fi-FI" dirty="0" smtClean="0"/>
              <a:t> and in a </a:t>
            </a:r>
            <a:r>
              <a:rPr lang="fi-FI" dirty="0" err="1" smtClean="0"/>
              <a:t>transparent</a:t>
            </a:r>
            <a:r>
              <a:rPr lang="fi-FI" dirty="0" smtClean="0"/>
              <a:t> manner in </a:t>
            </a:r>
            <a:r>
              <a:rPr lang="fi-FI" dirty="0" err="1" smtClean="0"/>
              <a:t>relation</a:t>
            </a:r>
            <a:r>
              <a:rPr lang="fi-FI" dirty="0" smtClean="0"/>
              <a:t> to the data </a:t>
            </a:r>
            <a:r>
              <a:rPr lang="fi-FI" dirty="0" err="1" smtClean="0"/>
              <a:t>subject</a:t>
            </a:r>
            <a:r>
              <a:rPr lang="fi-FI" dirty="0" smtClean="0"/>
              <a:t> (’</a:t>
            </a:r>
            <a:r>
              <a:rPr lang="fi-FI" dirty="0" err="1"/>
              <a:t>lawfulness</a:t>
            </a:r>
            <a:r>
              <a:rPr lang="fi-FI" dirty="0"/>
              <a:t>, </a:t>
            </a:r>
            <a:r>
              <a:rPr lang="fi-FI" dirty="0" err="1"/>
              <a:t>fairness</a:t>
            </a:r>
            <a:r>
              <a:rPr lang="fi-FI" dirty="0"/>
              <a:t> and </a:t>
            </a:r>
            <a:r>
              <a:rPr lang="fi-FI" dirty="0" err="1"/>
              <a:t>transparency</a:t>
            </a:r>
            <a:r>
              <a:rPr lang="fi-FI" dirty="0" smtClean="0"/>
              <a:t>’ . Personal data </a:t>
            </a:r>
            <a:r>
              <a:rPr lang="fi-FI" dirty="0" err="1" smtClean="0"/>
              <a:t>shall</a:t>
            </a:r>
            <a:r>
              <a:rPr lang="fi-FI" dirty="0" smtClean="0"/>
              <a:t> </a:t>
            </a:r>
            <a:r>
              <a:rPr lang="fi-FI" dirty="0" err="1" smtClean="0"/>
              <a:t>be</a:t>
            </a:r>
            <a:r>
              <a:rPr lang="fi-FI" dirty="0"/>
              <a:t> </a:t>
            </a:r>
            <a:r>
              <a:rPr lang="en-US" dirty="0"/>
              <a:t>collected for specified, explicit and legitimate purposes and not further processed in a manner that is incompatible with those purposes</a:t>
            </a:r>
            <a:r>
              <a:rPr lang="en-US" dirty="0">
                <a:solidFill>
                  <a:srgbClr val="FF0000"/>
                </a:solidFill>
              </a:rPr>
              <a:t>; further processing for archiving purposes in the public interest, scientific</a:t>
            </a:r>
            <a:r>
              <a:rPr lang="en-US" dirty="0"/>
              <a:t> or historical </a:t>
            </a:r>
            <a:r>
              <a:rPr lang="en-US" dirty="0">
                <a:solidFill>
                  <a:srgbClr val="FF0000"/>
                </a:solidFill>
              </a:rPr>
              <a:t>research purposes </a:t>
            </a:r>
            <a:r>
              <a:rPr lang="en-US" dirty="0"/>
              <a:t>or statistical purposes </a:t>
            </a:r>
            <a:r>
              <a:rPr lang="en-US" dirty="0">
                <a:solidFill>
                  <a:srgbClr val="FF0000"/>
                </a:solidFill>
              </a:rPr>
              <a:t>shall</a:t>
            </a:r>
            <a:r>
              <a:rPr lang="en-US" dirty="0"/>
              <a:t>, in accordance with Article 89(1), </a:t>
            </a:r>
            <a:r>
              <a:rPr lang="en-US" dirty="0">
                <a:solidFill>
                  <a:srgbClr val="FF0000"/>
                </a:solidFill>
              </a:rPr>
              <a:t>not be considered to be incompatible with the initial purposes </a:t>
            </a:r>
            <a:r>
              <a:rPr lang="en-US" dirty="0"/>
              <a:t>(‘purpose limitation</a:t>
            </a:r>
            <a:r>
              <a:rPr lang="en-US" dirty="0" smtClean="0"/>
              <a:t>’; </a:t>
            </a:r>
          </a:p>
          <a:p>
            <a:pPr>
              <a:buFont typeface="Arial" charset="0"/>
              <a:buNone/>
              <a:defRPr/>
            </a:pPr>
            <a:endParaRPr lang="fi-FI" dirty="0" smtClean="0"/>
          </a:p>
          <a:p>
            <a:pPr>
              <a:buFont typeface="Arial" charset="0"/>
              <a:buNone/>
              <a:defRPr/>
            </a:pPr>
            <a:endParaRPr lang="fi-FI" dirty="0" smtClean="0">
              <a:solidFill>
                <a:srgbClr val="FF0000"/>
              </a:solidFill>
            </a:endParaRPr>
          </a:p>
          <a:p>
            <a:pPr>
              <a:buFont typeface="Arial" charset="0"/>
              <a:buNone/>
              <a:defRPr/>
            </a:pPr>
            <a:endParaRPr lang="fi-FI" dirty="0">
              <a:solidFill>
                <a:srgbClr val="FF0000"/>
              </a:solidFill>
            </a:endParaRPr>
          </a:p>
        </p:txBody>
      </p:sp>
      <p:sp>
        <p:nvSpPr>
          <p:cNvPr id="4" name="Date Placeholder 3"/>
          <p:cNvSpPr>
            <a:spLocks noGrp="1"/>
          </p:cNvSpPr>
          <p:nvPr>
            <p:ph type="dt" sz="quarter" idx="15"/>
          </p:nvPr>
        </p:nvSpPr>
        <p:spPr/>
        <p:txBody>
          <a:bodyPr/>
          <a:lstStyle/>
          <a:p>
            <a:pPr>
              <a:defRPr/>
            </a:pPr>
            <a:fld id="{24CBB682-87B2-4236-AF78-B49807E7713E}" type="datetime1">
              <a:rPr lang="fi-FI">
                <a:solidFill>
                  <a:prstClr val="black">
                    <a:tint val="75000"/>
                  </a:prstClr>
                </a:solidFill>
              </a:rPr>
              <a:pPr>
                <a:defRPr/>
              </a:pPr>
              <a:t>15.5.2018</a:t>
            </a:fld>
            <a:endParaRPr lang="fi-FI">
              <a:solidFill>
                <a:prstClr val="black">
                  <a:tint val="75000"/>
                </a:prstClr>
              </a:solidFill>
            </a:endParaRPr>
          </a:p>
        </p:txBody>
      </p:sp>
      <p:sp>
        <p:nvSpPr>
          <p:cNvPr id="5" name="Slide Number Placeholder 4"/>
          <p:cNvSpPr>
            <a:spLocks noGrp="1"/>
          </p:cNvSpPr>
          <p:nvPr>
            <p:ph type="sldNum" sz="quarter" idx="17"/>
          </p:nvPr>
        </p:nvSpPr>
        <p:spPr/>
        <p:txBody>
          <a:bodyPr/>
          <a:lstStyle/>
          <a:p>
            <a:pPr>
              <a:defRPr/>
            </a:pPr>
            <a:fld id="{9A315116-2E7B-4265-B490-8D9ECBC5B685}" type="slidenum">
              <a:rPr lang="fi-FI" smtClean="0">
                <a:solidFill>
                  <a:prstClr val="black">
                    <a:tint val="75000"/>
                  </a:prstClr>
                </a:solidFill>
              </a:rPr>
              <a:pPr>
                <a:defRPr/>
              </a:pPr>
              <a:t>44</a:t>
            </a:fld>
            <a:endParaRPr lang="fi-FI" dirty="0">
              <a:solidFill>
                <a:prstClr val="black">
                  <a:tint val="75000"/>
                </a:prstClr>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8551" y="318136"/>
            <a:ext cx="8207375" cy="1196340"/>
          </a:xfrm>
        </p:spPr>
        <p:txBody>
          <a:bodyPr/>
          <a:lstStyle/>
          <a:p>
            <a:pPr>
              <a:defRPr/>
            </a:pPr>
            <a:r>
              <a:rPr lang="fi-FI" dirty="0" smtClean="0"/>
              <a:t>GDPR : </a:t>
            </a:r>
            <a:r>
              <a:rPr lang="fi-FI" dirty="0" err="1" smtClean="0"/>
              <a:t>Keep</a:t>
            </a:r>
            <a:r>
              <a:rPr lang="fi-FI" dirty="0" smtClean="0"/>
              <a:t> </a:t>
            </a:r>
            <a:r>
              <a:rPr lang="fi-FI" dirty="0" err="1" smtClean="0"/>
              <a:t>calm</a:t>
            </a:r>
            <a:r>
              <a:rPr lang="fi-FI" dirty="0" smtClean="0"/>
              <a:t> and </a:t>
            </a:r>
            <a:r>
              <a:rPr lang="fi-FI" dirty="0" err="1" smtClean="0"/>
              <a:t>inform</a:t>
            </a:r>
            <a:r>
              <a:rPr lang="fi-FI" dirty="0" smtClean="0"/>
              <a:t> data </a:t>
            </a:r>
            <a:r>
              <a:rPr lang="fi-FI" dirty="0" err="1" smtClean="0"/>
              <a:t>subjects</a:t>
            </a:r>
            <a:r>
              <a:rPr lang="fi-FI" dirty="0" smtClean="0"/>
              <a:t> </a:t>
            </a:r>
            <a:endParaRPr lang="fi-FI" dirty="0"/>
          </a:p>
        </p:txBody>
      </p:sp>
      <p:sp>
        <p:nvSpPr>
          <p:cNvPr id="3" name="Content Placeholder 2"/>
          <p:cNvSpPr>
            <a:spLocks noGrp="1"/>
          </p:cNvSpPr>
          <p:nvPr>
            <p:ph sz="quarter" idx="14"/>
          </p:nvPr>
        </p:nvSpPr>
        <p:spPr>
          <a:xfrm>
            <a:off x="468551" y="1527814"/>
            <a:ext cx="8207375" cy="3989070"/>
          </a:xfrm>
        </p:spPr>
        <p:txBody>
          <a:bodyPr/>
          <a:lstStyle/>
          <a:p>
            <a:pPr>
              <a:buFont typeface="Arial" charset="0"/>
              <a:buNone/>
              <a:defRPr/>
            </a:pPr>
            <a:r>
              <a:rPr lang="fi-FI" dirty="0" err="1" smtClean="0"/>
              <a:t>Goals</a:t>
            </a:r>
            <a:r>
              <a:rPr lang="fi-FI" dirty="0" smtClean="0"/>
              <a:t> of </a:t>
            </a:r>
            <a:r>
              <a:rPr lang="fi-FI" dirty="0" err="1" smtClean="0"/>
              <a:t>scientific</a:t>
            </a:r>
            <a:r>
              <a:rPr lang="fi-FI" dirty="0" smtClean="0"/>
              <a:t> </a:t>
            </a:r>
            <a:r>
              <a:rPr lang="fi-FI" dirty="0" err="1" smtClean="0"/>
              <a:t>research</a:t>
            </a:r>
            <a:r>
              <a:rPr lang="fi-FI" dirty="0" smtClean="0"/>
              <a:t>, </a:t>
            </a:r>
            <a:r>
              <a:rPr lang="fi-FI" dirty="0" err="1" smtClean="0"/>
              <a:t>archiving</a:t>
            </a:r>
            <a:r>
              <a:rPr lang="fi-FI" dirty="0" smtClean="0"/>
              <a:t> </a:t>
            </a:r>
            <a:r>
              <a:rPr lang="fi-FI" dirty="0" err="1" smtClean="0"/>
              <a:t>research</a:t>
            </a:r>
            <a:r>
              <a:rPr lang="fi-FI" dirty="0" smtClean="0"/>
              <a:t> data and publishing </a:t>
            </a:r>
            <a:r>
              <a:rPr lang="fi-FI" dirty="0" err="1" smtClean="0"/>
              <a:t>research</a:t>
            </a:r>
            <a:r>
              <a:rPr lang="fi-FI" dirty="0" smtClean="0"/>
              <a:t> </a:t>
            </a:r>
            <a:r>
              <a:rPr lang="fi-FI" dirty="0" err="1" smtClean="0"/>
              <a:t>outputs</a:t>
            </a:r>
            <a:r>
              <a:rPr lang="fi-FI" dirty="0" smtClean="0"/>
              <a:t> </a:t>
            </a:r>
            <a:r>
              <a:rPr lang="fi-FI" dirty="0" err="1" smtClean="0"/>
              <a:t>can</a:t>
            </a:r>
            <a:r>
              <a:rPr lang="fi-FI" dirty="0" smtClean="0"/>
              <a:t> </a:t>
            </a:r>
            <a:r>
              <a:rPr lang="fi-FI" dirty="0" err="1" smtClean="0"/>
              <a:t>be</a:t>
            </a:r>
            <a:r>
              <a:rPr lang="fi-FI" dirty="0" smtClean="0"/>
              <a:t> </a:t>
            </a:r>
            <a:r>
              <a:rPr lang="fi-FI" dirty="0" err="1" smtClean="0"/>
              <a:t>achieved</a:t>
            </a:r>
            <a:r>
              <a:rPr lang="fi-FI" dirty="0" smtClean="0"/>
              <a:t> , </a:t>
            </a:r>
            <a:r>
              <a:rPr lang="fi-FI" dirty="0" err="1" smtClean="0"/>
              <a:t>if</a:t>
            </a:r>
            <a:r>
              <a:rPr lang="fi-FI" dirty="0" smtClean="0"/>
              <a:t> data </a:t>
            </a:r>
            <a:r>
              <a:rPr lang="fi-FI" dirty="0" err="1" smtClean="0"/>
              <a:t>subjects</a:t>
            </a:r>
            <a:r>
              <a:rPr lang="fi-FI" dirty="0" smtClean="0"/>
              <a:t> </a:t>
            </a:r>
            <a:r>
              <a:rPr lang="fi-FI" dirty="0" err="1" smtClean="0"/>
              <a:t>are</a:t>
            </a:r>
            <a:r>
              <a:rPr lang="fi-FI" dirty="0" smtClean="0"/>
              <a:t> </a:t>
            </a:r>
            <a:r>
              <a:rPr lang="fi-FI" dirty="0" err="1" smtClean="0"/>
              <a:t>informed</a:t>
            </a:r>
            <a:r>
              <a:rPr lang="fi-FI" dirty="0" smtClean="0"/>
              <a:t> of </a:t>
            </a:r>
            <a:r>
              <a:rPr lang="fi-FI" dirty="0" err="1" smtClean="0"/>
              <a:t>how</a:t>
            </a:r>
            <a:r>
              <a:rPr lang="fi-FI" dirty="0" smtClean="0"/>
              <a:t> </a:t>
            </a:r>
            <a:r>
              <a:rPr lang="fi-FI" dirty="0" err="1" smtClean="0"/>
              <a:t>their</a:t>
            </a:r>
            <a:r>
              <a:rPr lang="fi-FI" dirty="0" smtClean="0"/>
              <a:t> data is </a:t>
            </a:r>
            <a:r>
              <a:rPr lang="fi-FI" dirty="0" err="1" smtClean="0"/>
              <a:t>processed</a:t>
            </a:r>
            <a:r>
              <a:rPr lang="fi-FI" dirty="0" smtClean="0"/>
              <a:t>.  </a:t>
            </a:r>
          </a:p>
          <a:p>
            <a:pPr>
              <a:buFont typeface="Arial" charset="0"/>
              <a:buNone/>
              <a:defRPr/>
            </a:pPr>
            <a:endParaRPr lang="fi-FI" dirty="0"/>
          </a:p>
          <a:p>
            <a:pPr>
              <a:buFont typeface="Arial" charset="0"/>
              <a:buNone/>
              <a:defRPr/>
            </a:pPr>
            <a:r>
              <a:rPr lang="en-US" dirty="0" smtClean="0"/>
              <a:t>Data subjects should be informed in </a:t>
            </a:r>
            <a:r>
              <a:rPr lang="en-US" dirty="0"/>
              <a:t>a concise, transparent, intelligible and easily accessible form, using clear and plain </a:t>
            </a:r>
            <a:r>
              <a:rPr lang="en-US" dirty="0" smtClean="0"/>
              <a:t>language</a:t>
            </a:r>
            <a:r>
              <a:rPr lang="en-US" dirty="0"/>
              <a:t> </a:t>
            </a:r>
            <a:r>
              <a:rPr lang="en-US" dirty="0" smtClean="0"/>
              <a:t>(Art 12 )</a:t>
            </a:r>
            <a:endParaRPr lang="fi-FI" dirty="0"/>
          </a:p>
        </p:txBody>
      </p:sp>
      <p:sp>
        <p:nvSpPr>
          <p:cNvPr id="4" name="Date Placeholder 3"/>
          <p:cNvSpPr>
            <a:spLocks noGrp="1"/>
          </p:cNvSpPr>
          <p:nvPr>
            <p:ph type="dt" sz="quarter" idx="15"/>
          </p:nvPr>
        </p:nvSpPr>
        <p:spPr/>
        <p:txBody>
          <a:bodyPr/>
          <a:lstStyle/>
          <a:p>
            <a:pPr>
              <a:defRPr/>
            </a:pPr>
            <a:fld id="{24CBB682-87B2-4236-AF78-B49807E7713E}" type="datetime1">
              <a:rPr lang="fi-FI">
                <a:solidFill>
                  <a:prstClr val="black">
                    <a:tint val="75000"/>
                  </a:prstClr>
                </a:solidFill>
              </a:rPr>
              <a:pPr>
                <a:defRPr/>
              </a:pPr>
              <a:t>15.5.2018</a:t>
            </a:fld>
            <a:endParaRPr lang="fi-FI">
              <a:solidFill>
                <a:prstClr val="black">
                  <a:tint val="75000"/>
                </a:prstClr>
              </a:solidFill>
            </a:endParaRPr>
          </a:p>
        </p:txBody>
      </p:sp>
      <p:sp>
        <p:nvSpPr>
          <p:cNvPr id="5" name="Slide Number Placeholder 4"/>
          <p:cNvSpPr>
            <a:spLocks noGrp="1"/>
          </p:cNvSpPr>
          <p:nvPr>
            <p:ph type="sldNum" sz="quarter" idx="17"/>
          </p:nvPr>
        </p:nvSpPr>
        <p:spPr/>
        <p:txBody>
          <a:bodyPr/>
          <a:lstStyle/>
          <a:p>
            <a:pPr>
              <a:defRPr/>
            </a:pPr>
            <a:fld id="{1741C648-BBAC-4A22-9B45-985AE27AB265}" type="slidenum">
              <a:rPr lang="fi-FI" smtClean="0">
                <a:solidFill>
                  <a:prstClr val="black">
                    <a:tint val="75000"/>
                  </a:prstClr>
                </a:solidFill>
              </a:rPr>
              <a:pPr>
                <a:defRPr/>
              </a:pPr>
              <a:t>45</a:t>
            </a:fld>
            <a:endParaRPr lang="fi-FI">
              <a:solidFill>
                <a:prstClr val="black">
                  <a:tint val="75000"/>
                </a:prstClr>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8551" y="318136"/>
            <a:ext cx="8207375" cy="1196340"/>
          </a:xfrm>
        </p:spPr>
        <p:txBody>
          <a:bodyPr/>
          <a:lstStyle/>
          <a:p>
            <a:pPr>
              <a:defRPr/>
            </a:pPr>
            <a:r>
              <a:rPr lang="fi-FI" dirty="0" err="1" smtClean="0"/>
              <a:t>Art</a:t>
            </a:r>
            <a:r>
              <a:rPr lang="fi-FI" dirty="0" smtClean="0"/>
              <a:t> 13  </a:t>
            </a:r>
            <a:r>
              <a:rPr lang="fi-FI" dirty="0" err="1" smtClean="0"/>
              <a:t>Art</a:t>
            </a:r>
            <a:r>
              <a:rPr lang="fi-FI" dirty="0" smtClean="0"/>
              <a:t> 14 : </a:t>
            </a:r>
            <a:r>
              <a:rPr lang="fi-FI" sz="2000" dirty="0" err="1"/>
              <a:t>Information</a:t>
            </a:r>
            <a:r>
              <a:rPr lang="fi-FI" sz="2000" dirty="0"/>
              <a:t> to </a:t>
            </a:r>
            <a:r>
              <a:rPr lang="fi-FI" sz="2000" dirty="0" err="1"/>
              <a:t>research</a:t>
            </a:r>
            <a:r>
              <a:rPr lang="fi-FI" sz="2000" dirty="0"/>
              <a:t> </a:t>
            </a:r>
            <a:r>
              <a:rPr lang="fi-FI" sz="2000" dirty="0" err="1"/>
              <a:t>participants</a:t>
            </a:r>
            <a:endParaRPr lang="fi-FI" sz="2000" dirty="0"/>
          </a:p>
        </p:txBody>
      </p:sp>
      <p:sp>
        <p:nvSpPr>
          <p:cNvPr id="3" name="Content Placeholder 2"/>
          <p:cNvSpPr>
            <a:spLocks noGrp="1"/>
          </p:cNvSpPr>
          <p:nvPr>
            <p:ph sz="quarter" idx="14"/>
          </p:nvPr>
        </p:nvSpPr>
        <p:spPr>
          <a:xfrm>
            <a:off x="468551" y="937264"/>
            <a:ext cx="8207375" cy="4911090"/>
          </a:xfrm>
        </p:spPr>
        <p:txBody>
          <a:bodyPr/>
          <a:lstStyle/>
          <a:p>
            <a:pPr>
              <a:buFont typeface="Arial" charset="0"/>
              <a:buNone/>
              <a:defRPr/>
            </a:pPr>
            <a:r>
              <a:rPr lang="fi-FI" sz="1800" dirty="0" err="1"/>
              <a:t>Article</a:t>
            </a:r>
            <a:r>
              <a:rPr lang="fi-FI" sz="1800" dirty="0"/>
              <a:t> 13; </a:t>
            </a:r>
            <a:r>
              <a:rPr lang="fi-FI" sz="1800" dirty="0" err="1"/>
              <a:t>Information</a:t>
            </a:r>
            <a:r>
              <a:rPr lang="fi-FI" sz="1800" dirty="0"/>
              <a:t> to </a:t>
            </a:r>
            <a:r>
              <a:rPr lang="fi-FI" sz="1800" dirty="0" err="1"/>
              <a:t>be</a:t>
            </a:r>
            <a:r>
              <a:rPr lang="fi-FI" sz="1800" dirty="0"/>
              <a:t> </a:t>
            </a:r>
            <a:r>
              <a:rPr lang="fi-FI" sz="1800" dirty="0" err="1"/>
              <a:t>provided</a:t>
            </a:r>
            <a:r>
              <a:rPr lang="fi-FI" sz="1800" dirty="0"/>
              <a:t> </a:t>
            </a:r>
            <a:r>
              <a:rPr lang="fi-FI" sz="1800" dirty="0" err="1"/>
              <a:t>where</a:t>
            </a:r>
            <a:r>
              <a:rPr lang="fi-FI" sz="1800" dirty="0"/>
              <a:t> </a:t>
            </a:r>
            <a:r>
              <a:rPr lang="fi-FI" sz="1800" dirty="0" err="1"/>
              <a:t>personal</a:t>
            </a:r>
            <a:r>
              <a:rPr lang="fi-FI" sz="1800" dirty="0"/>
              <a:t> data </a:t>
            </a:r>
            <a:r>
              <a:rPr lang="fi-FI" sz="1800" dirty="0" err="1"/>
              <a:t>are</a:t>
            </a:r>
            <a:r>
              <a:rPr lang="fi-FI" sz="1800" dirty="0"/>
              <a:t> </a:t>
            </a:r>
            <a:r>
              <a:rPr lang="fi-FI" sz="1800" dirty="0" err="1"/>
              <a:t>collected</a:t>
            </a:r>
            <a:r>
              <a:rPr lang="fi-FI" sz="1800" dirty="0"/>
              <a:t> </a:t>
            </a:r>
            <a:r>
              <a:rPr lang="fi-FI" sz="1800" dirty="0" err="1"/>
              <a:t>from</a:t>
            </a:r>
            <a:r>
              <a:rPr lang="fi-FI" sz="1800" dirty="0"/>
              <a:t> the data </a:t>
            </a:r>
            <a:r>
              <a:rPr lang="fi-FI" sz="1800" dirty="0" err="1"/>
              <a:t>subject</a:t>
            </a:r>
            <a:r>
              <a:rPr lang="fi-FI" sz="1800" dirty="0"/>
              <a:t> and </a:t>
            </a:r>
            <a:r>
              <a:rPr lang="fi-FI" sz="1800" dirty="0" err="1"/>
              <a:t>Art</a:t>
            </a:r>
            <a:r>
              <a:rPr lang="fi-FI" sz="1800" dirty="0"/>
              <a:t> </a:t>
            </a:r>
            <a:r>
              <a:rPr lang="en-US" sz="1800" dirty="0"/>
              <a:t>(additional information for data not collected from data subjects Art 14 )</a:t>
            </a:r>
            <a:r>
              <a:rPr lang="fi-FI" sz="1800" dirty="0"/>
              <a:t> </a:t>
            </a:r>
          </a:p>
          <a:p>
            <a:pPr marL="451934" indent="-451934">
              <a:buFont typeface="Arial" charset="0"/>
              <a:buAutoNum type="alphaLcParenR"/>
              <a:defRPr/>
            </a:pPr>
            <a:r>
              <a:rPr lang="fi-FI" sz="1800" dirty="0"/>
              <a:t>The </a:t>
            </a:r>
            <a:r>
              <a:rPr lang="fi-FI" sz="1800" dirty="0" err="1"/>
              <a:t>identity</a:t>
            </a:r>
            <a:r>
              <a:rPr lang="fi-FI" sz="1800" dirty="0"/>
              <a:t> and the </a:t>
            </a:r>
            <a:r>
              <a:rPr lang="fi-FI" sz="1800" dirty="0" err="1"/>
              <a:t>contact</a:t>
            </a:r>
            <a:r>
              <a:rPr lang="fi-FI" sz="1800" dirty="0"/>
              <a:t> </a:t>
            </a:r>
            <a:r>
              <a:rPr lang="fi-FI" sz="1800" dirty="0" err="1"/>
              <a:t>details</a:t>
            </a:r>
            <a:r>
              <a:rPr lang="fi-FI" sz="1800" dirty="0"/>
              <a:t> of the </a:t>
            </a:r>
            <a:r>
              <a:rPr lang="fi-FI" sz="1800" dirty="0" err="1"/>
              <a:t>controller</a:t>
            </a:r>
            <a:endParaRPr lang="fi-FI" sz="1800" dirty="0"/>
          </a:p>
          <a:p>
            <a:pPr marL="451934" indent="-451934">
              <a:buFont typeface="Arial" charset="0"/>
              <a:buAutoNum type="alphaLcParenR"/>
              <a:defRPr/>
            </a:pPr>
            <a:r>
              <a:rPr lang="fi-FI" sz="1800" dirty="0"/>
              <a:t>The </a:t>
            </a:r>
            <a:r>
              <a:rPr lang="fi-FI" sz="1800" dirty="0" err="1"/>
              <a:t>contact</a:t>
            </a:r>
            <a:r>
              <a:rPr lang="fi-FI" sz="1800" dirty="0"/>
              <a:t> </a:t>
            </a:r>
            <a:r>
              <a:rPr lang="fi-FI" sz="1800" dirty="0" err="1"/>
              <a:t>details</a:t>
            </a:r>
            <a:r>
              <a:rPr lang="fi-FI" sz="1800" dirty="0"/>
              <a:t> of the data </a:t>
            </a:r>
            <a:r>
              <a:rPr lang="fi-FI" sz="1800" dirty="0" err="1"/>
              <a:t>protection</a:t>
            </a:r>
            <a:r>
              <a:rPr lang="fi-FI" sz="1800" dirty="0"/>
              <a:t> </a:t>
            </a:r>
            <a:r>
              <a:rPr lang="fi-FI" sz="1800" dirty="0" err="1"/>
              <a:t>officer</a:t>
            </a:r>
            <a:r>
              <a:rPr lang="fi-FI" sz="1800" dirty="0"/>
              <a:t>;</a:t>
            </a:r>
          </a:p>
          <a:p>
            <a:pPr marL="451934" indent="-451934">
              <a:buFont typeface="Arial" charset="0"/>
              <a:buAutoNum type="alphaLcParenR"/>
              <a:defRPr/>
            </a:pPr>
            <a:r>
              <a:rPr lang="fi-FI" sz="1800" dirty="0"/>
              <a:t>The </a:t>
            </a:r>
            <a:r>
              <a:rPr lang="fi-FI" sz="1800" dirty="0" err="1"/>
              <a:t>purposes</a:t>
            </a:r>
            <a:r>
              <a:rPr lang="fi-FI" sz="1800" dirty="0"/>
              <a:t> of the </a:t>
            </a:r>
            <a:r>
              <a:rPr lang="fi-FI" sz="1800" dirty="0" err="1"/>
              <a:t>processing</a:t>
            </a:r>
            <a:r>
              <a:rPr lang="fi-FI" sz="1800" dirty="0"/>
              <a:t> and the </a:t>
            </a:r>
            <a:r>
              <a:rPr lang="fi-FI" sz="1800" dirty="0" err="1"/>
              <a:t>legal</a:t>
            </a:r>
            <a:r>
              <a:rPr lang="fi-FI" sz="1800" dirty="0"/>
              <a:t> </a:t>
            </a:r>
            <a:r>
              <a:rPr lang="fi-FI" sz="1800" dirty="0" err="1"/>
              <a:t>basis</a:t>
            </a:r>
            <a:r>
              <a:rPr lang="fi-FI" sz="1800" dirty="0"/>
              <a:t> for </a:t>
            </a:r>
            <a:r>
              <a:rPr lang="fi-FI" sz="1800" dirty="0" err="1"/>
              <a:t>processing</a:t>
            </a:r>
            <a:endParaRPr lang="fi-FI" sz="1800" dirty="0"/>
          </a:p>
          <a:p>
            <a:pPr marL="451934" indent="-451934">
              <a:buFont typeface="Arial" charset="0"/>
              <a:buAutoNum type="alphaLcParenR"/>
              <a:defRPr/>
            </a:pPr>
            <a:r>
              <a:rPr lang="en-US" sz="1800" dirty="0"/>
              <a:t>the categories of personal data concerned (additional information for data not collected from data subjects Art 14 )</a:t>
            </a:r>
            <a:r>
              <a:rPr lang="fi-FI" sz="1800" dirty="0"/>
              <a:t> </a:t>
            </a:r>
          </a:p>
          <a:p>
            <a:pPr marL="451934" indent="-451934">
              <a:buFont typeface="Arial" charset="0"/>
              <a:buAutoNum type="alphaLcParenR"/>
              <a:defRPr/>
            </a:pPr>
            <a:r>
              <a:rPr lang="fi-FI" sz="1800" dirty="0"/>
              <a:t>The </a:t>
            </a:r>
            <a:r>
              <a:rPr lang="fi-FI" sz="1800" dirty="0" err="1"/>
              <a:t>recipients</a:t>
            </a:r>
            <a:r>
              <a:rPr lang="fi-FI" sz="1800" dirty="0"/>
              <a:t> </a:t>
            </a:r>
            <a:r>
              <a:rPr lang="fi-FI" sz="1800" dirty="0" err="1"/>
              <a:t>or</a:t>
            </a:r>
            <a:r>
              <a:rPr lang="fi-FI" sz="1800" dirty="0"/>
              <a:t> </a:t>
            </a:r>
            <a:r>
              <a:rPr lang="fi-FI" sz="1800" dirty="0" err="1"/>
              <a:t>categories</a:t>
            </a:r>
            <a:r>
              <a:rPr lang="fi-FI" sz="1800" dirty="0"/>
              <a:t> of </a:t>
            </a:r>
            <a:r>
              <a:rPr lang="fi-FI" sz="1800" dirty="0" err="1"/>
              <a:t>recipients</a:t>
            </a:r>
            <a:r>
              <a:rPr lang="fi-FI" sz="1800" dirty="0"/>
              <a:t> of the </a:t>
            </a:r>
            <a:r>
              <a:rPr lang="fi-FI" sz="1800" dirty="0" err="1"/>
              <a:t>personal</a:t>
            </a:r>
            <a:r>
              <a:rPr lang="fi-FI" sz="1800" dirty="0"/>
              <a:t> data</a:t>
            </a:r>
          </a:p>
          <a:p>
            <a:pPr marL="451934" indent="-451934">
              <a:buFont typeface="Arial" charset="0"/>
              <a:buAutoNum type="alphaLcParenR"/>
              <a:defRPr/>
            </a:pPr>
            <a:r>
              <a:rPr lang="fi-FI" sz="1800" dirty="0" err="1"/>
              <a:t>That</a:t>
            </a:r>
            <a:r>
              <a:rPr lang="fi-FI" sz="1800" dirty="0"/>
              <a:t> data is </a:t>
            </a:r>
            <a:r>
              <a:rPr lang="fi-FI" sz="1800" dirty="0" err="1"/>
              <a:t>not</a:t>
            </a:r>
            <a:r>
              <a:rPr lang="fi-FI" sz="1800" dirty="0"/>
              <a:t> </a:t>
            </a:r>
            <a:r>
              <a:rPr lang="fi-FI" sz="1800" dirty="0" err="1"/>
              <a:t>used</a:t>
            </a:r>
            <a:r>
              <a:rPr lang="fi-FI" sz="1800" dirty="0"/>
              <a:t> for </a:t>
            </a:r>
            <a:r>
              <a:rPr lang="fi-FI" sz="1800" dirty="0" err="1"/>
              <a:t>profiling</a:t>
            </a:r>
            <a:r>
              <a:rPr lang="fi-FI" sz="1800" dirty="0"/>
              <a:t> </a:t>
            </a:r>
            <a:r>
              <a:rPr lang="fi-FI" sz="1800" dirty="0" err="1"/>
              <a:t>or</a:t>
            </a:r>
            <a:r>
              <a:rPr lang="fi-FI" sz="1800" dirty="0"/>
              <a:t> </a:t>
            </a:r>
            <a:r>
              <a:rPr lang="fi-FI" sz="1800" dirty="0" err="1"/>
              <a:t>automated</a:t>
            </a:r>
            <a:r>
              <a:rPr lang="fi-FI" sz="1800" dirty="0"/>
              <a:t> </a:t>
            </a:r>
            <a:r>
              <a:rPr lang="fi-FI" sz="1800" dirty="0" err="1"/>
              <a:t>decision</a:t>
            </a:r>
            <a:r>
              <a:rPr lang="fi-FI" sz="1800" dirty="0"/>
              <a:t> </a:t>
            </a:r>
            <a:r>
              <a:rPr lang="fi-FI" sz="1800" dirty="0" err="1"/>
              <a:t>making</a:t>
            </a:r>
            <a:endParaRPr lang="fi-FI" sz="1800" dirty="0"/>
          </a:p>
          <a:p>
            <a:pPr marL="451934" indent="-451934">
              <a:buFont typeface="Arial" charset="0"/>
              <a:buAutoNum type="alphaLcParenR"/>
              <a:defRPr/>
            </a:pPr>
            <a:r>
              <a:rPr lang="fi-FI" sz="1800" dirty="0"/>
              <a:t>If </a:t>
            </a:r>
            <a:r>
              <a:rPr lang="fi-FI" sz="1800" dirty="0" err="1"/>
              <a:t>controller</a:t>
            </a:r>
            <a:r>
              <a:rPr lang="fi-FI" sz="1800" dirty="0"/>
              <a:t> </a:t>
            </a:r>
            <a:r>
              <a:rPr lang="fi-FI" sz="1800" dirty="0" err="1"/>
              <a:t>intends</a:t>
            </a:r>
            <a:r>
              <a:rPr lang="fi-FI" sz="1800" dirty="0"/>
              <a:t> to </a:t>
            </a:r>
            <a:r>
              <a:rPr lang="fi-FI" sz="1800" dirty="0" err="1"/>
              <a:t>transfer</a:t>
            </a:r>
            <a:r>
              <a:rPr lang="fi-FI" sz="1800" dirty="0"/>
              <a:t> </a:t>
            </a:r>
            <a:r>
              <a:rPr lang="fi-FI" sz="1800" dirty="0" err="1"/>
              <a:t>personal</a:t>
            </a:r>
            <a:r>
              <a:rPr lang="fi-FI" sz="1800" dirty="0"/>
              <a:t> data outside EU and ETA </a:t>
            </a:r>
            <a:r>
              <a:rPr lang="fi-FI" sz="1800" dirty="0" err="1"/>
              <a:t>area</a:t>
            </a:r>
            <a:r>
              <a:rPr lang="fi-FI" sz="1800" dirty="0"/>
              <a:t> </a:t>
            </a:r>
          </a:p>
          <a:p>
            <a:pPr marL="451934" indent="-451934">
              <a:buFont typeface="Arial" charset="0"/>
              <a:buAutoNum type="alphaLcParenR"/>
              <a:defRPr/>
            </a:pPr>
            <a:r>
              <a:rPr lang="fi-FI" sz="1800" dirty="0"/>
              <a:t>Data </a:t>
            </a:r>
            <a:r>
              <a:rPr lang="fi-FI" sz="1800" dirty="0" err="1"/>
              <a:t>subjects</a:t>
            </a:r>
            <a:r>
              <a:rPr lang="fi-FI" sz="1800" dirty="0"/>
              <a:t> </a:t>
            </a:r>
            <a:r>
              <a:rPr lang="fi-FI" sz="1800" dirty="0" err="1"/>
              <a:t>right</a:t>
            </a:r>
            <a:r>
              <a:rPr lang="fi-FI" sz="1800" dirty="0"/>
              <a:t> to </a:t>
            </a:r>
            <a:r>
              <a:rPr lang="fi-FI" sz="1800" dirty="0" err="1"/>
              <a:t>lodge</a:t>
            </a:r>
            <a:r>
              <a:rPr lang="fi-FI" sz="1800" dirty="0"/>
              <a:t> a </a:t>
            </a:r>
            <a:r>
              <a:rPr lang="fi-FI" sz="1800" dirty="0" err="1"/>
              <a:t>complaint</a:t>
            </a:r>
            <a:r>
              <a:rPr lang="fi-FI" sz="1800" dirty="0"/>
              <a:t> of </a:t>
            </a:r>
            <a:r>
              <a:rPr lang="fi-FI" sz="1800" dirty="0" err="1"/>
              <a:t>unlawful</a:t>
            </a:r>
            <a:r>
              <a:rPr lang="fi-FI" sz="1800" dirty="0"/>
              <a:t> </a:t>
            </a:r>
            <a:r>
              <a:rPr lang="fi-FI" sz="1800" dirty="0" err="1"/>
              <a:t>processing</a:t>
            </a:r>
            <a:r>
              <a:rPr lang="fi-FI" sz="1800" dirty="0"/>
              <a:t>  </a:t>
            </a:r>
            <a:r>
              <a:rPr lang="fi-FI" sz="1800" dirty="0" err="1"/>
              <a:t>with</a:t>
            </a:r>
            <a:r>
              <a:rPr lang="fi-FI" sz="1800" dirty="0"/>
              <a:t> </a:t>
            </a:r>
            <a:r>
              <a:rPr lang="fi-FI" sz="1800" dirty="0" err="1"/>
              <a:t>supervisory</a:t>
            </a:r>
            <a:r>
              <a:rPr lang="fi-FI" sz="1800" dirty="0"/>
              <a:t> </a:t>
            </a:r>
            <a:r>
              <a:rPr lang="fi-FI" sz="1800" dirty="0" err="1"/>
              <a:t>authority</a:t>
            </a:r>
            <a:r>
              <a:rPr lang="fi-FI" sz="1800" dirty="0"/>
              <a:t> </a:t>
            </a:r>
            <a:endParaRPr lang="fi-FI" dirty="0"/>
          </a:p>
        </p:txBody>
      </p:sp>
      <p:sp>
        <p:nvSpPr>
          <p:cNvPr id="4" name="Date Placeholder 3"/>
          <p:cNvSpPr>
            <a:spLocks noGrp="1"/>
          </p:cNvSpPr>
          <p:nvPr>
            <p:ph type="dt" sz="quarter" idx="15"/>
          </p:nvPr>
        </p:nvSpPr>
        <p:spPr/>
        <p:txBody>
          <a:bodyPr/>
          <a:lstStyle/>
          <a:p>
            <a:pPr>
              <a:defRPr/>
            </a:pPr>
            <a:fld id="{24CBB682-87B2-4236-AF78-B49807E7713E}" type="datetime1">
              <a:rPr lang="fi-FI">
                <a:solidFill>
                  <a:prstClr val="black">
                    <a:tint val="75000"/>
                  </a:prstClr>
                </a:solidFill>
              </a:rPr>
              <a:pPr>
                <a:defRPr/>
              </a:pPr>
              <a:t>15.5.2018</a:t>
            </a:fld>
            <a:endParaRPr lang="fi-FI">
              <a:solidFill>
                <a:prstClr val="black">
                  <a:tint val="75000"/>
                </a:prstClr>
              </a:solidFill>
            </a:endParaRPr>
          </a:p>
        </p:txBody>
      </p:sp>
      <p:sp>
        <p:nvSpPr>
          <p:cNvPr id="5" name="Slide Number Placeholder 4"/>
          <p:cNvSpPr>
            <a:spLocks noGrp="1"/>
          </p:cNvSpPr>
          <p:nvPr>
            <p:ph type="sldNum" sz="quarter" idx="17"/>
          </p:nvPr>
        </p:nvSpPr>
        <p:spPr/>
        <p:txBody>
          <a:bodyPr/>
          <a:lstStyle/>
          <a:p>
            <a:pPr>
              <a:defRPr/>
            </a:pPr>
            <a:fld id="{2218C934-5209-4291-A8AA-18D9EDE7B270}" type="slidenum">
              <a:rPr lang="fi-FI" smtClean="0">
                <a:solidFill>
                  <a:prstClr val="black">
                    <a:tint val="75000"/>
                  </a:prstClr>
                </a:solidFill>
              </a:rPr>
              <a:pPr>
                <a:defRPr/>
              </a:pPr>
              <a:t>46</a:t>
            </a:fld>
            <a:endParaRPr lang="fi-FI" dirty="0">
              <a:solidFill>
                <a:prstClr val="black">
                  <a:tint val="75000"/>
                </a:prstClr>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8551" y="318136"/>
            <a:ext cx="8207375" cy="1196340"/>
          </a:xfrm>
        </p:spPr>
        <p:txBody>
          <a:bodyPr/>
          <a:lstStyle/>
          <a:p>
            <a:pPr>
              <a:defRPr/>
            </a:pPr>
            <a:r>
              <a:rPr lang="fi-FI" dirty="0" err="1" smtClean="0"/>
              <a:t>Research</a:t>
            </a:r>
            <a:r>
              <a:rPr lang="fi-FI" dirty="0" smtClean="0"/>
              <a:t> Data Management </a:t>
            </a:r>
            <a:endParaRPr lang="fi-FI" dirty="0"/>
          </a:p>
        </p:txBody>
      </p:sp>
      <p:sp>
        <p:nvSpPr>
          <p:cNvPr id="3" name="Content Placeholder 2"/>
          <p:cNvSpPr>
            <a:spLocks noGrp="1"/>
          </p:cNvSpPr>
          <p:nvPr>
            <p:ph sz="quarter" idx="14"/>
          </p:nvPr>
        </p:nvSpPr>
        <p:spPr>
          <a:xfrm>
            <a:off x="468551" y="1527814"/>
            <a:ext cx="8207375" cy="3989070"/>
          </a:xfrm>
        </p:spPr>
        <p:txBody>
          <a:bodyPr/>
          <a:lstStyle/>
          <a:p>
            <a:pPr>
              <a:buFont typeface="Arial" charset="0"/>
              <a:buNone/>
              <a:defRPr/>
            </a:pPr>
            <a:r>
              <a:rPr lang="en-US" sz="2800" dirty="0"/>
              <a:t>Researchers need adequate data management plans in order to meet the personal data processing and security principles . </a:t>
            </a:r>
          </a:p>
          <a:p>
            <a:pPr>
              <a:buFont typeface="Arial" charset="0"/>
              <a:buNone/>
              <a:defRPr/>
            </a:pPr>
            <a:r>
              <a:rPr lang="en-US" sz="2800" dirty="0"/>
              <a:t>Information they supply to research participants on personal data used in the project, must cover all the topics required, to fulfil requirements of Article 13 and/ or 14. </a:t>
            </a:r>
            <a:endParaRPr lang="fi-FI" sz="2800" dirty="0"/>
          </a:p>
        </p:txBody>
      </p:sp>
      <p:sp>
        <p:nvSpPr>
          <p:cNvPr id="4" name="Date Placeholder 3"/>
          <p:cNvSpPr>
            <a:spLocks noGrp="1"/>
          </p:cNvSpPr>
          <p:nvPr>
            <p:ph type="dt" sz="quarter" idx="15"/>
          </p:nvPr>
        </p:nvSpPr>
        <p:spPr/>
        <p:txBody>
          <a:bodyPr/>
          <a:lstStyle/>
          <a:p>
            <a:pPr>
              <a:defRPr/>
            </a:pPr>
            <a:fld id="{24CBB682-87B2-4236-AF78-B49807E7713E}" type="datetime1">
              <a:rPr lang="fi-FI">
                <a:solidFill>
                  <a:prstClr val="black">
                    <a:tint val="75000"/>
                  </a:prstClr>
                </a:solidFill>
              </a:rPr>
              <a:pPr>
                <a:defRPr/>
              </a:pPr>
              <a:t>15.5.2018</a:t>
            </a:fld>
            <a:endParaRPr lang="fi-FI">
              <a:solidFill>
                <a:prstClr val="black">
                  <a:tint val="75000"/>
                </a:prstClr>
              </a:solidFill>
            </a:endParaRPr>
          </a:p>
        </p:txBody>
      </p:sp>
      <p:sp>
        <p:nvSpPr>
          <p:cNvPr id="5" name="Slide Number Placeholder 4"/>
          <p:cNvSpPr>
            <a:spLocks noGrp="1"/>
          </p:cNvSpPr>
          <p:nvPr>
            <p:ph type="sldNum" sz="quarter" idx="17"/>
          </p:nvPr>
        </p:nvSpPr>
        <p:spPr/>
        <p:txBody>
          <a:bodyPr/>
          <a:lstStyle/>
          <a:p>
            <a:pPr>
              <a:defRPr/>
            </a:pPr>
            <a:fld id="{7EBE1512-6859-4289-B81F-A8C8E8AB951D}" type="slidenum">
              <a:rPr lang="fi-FI" smtClean="0">
                <a:solidFill>
                  <a:prstClr val="black">
                    <a:tint val="75000"/>
                  </a:prstClr>
                </a:solidFill>
              </a:rPr>
              <a:pPr>
                <a:defRPr/>
              </a:pPr>
              <a:t>47</a:t>
            </a:fld>
            <a:endParaRPr lang="fi-FI">
              <a:solidFill>
                <a:prstClr val="black">
                  <a:tint val="75000"/>
                </a:prstClr>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8551" y="318136"/>
            <a:ext cx="8207375" cy="1196340"/>
          </a:xfrm>
        </p:spPr>
        <p:txBody>
          <a:bodyPr/>
          <a:lstStyle/>
          <a:p>
            <a:pPr>
              <a:defRPr/>
            </a:pPr>
            <a:r>
              <a:rPr lang="fi-FI" dirty="0" err="1" smtClean="0"/>
              <a:t>Documents</a:t>
            </a:r>
            <a:r>
              <a:rPr lang="fi-FI" dirty="0" smtClean="0"/>
              <a:t> </a:t>
            </a:r>
            <a:r>
              <a:rPr lang="fi-FI" dirty="0" err="1" smtClean="0"/>
              <a:t>researcher</a:t>
            </a:r>
            <a:r>
              <a:rPr lang="fi-FI" dirty="0" smtClean="0"/>
              <a:t> </a:t>
            </a:r>
            <a:r>
              <a:rPr lang="fi-FI" dirty="0" err="1" smtClean="0"/>
              <a:t>prepares</a:t>
            </a:r>
            <a:r>
              <a:rPr lang="fi-FI" dirty="0" smtClean="0"/>
              <a:t>  </a:t>
            </a:r>
            <a:endParaRPr lang="fi-FI" dirty="0"/>
          </a:p>
        </p:txBody>
      </p:sp>
      <p:sp>
        <p:nvSpPr>
          <p:cNvPr id="3" name="Content Placeholder 2"/>
          <p:cNvSpPr>
            <a:spLocks noGrp="1"/>
          </p:cNvSpPr>
          <p:nvPr>
            <p:ph sz="quarter" idx="14"/>
          </p:nvPr>
        </p:nvSpPr>
        <p:spPr>
          <a:xfrm>
            <a:off x="468551" y="1527814"/>
            <a:ext cx="8207375" cy="3989070"/>
          </a:xfrm>
        </p:spPr>
        <p:txBody>
          <a:bodyPr/>
          <a:lstStyle/>
          <a:p>
            <a:pPr>
              <a:buFont typeface="Arial" charset="0"/>
              <a:buNone/>
              <a:defRPr/>
            </a:pPr>
            <a:r>
              <a:rPr lang="fi-FI" dirty="0" smtClean="0"/>
              <a:t>My </a:t>
            </a:r>
            <a:r>
              <a:rPr lang="fi-FI" dirty="0" err="1" smtClean="0"/>
              <a:t>present</a:t>
            </a:r>
            <a:r>
              <a:rPr lang="fi-FI" dirty="0" smtClean="0"/>
              <a:t> </a:t>
            </a:r>
            <a:r>
              <a:rPr lang="fi-FI" dirty="0" err="1" smtClean="0"/>
              <a:t>advice</a:t>
            </a:r>
            <a:r>
              <a:rPr lang="fi-FI" dirty="0" smtClean="0"/>
              <a:t> to </a:t>
            </a:r>
            <a:r>
              <a:rPr lang="fi-FI" dirty="0" err="1" smtClean="0"/>
              <a:t>researchers</a:t>
            </a:r>
            <a:r>
              <a:rPr lang="fi-FI" dirty="0"/>
              <a:t>:</a:t>
            </a:r>
            <a:r>
              <a:rPr lang="fi-FI" dirty="0" smtClean="0"/>
              <a:t>	</a:t>
            </a:r>
          </a:p>
          <a:p>
            <a:pPr>
              <a:buFont typeface="Arial" charset="0"/>
              <a:buNone/>
              <a:defRPr/>
            </a:pPr>
            <a:r>
              <a:rPr lang="fi-FI" dirty="0" err="1"/>
              <a:t>M</a:t>
            </a:r>
            <a:r>
              <a:rPr lang="fi-FI" dirty="0" err="1" smtClean="0"/>
              <a:t>ost</a:t>
            </a:r>
            <a:r>
              <a:rPr lang="fi-FI" dirty="0" smtClean="0"/>
              <a:t> </a:t>
            </a:r>
            <a:r>
              <a:rPr lang="fi-FI" dirty="0" err="1" smtClean="0"/>
              <a:t>relevant</a:t>
            </a:r>
            <a:r>
              <a:rPr lang="fi-FI" dirty="0" smtClean="0"/>
              <a:t> </a:t>
            </a:r>
            <a:r>
              <a:rPr lang="fi-FI" dirty="0" err="1" smtClean="0"/>
              <a:t>information</a:t>
            </a:r>
            <a:r>
              <a:rPr lang="fi-FI" dirty="0" smtClean="0"/>
              <a:t> </a:t>
            </a:r>
            <a:r>
              <a:rPr lang="fi-FI" dirty="0" err="1" smtClean="0"/>
              <a:t>from</a:t>
            </a:r>
            <a:r>
              <a:rPr lang="fi-FI" dirty="0" smtClean="0"/>
              <a:t> the </a:t>
            </a:r>
            <a:r>
              <a:rPr lang="fi-FI" dirty="0" err="1" smtClean="0"/>
              <a:t>viewpoint</a:t>
            </a:r>
            <a:r>
              <a:rPr lang="fi-FI" dirty="0" smtClean="0"/>
              <a:t> of </a:t>
            </a:r>
            <a:r>
              <a:rPr lang="fi-FI" dirty="0" err="1" smtClean="0"/>
              <a:t>research</a:t>
            </a:r>
            <a:r>
              <a:rPr lang="fi-FI" dirty="0" smtClean="0"/>
              <a:t> </a:t>
            </a:r>
            <a:r>
              <a:rPr lang="fi-FI" dirty="0" err="1" smtClean="0"/>
              <a:t>participants</a:t>
            </a:r>
            <a:r>
              <a:rPr lang="fi-FI" dirty="0" smtClean="0"/>
              <a:t> (</a:t>
            </a:r>
            <a:r>
              <a:rPr lang="fi-FI" dirty="0" err="1" smtClean="0"/>
              <a:t>human</a:t>
            </a:r>
            <a:r>
              <a:rPr lang="fi-FI" dirty="0" smtClean="0"/>
              <a:t> </a:t>
            </a:r>
            <a:r>
              <a:rPr lang="fi-FI" dirty="0" err="1" smtClean="0"/>
              <a:t>readable</a:t>
            </a:r>
            <a:r>
              <a:rPr lang="fi-FI" dirty="0" smtClean="0"/>
              <a:t> ). </a:t>
            </a:r>
            <a:r>
              <a:rPr lang="fi-FI" dirty="0" err="1" smtClean="0"/>
              <a:t>Information</a:t>
            </a:r>
            <a:r>
              <a:rPr lang="fi-FI" dirty="0" smtClean="0"/>
              <a:t> </a:t>
            </a:r>
            <a:r>
              <a:rPr lang="fi-FI" dirty="0" err="1" smtClean="0"/>
              <a:t>about</a:t>
            </a:r>
            <a:r>
              <a:rPr lang="fi-FI" dirty="0" smtClean="0"/>
              <a:t> </a:t>
            </a:r>
            <a:r>
              <a:rPr lang="fi-FI" dirty="0" err="1" smtClean="0"/>
              <a:t>privacy</a:t>
            </a:r>
            <a:r>
              <a:rPr lang="fi-FI" dirty="0" smtClean="0"/>
              <a:t> and </a:t>
            </a:r>
            <a:r>
              <a:rPr lang="fi-FI" dirty="0" err="1" smtClean="0"/>
              <a:t>research</a:t>
            </a:r>
            <a:r>
              <a:rPr lang="fi-FI" dirty="0" smtClean="0"/>
              <a:t>  	</a:t>
            </a:r>
            <a:r>
              <a:rPr lang="fi-FI" dirty="0" err="1" smtClean="0"/>
              <a:t>required</a:t>
            </a:r>
            <a:r>
              <a:rPr lang="fi-FI" dirty="0" smtClean="0"/>
              <a:t> 	</a:t>
            </a:r>
            <a:r>
              <a:rPr lang="fi-FI" dirty="0" err="1" smtClean="0"/>
              <a:t>by</a:t>
            </a:r>
            <a:r>
              <a:rPr lang="fi-FI" dirty="0" smtClean="0"/>
              <a:t> </a:t>
            </a:r>
            <a:r>
              <a:rPr lang="fi-FI" dirty="0" err="1" smtClean="0"/>
              <a:t>art</a:t>
            </a:r>
            <a:r>
              <a:rPr lang="fi-FI" dirty="0" smtClean="0"/>
              <a:t> 13 and 14  in </a:t>
            </a:r>
            <a:r>
              <a:rPr lang="fi-FI" dirty="0" err="1" smtClean="0"/>
              <a:t>clear</a:t>
            </a:r>
            <a:r>
              <a:rPr lang="fi-FI" dirty="0" smtClean="0"/>
              <a:t> </a:t>
            </a:r>
            <a:r>
              <a:rPr lang="fi-FI" dirty="0" err="1" smtClean="0"/>
              <a:t>language</a:t>
            </a:r>
            <a:r>
              <a:rPr lang="fi-FI" dirty="0" smtClean="0"/>
              <a:t>,  and </a:t>
            </a:r>
            <a:r>
              <a:rPr lang="fi-FI" dirty="0" err="1" smtClean="0"/>
              <a:t>including</a:t>
            </a:r>
            <a:r>
              <a:rPr lang="fi-FI" dirty="0" smtClean="0"/>
              <a:t> </a:t>
            </a:r>
            <a:r>
              <a:rPr lang="fi-FI" dirty="0" err="1" smtClean="0"/>
              <a:t>consent</a:t>
            </a:r>
            <a:r>
              <a:rPr lang="fi-FI" dirty="0" smtClean="0"/>
              <a:t> to </a:t>
            </a:r>
            <a:r>
              <a:rPr lang="fi-FI" dirty="0" err="1" smtClean="0"/>
              <a:t>participate</a:t>
            </a:r>
            <a:r>
              <a:rPr lang="fi-FI" dirty="0" smtClean="0"/>
              <a:t> and </a:t>
            </a:r>
          </a:p>
          <a:p>
            <a:pPr>
              <a:buFont typeface="Arial" charset="0"/>
              <a:buNone/>
              <a:defRPr/>
            </a:pPr>
            <a:r>
              <a:rPr lang="fi-FI" dirty="0" smtClean="0"/>
              <a:t> </a:t>
            </a:r>
            <a:r>
              <a:rPr lang="fi-FI" dirty="0" err="1" smtClean="0"/>
              <a:t>Privacy</a:t>
            </a:r>
            <a:r>
              <a:rPr lang="fi-FI" dirty="0" smtClean="0"/>
              <a:t> </a:t>
            </a:r>
            <a:r>
              <a:rPr lang="fi-FI" dirty="0" err="1" smtClean="0"/>
              <a:t>Notice</a:t>
            </a:r>
            <a:r>
              <a:rPr lang="fi-FI" dirty="0" smtClean="0"/>
              <a:t> (</a:t>
            </a:r>
            <a:r>
              <a:rPr lang="fi-FI" dirty="0" err="1" smtClean="0"/>
              <a:t>lawyer</a:t>
            </a:r>
            <a:r>
              <a:rPr lang="fi-FI" dirty="0" smtClean="0"/>
              <a:t> </a:t>
            </a:r>
            <a:r>
              <a:rPr lang="fi-FI" dirty="0" err="1" smtClean="0"/>
              <a:t>readable</a:t>
            </a:r>
            <a:r>
              <a:rPr lang="fi-FI" dirty="0" smtClean="0"/>
              <a:t>, </a:t>
            </a:r>
            <a:r>
              <a:rPr lang="fi-FI" dirty="0" err="1" smtClean="0"/>
              <a:t>all</a:t>
            </a:r>
            <a:r>
              <a:rPr lang="fi-FI" dirty="0" smtClean="0"/>
              <a:t>  </a:t>
            </a:r>
            <a:r>
              <a:rPr lang="fi-FI" dirty="0" err="1"/>
              <a:t>information</a:t>
            </a:r>
            <a:r>
              <a:rPr lang="fi-FI" dirty="0"/>
              <a:t> </a:t>
            </a:r>
            <a:r>
              <a:rPr lang="fi-FI" dirty="0" err="1"/>
              <a:t>required</a:t>
            </a:r>
            <a:r>
              <a:rPr lang="fi-FI" dirty="0"/>
              <a:t> </a:t>
            </a:r>
            <a:r>
              <a:rPr lang="fi-FI" dirty="0" err="1"/>
              <a:t>by</a:t>
            </a:r>
            <a:r>
              <a:rPr lang="fi-FI" dirty="0"/>
              <a:t> </a:t>
            </a:r>
            <a:r>
              <a:rPr lang="fi-FI" dirty="0" err="1" smtClean="0"/>
              <a:t>article</a:t>
            </a:r>
            <a:r>
              <a:rPr lang="fi-FI" dirty="0" smtClean="0"/>
              <a:t> 13 and </a:t>
            </a:r>
            <a:r>
              <a:rPr lang="fi-FI" dirty="0" err="1" smtClean="0"/>
              <a:t>art</a:t>
            </a:r>
            <a:r>
              <a:rPr lang="fi-FI" dirty="0" smtClean="0"/>
              <a:t> 14  in a </a:t>
            </a:r>
            <a:r>
              <a:rPr lang="fi-FI" dirty="0" err="1" smtClean="0"/>
              <a:t>formal</a:t>
            </a:r>
            <a:r>
              <a:rPr lang="fi-FI" dirty="0" smtClean="0"/>
              <a:t> </a:t>
            </a:r>
            <a:r>
              <a:rPr lang="fi-FI" dirty="0" err="1" smtClean="0"/>
              <a:t>template</a:t>
            </a:r>
            <a:r>
              <a:rPr lang="fi-FI" dirty="0" smtClean="0"/>
              <a:t> ) </a:t>
            </a:r>
            <a:r>
              <a:rPr lang="fi-FI" dirty="0"/>
              <a:t>and </a:t>
            </a:r>
            <a:r>
              <a:rPr lang="fi-FI" dirty="0" err="1"/>
              <a:t>acknowledgement</a:t>
            </a:r>
            <a:r>
              <a:rPr lang="fi-FI" dirty="0"/>
              <a:t> of </a:t>
            </a:r>
            <a:r>
              <a:rPr lang="fi-FI" dirty="0" err="1"/>
              <a:t>information</a:t>
            </a:r>
            <a:r>
              <a:rPr lang="fi-FI" dirty="0"/>
              <a:t> 	</a:t>
            </a:r>
            <a:r>
              <a:rPr lang="fi-FI" dirty="0" err="1"/>
              <a:t>received</a:t>
            </a:r>
            <a:r>
              <a:rPr lang="fi-FI" dirty="0"/>
              <a:t> (</a:t>
            </a:r>
            <a:r>
              <a:rPr lang="fi-FI" dirty="0" err="1"/>
              <a:t>signed</a:t>
            </a:r>
            <a:r>
              <a:rPr lang="fi-FI" dirty="0"/>
              <a:t> </a:t>
            </a:r>
            <a:r>
              <a:rPr lang="fi-FI" dirty="0" err="1"/>
              <a:t>by</a:t>
            </a:r>
            <a:r>
              <a:rPr lang="fi-FI" dirty="0"/>
              <a:t> </a:t>
            </a:r>
            <a:r>
              <a:rPr lang="fi-FI" dirty="0" err="1"/>
              <a:t>participant</a:t>
            </a:r>
            <a:r>
              <a:rPr lang="fi-FI" dirty="0"/>
              <a:t>) </a:t>
            </a:r>
            <a:r>
              <a:rPr lang="fi-FI" dirty="0" smtClean="0"/>
              <a:t>Using a </a:t>
            </a:r>
            <a:r>
              <a:rPr lang="fi-FI" dirty="0" err="1" smtClean="0"/>
              <a:t>formal</a:t>
            </a:r>
            <a:r>
              <a:rPr lang="fi-FI" dirty="0" smtClean="0"/>
              <a:t> </a:t>
            </a:r>
            <a:r>
              <a:rPr lang="fi-FI" dirty="0" err="1" smtClean="0"/>
              <a:t>template</a:t>
            </a:r>
            <a:r>
              <a:rPr lang="fi-FI" dirty="0" smtClean="0"/>
              <a:t> is </a:t>
            </a:r>
            <a:r>
              <a:rPr lang="fi-FI" dirty="0" err="1" smtClean="0"/>
              <a:t>not</a:t>
            </a:r>
            <a:r>
              <a:rPr lang="fi-FI" dirty="0" smtClean="0"/>
              <a:t> </a:t>
            </a:r>
            <a:r>
              <a:rPr lang="fi-FI" dirty="0" err="1" smtClean="0"/>
              <a:t>necessary</a:t>
            </a:r>
            <a:r>
              <a:rPr lang="fi-FI" dirty="0" smtClean="0"/>
              <a:t>, </a:t>
            </a:r>
            <a:r>
              <a:rPr lang="fi-FI" dirty="0" err="1" smtClean="0"/>
              <a:t>but</a:t>
            </a:r>
            <a:r>
              <a:rPr lang="fi-FI" dirty="0" smtClean="0"/>
              <a:t> </a:t>
            </a:r>
            <a:r>
              <a:rPr lang="fi-FI" dirty="0" err="1" smtClean="0"/>
              <a:t>can</a:t>
            </a:r>
            <a:r>
              <a:rPr lang="fi-FI" dirty="0" smtClean="0"/>
              <a:t> help </a:t>
            </a:r>
            <a:r>
              <a:rPr lang="fi-FI" dirty="0" err="1" smtClean="0"/>
              <a:t>ensure</a:t>
            </a:r>
            <a:r>
              <a:rPr lang="fi-FI" dirty="0" smtClean="0"/>
              <a:t> </a:t>
            </a:r>
            <a:r>
              <a:rPr lang="fi-FI" dirty="0" err="1" smtClean="0"/>
              <a:t>all</a:t>
            </a:r>
            <a:r>
              <a:rPr lang="fi-FI" dirty="0" smtClean="0"/>
              <a:t> </a:t>
            </a:r>
            <a:r>
              <a:rPr lang="fi-FI" dirty="0" err="1" smtClean="0"/>
              <a:t>information</a:t>
            </a:r>
            <a:r>
              <a:rPr lang="fi-FI" dirty="0" smtClean="0"/>
              <a:t> </a:t>
            </a:r>
            <a:r>
              <a:rPr lang="fi-FI" dirty="0" err="1" smtClean="0"/>
              <a:t>required</a:t>
            </a:r>
            <a:r>
              <a:rPr lang="fi-FI" dirty="0" smtClean="0"/>
              <a:t> is </a:t>
            </a:r>
            <a:r>
              <a:rPr lang="fi-FI" dirty="0" err="1" smtClean="0"/>
              <a:t>included</a:t>
            </a:r>
            <a:endParaRPr lang="fi-FI" dirty="0"/>
          </a:p>
        </p:txBody>
      </p:sp>
      <p:sp>
        <p:nvSpPr>
          <p:cNvPr id="4" name="Date Placeholder 3"/>
          <p:cNvSpPr>
            <a:spLocks noGrp="1"/>
          </p:cNvSpPr>
          <p:nvPr>
            <p:ph type="dt" sz="quarter" idx="15"/>
          </p:nvPr>
        </p:nvSpPr>
        <p:spPr/>
        <p:txBody>
          <a:bodyPr/>
          <a:lstStyle/>
          <a:p>
            <a:pPr>
              <a:defRPr/>
            </a:pPr>
            <a:fld id="{24CBB682-87B2-4236-AF78-B49807E7713E}" type="datetime1">
              <a:rPr lang="fi-FI">
                <a:solidFill>
                  <a:prstClr val="black">
                    <a:tint val="75000"/>
                  </a:prstClr>
                </a:solidFill>
              </a:rPr>
              <a:pPr>
                <a:defRPr/>
              </a:pPr>
              <a:t>15.5.2018</a:t>
            </a:fld>
            <a:endParaRPr lang="fi-FI">
              <a:solidFill>
                <a:prstClr val="black">
                  <a:tint val="75000"/>
                </a:prstClr>
              </a:solidFill>
            </a:endParaRPr>
          </a:p>
        </p:txBody>
      </p:sp>
      <p:sp>
        <p:nvSpPr>
          <p:cNvPr id="5" name="Slide Number Placeholder 4"/>
          <p:cNvSpPr>
            <a:spLocks noGrp="1"/>
          </p:cNvSpPr>
          <p:nvPr>
            <p:ph type="sldNum" sz="quarter" idx="17"/>
          </p:nvPr>
        </p:nvSpPr>
        <p:spPr/>
        <p:txBody>
          <a:bodyPr/>
          <a:lstStyle/>
          <a:p>
            <a:pPr>
              <a:defRPr/>
            </a:pPr>
            <a:fld id="{4EA0187F-D3B7-40B4-86DF-93A1A525B17A}" type="slidenum">
              <a:rPr lang="fi-FI" smtClean="0">
                <a:solidFill>
                  <a:prstClr val="black">
                    <a:tint val="75000"/>
                  </a:prstClr>
                </a:solidFill>
              </a:rPr>
              <a:pPr>
                <a:defRPr/>
              </a:pPr>
              <a:t>48</a:t>
            </a:fld>
            <a:endParaRPr lang="fi-FI">
              <a:solidFill>
                <a:prstClr val="black">
                  <a:tint val="75000"/>
                </a:prstClr>
              </a:solidFil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8551" y="318136"/>
            <a:ext cx="8207375" cy="1196340"/>
          </a:xfrm>
        </p:spPr>
        <p:txBody>
          <a:bodyPr/>
          <a:lstStyle/>
          <a:p>
            <a:pPr>
              <a:defRPr/>
            </a:pPr>
            <a:r>
              <a:rPr lang="fi-FI" sz="2800" dirty="0"/>
              <a:t>Best </a:t>
            </a:r>
            <a:r>
              <a:rPr lang="fi-FI" sz="2800" dirty="0" err="1"/>
              <a:t>practises</a:t>
            </a:r>
            <a:r>
              <a:rPr lang="fi-FI" sz="2800" dirty="0"/>
              <a:t> in the </a:t>
            </a:r>
            <a:r>
              <a:rPr lang="fi-FI" sz="2800" dirty="0" err="1"/>
              <a:t>field</a:t>
            </a:r>
            <a:r>
              <a:rPr lang="fi-FI" sz="2800" dirty="0"/>
              <a:t> /</a:t>
            </a:r>
            <a:r>
              <a:rPr lang="fi-FI" sz="2800" dirty="0" err="1"/>
              <a:t>discipline</a:t>
            </a:r>
            <a:r>
              <a:rPr lang="fi-FI" sz="2800" dirty="0"/>
              <a:t> </a:t>
            </a:r>
            <a:r>
              <a:rPr lang="fi-FI" sz="2800" dirty="0" err="1"/>
              <a:t>are</a:t>
            </a:r>
            <a:r>
              <a:rPr lang="fi-FI" sz="2800" dirty="0"/>
              <a:t> </a:t>
            </a:r>
            <a:r>
              <a:rPr lang="fi-FI" sz="2800" dirty="0" err="1"/>
              <a:t>essential</a:t>
            </a:r>
            <a:r>
              <a:rPr lang="fi-FI" sz="2800" dirty="0"/>
              <a:t> </a:t>
            </a:r>
            <a:r>
              <a:rPr lang="fi-FI" dirty="0" smtClean="0"/>
              <a:t>–</a:t>
            </a:r>
            <a:r>
              <a:rPr lang="fi-FI" sz="1800" dirty="0" err="1"/>
              <a:t>researcher</a:t>
            </a:r>
            <a:r>
              <a:rPr lang="fi-FI" sz="1800" dirty="0"/>
              <a:t> </a:t>
            </a:r>
            <a:r>
              <a:rPr lang="fi-FI" sz="1800" dirty="0" err="1"/>
              <a:t>should</a:t>
            </a:r>
            <a:r>
              <a:rPr lang="fi-FI" sz="1800" dirty="0"/>
              <a:t> </a:t>
            </a:r>
            <a:r>
              <a:rPr lang="fi-FI" sz="1800" dirty="0" err="1"/>
              <a:t>be</a:t>
            </a:r>
            <a:r>
              <a:rPr lang="fi-FI" sz="1800" dirty="0"/>
              <a:t> </a:t>
            </a:r>
            <a:r>
              <a:rPr lang="fi-FI" sz="1800" dirty="0" err="1"/>
              <a:t>familiar</a:t>
            </a:r>
            <a:r>
              <a:rPr lang="fi-FI" sz="1800" dirty="0"/>
              <a:t> </a:t>
            </a:r>
            <a:r>
              <a:rPr lang="fi-FI" sz="1800" dirty="0" err="1"/>
              <a:t>with</a:t>
            </a:r>
            <a:r>
              <a:rPr lang="fi-FI" sz="1800" dirty="0"/>
              <a:t> </a:t>
            </a:r>
            <a:r>
              <a:rPr lang="fi-FI" sz="1800" dirty="0" err="1"/>
              <a:t>best</a:t>
            </a:r>
            <a:r>
              <a:rPr lang="fi-FI" sz="1800" dirty="0"/>
              <a:t> EU </a:t>
            </a:r>
            <a:r>
              <a:rPr lang="fi-FI" sz="1800" dirty="0" err="1"/>
              <a:t>research</a:t>
            </a:r>
            <a:r>
              <a:rPr lang="fi-FI" sz="1800" dirty="0"/>
              <a:t> </a:t>
            </a:r>
            <a:r>
              <a:rPr lang="fi-FI" sz="1800" dirty="0" err="1"/>
              <a:t>practises</a:t>
            </a:r>
            <a:r>
              <a:rPr lang="fi-FI" sz="1800" dirty="0"/>
              <a:t> </a:t>
            </a:r>
          </a:p>
        </p:txBody>
      </p:sp>
      <p:sp>
        <p:nvSpPr>
          <p:cNvPr id="3" name="Content Placeholder 2"/>
          <p:cNvSpPr>
            <a:spLocks noGrp="1"/>
          </p:cNvSpPr>
          <p:nvPr>
            <p:ph sz="quarter" idx="14"/>
          </p:nvPr>
        </p:nvSpPr>
        <p:spPr>
          <a:xfrm>
            <a:off x="468551" y="1527814"/>
            <a:ext cx="8207375" cy="3989070"/>
          </a:xfrm>
        </p:spPr>
        <p:txBody>
          <a:bodyPr/>
          <a:lstStyle/>
          <a:p>
            <a:pPr>
              <a:buFont typeface="Arial" charset="0"/>
              <a:buNone/>
              <a:defRPr/>
            </a:pPr>
            <a:r>
              <a:rPr lang="en-US" sz="1800" dirty="0"/>
              <a:t>OHBM Council created a “</a:t>
            </a:r>
            <a:r>
              <a:rPr lang="en-US" sz="1800" dirty="0">
                <a:hlinkClick r:id="rId2"/>
              </a:rPr>
              <a:t>Statement on Neuroimaging Research and Data Integrity</a:t>
            </a:r>
            <a:r>
              <a:rPr lang="en-US" sz="1800" dirty="0"/>
              <a:t>”, and a </a:t>
            </a:r>
            <a:r>
              <a:rPr lang="en-US" sz="1800" dirty="0">
                <a:hlinkClick r:id="rId3"/>
              </a:rPr>
              <a:t>Committee on Best Practices in Data Analysis and Sharing</a:t>
            </a:r>
            <a:r>
              <a:rPr lang="en-US" sz="1800" dirty="0"/>
              <a:t> (COBIDAS).</a:t>
            </a:r>
            <a:endParaRPr lang="fi-FI" sz="1800" dirty="0"/>
          </a:p>
          <a:p>
            <a:pPr>
              <a:buFont typeface="Arial" charset="0"/>
              <a:buNone/>
              <a:defRPr/>
            </a:pPr>
            <a:r>
              <a:rPr lang="fi-FI" sz="1200" dirty="0">
                <a:hlinkClick r:id="rId3"/>
              </a:rPr>
              <a:t>https://www.humanbrainmapping.org/i4a/pages/index.cfm?pageID=3728</a:t>
            </a:r>
            <a:endParaRPr lang="fi-FI" sz="1200" dirty="0"/>
          </a:p>
          <a:p>
            <a:pPr>
              <a:buFont typeface="Arial" charset="0"/>
              <a:buNone/>
              <a:defRPr/>
            </a:pPr>
            <a:r>
              <a:rPr lang="fi-FI" dirty="0" err="1" smtClean="0"/>
              <a:t>Example</a:t>
            </a:r>
            <a:r>
              <a:rPr lang="fi-FI" dirty="0" smtClean="0"/>
              <a:t> of data </a:t>
            </a:r>
            <a:r>
              <a:rPr lang="fi-FI" dirty="0" err="1" smtClean="0"/>
              <a:t>sharing</a:t>
            </a:r>
            <a:r>
              <a:rPr lang="fi-FI" dirty="0" smtClean="0"/>
              <a:t>  </a:t>
            </a:r>
          </a:p>
          <a:p>
            <a:pPr>
              <a:buFont typeface="Arial" charset="0"/>
              <a:buNone/>
              <a:defRPr/>
            </a:pPr>
            <a:r>
              <a:rPr lang="fi-FI" dirty="0"/>
              <a:t> </a:t>
            </a:r>
            <a:r>
              <a:rPr lang="fi-FI" sz="1800" dirty="0">
                <a:hlinkClick r:id="rId4"/>
              </a:rPr>
              <a:t>https://zenodo.org/record/832995#.WuLb3E1lLnF</a:t>
            </a:r>
            <a:endParaRPr lang="fi-FI" sz="1800" dirty="0"/>
          </a:p>
          <a:p>
            <a:pPr>
              <a:buFont typeface="Arial" charset="0"/>
              <a:buNone/>
              <a:defRPr/>
            </a:pPr>
            <a:r>
              <a:rPr lang="fi-FI" sz="1200" dirty="0"/>
              <a:t> </a:t>
            </a:r>
          </a:p>
          <a:p>
            <a:pPr>
              <a:buFont typeface="Arial" charset="0"/>
              <a:buNone/>
              <a:defRPr/>
            </a:pPr>
            <a:r>
              <a:rPr lang="fi-FI" dirty="0" err="1" smtClean="0"/>
              <a:t>Based</a:t>
            </a:r>
            <a:r>
              <a:rPr lang="fi-FI" dirty="0" smtClean="0"/>
              <a:t> on </a:t>
            </a:r>
            <a:r>
              <a:rPr lang="fi-FI" dirty="0" err="1" smtClean="0"/>
              <a:t>what</a:t>
            </a:r>
            <a:r>
              <a:rPr lang="fi-FI" dirty="0" smtClean="0"/>
              <a:t>  </a:t>
            </a:r>
            <a:r>
              <a:rPr lang="fi-FI" dirty="0" err="1" smtClean="0"/>
              <a:t>researchers</a:t>
            </a:r>
            <a:r>
              <a:rPr lang="fi-FI" dirty="0" smtClean="0"/>
              <a:t>  </a:t>
            </a:r>
            <a:r>
              <a:rPr lang="fi-FI" dirty="0" err="1" smtClean="0"/>
              <a:t>are</a:t>
            </a:r>
            <a:r>
              <a:rPr lang="fi-FI" dirty="0" smtClean="0"/>
              <a:t> </a:t>
            </a:r>
            <a:r>
              <a:rPr lang="fi-FI" dirty="0" err="1" smtClean="0"/>
              <a:t>using</a:t>
            </a:r>
            <a:r>
              <a:rPr lang="fi-FI" dirty="0" smtClean="0"/>
              <a:t> in Europe</a:t>
            </a:r>
            <a:endParaRPr lang="fi-FI" sz="1200" dirty="0"/>
          </a:p>
          <a:p>
            <a:pPr>
              <a:buFont typeface="Arial" charset="0"/>
              <a:buNone/>
              <a:defRPr/>
            </a:pPr>
            <a:r>
              <a:rPr lang="fi-FI" sz="1200" dirty="0">
                <a:hlinkClick r:id="rId5"/>
              </a:rPr>
              <a:t>http://open-brain-consent.readthedocs.io/en/latest/ultimate.htmlabroad</a:t>
            </a:r>
            <a:endParaRPr lang="fi-FI" sz="1200" dirty="0"/>
          </a:p>
          <a:p>
            <a:pPr>
              <a:buFont typeface="Arial" charset="0"/>
              <a:buNone/>
              <a:defRPr/>
            </a:pPr>
            <a:endParaRPr lang="fi-FI" sz="1200" dirty="0"/>
          </a:p>
          <a:p>
            <a:pPr>
              <a:buFont typeface="Arial" charset="0"/>
              <a:buNone/>
              <a:defRPr/>
            </a:pPr>
            <a:r>
              <a:rPr lang="fi-FI" dirty="0" smtClean="0"/>
              <a:t> </a:t>
            </a:r>
          </a:p>
          <a:p>
            <a:pPr>
              <a:buFont typeface="Arial" charset="0"/>
              <a:buNone/>
              <a:defRPr/>
            </a:pPr>
            <a:r>
              <a:rPr lang="fi-FI" dirty="0"/>
              <a:t> </a:t>
            </a:r>
          </a:p>
          <a:p>
            <a:pPr>
              <a:buFont typeface="Arial" charset="0"/>
              <a:buNone/>
              <a:defRPr/>
            </a:pPr>
            <a:endParaRPr lang="fi-FI" dirty="0"/>
          </a:p>
        </p:txBody>
      </p:sp>
      <p:sp>
        <p:nvSpPr>
          <p:cNvPr id="4" name="Date Placeholder 3"/>
          <p:cNvSpPr>
            <a:spLocks noGrp="1"/>
          </p:cNvSpPr>
          <p:nvPr>
            <p:ph type="dt" sz="quarter" idx="15"/>
          </p:nvPr>
        </p:nvSpPr>
        <p:spPr/>
        <p:txBody>
          <a:bodyPr/>
          <a:lstStyle/>
          <a:p>
            <a:pPr>
              <a:defRPr/>
            </a:pPr>
            <a:fld id="{24CBB682-87B2-4236-AF78-B49807E7713E}" type="datetime1">
              <a:rPr lang="fi-FI">
                <a:solidFill>
                  <a:prstClr val="black">
                    <a:tint val="75000"/>
                  </a:prstClr>
                </a:solidFill>
              </a:rPr>
              <a:pPr>
                <a:defRPr/>
              </a:pPr>
              <a:t>15.5.2018</a:t>
            </a:fld>
            <a:endParaRPr lang="fi-FI">
              <a:solidFill>
                <a:prstClr val="black">
                  <a:tint val="75000"/>
                </a:prstClr>
              </a:solidFill>
            </a:endParaRPr>
          </a:p>
        </p:txBody>
      </p:sp>
      <p:sp>
        <p:nvSpPr>
          <p:cNvPr id="5" name="Slide Number Placeholder 4"/>
          <p:cNvSpPr>
            <a:spLocks noGrp="1"/>
          </p:cNvSpPr>
          <p:nvPr>
            <p:ph type="sldNum" sz="quarter" idx="17"/>
          </p:nvPr>
        </p:nvSpPr>
        <p:spPr/>
        <p:txBody>
          <a:bodyPr/>
          <a:lstStyle/>
          <a:p>
            <a:pPr>
              <a:defRPr/>
            </a:pPr>
            <a:fld id="{B5C7FFEC-1FA2-49AF-9E43-E67E512D67E9}" type="slidenum">
              <a:rPr lang="fi-FI" smtClean="0">
                <a:solidFill>
                  <a:prstClr val="black">
                    <a:tint val="75000"/>
                  </a:prstClr>
                </a:solidFill>
              </a:rPr>
              <a:pPr>
                <a:defRPr/>
              </a:pPr>
              <a:t>49</a:t>
            </a:fld>
            <a:endParaRPr lang="fi-FI">
              <a:solidFill>
                <a:prstClr val="black">
                  <a:tint val="75000"/>
                </a:prstClr>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S-SRV-P100\Users$\fgr020\Downloads\LIBER GDPR - What Does It Mean For Researchers_ MD 20180515\Dia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901"/>
            <a:ext cx="9144000" cy="68596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fill="hold"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8551" y="318136"/>
            <a:ext cx="8207375" cy="1196340"/>
          </a:xfrm>
        </p:spPr>
        <p:txBody>
          <a:bodyPr/>
          <a:lstStyle/>
          <a:p>
            <a:pPr>
              <a:defRPr/>
            </a:pPr>
            <a:r>
              <a:rPr lang="en-US" b="0" dirty="0"/>
              <a:t>D</a:t>
            </a:r>
            <a:r>
              <a:rPr lang="en-US" b="0" dirty="0" smtClean="0"/>
              <a:t>ata </a:t>
            </a:r>
            <a:r>
              <a:rPr lang="en-US" b="0" dirty="0"/>
              <a:t>processing </a:t>
            </a:r>
            <a:endParaRPr lang="fi-FI" dirty="0"/>
          </a:p>
        </p:txBody>
      </p:sp>
      <p:sp>
        <p:nvSpPr>
          <p:cNvPr id="3" name="Content Placeholder 2"/>
          <p:cNvSpPr>
            <a:spLocks noGrp="1"/>
          </p:cNvSpPr>
          <p:nvPr>
            <p:ph sz="quarter" idx="14"/>
          </p:nvPr>
        </p:nvSpPr>
        <p:spPr>
          <a:xfrm>
            <a:off x="468551" y="1527814"/>
            <a:ext cx="8207375" cy="3989070"/>
          </a:xfrm>
        </p:spPr>
        <p:txBody>
          <a:bodyPr/>
          <a:lstStyle/>
          <a:p>
            <a:pPr>
              <a:buFont typeface="Arial" charset="0"/>
              <a:buNone/>
              <a:defRPr/>
            </a:pPr>
            <a:r>
              <a:rPr lang="en-US" sz="2400" dirty="0"/>
              <a:t>Researchers need to identify the appropriate legal basis for data processing for their project in order to meet the lawfulness requirement. In many  cases the suitable  legal basis  for non-medical scientific research  would be  processing is necessary for scientific or historical research purposes in the public interest</a:t>
            </a:r>
          </a:p>
          <a:p>
            <a:pPr>
              <a:buFont typeface="Arial" charset="0"/>
              <a:buNone/>
              <a:defRPr/>
            </a:pPr>
            <a:r>
              <a:rPr lang="en-US" sz="2400" dirty="0"/>
              <a:t> or </a:t>
            </a:r>
          </a:p>
          <a:p>
            <a:pPr>
              <a:buFont typeface="Arial" charset="0"/>
              <a:buNone/>
              <a:defRPr/>
            </a:pPr>
            <a:r>
              <a:rPr lang="en-US" sz="2400" dirty="0"/>
              <a:t>Processing purpose is academic expression </a:t>
            </a:r>
          </a:p>
        </p:txBody>
      </p:sp>
      <p:sp>
        <p:nvSpPr>
          <p:cNvPr id="4" name="Date Placeholder 3"/>
          <p:cNvSpPr>
            <a:spLocks noGrp="1"/>
          </p:cNvSpPr>
          <p:nvPr>
            <p:ph type="dt" sz="quarter" idx="15"/>
          </p:nvPr>
        </p:nvSpPr>
        <p:spPr/>
        <p:txBody>
          <a:bodyPr/>
          <a:lstStyle/>
          <a:p>
            <a:pPr>
              <a:defRPr/>
            </a:pPr>
            <a:fld id="{24CBB682-87B2-4236-AF78-B49807E7713E}" type="datetime1">
              <a:rPr lang="fi-FI">
                <a:solidFill>
                  <a:prstClr val="black">
                    <a:tint val="75000"/>
                  </a:prstClr>
                </a:solidFill>
              </a:rPr>
              <a:pPr>
                <a:defRPr/>
              </a:pPr>
              <a:t>15.5.2018</a:t>
            </a:fld>
            <a:endParaRPr lang="fi-FI">
              <a:solidFill>
                <a:prstClr val="black">
                  <a:tint val="75000"/>
                </a:prstClr>
              </a:solidFill>
            </a:endParaRPr>
          </a:p>
        </p:txBody>
      </p:sp>
      <p:sp>
        <p:nvSpPr>
          <p:cNvPr id="5" name="Slide Number Placeholder 4"/>
          <p:cNvSpPr>
            <a:spLocks noGrp="1"/>
          </p:cNvSpPr>
          <p:nvPr>
            <p:ph type="sldNum" sz="quarter" idx="17"/>
          </p:nvPr>
        </p:nvSpPr>
        <p:spPr/>
        <p:txBody>
          <a:bodyPr/>
          <a:lstStyle/>
          <a:p>
            <a:pPr>
              <a:defRPr/>
            </a:pPr>
            <a:fld id="{A9A1CC6B-2EA8-4E3F-B696-343D288EB745}" type="slidenum">
              <a:rPr lang="fi-FI" smtClean="0">
                <a:solidFill>
                  <a:prstClr val="black">
                    <a:tint val="75000"/>
                  </a:prstClr>
                </a:solidFill>
              </a:rPr>
              <a:pPr>
                <a:defRPr/>
              </a:pPr>
              <a:t>50</a:t>
            </a:fld>
            <a:endParaRPr lang="fi-FI">
              <a:solidFill>
                <a:prstClr val="black">
                  <a:tint val="75000"/>
                </a:prstClr>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8551" y="318136"/>
            <a:ext cx="8207375" cy="1196340"/>
          </a:xfrm>
        </p:spPr>
        <p:txBody>
          <a:bodyPr/>
          <a:lstStyle/>
          <a:p>
            <a:pPr>
              <a:defRPr/>
            </a:pPr>
            <a:r>
              <a:rPr lang="fi-FI" dirty="0" smtClean="0"/>
              <a:t>Rights </a:t>
            </a:r>
            <a:r>
              <a:rPr lang="fi-FI" dirty="0" err="1" smtClean="0"/>
              <a:t>can</a:t>
            </a:r>
            <a:r>
              <a:rPr lang="fi-FI" dirty="0" smtClean="0"/>
              <a:t> </a:t>
            </a:r>
            <a:r>
              <a:rPr lang="fi-FI" dirty="0" err="1" smtClean="0"/>
              <a:t>be</a:t>
            </a:r>
            <a:r>
              <a:rPr lang="fi-FI" dirty="0" smtClean="0"/>
              <a:t> </a:t>
            </a:r>
            <a:r>
              <a:rPr lang="fi-FI" dirty="0" err="1" smtClean="0"/>
              <a:t>limited</a:t>
            </a:r>
            <a:r>
              <a:rPr lang="fi-FI" dirty="0" smtClean="0"/>
              <a:t> in </a:t>
            </a:r>
            <a:r>
              <a:rPr lang="fi-FI" dirty="0" err="1" smtClean="0"/>
              <a:t>national</a:t>
            </a:r>
            <a:r>
              <a:rPr lang="fi-FI" dirty="0" smtClean="0"/>
              <a:t> </a:t>
            </a:r>
            <a:r>
              <a:rPr lang="fi-FI" dirty="0" err="1" smtClean="0"/>
              <a:t>legislation</a:t>
            </a:r>
            <a:r>
              <a:rPr lang="fi-FI" dirty="0" smtClean="0"/>
              <a:t> </a:t>
            </a:r>
            <a:r>
              <a:rPr lang="fi-FI" dirty="0"/>
              <a:t/>
            </a:r>
            <a:br>
              <a:rPr lang="fi-FI" dirty="0"/>
            </a:br>
            <a:endParaRPr lang="fi-FI" dirty="0"/>
          </a:p>
        </p:txBody>
      </p:sp>
      <p:sp>
        <p:nvSpPr>
          <p:cNvPr id="3" name="Content Placeholder 2"/>
          <p:cNvSpPr>
            <a:spLocks noGrp="1"/>
          </p:cNvSpPr>
          <p:nvPr>
            <p:ph sz="quarter" idx="14"/>
          </p:nvPr>
        </p:nvSpPr>
        <p:spPr>
          <a:xfrm>
            <a:off x="468551" y="1183006"/>
            <a:ext cx="8207375" cy="4333874"/>
          </a:xfrm>
        </p:spPr>
        <p:txBody>
          <a:bodyPr/>
          <a:lstStyle/>
          <a:p>
            <a:pPr>
              <a:buFont typeface="Arial" charset="0"/>
              <a:buNone/>
              <a:defRPr/>
            </a:pPr>
            <a:endParaRPr lang="en-US" dirty="0">
              <a:solidFill>
                <a:srgbClr val="FF0000"/>
              </a:solidFill>
            </a:endParaRPr>
          </a:p>
          <a:p>
            <a:pPr>
              <a:buFont typeface="Arial" charset="0"/>
              <a:buNone/>
              <a:defRPr/>
            </a:pPr>
            <a:endParaRPr lang="en-US" dirty="0" smtClean="0"/>
          </a:p>
        </p:txBody>
      </p:sp>
      <p:sp>
        <p:nvSpPr>
          <p:cNvPr id="4" name="Date Placeholder 3"/>
          <p:cNvSpPr>
            <a:spLocks noGrp="1"/>
          </p:cNvSpPr>
          <p:nvPr>
            <p:ph type="dt" sz="quarter" idx="15"/>
          </p:nvPr>
        </p:nvSpPr>
        <p:spPr/>
        <p:txBody>
          <a:bodyPr/>
          <a:lstStyle/>
          <a:p>
            <a:pPr>
              <a:defRPr/>
            </a:pPr>
            <a:fld id="{24CBB682-87B2-4236-AF78-B49807E7713E}" type="datetime1">
              <a:rPr lang="fi-FI">
                <a:solidFill>
                  <a:prstClr val="black">
                    <a:tint val="75000"/>
                  </a:prstClr>
                </a:solidFill>
              </a:rPr>
              <a:pPr>
                <a:defRPr/>
              </a:pPr>
              <a:t>15.5.2018</a:t>
            </a:fld>
            <a:endParaRPr lang="fi-FI">
              <a:solidFill>
                <a:prstClr val="black">
                  <a:tint val="75000"/>
                </a:prstClr>
              </a:solidFill>
            </a:endParaRPr>
          </a:p>
        </p:txBody>
      </p:sp>
      <p:sp>
        <p:nvSpPr>
          <p:cNvPr id="5" name="Slide Number Placeholder 4"/>
          <p:cNvSpPr>
            <a:spLocks noGrp="1"/>
          </p:cNvSpPr>
          <p:nvPr>
            <p:ph type="sldNum" sz="quarter" idx="17"/>
          </p:nvPr>
        </p:nvSpPr>
        <p:spPr/>
        <p:txBody>
          <a:bodyPr/>
          <a:lstStyle/>
          <a:p>
            <a:pPr>
              <a:defRPr/>
            </a:pPr>
            <a:fld id="{B071A084-7E8D-4888-AF2A-017D60121657}" type="slidenum">
              <a:rPr lang="fi-FI" smtClean="0">
                <a:solidFill>
                  <a:prstClr val="black">
                    <a:tint val="75000"/>
                  </a:prstClr>
                </a:solidFill>
              </a:rPr>
              <a:pPr>
                <a:defRPr/>
              </a:pPr>
              <a:t>51</a:t>
            </a:fld>
            <a:endParaRPr lang="fi-FI">
              <a:solidFill>
                <a:prstClr val="black">
                  <a:tint val="75000"/>
                </a:prstClr>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1134708749"/>
              </p:ext>
            </p:extLst>
          </p:nvPr>
        </p:nvGraphicFramePr>
        <p:xfrm>
          <a:off x="395440" y="1514479"/>
          <a:ext cx="7653337" cy="5348520"/>
        </p:xfrm>
        <a:graphic>
          <a:graphicData uri="http://schemas.openxmlformats.org/drawingml/2006/table">
            <a:tbl>
              <a:tblPr/>
              <a:tblGrid>
                <a:gridCol w="7653337">
                  <a:extLst>
                    <a:ext uri="{9D8B030D-6E8A-4147-A177-3AD203B41FA5}"/>
                  </a:extLst>
                </a:gridCol>
              </a:tblGrid>
              <a:tr h="1925528">
                <a:tc>
                  <a:txBody>
                    <a:bodyPr/>
                    <a:lstStyle/>
                    <a:p>
                      <a:pPr algn="l"/>
                      <a:r>
                        <a:rPr lang="en-US" sz="2400" dirty="0" smtClean="0">
                          <a:effectLst/>
                        </a:rPr>
                        <a:t>Art (85)  : Member </a:t>
                      </a:r>
                      <a:r>
                        <a:rPr lang="en-US" sz="2400" dirty="0">
                          <a:effectLst/>
                        </a:rPr>
                        <a:t>States shall by law reconcile the right to the protection of personal data pursuant to this Regulation with the right to freedom of expression and information, including processing for </a:t>
                      </a:r>
                      <a:r>
                        <a:rPr lang="en-US" sz="2400" dirty="0" smtClean="0">
                          <a:effectLst/>
                        </a:rPr>
                        <a:t>the</a:t>
                      </a:r>
                      <a:r>
                        <a:rPr lang="en-US" sz="2400" baseline="0" dirty="0" smtClean="0">
                          <a:effectLst/>
                        </a:rPr>
                        <a:t> </a:t>
                      </a:r>
                      <a:r>
                        <a:rPr lang="en-US" sz="2400" dirty="0" smtClean="0">
                          <a:effectLst/>
                        </a:rPr>
                        <a:t>purposes </a:t>
                      </a:r>
                      <a:r>
                        <a:rPr lang="en-US" sz="2400" dirty="0">
                          <a:effectLst/>
                        </a:rPr>
                        <a:t>of </a:t>
                      </a:r>
                      <a:r>
                        <a:rPr lang="en-US" sz="2400" dirty="0" smtClean="0">
                          <a:effectLst/>
                        </a:rPr>
                        <a:t>academic expression</a:t>
                      </a:r>
                      <a:r>
                        <a:rPr lang="en-US" sz="2400" dirty="0">
                          <a:effectLst/>
                        </a:rPr>
                        <a:t>.</a:t>
                      </a:r>
                      <a:r>
                        <a:rPr lang="en-US" sz="2400" dirty="0"/>
                        <a:t> </a:t>
                      </a:r>
                    </a:p>
                  </a:txBody>
                  <a:tcPr marL="80616" marR="80616" marT="48364" marB="48364">
                    <a:lnL>
                      <a:noFill/>
                    </a:lnL>
                    <a:lnR>
                      <a:noFill/>
                    </a:lnR>
                    <a:lnT>
                      <a:noFill/>
                    </a:lnT>
                    <a:lnB>
                      <a:noFill/>
                    </a:lnB>
                  </a:tcPr>
                </a:tc>
                <a:extLst>
                  <a:ext uri="{0D108BD9-81ED-4DB2-BD59-A6C34878D82A}"/>
                </a:extLst>
              </a:tr>
              <a:tr h="415424">
                <a:tc>
                  <a:txBody>
                    <a:bodyPr/>
                    <a:lstStyle/>
                    <a:p>
                      <a:endParaRPr lang="fi-FI" sz="1900"/>
                    </a:p>
                  </a:txBody>
                  <a:tcPr marL="80616" marR="80616" marT="48364" marB="48364" anchor="ctr">
                    <a:lnL>
                      <a:noFill/>
                    </a:lnL>
                    <a:lnR>
                      <a:noFill/>
                    </a:lnR>
                    <a:lnT>
                      <a:noFill/>
                    </a:lnT>
                    <a:lnB>
                      <a:noFill/>
                    </a:lnB>
                  </a:tcPr>
                </a:tc>
                <a:extLst>
                  <a:ext uri="{0D108BD9-81ED-4DB2-BD59-A6C34878D82A}"/>
                </a:extLst>
              </a:tr>
              <a:tr h="3007568">
                <a:tc>
                  <a:txBody>
                    <a:bodyPr/>
                    <a:lstStyle/>
                    <a:p>
                      <a:pPr algn="l"/>
                      <a:r>
                        <a:rPr lang="en-US" sz="1900" dirty="0" smtClean="0">
                          <a:effectLst/>
                        </a:rPr>
                        <a:t>Member states can provide exemptions </a:t>
                      </a:r>
                      <a:r>
                        <a:rPr lang="en-US" sz="1900" dirty="0">
                          <a:effectLst/>
                        </a:rPr>
                        <a:t>or derogations from Chapter II (principles), Chapter III (rights of the data subject), Chapter IV (controller and processor), Chapter V (transfer of personal data to third countries or international </a:t>
                      </a:r>
                      <a:r>
                        <a:rPr lang="en-US" sz="1900" dirty="0" err="1">
                          <a:effectLst/>
                        </a:rPr>
                        <a:t>organisations</a:t>
                      </a:r>
                      <a:r>
                        <a:rPr lang="en-US" sz="1900" dirty="0">
                          <a:effectLst/>
                        </a:rPr>
                        <a:t>), Chapter VI (independent supervisory authorities), Chapter VII (cooperation and consistency) and Chapter IX (specific data processing situations) </a:t>
                      </a:r>
                      <a:r>
                        <a:rPr lang="en-US" sz="2400" dirty="0">
                          <a:effectLst/>
                        </a:rPr>
                        <a:t>if they are necessary to reconcile the right to the protection of personal data with the freedom of expression and information.</a:t>
                      </a:r>
                      <a:endParaRPr lang="en-US" sz="2400" dirty="0"/>
                    </a:p>
                  </a:txBody>
                  <a:tcPr marL="80616" marR="80616" marT="48364" marB="48364">
                    <a:lnL>
                      <a:noFill/>
                    </a:lnL>
                    <a:lnR>
                      <a:noFill/>
                    </a:lnR>
                    <a:lnT>
                      <a:noFill/>
                    </a:lnT>
                    <a:lnB>
                      <a:noFill/>
                    </a:lnB>
                  </a:tcPr>
                </a:tc>
                <a:extLst>
                  <a:ext uri="{0D108BD9-81ED-4DB2-BD59-A6C34878D82A}"/>
                </a:extLst>
              </a:tr>
            </a:tbl>
          </a:graphicData>
        </a:graphic>
      </p:graphicFrame>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8551" y="318136"/>
            <a:ext cx="8207375" cy="1196340"/>
          </a:xfrm>
        </p:spPr>
        <p:txBody>
          <a:bodyPr/>
          <a:lstStyle/>
          <a:p>
            <a:pPr>
              <a:defRPr/>
            </a:pPr>
            <a:r>
              <a:rPr lang="fi-FI" dirty="0"/>
              <a:t>Rights </a:t>
            </a:r>
            <a:r>
              <a:rPr lang="fi-FI" dirty="0" err="1"/>
              <a:t>can</a:t>
            </a:r>
            <a:r>
              <a:rPr lang="fi-FI" dirty="0"/>
              <a:t> </a:t>
            </a:r>
            <a:r>
              <a:rPr lang="fi-FI" dirty="0" err="1"/>
              <a:t>be</a:t>
            </a:r>
            <a:r>
              <a:rPr lang="fi-FI" dirty="0"/>
              <a:t> </a:t>
            </a:r>
            <a:r>
              <a:rPr lang="fi-FI" dirty="0" err="1"/>
              <a:t>limited</a:t>
            </a:r>
            <a:r>
              <a:rPr lang="fi-FI" dirty="0"/>
              <a:t> in </a:t>
            </a:r>
            <a:r>
              <a:rPr lang="fi-FI" dirty="0" err="1"/>
              <a:t>national</a:t>
            </a:r>
            <a:r>
              <a:rPr lang="fi-FI" dirty="0"/>
              <a:t> </a:t>
            </a:r>
            <a:r>
              <a:rPr lang="fi-FI" dirty="0" err="1"/>
              <a:t>legislation</a:t>
            </a:r>
            <a:endParaRPr lang="fi-FI" dirty="0"/>
          </a:p>
        </p:txBody>
      </p:sp>
      <p:graphicFrame>
        <p:nvGraphicFramePr>
          <p:cNvPr id="6" name="Content Placeholder 5"/>
          <p:cNvGraphicFramePr>
            <a:graphicFrameLocks noGrp="1"/>
          </p:cNvGraphicFramePr>
          <p:nvPr>
            <p:ph sz="quarter" idx="14"/>
          </p:nvPr>
        </p:nvGraphicFramePr>
        <p:xfrm>
          <a:off x="468430" y="1527810"/>
          <a:ext cx="8135937" cy="5911368"/>
        </p:xfrm>
        <a:graphic>
          <a:graphicData uri="http://schemas.openxmlformats.org/drawingml/2006/table">
            <a:tbl>
              <a:tblPr/>
              <a:tblGrid>
                <a:gridCol w="8135937">
                  <a:extLst>
                    <a:ext uri="{9D8B030D-6E8A-4147-A177-3AD203B41FA5}"/>
                  </a:extLst>
                </a:gridCol>
              </a:tblGrid>
              <a:tr h="3580502">
                <a:tc>
                  <a:txBody>
                    <a:bodyPr/>
                    <a:lstStyle/>
                    <a:p>
                      <a:pPr algn="l"/>
                      <a:r>
                        <a:rPr lang="en-US" sz="2900" dirty="0" smtClean="0">
                          <a:effectLst/>
                        </a:rPr>
                        <a:t> Processing </a:t>
                      </a:r>
                      <a:r>
                        <a:rPr lang="en-US" sz="2900" dirty="0">
                          <a:effectLst/>
                        </a:rPr>
                        <a:t>for </a:t>
                      </a:r>
                      <a:r>
                        <a:rPr lang="en-US" sz="2900" dirty="0" smtClean="0">
                          <a:effectLst/>
                        </a:rPr>
                        <a:t>archiving purposes in the public interest</a:t>
                      </a:r>
                      <a:r>
                        <a:rPr lang="en-US" sz="2900" baseline="0" dirty="0" smtClean="0">
                          <a:effectLst/>
                        </a:rPr>
                        <a:t> or </a:t>
                      </a:r>
                      <a:r>
                        <a:rPr lang="en-US" sz="2900" dirty="0" smtClean="0">
                          <a:effectLst/>
                        </a:rPr>
                        <a:t>scientific research </a:t>
                      </a:r>
                      <a:r>
                        <a:rPr lang="en-US" sz="2900" dirty="0">
                          <a:effectLst/>
                        </a:rPr>
                        <a:t>purposes </a:t>
                      </a:r>
                      <a:r>
                        <a:rPr lang="en-US" sz="2900" dirty="0" smtClean="0">
                          <a:effectLst/>
                        </a:rPr>
                        <a:t>shall </a:t>
                      </a:r>
                      <a:r>
                        <a:rPr lang="en-US" sz="2900" dirty="0">
                          <a:effectLst/>
                        </a:rPr>
                        <a:t>be subject to appropriate </a:t>
                      </a:r>
                      <a:r>
                        <a:rPr lang="en-US" sz="2900" dirty="0" smtClean="0">
                          <a:effectLst/>
                        </a:rPr>
                        <a:t>safeguards</a:t>
                      </a:r>
                      <a:r>
                        <a:rPr lang="en-US" sz="2900" baseline="0" dirty="0" smtClean="0">
                          <a:effectLst/>
                        </a:rPr>
                        <a:t> </a:t>
                      </a:r>
                      <a:r>
                        <a:rPr lang="en-US" sz="2900" dirty="0" smtClean="0">
                          <a:effectLst/>
                        </a:rPr>
                        <a:t> </a:t>
                      </a:r>
                      <a:r>
                        <a:rPr lang="en-US" sz="2900" dirty="0">
                          <a:effectLst/>
                        </a:rPr>
                        <a:t>for the rights and freedoms of the data subject. Those safeguards shall </a:t>
                      </a:r>
                      <a:r>
                        <a:rPr lang="en-US" sz="2900" dirty="0" smtClean="0">
                          <a:effectLst/>
                        </a:rPr>
                        <a:t>include data minimization</a:t>
                      </a:r>
                      <a:r>
                        <a:rPr lang="en-US" sz="2900" baseline="0" dirty="0" smtClean="0">
                          <a:effectLst/>
                        </a:rPr>
                        <a:t> and </a:t>
                      </a:r>
                      <a:r>
                        <a:rPr lang="en-US" sz="2900" baseline="0" dirty="0" err="1" smtClean="0">
                          <a:effectLst/>
                        </a:rPr>
                        <a:t>p</a:t>
                      </a:r>
                      <a:r>
                        <a:rPr lang="en-US" sz="2900" dirty="0" err="1" smtClean="0">
                          <a:effectLst/>
                        </a:rPr>
                        <a:t>seudonymisation</a:t>
                      </a:r>
                      <a:r>
                        <a:rPr lang="en-US" sz="2900" dirty="0" smtClean="0">
                          <a:effectLst/>
                        </a:rPr>
                        <a:t>. </a:t>
                      </a:r>
                      <a:r>
                        <a:rPr lang="en-US" sz="2900" dirty="0" smtClean="0"/>
                        <a:t>Rights</a:t>
                      </a:r>
                      <a:r>
                        <a:rPr lang="en-US" sz="2900" baseline="0" dirty="0" smtClean="0"/>
                        <a:t> can be limited when rights would seriously impair scientific research or archiving purposes (Art 89)</a:t>
                      </a:r>
                      <a:endParaRPr lang="en-US" sz="2900" dirty="0"/>
                    </a:p>
                  </a:txBody>
                  <a:tcPr marL="37350" marR="37350" marT="22411" marB="22411">
                    <a:lnL>
                      <a:noFill/>
                    </a:lnL>
                    <a:lnR>
                      <a:noFill/>
                    </a:lnR>
                    <a:lnT>
                      <a:noFill/>
                    </a:lnT>
                    <a:lnB>
                      <a:noFill/>
                    </a:lnB>
                  </a:tcPr>
                </a:tc>
                <a:extLst>
                  <a:ext uri="{0D108BD9-81ED-4DB2-BD59-A6C34878D82A}"/>
                </a:extLst>
              </a:tr>
              <a:tr h="179297">
                <a:tc>
                  <a:txBody>
                    <a:bodyPr/>
                    <a:lstStyle/>
                    <a:p>
                      <a:endParaRPr lang="fi-FI" sz="800" dirty="0"/>
                    </a:p>
                  </a:txBody>
                  <a:tcPr marL="37350" marR="37350" marT="22411" marB="22411" anchor="ctr">
                    <a:lnL>
                      <a:noFill/>
                    </a:lnL>
                    <a:lnR>
                      <a:noFill/>
                    </a:lnR>
                    <a:lnT>
                      <a:noFill/>
                    </a:lnT>
                    <a:lnB>
                      <a:noFill/>
                    </a:lnB>
                  </a:tcPr>
                </a:tc>
                <a:extLst>
                  <a:ext uri="{0D108BD9-81ED-4DB2-BD59-A6C34878D82A}"/>
                </a:extLst>
              </a:tr>
              <a:tr h="986136">
                <a:tc>
                  <a:txBody>
                    <a:bodyPr/>
                    <a:lstStyle/>
                    <a:p>
                      <a:pPr algn="l"/>
                      <a:endParaRPr lang="en-US" sz="800" dirty="0"/>
                    </a:p>
                  </a:txBody>
                  <a:tcPr marL="37350" marR="37350" marT="22411" marB="22411">
                    <a:lnL>
                      <a:noFill/>
                    </a:lnL>
                    <a:lnR>
                      <a:noFill/>
                    </a:lnR>
                    <a:lnT>
                      <a:noFill/>
                    </a:lnT>
                    <a:lnB>
                      <a:noFill/>
                    </a:lnB>
                  </a:tcPr>
                </a:tc>
                <a:extLst>
                  <a:ext uri="{0D108BD9-81ED-4DB2-BD59-A6C34878D82A}"/>
                </a:extLst>
              </a:tr>
              <a:tr h="179297">
                <a:tc>
                  <a:txBody>
                    <a:bodyPr/>
                    <a:lstStyle/>
                    <a:p>
                      <a:endParaRPr lang="fi-FI" sz="800" dirty="0"/>
                    </a:p>
                  </a:txBody>
                  <a:tcPr marL="37350" marR="37350" marT="22411" marB="22411" anchor="ctr">
                    <a:lnL>
                      <a:noFill/>
                    </a:lnL>
                    <a:lnR>
                      <a:noFill/>
                    </a:lnR>
                    <a:lnT>
                      <a:noFill/>
                    </a:lnT>
                    <a:lnB>
                      <a:noFill/>
                    </a:lnB>
                  </a:tcPr>
                </a:tc>
                <a:extLst>
                  <a:ext uri="{0D108BD9-81ED-4DB2-BD59-A6C34878D82A}"/>
                </a:extLst>
              </a:tr>
              <a:tr h="986136">
                <a:tc>
                  <a:txBody>
                    <a:bodyPr/>
                    <a:lstStyle/>
                    <a:p>
                      <a:pPr algn="l"/>
                      <a:endParaRPr lang="en-US" sz="800" dirty="0"/>
                    </a:p>
                  </a:txBody>
                  <a:tcPr marL="37350" marR="37350" marT="22411" marB="22411">
                    <a:lnL>
                      <a:noFill/>
                    </a:lnL>
                    <a:lnR>
                      <a:noFill/>
                    </a:lnR>
                    <a:lnT>
                      <a:noFill/>
                    </a:lnT>
                    <a:lnB>
                      <a:noFill/>
                    </a:lnB>
                  </a:tcPr>
                </a:tc>
                <a:extLst>
                  <a:ext uri="{0D108BD9-81ED-4DB2-BD59-A6C34878D82A}"/>
                </a:extLst>
              </a:tr>
            </a:tbl>
          </a:graphicData>
        </a:graphic>
      </p:graphicFrame>
      <p:sp>
        <p:nvSpPr>
          <p:cNvPr id="4" name="Date Placeholder 3"/>
          <p:cNvSpPr>
            <a:spLocks noGrp="1"/>
          </p:cNvSpPr>
          <p:nvPr>
            <p:ph type="dt" sz="quarter" idx="15"/>
          </p:nvPr>
        </p:nvSpPr>
        <p:spPr/>
        <p:txBody>
          <a:bodyPr/>
          <a:lstStyle/>
          <a:p>
            <a:pPr>
              <a:defRPr/>
            </a:pPr>
            <a:fld id="{24CBB682-87B2-4236-AF78-B49807E7713E}" type="datetime1">
              <a:rPr lang="fi-FI">
                <a:solidFill>
                  <a:prstClr val="black">
                    <a:tint val="75000"/>
                  </a:prstClr>
                </a:solidFill>
              </a:rPr>
              <a:pPr>
                <a:defRPr/>
              </a:pPr>
              <a:t>15.5.2018</a:t>
            </a:fld>
            <a:endParaRPr lang="fi-FI">
              <a:solidFill>
                <a:prstClr val="black">
                  <a:tint val="75000"/>
                </a:prstClr>
              </a:solidFill>
            </a:endParaRPr>
          </a:p>
        </p:txBody>
      </p:sp>
      <p:sp>
        <p:nvSpPr>
          <p:cNvPr id="5" name="Slide Number Placeholder 4"/>
          <p:cNvSpPr>
            <a:spLocks noGrp="1"/>
          </p:cNvSpPr>
          <p:nvPr>
            <p:ph type="sldNum" sz="quarter" idx="17"/>
          </p:nvPr>
        </p:nvSpPr>
        <p:spPr/>
        <p:txBody>
          <a:bodyPr/>
          <a:lstStyle/>
          <a:p>
            <a:pPr>
              <a:defRPr/>
            </a:pPr>
            <a:fld id="{E7EDE22F-ADF7-4EDC-86FE-7109DCBB7AF1}" type="slidenum">
              <a:rPr lang="fi-FI" smtClean="0">
                <a:solidFill>
                  <a:prstClr val="black">
                    <a:tint val="75000"/>
                  </a:prstClr>
                </a:solidFill>
              </a:rPr>
              <a:pPr>
                <a:defRPr/>
              </a:pPr>
              <a:t>52</a:t>
            </a:fld>
            <a:endParaRPr lang="fi-FI">
              <a:solidFill>
                <a:prstClr val="black">
                  <a:tint val="75000"/>
                </a:prstClr>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8551" y="318136"/>
            <a:ext cx="8207375" cy="1196340"/>
          </a:xfrm>
        </p:spPr>
        <p:txBody>
          <a:bodyPr/>
          <a:lstStyle/>
          <a:p>
            <a:pPr>
              <a:defRPr/>
            </a:pPr>
            <a:r>
              <a:rPr lang="fi-FI" dirty="0" smtClean="0"/>
              <a:t>Data </a:t>
            </a:r>
            <a:r>
              <a:rPr lang="fi-FI" dirty="0" err="1" smtClean="0"/>
              <a:t>Protection</a:t>
            </a:r>
            <a:r>
              <a:rPr lang="fi-FI" dirty="0" smtClean="0"/>
              <a:t>  </a:t>
            </a:r>
            <a:r>
              <a:rPr lang="fi-FI" dirty="0" err="1" smtClean="0"/>
              <a:t>Impact</a:t>
            </a:r>
            <a:r>
              <a:rPr lang="fi-FI" dirty="0" smtClean="0"/>
              <a:t> </a:t>
            </a:r>
            <a:r>
              <a:rPr lang="fi-FI" dirty="0" err="1"/>
              <a:t>A</a:t>
            </a:r>
            <a:r>
              <a:rPr lang="fi-FI" dirty="0" err="1" smtClean="0"/>
              <a:t>ssesment</a:t>
            </a:r>
            <a:r>
              <a:rPr lang="fi-FI" dirty="0" smtClean="0"/>
              <a:t> (DPIA)</a:t>
            </a:r>
            <a:endParaRPr lang="fi-FI" dirty="0"/>
          </a:p>
        </p:txBody>
      </p:sp>
      <p:sp>
        <p:nvSpPr>
          <p:cNvPr id="3" name="Content Placeholder 2"/>
          <p:cNvSpPr>
            <a:spLocks noGrp="1"/>
          </p:cNvSpPr>
          <p:nvPr>
            <p:ph sz="quarter" idx="14"/>
          </p:nvPr>
        </p:nvSpPr>
        <p:spPr>
          <a:xfrm>
            <a:off x="482802" y="1522096"/>
            <a:ext cx="8207375" cy="3817620"/>
          </a:xfrm>
        </p:spPr>
        <p:txBody>
          <a:bodyPr/>
          <a:lstStyle/>
          <a:p>
            <a:pPr>
              <a:buFont typeface="Arial" charset="0"/>
              <a:buNone/>
              <a:defRPr/>
            </a:pPr>
            <a:r>
              <a:rPr lang="fi-FI" dirty="0" err="1" smtClean="0"/>
              <a:t>According</a:t>
            </a:r>
            <a:r>
              <a:rPr lang="fi-FI" dirty="0" smtClean="0"/>
              <a:t> to GDPR, </a:t>
            </a:r>
            <a:r>
              <a:rPr lang="fi-FI" dirty="0" err="1" smtClean="0"/>
              <a:t>article</a:t>
            </a:r>
            <a:r>
              <a:rPr lang="fi-FI" dirty="0" smtClean="0"/>
              <a:t> 35 (1):</a:t>
            </a:r>
          </a:p>
          <a:p>
            <a:pPr>
              <a:buFont typeface="Arial" charset="0"/>
              <a:buNone/>
              <a:defRPr/>
            </a:pPr>
            <a:r>
              <a:rPr lang="fi-FI" dirty="0" err="1" smtClean="0"/>
              <a:t>Where</a:t>
            </a:r>
            <a:r>
              <a:rPr lang="fi-FI" dirty="0" smtClean="0"/>
              <a:t> a </a:t>
            </a:r>
            <a:r>
              <a:rPr lang="fi-FI" dirty="0" err="1" smtClean="0"/>
              <a:t>type</a:t>
            </a:r>
            <a:r>
              <a:rPr lang="fi-FI" dirty="0" smtClean="0"/>
              <a:t> of </a:t>
            </a:r>
            <a:r>
              <a:rPr lang="fi-FI" dirty="0" err="1" smtClean="0"/>
              <a:t>processing</a:t>
            </a:r>
            <a:r>
              <a:rPr lang="fi-FI" dirty="0" smtClean="0"/>
              <a:t>  is </a:t>
            </a:r>
            <a:r>
              <a:rPr lang="fi-FI" dirty="0" err="1" smtClean="0"/>
              <a:t>likely</a:t>
            </a:r>
            <a:r>
              <a:rPr lang="fi-FI" dirty="0" smtClean="0"/>
              <a:t> to </a:t>
            </a:r>
            <a:r>
              <a:rPr lang="fi-FI" dirty="0" err="1" smtClean="0"/>
              <a:t>result</a:t>
            </a:r>
            <a:r>
              <a:rPr lang="fi-FI" dirty="0" smtClean="0"/>
              <a:t> in a </a:t>
            </a:r>
            <a:r>
              <a:rPr lang="fi-FI" dirty="0" err="1" smtClean="0"/>
              <a:t>high</a:t>
            </a:r>
            <a:r>
              <a:rPr lang="fi-FI" dirty="0" smtClean="0"/>
              <a:t> </a:t>
            </a:r>
            <a:r>
              <a:rPr lang="fi-FI" dirty="0" err="1" smtClean="0"/>
              <a:t>risk</a:t>
            </a:r>
            <a:r>
              <a:rPr lang="fi-FI" dirty="0" smtClean="0"/>
              <a:t> to the </a:t>
            </a:r>
            <a:r>
              <a:rPr lang="fi-FI" dirty="0" err="1" smtClean="0"/>
              <a:t>rights</a:t>
            </a:r>
            <a:r>
              <a:rPr lang="fi-FI" dirty="0" smtClean="0"/>
              <a:t> and </a:t>
            </a:r>
            <a:r>
              <a:rPr lang="fi-FI" dirty="0" err="1" smtClean="0"/>
              <a:t>freedoms</a:t>
            </a:r>
            <a:r>
              <a:rPr lang="fi-FI" dirty="0" smtClean="0"/>
              <a:t> of </a:t>
            </a:r>
            <a:r>
              <a:rPr lang="fi-FI" dirty="0" err="1" smtClean="0"/>
              <a:t>natural</a:t>
            </a:r>
            <a:r>
              <a:rPr lang="fi-FI" dirty="0" smtClean="0"/>
              <a:t> </a:t>
            </a:r>
            <a:r>
              <a:rPr lang="fi-FI" dirty="0" err="1" smtClean="0"/>
              <a:t>persons</a:t>
            </a:r>
            <a:r>
              <a:rPr lang="fi-FI" dirty="0" smtClean="0"/>
              <a:t>, the </a:t>
            </a:r>
            <a:r>
              <a:rPr lang="fi-FI" dirty="0" err="1" smtClean="0"/>
              <a:t>controller</a:t>
            </a:r>
            <a:r>
              <a:rPr lang="fi-FI" dirty="0" smtClean="0"/>
              <a:t> </a:t>
            </a:r>
            <a:r>
              <a:rPr lang="fi-FI" dirty="0" err="1" smtClean="0"/>
              <a:t>shall</a:t>
            </a:r>
            <a:r>
              <a:rPr lang="fi-FI" dirty="0" smtClean="0"/>
              <a:t>, </a:t>
            </a:r>
            <a:r>
              <a:rPr lang="fi-FI" dirty="0" err="1" smtClean="0"/>
              <a:t>prior</a:t>
            </a:r>
            <a:r>
              <a:rPr lang="fi-FI" dirty="0" smtClean="0"/>
              <a:t> to the </a:t>
            </a:r>
            <a:r>
              <a:rPr lang="fi-FI" dirty="0" err="1" smtClean="0"/>
              <a:t>processing</a:t>
            </a:r>
            <a:r>
              <a:rPr lang="fi-FI" dirty="0" smtClean="0">
                <a:solidFill>
                  <a:srgbClr val="FF0000"/>
                </a:solidFill>
              </a:rPr>
              <a:t>, </a:t>
            </a:r>
            <a:r>
              <a:rPr lang="fi-FI" dirty="0" err="1" smtClean="0">
                <a:solidFill>
                  <a:srgbClr val="FF0000"/>
                </a:solidFill>
              </a:rPr>
              <a:t>carry</a:t>
            </a:r>
            <a:r>
              <a:rPr lang="fi-FI" dirty="0" smtClean="0">
                <a:solidFill>
                  <a:srgbClr val="FF0000"/>
                </a:solidFill>
              </a:rPr>
              <a:t> out an </a:t>
            </a:r>
            <a:r>
              <a:rPr lang="fi-FI" dirty="0" err="1" smtClean="0">
                <a:solidFill>
                  <a:srgbClr val="FF0000"/>
                </a:solidFill>
              </a:rPr>
              <a:t>assesment</a:t>
            </a:r>
            <a:r>
              <a:rPr lang="fi-FI" dirty="0" smtClean="0">
                <a:solidFill>
                  <a:srgbClr val="FF0000"/>
                </a:solidFill>
              </a:rPr>
              <a:t> of the </a:t>
            </a:r>
            <a:r>
              <a:rPr lang="fi-FI" dirty="0" err="1" smtClean="0">
                <a:solidFill>
                  <a:srgbClr val="FF0000"/>
                </a:solidFill>
              </a:rPr>
              <a:t>impact</a:t>
            </a:r>
            <a:r>
              <a:rPr lang="fi-FI" dirty="0" smtClean="0">
                <a:solidFill>
                  <a:srgbClr val="FF0000"/>
                </a:solidFill>
              </a:rPr>
              <a:t> of the </a:t>
            </a:r>
            <a:r>
              <a:rPr lang="fi-FI" dirty="0" err="1" smtClean="0">
                <a:solidFill>
                  <a:srgbClr val="FF0000"/>
                </a:solidFill>
              </a:rPr>
              <a:t>envisaged</a:t>
            </a:r>
            <a:r>
              <a:rPr lang="fi-FI" dirty="0" smtClean="0">
                <a:solidFill>
                  <a:srgbClr val="FF0000"/>
                </a:solidFill>
              </a:rPr>
              <a:t> </a:t>
            </a:r>
            <a:r>
              <a:rPr lang="fi-FI" dirty="0" err="1" smtClean="0">
                <a:solidFill>
                  <a:srgbClr val="FF0000"/>
                </a:solidFill>
              </a:rPr>
              <a:t>processing</a:t>
            </a:r>
            <a:r>
              <a:rPr lang="fi-FI" dirty="0" smtClean="0">
                <a:solidFill>
                  <a:srgbClr val="FF0000"/>
                </a:solidFill>
              </a:rPr>
              <a:t> </a:t>
            </a:r>
            <a:r>
              <a:rPr lang="fi-FI" dirty="0" err="1" smtClean="0">
                <a:solidFill>
                  <a:srgbClr val="FF0000"/>
                </a:solidFill>
              </a:rPr>
              <a:t>operations</a:t>
            </a:r>
            <a:r>
              <a:rPr lang="fi-FI" dirty="0" smtClean="0">
                <a:solidFill>
                  <a:srgbClr val="FF0000"/>
                </a:solidFill>
              </a:rPr>
              <a:t> on the </a:t>
            </a:r>
            <a:r>
              <a:rPr lang="fi-FI" dirty="0" err="1" smtClean="0">
                <a:solidFill>
                  <a:srgbClr val="FF0000"/>
                </a:solidFill>
              </a:rPr>
              <a:t>protection</a:t>
            </a:r>
            <a:r>
              <a:rPr lang="fi-FI" dirty="0" smtClean="0">
                <a:solidFill>
                  <a:srgbClr val="FF0000"/>
                </a:solidFill>
              </a:rPr>
              <a:t> of </a:t>
            </a:r>
            <a:r>
              <a:rPr lang="fi-FI" dirty="0" err="1" smtClean="0">
                <a:solidFill>
                  <a:srgbClr val="FF0000"/>
                </a:solidFill>
              </a:rPr>
              <a:t>personal</a:t>
            </a:r>
            <a:r>
              <a:rPr lang="fi-FI" dirty="0" smtClean="0">
                <a:solidFill>
                  <a:srgbClr val="FF0000"/>
                </a:solidFill>
              </a:rPr>
              <a:t> data</a:t>
            </a:r>
            <a:r>
              <a:rPr lang="fi-FI" dirty="0" smtClean="0"/>
              <a:t>. A single </a:t>
            </a:r>
            <a:r>
              <a:rPr lang="fi-FI" dirty="0" err="1" smtClean="0"/>
              <a:t>assessment</a:t>
            </a:r>
            <a:r>
              <a:rPr lang="fi-FI" dirty="0" smtClean="0"/>
              <a:t> </a:t>
            </a:r>
            <a:r>
              <a:rPr lang="fi-FI" dirty="0" err="1" smtClean="0"/>
              <a:t>may</a:t>
            </a:r>
            <a:r>
              <a:rPr lang="fi-FI" dirty="0" smtClean="0"/>
              <a:t> </a:t>
            </a:r>
            <a:r>
              <a:rPr lang="fi-FI" dirty="0" err="1" smtClean="0"/>
              <a:t>address</a:t>
            </a:r>
            <a:r>
              <a:rPr lang="fi-FI" dirty="0" smtClean="0"/>
              <a:t> a set of </a:t>
            </a:r>
            <a:r>
              <a:rPr lang="fi-FI" dirty="0" err="1" smtClean="0"/>
              <a:t>similar</a:t>
            </a:r>
            <a:r>
              <a:rPr lang="fi-FI" dirty="0" smtClean="0"/>
              <a:t> </a:t>
            </a:r>
            <a:r>
              <a:rPr lang="fi-FI" dirty="0" err="1" smtClean="0"/>
              <a:t>processing</a:t>
            </a:r>
            <a:r>
              <a:rPr lang="fi-FI" dirty="0" smtClean="0"/>
              <a:t> </a:t>
            </a:r>
            <a:r>
              <a:rPr lang="fi-FI" dirty="0" err="1" smtClean="0"/>
              <a:t>operations</a:t>
            </a:r>
            <a:r>
              <a:rPr lang="fi-FI" dirty="0" smtClean="0"/>
              <a:t> </a:t>
            </a:r>
            <a:r>
              <a:rPr lang="fi-FI" dirty="0" err="1" smtClean="0"/>
              <a:t>that</a:t>
            </a:r>
            <a:r>
              <a:rPr lang="fi-FI" dirty="0" smtClean="0"/>
              <a:t> </a:t>
            </a:r>
            <a:r>
              <a:rPr lang="fi-FI" dirty="0" err="1" smtClean="0"/>
              <a:t>present</a:t>
            </a:r>
            <a:r>
              <a:rPr lang="fi-FI" dirty="0" smtClean="0"/>
              <a:t> </a:t>
            </a:r>
            <a:r>
              <a:rPr lang="fi-FI" dirty="0" err="1" smtClean="0"/>
              <a:t>similar</a:t>
            </a:r>
            <a:r>
              <a:rPr lang="fi-FI" dirty="0" smtClean="0"/>
              <a:t> </a:t>
            </a:r>
            <a:r>
              <a:rPr lang="fi-FI" dirty="0" err="1" smtClean="0"/>
              <a:t>high</a:t>
            </a:r>
            <a:r>
              <a:rPr lang="fi-FI" dirty="0" smtClean="0"/>
              <a:t> </a:t>
            </a:r>
            <a:r>
              <a:rPr lang="fi-FI" dirty="0" err="1" smtClean="0"/>
              <a:t>risks</a:t>
            </a:r>
            <a:r>
              <a:rPr lang="fi-FI" dirty="0" smtClean="0"/>
              <a:t>. </a:t>
            </a:r>
            <a:endParaRPr lang="fi-FI" dirty="0"/>
          </a:p>
          <a:p>
            <a:pPr>
              <a:buFont typeface="Arial" charset="0"/>
              <a:buNone/>
              <a:defRPr/>
            </a:pPr>
            <a:r>
              <a:rPr lang="fi-FI" dirty="0" smtClean="0"/>
              <a:t>-&gt; A DPIA </a:t>
            </a:r>
            <a:r>
              <a:rPr lang="fi-FI" dirty="0" err="1" smtClean="0"/>
              <a:t>could</a:t>
            </a:r>
            <a:r>
              <a:rPr lang="fi-FI" dirty="0" smtClean="0"/>
              <a:t> </a:t>
            </a:r>
            <a:r>
              <a:rPr lang="fi-FI" dirty="0" err="1" smtClean="0"/>
              <a:t>be</a:t>
            </a:r>
            <a:r>
              <a:rPr lang="fi-FI" dirty="0" smtClean="0"/>
              <a:t> a </a:t>
            </a:r>
            <a:r>
              <a:rPr lang="fi-FI" dirty="0" err="1" smtClean="0"/>
              <a:t>part</a:t>
            </a:r>
            <a:r>
              <a:rPr lang="fi-FI" dirty="0" smtClean="0"/>
              <a:t> of </a:t>
            </a:r>
            <a:r>
              <a:rPr lang="fi-FI" dirty="0" err="1" smtClean="0"/>
              <a:t>ethical</a:t>
            </a:r>
            <a:r>
              <a:rPr lang="fi-FI" dirty="0" smtClean="0"/>
              <a:t> </a:t>
            </a:r>
            <a:r>
              <a:rPr lang="fi-FI" dirty="0" err="1" smtClean="0"/>
              <a:t>preview</a:t>
            </a:r>
            <a:r>
              <a:rPr lang="fi-FI" dirty="0" smtClean="0"/>
              <a:t> </a:t>
            </a:r>
            <a:r>
              <a:rPr lang="fi-FI" dirty="0" err="1" smtClean="0"/>
              <a:t>process</a:t>
            </a:r>
            <a:r>
              <a:rPr lang="fi-FI" dirty="0" smtClean="0"/>
              <a:t>, </a:t>
            </a:r>
            <a:r>
              <a:rPr lang="fi-FI" dirty="0" err="1" smtClean="0"/>
              <a:t>what</a:t>
            </a:r>
            <a:r>
              <a:rPr lang="fi-FI" dirty="0" smtClean="0"/>
              <a:t> </a:t>
            </a:r>
            <a:r>
              <a:rPr lang="fi-FI" dirty="0" err="1" smtClean="0"/>
              <a:t>their</a:t>
            </a:r>
            <a:r>
              <a:rPr lang="fi-FI" dirty="0" smtClean="0"/>
              <a:t> </a:t>
            </a:r>
            <a:r>
              <a:rPr lang="fi-FI" dirty="0" err="1" smtClean="0"/>
              <a:t>relation</a:t>
            </a:r>
            <a:r>
              <a:rPr lang="fi-FI" dirty="0" smtClean="0"/>
              <a:t> is </a:t>
            </a:r>
            <a:r>
              <a:rPr lang="fi-FI" dirty="0" err="1" smtClean="0"/>
              <a:t>remains</a:t>
            </a:r>
            <a:r>
              <a:rPr lang="fi-FI" dirty="0" smtClean="0"/>
              <a:t> to </a:t>
            </a:r>
            <a:r>
              <a:rPr lang="fi-FI" dirty="0" err="1" smtClean="0"/>
              <a:t>be</a:t>
            </a:r>
            <a:r>
              <a:rPr lang="fi-FI" dirty="0" smtClean="0"/>
              <a:t> </a:t>
            </a:r>
            <a:r>
              <a:rPr lang="fi-FI" dirty="0" err="1" smtClean="0"/>
              <a:t>defined</a:t>
            </a:r>
            <a:r>
              <a:rPr lang="fi-FI" dirty="0" smtClean="0"/>
              <a:t> </a:t>
            </a:r>
          </a:p>
          <a:p>
            <a:pPr>
              <a:buFont typeface="Arial" charset="0"/>
              <a:buNone/>
              <a:defRPr/>
            </a:pPr>
            <a:endParaRPr lang="fi-FI" dirty="0"/>
          </a:p>
        </p:txBody>
      </p:sp>
      <p:sp>
        <p:nvSpPr>
          <p:cNvPr id="4" name="Date Placeholder 3"/>
          <p:cNvSpPr>
            <a:spLocks noGrp="1"/>
          </p:cNvSpPr>
          <p:nvPr>
            <p:ph type="dt" sz="quarter" idx="15"/>
          </p:nvPr>
        </p:nvSpPr>
        <p:spPr/>
        <p:txBody>
          <a:bodyPr/>
          <a:lstStyle/>
          <a:p>
            <a:pPr>
              <a:defRPr/>
            </a:pPr>
            <a:fld id="{24CBB682-87B2-4236-AF78-B49807E7713E}" type="datetime1">
              <a:rPr lang="fi-FI">
                <a:solidFill>
                  <a:prstClr val="black">
                    <a:tint val="75000"/>
                  </a:prstClr>
                </a:solidFill>
              </a:rPr>
              <a:pPr>
                <a:defRPr/>
              </a:pPr>
              <a:t>15.5.2018</a:t>
            </a:fld>
            <a:endParaRPr lang="fi-FI">
              <a:solidFill>
                <a:prstClr val="black">
                  <a:tint val="75000"/>
                </a:prstClr>
              </a:solidFill>
            </a:endParaRPr>
          </a:p>
        </p:txBody>
      </p:sp>
      <p:sp>
        <p:nvSpPr>
          <p:cNvPr id="5" name="Slide Number Placeholder 4"/>
          <p:cNvSpPr>
            <a:spLocks noGrp="1"/>
          </p:cNvSpPr>
          <p:nvPr>
            <p:ph type="sldNum" sz="quarter" idx="17"/>
          </p:nvPr>
        </p:nvSpPr>
        <p:spPr/>
        <p:txBody>
          <a:bodyPr/>
          <a:lstStyle/>
          <a:p>
            <a:pPr>
              <a:defRPr/>
            </a:pPr>
            <a:fld id="{8B164541-939D-4C27-943A-C1143ECC9B44}" type="slidenum">
              <a:rPr lang="fi-FI" smtClean="0">
                <a:solidFill>
                  <a:prstClr val="black">
                    <a:tint val="75000"/>
                  </a:prstClr>
                </a:solidFill>
              </a:rPr>
              <a:pPr>
                <a:defRPr/>
              </a:pPr>
              <a:t>53</a:t>
            </a:fld>
            <a:endParaRPr lang="fi-FI">
              <a:solidFill>
                <a:prstClr val="black">
                  <a:tint val="75000"/>
                </a:prstClr>
              </a:solidFill>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8551" y="318136"/>
            <a:ext cx="8207375" cy="1196340"/>
          </a:xfrm>
        </p:spPr>
        <p:txBody>
          <a:bodyPr/>
          <a:lstStyle/>
          <a:p>
            <a:pPr>
              <a:defRPr/>
            </a:pPr>
            <a:r>
              <a:rPr lang="fi-FI" dirty="0" smtClean="0"/>
              <a:t>DPIA  and </a:t>
            </a:r>
            <a:r>
              <a:rPr lang="fi-FI" dirty="0" err="1" smtClean="0"/>
              <a:t>Ethical</a:t>
            </a:r>
            <a:r>
              <a:rPr lang="fi-FI" dirty="0" smtClean="0"/>
              <a:t> </a:t>
            </a:r>
            <a:r>
              <a:rPr lang="fi-FI" dirty="0" err="1" smtClean="0"/>
              <a:t>Review</a:t>
            </a:r>
            <a:endParaRPr lang="fi-FI" dirty="0"/>
          </a:p>
        </p:txBody>
      </p:sp>
      <p:sp>
        <p:nvSpPr>
          <p:cNvPr id="3" name="Content Placeholder 2"/>
          <p:cNvSpPr>
            <a:spLocks noGrp="1"/>
          </p:cNvSpPr>
          <p:nvPr>
            <p:ph sz="quarter" idx="14"/>
          </p:nvPr>
        </p:nvSpPr>
        <p:spPr>
          <a:xfrm>
            <a:off x="468551" y="1527814"/>
            <a:ext cx="8207375" cy="3989070"/>
          </a:xfrm>
        </p:spPr>
        <p:txBody>
          <a:bodyPr/>
          <a:lstStyle/>
          <a:p>
            <a:pPr>
              <a:buFont typeface="Arial" charset="0"/>
              <a:buNone/>
              <a:defRPr/>
            </a:pPr>
            <a:endParaRPr lang="en-US" dirty="0"/>
          </a:p>
          <a:p>
            <a:pPr>
              <a:buFont typeface="Arial" charset="0"/>
              <a:buNone/>
              <a:defRPr/>
            </a:pPr>
            <a:r>
              <a:rPr lang="en-US" dirty="0"/>
              <a:t>Ethical reviews for high risk research projects will </a:t>
            </a:r>
            <a:r>
              <a:rPr lang="en-US" dirty="0" smtClean="0"/>
              <a:t>continue and increase </a:t>
            </a:r>
            <a:r>
              <a:rPr lang="en-US" dirty="0"/>
              <a:t>to be required. Researchers </a:t>
            </a:r>
            <a:r>
              <a:rPr lang="en-US" dirty="0" smtClean="0"/>
              <a:t>need </a:t>
            </a:r>
            <a:r>
              <a:rPr lang="en-US" dirty="0"/>
              <a:t>to be prepared to answer more questions about the </a:t>
            </a:r>
            <a:r>
              <a:rPr lang="en-US" dirty="0" smtClean="0"/>
              <a:t>personal data </a:t>
            </a:r>
            <a:r>
              <a:rPr lang="en-US" dirty="0"/>
              <a:t>protection aspects of their work during these processes in order to fulfil </a:t>
            </a:r>
            <a:r>
              <a:rPr lang="en-US" dirty="0" smtClean="0"/>
              <a:t>the </a:t>
            </a:r>
            <a:r>
              <a:rPr lang="en-US" dirty="0"/>
              <a:t>accountability requirements </a:t>
            </a:r>
            <a:r>
              <a:rPr lang="en-US" dirty="0" smtClean="0"/>
              <a:t>of GDPR.</a:t>
            </a:r>
            <a:r>
              <a:rPr lang="en-US" dirty="0"/>
              <a:t> </a:t>
            </a:r>
            <a:endParaRPr lang="en-US" dirty="0" smtClean="0"/>
          </a:p>
          <a:p>
            <a:pPr>
              <a:buFont typeface="Arial" charset="0"/>
              <a:buNone/>
              <a:defRPr/>
            </a:pPr>
            <a:endParaRPr lang="fi-FI" dirty="0"/>
          </a:p>
        </p:txBody>
      </p:sp>
      <p:sp>
        <p:nvSpPr>
          <p:cNvPr id="4" name="Date Placeholder 3"/>
          <p:cNvSpPr>
            <a:spLocks noGrp="1"/>
          </p:cNvSpPr>
          <p:nvPr>
            <p:ph type="dt" sz="quarter" idx="15"/>
          </p:nvPr>
        </p:nvSpPr>
        <p:spPr/>
        <p:txBody>
          <a:bodyPr/>
          <a:lstStyle/>
          <a:p>
            <a:pPr>
              <a:defRPr/>
            </a:pPr>
            <a:fld id="{24CBB682-87B2-4236-AF78-B49807E7713E}" type="datetime1">
              <a:rPr lang="fi-FI">
                <a:solidFill>
                  <a:prstClr val="black">
                    <a:tint val="75000"/>
                  </a:prstClr>
                </a:solidFill>
              </a:rPr>
              <a:pPr>
                <a:defRPr/>
              </a:pPr>
              <a:t>15.5.2018</a:t>
            </a:fld>
            <a:endParaRPr lang="fi-FI">
              <a:solidFill>
                <a:prstClr val="black">
                  <a:tint val="75000"/>
                </a:prstClr>
              </a:solidFill>
            </a:endParaRPr>
          </a:p>
        </p:txBody>
      </p:sp>
      <p:sp>
        <p:nvSpPr>
          <p:cNvPr id="5" name="Slide Number Placeholder 4"/>
          <p:cNvSpPr>
            <a:spLocks noGrp="1"/>
          </p:cNvSpPr>
          <p:nvPr>
            <p:ph type="sldNum" sz="quarter" idx="17"/>
          </p:nvPr>
        </p:nvSpPr>
        <p:spPr/>
        <p:txBody>
          <a:bodyPr/>
          <a:lstStyle/>
          <a:p>
            <a:pPr>
              <a:defRPr/>
            </a:pPr>
            <a:fld id="{96F73E25-2DE3-4732-8A90-D55BDA77DDB2}" type="slidenum">
              <a:rPr lang="fi-FI" smtClean="0">
                <a:solidFill>
                  <a:prstClr val="black">
                    <a:tint val="75000"/>
                  </a:prstClr>
                </a:solidFill>
              </a:rPr>
              <a:pPr>
                <a:defRPr/>
              </a:pPr>
              <a:t>54</a:t>
            </a:fld>
            <a:endParaRPr lang="fi-FI">
              <a:solidFill>
                <a:prstClr val="black">
                  <a:tint val="75000"/>
                </a:prstClr>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Afbeelding 1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59788" y="6588125"/>
            <a:ext cx="55880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hthoek 8"/>
          <p:cNvSpPr/>
          <p:nvPr/>
        </p:nvSpPr>
        <p:spPr>
          <a:xfrm>
            <a:off x="395288" y="0"/>
            <a:ext cx="711200" cy="1196975"/>
          </a:xfrm>
          <a:prstGeom prst="rect">
            <a:avLst/>
          </a:prstGeom>
          <a:solidFill>
            <a:srgbClr val="00517C"/>
          </a:solidFill>
          <a:ln>
            <a:solidFill>
              <a:srgbClr val="22528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34821" name="Afbeelding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7513" y="314325"/>
            <a:ext cx="6667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2" name="Tijdelijke aanduiding voor inhoud 2"/>
          <p:cNvSpPr txBox="1">
            <a:spLocks/>
          </p:cNvSpPr>
          <p:nvPr/>
        </p:nvSpPr>
        <p:spPr bwMode="auto">
          <a:xfrm>
            <a:off x="395288" y="1843782"/>
            <a:ext cx="8497887" cy="3817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14350" indent="-514350"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marL="0" indent="0">
              <a:lnSpc>
                <a:spcPct val="100000"/>
              </a:lnSpc>
              <a:spcBef>
                <a:spcPct val="20000"/>
              </a:spcBef>
              <a:buNone/>
            </a:pPr>
            <a:r>
              <a:rPr lang="nl-NL" altLang="en-US" sz="3200" b="1" dirty="0" err="1" smtClean="0">
                <a:solidFill>
                  <a:srgbClr val="00517C"/>
                </a:solidFill>
                <a:latin typeface="Arial" pitchFamily="34" charset="0"/>
                <a:cs typeface="Arial" pitchFamily="34" charset="0"/>
              </a:rPr>
              <a:t>Questions</a:t>
            </a:r>
            <a:r>
              <a:rPr lang="nl-NL" altLang="en-US" sz="3200" b="1" dirty="0" smtClean="0">
                <a:solidFill>
                  <a:srgbClr val="00517C"/>
                </a:solidFill>
                <a:latin typeface="Arial" pitchFamily="34" charset="0"/>
                <a:cs typeface="Arial" pitchFamily="34" charset="0"/>
              </a:rPr>
              <a:t>?</a:t>
            </a:r>
            <a:br>
              <a:rPr lang="nl-NL" altLang="en-US" sz="3200" b="1" dirty="0" smtClean="0">
                <a:solidFill>
                  <a:srgbClr val="00517C"/>
                </a:solidFill>
                <a:latin typeface="Arial" pitchFamily="34" charset="0"/>
                <a:cs typeface="Arial" pitchFamily="34" charset="0"/>
              </a:rPr>
            </a:br>
            <a:endParaRPr lang="nl-NL" altLang="en-US" sz="3200" b="1" dirty="0" smtClean="0">
              <a:solidFill>
                <a:srgbClr val="00517C"/>
              </a:solidFill>
              <a:latin typeface="Arial" pitchFamily="34" charset="0"/>
              <a:cs typeface="Arial" pitchFamily="34" charset="0"/>
            </a:endParaRPr>
          </a:p>
          <a:p>
            <a:pPr>
              <a:lnSpc>
                <a:spcPct val="100000"/>
              </a:lnSpc>
              <a:spcBef>
                <a:spcPct val="20000"/>
              </a:spcBef>
            </a:pPr>
            <a:r>
              <a:rPr lang="nl-NL" altLang="en-US" sz="3200" dirty="0" smtClean="0">
                <a:solidFill>
                  <a:srgbClr val="00517C"/>
                </a:solidFill>
                <a:latin typeface="Arial" pitchFamily="34" charset="0"/>
                <a:cs typeface="Arial" pitchFamily="34" charset="0"/>
              </a:rPr>
              <a:t>Type </a:t>
            </a:r>
            <a:r>
              <a:rPr lang="nl-NL" altLang="en-US" sz="3200" dirty="0" err="1">
                <a:solidFill>
                  <a:srgbClr val="00517C"/>
                </a:solidFill>
                <a:latin typeface="Arial" pitchFamily="34" charset="0"/>
                <a:cs typeface="Arial" pitchFamily="34" charset="0"/>
              </a:rPr>
              <a:t>your</a:t>
            </a:r>
            <a:r>
              <a:rPr lang="nl-NL" altLang="en-US" sz="3200" dirty="0">
                <a:solidFill>
                  <a:srgbClr val="00517C"/>
                </a:solidFill>
                <a:latin typeface="Arial" pitchFamily="34" charset="0"/>
                <a:cs typeface="Arial" pitchFamily="34" charset="0"/>
              </a:rPr>
              <a:t> </a:t>
            </a:r>
            <a:r>
              <a:rPr lang="nl-NL" altLang="en-US" sz="3200" dirty="0" err="1">
                <a:solidFill>
                  <a:srgbClr val="00517C"/>
                </a:solidFill>
                <a:latin typeface="Arial" pitchFamily="34" charset="0"/>
                <a:cs typeface="Arial" pitchFamily="34" charset="0"/>
              </a:rPr>
              <a:t>questions</a:t>
            </a:r>
            <a:r>
              <a:rPr lang="nl-NL" altLang="en-US" sz="3200" dirty="0">
                <a:solidFill>
                  <a:srgbClr val="00517C"/>
                </a:solidFill>
                <a:latin typeface="Arial" pitchFamily="34" charset="0"/>
                <a:cs typeface="Arial" pitchFamily="34" charset="0"/>
              </a:rPr>
              <a:t> in </a:t>
            </a:r>
            <a:r>
              <a:rPr lang="nl-NL" altLang="en-US" sz="3200" dirty="0" err="1">
                <a:solidFill>
                  <a:srgbClr val="00517C"/>
                </a:solidFill>
                <a:latin typeface="Arial" pitchFamily="34" charset="0"/>
                <a:cs typeface="Arial" pitchFamily="34" charset="0"/>
              </a:rPr>
              <a:t>the</a:t>
            </a:r>
            <a:r>
              <a:rPr lang="nl-NL" altLang="en-US" sz="3200" dirty="0">
                <a:solidFill>
                  <a:srgbClr val="00517C"/>
                </a:solidFill>
                <a:latin typeface="Arial" pitchFamily="34" charset="0"/>
                <a:cs typeface="Arial" pitchFamily="34" charset="0"/>
              </a:rPr>
              <a:t> chat box.</a:t>
            </a:r>
          </a:p>
          <a:p>
            <a:pPr>
              <a:lnSpc>
                <a:spcPct val="100000"/>
              </a:lnSpc>
              <a:spcBef>
                <a:spcPct val="20000"/>
              </a:spcBef>
            </a:pPr>
            <a:r>
              <a:rPr lang="nl-NL" altLang="en-US" sz="3200" dirty="0">
                <a:solidFill>
                  <a:srgbClr val="00517C"/>
                </a:solidFill>
                <a:latin typeface="Arial" pitchFamily="34" charset="0"/>
                <a:cs typeface="Arial" pitchFamily="34" charset="0"/>
              </a:rPr>
              <a:t>Rob Grim (moderator) </a:t>
            </a:r>
            <a:r>
              <a:rPr lang="nl-NL" altLang="en-US" sz="3200" dirty="0" err="1">
                <a:solidFill>
                  <a:srgbClr val="00517C"/>
                </a:solidFill>
                <a:latin typeface="Arial" pitchFamily="34" charset="0"/>
                <a:cs typeface="Arial" pitchFamily="34" charset="0"/>
              </a:rPr>
              <a:t>will</a:t>
            </a:r>
            <a:r>
              <a:rPr lang="nl-NL" altLang="en-US" sz="3200" dirty="0">
                <a:solidFill>
                  <a:srgbClr val="00517C"/>
                </a:solidFill>
                <a:latin typeface="Arial" pitchFamily="34" charset="0"/>
                <a:cs typeface="Arial" pitchFamily="34" charset="0"/>
              </a:rPr>
              <a:t> select </a:t>
            </a:r>
            <a:r>
              <a:rPr lang="nl-NL" altLang="en-US" sz="3200" dirty="0" err="1">
                <a:solidFill>
                  <a:srgbClr val="00517C"/>
                </a:solidFill>
                <a:latin typeface="Arial" pitchFamily="34" charset="0"/>
                <a:cs typeface="Arial" pitchFamily="34" charset="0"/>
              </a:rPr>
              <a:t>and</a:t>
            </a:r>
            <a:r>
              <a:rPr lang="nl-NL" altLang="en-US" sz="3200" dirty="0">
                <a:solidFill>
                  <a:srgbClr val="00517C"/>
                </a:solidFill>
                <a:latin typeface="Arial" pitchFamily="34" charset="0"/>
                <a:cs typeface="Arial" pitchFamily="34" charset="0"/>
              </a:rPr>
              <a:t> pose </a:t>
            </a:r>
            <a:r>
              <a:rPr lang="nl-NL" altLang="en-US" sz="3200" dirty="0" err="1">
                <a:solidFill>
                  <a:srgbClr val="00517C"/>
                </a:solidFill>
                <a:latin typeface="Arial" pitchFamily="34" charset="0"/>
                <a:cs typeface="Arial" pitchFamily="34" charset="0"/>
              </a:rPr>
              <a:t>questions</a:t>
            </a:r>
            <a:r>
              <a:rPr lang="nl-NL" altLang="en-US" sz="3200" dirty="0">
                <a:solidFill>
                  <a:srgbClr val="00517C"/>
                </a:solidFill>
                <a:latin typeface="Arial" pitchFamily="34" charset="0"/>
                <a:cs typeface="Arial" pitchFamily="34" charset="0"/>
              </a:rPr>
              <a:t> </a:t>
            </a:r>
            <a:r>
              <a:rPr lang="nl-NL" altLang="en-US" sz="3200" dirty="0" err="1">
                <a:solidFill>
                  <a:srgbClr val="00517C"/>
                </a:solidFill>
                <a:latin typeface="Arial" pitchFamily="34" charset="0"/>
                <a:cs typeface="Arial" pitchFamily="34" charset="0"/>
              </a:rPr>
              <a:t>to</a:t>
            </a:r>
            <a:r>
              <a:rPr lang="nl-NL" altLang="en-US" sz="3200" dirty="0">
                <a:solidFill>
                  <a:srgbClr val="00517C"/>
                </a:solidFill>
                <a:latin typeface="Arial" pitchFamily="34" charset="0"/>
                <a:cs typeface="Arial" pitchFamily="34" charset="0"/>
              </a:rPr>
              <a:t> </a:t>
            </a:r>
            <a:r>
              <a:rPr lang="nl-NL" altLang="en-US" sz="3200" dirty="0" err="1">
                <a:solidFill>
                  <a:srgbClr val="00517C"/>
                </a:solidFill>
                <a:latin typeface="Arial" pitchFamily="34" charset="0"/>
                <a:cs typeface="Arial" pitchFamily="34" charset="0"/>
              </a:rPr>
              <a:t>the</a:t>
            </a:r>
            <a:r>
              <a:rPr lang="nl-NL" altLang="en-US" sz="3200" dirty="0">
                <a:solidFill>
                  <a:srgbClr val="00517C"/>
                </a:solidFill>
                <a:latin typeface="Arial" pitchFamily="34" charset="0"/>
                <a:cs typeface="Arial" pitchFamily="34" charset="0"/>
              </a:rPr>
              <a:t> speakers</a:t>
            </a:r>
          </a:p>
          <a:p>
            <a:pPr marL="0" indent="0">
              <a:lnSpc>
                <a:spcPct val="100000"/>
              </a:lnSpc>
              <a:spcBef>
                <a:spcPct val="20000"/>
              </a:spcBef>
              <a:buNone/>
            </a:pPr>
            <a:endParaRPr lang="nl-NL" altLang="en-US" sz="2400" dirty="0">
              <a:solidFill>
                <a:srgbClr val="00517C"/>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 name="Title 1"/>
          <p:cNvSpPr txBox="1">
            <a:spLocks noGrp="1"/>
          </p:cNvSpPr>
          <p:nvPr>
            <p:ph type="title"/>
          </p:nvPr>
        </p:nvSpPr>
        <p:spPr>
          <a:xfrm>
            <a:off x="491524" y="395999"/>
            <a:ext cx="8172000" cy="1226763"/>
          </a:xfrm>
          <a:prstGeom prst="rect">
            <a:avLst/>
          </a:prstGeom>
        </p:spPr>
        <p:txBody>
          <a:bodyPr/>
          <a:lstStyle>
            <a:lvl1pPr>
              <a:lnSpc>
                <a:spcPct val="100000"/>
              </a:lnSpc>
            </a:lvl1pPr>
          </a:lstStyle>
          <a:p>
            <a:r>
              <a:t>The GDPR - Personal Data</a:t>
            </a:r>
          </a:p>
        </p:txBody>
      </p:sp>
      <p:sp>
        <p:nvSpPr>
          <p:cNvPr id="333" name="Slide Number"/>
          <p:cNvSpPr txBox="1">
            <a:spLocks noGrp="1"/>
          </p:cNvSpPr>
          <p:nvPr>
            <p:ph type="sldNum" sz="quarter" idx="4294967295"/>
          </p:nvPr>
        </p:nvSpPr>
        <p:spPr>
          <a:xfrm>
            <a:off x="491524" y="6217570"/>
            <a:ext cx="70532" cy="153888"/>
          </a:xfrm>
          <a:prstGeom prst="rect">
            <a:avLst/>
          </a:prstGeom>
          <a:extLst>
            <a:ext uri="{C572A759-6A51-4108-AA02-DFA0A04FC94B}">
              <ma14:wrappingTextBoxFlag xmlns:ma14="http://schemas.microsoft.com/office/mac/drawingml/2011/main" xmlns="" val="1"/>
            </a:ext>
          </a:extLst>
        </p:spPr>
        <p:txBody>
          <a:bodyPr lIns="0" tIns="0" rIns="0" bIns="0"/>
          <a:lstStyle>
            <a:lvl1pPr algn="l" defTabSz="453208">
              <a:defRPr sz="1000">
                <a:solidFill>
                  <a:srgbClr val="00B969"/>
                </a:solidFill>
                <a:latin typeface="Museo Sans 500"/>
                <a:ea typeface="Museo Sans 500"/>
                <a:cs typeface="Museo Sans 500"/>
                <a:sym typeface="Museo Sans 500"/>
              </a:defRPr>
            </a:lvl1pPr>
          </a:lstStyle>
          <a:p>
            <a:fld id="{86CB4B4D-7CA3-9044-876B-883B54F8677D}" type="slidenum">
              <a:rPr/>
              <a:pPr/>
              <a:t>6</a:t>
            </a:fld>
            <a:endParaRPr/>
          </a:p>
        </p:txBody>
      </p:sp>
      <p:grpSp>
        <p:nvGrpSpPr>
          <p:cNvPr id="336" name="Screen Shot 2018-02-18 at 13.36.38.png"/>
          <p:cNvGrpSpPr/>
          <p:nvPr/>
        </p:nvGrpSpPr>
        <p:grpSpPr>
          <a:xfrm>
            <a:off x="520609" y="1289608"/>
            <a:ext cx="2637817" cy="1438288"/>
            <a:chOff x="0" y="0"/>
            <a:chExt cx="3751560" cy="2045563"/>
          </a:xfrm>
        </p:grpSpPr>
        <p:pic>
          <p:nvPicPr>
            <p:cNvPr id="335" name="Screen Shot 2018-02-18 at 13.36.38.png" descr="Screen Shot 2018-02-18 at 13.36.38.png"/>
            <p:cNvPicPr>
              <a:picLocks noChangeAspect="1"/>
            </p:cNvPicPr>
            <p:nvPr/>
          </p:nvPicPr>
          <p:blipFill>
            <a:blip r:embed="rId2">
              <a:extLst/>
            </a:blip>
            <a:stretch>
              <a:fillRect/>
            </a:stretch>
          </p:blipFill>
          <p:spPr>
            <a:xfrm>
              <a:off x="127000" y="88900"/>
              <a:ext cx="3497561" cy="1715364"/>
            </a:xfrm>
            <a:prstGeom prst="rect">
              <a:avLst/>
            </a:prstGeom>
            <a:ln>
              <a:noFill/>
            </a:ln>
            <a:effectLst/>
          </p:spPr>
        </p:pic>
        <p:pic>
          <p:nvPicPr>
            <p:cNvPr id="334" name="Screen Shot 2018-02-18 at 13.36.38.png" descr="Screen Shot 2018-02-18 at 13.36.38.png"/>
            <p:cNvPicPr>
              <a:picLocks/>
            </p:cNvPicPr>
            <p:nvPr/>
          </p:nvPicPr>
          <p:blipFill>
            <a:blip r:embed="rId3">
              <a:extLst/>
            </a:blip>
            <a:stretch>
              <a:fillRect/>
            </a:stretch>
          </p:blipFill>
          <p:spPr>
            <a:xfrm>
              <a:off x="0" y="0"/>
              <a:ext cx="3751561" cy="2045564"/>
            </a:xfrm>
            <a:prstGeom prst="rect">
              <a:avLst/>
            </a:prstGeom>
            <a:effectLst/>
          </p:spPr>
        </p:pic>
      </p:grpSp>
      <p:sp>
        <p:nvSpPr>
          <p:cNvPr id="337" name="&quot;Personal Data&quot; (GDPR*, Article 4): Any information relating to an identified or identifiable natural person:…"/>
          <p:cNvSpPr txBox="1"/>
          <p:nvPr/>
        </p:nvSpPr>
        <p:spPr>
          <a:xfrm>
            <a:off x="558193" y="3036132"/>
            <a:ext cx="6810140" cy="2582372"/>
          </a:xfrm>
          <a:prstGeom prst="rect">
            <a:avLst/>
          </a:prstGeom>
          <a:ln w="12700">
            <a:miter lim="400000"/>
          </a:ln>
          <a:extLst>
            <a:ext uri="{C572A759-6A51-4108-AA02-DFA0A04FC94B}">
              <ma14:wrappingTextBoxFlag xmlns:ma14="http://schemas.microsoft.com/office/mac/drawingml/2011/main" xmlns="" val="1"/>
            </a:ext>
          </a:extLst>
        </p:spPr>
        <p:txBody>
          <a:bodyPr lIns="35389" tIns="35389" rIns="35389" bIns="35389">
            <a:spAutoFit/>
          </a:bodyPr>
          <a:lstStyle/>
          <a:p>
            <a:pPr defTabSz="407181" hangingPunct="0">
              <a:defRPr sz="2900" b="1">
                <a:latin typeface="Museo Sans 500"/>
                <a:ea typeface="Museo Sans 500"/>
                <a:cs typeface="Museo Sans 500"/>
                <a:sym typeface="Museo Sans 500"/>
              </a:defRPr>
            </a:pPr>
            <a:r>
              <a:rPr sz="2000" b="1">
                <a:latin typeface="Museo Sans 500"/>
                <a:ea typeface="Museo Sans 500"/>
                <a:cs typeface="Museo Sans 500"/>
                <a:sym typeface="Museo Sans 500"/>
              </a:rPr>
              <a:t>"Personal Data" (GDPR</a:t>
            </a:r>
            <a:r>
              <a:rPr sz="2000" b="1">
                <a:solidFill>
                  <a:srgbClr val="017100"/>
                </a:solidFill>
                <a:latin typeface="Museo Sans 500"/>
                <a:ea typeface="Museo Sans 500"/>
                <a:cs typeface="Museo Sans 500"/>
                <a:sym typeface="Museo Sans 500"/>
              </a:rPr>
              <a:t>*</a:t>
            </a:r>
            <a:r>
              <a:rPr sz="2000" b="1">
                <a:latin typeface="Museo Sans 500"/>
                <a:ea typeface="Museo Sans 500"/>
                <a:cs typeface="Museo Sans 500"/>
                <a:sym typeface="Museo Sans 500"/>
              </a:rPr>
              <a:t>, Article 4):</a:t>
            </a:r>
            <a:br>
              <a:rPr sz="2000" b="1">
                <a:latin typeface="Museo Sans 500"/>
                <a:ea typeface="Museo Sans 500"/>
                <a:cs typeface="Museo Sans 500"/>
                <a:sym typeface="Museo Sans 500"/>
              </a:rPr>
            </a:br>
            <a:r>
              <a:rPr sz="2000">
                <a:latin typeface="Museo Sans 500"/>
                <a:ea typeface="Museo Sans 500"/>
                <a:cs typeface="Museo Sans 500"/>
                <a:sym typeface="Museo Sans 500"/>
              </a:rPr>
              <a:t>Any information relating to an identified or identifiable natural person: </a:t>
            </a:r>
          </a:p>
          <a:p>
            <a:pPr defTabSz="407181" hangingPunct="0">
              <a:defRPr sz="2900" b="1">
                <a:latin typeface="Museo Sans 500"/>
                <a:ea typeface="Museo Sans 500"/>
                <a:cs typeface="Museo Sans 500"/>
                <a:sym typeface="Museo Sans 500"/>
              </a:defRPr>
            </a:pPr>
            <a:endParaRPr sz="2000">
              <a:latin typeface="Museo Sans 500"/>
              <a:ea typeface="Museo Sans 500"/>
              <a:cs typeface="Museo Sans 500"/>
              <a:sym typeface="Museo Sans 500"/>
            </a:endParaRPr>
          </a:p>
          <a:p>
            <a:pPr defTabSz="407181" hangingPunct="0">
              <a:defRPr sz="2900" b="1">
                <a:latin typeface="Museo Sans 500"/>
                <a:ea typeface="Museo Sans 500"/>
                <a:cs typeface="Museo Sans 500"/>
                <a:sym typeface="Museo Sans 500"/>
              </a:defRPr>
            </a:pPr>
            <a:r>
              <a:rPr sz="2000">
                <a:latin typeface="Museo Sans 500"/>
                <a:ea typeface="Museo Sans 500"/>
                <a:cs typeface="Museo Sans 500"/>
                <a:sym typeface="Museo Sans 500"/>
              </a:rPr>
              <a:t>a name, an identification number, location data, an online identifier, one or more factors specific to the physical, physiological, genetic, mental, economic, cultural or social identity of that natural person.</a:t>
            </a:r>
          </a:p>
        </p:txBody>
      </p:sp>
      <p:sp>
        <p:nvSpPr>
          <p:cNvPr id="338" name="* Regulation (EU) 2016/679 of the European Parliament and of the Council of 27 April 2016 on the protection of natural persons with regard to the processing of personal data and on the free…"/>
          <p:cNvSpPr txBox="1"/>
          <p:nvPr/>
        </p:nvSpPr>
        <p:spPr>
          <a:xfrm>
            <a:off x="579855" y="5766254"/>
            <a:ext cx="8218831" cy="288475"/>
          </a:xfrm>
          <a:prstGeom prst="rect">
            <a:avLst/>
          </a:prstGeom>
          <a:ln w="12700">
            <a:miter lim="400000"/>
          </a:ln>
          <a:extLst>
            <a:ext uri="{C572A759-6A51-4108-AA02-DFA0A04FC94B}">
              <ma14:wrappingTextBoxFlag xmlns:ma14="http://schemas.microsoft.com/office/mac/drawingml/2011/main" xmlns="" val="1"/>
            </a:ext>
          </a:extLst>
        </p:spPr>
        <p:txBody>
          <a:bodyPr wrap="none" lIns="35389" tIns="35389" rIns="35389" bIns="35389" anchor="ctr">
            <a:spAutoFit/>
          </a:bodyPr>
          <a:lstStyle/>
          <a:p>
            <a:pPr defTabSz="407181" hangingPunct="0">
              <a:defRPr sz="1000">
                <a:latin typeface="Gill Sans"/>
                <a:ea typeface="Gill Sans"/>
                <a:cs typeface="Gill Sans"/>
                <a:sym typeface="Gill Sans"/>
              </a:defRPr>
            </a:pPr>
            <a:r>
              <a:rPr sz="700" b="1">
                <a:solidFill>
                  <a:srgbClr val="017100"/>
                </a:solidFill>
                <a:latin typeface="Gill Sans"/>
                <a:ea typeface="Gill Sans"/>
                <a:cs typeface="Gill Sans"/>
                <a:sym typeface="Gill Sans"/>
              </a:rPr>
              <a:t>*</a:t>
            </a:r>
            <a:r>
              <a:rPr sz="700">
                <a:latin typeface="Gill Sans"/>
                <a:ea typeface="Gill Sans"/>
                <a:cs typeface="Gill Sans"/>
                <a:sym typeface="Gill Sans"/>
              </a:rPr>
              <a:t> Regulation (EU) 2016/679 of the European Parliament and of the Council of 27 April 2016 on the protection of natural persons with regard to the processing of personal data and on the free</a:t>
            </a:r>
          </a:p>
          <a:p>
            <a:pPr defTabSz="407181" hangingPunct="0">
              <a:defRPr sz="1000">
                <a:latin typeface="Gill Sans"/>
                <a:ea typeface="Gill Sans"/>
                <a:cs typeface="Gill Sans"/>
                <a:sym typeface="Gill Sans"/>
              </a:defRPr>
            </a:pPr>
            <a:r>
              <a:rPr sz="700">
                <a:latin typeface="Gill Sans"/>
                <a:ea typeface="Gill Sans"/>
                <a:cs typeface="Gill Sans"/>
                <a:sym typeface="Gill Sans"/>
              </a:rPr>
              <a:t>movement of such data, and repealing Directive 95/46/EC (General Data Protection Regulation). Online available at: </a:t>
            </a:r>
            <a:r>
              <a:rPr sz="700" u="sng">
                <a:latin typeface="Gill Sans"/>
                <a:ea typeface="Gill Sans"/>
                <a:cs typeface="Gill Sans"/>
                <a:sym typeface="Gill Sans"/>
                <a:hlinkClick r:id="rId4"/>
              </a:rPr>
              <a:t>http://eur-lex.europa.eu/legal-content/EN/TXT/PDF/?uri=CELEX:32016R0679&amp;from=EN</a:t>
            </a:r>
            <a:r>
              <a:rPr sz="700">
                <a:latin typeface="Gill Sans"/>
                <a:ea typeface="Gill Sans"/>
                <a:cs typeface="Gill Sans"/>
                <a:sym typeface="Gill Sans"/>
              </a:rPr>
              <a:t> </a:t>
            </a:r>
          </a:p>
        </p:txBody>
      </p:sp>
      <p:pic>
        <p:nvPicPr>
          <p:cNvPr id="339" name="Screen Shot 2018-03-08 at 09.27.18.png" descr="Screen Shot 2018-03-08 at 09.27.18.png"/>
          <p:cNvPicPr>
            <a:picLocks noChangeAspect="1"/>
          </p:cNvPicPr>
          <p:nvPr/>
        </p:nvPicPr>
        <p:blipFill>
          <a:blip r:embed="rId5">
            <a:extLst/>
          </a:blip>
          <a:stretch>
            <a:fillRect/>
          </a:stretch>
        </p:blipFill>
        <p:spPr>
          <a:xfrm>
            <a:off x="5476758" y="865922"/>
            <a:ext cx="2875360" cy="2286001"/>
          </a:xfrm>
          <a:prstGeom prst="rect">
            <a:avLst/>
          </a:prstGeom>
          <a:ln w="12700">
            <a:miter lim="400000"/>
          </a:ln>
          <a:effectLst>
            <a:outerShdw blurRad="279400" dist="114300" dir="2700000" rotWithShape="0">
              <a:srgbClr val="333333">
                <a:alpha val="64999"/>
              </a:srgbClr>
            </a:outerShdw>
          </a:effectLst>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Title 1"/>
          <p:cNvSpPr txBox="1">
            <a:spLocks noGrp="1"/>
          </p:cNvSpPr>
          <p:nvPr>
            <p:ph type="title"/>
          </p:nvPr>
        </p:nvSpPr>
        <p:spPr>
          <a:xfrm>
            <a:off x="491524" y="395999"/>
            <a:ext cx="8172000" cy="1226763"/>
          </a:xfrm>
          <a:prstGeom prst="rect">
            <a:avLst/>
          </a:prstGeom>
        </p:spPr>
        <p:txBody>
          <a:bodyPr/>
          <a:lstStyle>
            <a:lvl1pPr>
              <a:lnSpc>
                <a:spcPct val="100000"/>
              </a:lnSpc>
            </a:lvl1pPr>
          </a:lstStyle>
          <a:p>
            <a:r>
              <a:t>The GDPR - Special Categories of Personal Data</a:t>
            </a:r>
          </a:p>
        </p:txBody>
      </p:sp>
      <p:sp>
        <p:nvSpPr>
          <p:cNvPr id="342" name="Slide Number"/>
          <p:cNvSpPr txBox="1">
            <a:spLocks noGrp="1"/>
          </p:cNvSpPr>
          <p:nvPr>
            <p:ph type="sldNum" sz="quarter" idx="4294967295"/>
          </p:nvPr>
        </p:nvSpPr>
        <p:spPr>
          <a:xfrm>
            <a:off x="491524" y="6217570"/>
            <a:ext cx="70532" cy="153888"/>
          </a:xfrm>
          <a:prstGeom prst="rect">
            <a:avLst/>
          </a:prstGeom>
          <a:extLst>
            <a:ext uri="{C572A759-6A51-4108-AA02-DFA0A04FC94B}">
              <ma14:wrappingTextBoxFlag xmlns:ma14="http://schemas.microsoft.com/office/mac/drawingml/2011/main" xmlns="" val="1"/>
            </a:ext>
          </a:extLst>
        </p:spPr>
        <p:txBody>
          <a:bodyPr lIns="0" tIns="0" rIns="0" bIns="0"/>
          <a:lstStyle>
            <a:lvl1pPr algn="l" defTabSz="453277">
              <a:defRPr sz="1000">
                <a:solidFill>
                  <a:srgbClr val="00B969"/>
                </a:solidFill>
                <a:latin typeface="Museo Sans 500"/>
                <a:ea typeface="Museo Sans 500"/>
                <a:cs typeface="Museo Sans 500"/>
                <a:sym typeface="Museo Sans 500"/>
              </a:defRPr>
            </a:lvl1pPr>
          </a:lstStyle>
          <a:p>
            <a:fld id="{86CB4B4D-7CA3-9044-876B-883B54F8677D}" type="slidenum">
              <a:rPr/>
              <a:pPr/>
              <a:t>7</a:t>
            </a:fld>
            <a:endParaRPr/>
          </a:p>
        </p:txBody>
      </p:sp>
      <p:grpSp>
        <p:nvGrpSpPr>
          <p:cNvPr id="345" name="Screen Shot 2018-02-18 at 13.36.38.png"/>
          <p:cNvGrpSpPr/>
          <p:nvPr/>
        </p:nvGrpSpPr>
        <p:grpSpPr>
          <a:xfrm>
            <a:off x="520609" y="1289608"/>
            <a:ext cx="2637817" cy="1438288"/>
            <a:chOff x="0" y="0"/>
            <a:chExt cx="3751560" cy="2045563"/>
          </a:xfrm>
        </p:grpSpPr>
        <p:pic>
          <p:nvPicPr>
            <p:cNvPr id="344" name="Screen Shot 2018-02-18 at 13.36.38.png" descr="Screen Shot 2018-02-18 at 13.36.38.png"/>
            <p:cNvPicPr>
              <a:picLocks noChangeAspect="1"/>
            </p:cNvPicPr>
            <p:nvPr/>
          </p:nvPicPr>
          <p:blipFill>
            <a:blip r:embed="rId2">
              <a:extLst/>
            </a:blip>
            <a:stretch>
              <a:fillRect/>
            </a:stretch>
          </p:blipFill>
          <p:spPr>
            <a:xfrm>
              <a:off x="127000" y="88900"/>
              <a:ext cx="3497561" cy="1715364"/>
            </a:xfrm>
            <a:prstGeom prst="rect">
              <a:avLst/>
            </a:prstGeom>
            <a:ln>
              <a:noFill/>
            </a:ln>
            <a:effectLst/>
          </p:spPr>
        </p:pic>
        <p:pic>
          <p:nvPicPr>
            <p:cNvPr id="343" name="Screen Shot 2018-02-18 at 13.36.38.png" descr="Screen Shot 2018-02-18 at 13.36.38.png"/>
            <p:cNvPicPr>
              <a:picLocks/>
            </p:cNvPicPr>
            <p:nvPr/>
          </p:nvPicPr>
          <p:blipFill>
            <a:blip r:embed="rId3">
              <a:extLst/>
            </a:blip>
            <a:stretch>
              <a:fillRect/>
            </a:stretch>
          </p:blipFill>
          <p:spPr>
            <a:xfrm>
              <a:off x="0" y="0"/>
              <a:ext cx="3751561" cy="2045564"/>
            </a:xfrm>
            <a:prstGeom prst="rect">
              <a:avLst/>
            </a:prstGeom>
            <a:effectLst/>
          </p:spPr>
        </p:pic>
      </p:grpSp>
      <p:sp>
        <p:nvSpPr>
          <p:cNvPr id="346" name="&quot;Special Categories of Personal Data…"/>
          <p:cNvSpPr txBox="1"/>
          <p:nvPr/>
        </p:nvSpPr>
        <p:spPr>
          <a:xfrm>
            <a:off x="558193" y="3031665"/>
            <a:ext cx="6810140" cy="2582368"/>
          </a:xfrm>
          <a:prstGeom prst="rect">
            <a:avLst/>
          </a:prstGeom>
          <a:ln w="12700">
            <a:miter lim="400000"/>
          </a:ln>
          <a:extLst>
            <a:ext uri="{C572A759-6A51-4108-AA02-DFA0A04FC94B}">
              <ma14:wrappingTextBoxFlag xmlns:ma14="http://schemas.microsoft.com/office/mac/drawingml/2011/main" xmlns="" val="1"/>
            </a:ext>
          </a:extLst>
        </p:spPr>
        <p:txBody>
          <a:bodyPr lIns="35394" tIns="35394" rIns="35394" bIns="35394">
            <a:spAutoFit/>
          </a:bodyPr>
          <a:lstStyle/>
          <a:p>
            <a:pPr defTabSz="407244" hangingPunct="0">
              <a:defRPr sz="2900" b="1">
                <a:latin typeface="Museo Sans 500"/>
                <a:ea typeface="Museo Sans 500"/>
                <a:cs typeface="Museo Sans 500"/>
                <a:sym typeface="Museo Sans 500"/>
              </a:defRPr>
            </a:pPr>
            <a:r>
              <a:rPr sz="2000" b="1">
                <a:latin typeface="Museo Sans 500"/>
                <a:ea typeface="Museo Sans 500"/>
                <a:cs typeface="Museo Sans 500"/>
                <a:sym typeface="Museo Sans 500"/>
              </a:rPr>
              <a:t>"Special Categories of Personal Data</a:t>
            </a:r>
          </a:p>
          <a:p>
            <a:pPr defTabSz="407244" hangingPunct="0">
              <a:defRPr sz="2900" b="1">
                <a:latin typeface="Museo Sans 500"/>
                <a:ea typeface="Museo Sans 500"/>
                <a:cs typeface="Museo Sans 500"/>
                <a:sym typeface="Museo Sans 500"/>
              </a:defRPr>
            </a:pPr>
            <a:r>
              <a:rPr sz="2000" b="1">
                <a:latin typeface="Museo Sans 500"/>
                <a:ea typeface="Museo Sans 500"/>
                <a:cs typeface="Museo Sans 500"/>
                <a:sym typeface="Museo Sans 500"/>
              </a:rPr>
              <a:t>(Sensitive Data)" (GDPR, Article 9): </a:t>
            </a:r>
            <a:br>
              <a:rPr sz="2000" b="1">
                <a:latin typeface="Museo Sans 500"/>
                <a:ea typeface="Museo Sans 500"/>
                <a:cs typeface="Museo Sans 500"/>
                <a:sym typeface="Museo Sans 500"/>
              </a:rPr>
            </a:br>
            <a:r>
              <a:rPr sz="2000">
                <a:latin typeface="Museo Sans 500"/>
                <a:ea typeface="Museo Sans 500"/>
                <a:cs typeface="Museo Sans 500"/>
                <a:sym typeface="Museo Sans 500"/>
              </a:rPr>
              <a:t>Data revealing racial or ethnic origin, political opinions, religious or philosophical beliefs, or trade union membership, the processing of genetic data, biometric data for the purpose of uniquely identifying a natural person, data concerning health or data concerning a natural person's sex life or sexual orientation. </a:t>
            </a:r>
          </a:p>
        </p:txBody>
      </p:sp>
      <p:sp>
        <p:nvSpPr>
          <p:cNvPr id="347" name="* Regulation (EU) 2016/679 of the European Parliament and of the Council of 27 April 2016 on the protection of natural persons with regard to the processing of personal data and on the free…"/>
          <p:cNvSpPr txBox="1"/>
          <p:nvPr/>
        </p:nvSpPr>
        <p:spPr>
          <a:xfrm>
            <a:off x="579854" y="5766256"/>
            <a:ext cx="8218827" cy="288471"/>
          </a:xfrm>
          <a:prstGeom prst="rect">
            <a:avLst/>
          </a:prstGeom>
          <a:ln w="12700">
            <a:miter lim="400000"/>
          </a:ln>
          <a:extLst>
            <a:ext uri="{C572A759-6A51-4108-AA02-DFA0A04FC94B}">
              <ma14:wrappingTextBoxFlag xmlns:ma14="http://schemas.microsoft.com/office/mac/drawingml/2011/main" xmlns="" val="1"/>
            </a:ext>
          </a:extLst>
        </p:spPr>
        <p:txBody>
          <a:bodyPr wrap="none" lIns="35394" tIns="35394" rIns="35394" bIns="35394" anchor="ctr">
            <a:spAutoFit/>
          </a:bodyPr>
          <a:lstStyle/>
          <a:p>
            <a:pPr defTabSz="407244" hangingPunct="0">
              <a:defRPr sz="1000">
                <a:latin typeface="Gill Sans"/>
                <a:ea typeface="Gill Sans"/>
                <a:cs typeface="Gill Sans"/>
                <a:sym typeface="Gill Sans"/>
              </a:defRPr>
            </a:pPr>
            <a:r>
              <a:rPr sz="700" b="1">
                <a:solidFill>
                  <a:srgbClr val="017100"/>
                </a:solidFill>
                <a:latin typeface="Gill Sans"/>
                <a:ea typeface="Gill Sans"/>
                <a:cs typeface="Gill Sans"/>
                <a:sym typeface="Gill Sans"/>
              </a:rPr>
              <a:t>*</a:t>
            </a:r>
            <a:r>
              <a:rPr sz="700">
                <a:latin typeface="Gill Sans"/>
                <a:ea typeface="Gill Sans"/>
                <a:cs typeface="Gill Sans"/>
                <a:sym typeface="Gill Sans"/>
              </a:rPr>
              <a:t> Regulation (EU) 2016/679 of the European Parliament and of the Council of 27 April 2016 on the protection of natural persons with regard to the processing of personal data and on the free</a:t>
            </a:r>
          </a:p>
          <a:p>
            <a:pPr defTabSz="407244" hangingPunct="0">
              <a:defRPr sz="1000">
                <a:latin typeface="Gill Sans"/>
                <a:ea typeface="Gill Sans"/>
                <a:cs typeface="Gill Sans"/>
                <a:sym typeface="Gill Sans"/>
              </a:defRPr>
            </a:pPr>
            <a:r>
              <a:rPr sz="700">
                <a:latin typeface="Gill Sans"/>
                <a:ea typeface="Gill Sans"/>
                <a:cs typeface="Gill Sans"/>
                <a:sym typeface="Gill Sans"/>
              </a:rPr>
              <a:t>movement of such data, and repealing Directive 95/46/EC (General Data Protection Regulation). Online available at: </a:t>
            </a:r>
            <a:r>
              <a:rPr sz="700" u="sng">
                <a:latin typeface="Gill Sans"/>
                <a:ea typeface="Gill Sans"/>
                <a:cs typeface="Gill Sans"/>
                <a:sym typeface="Gill Sans"/>
                <a:hlinkClick r:id="rId4"/>
              </a:rPr>
              <a:t>http://eur-lex.europa.eu/legal-content/EN/TXT/PDF/?uri=CELEX:32016R0679&amp;from=EN</a:t>
            </a:r>
            <a:r>
              <a:rPr sz="700">
                <a:latin typeface="Gill Sans"/>
                <a:ea typeface="Gill Sans"/>
                <a:cs typeface="Gill Sans"/>
                <a:sym typeface="Gill Sans"/>
              </a:rPr>
              <a:t> </a:t>
            </a:r>
          </a:p>
        </p:txBody>
      </p:sp>
      <p:pic>
        <p:nvPicPr>
          <p:cNvPr id="348" name="Screen Shot 2018-03-08 at 09.27.24.png" descr="Screen Shot 2018-03-08 at 09.27.24.png"/>
          <p:cNvPicPr>
            <a:picLocks noChangeAspect="1"/>
          </p:cNvPicPr>
          <p:nvPr/>
        </p:nvPicPr>
        <p:blipFill>
          <a:blip r:embed="rId5">
            <a:extLst/>
          </a:blip>
          <a:stretch>
            <a:fillRect/>
          </a:stretch>
        </p:blipFill>
        <p:spPr>
          <a:xfrm>
            <a:off x="4764734" y="1024030"/>
            <a:ext cx="3899122" cy="1969779"/>
          </a:xfrm>
          <a:prstGeom prst="rect">
            <a:avLst/>
          </a:prstGeom>
          <a:ln w="12700">
            <a:miter lim="400000"/>
          </a:ln>
          <a:effectLst>
            <a:outerShdw blurRad="279400" dist="114300" dir="2700000" rotWithShape="0">
              <a:srgbClr val="333333">
                <a:alpha val="64999"/>
              </a:srgbClr>
            </a:outerShdw>
          </a:effectLst>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en-US"/>
          </a:p>
        </p:txBody>
      </p:sp>
      <p:pic>
        <p:nvPicPr>
          <p:cNvPr id="4099" name="Picture 3" descr="\\FS-SRV-P100\Users$\fgr020\Downloads\LIBER GDPR - What Does It Mean For Researchers_ MD 20180515\Dia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64" y="1"/>
            <a:ext cx="9162697" cy="68737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fill="hold"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FS-SRV-P100\Users$\fgr020\Downloads\LIBER GDPR - What Does It Mean For Researchers_ MD 20180515\Dia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3" y="-27384"/>
            <a:ext cx="9178269" cy="688538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fill="hold" nodeType="tmRoot"/>
      </p:par>
    </p:tnLst>
  </p:timing>
</p:sld>
</file>

<file path=ppt/theme/theme1.xml><?xml version="1.0" encoding="utf-8"?>
<a:theme xmlns:a="http://schemas.openxmlformats.org/drawingml/2006/main" name="Aangepast ontwerp">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6_Aalto University">
  <a:themeElements>
    <a:clrScheme name="Aalto-yliopisto">
      <a:dk1>
        <a:sysClr val="windowText" lastClr="000000"/>
      </a:dk1>
      <a:lt1>
        <a:sysClr val="window" lastClr="FFFFFF"/>
      </a:lt1>
      <a:dk2>
        <a:srgbClr val="005EB8"/>
      </a:dk2>
      <a:lt2>
        <a:srgbClr val="8C857B"/>
      </a:lt2>
      <a:accent1>
        <a:srgbClr val="FFCD00"/>
      </a:accent1>
      <a:accent2>
        <a:srgbClr val="EF3340"/>
      </a:accent2>
      <a:accent3>
        <a:srgbClr val="005EB8"/>
      </a:accent3>
      <a:accent4>
        <a:srgbClr val="8C857B"/>
      </a:accent4>
      <a:accent5>
        <a:srgbClr val="7D55C7"/>
      </a:accent5>
      <a:accent6>
        <a:srgbClr val="00965E"/>
      </a:accent6>
      <a:hlink>
        <a:srgbClr val="000000"/>
      </a:hlink>
      <a:folHlink>
        <a:srgbClr val="928B81"/>
      </a:folHlink>
    </a:clrScheme>
    <a:fontScheme name="Aalto-yliopist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extLst>
    <a:ext uri="{05A4C25C-085E-4340-85A3-A5531E510DB2}">
      <thm15:themeFamily xmlns="" xmlns:thm15="http://schemas.microsoft.com/office/thememl/2012/main" name="Presentation1" id="{5DFF5384-7925-49C9-826D-99D946B8D539}" vid="{3183760B-E33B-4B04-9A52-658182C5CADE}"/>
    </a:ext>
  </a:extLst>
</a:theme>
</file>

<file path=ppt/theme/theme11.xml><?xml version="1.0" encoding="utf-8"?>
<a:theme xmlns:a="http://schemas.openxmlformats.org/drawingml/2006/main" name="7_Aalto University">
  <a:themeElements>
    <a:clrScheme name="Aalto-yliopisto">
      <a:dk1>
        <a:sysClr val="windowText" lastClr="000000"/>
      </a:dk1>
      <a:lt1>
        <a:sysClr val="window" lastClr="FFFFFF"/>
      </a:lt1>
      <a:dk2>
        <a:srgbClr val="005EB8"/>
      </a:dk2>
      <a:lt2>
        <a:srgbClr val="8C857B"/>
      </a:lt2>
      <a:accent1>
        <a:srgbClr val="FFCD00"/>
      </a:accent1>
      <a:accent2>
        <a:srgbClr val="EF3340"/>
      </a:accent2>
      <a:accent3>
        <a:srgbClr val="005EB8"/>
      </a:accent3>
      <a:accent4>
        <a:srgbClr val="8C857B"/>
      </a:accent4>
      <a:accent5>
        <a:srgbClr val="7D55C7"/>
      </a:accent5>
      <a:accent6>
        <a:srgbClr val="00965E"/>
      </a:accent6>
      <a:hlink>
        <a:srgbClr val="000000"/>
      </a:hlink>
      <a:folHlink>
        <a:srgbClr val="928B81"/>
      </a:folHlink>
    </a:clrScheme>
    <a:fontScheme name="Aalto-yliopist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extLst>
    <a:ext uri="{05A4C25C-085E-4340-85A3-A5531E510DB2}">
      <thm15:themeFamily xmlns="" xmlns:thm15="http://schemas.microsoft.com/office/thememl/2012/main" name="Presentation1" id="{5DFF5384-7925-49C9-826D-99D946B8D539}" vid="{3183760B-E33B-4B04-9A52-658182C5CADE}"/>
    </a:ext>
  </a:extLst>
</a:theme>
</file>

<file path=ppt/theme/theme12.xml><?xml version="1.0" encoding="utf-8"?>
<a:theme xmlns:a="http://schemas.openxmlformats.org/drawingml/2006/main" name="8_Aalto University">
  <a:themeElements>
    <a:clrScheme name="Aalto-yliopisto">
      <a:dk1>
        <a:sysClr val="windowText" lastClr="000000"/>
      </a:dk1>
      <a:lt1>
        <a:sysClr val="window" lastClr="FFFFFF"/>
      </a:lt1>
      <a:dk2>
        <a:srgbClr val="005EB8"/>
      </a:dk2>
      <a:lt2>
        <a:srgbClr val="8C857B"/>
      </a:lt2>
      <a:accent1>
        <a:srgbClr val="FFCD00"/>
      </a:accent1>
      <a:accent2>
        <a:srgbClr val="EF3340"/>
      </a:accent2>
      <a:accent3>
        <a:srgbClr val="005EB8"/>
      </a:accent3>
      <a:accent4>
        <a:srgbClr val="8C857B"/>
      </a:accent4>
      <a:accent5>
        <a:srgbClr val="7D55C7"/>
      </a:accent5>
      <a:accent6>
        <a:srgbClr val="00965E"/>
      </a:accent6>
      <a:hlink>
        <a:srgbClr val="000000"/>
      </a:hlink>
      <a:folHlink>
        <a:srgbClr val="928B81"/>
      </a:folHlink>
    </a:clrScheme>
    <a:fontScheme name="Aalto-yliopist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extLst>
    <a:ext uri="{05A4C25C-085E-4340-85A3-A5531E510DB2}">
      <thm15:themeFamily xmlns="" xmlns:thm15="http://schemas.microsoft.com/office/thememl/2012/main" name="Presentation1" id="{5DFF5384-7925-49C9-826D-99D946B8D539}" vid="{3183760B-E33B-4B04-9A52-658182C5CADE}"/>
    </a:ext>
  </a:extLst>
</a:theme>
</file>

<file path=ppt/theme/theme13.xml><?xml version="1.0" encoding="utf-8"?>
<a:theme xmlns:a="http://schemas.openxmlformats.org/drawingml/2006/main" name="9_Aalto University">
  <a:themeElements>
    <a:clrScheme name="Aalto-yliopisto">
      <a:dk1>
        <a:sysClr val="windowText" lastClr="000000"/>
      </a:dk1>
      <a:lt1>
        <a:sysClr val="window" lastClr="FFFFFF"/>
      </a:lt1>
      <a:dk2>
        <a:srgbClr val="005EB8"/>
      </a:dk2>
      <a:lt2>
        <a:srgbClr val="8C857B"/>
      </a:lt2>
      <a:accent1>
        <a:srgbClr val="FFCD00"/>
      </a:accent1>
      <a:accent2>
        <a:srgbClr val="EF3340"/>
      </a:accent2>
      <a:accent3>
        <a:srgbClr val="005EB8"/>
      </a:accent3>
      <a:accent4>
        <a:srgbClr val="8C857B"/>
      </a:accent4>
      <a:accent5>
        <a:srgbClr val="7D55C7"/>
      </a:accent5>
      <a:accent6>
        <a:srgbClr val="00965E"/>
      </a:accent6>
      <a:hlink>
        <a:srgbClr val="000000"/>
      </a:hlink>
      <a:folHlink>
        <a:srgbClr val="928B81"/>
      </a:folHlink>
    </a:clrScheme>
    <a:fontScheme name="Aalto-yliopist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extLst>
    <a:ext uri="{05A4C25C-085E-4340-85A3-A5531E510DB2}">
      <thm15:themeFamily xmlns="" xmlns:thm15="http://schemas.microsoft.com/office/thememl/2012/main" name="Presentation1" id="{5DFF5384-7925-49C9-826D-99D946B8D539}" vid="{3183760B-E33B-4B04-9A52-658182C5CADE}"/>
    </a:ext>
  </a:extLst>
</a:theme>
</file>

<file path=ppt/theme/theme14.xml><?xml version="1.0" encoding="utf-8"?>
<a:theme xmlns:a="http://schemas.openxmlformats.org/drawingml/2006/main" name="10_Aalto University">
  <a:themeElements>
    <a:clrScheme name="Aalto-yliopisto">
      <a:dk1>
        <a:sysClr val="windowText" lastClr="000000"/>
      </a:dk1>
      <a:lt1>
        <a:sysClr val="window" lastClr="FFFFFF"/>
      </a:lt1>
      <a:dk2>
        <a:srgbClr val="005EB8"/>
      </a:dk2>
      <a:lt2>
        <a:srgbClr val="8C857B"/>
      </a:lt2>
      <a:accent1>
        <a:srgbClr val="FFCD00"/>
      </a:accent1>
      <a:accent2>
        <a:srgbClr val="EF3340"/>
      </a:accent2>
      <a:accent3>
        <a:srgbClr val="005EB8"/>
      </a:accent3>
      <a:accent4>
        <a:srgbClr val="8C857B"/>
      </a:accent4>
      <a:accent5>
        <a:srgbClr val="7D55C7"/>
      </a:accent5>
      <a:accent6>
        <a:srgbClr val="00965E"/>
      </a:accent6>
      <a:hlink>
        <a:srgbClr val="000000"/>
      </a:hlink>
      <a:folHlink>
        <a:srgbClr val="928B81"/>
      </a:folHlink>
    </a:clrScheme>
    <a:fontScheme name="Aalto-yliopist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extLst>
    <a:ext uri="{05A4C25C-085E-4340-85A3-A5531E510DB2}">
      <thm15:themeFamily xmlns="" xmlns:thm15="http://schemas.microsoft.com/office/thememl/2012/main" name="Presentation1" id="{5DFF5384-7925-49C9-826D-99D946B8D539}" vid="{3183760B-E33B-4B04-9A52-658182C5CADE}"/>
    </a:ext>
  </a:extLst>
</a:theme>
</file>

<file path=ppt/theme/theme15.xml><?xml version="1.0" encoding="utf-8"?>
<a:theme xmlns:a="http://schemas.openxmlformats.org/drawingml/2006/main" name="11_Aalto University">
  <a:themeElements>
    <a:clrScheme name="Aalto-yliopisto">
      <a:dk1>
        <a:sysClr val="windowText" lastClr="000000"/>
      </a:dk1>
      <a:lt1>
        <a:sysClr val="window" lastClr="FFFFFF"/>
      </a:lt1>
      <a:dk2>
        <a:srgbClr val="005EB8"/>
      </a:dk2>
      <a:lt2>
        <a:srgbClr val="8C857B"/>
      </a:lt2>
      <a:accent1>
        <a:srgbClr val="FFCD00"/>
      </a:accent1>
      <a:accent2>
        <a:srgbClr val="EF3340"/>
      </a:accent2>
      <a:accent3>
        <a:srgbClr val="005EB8"/>
      </a:accent3>
      <a:accent4>
        <a:srgbClr val="8C857B"/>
      </a:accent4>
      <a:accent5>
        <a:srgbClr val="7D55C7"/>
      </a:accent5>
      <a:accent6>
        <a:srgbClr val="00965E"/>
      </a:accent6>
      <a:hlink>
        <a:srgbClr val="000000"/>
      </a:hlink>
      <a:folHlink>
        <a:srgbClr val="928B81"/>
      </a:folHlink>
    </a:clrScheme>
    <a:fontScheme name="Aalto-yliopist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extLst>
    <a:ext uri="{05A4C25C-085E-4340-85A3-A5531E510DB2}">
      <thm15:themeFamily xmlns="" xmlns:thm15="http://schemas.microsoft.com/office/thememl/2012/main" name="Presentation1" id="{5DFF5384-7925-49C9-826D-99D946B8D539}" vid="{3183760B-E33B-4B04-9A52-658182C5CADE}"/>
    </a:ext>
  </a:extLst>
</a:theme>
</file>

<file path=ppt/theme/theme16.xml><?xml version="1.0" encoding="utf-8"?>
<a:theme xmlns:a="http://schemas.openxmlformats.org/drawingml/2006/main" name="12_Aalto University">
  <a:themeElements>
    <a:clrScheme name="Aalto-yliopisto">
      <a:dk1>
        <a:sysClr val="windowText" lastClr="000000"/>
      </a:dk1>
      <a:lt1>
        <a:sysClr val="window" lastClr="FFFFFF"/>
      </a:lt1>
      <a:dk2>
        <a:srgbClr val="005EB8"/>
      </a:dk2>
      <a:lt2>
        <a:srgbClr val="8C857B"/>
      </a:lt2>
      <a:accent1>
        <a:srgbClr val="FFCD00"/>
      </a:accent1>
      <a:accent2>
        <a:srgbClr val="EF3340"/>
      </a:accent2>
      <a:accent3>
        <a:srgbClr val="005EB8"/>
      </a:accent3>
      <a:accent4>
        <a:srgbClr val="8C857B"/>
      </a:accent4>
      <a:accent5>
        <a:srgbClr val="7D55C7"/>
      </a:accent5>
      <a:accent6>
        <a:srgbClr val="00965E"/>
      </a:accent6>
      <a:hlink>
        <a:srgbClr val="000000"/>
      </a:hlink>
      <a:folHlink>
        <a:srgbClr val="928B81"/>
      </a:folHlink>
    </a:clrScheme>
    <a:fontScheme name="Aalto-yliopist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extLst>
    <a:ext uri="{05A4C25C-085E-4340-85A3-A5531E510DB2}">
      <thm15:themeFamily xmlns="" xmlns:thm15="http://schemas.microsoft.com/office/thememl/2012/main" name="Presentation1" id="{5DFF5384-7925-49C9-826D-99D946B8D539}" vid="{3183760B-E33B-4B04-9A52-658182C5CADE}"/>
    </a:ext>
  </a:extLst>
</a:theme>
</file>

<file path=ppt/theme/theme17.xml><?xml version="1.0" encoding="utf-8"?>
<a:theme xmlns:a="http://schemas.openxmlformats.org/drawingml/2006/main" name="13_Aalto University">
  <a:themeElements>
    <a:clrScheme name="Aalto-yliopisto">
      <a:dk1>
        <a:sysClr val="windowText" lastClr="000000"/>
      </a:dk1>
      <a:lt1>
        <a:sysClr val="window" lastClr="FFFFFF"/>
      </a:lt1>
      <a:dk2>
        <a:srgbClr val="005EB8"/>
      </a:dk2>
      <a:lt2>
        <a:srgbClr val="8C857B"/>
      </a:lt2>
      <a:accent1>
        <a:srgbClr val="FFCD00"/>
      </a:accent1>
      <a:accent2>
        <a:srgbClr val="EF3340"/>
      </a:accent2>
      <a:accent3>
        <a:srgbClr val="005EB8"/>
      </a:accent3>
      <a:accent4>
        <a:srgbClr val="8C857B"/>
      </a:accent4>
      <a:accent5>
        <a:srgbClr val="7D55C7"/>
      </a:accent5>
      <a:accent6>
        <a:srgbClr val="00965E"/>
      </a:accent6>
      <a:hlink>
        <a:srgbClr val="000000"/>
      </a:hlink>
      <a:folHlink>
        <a:srgbClr val="928B81"/>
      </a:folHlink>
    </a:clrScheme>
    <a:fontScheme name="Aalto-yliopist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extLst>
    <a:ext uri="{05A4C25C-085E-4340-85A3-A5531E510DB2}">
      <thm15:themeFamily xmlns="" xmlns:thm15="http://schemas.microsoft.com/office/thememl/2012/main" name="Presentation1" id="{5DFF5384-7925-49C9-826D-99D946B8D539}" vid="{3183760B-E33B-4B04-9A52-658182C5CADE}"/>
    </a:ext>
  </a:extLst>
</a:theme>
</file>

<file path=ppt/theme/theme18.xml><?xml version="1.0" encoding="utf-8"?>
<a:theme xmlns:a="http://schemas.openxmlformats.org/drawingml/2006/main" name="14_Aalto University">
  <a:themeElements>
    <a:clrScheme name="Aalto-yliopisto">
      <a:dk1>
        <a:sysClr val="windowText" lastClr="000000"/>
      </a:dk1>
      <a:lt1>
        <a:sysClr val="window" lastClr="FFFFFF"/>
      </a:lt1>
      <a:dk2>
        <a:srgbClr val="005EB8"/>
      </a:dk2>
      <a:lt2>
        <a:srgbClr val="8C857B"/>
      </a:lt2>
      <a:accent1>
        <a:srgbClr val="FFCD00"/>
      </a:accent1>
      <a:accent2>
        <a:srgbClr val="EF3340"/>
      </a:accent2>
      <a:accent3>
        <a:srgbClr val="005EB8"/>
      </a:accent3>
      <a:accent4>
        <a:srgbClr val="8C857B"/>
      </a:accent4>
      <a:accent5>
        <a:srgbClr val="7D55C7"/>
      </a:accent5>
      <a:accent6>
        <a:srgbClr val="00965E"/>
      </a:accent6>
      <a:hlink>
        <a:srgbClr val="000000"/>
      </a:hlink>
      <a:folHlink>
        <a:srgbClr val="928B81"/>
      </a:folHlink>
    </a:clrScheme>
    <a:fontScheme name="Aalto-yliopist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extLst>
    <a:ext uri="{05A4C25C-085E-4340-85A3-A5531E510DB2}">
      <thm15:themeFamily xmlns="" xmlns:thm15="http://schemas.microsoft.com/office/thememl/2012/main" name="Presentation1" id="{5DFF5384-7925-49C9-826D-99D946B8D539}" vid="{3183760B-E33B-4B04-9A52-658182C5CADE}"/>
    </a:ext>
  </a:extLst>
</a:theme>
</file>

<file path=ppt/theme/theme19.xml><?xml version="1.0" encoding="utf-8"?>
<a:theme xmlns:a="http://schemas.openxmlformats.org/drawingml/2006/main" name="15_Aalto University">
  <a:themeElements>
    <a:clrScheme name="Aalto-yliopisto">
      <a:dk1>
        <a:sysClr val="windowText" lastClr="000000"/>
      </a:dk1>
      <a:lt1>
        <a:sysClr val="window" lastClr="FFFFFF"/>
      </a:lt1>
      <a:dk2>
        <a:srgbClr val="005EB8"/>
      </a:dk2>
      <a:lt2>
        <a:srgbClr val="8C857B"/>
      </a:lt2>
      <a:accent1>
        <a:srgbClr val="FFCD00"/>
      </a:accent1>
      <a:accent2>
        <a:srgbClr val="EF3340"/>
      </a:accent2>
      <a:accent3>
        <a:srgbClr val="005EB8"/>
      </a:accent3>
      <a:accent4>
        <a:srgbClr val="8C857B"/>
      </a:accent4>
      <a:accent5>
        <a:srgbClr val="7D55C7"/>
      </a:accent5>
      <a:accent6>
        <a:srgbClr val="00965E"/>
      </a:accent6>
      <a:hlink>
        <a:srgbClr val="000000"/>
      </a:hlink>
      <a:folHlink>
        <a:srgbClr val="928B81"/>
      </a:folHlink>
    </a:clrScheme>
    <a:fontScheme name="Aalto-yliopist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extLst>
    <a:ext uri="{05A4C25C-085E-4340-85A3-A5531E510DB2}">
      <thm15:themeFamily xmlns="" xmlns:thm15="http://schemas.microsoft.com/office/thememl/2012/main" name="Presentation1" id="{5DFF5384-7925-49C9-826D-99D946B8D539}" vid="{3183760B-E33B-4B04-9A52-658182C5CADE}"/>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16_Aalto University">
  <a:themeElements>
    <a:clrScheme name="Aalto-yliopisto">
      <a:dk1>
        <a:sysClr val="windowText" lastClr="000000"/>
      </a:dk1>
      <a:lt1>
        <a:sysClr val="window" lastClr="FFFFFF"/>
      </a:lt1>
      <a:dk2>
        <a:srgbClr val="005EB8"/>
      </a:dk2>
      <a:lt2>
        <a:srgbClr val="8C857B"/>
      </a:lt2>
      <a:accent1>
        <a:srgbClr val="FFCD00"/>
      </a:accent1>
      <a:accent2>
        <a:srgbClr val="EF3340"/>
      </a:accent2>
      <a:accent3>
        <a:srgbClr val="005EB8"/>
      </a:accent3>
      <a:accent4>
        <a:srgbClr val="8C857B"/>
      </a:accent4>
      <a:accent5>
        <a:srgbClr val="7D55C7"/>
      </a:accent5>
      <a:accent6>
        <a:srgbClr val="00965E"/>
      </a:accent6>
      <a:hlink>
        <a:srgbClr val="000000"/>
      </a:hlink>
      <a:folHlink>
        <a:srgbClr val="928B81"/>
      </a:folHlink>
    </a:clrScheme>
    <a:fontScheme name="Aalto-yliopist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extLst>
    <a:ext uri="{05A4C25C-085E-4340-85A3-A5531E510DB2}">
      <thm15:themeFamily xmlns="" xmlns:thm15="http://schemas.microsoft.com/office/thememl/2012/main" name="Presentation1" id="{5DFF5384-7925-49C9-826D-99D946B8D539}" vid="{3183760B-E33B-4B04-9A52-658182C5CADE}"/>
    </a:ext>
  </a:extLst>
</a:theme>
</file>

<file path=ppt/theme/theme21.xml><?xml version="1.0" encoding="utf-8"?>
<a:theme xmlns:a="http://schemas.openxmlformats.org/drawingml/2006/main" name="17_Aalto University">
  <a:themeElements>
    <a:clrScheme name="Aalto-yliopisto">
      <a:dk1>
        <a:sysClr val="windowText" lastClr="000000"/>
      </a:dk1>
      <a:lt1>
        <a:sysClr val="window" lastClr="FFFFFF"/>
      </a:lt1>
      <a:dk2>
        <a:srgbClr val="005EB8"/>
      </a:dk2>
      <a:lt2>
        <a:srgbClr val="8C857B"/>
      </a:lt2>
      <a:accent1>
        <a:srgbClr val="FFCD00"/>
      </a:accent1>
      <a:accent2>
        <a:srgbClr val="EF3340"/>
      </a:accent2>
      <a:accent3>
        <a:srgbClr val="005EB8"/>
      </a:accent3>
      <a:accent4>
        <a:srgbClr val="8C857B"/>
      </a:accent4>
      <a:accent5>
        <a:srgbClr val="7D55C7"/>
      </a:accent5>
      <a:accent6>
        <a:srgbClr val="00965E"/>
      </a:accent6>
      <a:hlink>
        <a:srgbClr val="000000"/>
      </a:hlink>
      <a:folHlink>
        <a:srgbClr val="928B81"/>
      </a:folHlink>
    </a:clrScheme>
    <a:fontScheme name="Aalto-yliopist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extLst>
    <a:ext uri="{05A4C25C-085E-4340-85A3-A5531E510DB2}">
      <thm15:themeFamily xmlns="" xmlns:thm15="http://schemas.microsoft.com/office/thememl/2012/main" name="Presentation1" id="{5DFF5384-7925-49C9-826D-99D946B8D539}" vid="{3183760B-E33B-4B04-9A52-658182C5CADE}"/>
    </a:ext>
  </a:extLst>
</a:theme>
</file>

<file path=ppt/theme/theme22.xml><?xml version="1.0" encoding="utf-8"?>
<a:theme xmlns:a="http://schemas.openxmlformats.org/drawingml/2006/main" name="18_Aalto University">
  <a:themeElements>
    <a:clrScheme name="Aalto-yliopisto">
      <a:dk1>
        <a:sysClr val="windowText" lastClr="000000"/>
      </a:dk1>
      <a:lt1>
        <a:sysClr val="window" lastClr="FFFFFF"/>
      </a:lt1>
      <a:dk2>
        <a:srgbClr val="005EB8"/>
      </a:dk2>
      <a:lt2>
        <a:srgbClr val="8C857B"/>
      </a:lt2>
      <a:accent1>
        <a:srgbClr val="FFCD00"/>
      </a:accent1>
      <a:accent2>
        <a:srgbClr val="EF3340"/>
      </a:accent2>
      <a:accent3>
        <a:srgbClr val="005EB8"/>
      </a:accent3>
      <a:accent4>
        <a:srgbClr val="8C857B"/>
      </a:accent4>
      <a:accent5>
        <a:srgbClr val="7D55C7"/>
      </a:accent5>
      <a:accent6>
        <a:srgbClr val="00965E"/>
      </a:accent6>
      <a:hlink>
        <a:srgbClr val="000000"/>
      </a:hlink>
      <a:folHlink>
        <a:srgbClr val="928B81"/>
      </a:folHlink>
    </a:clrScheme>
    <a:fontScheme name="Aalto-yliopist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extLst>
    <a:ext uri="{05A4C25C-085E-4340-85A3-A5531E510DB2}">
      <thm15:themeFamily xmlns="" xmlns:thm15="http://schemas.microsoft.com/office/thememl/2012/main" name="Presentation1" id="{5DFF5384-7925-49C9-826D-99D946B8D539}" vid="{3183760B-E33B-4B04-9A52-658182C5CADE}"/>
    </a:ext>
  </a:extLst>
</a:theme>
</file>

<file path=ppt/theme/theme23.xml><?xml version="1.0" encoding="utf-8"?>
<a:theme xmlns:a="http://schemas.openxmlformats.org/drawingml/2006/main" name="19_Aalto University">
  <a:themeElements>
    <a:clrScheme name="Aalto-yliopisto">
      <a:dk1>
        <a:sysClr val="windowText" lastClr="000000"/>
      </a:dk1>
      <a:lt1>
        <a:sysClr val="window" lastClr="FFFFFF"/>
      </a:lt1>
      <a:dk2>
        <a:srgbClr val="005EB8"/>
      </a:dk2>
      <a:lt2>
        <a:srgbClr val="8C857B"/>
      </a:lt2>
      <a:accent1>
        <a:srgbClr val="FFCD00"/>
      </a:accent1>
      <a:accent2>
        <a:srgbClr val="EF3340"/>
      </a:accent2>
      <a:accent3>
        <a:srgbClr val="005EB8"/>
      </a:accent3>
      <a:accent4>
        <a:srgbClr val="8C857B"/>
      </a:accent4>
      <a:accent5>
        <a:srgbClr val="7D55C7"/>
      </a:accent5>
      <a:accent6>
        <a:srgbClr val="00965E"/>
      </a:accent6>
      <a:hlink>
        <a:srgbClr val="000000"/>
      </a:hlink>
      <a:folHlink>
        <a:srgbClr val="928B81"/>
      </a:folHlink>
    </a:clrScheme>
    <a:fontScheme name="Aalto-yliopist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extLst>
    <a:ext uri="{05A4C25C-085E-4340-85A3-A5531E510DB2}">
      <thm15:themeFamily xmlns="" xmlns:thm15="http://schemas.microsoft.com/office/thememl/2012/main" name="Presentation1" id="{5DFF5384-7925-49C9-826D-99D946B8D539}" vid="{3183760B-E33B-4B04-9A52-658182C5CADE}"/>
    </a:ext>
  </a:extLst>
</a:theme>
</file>

<file path=ppt/theme/theme24.xml><?xml version="1.0" encoding="utf-8"?>
<a:theme xmlns:a="http://schemas.openxmlformats.org/drawingml/2006/main" name="20_Aalto University">
  <a:themeElements>
    <a:clrScheme name="Aalto-yliopisto">
      <a:dk1>
        <a:sysClr val="windowText" lastClr="000000"/>
      </a:dk1>
      <a:lt1>
        <a:sysClr val="window" lastClr="FFFFFF"/>
      </a:lt1>
      <a:dk2>
        <a:srgbClr val="005EB8"/>
      </a:dk2>
      <a:lt2>
        <a:srgbClr val="8C857B"/>
      </a:lt2>
      <a:accent1>
        <a:srgbClr val="FFCD00"/>
      </a:accent1>
      <a:accent2>
        <a:srgbClr val="EF3340"/>
      </a:accent2>
      <a:accent3>
        <a:srgbClr val="005EB8"/>
      </a:accent3>
      <a:accent4>
        <a:srgbClr val="8C857B"/>
      </a:accent4>
      <a:accent5>
        <a:srgbClr val="7D55C7"/>
      </a:accent5>
      <a:accent6>
        <a:srgbClr val="00965E"/>
      </a:accent6>
      <a:hlink>
        <a:srgbClr val="000000"/>
      </a:hlink>
      <a:folHlink>
        <a:srgbClr val="928B81"/>
      </a:folHlink>
    </a:clrScheme>
    <a:fontScheme name="Aalto-yliopist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extLst>
    <a:ext uri="{05A4C25C-085E-4340-85A3-A5531E510DB2}">
      <thm15:themeFamily xmlns="" xmlns:thm15="http://schemas.microsoft.com/office/thememl/2012/main" name="Presentation1" id="{5DFF5384-7925-49C9-826D-99D946B8D539}" vid="{3183760B-E33B-4B04-9A52-658182C5CADE}"/>
    </a:ext>
  </a:extLst>
</a:theme>
</file>

<file path=ppt/theme/theme25.xml><?xml version="1.0" encoding="utf-8"?>
<a:theme xmlns:a="http://schemas.openxmlformats.org/drawingml/2006/main" name="White">
  <a:themeElements>
    <a:clrScheme name="White">
      <a:dk1>
        <a:srgbClr val="000000"/>
      </a:dk1>
      <a:lt1>
        <a:srgbClr val="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a:ea typeface="Helvetica"/>
        <a:cs typeface="Helvetica"/>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6.xml><?xml version="1.0" encoding="utf-8"?>
<a:theme xmlns:a="http://schemas.openxmlformats.org/drawingml/2006/main" name="1_White">
  <a:themeElements>
    <a:clrScheme name="White">
      <a:dk1>
        <a:srgbClr val="000000"/>
      </a:dk1>
      <a:lt1>
        <a:srgbClr val="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a:ea typeface="Helvetica"/>
        <a:cs typeface="Helvetica"/>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7.xml><?xml version="1.0" encoding="utf-8"?>
<a:theme xmlns:a="http://schemas.openxmlformats.org/drawingml/2006/main" name="2_White">
  <a:themeElements>
    <a:clrScheme name="White">
      <a:dk1>
        <a:srgbClr val="000000"/>
      </a:dk1>
      <a:lt1>
        <a:srgbClr val="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a:ea typeface="Helvetica"/>
        <a:cs typeface="Helvetica"/>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8.xml><?xml version="1.0" encoding="utf-8"?>
<a:theme xmlns:a="http://schemas.openxmlformats.org/drawingml/2006/main" name="3_White">
  <a:themeElements>
    <a:clrScheme name="White">
      <a:dk1>
        <a:srgbClr val="000000"/>
      </a:dk1>
      <a:lt1>
        <a:srgbClr val="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a:ea typeface="Helvetica"/>
        <a:cs typeface="Helvetica"/>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9.xml><?xml version="1.0" encoding="utf-8"?>
<a:theme xmlns:a="http://schemas.openxmlformats.org/drawingml/2006/main" name="4_White">
  <a:themeElements>
    <a:clrScheme name="White">
      <a:dk1>
        <a:srgbClr val="000000"/>
      </a:dk1>
      <a:lt1>
        <a:srgbClr val="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a:ea typeface="Helvetica"/>
        <a:cs typeface="Helvetica"/>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0.xml><?xml version="1.0" encoding="utf-8"?>
<a:theme xmlns:a="http://schemas.openxmlformats.org/drawingml/2006/main" name="5_White">
  <a:themeElements>
    <a:clrScheme name="White">
      <a:dk1>
        <a:srgbClr val="000000"/>
      </a:dk1>
      <a:lt1>
        <a:srgbClr val="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a:ea typeface="Helvetica"/>
        <a:cs typeface="Helvetica"/>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1.xml><?xml version="1.0" encoding="utf-8"?>
<a:theme xmlns:a="http://schemas.openxmlformats.org/drawingml/2006/main" name="6_White">
  <a:themeElements>
    <a:clrScheme name="White">
      <a:dk1>
        <a:srgbClr val="000000"/>
      </a:dk1>
      <a:lt1>
        <a:srgbClr val="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a:ea typeface="Helvetica"/>
        <a:cs typeface="Helvetica"/>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2.xml><?xml version="1.0" encoding="utf-8"?>
<a:theme xmlns:a="http://schemas.openxmlformats.org/drawingml/2006/main" name="7_White">
  <a:themeElements>
    <a:clrScheme name="White">
      <a:dk1>
        <a:srgbClr val="000000"/>
      </a:dk1>
      <a:lt1>
        <a:srgbClr val="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a:ea typeface="Helvetica"/>
        <a:cs typeface="Helvetica"/>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3.xml><?xml version="1.0" encoding="utf-8"?>
<a:theme xmlns:a="http://schemas.openxmlformats.org/drawingml/2006/main" name="8_White">
  <a:themeElements>
    <a:clrScheme name="White">
      <a:dk1>
        <a:srgbClr val="000000"/>
      </a:dk1>
      <a:lt1>
        <a:srgbClr val="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a:ea typeface="Helvetica"/>
        <a:cs typeface="Helvetica"/>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4.xml><?xml version="1.0" encoding="utf-8"?>
<a:theme xmlns:a="http://schemas.openxmlformats.org/drawingml/2006/main" name="9_White">
  <a:themeElements>
    <a:clrScheme name="White">
      <a:dk1>
        <a:srgbClr val="000000"/>
      </a:dk1>
      <a:lt1>
        <a:srgbClr val="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a:ea typeface="Helvetica"/>
        <a:cs typeface="Helvetica"/>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5.xml><?xml version="1.0" encoding="utf-8"?>
<a:theme xmlns:a="http://schemas.openxmlformats.org/drawingml/2006/main" name="10_White">
  <a:themeElements>
    <a:clrScheme name="White">
      <a:dk1>
        <a:srgbClr val="000000"/>
      </a:dk1>
      <a:lt1>
        <a:srgbClr val="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a:ea typeface="Helvetica"/>
        <a:cs typeface="Helvetica"/>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6.xml><?xml version="1.0" encoding="utf-8"?>
<a:theme xmlns:a="http://schemas.openxmlformats.org/drawingml/2006/main" name="11_White">
  <a:themeElements>
    <a:clrScheme name="White">
      <a:dk1>
        <a:srgbClr val="000000"/>
      </a:dk1>
      <a:lt1>
        <a:srgbClr val="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a:ea typeface="Helvetica"/>
        <a:cs typeface="Helvetica"/>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7.xml><?xml version="1.0" encoding="utf-8"?>
<a:theme xmlns:a="http://schemas.openxmlformats.org/drawingml/2006/main" name="12_White">
  <a:themeElements>
    <a:clrScheme name="White">
      <a:dk1>
        <a:srgbClr val="000000"/>
      </a:dk1>
      <a:lt1>
        <a:srgbClr val="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a:ea typeface="Helvetica"/>
        <a:cs typeface="Helvetica"/>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8.xml><?xml version="1.0" encoding="utf-8"?>
<a:theme xmlns:a="http://schemas.openxmlformats.org/drawingml/2006/main" name="13_White">
  <a:themeElements>
    <a:clrScheme name="White">
      <a:dk1>
        <a:srgbClr val="000000"/>
      </a:dk1>
      <a:lt1>
        <a:srgbClr val="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a:ea typeface="Helvetica"/>
        <a:cs typeface="Helvetica"/>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9.xml><?xml version="1.0" encoding="utf-8"?>
<a:theme xmlns:a="http://schemas.openxmlformats.org/drawingml/2006/main" name="14_White">
  <a:themeElements>
    <a:clrScheme name="White">
      <a:dk1>
        <a:srgbClr val="000000"/>
      </a:dk1>
      <a:lt1>
        <a:srgbClr val="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a:ea typeface="Helvetica"/>
        <a:cs typeface="Helvetica"/>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Aalto University">
  <a:themeElements>
    <a:clrScheme name="Aalto-yliopisto">
      <a:dk1>
        <a:sysClr val="windowText" lastClr="000000"/>
      </a:dk1>
      <a:lt1>
        <a:sysClr val="window" lastClr="FFFFFF"/>
      </a:lt1>
      <a:dk2>
        <a:srgbClr val="005EB8"/>
      </a:dk2>
      <a:lt2>
        <a:srgbClr val="8C857B"/>
      </a:lt2>
      <a:accent1>
        <a:srgbClr val="FFCD00"/>
      </a:accent1>
      <a:accent2>
        <a:srgbClr val="EF3340"/>
      </a:accent2>
      <a:accent3>
        <a:srgbClr val="005EB8"/>
      </a:accent3>
      <a:accent4>
        <a:srgbClr val="8C857B"/>
      </a:accent4>
      <a:accent5>
        <a:srgbClr val="7D55C7"/>
      </a:accent5>
      <a:accent6>
        <a:srgbClr val="00965E"/>
      </a:accent6>
      <a:hlink>
        <a:srgbClr val="000000"/>
      </a:hlink>
      <a:folHlink>
        <a:srgbClr val="928B81"/>
      </a:folHlink>
    </a:clrScheme>
    <a:fontScheme name="Aalto-yliopist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extLst>
    <a:ext uri="{05A4C25C-085E-4340-85A3-A5531E510DB2}">
      <thm15:themeFamily xmlns="" xmlns:thm15="http://schemas.microsoft.com/office/thememl/2012/main" name="Presentation1" id="{5DFF5384-7925-49C9-826D-99D946B8D539}" vid="{3183760B-E33B-4B04-9A52-658182C5CADE}"/>
    </a:ext>
  </a:extLst>
</a:theme>
</file>

<file path=ppt/theme/theme40.xml><?xml version="1.0" encoding="utf-8"?>
<a:theme xmlns:a="http://schemas.openxmlformats.org/drawingml/2006/main" name="15_White">
  <a:themeElements>
    <a:clrScheme name="White">
      <a:dk1>
        <a:srgbClr val="000000"/>
      </a:dk1>
      <a:lt1>
        <a:srgbClr val="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a:ea typeface="Helvetica"/>
        <a:cs typeface="Helvetica"/>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Aalto University">
  <a:themeElements>
    <a:clrScheme name="Aalto-yliopisto">
      <a:dk1>
        <a:sysClr val="windowText" lastClr="000000"/>
      </a:dk1>
      <a:lt1>
        <a:sysClr val="window" lastClr="FFFFFF"/>
      </a:lt1>
      <a:dk2>
        <a:srgbClr val="005EB8"/>
      </a:dk2>
      <a:lt2>
        <a:srgbClr val="8C857B"/>
      </a:lt2>
      <a:accent1>
        <a:srgbClr val="FFCD00"/>
      </a:accent1>
      <a:accent2>
        <a:srgbClr val="EF3340"/>
      </a:accent2>
      <a:accent3>
        <a:srgbClr val="005EB8"/>
      </a:accent3>
      <a:accent4>
        <a:srgbClr val="8C857B"/>
      </a:accent4>
      <a:accent5>
        <a:srgbClr val="7D55C7"/>
      </a:accent5>
      <a:accent6>
        <a:srgbClr val="00965E"/>
      </a:accent6>
      <a:hlink>
        <a:srgbClr val="000000"/>
      </a:hlink>
      <a:folHlink>
        <a:srgbClr val="928B81"/>
      </a:folHlink>
    </a:clrScheme>
    <a:fontScheme name="Aalto-yliopist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extLst>
    <a:ext uri="{05A4C25C-085E-4340-85A3-A5531E510DB2}">
      <thm15:themeFamily xmlns="" xmlns:thm15="http://schemas.microsoft.com/office/thememl/2012/main" name="Presentation1" id="{5DFF5384-7925-49C9-826D-99D946B8D539}" vid="{3183760B-E33B-4B04-9A52-658182C5CADE}"/>
    </a:ext>
  </a:extLst>
</a:theme>
</file>

<file path=ppt/theme/theme6.xml><?xml version="1.0" encoding="utf-8"?>
<a:theme xmlns:a="http://schemas.openxmlformats.org/drawingml/2006/main" name="2_Aalto University">
  <a:themeElements>
    <a:clrScheme name="Aalto-yliopisto">
      <a:dk1>
        <a:sysClr val="windowText" lastClr="000000"/>
      </a:dk1>
      <a:lt1>
        <a:sysClr val="window" lastClr="FFFFFF"/>
      </a:lt1>
      <a:dk2>
        <a:srgbClr val="005EB8"/>
      </a:dk2>
      <a:lt2>
        <a:srgbClr val="8C857B"/>
      </a:lt2>
      <a:accent1>
        <a:srgbClr val="FFCD00"/>
      </a:accent1>
      <a:accent2>
        <a:srgbClr val="EF3340"/>
      </a:accent2>
      <a:accent3>
        <a:srgbClr val="005EB8"/>
      </a:accent3>
      <a:accent4>
        <a:srgbClr val="8C857B"/>
      </a:accent4>
      <a:accent5>
        <a:srgbClr val="7D55C7"/>
      </a:accent5>
      <a:accent6>
        <a:srgbClr val="00965E"/>
      </a:accent6>
      <a:hlink>
        <a:srgbClr val="000000"/>
      </a:hlink>
      <a:folHlink>
        <a:srgbClr val="928B81"/>
      </a:folHlink>
    </a:clrScheme>
    <a:fontScheme name="Aalto-yliopist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extLst>
    <a:ext uri="{05A4C25C-085E-4340-85A3-A5531E510DB2}">
      <thm15:themeFamily xmlns="" xmlns:thm15="http://schemas.microsoft.com/office/thememl/2012/main" name="Presentation1" id="{5DFF5384-7925-49C9-826D-99D946B8D539}" vid="{3183760B-E33B-4B04-9A52-658182C5CADE}"/>
    </a:ext>
  </a:extLst>
</a:theme>
</file>

<file path=ppt/theme/theme7.xml><?xml version="1.0" encoding="utf-8"?>
<a:theme xmlns:a="http://schemas.openxmlformats.org/drawingml/2006/main" name="3_Aalto University">
  <a:themeElements>
    <a:clrScheme name="Aalto-yliopisto">
      <a:dk1>
        <a:sysClr val="windowText" lastClr="000000"/>
      </a:dk1>
      <a:lt1>
        <a:sysClr val="window" lastClr="FFFFFF"/>
      </a:lt1>
      <a:dk2>
        <a:srgbClr val="005EB8"/>
      </a:dk2>
      <a:lt2>
        <a:srgbClr val="8C857B"/>
      </a:lt2>
      <a:accent1>
        <a:srgbClr val="FFCD00"/>
      </a:accent1>
      <a:accent2>
        <a:srgbClr val="EF3340"/>
      </a:accent2>
      <a:accent3>
        <a:srgbClr val="005EB8"/>
      </a:accent3>
      <a:accent4>
        <a:srgbClr val="8C857B"/>
      </a:accent4>
      <a:accent5>
        <a:srgbClr val="7D55C7"/>
      </a:accent5>
      <a:accent6>
        <a:srgbClr val="00965E"/>
      </a:accent6>
      <a:hlink>
        <a:srgbClr val="000000"/>
      </a:hlink>
      <a:folHlink>
        <a:srgbClr val="928B81"/>
      </a:folHlink>
    </a:clrScheme>
    <a:fontScheme name="Aalto-yliopist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extLst>
    <a:ext uri="{05A4C25C-085E-4340-85A3-A5531E510DB2}">
      <thm15:themeFamily xmlns="" xmlns:thm15="http://schemas.microsoft.com/office/thememl/2012/main" name="Presentation1" id="{5DFF5384-7925-49C9-826D-99D946B8D539}" vid="{3183760B-E33B-4B04-9A52-658182C5CADE}"/>
    </a:ext>
  </a:extLst>
</a:theme>
</file>

<file path=ppt/theme/theme8.xml><?xml version="1.0" encoding="utf-8"?>
<a:theme xmlns:a="http://schemas.openxmlformats.org/drawingml/2006/main" name="4_Aalto University">
  <a:themeElements>
    <a:clrScheme name="Aalto-yliopisto">
      <a:dk1>
        <a:sysClr val="windowText" lastClr="000000"/>
      </a:dk1>
      <a:lt1>
        <a:sysClr val="window" lastClr="FFFFFF"/>
      </a:lt1>
      <a:dk2>
        <a:srgbClr val="005EB8"/>
      </a:dk2>
      <a:lt2>
        <a:srgbClr val="8C857B"/>
      </a:lt2>
      <a:accent1>
        <a:srgbClr val="FFCD00"/>
      </a:accent1>
      <a:accent2>
        <a:srgbClr val="EF3340"/>
      </a:accent2>
      <a:accent3>
        <a:srgbClr val="005EB8"/>
      </a:accent3>
      <a:accent4>
        <a:srgbClr val="8C857B"/>
      </a:accent4>
      <a:accent5>
        <a:srgbClr val="7D55C7"/>
      </a:accent5>
      <a:accent6>
        <a:srgbClr val="00965E"/>
      </a:accent6>
      <a:hlink>
        <a:srgbClr val="000000"/>
      </a:hlink>
      <a:folHlink>
        <a:srgbClr val="928B81"/>
      </a:folHlink>
    </a:clrScheme>
    <a:fontScheme name="Aalto-yliopist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extLst>
    <a:ext uri="{05A4C25C-085E-4340-85A3-A5531E510DB2}">
      <thm15:themeFamily xmlns="" xmlns:thm15="http://schemas.microsoft.com/office/thememl/2012/main" name="Presentation1" id="{5DFF5384-7925-49C9-826D-99D946B8D539}" vid="{3183760B-E33B-4B04-9A52-658182C5CADE}"/>
    </a:ext>
  </a:extLst>
</a:theme>
</file>

<file path=ppt/theme/theme9.xml><?xml version="1.0" encoding="utf-8"?>
<a:theme xmlns:a="http://schemas.openxmlformats.org/drawingml/2006/main" name="5_Aalto University">
  <a:themeElements>
    <a:clrScheme name="Aalto-yliopisto">
      <a:dk1>
        <a:sysClr val="windowText" lastClr="000000"/>
      </a:dk1>
      <a:lt1>
        <a:sysClr val="window" lastClr="FFFFFF"/>
      </a:lt1>
      <a:dk2>
        <a:srgbClr val="005EB8"/>
      </a:dk2>
      <a:lt2>
        <a:srgbClr val="8C857B"/>
      </a:lt2>
      <a:accent1>
        <a:srgbClr val="FFCD00"/>
      </a:accent1>
      <a:accent2>
        <a:srgbClr val="EF3340"/>
      </a:accent2>
      <a:accent3>
        <a:srgbClr val="005EB8"/>
      </a:accent3>
      <a:accent4>
        <a:srgbClr val="8C857B"/>
      </a:accent4>
      <a:accent5>
        <a:srgbClr val="7D55C7"/>
      </a:accent5>
      <a:accent6>
        <a:srgbClr val="00965E"/>
      </a:accent6>
      <a:hlink>
        <a:srgbClr val="000000"/>
      </a:hlink>
      <a:folHlink>
        <a:srgbClr val="928B81"/>
      </a:folHlink>
    </a:clrScheme>
    <a:fontScheme name="Aalto-yliopist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extLst>
    <a:ext uri="{05A4C25C-085E-4340-85A3-A5531E510DB2}">
      <thm15:themeFamily xmlns="" xmlns:thm15="http://schemas.microsoft.com/office/thememl/2012/main" name="Presentation1" id="{5DFF5384-7925-49C9-826D-99D946B8D539}" vid="{3183760B-E33B-4B04-9A52-658182C5CADE}"/>
    </a:ext>
  </a:extLst>
</a:theme>
</file>

<file path=docProps/app.xml><?xml version="1.0" encoding="utf-8"?>
<Properties xmlns="http://schemas.openxmlformats.org/officeDocument/2006/extended-properties" xmlns:vt="http://schemas.openxmlformats.org/officeDocument/2006/docPropsVTypes">
  <TotalTime>692</TotalTime>
  <Words>2201</Words>
  <Application>Microsoft Office PowerPoint</Application>
  <PresentationFormat>Diavoorstelling (4:3)</PresentationFormat>
  <Paragraphs>205</Paragraphs>
  <Slides>55</Slides>
  <Notes>3</Notes>
  <HiddenSlides>0</HiddenSlides>
  <MMClips>0</MMClips>
  <ScaleCrop>false</ScaleCrop>
  <HeadingPairs>
    <vt:vector size="4" baseType="variant">
      <vt:variant>
        <vt:lpstr>Thema</vt:lpstr>
      </vt:variant>
      <vt:variant>
        <vt:i4>40</vt:i4>
      </vt:variant>
      <vt:variant>
        <vt:lpstr>Diatitels</vt:lpstr>
      </vt:variant>
      <vt:variant>
        <vt:i4>55</vt:i4>
      </vt:variant>
    </vt:vector>
  </HeadingPairs>
  <TitlesOfParts>
    <vt:vector size="95" baseType="lpstr">
      <vt:lpstr>Aangepast ontwerp</vt:lpstr>
      <vt:lpstr>2_Office Theme</vt:lpstr>
      <vt:lpstr>1_Office Theme</vt:lpstr>
      <vt:lpstr>Aalto University</vt:lpstr>
      <vt:lpstr>1_Aalto University</vt:lpstr>
      <vt:lpstr>2_Aalto University</vt:lpstr>
      <vt:lpstr>3_Aalto University</vt:lpstr>
      <vt:lpstr>4_Aalto University</vt:lpstr>
      <vt:lpstr>5_Aalto University</vt:lpstr>
      <vt:lpstr>6_Aalto University</vt:lpstr>
      <vt:lpstr>7_Aalto University</vt:lpstr>
      <vt:lpstr>8_Aalto University</vt:lpstr>
      <vt:lpstr>9_Aalto University</vt:lpstr>
      <vt:lpstr>10_Aalto University</vt:lpstr>
      <vt:lpstr>11_Aalto University</vt:lpstr>
      <vt:lpstr>12_Aalto University</vt:lpstr>
      <vt:lpstr>13_Aalto University</vt:lpstr>
      <vt:lpstr>14_Aalto University</vt:lpstr>
      <vt:lpstr>15_Aalto University</vt:lpstr>
      <vt:lpstr>16_Aalto University</vt:lpstr>
      <vt:lpstr>17_Aalto University</vt:lpstr>
      <vt:lpstr>18_Aalto University</vt:lpstr>
      <vt:lpstr>19_Aalto University</vt:lpstr>
      <vt:lpstr>20_Aalto University</vt:lpstr>
      <vt:lpstr>White</vt:lpstr>
      <vt:lpstr>1_White</vt:lpstr>
      <vt:lpstr>2_White</vt:lpstr>
      <vt:lpstr>3_White</vt:lpstr>
      <vt:lpstr>4_White</vt:lpstr>
      <vt:lpstr>5_White</vt:lpstr>
      <vt:lpstr>6_White</vt:lpstr>
      <vt:lpstr>7_White</vt:lpstr>
      <vt:lpstr>8_White</vt:lpstr>
      <vt:lpstr>9_White</vt:lpstr>
      <vt:lpstr>10_White</vt:lpstr>
      <vt:lpstr>11_White</vt:lpstr>
      <vt:lpstr>12_White</vt:lpstr>
      <vt:lpstr>13_White</vt:lpstr>
      <vt:lpstr>14_White</vt:lpstr>
      <vt:lpstr>15_White</vt:lpstr>
      <vt:lpstr>PowerPoint-presentatie</vt:lpstr>
      <vt:lpstr>PowerPoint-presentatie</vt:lpstr>
      <vt:lpstr>GDPR: What Does It Mean  For Researchers?</vt:lpstr>
      <vt:lpstr>Safeguarding Privacy - Why</vt:lpstr>
      <vt:lpstr>PowerPoint-presentatie</vt:lpstr>
      <vt:lpstr>The GDPR - Personal Data</vt:lpstr>
      <vt:lpstr>The GDPR - Special Categories of Personal Data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Questions?</vt:lpstr>
      <vt:lpstr>Cross Border Data Transfers</vt:lpstr>
      <vt:lpstr>Cross Border Data Transfers</vt:lpstr>
      <vt:lpstr>Privacy Awareness: Infographics</vt:lpstr>
      <vt:lpstr>PowerPoint-presentatie</vt:lpstr>
      <vt:lpstr>Data Driven Research</vt:lpstr>
      <vt:lpstr>Data Driven Research</vt:lpstr>
      <vt:lpstr>PowerPoint-presentatie</vt:lpstr>
      <vt:lpstr>PowerPoint-presentatie</vt:lpstr>
      <vt:lpstr>PowerPoint-presentatie</vt:lpstr>
      <vt:lpstr>KEEP CALM AND INFORM DATA SUBJECTS </vt:lpstr>
      <vt:lpstr> What is the aim of GDPR ?</vt:lpstr>
      <vt:lpstr>Charter of Fundamental Rights of the European Union (2000/C 364/01) </vt:lpstr>
      <vt:lpstr>Balancing other fundamental rights, recital  157 :</vt:lpstr>
      <vt:lpstr> Scientific research has specific conditions, recital 159</vt:lpstr>
      <vt:lpstr> What is personal data?</vt:lpstr>
      <vt:lpstr>Processing  </vt:lpstr>
      <vt:lpstr>Controller and Processor </vt:lpstr>
      <vt:lpstr>Article 5.1 Principles related to processing personal data  </vt:lpstr>
      <vt:lpstr>Lawful basis for processing of personal data</vt:lpstr>
      <vt:lpstr>Scientific research purposes not incompatible</vt:lpstr>
      <vt:lpstr>GDPR : Keep calm and inform data subjects </vt:lpstr>
      <vt:lpstr>Art 13  Art 14 : Information to research participants</vt:lpstr>
      <vt:lpstr>Research Data Management </vt:lpstr>
      <vt:lpstr>Documents researcher prepares  </vt:lpstr>
      <vt:lpstr>Best practises in the field /discipline are essential –researcher should be familiar with best EU research practises </vt:lpstr>
      <vt:lpstr>Data processing </vt:lpstr>
      <vt:lpstr>Rights can be limited in national legislation  </vt:lpstr>
      <vt:lpstr>Rights can be limited in national legislation</vt:lpstr>
      <vt:lpstr>Data Protection  Impact Assesment (DPIA)</vt:lpstr>
      <vt:lpstr>DPIA  and Ethical Review</vt:lpstr>
      <vt:lpstr>PowerPoint-presentatie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FAIR Data Expert Group Report and Action Plan: Objectives, Current Status, Next Steps</dc:title>
  <dc:creator>Sarah Jones</dc:creator>
  <cp:lastModifiedBy>Friedel Grant</cp:lastModifiedBy>
  <cp:revision>63</cp:revision>
  <dcterms:created xsi:type="dcterms:W3CDTF">2018-04-23T07:28:38Z</dcterms:created>
  <dcterms:modified xsi:type="dcterms:W3CDTF">2018-05-15T16:14:38Z</dcterms:modified>
</cp:coreProperties>
</file>