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tags/tag20.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5.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7.xml" ContentType="application/vnd.openxmlformats-officedocument.theme+xml"/>
  <Override PartName="/ppt/tags/tag27.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8.xml" ContentType="application/vnd.openxmlformats-officedocument.theme+xml"/>
  <Override PartName="/ppt/tags/tag28.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9.xml" ContentType="application/vnd.openxmlformats-officedocument.theme+xml"/>
  <Override PartName="/ppt/tags/tag29.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20.xml" ContentType="application/vnd.openxmlformats-officedocument.theme+xml"/>
  <Override PartName="/ppt/tags/tag30.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1.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2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5.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7.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8.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9.xml" ContentType="application/vnd.openxmlformats-officedocument.theme+xml"/>
  <Override PartName="/ppt/tags/tag43.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30.xml" ContentType="application/vnd.openxmlformats-officedocument.theme+xml"/>
  <Override PartName="/ppt/slideLayouts/slideLayout268.xml" ContentType="application/vnd.openxmlformats-officedocument.presentationml.slideLayout+xml"/>
  <Override PartName="/ppt/theme/theme31.xml" ContentType="application/vnd.openxmlformats-officedocument.theme+xml"/>
  <Override PartName="/ppt/tags/tag44.xml" ContentType="application/vnd.openxmlformats-officedocument.presentationml.tags+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3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3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5.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36.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heme/theme37.xml" ContentType="application/vnd.openxmlformats-officedocument.theme+xml"/>
  <Override PartName="/ppt/theme/theme3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4355" r:id="rId2"/>
    <p:sldMasterId id="2147483938" r:id="rId3"/>
    <p:sldMasterId id="2147483952" r:id="rId4"/>
    <p:sldMasterId id="2147483967" r:id="rId5"/>
    <p:sldMasterId id="2147484015" r:id="rId6"/>
    <p:sldMasterId id="2147484029" r:id="rId7"/>
    <p:sldMasterId id="2147484043" r:id="rId8"/>
    <p:sldMasterId id="2147484057" r:id="rId9"/>
    <p:sldMasterId id="2147484072" r:id="rId10"/>
    <p:sldMasterId id="2147484086" r:id="rId11"/>
    <p:sldMasterId id="2147484101" r:id="rId12"/>
    <p:sldMasterId id="2147484115" r:id="rId13"/>
    <p:sldMasterId id="2147484121" r:id="rId14"/>
    <p:sldMasterId id="2147484135" r:id="rId15"/>
    <p:sldMasterId id="2147484149" r:id="rId16"/>
    <p:sldMasterId id="2147484163" r:id="rId17"/>
    <p:sldMasterId id="2147484169" r:id="rId18"/>
    <p:sldMasterId id="2147484175" r:id="rId19"/>
    <p:sldMasterId id="2147484181" r:id="rId20"/>
    <p:sldMasterId id="2147484187" r:id="rId21"/>
    <p:sldMasterId id="2147484200" r:id="rId22"/>
    <p:sldMasterId id="2147484214" r:id="rId23"/>
    <p:sldMasterId id="2147484228" r:id="rId24"/>
    <p:sldMasterId id="2147484242" r:id="rId25"/>
    <p:sldMasterId id="2147484250" r:id="rId26"/>
    <p:sldMasterId id="2147484258" r:id="rId27"/>
    <p:sldMasterId id="2147484273" r:id="rId28"/>
    <p:sldMasterId id="2147484304" r:id="rId29"/>
    <p:sldMasterId id="2147484313" r:id="rId30"/>
    <p:sldMasterId id="2147484329" r:id="rId31"/>
    <p:sldMasterId id="2147484338" r:id="rId32"/>
    <p:sldMasterId id="2147484346" r:id="rId33"/>
    <p:sldMasterId id="2147484367" r:id="rId34"/>
    <p:sldMasterId id="2147484383" r:id="rId35"/>
    <p:sldMasterId id="2147484401" r:id="rId36"/>
  </p:sldMasterIdLst>
  <p:notesMasterIdLst>
    <p:notesMasterId r:id="rId46"/>
  </p:notesMasterIdLst>
  <p:handoutMasterIdLst>
    <p:handoutMasterId r:id="rId47"/>
  </p:handoutMasterIdLst>
  <p:sldIdLst>
    <p:sldId id="1166" r:id="rId37"/>
    <p:sldId id="2276" r:id="rId38"/>
    <p:sldId id="2193" r:id="rId39"/>
    <p:sldId id="2194" r:id="rId40"/>
    <p:sldId id="2195" r:id="rId41"/>
    <p:sldId id="2207" r:id="rId42"/>
    <p:sldId id="2204" r:id="rId43"/>
    <p:sldId id="2278" r:id="rId44"/>
    <p:sldId id="2277" r:id="rId45"/>
  </p:sldIdLst>
  <p:sldSz cx="9144000" cy="6858000" type="screen4x3"/>
  <p:notesSz cx="7315200" cy="96012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 What is RDM, why it matters" id="{9A37827A-ADC0-4882-8DC2-196195C9FC51}">
          <p14:sldIdLst>
            <p14:sldId id="1166"/>
            <p14:sldId id="2276"/>
            <p14:sldId id="2193"/>
            <p14:sldId id="2194"/>
            <p14:sldId id="2195"/>
            <p14:sldId id="2207"/>
            <p14:sldId id="2204"/>
            <p14:sldId id="2278"/>
            <p14:sldId id="2277"/>
          </p14:sldIdLst>
        </p14:section>
      </p14:sectionLst>
    </p:ext>
    <p:ext uri="{EFAFB233-063F-42B5-8137-9DF3F51BA10A}">
      <p15:sldGuideLst xmlns:p15="http://schemas.microsoft.com/office/powerpoint/2012/main">
        <p15:guide id="1" orient="horz" pos="2305" userDrawn="1">
          <p15:clr>
            <a:srgbClr val="A4A3A4"/>
          </p15:clr>
        </p15:guide>
        <p15:guide id="2" pos="5565"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ed Elsevier" initials="RE" lastIdx="2" clrIdx="0"/>
  <p:cmAuthor id="1" name="Gaby Appleton" initials="" lastIdx="6" clrIdx="1"/>
  <p:cmAuthor id="2" name="Michael Jone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201"/>
    <a:srgbClr val="FF8200"/>
    <a:srgbClr val="FF9900"/>
    <a:srgbClr val="007398"/>
    <a:srgbClr val="00D300"/>
    <a:srgbClr val="00BEFA"/>
    <a:srgbClr val="65DAFF"/>
    <a:srgbClr val="0000FF"/>
    <a:srgbClr val="8E0000"/>
    <a:srgbClr val="FFE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0123" autoAdjust="0"/>
  </p:normalViewPr>
  <p:slideViewPr>
    <p:cSldViewPr snapToGrid="0">
      <p:cViewPr varScale="1">
        <p:scale>
          <a:sx n="119" d="100"/>
          <a:sy n="119" d="100"/>
        </p:scale>
        <p:origin x="948" y="108"/>
      </p:cViewPr>
      <p:guideLst>
        <p:guide orient="horz" pos="2305"/>
        <p:guide pos="5565"/>
      </p:guideLst>
    </p:cSldViewPr>
  </p:slideViewPr>
  <p:outlineViewPr>
    <p:cViewPr>
      <p:scale>
        <a:sx n="33" d="100"/>
        <a:sy n="33" d="100"/>
      </p:scale>
      <p:origin x="0" y="0"/>
    </p:cViewPr>
  </p:outlineViewPr>
  <p:notesTextViewPr>
    <p:cViewPr>
      <p:scale>
        <a:sx n="3" d="2"/>
        <a:sy n="3" d="2"/>
      </p:scale>
      <p:origin x="0" y="0"/>
    </p:cViewPr>
  </p:notesTextViewPr>
  <p:sorterViewPr>
    <p:cViewPr>
      <p:scale>
        <a:sx n="137" d="100"/>
        <a:sy n="137" d="100"/>
      </p:scale>
      <p:origin x="0" y="0"/>
    </p:cViewPr>
  </p:sorterViewPr>
  <p:notesViewPr>
    <p:cSldViewPr snapToGrid="0">
      <p:cViewPr>
        <p:scale>
          <a:sx n="1" d="2"/>
          <a:sy n="1" d="2"/>
        </p:scale>
        <p:origin x="0" y="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6.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6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4143588" y="3"/>
            <a:ext cx="3169920" cy="480060"/>
          </a:xfrm>
          <a:prstGeom prst="rect">
            <a:avLst/>
          </a:prstGeom>
        </p:spPr>
        <p:txBody>
          <a:bodyPr vert="horz" lIns="93177" tIns="46589" rIns="93177" bIns="46589" rtlCol="0"/>
          <a:lstStyle>
            <a:lvl1pPr algn="r">
              <a:defRPr sz="1200"/>
            </a:lvl1pPr>
          </a:lstStyle>
          <a:p>
            <a:fld id="{B78F72BF-19A3-AC4C-B8BE-946E11DD2FE9}" type="datetimeFigureOut">
              <a:rPr lang="en-US" smtClean="0"/>
              <a:pPr/>
              <a:t>3/13/2018</a:t>
            </a:fld>
            <a:endParaRPr lang="en-US"/>
          </a:p>
        </p:txBody>
      </p:sp>
      <p:sp>
        <p:nvSpPr>
          <p:cNvPr id="4" name="Footer Placeholder 3"/>
          <p:cNvSpPr>
            <a:spLocks noGrp="1"/>
          </p:cNvSpPr>
          <p:nvPr>
            <p:ph type="ftr" sz="quarter" idx="2"/>
          </p:nvPr>
        </p:nvSpPr>
        <p:spPr>
          <a:xfrm>
            <a:off x="2" y="9119478"/>
            <a:ext cx="3169920" cy="48006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8"/>
            <a:ext cx="3169920" cy="480060"/>
          </a:xfrm>
          <a:prstGeom prst="rect">
            <a:avLst/>
          </a:prstGeom>
        </p:spPr>
        <p:txBody>
          <a:bodyPr vert="horz" lIns="93177" tIns="46589" rIns="93177" bIns="46589" rtlCol="0" anchor="b"/>
          <a:lstStyle>
            <a:lvl1pPr algn="r">
              <a:defRPr sz="1200"/>
            </a:lvl1pPr>
          </a:lstStyle>
          <a:p>
            <a:fld id="{899E2FF8-08D4-B840-8B3B-783927C019CB}" type="slidenum">
              <a:rPr lang="en-US" smtClean="0"/>
              <a:pPr/>
              <a:t>‹#›</a:t>
            </a:fld>
            <a:endParaRPr lang="en-US"/>
          </a:p>
        </p:txBody>
      </p:sp>
    </p:spTree>
    <p:extLst>
      <p:ext uri="{BB962C8B-B14F-4D97-AF65-F5344CB8AC3E}">
        <p14:creationId xmlns:p14="http://schemas.microsoft.com/office/powerpoint/2010/main" val="4167585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6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143588" y="3"/>
            <a:ext cx="3169920" cy="480060"/>
          </a:xfrm>
          <a:prstGeom prst="rect">
            <a:avLst/>
          </a:prstGeom>
        </p:spPr>
        <p:txBody>
          <a:bodyPr vert="horz" lIns="93177" tIns="46589" rIns="93177" bIns="46589" rtlCol="0"/>
          <a:lstStyle>
            <a:lvl1pPr algn="r">
              <a:defRPr sz="1200"/>
            </a:lvl1pPr>
          </a:lstStyle>
          <a:p>
            <a:fld id="{7231AFE4-E8A8-2849-9662-1405A71477C1}" type="datetimeFigureOut">
              <a:rPr lang="en-US" smtClean="0"/>
              <a:pPr/>
              <a:t>3/13/2018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119478"/>
            <a:ext cx="3169920" cy="48006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8"/>
            <a:ext cx="3169920" cy="480060"/>
          </a:xfrm>
          <a:prstGeom prst="rect">
            <a:avLst/>
          </a:prstGeom>
        </p:spPr>
        <p:txBody>
          <a:bodyPr vert="horz" lIns="93177" tIns="46589" rIns="93177" bIns="46589" rtlCol="0" anchor="b"/>
          <a:lstStyle>
            <a:lvl1pPr algn="r">
              <a:defRPr sz="1200"/>
            </a:lvl1pPr>
          </a:lstStyle>
          <a:p>
            <a:fld id="{78AA4C44-A8E7-F740-9829-A217A571C365}" type="slidenum">
              <a:rPr lang="en-US" smtClean="0"/>
              <a:pPr/>
              <a:t>‹#›</a:t>
            </a:fld>
            <a:endParaRPr lang="en-US"/>
          </a:p>
        </p:txBody>
      </p:sp>
    </p:spTree>
    <p:extLst>
      <p:ext uri="{BB962C8B-B14F-4D97-AF65-F5344CB8AC3E}">
        <p14:creationId xmlns:p14="http://schemas.microsoft.com/office/powerpoint/2010/main" val="30403151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A4C44-A8E7-F740-9829-A217A571C365}" type="slidenum">
              <a:rPr lang="en-US" smtClean="0"/>
              <a:pPr/>
              <a:t>1</a:t>
            </a:fld>
            <a:endParaRPr lang="en-US"/>
          </a:p>
        </p:txBody>
      </p:sp>
    </p:spTree>
    <p:extLst>
      <p:ext uri="{BB962C8B-B14F-4D97-AF65-F5344CB8AC3E}">
        <p14:creationId xmlns:p14="http://schemas.microsoft.com/office/powerpoint/2010/main" val="100234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Most of us can recognize this picture – it’s the primary research lifecycle</a:t>
            </a:r>
          </a:p>
          <a:p>
            <a:pPr marL="171450" indent="-171450">
              <a:buFont typeface="Arial" panose="020B0604020202020204" pitchFamily="34" charset="0"/>
              <a:buChar char="•"/>
            </a:pPr>
            <a:r>
              <a:rPr lang="en-US"/>
              <a:t>Researchers start in the design</a:t>
            </a:r>
            <a:r>
              <a:rPr lang="en-US" baseline="0"/>
              <a:t> phase by f</a:t>
            </a:r>
            <a:r>
              <a:rPr lang="en-US"/>
              <a:t>inding what project to work on next, getting the funding for it.</a:t>
            </a:r>
            <a:r>
              <a:rPr lang="en-US" baseline="0"/>
              <a:t> They move into execution mode, </a:t>
            </a:r>
            <a:r>
              <a:rPr lang="en-US"/>
              <a:t>carrying out the research itself and then finally publishing and sharing</a:t>
            </a:r>
            <a:r>
              <a:rPr lang="en-US" baseline="0"/>
              <a:t> results with their networks. </a:t>
            </a:r>
            <a:endParaRPr lang="en-US"/>
          </a:p>
          <a:p>
            <a:pPr marL="171450" indent="-171450">
              <a:buFont typeface="Arial" panose="020B0604020202020204" pitchFamily="34" charset="0"/>
              <a:buChar char="•"/>
            </a:pPr>
            <a:r>
              <a:rPr lang="en-US"/>
              <a:t>Throughout this process we can see that researchers are using a variety of tools,</a:t>
            </a:r>
            <a:r>
              <a:rPr lang="en-US" baseline="0"/>
              <a:t> both within the lab as well as to share their results with the community. </a:t>
            </a:r>
          </a:p>
        </p:txBody>
      </p:sp>
      <p:sp>
        <p:nvSpPr>
          <p:cNvPr id="4" name="Slide Number Placeholder 3"/>
          <p:cNvSpPr>
            <a:spLocks noGrp="1"/>
          </p:cNvSpPr>
          <p:nvPr>
            <p:ph type="sldNum" sz="quarter" idx="10"/>
          </p:nvPr>
        </p:nvSpPr>
        <p:spPr/>
        <p:txBody>
          <a:bodyPr/>
          <a:lstStyle/>
          <a:p>
            <a:fld id="{78AA4C44-A8E7-F740-9829-A217A571C365}" type="slidenum">
              <a:rPr lang="en-US" smtClean="0"/>
              <a:pPr/>
              <a:t>3</a:t>
            </a:fld>
            <a:endParaRPr lang="en-US"/>
          </a:p>
        </p:txBody>
      </p:sp>
    </p:spTree>
    <p:extLst>
      <p:ext uri="{BB962C8B-B14F-4D97-AF65-F5344CB8AC3E}">
        <p14:creationId xmlns:p14="http://schemas.microsoft.com/office/powerpoint/2010/main" val="135360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This</a:t>
            </a:r>
            <a:r>
              <a:rPr lang="en-GB" baseline="0"/>
              <a:t> research process is only one of many happening every day at research institutions.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a:t>Research managers are challenged to increase research impact &amp; collaboration both inside and outside their institution to improve quantity and quality of their research output. They must ensure their institutions comply with funder mandates to share research data in addition to the final published article.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a:t>Sharing research data can also lead to increased visibility and The availability of research data increases article exposure, leading to more views, shares, and mentions. It also increases the impact of the article, generating more citations as well as generating citations of datasets.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However, there are no current solutions that enable end-to-end support of this process for research data for researchers and institutions. </a:t>
            </a:r>
            <a:endParaRPr lang="en-US"/>
          </a:p>
          <a:p>
            <a:endParaRPr lang="en-US"/>
          </a:p>
        </p:txBody>
      </p:sp>
      <p:sp>
        <p:nvSpPr>
          <p:cNvPr id="4" name="Slide Number Placeholder 3"/>
          <p:cNvSpPr>
            <a:spLocks noGrp="1"/>
          </p:cNvSpPr>
          <p:nvPr>
            <p:ph type="sldNum" sz="quarter" idx="10"/>
          </p:nvPr>
        </p:nvSpPr>
        <p:spPr/>
        <p:txBody>
          <a:bodyPr/>
          <a:lstStyle/>
          <a:p>
            <a:fld id="{78AA4C44-A8E7-F740-9829-A217A571C365}" type="slidenum">
              <a:rPr lang="en-US" smtClean="0"/>
              <a:pPr/>
              <a:t>4</a:t>
            </a:fld>
            <a:endParaRPr lang="en-US"/>
          </a:p>
        </p:txBody>
      </p:sp>
    </p:spTree>
    <p:extLst>
      <p:ext uri="{BB962C8B-B14F-4D97-AF65-F5344CB8AC3E}">
        <p14:creationId xmlns:p14="http://schemas.microsoft.com/office/powerpoint/2010/main" val="267222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A4C44-A8E7-F740-9829-A217A571C365}" type="slidenum">
              <a:rPr lang="en-US" smtClean="0"/>
              <a:pPr/>
              <a:t>5</a:t>
            </a:fld>
            <a:endParaRPr lang="en-US"/>
          </a:p>
        </p:txBody>
      </p:sp>
    </p:spTree>
    <p:extLst>
      <p:ext uri="{BB962C8B-B14F-4D97-AF65-F5344CB8AC3E}">
        <p14:creationId xmlns:p14="http://schemas.microsoft.com/office/powerpoint/2010/main" val="407733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A4C44-A8E7-F740-9829-A217A571C365}" type="slidenum">
              <a:rPr lang="en-US" smtClean="0"/>
              <a:pPr/>
              <a:t>6</a:t>
            </a:fld>
            <a:endParaRPr lang="en-US"/>
          </a:p>
        </p:txBody>
      </p:sp>
    </p:spTree>
    <p:extLst>
      <p:ext uri="{BB962C8B-B14F-4D97-AF65-F5344CB8AC3E}">
        <p14:creationId xmlns:p14="http://schemas.microsoft.com/office/powerpoint/2010/main" val="390345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aseline="0">
                <a:solidFill>
                  <a:schemeClr val="accent6"/>
                </a:solidFill>
              </a:rPr>
              <a:t>Now let’s dive a little deeper into each module, starting with Repository. We know that counting only publications does not reflect the true amount of research created during an experience- we know there is likely more than 1 dataset tied to a published article.  By using Repository, Researchers can: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aseline="0">
                <a:solidFill>
                  <a:schemeClr val="accent6"/>
                </a:solidFill>
              </a:rPr>
              <a:t>Store up to 100GB of data per dataset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aseline="0">
                <a:solidFill>
                  <a:schemeClr val="accent6"/>
                </a:solidFill>
              </a:rPr>
              <a:t>Ensure proper metadata tagging and storage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aseline="0">
                <a:solidFill>
                  <a:schemeClr val="accent6"/>
                </a:solidFill>
              </a:rPr>
              <a:t>Increase discoverability of their dataset by easily creating a DOI to allow for citation. This also ensures datasets gets counted as a research output. </a:t>
            </a:r>
          </a:p>
        </p:txBody>
      </p:sp>
      <p:sp>
        <p:nvSpPr>
          <p:cNvPr id="4" name="Slide Number Placeholder 3"/>
          <p:cNvSpPr>
            <a:spLocks noGrp="1"/>
          </p:cNvSpPr>
          <p:nvPr>
            <p:ph type="sldNum" sz="quarter" idx="10"/>
          </p:nvPr>
        </p:nvSpPr>
        <p:spPr/>
        <p:txBody>
          <a:bodyPr/>
          <a:lstStyle/>
          <a:p>
            <a:fld id="{78AA4C44-A8E7-F740-9829-A217A571C365}" type="slidenum">
              <a:rPr lang="en-US" smtClean="0"/>
              <a:pPr/>
              <a:t>7</a:t>
            </a:fld>
            <a:endParaRPr lang="en-US"/>
          </a:p>
        </p:txBody>
      </p:sp>
    </p:spTree>
    <p:extLst>
      <p:ext uri="{BB962C8B-B14F-4D97-AF65-F5344CB8AC3E}">
        <p14:creationId xmlns:p14="http://schemas.microsoft.com/office/powerpoint/2010/main" val="14319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9.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5.xml"/><Relationship Id="rId7" Type="http://schemas.openxmlformats.org/officeDocument/2006/relationships/image" Target="../media/image9.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6.xml"/><Relationship Id="rId7" Type="http://schemas.openxmlformats.org/officeDocument/2006/relationships/image" Target="../media/image9.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21.xml"/><Relationship Id="rId7" Type="http://schemas.openxmlformats.org/officeDocument/2006/relationships/image" Target="../media/image9.png"/><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2.xml"/><Relationship Id="rId7" Type="http://schemas.openxmlformats.org/officeDocument/2006/relationships/image" Target="../media/image9.pn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3.xml"/><Relationship Id="rId7" Type="http://schemas.openxmlformats.org/officeDocument/2006/relationships/image" Target="../media/image9.png"/><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4.xml"/><Relationship Id="rId7" Type="http://schemas.openxmlformats.org/officeDocument/2006/relationships/image" Target="../media/image9.png"/><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5.xml"/><Relationship Id="rId7" Type="http://schemas.openxmlformats.org/officeDocument/2006/relationships/image" Target="../media/image9.png"/><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26.xml"/><Relationship Id="rId7" Type="http://schemas.openxmlformats.org/officeDocument/2006/relationships/image" Target="../media/image9.pn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30.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2.xml"/><Relationship Id="rId7" Type="http://schemas.openxmlformats.org/officeDocument/2006/relationships/image" Target="../media/image9.pn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3.xml"/><Relationship Id="rId7" Type="http://schemas.openxmlformats.org/officeDocument/2006/relationships/image" Target="../media/image9.pn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4.xml"/><Relationship Id="rId7" Type="http://schemas.openxmlformats.org/officeDocument/2006/relationships/image" Target="../media/image9.png"/><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35.xml"/><Relationship Id="rId7" Type="http://schemas.openxmlformats.org/officeDocument/2006/relationships/image" Target="../media/image9.png"/><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6.xml"/><Relationship Id="rId7" Type="http://schemas.openxmlformats.org/officeDocument/2006/relationships/image" Target="../media/image9.png"/><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t> </a:t>
            </a:r>
            <a:fld id="{DA15E891-66B8-4B28-AB8F-05A4B1DE573C}" type="slidenum">
              <a:rPr lang="en-US" smtClean="0"/>
              <a:pPr defTabSz="457200"/>
              <a:t>‹#›</a:t>
            </a:fld>
            <a:endParaRPr lang="en-US"/>
          </a:p>
        </p:txBody>
      </p:sp>
    </p:spTree>
    <p:extLst>
      <p:ext uri="{BB962C8B-B14F-4D97-AF65-F5344CB8AC3E}">
        <p14:creationId xmlns:p14="http://schemas.microsoft.com/office/powerpoint/2010/main" val="144305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55D3F-2FEF-5B4A-A9FC-07A6EA8DD3D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1009967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82509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7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20797272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16285600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1" name="Content Placeholder 1"/>
          <p:cNvSpPr>
            <a:spLocks noGrp="1"/>
          </p:cNvSpPr>
          <p:nvPr>
            <p:ph idx="13"/>
          </p:nvPr>
        </p:nvSpPr>
        <p:spPr>
          <a:xfrm>
            <a:off x="457198" y="1943072"/>
            <a:ext cx="8238320" cy="3765589"/>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761765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16997025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1950890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1056185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603259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9932500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3175" y="1312867"/>
            <a:ext cx="8784980" cy="138807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199" y="400065"/>
            <a:ext cx="8238319" cy="418645"/>
          </a:xfrm>
        </p:spPr>
        <p:txBody>
          <a:bodyPr anchor="t"/>
          <a:lstStyle/>
          <a:p>
            <a:r>
              <a:rPr lang="en-US"/>
              <a:t>Click to edit Master title style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471617829"/>
      </p:ext>
    </p:extLst>
  </p:cSld>
  <p:clrMapOvr>
    <a:masterClrMapping/>
  </p:clrMapOvr>
  <p:transition advClick="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6BFF16EC-EED0-4A2E-B5DB-28766F433F67}" type="slidenum">
              <a:rPr lang="en-GB" smtClean="0">
                <a:solidFill>
                  <a:srgbClr val="53565A"/>
                </a:solidFill>
              </a:rPr>
              <a:pPr fontAlgn="base">
                <a:spcAft>
                  <a:spcPct val="0"/>
                </a:spcAft>
                <a:defRPr/>
              </a:pPr>
              <a:t>‹#›</a:t>
            </a:fld>
            <a:endParaRPr lang="en-GB">
              <a:solidFill>
                <a:srgbClr val="53565A"/>
              </a:solidFill>
            </a:endParaRPr>
          </a:p>
        </p:txBody>
      </p:sp>
    </p:spTree>
    <p:extLst>
      <p:ext uri="{BB962C8B-B14F-4D97-AF65-F5344CB8AC3E}">
        <p14:creationId xmlns:p14="http://schemas.microsoft.com/office/powerpoint/2010/main" val="66805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D55D3F-2FEF-5B4A-A9FC-07A6EA8DD3DF}"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8198838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a:prstGeom prst="rect">
            <a:avLst/>
          </a:prstGeo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3198398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6428" y="1114426"/>
            <a:ext cx="7000875" cy="5191124"/>
          </a:xfrm>
          <a:prstGeom prst="rect">
            <a:avLst/>
          </a:prstGeom>
        </p:spPr>
        <p:txBody>
          <a:bodyPr/>
          <a:lstStyle>
            <a:lvl1pPr>
              <a:defRPr sz="3400">
                <a:latin typeface="Calibri" pitchFamily="34" charset="0"/>
              </a:defRPr>
            </a:lvl1pPr>
            <a:lvl2pPr>
              <a:defRPr sz="2900">
                <a:latin typeface="Calibri" pitchFamily="34" charset="0"/>
              </a:defRPr>
            </a:lvl2pPr>
            <a:lvl3pPr>
              <a:defRPr sz="2500">
                <a:latin typeface="Calibri" pitchFamily="34" charset="0"/>
              </a:defRPr>
            </a:lvl3pPr>
            <a:lvl4pPr>
              <a:defRPr sz="2100">
                <a:latin typeface="Calibri" pitchFamily="34" charset="0"/>
              </a:defRPr>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503" y="1114426"/>
            <a:ext cx="1438275" cy="4905374"/>
          </a:xfrm>
          <a:prstGeom prst="rect">
            <a:avLst/>
          </a:prstGeom>
        </p:spPr>
        <p:txBody>
          <a:bodyPr/>
          <a:lstStyle>
            <a:lvl1pPr marL="183600" indent="-183600">
              <a:buFont typeface="Wingdings" pitchFamily="2" charset="2"/>
              <a:buChar char="q"/>
              <a:defRPr sz="1100">
                <a:latin typeface="Calibri" panose="020F0502020204030204" pitchFamily="34" charset="0"/>
                <a:cs typeface="Calibri" panose="020F0502020204030204" pitchFamily="34" charset="0"/>
              </a:defRPr>
            </a:lvl1pPr>
            <a:lvl2pPr marL="478791" indent="0">
              <a:buNone/>
              <a:defRPr sz="1300"/>
            </a:lvl2pPr>
            <a:lvl3pPr marL="957581" indent="0">
              <a:buNone/>
              <a:defRPr sz="1000"/>
            </a:lvl3pPr>
            <a:lvl4pPr marL="1436371" indent="0">
              <a:buNone/>
              <a:defRPr sz="1000"/>
            </a:lvl4pPr>
            <a:lvl5pPr marL="1915161" indent="0">
              <a:buNone/>
              <a:defRPr sz="1000"/>
            </a:lvl5pPr>
            <a:lvl6pPr marL="2393950" indent="0">
              <a:buNone/>
              <a:defRPr sz="1000"/>
            </a:lvl6pPr>
            <a:lvl7pPr marL="2872741" indent="0">
              <a:buNone/>
              <a:defRPr sz="1000"/>
            </a:lvl7pPr>
            <a:lvl8pPr marL="3351531" indent="0">
              <a:buNone/>
              <a:defRPr sz="1000"/>
            </a:lvl8pPr>
            <a:lvl9pPr marL="3830321" indent="0">
              <a:buNone/>
              <a:defRPr sz="1000"/>
            </a:lvl9pPr>
          </a:lstStyle>
          <a:p>
            <a:pPr lvl="0"/>
            <a:r>
              <a:rPr lang="en-US"/>
              <a:t>Click to edit Master text styles</a:t>
            </a:r>
          </a:p>
        </p:txBody>
      </p:sp>
      <p:cxnSp>
        <p:nvCxnSpPr>
          <p:cNvPr id="6" name="Straight Connector 5"/>
          <p:cNvCxnSpPr/>
          <p:nvPr userDrawn="1"/>
        </p:nvCxnSpPr>
        <p:spPr bwMode="auto">
          <a:xfrm>
            <a:off x="1752599" y="904674"/>
            <a:ext cx="7" cy="5400881"/>
          </a:xfrm>
          <a:prstGeom prst="line">
            <a:avLst/>
          </a:prstGeom>
          <a:solidFill>
            <a:srgbClr val="FF6600"/>
          </a:solidFill>
          <a:ln w="31750" cap="flat" cmpd="sng" algn="ctr">
            <a:solidFill>
              <a:schemeClr val="accent6"/>
            </a:solidFill>
            <a:prstDash val="solid"/>
            <a:round/>
            <a:headEnd type="none" w="med" len="med"/>
            <a:tailEnd type="none" w="med" len="med"/>
          </a:ln>
          <a:effectLst/>
        </p:spPr>
      </p:cxnSp>
      <p:sp>
        <p:nvSpPr>
          <p:cNvPr id="2" name="Title 1"/>
          <p:cNvSpPr>
            <a:spLocks noGrp="1"/>
          </p:cNvSpPr>
          <p:nvPr>
            <p:ph type="title"/>
          </p:nvPr>
        </p:nvSpPr>
        <p:spPr>
          <a:xfrm>
            <a:off x="457647" y="274588"/>
            <a:ext cx="8228707" cy="411212"/>
          </a:xfrm>
        </p:spPr>
        <p:txBody>
          <a:bodyPr/>
          <a:lstStyle>
            <a:lvl1pPr algn="l">
              <a:defRPr b="1"/>
            </a:lvl1pPr>
          </a:lstStyle>
          <a:p>
            <a:r>
              <a:rPr lang="en-US"/>
              <a:t>Click to edit Master title style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0034569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7235825" y="6607175"/>
            <a:ext cx="1905000" cy="2508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36B9EAD1-3E91-423A-997B-4D2802568219}" type="slidenum">
              <a:rPr lang="zh-CN" altLang="en-US" sz="1200" smtClean="0">
                <a:solidFill>
                  <a:srgbClr val="151515"/>
                </a:solidFill>
              </a:rPr>
              <a:pPr algn="r">
                <a:defRPr/>
              </a:pPr>
              <a:t>‹#›</a:t>
            </a:fld>
            <a:endParaRPr lang="en-US" altLang="zh-CN" sz="1200">
              <a:solidFill>
                <a:srgbClr val="151515"/>
              </a:solidFill>
            </a:endParaRPr>
          </a:p>
        </p:txBody>
      </p:sp>
      <p:sp>
        <p:nvSpPr>
          <p:cNvPr id="3" name="Content Placeholder 2"/>
          <p:cNvSpPr>
            <a:spLocks noGrp="1"/>
          </p:cNvSpPr>
          <p:nvPr>
            <p:ph idx="1"/>
          </p:nvPr>
        </p:nvSpPr>
        <p:spPr>
          <a:xfrm>
            <a:off x="304800" y="1806575"/>
            <a:ext cx="8534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title"/>
          </p:nvPr>
        </p:nvSpPr>
        <p:spPr bwMode="auto">
          <a:xfrm>
            <a:off x="304800" y="1084263"/>
            <a:ext cx="8534400" cy="276999"/>
          </a:xfrm>
          <a:prstGeom prst="rect">
            <a:avLst/>
          </a:prstGeom>
          <a:noFill/>
          <a:ln w="9525">
            <a:noFill/>
            <a:miter lim="800000"/>
            <a:headEnd/>
            <a:tailEnd/>
          </a:ln>
        </p:spPr>
        <p:txBody>
          <a:bodyPr/>
          <a:lstStyle/>
          <a:p>
            <a:pPr lvl="0"/>
            <a:r>
              <a:rPr lang="en-US"/>
              <a:t>Click to edit Master title style</a:t>
            </a:r>
          </a:p>
        </p:txBody>
      </p:sp>
      <p:sp>
        <p:nvSpPr>
          <p:cNvPr id="5" name="Rectangle 6"/>
          <p:cNvSpPr>
            <a:spLocks noGrp="1" noChangeArrowheads="1"/>
          </p:cNvSpPr>
          <p:nvPr>
            <p:ph type="dt" sz="half" idx="10"/>
          </p:nvPr>
        </p:nvSpPr>
        <p:spPr>
          <a:xfrm>
            <a:off x="228600" y="6629400"/>
            <a:ext cx="1905000" cy="228600"/>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endParaRPr lang="en-US" altLang="zh-CN"/>
          </a:p>
        </p:txBody>
      </p:sp>
      <p:sp>
        <p:nvSpPr>
          <p:cNvPr id="7" name="Rectangle 7"/>
          <p:cNvSpPr>
            <a:spLocks noGrp="1" noChangeArrowheads="1"/>
          </p:cNvSpPr>
          <p:nvPr>
            <p:ph type="sldNum" sz="quarter" idx="11"/>
          </p:nvPr>
        </p:nvSpPr>
        <p:spPr>
          <a:xfrm>
            <a:off x="6934200" y="6607175"/>
            <a:ext cx="1905000" cy="250825"/>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fld id="{A8DA5FD1-4B24-4DBB-A96F-C8858C54D3C4}" type="slidenum">
              <a:rPr lang="zh-CN" altLang="en-US"/>
              <a:pPr fontAlgn="base">
                <a:spcBef>
                  <a:spcPct val="0"/>
                </a:spcBef>
                <a:spcAft>
                  <a:spcPct val="0"/>
                </a:spcAft>
                <a:defRPr/>
              </a:pPr>
              <a:t>‹#›</a:t>
            </a:fld>
            <a:endParaRPr lang="en-US" altLang="zh-CN"/>
          </a:p>
        </p:txBody>
      </p:sp>
    </p:spTree>
    <p:extLst>
      <p:ext uri="{BB962C8B-B14F-4D97-AF65-F5344CB8AC3E}">
        <p14:creationId xmlns:p14="http://schemas.microsoft.com/office/powerpoint/2010/main" val="185209623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Rectangle 1"/>
          <p:cNvSpPr/>
          <p:nvPr userDrawn="1"/>
        </p:nvSpPr>
        <p:spPr>
          <a:xfrm>
            <a:off x="7571232" y="0"/>
            <a:ext cx="941832" cy="37490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solidFill>
                  <a:prstClr val="white"/>
                </a:solidFill>
              </a:rPr>
              <a:t>RDM</a:t>
            </a:r>
          </a:p>
        </p:txBody>
      </p:sp>
    </p:spTree>
    <p:extLst>
      <p:ext uri="{BB962C8B-B14F-4D97-AF65-F5344CB8AC3E}">
        <p14:creationId xmlns:p14="http://schemas.microsoft.com/office/powerpoint/2010/main" val="12708888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8" y="1590"/>
          <a:ext cx="1465" cy="1587"/>
        </p:xfrm>
        <a:graphic>
          <a:graphicData uri="http://schemas.openxmlformats.org/presentationml/2006/ole">
            <mc:AlternateContent xmlns:mc="http://schemas.openxmlformats.org/markup-compatibility/2006">
              <mc:Choice xmlns:v="urn:schemas-microsoft-com:vml" Requires="v">
                <p:oleObj spid="_x0000_s1271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0"/>
                        <a:ext cx="1465" cy="1587"/>
                      </a:xfrm>
                      <a:prstGeom prst="rect">
                        <a:avLst/>
                      </a:prstGeom>
                    </p:spPr>
                  </p:pic>
                </p:oleObj>
              </mc:Fallback>
            </mc:AlternateContent>
          </a:graphicData>
        </a:graphic>
      </p:graphicFrame>
      <p:sp>
        <p:nvSpPr>
          <p:cNvPr id="14" name="Text Placeholder 13"/>
          <p:cNvSpPr>
            <a:spLocks noGrp="1"/>
          </p:cNvSpPr>
          <p:nvPr>
            <p:ph type="body" sz="quarter" idx="10" hasCustomPrompt="1"/>
          </p:nvPr>
        </p:nvSpPr>
        <p:spPr>
          <a:xfrm>
            <a:off x="250135" y="256032"/>
            <a:ext cx="8229600"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Title of Slide</a:t>
            </a:r>
          </a:p>
        </p:txBody>
      </p:sp>
      <p:sp>
        <p:nvSpPr>
          <p:cNvPr id="4"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solidFill>
                  <a:prstClr val="white"/>
                </a:solidFill>
              </a:rPr>
              <a:t>   |   </a:t>
            </a:r>
            <a:fld id="{DA15E891-66B8-4B28-AB8F-05A4B1DE573C}" type="slidenum">
              <a:rPr lang="en-US" sz="1000" smtClean="0">
                <a:solidFill>
                  <a:prstClr val="white"/>
                </a:solidFill>
              </a:rPr>
              <a:pPr/>
              <a:t>‹#›</a:t>
            </a:fld>
            <a:endParaRPr lang="en-US" sz="1000">
              <a:solidFill>
                <a:prstClr val="white"/>
              </a:solidFill>
            </a:endParaRPr>
          </a:p>
        </p:txBody>
      </p:sp>
    </p:spTree>
    <p:extLst>
      <p:ext uri="{BB962C8B-B14F-4D97-AF65-F5344CB8AC3E}">
        <p14:creationId xmlns:p14="http://schemas.microsoft.com/office/powerpoint/2010/main" val="11246560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7349621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1155203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789375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6435449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86161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318150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D55D3F-2FEF-5B4A-A9FC-07A6EA8DD3DF}"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15330903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5724423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1" name="Content Placeholder 1"/>
          <p:cNvSpPr>
            <a:spLocks noGrp="1"/>
          </p:cNvSpPr>
          <p:nvPr>
            <p:ph idx="13"/>
          </p:nvPr>
        </p:nvSpPr>
        <p:spPr>
          <a:xfrm>
            <a:off x="457198" y="1943072"/>
            <a:ext cx="8238320" cy="3765589"/>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3634107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5126663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1712794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5888578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1390246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1518047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8515015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9025609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884222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D55D3F-2FEF-5B4A-A9FC-07A6EA8DD3DF}"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1140278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0041922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863353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318189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6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9388475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8464933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1" name="Content Placeholder 1"/>
          <p:cNvSpPr>
            <a:spLocks noGrp="1"/>
          </p:cNvSpPr>
          <p:nvPr>
            <p:ph idx="13"/>
          </p:nvPr>
        </p:nvSpPr>
        <p:spPr>
          <a:xfrm>
            <a:off x="457198" y="1943072"/>
            <a:ext cx="8238320" cy="3765589"/>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22691561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2702825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63211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1680058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0910838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64951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55D3F-2FEF-5B4A-A9FC-07A6EA8DD3DF}"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5210871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234257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8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2021303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36256689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27080095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705205"/>
            <a:ext cx="8238319" cy="418644"/>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Arial"/>
              <a:buNone/>
              <a:defRPr sz="20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7691473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A1B16F38-AD0E-4358-877E-E0E88BA1DB4C}" type="slidenum">
              <a:rPr lang="en-US" smtClean="0">
                <a:solidFill>
                  <a:prstClr val="white"/>
                </a:solidFill>
              </a:rPr>
              <a:pPr/>
              <a:t>‹#›</a:t>
            </a:fld>
            <a:endParaRPr lang="en-US">
              <a:solidFill>
                <a:prstClr val="white"/>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13510535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7"/>
          <p:cNvSpPr txBox="1">
            <a:spLocks/>
          </p:cNvSpPr>
          <p:nvPr userDrawn="1"/>
        </p:nvSpPr>
        <p:spPr>
          <a:xfrm>
            <a:off x="8474338" y="-2398"/>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000">
                <a:solidFill>
                  <a:prstClr val="white"/>
                </a:solidFill>
              </a:rPr>
              <a:t> </a:t>
            </a:r>
            <a:fld id="{DA15E891-66B8-4B28-AB8F-05A4B1DE573C}" type="slidenum">
              <a:rPr lang="en-US" sz="1000" smtClean="0">
                <a:solidFill>
                  <a:prstClr val="white"/>
                </a:solidFill>
              </a:rPr>
              <a:pPr defTabSz="457200"/>
              <a:t>‹#›</a:t>
            </a:fld>
            <a:endParaRPr lang="en-US" sz="1000">
              <a:solidFill>
                <a:prstClr val="white"/>
              </a:solidFill>
            </a:endParaRPr>
          </a:p>
        </p:txBody>
      </p:sp>
    </p:spTree>
    <p:extLst>
      <p:ext uri="{BB962C8B-B14F-4D97-AF65-F5344CB8AC3E}">
        <p14:creationId xmlns:p14="http://schemas.microsoft.com/office/powerpoint/2010/main" val="371072321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3_Title Slide Option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837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emplate_3 text boxes">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57200" y="1738002"/>
            <a:ext cx="2560873"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type="body" sz="quarter" idx="20"/>
          </p:nvPr>
        </p:nvSpPr>
        <p:spPr>
          <a:xfrm>
            <a:off x="329184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2"/>
          </p:nvPr>
        </p:nvSpPr>
        <p:spPr>
          <a:xfrm>
            <a:off x="612648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23" hasCustomPrompt="1"/>
          </p:nvPr>
        </p:nvSpPr>
        <p:spPr>
          <a:xfrm>
            <a:off x="45720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8" name="Text Placeholder 13"/>
          <p:cNvSpPr>
            <a:spLocks noGrp="1"/>
          </p:cNvSpPr>
          <p:nvPr>
            <p:ph type="body" sz="quarter" idx="24" hasCustomPrompt="1"/>
          </p:nvPr>
        </p:nvSpPr>
        <p:spPr>
          <a:xfrm>
            <a:off x="329184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9" name="Text Placeholder 13"/>
          <p:cNvSpPr>
            <a:spLocks noGrp="1"/>
          </p:cNvSpPr>
          <p:nvPr>
            <p:ph type="body" sz="quarter" idx="25" hasCustomPrompt="1"/>
          </p:nvPr>
        </p:nvSpPr>
        <p:spPr>
          <a:xfrm>
            <a:off x="612648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9" name="Text Placeholder 13"/>
          <p:cNvSpPr>
            <a:spLocks noGrp="1"/>
          </p:cNvSpPr>
          <p:nvPr>
            <p:ph type="body" sz="quarter" idx="26" hasCustomPrompt="1"/>
          </p:nvPr>
        </p:nvSpPr>
        <p:spPr>
          <a:xfrm>
            <a:off x="457200" y="533400"/>
            <a:ext cx="8229632"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28865044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00624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92145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D55D3F-2FEF-5B4A-A9FC-07A6EA8DD3DF}"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4726780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8235880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6772443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8629425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263548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2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21014679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1712705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28997980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705205"/>
            <a:ext cx="8238319" cy="418644"/>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Arial"/>
              <a:buNone/>
              <a:defRPr sz="20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4451643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A1B16F38-AD0E-4358-877E-E0E88BA1DB4C}" type="slidenum">
              <a:rPr lang="en-US" smtClean="0">
                <a:solidFill>
                  <a:prstClr val="white"/>
                </a:solidFill>
              </a:rPr>
              <a:pPr/>
              <a:t>‹#›</a:t>
            </a:fld>
            <a:endParaRPr lang="en-US">
              <a:solidFill>
                <a:prstClr val="white"/>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4135086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7"/>
          <p:cNvSpPr txBox="1">
            <a:spLocks/>
          </p:cNvSpPr>
          <p:nvPr userDrawn="1"/>
        </p:nvSpPr>
        <p:spPr>
          <a:xfrm>
            <a:off x="8474338" y="-2398"/>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000">
                <a:solidFill>
                  <a:prstClr val="white"/>
                </a:solidFill>
              </a:rPr>
              <a:t> </a:t>
            </a:r>
            <a:fld id="{DA15E891-66B8-4B28-AB8F-05A4B1DE573C}" type="slidenum">
              <a:rPr lang="en-US" sz="1000" smtClean="0">
                <a:solidFill>
                  <a:prstClr val="white"/>
                </a:solidFill>
              </a:rPr>
              <a:pPr defTabSz="457200"/>
              <a:t>‹#›</a:t>
            </a:fld>
            <a:endParaRPr lang="en-US" sz="1000">
              <a:solidFill>
                <a:prstClr val="white"/>
              </a:solidFill>
            </a:endParaRPr>
          </a:p>
        </p:txBody>
      </p:sp>
    </p:spTree>
    <p:extLst>
      <p:ext uri="{BB962C8B-B14F-4D97-AF65-F5344CB8AC3E}">
        <p14:creationId xmlns:p14="http://schemas.microsoft.com/office/powerpoint/2010/main" val="1193536206"/>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3_Title Slide Option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769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D55D3F-2FEF-5B4A-A9FC-07A6EA8DD3DF}"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758413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emplate_3 text boxes">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57200" y="1738002"/>
            <a:ext cx="2560873"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type="body" sz="quarter" idx="20"/>
          </p:nvPr>
        </p:nvSpPr>
        <p:spPr>
          <a:xfrm>
            <a:off x="329184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2"/>
          </p:nvPr>
        </p:nvSpPr>
        <p:spPr>
          <a:xfrm>
            <a:off x="612648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23" hasCustomPrompt="1"/>
          </p:nvPr>
        </p:nvSpPr>
        <p:spPr>
          <a:xfrm>
            <a:off x="45720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8" name="Text Placeholder 13"/>
          <p:cNvSpPr>
            <a:spLocks noGrp="1"/>
          </p:cNvSpPr>
          <p:nvPr>
            <p:ph type="body" sz="quarter" idx="24" hasCustomPrompt="1"/>
          </p:nvPr>
        </p:nvSpPr>
        <p:spPr>
          <a:xfrm>
            <a:off x="329184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9" name="Text Placeholder 13"/>
          <p:cNvSpPr>
            <a:spLocks noGrp="1"/>
          </p:cNvSpPr>
          <p:nvPr>
            <p:ph type="body" sz="quarter" idx="25" hasCustomPrompt="1"/>
          </p:nvPr>
        </p:nvSpPr>
        <p:spPr>
          <a:xfrm>
            <a:off x="612648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9" name="Text Placeholder 13"/>
          <p:cNvSpPr>
            <a:spLocks noGrp="1"/>
          </p:cNvSpPr>
          <p:nvPr>
            <p:ph type="body" sz="quarter" idx="26" hasCustomPrompt="1"/>
          </p:nvPr>
        </p:nvSpPr>
        <p:spPr>
          <a:xfrm>
            <a:off x="457200" y="533400"/>
            <a:ext cx="8229632"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36985940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88230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7542103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367273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5788516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009081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1034204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03655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9251535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666998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55D3F-2FEF-5B4A-A9FC-07A6EA8DD3D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13331738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7921546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2029215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058725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3288070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299176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9419497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15612865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9011983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344421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109072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55D3F-2FEF-5B4A-A9FC-07A6EA8DD3D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19553019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2194075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8349170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2037104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2146870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6690288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0678086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33274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1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9461907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9250366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1" name="Content Placeholder 1"/>
          <p:cNvSpPr>
            <a:spLocks noGrp="1"/>
          </p:cNvSpPr>
          <p:nvPr>
            <p:ph idx="13"/>
          </p:nvPr>
        </p:nvSpPr>
        <p:spPr>
          <a:xfrm>
            <a:off x="457198" y="1943072"/>
            <a:ext cx="8238320" cy="3765589"/>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6478610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637632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3064729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5537734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0435614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8175554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429462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3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29015963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50908152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1" name="Content Placeholder 1"/>
          <p:cNvSpPr>
            <a:spLocks noGrp="1"/>
          </p:cNvSpPr>
          <p:nvPr>
            <p:ph idx="13"/>
          </p:nvPr>
        </p:nvSpPr>
        <p:spPr>
          <a:xfrm>
            <a:off x="457198" y="1943072"/>
            <a:ext cx="8238320" cy="3765589"/>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28254131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5108509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4775033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1397015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4128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t> </a:t>
            </a:r>
            <a:fld id="{DA15E891-66B8-4B28-AB8F-05A4B1DE573C}" type="slidenum">
              <a:rPr lang="en-US" smtClean="0"/>
              <a:pPr defTabSz="457200"/>
              <a:t>‹#›</a:t>
            </a:fld>
            <a:endParaRPr lang="en-US"/>
          </a:p>
        </p:txBody>
      </p:sp>
    </p:spTree>
    <p:extLst>
      <p:ext uri="{BB962C8B-B14F-4D97-AF65-F5344CB8AC3E}">
        <p14:creationId xmlns:p14="http://schemas.microsoft.com/office/powerpoint/2010/main" val="3819181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0938421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69532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5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9714424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27693668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1" name="Content Placeholder 1"/>
          <p:cNvSpPr>
            <a:spLocks noGrp="1"/>
          </p:cNvSpPr>
          <p:nvPr>
            <p:ph idx="13"/>
          </p:nvPr>
        </p:nvSpPr>
        <p:spPr>
          <a:xfrm>
            <a:off x="457198" y="1943072"/>
            <a:ext cx="8238320" cy="3765589"/>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183789367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23040788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8455421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5390641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6701303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330974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95749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7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427671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47492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55496231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1" name="Content Placeholder 1"/>
          <p:cNvSpPr>
            <a:spLocks noGrp="1"/>
          </p:cNvSpPr>
          <p:nvPr>
            <p:ph idx="13"/>
          </p:nvPr>
        </p:nvSpPr>
        <p:spPr>
          <a:xfrm>
            <a:off x="457198" y="1943072"/>
            <a:ext cx="8238320" cy="3765589"/>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860175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76752435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8894286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7899169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1968999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28597689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466937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9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3339504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169764764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22862321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14725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38639114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0408628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609562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787303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41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7905137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93431141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36240930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_Main Title Slide">
    <p:spTree>
      <p:nvGrpSpPr>
        <p:cNvPr id="1" name=""/>
        <p:cNvGrpSpPr/>
        <p:nvPr/>
      </p:nvGrpSpPr>
      <p:grpSpPr>
        <a:xfrm>
          <a:off x="0" y="0"/>
          <a:ext cx="0" cy="0"/>
          <a:chOff x="0" y="0"/>
          <a:chExt cx="0" cy="0"/>
        </a:xfrm>
      </p:grpSpPr>
      <p:sp>
        <p:nvSpPr>
          <p:cNvPr id="4" name="Rectangle 3"/>
          <p:cNvSpPr/>
          <p:nvPr userDrawn="1"/>
        </p:nvSpPr>
        <p:spPr>
          <a:xfrm>
            <a:off x="2" y="2"/>
            <a:ext cx="9213269" cy="6911999"/>
          </a:xfrm>
          <a:prstGeom prst="rect">
            <a:avLst/>
          </a:prstGeom>
          <a:solidFill>
            <a:schemeClr val="bg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GB" sz="180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 y="1"/>
            <a:ext cx="9228548" cy="6928931"/>
          </a:xfrm>
          <a:prstGeom prst="rect">
            <a:avLst/>
          </a:prstGeom>
        </p:spPr>
      </p:pic>
      <p:sp>
        <p:nvSpPr>
          <p:cNvPr id="8" name="Text Placeholder 7"/>
          <p:cNvSpPr>
            <a:spLocks noGrp="1"/>
          </p:cNvSpPr>
          <p:nvPr>
            <p:ph type="body" sz="quarter" idx="17" hasCustomPrompt="1"/>
          </p:nvPr>
        </p:nvSpPr>
        <p:spPr>
          <a:xfrm>
            <a:off x="299512" y="4376807"/>
            <a:ext cx="6456889" cy="237527"/>
          </a:xfrm>
          <a:prstGeom prst="rect">
            <a:avLst/>
          </a:prstGeom>
        </p:spPr>
        <p:txBody>
          <a:bodyPr lIns="0" tIns="0" rIns="0" bIns="0">
            <a:normAutofit/>
          </a:bodyPr>
          <a:lstStyle>
            <a:lvl1pPr marL="0" indent="0">
              <a:buNone/>
              <a:defRPr sz="1100">
                <a:solidFill>
                  <a:srgbClr val="FFFFFF"/>
                </a:solidFill>
              </a:defRPr>
            </a:lvl1pPr>
          </a:lstStyle>
          <a:p>
            <a:pPr lvl="0"/>
            <a:r>
              <a:rPr lang="en-US"/>
              <a:t>Click to add author’s name and job title</a:t>
            </a:r>
            <a:endParaRPr lang="en-GB"/>
          </a:p>
        </p:txBody>
      </p:sp>
      <p:sp>
        <p:nvSpPr>
          <p:cNvPr id="15" name="Title 1"/>
          <p:cNvSpPr>
            <a:spLocks noGrp="1"/>
          </p:cNvSpPr>
          <p:nvPr>
            <p:ph type="ctrTitle"/>
          </p:nvPr>
        </p:nvSpPr>
        <p:spPr>
          <a:xfrm>
            <a:off x="291044" y="2383368"/>
            <a:ext cx="6465357" cy="1470025"/>
          </a:xfrm>
          <a:prstGeom prst="rect">
            <a:avLst/>
          </a:prstGeom>
        </p:spPr>
        <p:txBody>
          <a:bodyPr lIns="0" tIns="0" rIns="0" bIns="0" anchor="ctr" anchorCtr="0">
            <a:noAutofit/>
          </a:bodyPr>
          <a:lstStyle>
            <a:lvl1pPr>
              <a:lnSpc>
                <a:spcPct val="90000"/>
              </a:lnSpc>
              <a:defRPr sz="32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p:cNvSpPr>
            <a:spLocks noGrp="1"/>
          </p:cNvSpPr>
          <p:nvPr>
            <p:ph type="body" sz="quarter" idx="18" hasCustomPrompt="1"/>
          </p:nvPr>
        </p:nvSpPr>
        <p:spPr>
          <a:xfrm>
            <a:off x="299512" y="4662703"/>
            <a:ext cx="3508375" cy="205631"/>
          </a:xfrm>
          <a:prstGeom prst="rect">
            <a:avLst/>
          </a:prstGeom>
        </p:spPr>
        <p:txBody>
          <a:bodyPr lIns="0" tIns="0" rIns="0" bIns="0">
            <a:normAutofit/>
          </a:bodyPr>
          <a:lstStyle>
            <a:lvl1pPr marL="0" indent="0">
              <a:buNone/>
              <a:defRPr sz="900" b="0">
                <a:solidFill>
                  <a:srgbClr val="FFFFFF"/>
                </a:solidFill>
              </a:defRPr>
            </a:lvl1pPr>
          </a:lstStyle>
          <a:p>
            <a:pPr lvl="0"/>
            <a:r>
              <a:rPr lang="en-US"/>
              <a:t>Click to add date</a:t>
            </a:r>
          </a:p>
        </p:txBody>
      </p:sp>
    </p:spTree>
    <p:extLst>
      <p:ext uri="{BB962C8B-B14F-4D97-AF65-F5344CB8AC3E}">
        <p14:creationId xmlns:p14="http://schemas.microsoft.com/office/powerpoint/2010/main" val="8952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1" y="705204"/>
            <a:ext cx="8238319" cy="418645"/>
          </a:xfrm>
        </p:spPr>
        <p:txBody>
          <a:bodyPr/>
          <a:lstStyle/>
          <a:p>
            <a:r>
              <a:rPr lang="en-US"/>
              <a:t>Click to edit Master title style</a:t>
            </a:r>
          </a:p>
        </p:txBody>
      </p:sp>
    </p:spTree>
    <p:extLst>
      <p:ext uri="{BB962C8B-B14F-4D97-AF65-F5344CB8AC3E}">
        <p14:creationId xmlns:p14="http://schemas.microsoft.com/office/powerpoint/2010/main" val="134267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5" name="Content Placeholder 1"/>
          <p:cNvSpPr>
            <a:spLocks noGrp="1"/>
          </p:cNvSpPr>
          <p:nvPr>
            <p:ph idx="1"/>
          </p:nvPr>
        </p:nvSpPr>
        <p:spPr>
          <a:xfrm>
            <a:off x="393032" y="1500109"/>
            <a:ext cx="8238319"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798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5647">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p>
        </p:txBody>
      </p:sp>
      <p:sp>
        <p:nvSpPr>
          <p:cNvPr id="5" name="Text Placeholder 4"/>
          <p:cNvSpPr>
            <a:spLocks noGrp="1"/>
          </p:cNvSpPr>
          <p:nvPr>
            <p:ph type="body" sz="quarter" idx="10" hasCustomPrompt="1"/>
          </p:nvPr>
        </p:nvSpPr>
        <p:spPr>
          <a:xfrm>
            <a:off x="457200" y="1241714"/>
            <a:ext cx="8238318" cy="350591"/>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654955"/>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025391"/>
            <a:ext cx="8238318" cy="357432"/>
          </a:xfrm>
        </p:spPr>
        <p:txBody>
          <a:bodyPr>
            <a:normAutofit/>
          </a:bodyPr>
          <a:lstStyle>
            <a:lvl1pPr marL="0" indent="0">
              <a:buNone/>
              <a:defRPr sz="1300">
                <a:solidFill>
                  <a:srgbClr val="53565A"/>
                </a:solidFill>
              </a:defRPr>
            </a:lvl1pPr>
          </a:lstStyle>
          <a:p>
            <a:pPr lvl="0"/>
            <a:r>
              <a:rPr lang="en-US"/>
              <a:t>Click to edit text</a:t>
            </a:r>
          </a:p>
        </p:txBody>
      </p:sp>
      <p:sp>
        <p:nvSpPr>
          <p:cNvPr id="10" name="Content Placeholder 1"/>
          <p:cNvSpPr>
            <a:spLocks noGrp="1"/>
          </p:cNvSpPr>
          <p:nvPr>
            <p:ph idx="17"/>
          </p:nvPr>
        </p:nvSpPr>
        <p:spPr>
          <a:xfrm>
            <a:off x="393032" y="1943073"/>
            <a:ext cx="8238319" cy="3619528"/>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4773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3175" y="1312867"/>
            <a:ext cx="8784980" cy="138807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199" y="400065"/>
            <a:ext cx="8238319" cy="418645"/>
          </a:xfrm>
        </p:spPr>
        <p:txBody>
          <a:bodyPr anchor="t"/>
          <a:lstStyle/>
          <a:p>
            <a:r>
              <a:rPr lang="en-US"/>
              <a:t>Click to edit Master title style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419730614"/>
      </p:ext>
    </p:extLst>
  </p:cSld>
  <p:clrMapOvr>
    <a:masterClrMapping/>
  </p:clrMapOvr>
  <p:transition advClick="0"/>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385120"/>
            <a:ext cx="9143999" cy="6013136"/>
          </a:xfrm>
          <a:prstGeom prst="rect">
            <a:avLst/>
          </a:prstGeom>
        </p:spPr>
      </p:pic>
      <p:sp>
        <p:nvSpPr>
          <p:cNvPr id="12" name="Title Placeholder 1"/>
          <p:cNvSpPr>
            <a:spLocks noGrp="1"/>
          </p:cNvSpPr>
          <p:nvPr>
            <p:ph type="title"/>
          </p:nvPr>
        </p:nvSpPr>
        <p:spPr>
          <a:xfrm>
            <a:off x="457201"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6" name="Content Placeholder 1"/>
          <p:cNvSpPr>
            <a:spLocks noGrp="1"/>
          </p:cNvSpPr>
          <p:nvPr>
            <p:ph idx="1"/>
          </p:nvPr>
        </p:nvSpPr>
        <p:spPr>
          <a:xfrm>
            <a:off x="393031" y="1500109"/>
            <a:ext cx="4012006"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a:spLocks noChangeAspect="1"/>
          </p:cNvSpPr>
          <p:nvPr userDrawn="1"/>
        </p:nvSpPr>
        <p:spPr>
          <a:xfrm>
            <a:off x="4930434" y="1380456"/>
            <a:ext cx="3594109" cy="3073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47218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7"/>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7"/>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7"/>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2"/>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1"/>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54151" y="6183943"/>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3" name="Title 1"/>
          <p:cNvSpPr>
            <a:spLocks noGrp="1"/>
          </p:cNvSpPr>
          <p:nvPr>
            <p:ph type="title"/>
          </p:nvPr>
        </p:nvSpPr>
        <p:spPr>
          <a:xfrm>
            <a:off x="457201" y="705204"/>
            <a:ext cx="8238319" cy="418645"/>
          </a:xfrm>
        </p:spPr>
        <p:txBody>
          <a:bodyPr/>
          <a:lstStyle/>
          <a:p>
            <a:r>
              <a:rPr lang="en-US"/>
              <a:t>Click to edit Master title style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611"/>
            <a:ext cx="9144000" cy="4799548"/>
          </a:xfrm>
          <a:prstGeom prst="rect">
            <a:avLst/>
          </a:prstGeom>
        </p:spPr>
      </p:pic>
    </p:spTree>
    <p:extLst>
      <p:ext uri="{BB962C8B-B14F-4D97-AF65-F5344CB8AC3E}">
        <p14:creationId xmlns:p14="http://schemas.microsoft.com/office/powerpoint/2010/main" val="273183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p>
            <a:r>
              <a:rPr lang="en-US"/>
              <a:t>Click to edit Master title style</a:t>
            </a:r>
          </a:p>
        </p:txBody>
      </p:sp>
      <p:sp>
        <p:nvSpPr>
          <p:cNvPr id="8" name="Content Placeholder 1"/>
          <p:cNvSpPr>
            <a:spLocks noGrp="1"/>
          </p:cNvSpPr>
          <p:nvPr>
            <p:ph idx="1"/>
          </p:nvPr>
        </p:nvSpPr>
        <p:spPr>
          <a:xfrm>
            <a:off x="393031" y="1500111"/>
            <a:ext cx="4012006" cy="475635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3442" y="1508126"/>
            <a:ext cx="4251321" cy="4748343"/>
          </a:xfrm>
          <a:prstGeom prst="rect">
            <a:avLst/>
          </a:prstGeom>
        </p:spPr>
      </p:pic>
    </p:spTree>
    <p:extLst>
      <p:ext uri="{BB962C8B-B14F-4D97-AF65-F5344CB8AC3E}">
        <p14:creationId xmlns:p14="http://schemas.microsoft.com/office/powerpoint/2010/main" val="9272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7"/>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7"/>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7"/>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2"/>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1"/>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7"/>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3" name="Title 1"/>
          <p:cNvSpPr>
            <a:spLocks noGrp="1"/>
          </p:cNvSpPr>
          <p:nvPr>
            <p:ph type="title"/>
          </p:nvPr>
        </p:nvSpPr>
        <p:spPr>
          <a:xfrm>
            <a:off x="457201" y="705204"/>
            <a:ext cx="8238319" cy="418645"/>
          </a:xfrm>
        </p:spPr>
        <p:txBody>
          <a:bodyPr/>
          <a:lstStyle/>
          <a:p>
            <a:r>
              <a:rPr lang="en-US"/>
              <a:t>Click to edit Master title style</a:t>
            </a:r>
          </a:p>
        </p:txBody>
      </p:sp>
    </p:spTree>
    <p:extLst>
      <p:ext uri="{BB962C8B-B14F-4D97-AF65-F5344CB8AC3E}">
        <p14:creationId xmlns:p14="http://schemas.microsoft.com/office/powerpoint/2010/main" val="371099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1"/>
            <a:ext cx="4012006" cy="4830840"/>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9" y="1500111"/>
            <a:ext cx="4028595" cy="4830840"/>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201"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6" name="Text Placeholder 22"/>
          <p:cNvSpPr>
            <a:spLocks noGrp="1"/>
          </p:cNvSpPr>
          <p:nvPr>
            <p:ph type="body" sz="quarter" idx="16" hasCustomPrompt="1"/>
          </p:nvPr>
        </p:nvSpPr>
        <p:spPr>
          <a:xfrm>
            <a:off x="198599" y="6511447"/>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27153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4"/>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7" name="Text Placeholder 22"/>
          <p:cNvSpPr>
            <a:spLocks noGrp="1"/>
          </p:cNvSpPr>
          <p:nvPr>
            <p:ph type="body" sz="quarter" idx="16" hasCustomPrompt="1"/>
          </p:nvPr>
        </p:nvSpPr>
        <p:spPr>
          <a:xfrm>
            <a:off x="198599" y="6511447"/>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92581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 y="-1"/>
            <a:ext cx="9205998" cy="6911999"/>
          </a:xfrm>
          <a:prstGeom prst="rect">
            <a:avLst/>
          </a:prstGeom>
        </p:spPr>
      </p:pic>
      <p:sp>
        <p:nvSpPr>
          <p:cNvPr id="15" name="TextBox 21"/>
          <p:cNvSpPr txBox="1">
            <a:spLocks noChangeArrowheads="1"/>
          </p:cNvSpPr>
          <p:nvPr userDrawn="1"/>
        </p:nvSpPr>
        <p:spPr bwMode="auto">
          <a:xfrm>
            <a:off x="300038" y="4416436"/>
            <a:ext cx="408908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hangingPunct="1"/>
            <a:r>
              <a:rPr lang="en-US" sz="1000">
                <a:solidFill>
                  <a:srgbClr val="FFFFFF"/>
                </a:solidFill>
                <a:latin typeface="Arial"/>
              </a:rPr>
              <a:t>www.elsevier.com/research-intelligence</a:t>
            </a:r>
          </a:p>
        </p:txBody>
      </p:sp>
      <p:sp>
        <p:nvSpPr>
          <p:cNvPr id="19" name="Title 1"/>
          <p:cNvSpPr>
            <a:spLocks noGrp="1"/>
          </p:cNvSpPr>
          <p:nvPr>
            <p:ph type="ctrTitle" hasCustomPrompt="1"/>
          </p:nvPr>
        </p:nvSpPr>
        <p:spPr>
          <a:xfrm>
            <a:off x="282576" y="2394656"/>
            <a:ext cx="6590226" cy="1470025"/>
          </a:xfrm>
          <a:prstGeom prst="rect">
            <a:avLst/>
          </a:prstGeom>
        </p:spPr>
        <p:txBody>
          <a:bodyPr lIns="0" tIns="0" rIns="0" bIns="0" anchor="ctr" anchorCtr="0">
            <a:noAutofit/>
          </a:bodyPr>
          <a:lstStyle>
            <a:lvl1pPr>
              <a:lnSpc>
                <a:spcPct val="90000"/>
              </a:lnSpc>
              <a:defRPr sz="3600" b="1" i="0" baseline="0">
                <a:solidFill>
                  <a:schemeClr val="bg1"/>
                </a:solidFill>
                <a:latin typeface="Arial" panose="020B0604020202020204" pitchFamily="34" charset="0"/>
                <a:cs typeface="Arial" panose="020B0604020202020204" pitchFamily="34" charset="0"/>
              </a:defRPr>
            </a:lvl1pPr>
          </a:lstStyle>
          <a:p>
            <a:r>
              <a:rPr lang="en-US"/>
              <a:t>End slide text</a:t>
            </a:r>
          </a:p>
        </p:txBody>
      </p:sp>
    </p:spTree>
    <p:extLst>
      <p:ext uri="{BB962C8B-B14F-4D97-AF65-F5344CB8AC3E}">
        <p14:creationId xmlns:p14="http://schemas.microsoft.com/office/powerpoint/2010/main" val="178529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09"/>
            <a:ext cx="8238318" cy="4898147"/>
          </a:xfrm>
          <a:prstGeom prst="rect">
            <a:avLst/>
          </a:prstGeom>
        </p:spPr>
        <p:txBody>
          <a:bodyPr/>
          <a:lstStyle>
            <a:lvl1pPr>
              <a:defRPr sz="1500">
                <a:solidFill>
                  <a:srgbClr val="53565A"/>
                </a:solidFill>
                <a:latin typeface="Arial"/>
                <a:cs typeface="Arial"/>
              </a:defRPr>
            </a:lvl1pPr>
            <a:lvl2pPr>
              <a:defRPr sz="1350">
                <a:solidFill>
                  <a:srgbClr val="53565A"/>
                </a:solidFill>
                <a:latin typeface="Arial"/>
                <a:cs typeface="Arial"/>
              </a:defRPr>
            </a:lvl2pPr>
            <a:lvl3pPr>
              <a:defRPr sz="1200">
                <a:solidFill>
                  <a:srgbClr val="53565A"/>
                </a:solidFill>
                <a:latin typeface="Arial"/>
                <a:cs typeface="Arial"/>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3"/>
          </a:xfrm>
          <a:prstGeom prst="rect">
            <a:avLst/>
          </a:prstGeom>
        </p:spPr>
        <p:txBody>
          <a:bodyPr vert="horz" lIns="91440" tIns="45720" rIns="91440" bIns="45720" rtlCol="0" anchor="ctr"/>
          <a:lstStyle>
            <a:lvl1pPr algn="r">
              <a:defRPr sz="600">
                <a:solidFill>
                  <a:schemeClr val="tx1"/>
                </a:solidFill>
                <a:latin typeface="Arial" panose="020B0604020202020204" pitchFamily="34" charset="0"/>
                <a:cs typeface="Arial" panose="020B0604020202020204" pitchFamily="34" charset="0"/>
              </a:defRPr>
            </a:lvl1pPr>
          </a:lstStyle>
          <a:p>
            <a:pPr defTabSz="342900"/>
            <a:r>
              <a:rPr lang="en-US">
                <a:solidFill>
                  <a:srgbClr val="53565A"/>
                </a:solidFill>
              </a:rPr>
              <a:t> </a:t>
            </a:r>
            <a:fld id="{DA15E891-66B8-4B28-AB8F-05A4B1DE573C}" type="slidenum">
              <a:rPr lang="en-US" smtClean="0">
                <a:solidFill>
                  <a:srgbClr val="53565A"/>
                </a:solidFill>
              </a:rPr>
              <a:pPr defTabSz="342900"/>
              <a:t>‹#›</a:t>
            </a:fld>
            <a:endParaRPr lang="en-US">
              <a:solidFill>
                <a:srgbClr val="53565A"/>
              </a:solidFill>
            </a:endParaRPr>
          </a:p>
        </p:txBody>
      </p:sp>
    </p:spTree>
    <p:extLst>
      <p:ext uri="{BB962C8B-B14F-4D97-AF65-F5344CB8AC3E}">
        <p14:creationId xmlns:p14="http://schemas.microsoft.com/office/powerpoint/2010/main" val="427355104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159" y="1278617"/>
            <a:ext cx="7429500" cy="4803776"/>
          </a:xfrm>
          <a:prstGeom prst="rect">
            <a:avLst/>
          </a:prstGeom>
        </p:spPr>
        <p:txBody>
          <a:bodyPr>
            <a:normAutofit/>
          </a:bodyPr>
          <a:lstStyle>
            <a:lvl1pPr>
              <a:defRPr sz="1125" b="1">
                <a:solidFill>
                  <a:srgbClr val="75787B"/>
                </a:solidFill>
                <a:latin typeface="Century Gothic" panose="020B0502020202020204" pitchFamily="34" charset="0"/>
                <a:ea typeface="Verdana" panose="020B0604030504040204" pitchFamily="34" charset="0"/>
                <a:cs typeface="Arial" panose="020B0604020202020204" pitchFamily="34" charset="0"/>
              </a:defRPr>
            </a:lvl1pPr>
            <a:lvl2pPr>
              <a:defRPr sz="975">
                <a:solidFill>
                  <a:srgbClr val="75787B"/>
                </a:solidFill>
                <a:latin typeface="Century Gothic" panose="020B0502020202020204" pitchFamily="34" charset="0"/>
                <a:ea typeface="Verdana" panose="020B0604030504040204" pitchFamily="34" charset="0"/>
                <a:cs typeface="Arial" panose="020B0604020202020204" pitchFamily="34" charset="0"/>
              </a:defRPr>
            </a:lvl2pPr>
            <a:lvl3pPr>
              <a:defRPr sz="825">
                <a:solidFill>
                  <a:srgbClr val="75787B"/>
                </a:solidFill>
                <a:latin typeface="Century Gothic" panose="020B0502020202020204" pitchFamily="34" charset="0"/>
                <a:ea typeface="Verdana" panose="020B0604030504040204" pitchFamily="34" charset="0"/>
                <a:cs typeface="Arial" panose="020B0604020202020204" pitchFamily="34" charset="0"/>
              </a:defRPr>
            </a:lvl3pPr>
            <a:lvl4pPr>
              <a:defRPr sz="788">
                <a:latin typeface="Lucida Sans Unicode" panose="020B0602030504020204" pitchFamily="34" charset="0"/>
                <a:ea typeface="Verdana" panose="020B0604030504040204" pitchFamily="34" charset="0"/>
                <a:cs typeface="Lucida Sans Unicode" panose="020B0602030504020204" pitchFamily="34" charset="0"/>
              </a:defRPr>
            </a:lvl4pPr>
            <a:lvl5pPr>
              <a:defRPr sz="788">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5" name="Slide Number Placeholder 7"/>
          <p:cNvSpPr>
            <a:spLocks noGrp="1"/>
          </p:cNvSpPr>
          <p:nvPr>
            <p:ph type="sldNum" sz="quarter" idx="4"/>
          </p:nvPr>
        </p:nvSpPr>
        <p:spPr>
          <a:xfrm>
            <a:off x="8833302" y="-76"/>
            <a:ext cx="357809" cy="327933"/>
          </a:xfrm>
          <a:prstGeom prst="rect">
            <a:avLst/>
          </a:prstGeom>
        </p:spPr>
        <p:txBody>
          <a:bodyPr vert="horz" lIns="91440" tIns="45720" rIns="91440" bIns="45720" rtlCol="0" anchor="ctr"/>
          <a:lstStyle>
            <a:lvl1pPr algn="ctr">
              <a:defRPr sz="750">
                <a:solidFill>
                  <a:schemeClr val="bg1"/>
                </a:solidFill>
                <a:latin typeface="Century Gothic" panose="020B0502020202020204" pitchFamily="34" charset="0"/>
                <a:cs typeface="Arial" panose="020B0604020202020204" pitchFamily="34" charset="0"/>
              </a:defRPr>
            </a:lvl1pPr>
          </a:lstStyle>
          <a:p>
            <a:pPr defTabSz="457200"/>
            <a:fld id="{DA15E891-66B8-4B28-AB8F-05A4B1DE573C}" type="slidenum">
              <a:rPr lang="en-US" smtClean="0">
                <a:solidFill>
                  <a:prstClr val="white"/>
                </a:solidFill>
              </a:rPr>
              <a:pPr defTabSz="457200"/>
              <a:t>‹#›</a:t>
            </a:fld>
            <a:endParaRPr lang="en-US">
              <a:solidFill>
                <a:prstClr val="white"/>
              </a:solidFill>
            </a:endParaRPr>
          </a:p>
        </p:txBody>
      </p:sp>
      <p:grpSp>
        <p:nvGrpSpPr>
          <p:cNvPr id="6" name="Group 5"/>
          <p:cNvGrpSpPr/>
          <p:nvPr userDrawn="1"/>
        </p:nvGrpSpPr>
        <p:grpSpPr>
          <a:xfrm>
            <a:off x="-4212" y="384206"/>
            <a:ext cx="332344" cy="575253"/>
            <a:chOff x="-3" y="-358"/>
            <a:chExt cx="332344" cy="575253"/>
          </a:xfrm>
          <a:solidFill>
            <a:schemeClr val="accent1"/>
          </a:solidFill>
        </p:grpSpPr>
        <p:sp>
          <p:nvSpPr>
            <p:cNvPr id="7" name="Pentagon 5"/>
            <p:cNvSpPr/>
            <p:nvPr/>
          </p:nvSpPr>
          <p:spPr>
            <a:xfrm>
              <a:off x="50062" y="-358"/>
              <a:ext cx="282279" cy="575253"/>
            </a:xfrm>
            <a:custGeom>
              <a:avLst/>
              <a:gdLst/>
              <a:ahLst/>
              <a:cxnLst/>
              <a:rect l="l" t="t" r="r" b="b"/>
              <a:pathLst>
                <a:path w="1768243" h="5518802">
                  <a:moveTo>
                    <a:pt x="0" y="2"/>
                  </a:moveTo>
                  <a:lnTo>
                    <a:pt x="1" y="2"/>
                  </a:lnTo>
                  <a:lnTo>
                    <a:pt x="1" y="5517086"/>
                  </a:lnTo>
                  <a:lnTo>
                    <a:pt x="1474239" y="2758544"/>
                  </a:lnTo>
                  <a:lnTo>
                    <a:pt x="1" y="2"/>
                  </a:lnTo>
                  <a:lnTo>
                    <a:pt x="297153" y="2"/>
                  </a:lnTo>
                  <a:lnTo>
                    <a:pt x="1768243" y="2759402"/>
                  </a:lnTo>
                  <a:lnTo>
                    <a:pt x="297153" y="5518802"/>
                  </a:lnTo>
                  <a:lnTo>
                    <a:pt x="0" y="5518802"/>
                  </a:lnTo>
                  <a:close/>
                  <a:moveTo>
                    <a:pt x="1" y="0"/>
                  </a:moveTo>
                  <a:lnTo>
                    <a:pt x="1" y="2"/>
                  </a:lnTo>
                  <a:lnTo>
                    <a:pt x="1"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defTabSz="457200"/>
              <a:endParaRPr lang="en-GB" sz="1350">
                <a:solidFill>
                  <a:srgbClr val="000000"/>
                </a:solidFill>
              </a:endParaRPr>
            </a:p>
          </p:txBody>
        </p:sp>
        <p:sp>
          <p:nvSpPr>
            <p:cNvPr id="8" name="Isosceles Triangle 7"/>
            <p:cNvSpPr/>
            <p:nvPr/>
          </p:nvSpPr>
          <p:spPr>
            <a:xfrm rot="5400000">
              <a:off x="-162830" y="162829"/>
              <a:ext cx="574893" cy="249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457200"/>
              <a:endParaRPr lang="en-GB" sz="1350">
                <a:solidFill>
                  <a:srgbClr val="000000"/>
                </a:solidFill>
              </a:endParaRPr>
            </a:p>
          </p:txBody>
        </p:sp>
      </p:grpSp>
      <p:sp>
        <p:nvSpPr>
          <p:cNvPr id="9" name="Text Placeholder 13"/>
          <p:cNvSpPr>
            <a:spLocks noGrp="1"/>
          </p:cNvSpPr>
          <p:nvPr>
            <p:ph type="body" sz="quarter" idx="11" hasCustomPrompt="1"/>
          </p:nvPr>
        </p:nvSpPr>
        <p:spPr>
          <a:xfrm>
            <a:off x="482361" y="529729"/>
            <a:ext cx="7454220" cy="285751"/>
          </a:xfrm>
        </p:spPr>
        <p:txBody>
          <a:bodyPr>
            <a:noAutofit/>
          </a:bodyPr>
          <a:lstStyle>
            <a:lvl1pPr marL="0" indent="0">
              <a:buNone/>
              <a:defRPr sz="1500" baseline="0">
                <a:solidFill>
                  <a:schemeClr val="bg1">
                    <a:lumMod val="50000"/>
                  </a:schemeClr>
                </a:solidFill>
                <a:latin typeface="Century Gothic" panose="020B0502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11221426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_Main Title Slide">
    <p:spTree>
      <p:nvGrpSpPr>
        <p:cNvPr id="1" name=""/>
        <p:cNvGrpSpPr/>
        <p:nvPr/>
      </p:nvGrpSpPr>
      <p:grpSpPr>
        <a:xfrm>
          <a:off x="0" y="0"/>
          <a:ext cx="0" cy="0"/>
          <a:chOff x="0" y="0"/>
          <a:chExt cx="0" cy="0"/>
        </a:xfrm>
      </p:grpSpPr>
      <p:sp>
        <p:nvSpPr>
          <p:cNvPr id="4" name="Rectangle 3"/>
          <p:cNvSpPr/>
          <p:nvPr userDrawn="1"/>
        </p:nvSpPr>
        <p:spPr>
          <a:xfrm>
            <a:off x="2" y="2"/>
            <a:ext cx="9213269" cy="6911999"/>
          </a:xfrm>
          <a:prstGeom prst="rect">
            <a:avLst/>
          </a:prstGeom>
          <a:solidFill>
            <a:schemeClr val="bg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GB" sz="180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 y="1"/>
            <a:ext cx="9228548" cy="6928931"/>
          </a:xfrm>
          <a:prstGeom prst="rect">
            <a:avLst/>
          </a:prstGeom>
        </p:spPr>
      </p:pic>
      <p:sp>
        <p:nvSpPr>
          <p:cNvPr id="8" name="Text Placeholder 7"/>
          <p:cNvSpPr>
            <a:spLocks noGrp="1"/>
          </p:cNvSpPr>
          <p:nvPr>
            <p:ph type="body" sz="quarter" idx="17" hasCustomPrompt="1"/>
          </p:nvPr>
        </p:nvSpPr>
        <p:spPr>
          <a:xfrm>
            <a:off x="299512" y="4376807"/>
            <a:ext cx="6456889" cy="237527"/>
          </a:xfrm>
          <a:prstGeom prst="rect">
            <a:avLst/>
          </a:prstGeom>
        </p:spPr>
        <p:txBody>
          <a:bodyPr lIns="0" tIns="0" rIns="0" bIns="0">
            <a:normAutofit/>
          </a:bodyPr>
          <a:lstStyle>
            <a:lvl1pPr marL="0" indent="0">
              <a:buNone/>
              <a:defRPr sz="1100">
                <a:solidFill>
                  <a:srgbClr val="FFFFFF"/>
                </a:solidFill>
              </a:defRPr>
            </a:lvl1pPr>
          </a:lstStyle>
          <a:p>
            <a:pPr lvl="0"/>
            <a:r>
              <a:rPr lang="en-US"/>
              <a:t>Click to add author’s name and job title</a:t>
            </a:r>
            <a:endParaRPr lang="en-GB"/>
          </a:p>
        </p:txBody>
      </p:sp>
      <p:sp>
        <p:nvSpPr>
          <p:cNvPr id="15" name="Title 1"/>
          <p:cNvSpPr>
            <a:spLocks noGrp="1"/>
          </p:cNvSpPr>
          <p:nvPr>
            <p:ph type="ctrTitle"/>
          </p:nvPr>
        </p:nvSpPr>
        <p:spPr>
          <a:xfrm>
            <a:off x="291044" y="2383368"/>
            <a:ext cx="6465357" cy="1470025"/>
          </a:xfrm>
          <a:prstGeom prst="rect">
            <a:avLst/>
          </a:prstGeom>
        </p:spPr>
        <p:txBody>
          <a:bodyPr lIns="0" tIns="0" rIns="0" bIns="0" anchor="ctr" anchorCtr="0">
            <a:noAutofit/>
          </a:bodyPr>
          <a:lstStyle>
            <a:lvl1pPr>
              <a:lnSpc>
                <a:spcPct val="90000"/>
              </a:lnSpc>
              <a:defRPr sz="32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p:cNvSpPr>
            <a:spLocks noGrp="1"/>
          </p:cNvSpPr>
          <p:nvPr>
            <p:ph type="body" sz="quarter" idx="18" hasCustomPrompt="1"/>
          </p:nvPr>
        </p:nvSpPr>
        <p:spPr>
          <a:xfrm>
            <a:off x="299512" y="4662703"/>
            <a:ext cx="3508375" cy="205631"/>
          </a:xfrm>
          <a:prstGeom prst="rect">
            <a:avLst/>
          </a:prstGeom>
        </p:spPr>
        <p:txBody>
          <a:bodyPr lIns="0" tIns="0" rIns="0" bIns="0">
            <a:normAutofit/>
          </a:bodyPr>
          <a:lstStyle>
            <a:lvl1pPr marL="0" indent="0">
              <a:buNone/>
              <a:defRPr sz="900" b="0">
                <a:solidFill>
                  <a:srgbClr val="FFFFFF"/>
                </a:solidFill>
              </a:defRPr>
            </a:lvl1pPr>
          </a:lstStyle>
          <a:p>
            <a:pPr lvl="0"/>
            <a:r>
              <a:rPr lang="en-US"/>
              <a:t>Click to add date</a:t>
            </a:r>
          </a:p>
        </p:txBody>
      </p:sp>
    </p:spTree>
    <p:extLst>
      <p:ext uri="{BB962C8B-B14F-4D97-AF65-F5344CB8AC3E}">
        <p14:creationId xmlns:p14="http://schemas.microsoft.com/office/powerpoint/2010/main" val="320308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6BFF16EC-EED0-4A2E-B5DB-28766F433F67}" type="slidenum">
              <a:rPr lang="en-GB" smtClean="0">
                <a:solidFill>
                  <a:srgbClr val="53565A"/>
                </a:solidFill>
              </a:rPr>
              <a:pPr fontAlgn="base">
                <a:spcAft>
                  <a:spcPct val="0"/>
                </a:spcAft>
                <a:defRPr/>
              </a:pPr>
              <a:t>‹#›</a:t>
            </a:fld>
            <a:endParaRPr lang="en-GB">
              <a:solidFill>
                <a:srgbClr val="53565A"/>
              </a:solidFill>
            </a:endParaRPr>
          </a:p>
        </p:txBody>
      </p:sp>
    </p:spTree>
    <p:extLst>
      <p:ext uri="{BB962C8B-B14F-4D97-AF65-F5344CB8AC3E}">
        <p14:creationId xmlns:p14="http://schemas.microsoft.com/office/powerpoint/2010/main" val="51169545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1" y="705204"/>
            <a:ext cx="8238319" cy="418645"/>
          </a:xfrm>
        </p:spPr>
        <p:txBody>
          <a:bodyPr/>
          <a:lstStyle/>
          <a:p>
            <a:r>
              <a:rPr lang="en-US"/>
              <a:t>Click to edit Master title style</a:t>
            </a:r>
          </a:p>
        </p:txBody>
      </p:sp>
    </p:spTree>
    <p:extLst>
      <p:ext uri="{BB962C8B-B14F-4D97-AF65-F5344CB8AC3E}">
        <p14:creationId xmlns:p14="http://schemas.microsoft.com/office/powerpoint/2010/main" val="48999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5" name="Content Placeholder 1"/>
          <p:cNvSpPr>
            <a:spLocks noGrp="1"/>
          </p:cNvSpPr>
          <p:nvPr>
            <p:ph idx="1"/>
          </p:nvPr>
        </p:nvSpPr>
        <p:spPr>
          <a:xfrm>
            <a:off x="393032" y="1500109"/>
            <a:ext cx="8238319"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2840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5647">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p>
        </p:txBody>
      </p:sp>
      <p:sp>
        <p:nvSpPr>
          <p:cNvPr id="5" name="Text Placeholder 4"/>
          <p:cNvSpPr>
            <a:spLocks noGrp="1"/>
          </p:cNvSpPr>
          <p:nvPr>
            <p:ph type="body" sz="quarter" idx="10" hasCustomPrompt="1"/>
          </p:nvPr>
        </p:nvSpPr>
        <p:spPr>
          <a:xfrm>
            <a:off x="457200" y="1241714"/>
            <a:ext cx="8238318" cy="350591"/>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654955"/>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025391"/>
            <a:ext cx="8238318" cy="357432"/>
          </a:xfrm>
        </p:spPr>
        <p:txBody>
          <a:bodyPr>
            <a:normAutofit/>
          </a:bodyPr>
          <a:lstStyle>
            <a:lvl1pPr marL="0" indent="0">
              <a:buNone/>
              <a:defRPr sz="1300">
                <a:solidFill>
                  <a:srgbClr val="53565A"/>
                </a:solidFill>
              </a:defRPr>
            </a:lvl1pPr>
          </a:lstStyle>
          <a:p>
            <a:pPr lvl="0"/>
            <a:r>
              <a:rPr lang="en-US"/>
              <a:t>Click to edit text</a:t>
            </a:r>
          </a:p>
        </p:txBody>
      </p:sp>
      <p:sp>
        <p:nvSpPr>
          <p:cNvPr id="10" name="Content Placeholder 1"/>
          <p:cNvSpPr>
            <a:spLocks noGrp="1"/>
          </p:cNvSpPr>
          <p:nvPr>
            <p:ph idx="17"/>
          </p:nvPr>
        </p:nvSpPr>
        <p:spPr>
          <a:xfrm>
            <a:off x="393032" y="1943073"/>
            <a:ext cx="8238319" cy="3619528"/>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78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385120"/>
            <a:ext cx="9143999" cy="6013136"/>
          </a:xfrm>
          <a:prstGeom prst="rect">
            <a:avLst/>
          </a:prstGeom>
        </p:spPr>
      </p:pic>
      <p:sp>
        <p:nvSpPr>
          <p:cNvPr id="12" name="Title Placeholder 1"/>
          <p:cNvSpPr>
            <a:spLocks noGrp="1"/>
          </p:cNvSpPr>
          <p:nvPr>
            <p:ph type="title"/>
          </p:nvPr>
        </p:nvSpPr>
        <p:spPr>
          <a:xfrm>
            <a:off x="457201"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6" name="Content Placeholder 1"/>
          <p:cNvSpPr>
            <a:spLocks noGrp="1"/>
          </p:cNvSpPr>
          <p:nvPr>
            <p:ph idx="1"/>
          </p:nvPr>
        </p:nvSpPr>
        <p:spPr>
          <a:xfrm>
            <a:off x="393031" y="1500109"/>
            <a:ext cx="4012006"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a:spLocks noChangeAspect="1"/>
          </p:cNvSpPr>
          <p:nvPr userDrawn="1"/>
        </p:nvSpPr>
        <p:spPr>
          <a:xfrm>
            <a:off x="4930434" y="1380456"/>
            <a:ext cx="3594109" cy="3073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91764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7"/>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7"/>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7"/>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2"/>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1"/>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54151" y="6183943"/>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3" name="Title 1"/>
          <p:cNvSpPr>
            <a:spLocks noGrp="1"/>
          </p:cNvSpPr>
          <p:nvPr>
            <p:ph type="title"/>
          </p:nvPr>
        </p:nvSpPr>
        <p:spPr>
          <a:xfrm>
            <a:off x="457201" y="705204"/>
            <a:ext cx="8238319" cy="418645"/>
          </a:xfrm>
        </p:spPr>
        <p:txBody>
          <a:bodyPr/>
          <a:lstStyle/>
          <a:p>
            <a:r>
              <a:rPr lang="en-US"/>
              <a:t>Click to edit Master title style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6611"/>
            <a:ext cx="9144000" cy="4799548"/>
          </a:xfrm>
          <a:prstGeom prst="rect">
            <a:avLst/>
          </a:prstGeom>
        </p:spPr>
      </p:pic>
    </p:spTree>
    <p:extLst>
      <p:ext uri="{BB962C8B-B14F-4D97-AF65-F5344CB8AC3E}">
        <p14:creationId xmlns:p14="http://schemas.microsoft.com/office/powerpoint/2010/main" val="421914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p>
            <a:r>
              <a:rPr lang="en-US"/>
              <a:t>Click to edit Master title style</a:t>
            </a:r>
          </a:p>
        </p:txBody>
      </p:sp>
      <p:sp>
        <p:nvSpPr>
          <p:cNvPr id="8" name="Content Placeholder 1"/>
          <p:cNvSpPr>
            <a:spLocks noGrp="1"/>
          </p:cNvSpPr>
          <p:nvPr>
            <p:ph idx="1"/>
          </p:nvPr>
        </p:nvSpPr>
        <p:spPr>
          <a:xfrm>
            <a:off x="393031" y="1500111"/>
            <a:ext cx="4012006" cy="475635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3442" y="1508126"/>
            <a:ext cx="4251321" cy="4748343"/>
          </a:xfrm>
          <a:prstGeom prst="rect">
            <a:avLst/>
          </a:prstGeom>
        </p:spPr>
      </p:pic>
    </p:spTree>
    <p:extLst>
      <p:ext uri="{BB962C8B-B14F-4D97-AF65-F5344CB8AC3E}">
        <p14:creationId xmlns:p14="http://schemas.microsoft.com/office/powerpoint/2010/main" val="20951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7"/>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7"/>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7"/>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2"/>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1"/>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7"/>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3" name="Title 1"/>
          <p:cNvSpPr>
            <a:spLocks noGrp="1"/>
          </p:cNvSpPr>
          <p:nvPr>
            <p:ph type="title"/>
          </p:nvPr>
        </p:nvSpPr>
        <p:spPr>
          <a:xfrm>
            <a:off x="457201" y="705204"/>
            <a:ext cx="8238319" cy="418645"/>
          </a:xfrm>
        </p:spPr>
        <p:txBody>
          <a:bodyPr/>
          <a:lstStyle/>
          <a:p>
            <a:r>
              <a:rPr lang="en-US"/>
              <a:t>Click to edit Master title style</a:t>
            </a:r>
          </a:p>
        </p:txBody>
      </p:sp>
    </p:spTree>
    <p:extLst>
      <p:ext uri="{BB962C8B-B14F-4D97-AF65-F5344CB8AC3E}">
        <p14:creationId xmlns:p14="http://schemas.microsoft.com/office/powerpoint/2010/main" val="264546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1"/>
            <a:ext cx="4012006" cy="4830840"/>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9" y="1500111"/>
            <a:ext cx="4028595" cy="4830840"/>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201"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6" name="Text Placeholder 22"/>
          <p:cNvSpPr>
            <a:spLocks noGrp="1"/>
          </p:cNvSpPr>
          <p:nvPr>
            <p:ph type="body" sz="quarter" idx="16" hasCustomPrompt="1"/>
          </p:nvPr>
        </p:nvSpPr>
        <p:spPr>
          <a:xfrm>
            <a:off x="198599" y="6511447"/>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17497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4"/>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7" name="Text Placeholder 22"/>
          <p:cNvSpPr>
            <a:spLocks noGrp="1"/>
          </p:cNvSpPr>
          <p:nvPr>
            <p:ph type="body" sz="quarter" idx="16" hasCustomPrompt="1"/>
          </p:nvPr>
        </p:nvSpPr>
        <p:spPr>
          <a:xfrm>
            <a:off x="198599" y="6511447"/>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8648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 y="-1"/>
            <a:ext cx="9205998" cy="6911999"/>
          </a:xfrm>
          <a:prstGeom prst="rect">
            <a:avLst/>
          </a:prstGeom>
        </p:spPr>
      </p:pic>
      <p:sp>
        <p:nvSpPr>
          <p:cNvPr id="15" name="TextBox 21"/>
          <p:cNvSpPr txBox="1">
            <a:spLocks noChangeArrowheads="1"/>
          </p:cNvSpPr>
          <p:nvPr userDrawn="1"/>
        </p:nvSpPr>
        <p:spPr bwMode="auto">
          <a:xfrm>
            <a:off x="300038" y="4416436"/>
            <a:ext cx="408908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hangingPunct="1"/>
            <a:r>
              <a:rPr lang="en-US" sz="1000">
                <a:solidFill>
                  <a:srgbClr val="FFFFFF"/>
                </a:solidFill>
                <a:latin typeface="Arial"/>
              </a:rPr>
              <a:t>www.elsevier.com/research-intelligence</a:t>
            </a:r>
          </a:p>
        </p:txBody>
      </p:sp>
      <p:sp>
        <p:nvSpPr>
          <p:cNvPr id="19" name="Title 1"/>
          <p:cNvSpPr>
            <a:spLocks noGrp="1"/>
          </p:cNvSpPr>
          <p:nvPr>
            <p:ph type="ctrTitle" hasCustomPrompt="1"/>
          </p:nvPr>
        </p:nvSpPr>
        <p:spPr>
          <a:xfrm>
            <a:off x="282576" y="2394656"/>
            <a:ext cx="6590226" cy="1470025"/>
          </a:xfrm>
          <a:prstGeom prst="rect">
            <a:avLst/>
          </a:prstGeom>
        </p:spPr>
        <p:txBody>
          <a:bodyPr lIns="0" tIns="0" rIns="0" bIns="0" anchor="ctr" anchorCtr="0">
            <a:noAutofit/>
          </a:bodyPr>
          <a:lstStyle>
            <a:lvl1pPr>
              <a:lnSpc>
                <a:spcPct val="90000"/>
              </a:lnSpc>
              <a:defRPr sz="3600" b="1" i="0" baseline="0">
                <a:solidFill>
                  <a:schemeClr val="bg1"/>
                </a:solidFill>
                <a:latin typeface="Arial" panose="020B0604020202020204" pitchFamily="34" charset="0"/>
                <a:cs typeface="Arial" panose="020B0604020202020204" pitchFamily="34" charset="0"/>
              </a:defRPr>
            </a:lvl1pPr>
          </a:lstStyle>
          <a:p>
            <a:r>
              <a:rPr lang="en-US"/>
              <a:t>End slide text</a:t>
            </a:r>
          </a:p>
        </p:txBody>
      </p:sp>
    </p:spTree>
    <p:extLst>
      <p:ext uri="{BB962C8B-B14F-4D97-AF65-F5344CB8AC3E}">
        <p14:creationId xmlns:p14="http://schemas.microsoft.com/office/powerpoint/2010/main" val="10678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a:prstGeom prst="rect">
            <a:avLst/>
          </a:prstGeo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99120526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9"/>
            <a:ext cx="66" cy="125612"/>
          </a:xfrm>
          <a:prstGeom prst="rect">
            <a:avLst/>
          </a:prstGeom>
          <a:ln/>
        </p:spPr>
        <p:txBody>
          <a:bodyPr/>
          <a:lstStyle>
            <a:lvl1pPr>
              <a:defRPr/>
            </a:lvl1pPr>
          </a:lstStyle>
          <a:p>
            <a:pPr defTabSz="457200">
              <a:defRPr/>
            </a:pPr>
            <a:endParaRPr lang="en-GB">
              <a:solidFill>
                <a:srgbClr val="53565A"/>
              </a:solidFill>
            </a:endParaRPr>
          </a:p>
        </p:txBody>
      </p:sp>
    </p:spTree>
    <p:extLst>
      <p:ext uri="{BB962C8B-B14F-4D97-AF65-F5344CB8AC3E}">
        <p14:creationId xmlns:p14="http://schemas.microsoft.com/office/powerpoint/2010/main" val="13389565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159" y="1278617"/>
            <a:ext cx="7429500" cy="4803776"/>
          </a:xfrm>
          <a:prstGeom prst="rect">
            <a:avLst/>
          </a:prstGeom>
        </p:spPr>
        <p:txBody>
          <a:bodyPr>
            <a:normAutofit/>
          </a:bodyPr>
          <a:lstStyle>
            <a:lvl1pPr>
              <a:defRPr sz="1125" b="1">
                <a:solidFill>
                  <a:srgbClr val="75787B"/>
                </a:solidFill>
                <a:latin typeface="Century Gothic" panose="020B0502020202020204" pitchFamily="34" charset="0"/>
                <a:ea typeface="Verdana" panose="020B0604030504040204" pitchFamily="34" charset="0"/>
                <a:cs typeface="Arial" panose="020B0604020202020204" pitchFamily="34" charset="0"/>
              </a:defRPr>
            </a:lvl1pPr>
            <a:lvl2pPr>
              <a:defRPr sz="975">
                <a:solidFill>
                  <a:srgbClr val="75787B"/>
                </a:solidFill>
                <a:latin typeface="Century Gothic" panose="020B0502020202020204" pitchFamily="34" charset="0"/>
                <a:ea typeface="Verdana" panose="020B0604030504040204" pitchFamily="34" charset="0"/>
                <a:cs typeface="Arial" panose="020B0604020202020204" pitchFamily="34" charset="0"/>
              </a:defRPr>
            </a:lvl2pPr>
            <a:lvl3pPr>
              <a:defRPr sz="825">
                <a:solidFill>
                  <a:srgbClr val="75787B"/>
                </a:solidFill>
                <a:latin typeface="Century Gothic" panose="020B0502020202020204" pitchFamily="34" charset="0"/>
                <a:ea typeface="Verdana" panose="020B0604030504040204" pitchFamily="34" charset="0"/>
                <a:cs typeface="Arial" panose="020B0604020202020204" pitchFamily="34" charset="0"/>
              </a:defRPr>
            </a:lvl3pPr>
            <a:lvl4pPr>
              <a:defRPr sz="788">
                <a:latin typeface="Lucida Sans Unicode" panose="020B0602030504020204" pitchFamily="34" charset="0"/>
                <a:ea typeface="Verdana" panose="020B0604030504040204" pitchFamily="34" charset="0"/>
                <a:cs typeface="Lucida Sans Unicode" panose="020B0602030504020204" pitchFamily="34" charset="0"/>
              </a:defRPr>
            </a:lvl4pPr>
            <a:lvl5pPr>
              <a:defRPr sz="788">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5" name="Slide Number Placeholder 7"/>
          <p:cNvSpPr>
            <a:spLocks noGrp="1"/>
          </p:cNvSpPr>
          <p:nvPr>
            <p:ph type="sldNum" sz="quarter" idx="4"/>
          </p:nvPr>
        </p:nvSpPr>
        <p:spPr>
          <a:xfrm>
            <a:off x="8833302" y="-76"/>
            <a:ext cx="357809" cy="327933"/>
          </a:xfrm>
          <a:prstGeom prst="rect">
            <a:avLst/>
          </a:prstGeom>
        </p:spPr>
        <p:txBody>
          <a:bodyPr vert="horz" lIns="91440" tIns="45720" rIns="91440" bIns="45720" rtlCol="0" anchor="ctr"/>
          <a:lstStyle>
            <a:lvl1pPr algn="ctr">
              <a:defRPr sz="750">
                <a:solidFill>
                  <a:schemeClr val="bg1"/>
                </a:solidFill>
                <a:latin typeface="Century Gothic" panose="020B0502020202020204" pitchFamily="34" charset="0"/>
                <a:cs typeface="Arial" panose="020B0604020202020204" pitchFamily="34" charset="0"/>
              </a:defRPr>
            </a:lvl1pPr>
          </a:lstStyle>
          <a:p>
            <a:pPr defTabSz="457200"/>
            <a:fld id="{DA15E891-66B8-4B28-AB8F-05A4B1DE573C}" type="slidenum">
              <a:rPr lang="en-US" smtClean="0">
                <a:solidFill>
                  <a:prstClr val="white"/>
                </a:solidFill>
              </a:rPr>
              <a:pPr defTabSz="457200"/>
              <a:t>‹#›</a:t>
            </a:fld>
            <a:endParaRPr lang="en-US">
              <a:solidFill>
                <a:prstClr val="white"/>
              </a:solidFill>
            </a:endParaRPr>
          </a:p>
        </p:txBody>
      </p:sp>
      <p:grpSp>
        <p:nvGrpSpPr>
          <p:cNvPr id="6" name="Group 5"/>
          <p:cNvGrpSpPr/>
          <p:nvPr userDrawn="1"/>
        </p:nvGrpSpPr>
        <p:grpSpPr>
          <a:xfrm>
            <a:off x="-4212" y="384206"/>
            <a:ext cx="332344" cy="575253"/>
            <a:chOff x="-3" y="-358"/>
            <a:chExt cx="332344" cy="575253"/>
          </a:xfrm>
          <a:solidFill>
            <a:schemeClr val="accent1"/>
          </a:solidFill>
        </p:grpSpPr>
        <p:sp>
          <p:nvSpPr>
            <p:cNvPr id="7" name="Pentagon 5"/>
            <p:cNvSpPr/>
            <p:nvPr/>
          </p:nvSpPr>
          <p:spPr>
            <a:xfrm>
              <a:off x="50062" y="-358"/>
              <a:ext cx="282279" cy="575253"/>
            </a:xfrm>
            <a:custGeom>
              <a:avLst/>
              <a:gdLst/>
              <a:ahLst/>
              <a:cxnLst/>
              <a:rect l="l" t="t" r="r" b="b"/>
              <a:pathLst>
                <a:path w="1768243" h="5518802">
                  <a:moveTo>
                    <a:pt x="0" y="2"/>
                  </a:moveTo>
                  <a:lnTo>
                    <a:pt x="1" y="2"/>
                  </a:lnTo>
                  <a:lnTo>
                    <a:pt x="1" y="5517086"/>
                  </a:lnTo>
                  <a:lnTo>
                    <a:pt x="1474239" y="2758544"/>
                  </a:lnTo>
                  <a:lnTo>
                    <a:pt x="1" y="2"/>
                  </a:lnTo>
                  <a:lnTo>
                    <a:pt x="297153" y="2"/>
                  </a:lnTo>
                  <a:lnTo>
                    <a:pt x="1768243" y="2759402"/>
                  </a:lnTo>
                  <a:lnTo>
                    <a:pt x="297153" y="5518802"/>
                  </a:lnTo>
                  <a:lnTo>
                    <a:pt x="0" y="5518802"/>
                  </a:lnTo>
                  <a:close/>
                  <a:moveTo>
                    <a:pt x="1" y="0"/>
                  </a:moveTo>
                  <a:lnTo>
                    <a:pt x="1" y="2"/>
                  </a:lnTo>
                  <a:lnTo>
                    <a:pt x="1"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defTabSz="457200"/>
              <a:endParaRPr lang="en-GB" sz="1350">
                <a:solidFill>
                  <a:srgbClr val="000000"/>
                </a:solidFill>
              </a:endParaRPr>
            </a:p>
          </p:txBody>
        </p:sp>
        <p:sp>
          <p:nvSpPr>
            <p:cNvPr id="8" name="Isosceles Triangle 7"/>
            <p:cNvSpPr/>
            <p:nvPr/>
          </p:nvSpPr>
          <p:spPr>
            <a:xfrm rot="5400000">
              <a:off x="-162830" y="162829"/>
              <a:ext cx="574893" cy="249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457200"/>
              <a:endParaRPr lang="en-GB" sz="1350">
                <a:solidFill>
                  <a:srgbClr val="000000"/>
                </a:solidFill>
              </a:endParaRPr>
            </a:p>
          </p:txBody>
        </p:sp>
      </p:grpSp>
      <p:sp>
        <p:nvSpPr>
          <p:cNvPr id="9" name="Text Placeholder 13"/>
          <p:cNvSpPr>
            <a:spLocks noGrp="1"/>
          </p:cNvSpPr>
          <p:nvPr>
            <p:ph type="body" sz="quarter" idx="11" hasCustomPrompt="1"/>
          </p:nvPr>
        </p:nvSpPr>
        <p:spPr>
          <a:xfrm>
            <a:off x="482361" y="529729"/>
            <a:ext cx="7454220" cy="285751"/>
          </a:xfrm>
        </p:spPr>
        <p:txBody>
          <a:bodyPr>
            <a:noAutofit/>
          </a:bodyPr>
          <a:lstStyle>
            <a:lvl1pPr marL="0" indent="0">
              <a:buNone/>
              <a:defRPr sz="1500" baseline="0">
                <a:solidFill>
                  <a:schemeClr val="bg1">
                    <a:lumMod val="50000"/>
                  </a:schemeClr>
                </a:solidFill>
                <a:latin typeface="Century Gothic" panose="020B0502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41491844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6935936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5279944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6020177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9122017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2343612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714261"/>
          </a:xfrm>
        </p:spPr>
        <p:txBody>
          <a:bodyPr/>
          <a:lstStyle/>
          <a:p>
            <a:endParaRPr lang="en-US"/>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714261"/>
          </a:xfrm>
        </p:spPr>
        <p:txBody>
          <a:bodyPr/>
          <a:lstStyle/>
          <a:p>
            <a:endParaRPr lang="en-US"/>
          </a:p>
        </p:txBody>
      </p:sp>
      <p:sp>
        <p:nvSpPr>
          <p:cNvPr id="21" name="Content Placeholder 8"/>
          <p:cNvSpPr>
            <a:spLocks noGrp="1"/>
          </p:cNvSpPr>
          <p:nvPr>
            <p:ph idx="15"/>
          </p:nvPr>
        </p:nvSpPr>
        <p:spPr>
          <a:xfrm>
            <a:off x="6128074" y="3688074"/>
            <a:ext cx="2570262" cy="2714261"/>
          </a:xfrm>
        </p:spPr>
        <p:txBody>
          <a:bodyPr/>
          <a:lstStyle/>
          <a:p>
            <a:endParaRPr lang="en-US"/>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a:solidFill>
                  <a:prstClr val="white"/>
                </a:solidFill>
              </a:rPr>
              <a:t>   |   </a:t>
            </a:r>
            <a:fld id="{DA15E891-66B8-4B28-AB8F-05A4B1DE573C}" type="slidenum">
              <a:rPr lang="en-US" smtClean="0">
                <a:solidFill>
                  <a:prstClr val="white"/>
                </a:solidFill>
              </a:rPr>
              <a:pPr/>
              <a:t>‹#›</a:t>
            </a:fld>
            <a:endParaRPr lang="en-US">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a:t>Title of Slide</a:t>
            </a:r>
          </a:p>
        </p:txBody>
      </p:sp>
    </p:spTree>
    <p:extLst>
      <p:ext uri="{BB962C8B-B14F-4D97-AF65-F5344CB8AC3E}">
        <p14:creationId xmlns:p14="http://schemas.microsoft.com/office/powerpoint/2010/main" val="234319043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Tree>
    <p:extLst>
      <p:ext uri="{BB962C8B-B14F-4D97-AF65-F5344CB8AC3E}">
        <p14:creationId xmlns:p14="http://schemas.microsoft.com/office/powerpoint/2010/main" val="38998222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Tree>
    <p:extLst>
      <p:ext uri="{BB962C8B-B14F-4D97-AF65-F5344CB8AC3E}">
        <p14:creationId xmlns:p14="http://schemas.microsoft.com/office/powerpoint/2010/main" val="3845497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6428" y="1114426"/>
            <a:ext cx="7000875" cy="5191124"/>
          </a:xfrm>
          <a:prstGeom prst="rect">
            <a:avLst/>
          </a:prstGeom>
        </p:spPr>
        <p:txBody>
          <a:bodyPr/>
          <a:lstStyle>
            <a:lvl1pPr>
              <a:defRPr sz="3400">
                <a:latin typeface="Calibri" pitchFamily="34" charset="0"/>
              </a:defRPr>
            </a:lvl1pPr>
            <a:lvl2pPr>
              <a:defRPr sz="2900">
                <a:latin typeface="Calibri" pitchFamily="34" charset="0"/>
              </a:defRPr>
            </a:lvl2pPr>
            <a:lvl3pPr>
              <a:defRPr sz="2500">
                <a:latin typeface="Calibri" pitchFamily="34" charset="0"/>
              </a:defRPr>
            </a:lvl3pPr>
            <a:lvl4pPr>
              <a:defRPr sz="2100">
                <a:latin typeface="Calibri" pitchFamily="34" charset="0"/>
              </a:defRPr>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503" y="1114426"/>
            <a:ext cx="1438275" cy="4905374"/>
          </a:xfrm>
          <a:prstGeom prst="rect">
            <a:avLst/>
          </a:prstGeom>
        </p:spPr>
        <p:txBody>
          <a:bodyPr/>
          <a:lstStyle>
            <a:lvl1pPr marL="183600" indent="-183600">
              <a:buFont typeface="Wingdings" pitchFamily="2" charset="2"/>
              <a:buChar char="q"/>
              <a:defRPr sz="1100">
                <a:latin typeface="Calibri" panose="020F0502020204030204" pitchFamily="34" charset="0"/>
                <a:cs typeface="Calibri" panose="020F0502020204030204" pitchFamily="34" charset="0"/>
              </a:defRPr>
            </a:lvl1pPr>
            <a:lvl2pPr marL="478791" indent="0">
              <a:buNone/>
              <a:defRPr sz="1300"/>
            </a:lvl2pPr>
            <a:lvl3pPr marL="957581" indent="0">
              <a:buNone/>
              <a:defRPr sz="1000"/>
            </a:lvl3pPr>
            <a:lvl4pPr marL="1436371" indent="0">
              <a:buNone/>
              <a:defRPr sz="1000"/>
            </a:lvl4pPr>
            <a:lvl5pPr marL="1915161" indent="0">
              <a:buNone/>
              <a:defRPr sz="1000"/>
            </a:lvl5pPr>
            <a:lvl6pPr marL="2393950" indent="0">
              <a:buNone/>
              <a:defRPr sz="1000"/>
            </a:lvl6pPr>
            <a:lvl7pPr marL="2872741" indent="0">
              <a:buNone/>
              <a:defRPr sz="1000"/>
            </a:lvl7pPr>
            <a:lvl8pPr marL="3351531" indent="0">
              <a:buNone/>
              <a:defRPr sz="1000"/>
            </a:lvl8pPr>
            <a:lvl9pPr marL="3830321" indent="0">
              <a:buNone/>
              <a:defRPr sz="1000"/>
            </a:lvl9pPr>
          </a:lstStyle>
          <a:p>
            <a:pPr lvl="0"/>
            <a:r>
              <a:rPr lang="en-US"/>
              <a:t>Click to edit Master text styles</a:t>
            </a:r>
          </a:p>
        </p:txBody>
      </p:sp>
      <p:cxnSp>
        <p:nvCxnSpPr>
          <p:cNvPr id="6" name="Straight Connector 5"/>
          <p:cNvCxnSpPr/>
          <p:nvPr userDrawn="1"/>
        </p:nvCxnSpPr>
        <p:spPr bwMode="auto">
          <a:xfrm>
            <a:off x="1752599" y="904674"/>
            <a:ext cx="7" cy="5400881"/>
          </a:xfrm>
          <a:prstGeom prst="line">
            <a:avLst/>
          </a:prstGeom>
          <a:solidFill>
            <a:srgbClr val="FF6600"/>
          </a:solidFill>
          <a:ln w="31750" cap="flat" cmpd="sng" algn="ctr">
            <a:solidFill>
              <a:schemeClr val="accent6"/>
            </a:solidFill>
            <a:prstDash val="solid"/>
            <a:round/>
            <a:headEnd type="none" w="med" len="med"/>
            <a:tailEnd type="none" w="med" len="med"/>
          </a:ln>
          <a:effectLst/>
        </p:spPr>
      </p:cxnSp>
      <p:sp>
        <p:nvSpPr>
          <p:cNvPr id="2" name="Title 1"/>
          <p:cNvSpPr>
            <a:spLocks noGrp="1"/>
          </p:cNvSpPr>
          <p:nvPr>
            <p:ph type="title"/>
          </p:nvPr>
        </p:nvSpPr>
        <p:spPr>
          <a:xfrm>
            <a:off x="457647" y="274588"/>
            <a:ext cx="8228707" cy="411212"/>
          </a:xfrm>
        </p:spPr>
        <p:txBody>
          <a:bodyPr/>
          <a:lstStyle>
            <a:lvl1pPr algn="l">
              <a:defRPr b="1"/>
            </a:lvl1pPr>
          </a:lstStyle>
          <a:p>
            <a:r>
              <a:rPr lang="en-US"/>
              <a:t>Click to edit Master title style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26500849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Tree>
    <p:extLst>
      <p:ext uri="{BB962C8B-B14F-4D97-AF65-F5344CB8AC3E}">
        <p14:creationId xmlns:p14="http://schemas.microsoft.com/office/powerpoint/2010/main" val="14228682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a:solidFill>
                  <a:prstClr val="white"/>
                </a:solidFill>
              </a:rPr>
              <a:t>   |   </a:t>
            </a:r>
            <a:fld id="{DA15E891-66B8-4B28-AB8F-05A4B1DE573C}" type="slidenum">
              <a:rPr lang="en-US" smtClean="0">
                <a:solidFill>
                  <a:prstClr val="white"/>
                </a:solidFill>
              </a:rPr>
              <a:pPr/>
              <a:t>‹#›</a:t>
            </a:fld>
            <a:endParaRPr lang="en-US">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Tree>
    <p:extLst>
      <p:ext uri="{BB962C8B-B14F-4D97-AF65-F5344CB8AC3E}">
        <p14:creationId xmlns:p14="http://schemas.microsoft.com/office/powerpoint/2010/main" val="258839282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24770195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Content 1">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80301" y="434176"/>
            <a:ext cx="7631237" cy="793749"/>
          </a:xfrm>
          <a:prstGeom prst="rect">
            <a:avLst/>
          </a:prstGeom>
          <a:noFill/>
          <a:ln>
            <a:noFill/>
          </a:ln>
        </p:spPr>
        <p:txBody>
          <a:bodyPr lIns="91425" tIns="91425" rIns="91425" bIns="91425" anchor="ctr" anchorCtr="0"/>
          <a:lstStyle>
            <a:lvl1pPr algn="l" rtl="0">
              <a:spcBef>
                <a:spcPts val="0"/>
              </a:spcBef>
              <a:spcAft>
                <a:spcPts val="0"/>
              </a:spcAft>
              <a:defRPr sz="2800">
                <a:solidFill>
                  <a:srgbClr val="FF9900"/>
                </a:solidFill>
                <a:latin typeface="Arial"/>
                <a:ea typeface="Arial"/>
                <a:cs typeface="Arial"/>
                <a:sym typeface="Arial"/>
              </a:defRPr>
            </a:lvl1pPr>
            <a:lvl2pPr algn="l" rtl="0">
              <a:spcBef>
                <a:spcPts val="0"/>
              </a:spcBef>
              <a:spcAft>
                <a:spcPts val="0"/>
              </a:spcAft>
              <a:defRPr sz="2800">
                <a:solidFill>
                  <a:srgbClr val="FF9900"/>
                </a:solidFill>
                <a:latin typeface="Arial"/>
                <a:ea typeface="Arial"/>
                <a:cs typeface="Arial"/>
                <a:sym typeface="Arial"/>
              </a:defRPr>
            </a:lvl2pPr>
            <a:lvl3pPr algn="l" rtl="0">
              <a:spcBef>
                <a:spcPts val="0"/>
              </a:spcBef>
              <a:spcAft>
                <a:spcPts val="0"/>
              </a:spcAft>
              <a:defRPr sz="2800">
                <a:solidFill>
                  <a:srgbClr val="FF9900"/>
                </a:solidFill>
                <a:latin typeface="Arial"/>
                <a:ea typeface="Arial"/>
                <a:cs typeface="Arial"/>
                <a:sym typeface="Arial"/>
              </a:defRPr>
            </a:lvl3pPr>
            <a:lvl4pPr algn="l" rtl="0">
              <a:spcBef>
                <a:spcPts val="0"/>
              </a:spcBef>
              <a:spcAft>
                <a:spcPts val="0"/>
              </a:spcAft>
              <a:defRPr sz="2800">
                <a:solidFill>
                  <a:srgbClr val="FF9900"/>
                </a:solidFill>
                <a:latin typeface="Arial"/>
                <a:ea typeface="Arial"/>
                <a:cs typeface="Arial"/>
                <a:sym typeface="Arial"/>
              </a:defRPr>
            </a:lvl4pPr>
            <a:lvl5pPr algn="l" rtl="0">
              <a:spcBef>
                <a:spcPts val="0"/>
              </a:spcBef>
              <a:spcAft>
                <a:spcPts val="0"/>
              </a:spcAft>
              <a:defRPr sz="2800">
                <a:solidFill>
                  <a:srgbClr val="FF9900"/>
                </a:solidFill>
                <a:latin typeface="Arial"/>
                <a:ea typeface="Arial"/>
                <a:cs typeface="Arial"/>
                <a:sym typeface="Arial"/>
              </a:defRPr>
            </a:lvl5pPr>
            <a:lvl6pPr marL="457200" algn="l" rtl="0">
              <a:spcBef>
                <a:spcPts val="0"/>
              </a:spcBef>
              <a:spcAft>
                <a:spcPts val="0"/>
              </a:spcAft>
              <a:defRPr sz="2800">
                <a:solidFill>
                  <a:srgbClr val="FF9900"/>
                </a:solidFill>
                <a:latin typeface="Arial"/>
                <a:ea typeface="Arial"/>
                <a:cs typeface="Arial"/>
                <a:sym typeface="Arial"/>
              </a:defRPr>
            </a:lvl6pPr>
            <a:lvl7pPr marL="914400" algn="l" rtl="0">
              <a:spcBef>
                <a:spcPts val="0"/>
              </a:spcBef>
              <a:spcAft>
                <a:spcPts val="0"/>
              </a:spcAft>
              <a:defRPr sz="2800">
                <a:solidFill>
                  <a:srgbClr val="FF9900"/>
                </a:solidFill>
                <a:latin typeface="Arial"/>
                <a:ea typeface="Arial"/>
                <a:cs typeface="Arial"/>
                <a:sym typeface="Arial"/>
              </a:defRPr>
            </a:lvl7pPr>
            <a:lvl8pPr marL="1371600" algn="l" rtl="0">
              <a:spcBef>
                <a:spcPts val="0"/>
              </a:spcBef>
              <a:spcAft>
                <a:spcPts val="0"/>
              </a:spcAft>
              <a:defRPr sz="2800">
                <a:solidFill>
                  <a:srgbClr val="FF9900"/>
                </a:solidFill>
                <a:latin typeface="Arial"/>
                <a:ea typeface="Arial"/>
                <a:cs typeface="Arial"/>
                <a:sym typeface="Arial"/>
              </a:defRPr>
            </a:lvl8pPr>
            <a:lvl9pPr marL="1828800" algn="l" rtl="0">
              <a:spcBef>
                <a:spcPts val="0"/>
              </a:spcBef>
              <a:spcAft>
                <a:spcPts val="0"/>
              </a:spcAft>
              <a:defRPr sz="2800">
                <a:solidFill>
                  <a:srgbClr val="FF9900"/>
                </a:solidFill>
                <a:latin typeface="Arial"/>
                <a:ea typeface="Arial"/>
                <a:cs typeface="Arial"/>
                <a:sym typeface="Arial"/>
              </a:defRPr>
            </a:lvl9pPr>
          </a:lstStyle>
          <a:p>
            <a:endParaRPr/>
          </a:p>
        </p:txBody>
      </p:sp>
      <p:sp>
        <p:nvSpPr>
          <p:cNvPr id="32" name="Shape 32"/>
          <p:cNvSpPr txBox="1">
            <a:spLocks noGrp="1"/>
          </p:cNvSpPr>
          <p:nvPr>
            <p:ph type="body" idx="1"/>
          </p:nvPr>
        </p:nvSpPr>
        <p:spPr>
          <a:xfrm>
            <a:off x="180301" y="1415142"/>
            <a:ext cx="8812301" cy="49244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3" name="Shape 33"/>
          <p:cNvSpPr txBox="1">
            <a:spLocks noGrp="1"/>
          </p:cNvSpPr>
          <p:nvPr>
            <p:ph type="body" idx="2"/>
          </p:nvPr>
        </p:nvSpPr>
        <p:spPr>
          <a:xfrm>
            <a:off x="180301" y="94346"/>
            <a:ext cx="8812301" cy="215443"/>
          </a:xfrm>
          <a:prstGeom prst="rect">
            <a:avLst/>
          </a:prstGeom>
          <a:noFill/>
          <a:ln>
            <a:noFill/>
          </a:ln>
        </p:spPr>
        <p:txBody>
          <a:bodyPr lIns="91425" tIns="91425" rIns="91425" bIns="91425" anchor="t" anchorCtr="0"/>
          <a:lstStyle>
            <a:lvl1pPr rtl="0">
              <a:defRPr sz="1400" b="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3"/>
          </p:nvPr>
        </p:nvSpPr>
        <p:spPr>
          <a:xfrm>
            <a:off x="180301" y="6634426"/>
            <a:ext cx="7660197" cy="201741"/>
          </a:xfrm>
          <a:prstGeom prst="rect">
            <a:avLst/>
          </a:prstGeom>
          <a:noFill/>
          <a:ln>
            <a:noFill/>
          </a:ln>
        </p:spPr>
        <p:txBody>
          <a:bodyPr lIns="91425" tIns="91425" rIns="91425" bIns="91425" anchor="b" anchorCtr="0"/>
          <a:lstStyle>
            <a:lvl1pPr marL="342900" marR="0" indent="-342900" algn="l" rtl="0">
              <a:lnSpc>
                <a:spcPct val="100000"/>
              </a:lnSpc>
              <a:spcBef>
                <a:spcPts val="0"/>
              </a:spcBef>
              <a:spcAft>
                <a:spcPts val="0"/>
              </a:spcAft>
              <a:buFont typeface="Arial"/>
              <a:buNone/>
              <a:defRPr sz="1050" baseline="0">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27601697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6" name="Content Placeholder 20"/>
          <p:cNvSpPr>
            <a:spLocks noGrp="1"/>
          </p:cNvSpPr>
          <p:nvPr>
            <p:ph sz="quarter" idx="16"/>
          </p:nvPr>
        </p:nvSpPr>
        <p:spPr>
          <a:xfrm>
            <a:off x="687388" y="1339850"/>
            <a:ext cx="8226425" cy="5246688"/>
          </a:xfrm>
          <a:prstGeom prst="rect">
            <a:avLst/>
          </a:prstGeom>
        </p:spPr>
        <p:txBody>
          <a:bodyPr vert="horz"/>
          <a:lstStyle>
            <a:lvl1pPr marL="0" indent="0">
              <a:buNone/>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1"/>
          <p:cNvSpPr>
            <a:spLocks noGrp="1"/>
          </p:cNvSpPr>
          <p:nvPr>
            <p:ph type="body" sz="quarter" idx="13" hasCustomPrompt="1"/>
          </p:nvPr>
        </p:nvSpPr>
        <p:spPr>
          <a:xfrm>
            <a:off x="685799" y="5297"/>
            <a:ext cx="7002463" cy="485775"/>
          </a:xfrm>
          <a:prstGeom prst="rect">
            <a:avLst/>
          </a:prstGeom>
        </p:spPr>
        <p:txBody>
          <a:bodyPr vert="horz" anchor="t"/>
          <a:lstStyle>
            <a:lvl1pPr marL="0" indent="0">
              <a:buNone/>
              <a:defRPr sz="2400" b="0" i="0" baseline="0">
                <a:solidFill>
                  <a:srgbClr val="3E9DAE"/>
                </a:solidFill>
                <a:latin typeface="Corbel"/>
                <a:cs typeface="Corbel"/>
              </a:defRPr>
            </a:lvl1pPr>
          </a:lstStyle>
          <a:p>
            <a:pPr lvl="0"/>
            <a:r>
              <a:rPr lang="en-GB"/>
              <a:t>CLICK TO EDIT TITLE</a:t>
            </a:r>
            <a:endParaRPr lang="en-US"/>
          </a:p>
        </p:txBody>
      </p:sp>
      <p:sp>
        <p:nvSpPr>
          <p:cNvPr id="7" name="Text Placeholder 13"/>
          <p:cNvSpPr>
            <a:spLocks noGrp="1"/>
          </p:cNvSpPr>
          <p:nvPr>
            <p:ph type="body" sz="quarter" idx="14" hasCustomPrompt="1"/>
          </p:nvPr>
        </p:nvSpPr>
        <p:spPr>
          <a:xfrm>
            <a:off x="174977" y="6003"/>
            <a:ext cx="457201" cy="485069"/>
          </a:xfrm>
          <a:prstGeom prst="rect">
            <a:avLst/>
          </a:prstGeom>
        </p:spPr>
        <p:txBody>
          <a:bodyPr vert="horz" anchor="ctr"/>
          <a:lstStyle>
            <a:lvl1pPr marL="0" indent="0" algn="ctr">
              <a:buNone/>
              <a:defRPr sz="2400">
                <a:solidFill>
                  <a:srgbClr val="3E9DAE"/>
                </a:solidFill>
              </a:defRPr>
            </a:lvl1pPr>
          </a:lstStyle>
          <a:p>
            <a:pPr lvl="0"/>
            <a:r>
              <a:rPr lang="en-GB"/>
              <a:t>#</a:t>
            </a:r>
            <a:endParaRPr lang="en-US"/>
          </a:p>
        </p:txBody>
      </p:sp>
    </p:spTree>
    <p:extLst>
      <p:ext uri="{BB962C8B-B14F-4D97-AF65-F5344CB8AC3E}">
        <p14:creationId xmlns:p14="http://schemas.microsoft.com/office/powerpoint/2010/main" val="112418230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A90EF05A-26A4-4E72-A7D7-8D2C4660519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869085277"/>
      </p:ext>
    </p:extLst>
  </p:cSld>
  <p:clrMapOvr>
    <a:masterClrMapping/>
  </p:clrMapOvr>
  <p:transition advClick="0"/>
</p:sldLayout>
</file>

<file path=ppt/slideLayouts/slideLayout266.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a:t>Click to edit title</a:t>
            </a:r>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183473"/>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a:t>Add section header </a:t>
            </a:r>
          </a:p>
        </p:txBody>
      </p:sp>
      <p:sp>
        <p:nvSpPr>
          <p:cNvPr id="11" name="Rectangle 10"/>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8313"/>
            <a:ext cx="6924554" cy="6881395"/>
          </a:xfrm>
          <a:prstGeom prst="rect">
            <a:avLst/>
          </a:prstGeom>
        </p:spPr>
      </p:pic>
      <p:sp>
        <p:nvSpPr>
          <p:cNvPr id="14" name="Rectangle 13"/>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16" name="Picture 13"/>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611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73411853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8"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204" y="705208"/>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r>
              <a:rPr lang="en-US">
                <a:solidFill>
                  <a:srgbClr val="53565A"/>
                </a:solidFill>
              </a:rPr>
              <a:t> </a:t>
            </a:r>
            <a:fld id="{DA15E891-66B8-4B28-AB8F-05A4B1DE573C}"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3839143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7235825" y="6607175"/>
            <a:ext cx="1905000" cy="2508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36B9EAD1-3E91-423A-997B-4D2802568219}" type="slidenum">
              <a:rPr lang="zh-CN" altLang="en-US" sz="1200" smtClean="0">
                <a:solidFill>
                  <a:srgbClr val="151515"/>
                </a:solidFill>
              </a:rPr>
              <a:pPr algn="r">
                <a:defRPr/>
              </a:pPr>
              <a:t>‹#›</a:t>
            </a:fld>
            <a:endParaRPr lang="en-US" altLang="zh-CN" sz="1200">
              <a:solidFill>
                <a:srgbClr val="151515"/>
              </a:solidFill>
            </a:endParaRPr>
          </a:p>
        </p:txBody>
      </p:sp>
      <p:sp>
        <p:nvSpPr>
          <p:cNvPr id="3" name="Content Placeholder 2"/>
          <p:cNvSpPr>
            <a:spLocks noGrp="1"/>
          </p:cNvSpPr>
          <p:nvPr>
            <p:ph idx="1"/>
          </p:nvPr>
        </p:nvSpPr>
        <p:spPr>
          <a:xfrm>
            <a:off x="304800" y="1806575"/>
            <a:ext cx="8534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title"/>
          </p:nvPr>
        </p:nvSpPr>
        <p:spPr bwMode="auto">
          <a:xfrm>
            <a:off x="304800" y="1084263"/>
            <a:ext cx="8534400" cy="276999"/>
          </a:xfrm>
          <a:prstGeom prst="rect">
            <a:avLst/>
          </a:prstGeom>
          <a:noFill/>
          <a:ln w="9525">
            <a:noFill/>
            <a:miter lim="800000"/>
            <a:headEnd/>
            <a:tailEnd/>
          </a:ln>
        </p:spPr>
        <p:txBody>
          <a:bodyPr/>
          <a:lstStyle/>
          <a:p>
            <a:pPr lvl="0"/>
            <a:r>
              <a:rPr lang="en-US"/>
              <a:t>Click to edit Master title style</a:t>
            </a:r>
          </a:p>
        </p:txBody>
      </p:sp>
      <p:sp>
        <p:nvSpPr>
          <p:cNvPr id="5" name="Rectangle 6"/>
          <p:cNvSpPr>
            <a:spLocks noGrp="1" noChangeArrowheads="1"/>
          </p:cNvSpPr>
          <p:nvPr>
            <p:ph type="dt" sz="half" idx="10"/>
          </p:nvPr>
        </p:nvSpPr>
        <p:spPr>
          <a:xfrm>
            <a:off x="228600" y="6629400"/>
            <a:ext cx="1905000" cy="228600"/>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endParaRPr lang="en-US" altLang="zh-CN"/>
          </a:p>
        </p:txBody>
      </p:sp>
      <p:sp>
        <p:nvSpPr>
          <p:cNvPr id="7" name="Rectangle 7"/>
          <p:cNvSpPr>
            <a:spLocks noGrp="1" noChangeArrowheads="1"/>
          </p:cNvSpPr>
          <p:nvPr>
            <p:ph type="sldNum" sz="quarter" idx="11"/>
          </p:nvPr>
        </p:nvSpPr>
        <p:spPr>
          <a:xfrm>
            <a:off x="6934200" y="6607175"/>
            <a:ext cx="1905000" cy="250825"/>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fld id="{A8DA5FD1-4B24-4DBB-A96F-C8858C54D3C4}" type="slidenum">
              <a:rPr lang="zh-CN" altLang="en-US"/>
              <a:pPr fontAlgn="base">
                <a:spcBef>
                  <a:spcPct val="0"/>
                </a:spcBef>
                <a:spcAft>
                  <a:spcPct val="0"/>
                </a:spcAft>
                <a:defRPr/>
              </a:pPr>
              <a:t>‹#›</a:t>
            </a:fld>
            <a:endParaRPr lang="en-US" altLang="zh-CN"/>
          </a:p>
        </p:txBody>
      </p:sp>
    </p:spTree>
    <p:extLst>
      <p:ext uri="{BB962C8B-B14F-4D97-AF65-F5344CB8AC3E}">
        <p14:creationId xmlns:p14="http://schemas.microsoft.com/office/powerpoint/2010/main" val="3029610460"/>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6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r>
              <a:rPr lang="en-US">
                <a:solidFill>
                  <a:srgbClr val="53565A"/>
                </a:solidFill>
              </a:rPr>
              <a:t> </a:t>
            </a:r>
            <a:fld id="{DA15E891-66B8-4B28-AB8F-05A4B1DE573C}"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222660702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r>
              <a:rPr lang="en-US">
                <a:solidFill>
                  <a:srgbClr val="53565A"/>
                </a:solidFill>
              </a:rPr>
              <a:t> </a:t>
            </a:r>
            <a:fld id="{DA15E891-66B8-4B28-AB8F-05A4B1DE573C}"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409516673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7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66881355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58318473"/>
              </p:ext>
            </p:extLst>
          </p:nvPr>
        </p:nvGraphicFramePr>
        <p:xfrm>
          <a:off x="1589" y="1598"/>
          <a:ext cx="1587" cy="1587"/>
        </p:xfrm>
        <a:graphic>
          <a:graphicData uri="http://schemas.openxmlformats.org/presentationml/2006/ole">
            <mc:AlternateContent xmlns:mc="http://schemas.openxmlformats.org/markup-compatibility/2006">
              <mc:Choice xmlns:v="urn:schemas-microsoft-com:vml" Requires="v">
                <p:oleObj spid="_x0000_s3135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359808"/>
            <a:ext cx="9160616" cy="6498199"/>
          </a:xfrm>
          <a:prstGeom prst="rect">
            <a:avLst/>
          </a:prstGeom>
        </p:spPr>
      </p:pic>
      <p:sp>
        <p:nvSpPr>
          <p:cNvPr id="2" name="Title 1"/>
          <p:cNvSpPr>
            <a:spLocks noGrp="1"/>
          </p:cNvSpPr>
          <p:nvPr>
            <p:ph type="ctrTitle" hasCustomPrompt="1"/>
          </p:nvPr>
        </p:nvSpPr>
        <p:spPr>
          <a:xfrm>
            <a:off x="4823119" y="2046619"/>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7" y="359807"/>
            <a:ext cx="688802" cy="798523"/>
          </a:xfrm>
          <a:prstGeom prst="rect">
            <a:avLst/>
          </a:prstGeom>
        </p:spPr>
      </p:pic>
      <p:sp>
        <p:nvSpPr>
          <p:cNvPr id="9" name="Text Placeholder 6"/>
          <p:cNvSpPr>
            <a:spLocks noGrp="1"/>
          </p:cNvSpPr>
          <p:nvPr>
            <p:ph type="body" sz="quarter" idx="10" hasCustomPrompt="1"/>
          </p:nvPr>
        </p:nvSpPr>
        <p:spPr>
          <a:xfrm>
            <a:off x="4822825" y="609601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5048917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335984805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5" y="1390905"/>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2"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9430012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8"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204" y="705208"/>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r>
              <a:rPr lang="en-US">
                <a:solidFill>
                  <a:srgbClr val="53565A"/>
                </a:solidFill>
              </a:rPr>
              <a:t> </a:t>
            </a:r>
            <a:fld id="{DA15E891-66B8-4B28-AB8F-05A4B1DE573C}"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141605597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6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r>
              <a:rPr lang="en-US">
                <a:solidFill>
                  <a:srgbClr val="53565A"/>
                </a:solidFill>
              </a:rPr>
              <a:t> </a:t>
            </a:r>
            <a:fld id="{DA15E891-66B8-4B28-AB8F-05A4B1DE573C}"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27155315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r>
              <a:rPr lang="en-US">
                <a:solidFill>
                  <a:srgbClr val="53565A"/>
                </a:solidFill>
              </a:rPr>
              <a:t> </a:t>
            </a:r>
            <a:fld id="{DA15E891-66B8-4B28-AB8F-05A4B1DE573C}"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76149117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7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138828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248883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0605650"/>
              </p:ext>
            </p:extLst>
          </p:nvPr>
        </p:nvGraphicFramePr>
        <p:xfrm>
          <a:off x="1589" y="1598"/>
          <a:ext cx="1587" cy="1587"/>
        </p:xfrm>
        <a:graphic>
          <a:graphicData uri="http://schemas.openxmlformats.org/presentationml/2006/ole">
            <mc:AlternateContent xmlns:mc="http://schemas.openxmlformats.org/markup-compatibility/2006">
              <mc:Choice xmlns:v="urn:schemas-microsoft-com:vml" Requires="v">
                <p:oleObj spid="_x0000_s3217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359808"/>
            <a:ext cx="9160616" cy="6498199"/>
          </a:xfrm>
          <a:prstGeom prst="rect">
            <a:avLst/>
          </a:prstGeom>
        </p:spPr>
      </p:pic>
      <p:sp>
        <p:nvSpPr>
          <p:cNvPr id="2" name="Title 1"/>
          <p:cNvSpPr>
            <a:spLocks noGrp="1"/>
          </p:cNvSpPr>
          <p:nvPr>
            <p:ph type="ctrTitle" hasCustomPrompt="1"/>
          </p:nvPr>
        </p:nvSpPr>
        <p:spPr>
          <a:xfrm>
            <a:off x="4823119" y="2046619"/>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7" y="359807"/>
            <a:ext cx="688802" cy="798523"/>
          </a:xfrm>
          <a:prstGeom prst="rect">
            <a:avLst/>
          </a:prstGeom>
        </p:spPr>
      </p:pic>
      <p:sp>
        <p:nvSpPr>
          <p:cNvPr id="9" name="Text Placeholder 6"/>
          <p:cNvSpPr>
            <a:spLocks noGrp="1"/>
          </p:cNvSpPr>
          <p:nvPr>
            <p:ph type="body" sz="quarter" idx="10" hasCustomPrompt="1"/>
          </p:nvPr>
        </p:nvSpPr>
        <p:spPr>
          <a:xfrm>
            <a:off x="4822825" y="609601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26515847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5" y="1390905"/>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2"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18725500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7151831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4122290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8201298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20338072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28078342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2" y="705204"/>
            <a:ext cx="8238319" cy="418645"/>
          </a:xfrm>
        </p:spPr>
        <p:txBody>
          <a:bodyPr/>
          <a:lstStyle/>
          <a:p>
            <a:r>
              <a:rPr lang="en-US"/>
              <a:t>Click to edit Master title style</a:t>
            </a:r>
          </a:p>
        </p:txBody>
      </p:sp>
    </p:spTree>
    <p:extLst>
      <p:ext uri="{BB962C8B-B14F-4D97-AF65-F5344CB8AC3E}">
        <p14:creationId xmlns:p14="http://schemas.microsoft.com/office/powerpoint/2010/main" val="325087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6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913" y="568498"/>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84085161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788945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80448260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2227917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94866413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68928197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96543489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41975820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7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913" y="568498"/>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266159301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85273151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309667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23255711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90618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t> </a:t>
            </a:r>
            <a:fld id="{DA15E891-66B8-4B28-AB8F-05A4B1DE573C}" type="slidenum">
              <a:rPr lang="en-US" smtClean="0"/>
              <a:pPr defTabSz="457200"/>
              <a:t>‹#›</a:t>
            </a:fld>
            <a:endParaRPr lang="en-US"/>
          </a:p>
        </p:txBody>
      </p:sp>
    </p:spTree>
    <p:extLst>
      <p:ext uri="{BB962C8B-B14F-4D97-AF65-F5344CB8AC3E}">
        <p14:creationId xmlns:p14="http://schemas.microsoft.com/office/powerpoint/2010/main" val="3283516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001890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69583518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383378144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2" y="705204"/>
            <a:ext cx="8238319" cy="418645"/>
          </a:xfrm>
        </p:spPr>
        <p:txBody>
          <a:bodyPr/>
          <a:lstStyle/>
          <a:p>
            <a:r>
              <a:rPr lang="en-US"/>
              <a:t>Click to edit Master title style</a:t>
            </a:r>
          </a:p>
        </p:txBody>
      </p:sp>
    </p:spTree>
    <p:extLst>
      <p:ext uri="{BB962C8B-B14F-4D97-AF65-F5344CB8AC3E}">
        <p14:creationId xmlns:p14="http://schemas.microsoft.com/office/powerpoint/2010/main" val="28663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7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913" y="568498"/>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960495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040282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3175" y="1312867"/>
            <a:ext cx="8784980" cy="138807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199" y="400065"/>
            <a:ext cx="8238319" cy="418645"/>
          </a:xfrm>
        </p:spPr>
        <p:txBody>
          <a:bodyPr anchor="t"/>
          <a:lstStyle/>
          <a:p>
            <a:r>
              <a:rPr lang="en-US"/>
              <a:t>Click to edit Master title style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946303692"/>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6BFF16EC-EED0-4A2E-B5DB-28766F433F67}" type="slidenum">
              <a:rPr lang="en-GB" smtClean="0">
                <a:solidFill>
                  <a:srgbClr val="53565A"/>
                </a:solidFill>
              </a:rPr>
              <a:pPr fontAlgn="base">
                <a:spcAft>
                  <a:spcPct val="0"/>
                </a:spcAft>
                <a:defRPr/>
              </a:pPr>
              <a:t>‹#›</a:t>
            </a:fld>
            <a:endParaRPr lang="en-GB">
              <a:solidFill>
                <a:srgbClr val="53565A"/>
              </a:solidFill>
            </a:endParaRPr>
          </a:p>
        </p:txBody>
      </p:sp>
    </p:spTree>
    <p:extLst>
      <p:ext uri="{BB962C8B-B14F-4D97-AF65-F5344CB8AC3E}">
        <p14:creationId xmlns:p14="http://schemas.microsoft.com/office/powerpoint/2010/main" val="2731314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a:prstGeom prst="rect">
            <a:avLst/>
          </a:prstGeo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802791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6428" y="1114426"/>
            <a:ext cx="7000875" cy="5191124"/>
          </a:xfrm>
          <a:prstGeom prst="rect">
            <a:avLst/>
          </a:prstGeom>
        </p:spPr>
        <p:txBody>
          <a:bodyPr/>
          <a:lstStyle>
            <a:lvl1pPr>
              <a:defRPr sz="3400">
                <a:latin typeface="Calibri" pitchFamily="34" charset="0"/>
              </a:defRPr>
            </a:lvl1pPr>
            <a:lvl2pPr>
              <a:defRPr sz="2900">
                <a:latin typeface="Calibri" pitchFamily="34" charset="0"/>
              </a:defRPr>
            </a:lvl2pPr>
            <a:lvl3pPr>
              <a:defRPr sz="2500">
                <a:latin typeface="Calibri" pitchFamily="34" charset="0"/>
              </a:defRPr>
            </a:lvl3pPr>
            <a:lvl4pPr>
              <a:defRPr sz="2100">
                <a:latin typeface="Calibri" pitchFamily="34" charset="0"/>
              </a:defRPr>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503" y="1114426"/>
            <a:ext cx="1438275" cy="4905374"/>
          </a:xfrm>
          <a:prstGeom prst="rect">
            <a:avLst/>
          </a:prstGeom>
        </p:spPr>
        <p:txBody>
          <a:bodyPr/>
          <a:lstStyle>
            <a:lvl1pPr marL="183600" indent="-183600">
              <a:buFont typeface="Wingdings" pitchFamily="2" charset="2"/>
              <a:buChar char="q"/>
              <a:defRPr sz="1100">
                <a:latin typeface="Calibri" panose="020F0502020204030204" pitchFamily="34" charset="0"/>
                <a:cs typeface="Calibri" panose="020F0502020204030204" pitchFamily="34" charset="0"/>
              </a:defRPr>
            </a:lvl1pPr>
            <a:lvl2pPr marL="478791" indent="0">
              <a:buNone/>
              <a:defRPr sz="1300"/>
            </a:lvl2pPr>
            <a:lvl3pPr marL="957581" indent="0">
              <a:buNone/>
              <a:defRPr sz="1000"/>
            </a:lvl3pPr>
            <a:lvl4pPr marL="1436371" indent="0">
              <a:buNone/>
              <a:defRPr sz="1000"/>
            </a:lvl4pPr>
            <a:lvl5pPr marL="1915161" indent="0">
              <a:buNone/>
              <a:defRPr sz="1000"/>
            </a:lvl5pPr>
            <a:lvl6pPr marL="2393950" indent="0">
              <a:buNone/>
              <a:defRPr sz="1000"/>
            </a:lvl6pPr>
            <a:lvl7pPr marL="2872741" indent="0">
              <a:buNone/>
              <a:defRPr sz="1000"/>
            </a:lvl7pPr>
            <a:lvl8pPr marL="3351531" indent="0">
              <a:buNone/>
              <a:defRPr sz="1000"/>
            </a:lvl8pPr>
            <a:lvl9pPr marL="3830321" indent="0">
              <a:buNone/>
              <a:defRPr sz="1000"/>
            </a:lvl9pPr>
          </a:lstStyle>
          <a:p>
            <a:pPr lvl="0"/>
            <a:r>
              <a:rPr lang="en-US"/>
              <a:t>Click to edit Master text styles</a:t>
            </a:r>
          </a:p>
        </p:txBody>
      </p:sp>
      <p:cxnSp>
        <p:nvCxnSpPr>
          <p:cNvPr id="6" name="Straight Connector 5"/>
          <p:cNvCxnSpPr/>
          <p:nvPr userDrawn="1"/>
        </p:nvCxnSpPr>
        <p:spPr bwMode="auto">
          <a:xfrm>
            <a:off x="1752599" y="904674"/>
            <a:ext cx="7" cy="5400881"/>
          </a:xfrm>
          <a:prstGeom prst="line">
            <a:avLst/>
          </a:prstGeom>
          <a:solidFill>
            <a:srgbClr val="FF6600"/>
          </a:solidFill>
          <a:ln w="31750" cap="flat" cmpd="sng" algn="ctr">
            <a:solidFill>
              <a:schemeClr val="accent6"/>
            </a:solidFill>
            <a:prstDash val="solid"/>
            <a:round/>
            <a:headEnd type="none" w="med" len="med"/>
            <a:tailEnd type="none" w="med" len="med"/>
          </a:ln>
          <a:effectLst/>
        </p:spPr>
      </p:cxnSp>
      <p:sp>
        <p:nvSpPr>
          <p:cNvPr id="2" name="Title 1"/>
          <p:cNvSpPr>
            <a:spLocks noGrp="1"/>
          </p:cNvSpPr>
          <p:nvPr>
            <p:ph type="title"/>
          </p:nvPr>
        </p:nvSpPr>
        <p:spPr>
          <a:xfrm>
            <a:off x="457647" y="274588"/>
            <a:ext cx="8228707" cy="411212"/>
          </a:xfrm>
        </p:spPr>
        <p:txBody>
          <a:bodyPr/>
          <a:lstStyle>
            <a:lvl1pPr algn="l">
              <a:defRPr b="1"/>
            </a:lvl1pPr>
          </a:lstStyle>
          <a:p>
            <a:r>
              <a:rPr lang="en-US"/>
              <a:t>Click to edit Master title style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38499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7235825" y="6607175"/>
            <a:ext cx="1905000" cy="2508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36B9EAD1-3E91-423A-997B-4D2802568219}" type="slidenum">
              <a:rPr lang="zh-CN" altLang="en-US" sz="1200" smtClean="0">
                <a:solidFill>
                  <a:srgbClr val="151515"/>
                </a:solidFill>
              </a:rPr>
              <a:pPr algn="r">
                <a:defRPr/>
              </a:pPr>
              <a:t>‹#›</a:t>
            </a:fld>
            <a:endParaRPr lang="en-US" altLang="zh-CN" sz="1200">
              <a:solidFill>
                <a:srgbClr val="151515"/>
              </a:solidFill>
            </a:endParaRPr>
          </a:p>
        </p:txBody>
      </p:sp>
      <p:sp>
        <p:nvSpPr>
          <p:cNvPr id="3" name="Content Placeholder 2"/>
          <p:cNvSpPr>
            <a:spLocks noGrp="1"/>
          </p:cNvSpPr>
          <p:nvPr>
            <p:ph idx="1"/>
          </p:nvPr>
        </p:nvSpPr>
        <p:spPr>
          <a:xfrm>
            <a:off x="304800" y="1806575"/>
            <a:ext cx="8534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title"/>
          </p:nvPr>
        </p:nvSpPr>
        <p:spPr bwMode="auto">
          <a:xfrm>
            <a:off x="304800" y="1084263"/>
            <a:ext cx="8534400" cy="276999"/>
          </a:xfrm>
          <a:prstGeom prst="rect">
            <a:avLst/>
          </a:prstGeom>
          <a:noFill/>
          <a:ln w="9525">
            <a:noFill/>
            <a:miter lim="800000"/>
            <a:headEnd/>
            <a:tailEnd/>
          </a:ln>
        </p:spPr>
        <p:txBody>
          <a:bodyPr/>
          <a:lstStyle/>
          <a:p>
            <a:pPr lvl="0"/>
            <a:r>
              <a:rPr lang="en-US"/>
              <a:t>Click to edit Master title style</a:t>
            </a:r>
          </a:p>
        </p:txBody>
      </p:sp>
      <p:sp>
        <p:nvSpPr>
          <p:cNvPr id="5" name="Rectangle 6"/>
          <p:cNvSpPr>
            <a:spLocks noGrp="1" noChangeArrowheads="1"/>
          </p:cNvSpPr>
          <p:nvPr>
            <p:ph type="dt" sz="half" idx="10"/>
          </p:nvPr>
        </p:nvSpPr>
        <p:spPr>
          <a:xfrm>
            <a:off x="228600" y="6629400"/>
            <a:ext cx="1905000" cy="228600"/>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endParaRPr lang="en-US" altLang="zh-CN"/>
          </a:p>
        </p:txBody>
      </p:sp>
      <p:sp>
        <p:nvSpPr>
          <p:cNvPr id="7" name="Rectangle 7"/>
          <p:cNvSpPr>
            <a:spLocks noGrp="1" noChangeArrowheads="1"/>
          </p:cNvSpPr>
          <p:nvPr>
            <p:ph type="sldNum" sz="quarter" idx="11"/>
          </p:nvPr>
        </p:nvSpPr>
        <p:spPr>
          <a:xfrm>
            <a:off x="6934200" y="6607175"/>
            <a:ext cx="1905000" cy="250825"/>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fld id="{A8DA5FD1-4B24-4DBB-A96F-C8858C54D3C4}" type="slidenum">
              <a:rPr lang="zh-CN" altLang="en-US"/>
              <a:pPr fontAlgn="base">
                <a:spcBef>
                  <a:spcPct val="0"/>
                </a:spcBef>
                <a:spcAft>
                  <a:spcPct val="0"/>
                </a:spcAft>
                <a:defRPr/>
              </a:pPr>
              <a:t>‹#›</a:t>
            </a:fld>
            <a:endParaRPr lang="en-US" altLang="zh-CN"/>
          </a:p>
        </p:txBody>
      </p:sp>
    </p:spTree>
    <p:extLst>
      <p:ext uri="{BB962C8B-B14F-4D97-AF65-F5344CB8AC3E}">
        <p14:creationId xmlns:p14="http://schemas.microsoft.com/office/powerpoint/2010/main" val="271531810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768784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679244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41238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t> </a:t>
            </a:r>
            <a:fld id="{DA15E891-66B8-4B28-AB8F-05A4B1DE573C}" type="slidenum">
              <a:rPr lang="en-US" smtClean="0"/>
              <a:pPr defTabSz="457200"/>
              <a:t>‹#›</a:t>
            </a:fld>
            <a:endParaRPr lang="en-US"/>
          </a:p>
        </p:txBody>
      </p:sp>
    </p:spTree>
    <p:extLst>
      <p:ext uri="{BB962C8B-B14F-4D97-AF65-F5344CB8AC3E}">
        <p14:creationId xmlns:p14="http://schemas.microsoft.com/office/powerpoint/2010/main" val="2074643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611873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000000"/>
                </a:solidFill>
              </a:rPr>
              <a:t> </a:t>
            </a:r>
            <a:fld id="{DA15E891-66B8-4B28-AB8F-05A4B1DE573C}" type="slidenum">
              <a:rPr lang="en-US" smtClean="0">
                <a:solidFill>
                  <a:srgbClr val="000000"/>
                </a:solidFill>
              </a:rPr>
              <a:pPr defTabSz="457200"/>
              <a:t>‹#›</a:t>
            </a:fld>
            <a:endParaRPr lang="en-US">
              <a:solidFill>
                <a:srgbClr val="000000"/>
              </a:solidFill>
            </a:endParaRPr>
          </a:p>
        </p:txBody>
      </p:sp>
    </p:spTree>
    <p:extLst>
      <p:ext uri="{BB962C8B-B14F-4D97-AF65-F5344CB8AC3E}">
        <p14:creationId xmlns:p14="http://schemas.microsoft.com/office/powerpoint/2010/main" val="135237812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Option 1">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 y="283"/>
            <a:ext cx="9143242" cy="6857432"/>
          </a:xfrm>
          <a:prstGeom prst="rect">
            <a:avLst/>
          </a:prstGeom>
        </p:spPr>
      </p:pic>
      <p:pic>
        <p:nvPicPr>
          <p:cNvPr id="23" name="Picture 22" descr="orangeba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74620"/>
            <a:ext cx="9144000" cy="1508760"/>
          </a:xfrm>
          <a:prstGeom prst="rect">
            <a:avLst/>
          </a:prstGeom>
        </p:spPr>
      </p:pic>
      <p:pic>
        <p:nvPicPr>
          <p:cNvPr id="24" name="Picture 23" descr="infoflow.png"/>
          <p:cNvPicPr>
            <a:picLocks noChangeAspect="1"/>
          </p:cNvPicPr>
          <p:nvPr userDrawn="1"/>
        </p:nvPicPr>
        <p:blipFill>
          <a:blip r:embed="rId4" cstate="print">
            <a:alphaModFix amt="60000"/>
            <a:extLst>
              <a:ext uri="{28A0092B-C50C-407E-A947-70E740481C1C}">
                <a14:useLocalDpi xmlns:a14="http://schemas.microsoft.com/office/drawing/2010/main" val="0"/>
              </a:ext>
            </a:extLst>
          </a:blip>
          <a:stretch>
            <a:fillRect/>
          </a:stretch>
        </p:blipFill>
        <p:spPr>
          <a:xfrm>
            <a:off x="0" y="3183636"/>
            <a:ext cx="9144000" cy="999744"/>
          </a:xfrm>
          <a:prstGeom prst="rect">
            <a:avLst/>
          </a:prstGeom>
        </p:spPr>
      </p:pic>
      <p:sp>
        <p:nvSpPr>
          <p:cNvPr id="9" name="Text Placeholder 8"/>
          <p:cNvSpPr>
            <a:spLocks noGrp="1"/>
          </p:cNvSpPr>
          <p:nvPr>
            <p:ph type="body" sz="quarter" idx="13"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SUBTITLE OF PRESENTATION</a:t>
            </a:r>
          </a:p>
        </p:txBody>
      </p:sp>
      <p:sp>
        <p:nvSpPr>
          <p:cNvPr id="5" name="Text Placeholder 4"/>
          <p:cNvSpPr>
            <a:spLocks noGrp="1"/>
          </p:cNvSpPr>
          <p:nvPr>
            <p:ph type="body" sz="quarter" idx="14" hasCustomPrompt="1"/>
          </p:nvPr>
        </p:nvSpPr>
        <p:spPr>
          <a:xfrm>
            <a:off x="913947" y="4401798"/>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err="1"/>
              <a:t>FirstName</a:t>
            </a:r>
            <a:r>
              <a:rPr lang="en-US"/>
              <a:t> </a:t>
            </a:r>
            <a:r>
              <a:rPr lang="en-US" err="1"/>
              <a:t>LastName</a:t>
            </a:r>
            <a:endParaRPr lang="en-US"/>
          </a:p>
        </p:txBody>
      </p:sp>
      <p:sp>
        <p:nvSpPr>
          <p:cNvPr id="7" name="TextBox 6"/>
          <p:cNvSpPr txBox="1"/>
          <p:nvPr userDrawn="1"/>
        </p:nvSpPr>
        <p:spPr>
          <a:xfrm>
            <a:off x="252412" y="4400662"/>
            <a:ext cx="1094014" cy="215444"/>
          </a:xfrm>
          <a:prstGeom prst="rect">
            <a:avLst/>
          </a:prstGeom>
          <a:noFill/>
        </p:spPr>
        <p:txBody>
          <a:bodyPr wrap="square" rtlCol="0">
            <a:spAutoFit/>
          </a:bodyPr>
          <a:lstStyle/>
          <a:p>
            <a:r>
              <a:rPr lang="en-US" sz="800">
                <a:solidFill>
                  <a:srgbClr val="75787B"/>
                </a:solidFill>
                <a:cs typeface="Arial" panose="020B0604020202020204" pitchFamily="34" charset="0"/>
              </a:rPr>
              <a:t>Presented By</a:t>
            </a:r>
          </a:p>
        </p:txBody>
      </p:sp>
      <p:sp>
        <p:nvSpPr>
          <p:cNvPr id="11" name="Text Placeholder 4"/>
          <p:cNvSpPr>
            <a:spLocks noGrp="1"/>
          </p:cNvSpPr>
          <p:nvPr>
            <p:ph type="body" sz="quarter" idx="15" hasCustomPrompt="1"/>
          </p:nvPr>
        </p:nvSpPr>
        <p:spPr>
          <a:xfrm>
            <a:off x="519341" y="4578690"/>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a:t>XX_XX_XX</a:t>
            </a:r>
          </a:p>
        </p:txBody>
      </p:sp>
      <p:sp>
        <p:nvSpPr>
          <p:cNvPr id="12" name="TextBox 11"/>
          <p:cNvSpPr txBox="1"/>
          <p:nvPr userDrawn="1"/>
        </p:nvSpPr>
        <p:spPr>
          <a:xfrm>
            <a:off x="249691" y="4577554"/>
            <a:ext cx="1094014" cy="215444"/>
          </a:xfrm>
          <a:prstGeom prst="rect">
            <a:avLst/>
          </a:prstGeom>
          <a:noFill/>
        </p:spPr>
        <p:txBody>
          <a:bodyPr wrap="square" rtlCol="0">
            <a:spAutoFit/>
          </a:bodyPr>
          <a:lstStyle/>
          <a:p>
            <a:r>
              <a:rPr lang="en-US" sz="800">
                <a:solidFill>
                  <a:srgbClr val="75787B"/>
                </a:solidFill>
                <a:cs typeface="Arial" panose="020B0604020202020204" pitchFamily="34" charset="0"/>
              </a:rPr>
              <a:t>Date</a:t>
            </a:r>
          </a:p>
        </p:txBody>
      </p:sp>
      <p:pic>
        <p:nvPicPr>
          <p:cNvPr id="21" name="Picture 20" descr="ELS_NS_Logo_2C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2954" y="345829"/>
            <a:ext cx="685800" cy="757502"/>
          </a:xfrm>
          <a:prstGeom prst="rect">
            <a:avLst/>
          </a:prstGeom>
        </p:spPr>
      </p:pic>
      <p:sp>
        <p:nvSpPr>
          <p:cNvPr id="2" name="Title 1"/>
          <p:cNvSpPr>
            <a:spLocks noGrp="1"/>
          </p:cNvSpPr>
          <p:nvPr>
            <p:ph type="ctrTitle" hasCustomPrompt="1"/>
          </p:nvPr>
        </p:nvSpPr>
        <p:spPr>
          <a:xfrm>
            <a:off x="244928" y="2910351"/>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a:t>Cover Slide Title</a:t>
            </a:r>
            <a:br>
              <a:rPr lang="en-US"/>
            </a:br>
            <a:r>
              <a:rPr lang="en-US"/>
              <a:t>Second Line If Necessary</a:t>
            </a:r>
          </a:p>
        </p:txBody>
      </p:sp>
    </p:spTree>
    <p:extLst>
      <p:ext uri="{BB962C8B-B14F-4D97-AF65-F5344CB8AC3E}">
        <p14:creationId xmlns:p14="http://schemas.microsoft.com/office/powerpoint/2010/main" val="93596893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1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3175" y="1312867"/>
            <a:ext cx="8784980" cy="138807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199" y="400065"/>
            <a:ext cx="8238319" cy="418645"/>
          </a:xfrm>
        </p:spPr>
        <p:txBody>
          <a:bodyPr anchor="t"/>
          <a:lstStyle/>
          <a:p>
            <a:r>
              <a:rPr lang="en-US"/>
              <a:t>Click to edit Master title style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86599832"/>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3175" y="1312867"/>
            <a:ext cx="8784980" cy="138807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199" y="400065"/>
            <a:ext cx="8238319" cy="418645"/>
          </a:xfrm>
        </p:spPr>
        <p:txBody>
          <a:bodyPr anchor="t"/>
          <a:lstStyle/>
          <a:p>
            <a:r>
              <a:rPr lang="en-US"/>
              <a:t>Click to edit Master title style</a:t>
            </a:r>
          </a:p>
        </p:txBody>
      </p:sp>
      <p:sp>
        <p:nvSpPr>
          <p:cNvPr id="6"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705932172"/>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3175" y="1312867"/>
            <a:ext cx="8784980" cy="138807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199" y="400065"/>
            <a:ext cx="8238319" cy="418645"/>
          </a:xfrm>
        </p:spPr>
        <p:txBody>
          <a:bodyPr anchor="t"/>
          <a:lstStyle/>
          <a:p>
            <a:r>
              <a:rPr lang="en-US"/>
              <a:t>Click to edit Master title style</a:t>
            </a:r>
          </a:p>
        </p:txBody>
      </p:sp>
      <p:sp>
        <p:nvSpPr>
          <p:cNvPr id="6"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891254018"/>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lvl1pPr>
          </a:lstStyle>
          <a:p>
            <a:r>
              <a:rPr lang="nl-NL"/>
              <a:t>Klik om de stijl te bewerken</a:t>
            </a:r>
            <a:endParaRPr lang="en-GB"/>
          </a:p>
        </p:txBody>
      </p:sp>
      <p:sp>
        <p:nvSpPr>
          <p:cNvPr id="3" name="Tijdelijke aanduiding voor inhoud 2"/>
          <p:cNvSpPr>
            <a:spLocks noGrp="1"/>
          </p:cNvSpPr>
          <p:nvPr>
            <p:ph idx="1"/>
          </p:nvPr>
        </p:nvSpPr>
        <p:spPr>
          <a:xfrm>
            <a:off x="457200" y="1600206"/>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4282163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738001"/>
            <a:ext cx="3103050" cy="1343958"/>
          </a:xfrm>
        </p:spPr>
        <p:txBody>
          <a:bodyPr/>
          <a:lstStyle>
            <a:lvl1pPr algn="l" rtl="0" eaLnBrk="1" fontAlgn="base" hangingPunct="1">
              <a:spcBef>
                <a:spcPts val="600"/>
              </a:spcBef>
              <a:spcAft>
                <a:spcPct val="0"/>
              </a:spcAft>
              <a:buClr>
                <a:srgbClr val="FF9900"/>
              </a:buClr>
              <a:tabLst>
                <a:tab pos="8255000" algn="r"/>
              </a:tabLst>
              <a:defRPr lang="en-US" sz="1400" b="0" dirty="0" smtClean="0">
                <a:solidFill>
                  <a:schemeClr val="tx2"/>
                </a:solidFill>
                <a:latin typeface="+mn-lt"/>
                <a:ea typeface="+mn-ea"/>
                <a:cs typeface="+mn-cs"/>
              </a:defRPr>
            </a:lvl1pPr>
            <a:lvl4pPr marL="355600" indent="-177800" algn="l" rtl="0" eaLnBrk="1" fontAlgn="base" hangingPunct="1">
              <a:spcBef>
                <a:spcPts val="600"/>
              </a:spcBef>
              <a:spcAft>
                <a:spcPct val="0"/>
              </a:spcAft>
              <a:buClr>
                <a:srgbClr val="FF9900"/>
              </a:buClr>
              <a:tabLst>
                <a:tab pos="8255000" algn="r"/>
              </a:tabLst>
              <a:defRPr lang="en-US" sz="1400" b="0" dirty="0" smtClean="0">
                <a:solidFill>
                  <a:schemeClr val="tx2"/>
                </a:solidFill>
                <a:latin typeface="+mn-lt"/>
                <a:ea typeface="+mn-ea"/>
                <a:cs typeface="+mn-cs"/>
              </a:defRPr>
            </a:lvl4pPr>
            <a:lvl5pPr marL="534988" indent="-182563" algn="l" rtl="0" eaLnBrk="1" fontAlgn="base" hangingPunct="1">
              <a:spcBef>
                <a:spcPts val="600"/>
              </a:spcBef>
              <a:spcAft>
                <a:spcPct val="0"/>
              </a:spcAft>
              <a:buClr>
                <a:srgbClr val="FF9900"/>
              </a:buClr>
              <a:buFont typeface="Arial" pitchFamily="34" charset="0"/>
              <a:buChar char="•"/>
              <a:tabLst>
                <a:tab pos="8255000" algn="r"/>
              </a:tabLst>
              <a:defRPr lang="en-US" sz="1400" b="0" dirty="0" smtClean="0">
                <a:solidFill>
                  <a:schemeClr val="tx2"/>
                </a:solidFill>
                <a:latin typeface="+mn-lt"/>
                <a:ea typeface="+mn-ea"/>
                <a:cs typeface="+mn-cs"/>
              </a:defRPr>
            </a:lvl5pPr>
            <a:lvl6pPr>
              <a:buNone/>
              <a:defRPr/>
            </a:lvl6pPr>
            <a:lvl7pPr marL="703263" indent="-160338" algn="l">
              <a:defRPr/>
            </a:lvl7pPr>
            <a:lvl8pPr algn="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307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826896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666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4035418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402157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776139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12715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6177" y="0"/>
            <a:ext cx="9718669" cy="6858000"/>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39126" y="224783"/>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313282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1533355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3604408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A1B16F38-AD0E-4358-877E-E0E88BA1DB4C}" type="slidenum">
              <a:rPr lang="en-US" smtClean="0">
                <a:solidFill>
                  <a:prstClr val="white"/>
                </a:solidFill>
              </a:rPr>
              <a:pPr/>
              <a:t>‹#›</a:t>
            </a:fld>
            <a:endParaRPr lang="en-US">
              <a:solidFill>
                <a:prstClr val="white"/>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3591450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7"/>
          <p:cNvSpPr txBox="1">
            <a:spLocks/>
          </p:cNvSpPr>
          <p:nvPr userDrawn="1"/>
        </p:nvSpPr>
        <p:spPr>
          <a:xfrm>
            <a:off x="8474338" y="-2398"/>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000">
                <a:solidFill>
                  <a:prstClr val="white"/>
                </a:solidFill>
              </a:rPr>
              <a:t> </a:t>
            </a:r>
            <a:fld id="{DA15E891-66B8-4B28-AB8F-05A4B1DE573C}" type="slidenum">
              <a:rPr lang="en-US" sz="1000" smtClean="0">
                <a:solidFill>
                  <a:prstClr val="white"/>
                </a:solidFill>
              </a:rPr>
              <a:pPr defTabSz="457200"/>
              <a:t>‹#›</a:t>
            </a:fld>
            <a:endParaRPr lang="en-US" sz="1000">
              <a:solidFill>
                <a:prstClr val="white"/>
              </a:solidFill>
            </a:endParaRPr>
          </a:p>
        </p:txBody>
      </p:sp>
    </p:spTree>
    <p:extLst>
      <p:ext uri="{BB962C8B-B14F-4D97-AF65-F5344CB8AC3E}">
        <p14:creationId xmlns:p14="http://schemas.microsoft.com/office/powerpoint/2010/main" val="291019241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3_Title Slide Option 4">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269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emplate_3 text boxes">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57200" y="1738002"/>
            <a:ext cx="2560873"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type="body" sz="quarter" idx="20"/>
          </p:nvPr>
        </p:nvSpPr>
        <p:spPr>
          <a:xfrm>
            <a:off x="329184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2"/>
          </p:nvPr>
        </p:nvSpPr>
        <p:spPr>
          <a:xfrm>
            <a:off x="612648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23" hasCustomPrompt="1"/>
          </p:nvPr>
        </p:nvSpPr>
        <p:spPr>
          <a:xfrm>
            <a:off x="45720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8" name="Text Placeholder 13"/>
          <p:cNvSpPr>
            <a:spLocks noGrp="1"/>
          </p:cNvSpPr>
          <p:nvPr>
            <p:ph type="body" sz="quarter" idx="24" hasCustomPrompt="1"/>
          </p:nvPr>
        </p:nvSpPr>
        <p:spPr>
          <a:xfrm>
            <a:off x="329184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9" name="Text Placeholder 13"/>
          <p:cNvSpPr>
            <a:spLocks noGrp="1"/>
          </p:cNvSpPr>
          <p:nvPr>
            <p:ph type="body" sz="quarter" idx="25" hasCustomPrompt="1"/>
          </p:nvPr>
        </p:nvSpPr>
        <p:spPr>
          <a:xfrm>
            <a:off x="612648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9" name="Text Placeholder 13"/>
          <p:cNvSpPr>
            <a:spLocks noGrp="1"/>
          </p:cNvSpPr>
          <p:nvPr>
            <p:ph type="body" sz="quarter" idx="26" hasCustomPrompt="1"/>
          </p:nvPr>
        </p:nvSpPr>
        <p:spPr>
          <a:xfrm>
            <a:off x="457200" y="533400"/>
            <a:ext cx="8229632"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3492168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5583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p>
        </p:txBody>
      </p:sp>
    </p:spTree>
    <p:extLst>
      <p:ext uri="{BB962C8B-B14F-4D97-AF65-F5344CB8AC3E}">
        <p14:creationId xmlns:p14="http://schemas.microsoft.com/office/powerpoint/2010/main" val="3890196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316289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669110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072665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823579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93649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1907387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1144506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12606006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A1B16F38-AD0E-4358-877E-E0E88BA1DB4C}" type="slidenum">
              <a:rPr lang="en-US" smtClean="0">
                <a:solidFill>
                  <a:prstClr val="white"/>
                </a:solidFill>
              </a:rPr>
              <a:pPr/>
              <a:t>‹#›</a:t>
            </a:fld>
            <a:endParaRPr lang="en-US">
              <a:solidFill>
                <a:prstClr val="white"/>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268654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7"/>
          <p:cNvSpPr txBox="1">
            <a:spLocks/>
          </p:cNvSpPr>
          <p:nvPr userDrawn="1"/>
        </p:nvSpPr>
        <p:spPr>
          <a:xfrm>
            <a:off x="8474338" y="-2398"/>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000">
                <a:solidFill>
                  <a:prstClr val="white"/>
                </a:solidFill>
              </a:rPr>
              <a:t> </a:t>
            </a:r>
            <a:fld id="{DA15E891-66B8-4B28-AB8F-05A4B1DE573C}" type="slidenum">
              <a:rPr lang="en-US" sz="1000" smtClean="0">
                <a:solidFill>
                  <a:prstClr val="white"/>
                </a:solidFill>
              </a:rPr>
              <a:pPr defTabSz="457200"/>
              <a:t>‹#›</a:t>
            </a:fld>
            <a:endParaRPr lang="en-US" sz="1000">
              <a:solidFill>
                <a:prstClr val="white"/>
              </a:solidFill>
            </a:endParaRPr>
          </a:p>
        </p:txBody>
      </p:sp>
    </p:spTree>
    <p:extLst>
      <p:ext uri="{BB962C8B-B14F-4D97-AF65-F5344CB8AC3E}">
        <p14:creationId xmlns:p14="http://schemas.microsoft.com/office/powerpoint/2010/main" val="145425046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3_Title Slide Option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75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2" y="705204"/>
            <a:ext cx="8238319" cy="418645"/>
          </a:xfrm>
        </p:spPr>
        <p:txBody>
          <a:bodyPr/>
          <a:lstStyle/>
          <a:p>
            <a:r>
              <a:rPr lang="en-US"/>
              <a:t>Click to edit Master title style</a:t>
            </a:r>
          </a:p>
        </p:txBody>
      </p:sp>
    </p:spTree>
    <p:extLst>
      <p:ext uri="{BB962C8B-B14F-4D97-AF65-F5344CB8AC3E}">
        <p14:creationId xmlns:p14="http://schemas.microsoft.com/office/powerpoint/2010/main" val="113648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emplate_3 text boxes">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57200" y="1738002"/>
            <a:ext cx="2560873"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type="body" sz="quarter" idx="20"/>
          </p:nvPr>
        </p:nvSpPr>
        <p:spPr>
          <a:xfrm>
            <a:off x="329184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2"/>
          </p:nvPr>
        </p:nvSpPr>
        <p:spPr>
          <a:xfrm>
            <a:off x="612648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23" hasCustomPrompt="1"/>
          </p:nvPr>
        </p:nvSpPr>
        <p:spPr>
          <a:xfrm>
            <a:off x="45720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8" name="Text Placeholder 13"/>
          <p:cNvSpPr>
            <a:spLocks noGrp="1"/>
          </p:cNvSpPr>
          <p:nvPr>
            <p:ph type="body" sz="quarter" idx="24" hasCustomPrompt="1"/>
          </p:nvPr>
        </p:nvSpPr>
        <p:spPr>
          <a:xfrm>
            <a:off x="329184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9" name="Text Placeholder 13"/>
          <p:cNvSpPr>
            <a:spLocks noGrp="1"/>
          </p:cNvSpPr>
          <p:nvPr>
            <p:ph type="body" sz="quarter" idx="25" hasCustomPrompt="1"/>
          </p:nvPr>
        </p:nvSpPr>
        <p:spPr>
          <a:xfrm>
            <a:off x="612648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9" name="Text Placeholder 13"/>
          <p:cNvSpPr>
            <a:spLocks noGrp="1"/>
          </p:cNvSpPr>
          <p:nvPr>
            <p:ph type="body" sz="quarter" idx="26" hasCustomPrompt="1"/>
          </p:nvPr>
        </p:nvSpPr>
        <p:spPr>
          <a:xfrm>
            <a:off x="457200" y="533400"/>
            <a:ext cx="8229632"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12399633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74680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973278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196212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18391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4395782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635169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140324_el_ppt_layout_illust.pd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59801"/>
            <a:ext cx="9160616" cy="6498199"/>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0" name="Picture 9" descr="Elsevier_Tree_Logo_2C.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Date XX_XX_XX</a:t>
            </a:r>
          </a:p>
        </p:txBody>
      </p:sp>
    </p:spTree>
    <p:extLst>
      <p:ext uri="{BB962C8B-B14F-4D97-AF65-F5344CB8AC3E}">
        <p14:creationId xmlns:p14="http://schemas.microsoft.com/office/powerpoint/2010/main" val="3902628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xfrm>
            <a:off x="8915537" y="37258"/>
            <a:ext cx="66" cy="125612"/>
          </a:xfrm>
          <a:prstGeom prst="rect">
            <a:avLst/>
          </a:prstGeom>
          <a:ln/>
        </p:spPr>
        <p:txBody>
          <a:bodyPr/>
          <a:lstStyle>
            <a:lvl1pPr>
              <a:defRPr/>
            </a:lvl1pPr>
          </a:lstStyle>
          <a:p>
            <a:pPr>
              <a:defRPr/>
            </a:pPr>
            <a:endParaRPr lang="en-GB">
              <a:solidFill>
                <a:srgbClr val="53565A"/>
              </a:solidFill>
            </a:endParaRPr>
          </a:p>
        </p:txBody>
      </p:sp>
    </p:spTree>
    <p:extLst>
      <p:ext uri="{BB962C8B-B14F-4D97-AF65-F5344CB8AC3E}">
        <p14:creationId xmlns:p14="http://schemas.microsoft.com/office/powerpoint/2010/main" val="2125983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7441060" y="43218"/>
            <a:ext cx="1066800" cy="304800"/>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53565A"/>
              </a:solidFill>
            </a:endParaRPr>
          </a:p>
        </p:txBody>
      </p:sp>
    </p:spTree>
    <p:extLst>
      <p:ext uri="{BB962C8B-B14F-4D97-AF65-F5344CB8AC3E}">
        <p14:creationId xmlns:p14="http://schemas.microsoft.com/office/powerpoint/2010/main" val="1102095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705205"/>
            <a:ext cx="8238319" cy="418644"/>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Arial"/>
              <a:buNone/>
              <a:defRPr sz="2000" b="1" i="0" u="none" strike="noStrike" cap="none">
                <a:solidFill>
                  <a:schemeClr val="accen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29213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55D3F-2FEF-5B4A-A9FC-07A6EA8DD3D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15838446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A1B16F38-AD0E-4358-877E-E0E88BA1DB4C}" type="slidenum">
              <a:rPr lang="en-US" smtClean="0">
                <a:solidFill>
                  <a:prstClr val="white"/>
                </a:solidFill>
              </a:rPr>
              <a:pPr/>
              <a:t>‹#›</a:t>
            </a:fld>
            <a:endParaRPr lang="en-US">
              <a:solidFill>
                <a:prstClr val="white"/>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4041238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7"/>
          <p:cNvSpPr txBox="1">
            <a:spLocks/>
          </p:cNvSpPr>
          <p:nvPr userDrawn="1"/>
        </p:nvSpPr>
        <p:spPr>
          <a:xfrm>
            <a:off x="8474338" y="-2398"/>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000">
                <a:solidFill>
                  <a:prstClr val="white"/>
                </a:solidFill>
              </a:rPr>
              <a:t> </a:t>
            </a:r>
            <a:fld id="{DA15E891-66B8-4B28-AB8F-05A4B1DE573C}" type="slidenum">
              <a:rPr lang="en-US" sz="1000" smtClean="0">
                <a:solidFill>
                  <a:prstClr val="white"/>
                </a:solidFill>
              </a:rPr>
              <a:pPr defTabSz="457200"/>
              <a:t>‹#›</a:t>
            </a:fld>
            <a:endParaRPr lang="en-US" sz="1000">
              <a:solidFill>
                <a:prstClr val="white"/>
              </a:solidFill>
            </a:endParaRPr>
          </a:p>
        </p:txBody>
      </p:sp>
    </p:spTree>
    <p:extLst>
      <p:ext uri="{BB962C8B-B14F-4D97-AF65-F5344CB8AC3E}">
        <p14:creationId xmlns:p14="http://schemas.microsoft.com/office/powerpoint/2010/main" val="35619578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3_Title Slide Option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317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emplate_3 text boxes">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57200" y="1738002"/>
            <a:ext cx="2560873"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type="body" sz="quarter" idx="20"/>
          </p:nvPr>
        </p:nvSpPr>
        <p:spPr>
          <a:xfrm>
            <a:off x="329184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2"/>
          </p:nvPr>
        </p:nvSpPr>
        <p:spPr>
          <a:xfrm>
            <a:off x="6126480" y="1738002"/>
            <a:ext cx="256032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23" hasCustomPrompt="1"/>
          </p:nvPr>
        </p:nvSpPr>
        <p:spPr>
          <a:xfrm>
            <a:off x="45720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8" name="Text Placeholder 13"/>
          <p:cNvSpPr>
            <a:spLocks noGrp="1"/>
          </p:cNvSpPr>
          <p:nvPr>
            <p:ph type="body" sz="quarter" idx="24" hasCustomPrompt="1"/>
          </p:nvPr>
        </p:nvSpPr>
        <p:spPr>
          <a:xfrm>
            <a:off x="329184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19" name="Text Placeholder 13"/>
          <p:cNvSpPr>
            <a:spLocks noGrp="1"/>
          </p:cNvSpPr>
          <p:nvPr>
            <p:ph type="body" sz="quarter" idx="25" hasCustomPrompt="1"/>
          </p:nvPr>
        </p:nvSpPr>
        <p:spPr>
          <a:xfrm>
            <a:off x="6126480" y="1330434"/>
            <a:ext cx="2560320"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p>
        </p:txBody>
      </p:sp>
      <p:sp>
        <p:nvSpPr>
          <p:cNvPr id="9" name="Text Placeholder 13"/>
          <p:cNvSpPr>
            <a:spLocks noGrp="1"/>
          </p:cNvSpPr>
          <p:nvPr>
            <p:ph type="body" sz="quarter" idx="26" hasCustomPrompt="1"/>
          </p:nvPr>
        </p:nvSpPr>
        <p:spPr>
          <a:xfrm>
            <a:off x="457200" y="533400"/>
            <a:ext cx="8229632"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3125302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2816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3764040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9973777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4879649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933984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83175" y="1312867"/>
            <a:ext cx="8784980" cy="138807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199" y="400065"/>
            <a:ext cx="8238319" cy="418645"/>
          </a:xfrm>
        </p:spPr>
        <p:txBody>
          <a:bodyPr anchor="t"/>
          <a:lstStyle/>
          <a:p>
            <a:r>
              <a:rPr lang="en-US"/>
              <a:t>Click to edit Master title style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152818857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55D3F-2FEF-5B4A-A9FC-07A6EA8DD3D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0D8-3940-844C-B3C7-1368B397A33C}" type="slidenum">
              <a:rPr lang="en-US" smtClean="0"/>
              <a:t>‹#›</a:t>
            </a:fld>
            <a:endParaRPr lang="en-US"/>
          </a:p>
        </p:txBody>
      </p:sp>
    </p:spTree>
    <p:extLst>
      <p:ext uri="{BB962C8B-B14F-4D97-AF65-F5344CB8AC3E}">
        <p14:creationId xmlns:p14="http://schemas.microsoft.com/office/powerpoint/2010/main" val="16174128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6BFF16EC-EED0-4A2E-B5DB-28766F433F67}" type="slidenum">
              <a:rPr lang="en-GB" smtClean="0">
                <a:solidFill>
                  <a:srgbClr val="53565A"/>
                </a:solidFill>
              </a:rPr>
              <a:pPr fontAlgn="base">
                <a:spcAft>
                  <a:spcPct val="0"/>
                </a:spcAft>
                <a:defRPr/>
              </a:pPr>
              <a:t>‹#›</a:t>
            </a:fld>
            <a:endParaRPr lang="en-GB">
              <a:solidFill>
                <a:srgbClr val="53565A"/>
              </a:solidFill>
            </a:endParaRPr>
          </a:p>
        </p:txBody>
      </p:sp>
    </p:spTree>
    <p:extLst>
      <p:ext uri="{BB962C8B-B14F-4D97-AF65-F5344CB8AC3E}">
        <p14:creationId xmlns:p14="http://schemas.microsoft.com/office/powerpoint/2010/main" val="3711535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a:prstGeom prst="rect">
            <a:avLst/>
          </a:prstGeo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a:prstGeom prst="rect">
            <a:avLst/>
          </a:prstGeo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a:prstGeom prst="rect">
            <a:avLst/>
          </a:prstGeo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36913626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6428" y="1114426"/>
            <a:ext cx="7000875" cy="5191124"/>
          </a:xfrm>
          <a:prstGeom prst="rect">
            <a:avLst/>
          </a:prstGeom>
        </p:spPr>
        <p:txBody>
          <a:bodyPr/>
          <a:lstStyle>
            <a:lvl1pPr>
              <a:defRPr sz="3400">
                <a:latin typeface="Calibri" pitchFamily="34" charset="0"/>
              </a:defRPr>
            </a:lvl1pPr>
            <a:lvl2pPr>
              <a:defRPr sz="2900">
                <a:latin typeface="Calibri" pitchFamily="34" charset="0"/>
              </a:defRPr>
            </a:lvl2pPr>
            <a:lvl3pPr>
              <a:defRPr sz="2500">
                <a:latin typeface="Calibri" pitchFamily="34" charset="0"/>
              </a:defRPr>
            </a:lvl3pPr>
            <a:lvl4pPr>
              <a:defRPr sz="2100">
                <a:latin typeface="Calibri" pitchFamily="34" charset="0"/>
              </a:defRPr>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503" y="1114426"/>
            <a:ext cx="1438275" cy="4905374"/>
          </a:xfrm>
          <a:prstGeom prst="rect">
            <a:avLst/>
          </a:prstGeom>
        </p:spPr>
        <p:txBody>
          <a:bodyPr/>
          <a:lstStyle>
            <a:lvl1pPr marL="183600" indent="-183600">
              <a:buFont typeface="Wingdings" pitchFamily="2" charset="2"/>
              <a:buChar char="q"/>
              <a:defRPr sz="1100">
                <a:latin typeface="Calibri" panose="020F0502020204030204" pitchFamily="34" charset="0"/>
                <a:cs typeface="Calibri" panose="020F0502020204030204" pitchFamily="34" charset="0"/>
              </a:defRPr>
            </a:lvl1pPr>
            <a:lvl2pPr marL="478791" indent="0">
              <a:buNone/>
              <a:defRPr sz="1300"/>
            </a:lvl2pPr>
            <a:lvl3pPr marL="957581" indent="0">
              <a:buNone/>
              <a:defRPr sz="1000"/>
            </a:lvl3pPr>
            <a:lvl4pPr marL="1436371" indent="0">
              <a:buNone/>
              <a:defRPr sz="1000"/>
            </a:lvl4pPr>
            <a:lvl5pPr marL="1915161" indent="0">
              <a:buNone/>
              <a:defRPr sz="1000"/>
            </a:lvl5pPr>
            <a:lvl6pPr marL="2393950" indent="0">
              <a:buNone/>
              <a:defRPr sz="1000"/>
            </a:lvl6pPr>
            <a:lvl7pPr marL="2872741" indent="0">
              <a:buNone/>
              <a:defRPr sz="1000"/>
            </a:lvl7pPr>
            <a:lvl8pPr marL="3351531" indent="0">
              <a:buNone/>
              <a:defRPr sz="1000"/>
            </a:lvl8pPr>
            <a:lvl9pPr marL="3830321" indent="0">
              <a:buNone/>
              <a:defRPr sz="1000"/>
            </a:lvl9pPr>
          </a:lstStyle>
          <a:p>
            <a:pPr lvl="0"/>
            <a:r>
              <a:rPr lang="en-US"/>
              <a:t>Click to edit Master text styles</a:t>
            </a:r>
          </a:p>
        </p:txBody>
      </p:sp>
      <p:cxnSp>
        <p:nvCxnSpPr>
          <p:cNvPr id="6" name="Straight Connector 5"/>
          <p:cNvCxnSpPr/>
          <p:nvPr userDrawn="1"/>
        </p:nvCxnSpPr>
        <p:spPr bwMode="auto">
          <a:xfrm>
            <a:off x="1752599" y="904674"/>
            <a:ext cx="7" cy="5400881"/>
          </a:xfrm>
          <a:prstGeom prst="line">
            <a:avLst/>
          </a:prstGeom>
          <a:solidFill>
            <a:srgbClr val="FF6600"/>
          </a:solidFill>
          <a:ln w="31750" cap="flat" cmpd="sng" algn="ctr">
            <a:solidFill>
              <a:schemeClr val="accent6"/>
            </a:solidFill>
            <a:prstDash val="solid"/>
            <a:round/>
            <a:headEnd type="none" w="med" len="med"/>
            <a:tailEnd type="none" w="med" len="med"/>
          </a:ln>
          <a:effectLst/>
        </p:spPr>
      </p:cxnSp>
      <p:sp>
        <p:nvSpPr>
          <p:cNvPr id="2" name="Title 1"/>
          <p:cNvSpPr>
            <a:spLocks noGrp="1"/>
          </p:cNvSpPr>
          <p:nvPr>
            <p:ph type="title"/>
          </p:nvPr>
        </p:nvSpPr>
        <p:spPr>
          <a:xfrm>
            <a:off x="457647" y="274588"/>
            <a:ext cx="8228707" cy="411212"/>
          </a:xfrm>
        </p:spPr>
        <p:txBody>
          <a:bodyPr/>
          <a:lstStyle>
            <a:lvl1pPr algn="l">
              <a:defRPr b="1"/>
            </a:lvl1pPr>
          </a:lstStyle>
          <a:p>
            <a:r>
              <a:rPr lang="en-US"/>
              <a:t>Click to edit Master title style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41557131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7235825" y="6607175"/>
            <a:ext cx="1905000" cy="2508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36B9EAD1-3E91-423A-997B-4D2802568219}" type="slidenum">
              <a:rPr lang="zh-CN" altLang="en-US" sz="1200" smtClean="0">
                <a:solidFill>
                  <a:srgbClr val="151515"/>
                </a:solidFill>
              </a:rPr>
              <a:pPr algn="r">
                <a:defRPr/>
              </a:pPr>
              <a:t>‹#›</a:t>
            </a:fld>
            <a:endParaRPr lang="en-US" altLang="zh-CN" sz="1200">
              <a:solidFill>
                <a:srgbClr val="151515"/>
              </a:solidFill>
            </a:endParaRPr>
          </a:p>
        </p:txBody>
      </p:sp>
      <p:sp>
        <p:nvSpPr>
          <p:cNvPr id="3" name="Content Placeholder 2"/>
          <p:cNvSpPr>
            <a:spLocks noGrp="1"/>
          </p:cNvSpPr>
          <p:nvPr>
            <p:ph idx="1"/>
          </p:nvPr>
        </p:nvSpPr>
        <p:spPr>
          <a:xfrm>
            <a:off x="304800" y="1806575"/>
            <a:ext cx="8534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title"/>
          </p:nvPr>
        </p:nvSpPr>
        <p:spPr bwMode="auto">
          <a:xfrm>
            <a:off x="304800" y="1084263"/>
            <a:ext cx="8534400" cy="276999"/>
          </a:xfrm>
          <a:prstGeom prst="rect">
            <a:avLst/>
          </a:prstGeom>
          <a:noFill/>
          <a:ln w="9525">
            <a:noFill/>
            <a:miter lim="800000"/>
            <a:headEnd/>
            <a:tailEnd/>
          </a:ln>
        </p:spPr>
        <p:txBody>
          <a:bodyPr/>
          <a:lstStyle/>
          <a:p>
            <a:pPr lvl="0"/>
            <a:r>
              <a:rPr lang="en-US"/>
              <a:t>Click to edit Master title style</a:t>
            </a:r>
          </a:p>
        </p:txBody>
      </p:sp>
      <p:sp>
        <p:nvSpPr>
          <p:cNvPr id="5" name="Rectangle 6"/>
          <p:cNvSpPr>
            <a:spLocks noGrp="1" noChangeArrowheads="1"/>
          </p:cNvSpPr>
          <p:nvPr>
            <p:ph type="dt" sz="half" idx="10"/>
          </p:nvPr>
        </p:nvSpPr>
        <p:spPr>
          <a:xfrm>
            <a:off x="228600" y="6629400"/>
            <a:ext cx="1905000" cy="228600"/>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endParaRPr lang="en-US" altLang="zh-CN"/>
          </a:p>
        </p:txBody>
      </p:sp>
      <p:sp>
        <p:nvSpPr>
          <p:cNvPr id="7" name="Rectangle 7"/>
          <p:cNvSpPr>
            <a:spLocks noGrp="1" noChangeArrowheads="1"/>
          </p:cNvSpPr>
          <p:nvPr>
            <p:ph type="sldNum" sz="quarter" idx="11"/>
          </p:nvPr>
        </p:nvSpPr>
        <p:spPr>
          <a:xfrm>
            <a:off x="6934200" y="6607175"/>
            <a:ext cx="1905000" cy="250825"/>
          </a:xfrm>
          <a:prstGeom prst="rect">
            <a:avLst/>
          </a:prstGeom>
        </p:spPr>
        <p:txBody>
          <a:bodyPr/>
          <a:lstStyle>
            <a:lvl1pPr>
              <a:defRPr>
                <a:solidFill>
                  <a:srgbClr val="151515"/>
                </a:solidFill>
                <a:latin typeface="Arial" charset="0"/>
              </a:defRPr>
            </a:lvl1pPr>
          </a:lstStyle>
          <a:p>
            <a:pPr fontAlgn="base">
              <a:spcBef>
                <a:spcPct val="0"/>
              </a:spcBef>
              <a:spcAft>
                <a:spcPct val="0"/>
              </a:spcAft>
              <a:defRPr/>
            </a:pPr>
            <a:fld id="{A8DA5FD1-4B24-4DBB-A96F-C8858C54D3C4}" type="slidenum">
              <a:rPr lang="zh-CN" altLang="en-US"/>
              <a:pPr fontAlgn="base">
                <a:spcBef>
                  <a:spcPct val="0"/>
                </a:spcBef>
                <a:spcAft>
                  <a:spcPct val="0"/>
                </a:spcAft>
                <a:defRPr/>
              </a:pPr>
              <a:t>‹#›</a:t>
            </a:fld>
            <a:endParaRPr lang="en-US" altLang="zh-CN"/>
          </a:p>
        </p:txBody>
      </p:sp>
    </p:spTree>
    <p:extLst>
      <p:ext uri="{BB962C8B-B14F-4D97-AF65-F5344CB8AC3E}">
        <p14:creationId xmlns:p14="http://schemas.microsoft.com/office/powerpoint/2010/main" val="419651514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Rectangle 1"/>
          <p:cNvSpPr/>
          <p:nvPr userDrawn="1"/>
        </p:nvSpPr>
        <p:spPr>
          <a:xfrm>
            <a:off x="7571232" y="0"/>
            <a:ext cx="941832" cy="37490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solidFill>
                  <a:prstClr val="white"/>
                </a:solidFill>
              </a:rPr>
              <a:t>RDM</a:t>
            </a:r>
          </a:p>
        </p:txBody>
      </p:sp>
    </p:spTree>
    <p:extLst>
      <p:ext uri="{BB962C8B-B14F-4D97-AF65-F5344CB8AC3E}">
        <p14:creationId xmlns:p14="http://schemas.microsoft.com/office/powerpoint/2010/main" val="429196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68" y="1590"/>
          <a:ext cx="1465" cy="1587"/>
        </p:xfrm>
        <a:graphic>
          <a:graphicData uri="http://schemas.openxmlformats.org/presentationml/2006/ole">
            <mc:AlternateContent xmlns:mc="http://schemas.openxmlformats.org/markup-compatibility/2006">
              <mc:Choice xmlns:v="urn:schemas-microsoft-com:vml" Requires="v">
                <p:oleObj spid="_x0000_s1056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0"/>
                        <a:ext cx="1465" cy="1587"/>
                      </a:xfrm>
                      <a:prstGeom prst="rect">
                        <a:avLst/>
                      </a:prstGeom>
                    </p:spPr>
                  </p:pic>
                </p:oleObj>
              </mc:Fallback>
            </mc:AlternateContent>
          </a:graphicData>
        </a:graphic>
      </p:graphicFrame>
      <p:sp>
        <p:nvSpPr>
          <p:cNvPr id="14" name="Text Placeholder 13"/>
          <p:cNvSpPr>
            <a:spLocks noGrp="1"/>
          </p:cNvSpPr>
          <p:nvPr>
            <p:ph type="body" sz="quarter" idx="10" hasCustomPrompt="1"/>
          </p:nvPr>
        </p:nvSpPr>
        <p:spPr>
          <a:xfrm>
            <a:off x="250135" y="256032"/>
            <a:ext cx="8229600"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Title of Slide</a:t>
            </a:r>
          </a:p>
        </p:txBody>
      </p:sp>
      <p:sp>
        <p:nvSpPr>
          <p:cNvPr id="4"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solidFill>
                  <a:prstClr val="white"/>
                </a:solidFill>
              </a:rPr>
              <a:t>   |   </a:t>
            </a:r>
            <a:fld id="{DA15E891-66B8-4B28-AB8F-05A4B1DE573C}" type="slidenum">
              <a:rPr lang="en-US" sz="1000" smtClean="0">
                <a:solidFill>
                  <a:prstClr val="white"/>
                </a:solidFill>
              </a:rPr>
              <a:pPr/>
              <a:t>‹#›</a:t>
            </a:fld>
            <a:endParaRPr lang="en-US" sz="1000">
              <a:solidFill>
                <a:prstClr val="white"/>
              </a:solidFill>
            </a:endParaRPr>
          </a:p>
        </p:txBody>
      </p:sp>
    </p:spTree>
    <p:extLst>
      <p:ext uri="{BB962C8B-B14F-4D97-AF65-F5344CB8AC3E}">
        <p14:creationId xmlns:p14="http://schemas.microsoft.com/office/powerpoint/2010/main" val="34100754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6"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04230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a:t>Click to edit Master text styles</a:t>
            </a:r>
          </a:p>
          <a:p>
            <a:endParaRPr lang="en-US"/>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a:t>Click to edit text</a:t>
            </a:r>
          </a:p>
        </p:txBody>
      </p:sp>
      <p:sp>
        <p:nvSpPr>
          <p:cNvPr id="10"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9530902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7"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26188087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
        <p:nvSpPr>
          <p:cNvPr id="9" name="Slide Number Placeholder 7"/>
          <p:cNvSpPr txBox="1">
            <a:spLocks/>
          </p:cNvSpPr>
          <p:nvPr userDrawn="1"/>
        </p:nvSpPr>
        <p:spPr>
          <a:xfrm>
            <a:off x="8474338" y="6489340"/>
            <a:ext cx="587784" cy="35452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Tree>
    <p:extLst>
      <p:ext uri="{BB962C8B-B14F-4D97-AF65-F5344CB8AC3E}">
        <p14:creationId xmlns:p14="http://schemas.microsoft.com/office/powerpoint/2010/main" val="8630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emf"/><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oleObject" Target="../embeddings/oleObject13.bin"/><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ags" Target="../tags/tag14.xml"/><Relationship Id="rId5" Type="http://schemas.openxmlformats.org/officeDocument/2006/relationships/slideLayout" Target="../slideLayouts/slideLayout100.xml"/><Relationship Id="rId10" Type="http://schemas.openxmlformats.org/officeDocument/2006/relationships/vmlDrawing" Target="../drawings/vmlDrawing13.vml"/><Relationship Id="rId4" Type="http://schemas.openxmlformats.org/officeDocument/2006/relationships/slideLayout" Target="../slideLayouts/slideLayout99.xml"/><Relationship Id="rId9" Type="http://schemas.openxmlformats.org/officeDocument/2006/relationships/theme" Target="../theme/theme10.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vmlDrawing" Target="../drawings/vmlDrawing15.v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17" Type="http://schemas.openxmlformats.org/officeDocument/2006/relationships/image" Target="../media/image2.jpeg"/><Relationship Id="rId2" Type="http://schemas.openxmlformats.org/officeDocument/2006/relationships/slideLayout" Target="../slideLayouts/slideLayout105.xml"/><Relationship Id="rId16" Type="http://schemas.openxmlformats.org/officeDocument/2006/relationships/image" Target="../media/image1.emf"/><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oleObject" Target="../embeddings/oleObject15.bin"/><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ags" Target="../tags/tag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e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oleObject" Target="../embeddings/oleObject17.bin"/><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tags" Target="../tags/tag18.xml"/><Relationship Id="rId5" Type="http://schemas.openxmlformats.org/officeDocument/2006/relationships/slideLayout" Target="../slideLayouts/slideLayout119.xml"/><Relationship Id="rId10" Type="http://schemas.openxmlformats.org/officeDocument/2006/relationships/vmlDrawing" Target="../drawings/vmlDrawing17.vml"/><Relationship Id="rId4" Type="http://schemas.openxmlformats.org/officeDocument/2006/relationships/slideLayout" Target="../slideLayouts/slideLayout118.xml"/><Relationship Id="rId9" Type="http://schemas.openxmlformats.org/officeDocument/2006/relationships/theme" Target="../theme/theme12.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slideLayout" Target="../slideLayouts/slideLayout125.xml"/><Relationship Id="rId7" Type="http://schemas.openxmlformats.org/officeDocument/2006/relationships/vmlDrawing" Target="../drawings/vmlDrawing19.v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heme" Target="../theme/theme13.xml"/><Relationship Id="rId11" Type="http://schemas.openxmlformats.org/officeDocument/2006/relationships/image" Target="../media/image2.jpeg"/><Relationship Id="rId5" Type="http://schemas.openxmlformats.org/officeDocument/2006/relationships/slideLayout" Target="../slideLayouts/slideLayout127.xml"/><Relationship Id="rId10" Type="http://schemas.openxmlformats.org/officeDocument/2006/relationships/image" Target="../media/image1.emf"/><Relationship Id="rId4" Type="http://schemas.openxmlformats.org/officeDocument/2006/relationships/slideLayout" Target="../slideLayouts/slideLayout126.xml"/><Relationship Id="rId9" Type="http://schemas.openxmlformats.org/officeDocument/2006/relationships/oleObject" Target="../embeddings/oleObject19.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emf"/><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oleObject" Target="../embeddings/oleObject20.bin"/><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tags" Target="../tags/tag21.xml"/><Relationship Id="rId5" Type="http://schemas.openxmlformats.org/officeDocument/2006/relationships/slideLayout" Target="../slideLayouts/slideLayout132.xml"/><Relationship Id="rId10" Type="http://schemas.openxmlformats.org/officeDocument/2006/relationships/vmlDrawing" Target="../drawings/vmlDrawing20.vml"/><Relationship Id="rId4" Type="http://schemas.openxmlformats.org/officeDocument/2006/relationships/slideLayout" Target="../slideLayouts/slideLayout131.xml"/><Relationship Id="rId9" Type="http://schemas.openxmlformats.org/officeDocument/2006/relationships/theme" Target="../theme/theme14.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image" Target="../media/image1.emf"/><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oleObject" Target="../embeddings/oleObject22.bin"/><Relationship Id="rId2" Type="http://schemas.openxmlformats.org/officeDocument/2006/relationships/slideLayout" Target="../slideLayouts/slideLayout137.xml"/><Relationship Id="rId16" Type="http://schemas.openxmlformats.org/officeDocument/2006/relationships/tags" Target="../tags/tag23.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vmlDrawing" Target="../drawings/vmlDrawing22.vml"/><Relationship Id="rId10" Type="http://schemas.openxmlformats.org/officeDocument/2006/relationships/slideLayout" Target="../slideLayouts/slideLayout145.xml"/><Relationship Id="rId19" Type="http://schemas.openxmlformats.org/officeDocument/2006/relationships/image" Target="../media/image2.jpeg"/><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image" Target="../media/image1.emf"/><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oleObject" Target="../embeddings/oleObject24.bin"/><Relationship Id="rId2" Type="http://schemas.openxmlformats.org/officeDocument/2006/relationships/slideLayout" Target="../slideLayouts/slideLayout150.xml"/><Relationship Id="rId16" Type="http://schemas.openxmlformats.org/officeDocument/2006/relationships/tags" Target="../tags/tag25.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vmlDrawing" Target="../drawings/vmlDrawing24.vml"/><Relationship Id="rId10" Type="http://schemas.openxmlformats.org/officeDocument/2006/relationships/slideLayout" Target="../slideLayouts/slideLayout158.xml"/><Relationship Id="rId19" Type="http://schemas.openxmlformats.org/officeDocument/2006/relationships/image" Target="../media/image2.jpeg"/><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slideLayout" Target="../slideLayouts/slideLayout164.xml"/><Relationship Id="rId7" Type="http://schemas.openxmlformats.org/officeDocument/2006/relationships/vmlDrawing" Target="../drawings/vmlDrawing26.v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theme" Target="../theme/theme17.xml"/><Relationship Id="rId11" Type="http://schemas.openxmlformats.org/officeDocument/2006/relationships/image" Target="../media/image2.jpeg"/><Relationship Id="rId5" Type="http://schemas.openxmlformats.org/officeDocument/2006/relationships/slideLayout" Target="../slideLayouts/slideLayout166.xml"/><Relationship Id="rId10" Type="http://schemas.openxmlformats.org/officeDocument/2006/relationships/image" Target="../media/image1.emf"/><Relationship Id="rId4" Type="http://schemas.openxmlformats.org/officeDocument/2006/relationships/slideLayout" Target="../slideLayouts/slideLayout165.xml"/><Relationship Id="rId9" Type="http://schemas.openxmlformats.org/officeDocument/2006/relationships/oleObject" Target="../embeddings/oleObject26.bin"/></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slideLayout" Target="../slideLayouts/slideLayout169.xml"/><Relationship Id="rId7" Type="http://schemas.openxmlformats.org/officeDocument/2006/relationships/vmlDrawing" Target="../drawings/vmlDrawing27.v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theme" Target="../theme/theme18.xml"/><Relationship Id="rId11" Type="http://schemas.openxmlformats.org/officeDocument/2006/relationships/image" Target="../media/image2.jpeg"/><Relationship Id="rId5" Type="http://schemas.openxmlformats.org/officeDocument/2006/relationships/slideLayout" Target="../slideLayouts/slideLayout171.xml"/><Relationship Id="rId10" Type="http://schemas.openxmlformats.org/officeDocument/2006/relationships/image" Target="../media/image1.emf"/><Relationship Id="rId4" Type="http://schemas.openxmlformats.org/officeDocument/2006/relationships/slideLayout" Target="../slideLayouts/slideLayout170.xml"/><Relationship Id="rId9" Type="http://schemas.openxmlformats.org/officeDocument/2006/relationships/oleObject" Target="../embeddings/oleObject27.bin"/></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slideLayout" Target="../slideLayouts/slideLayout174.xml"/><Relationship Id="rId7" Type="http://schemas.openxmlformats.org/officeDocument/2006/relationships/vmlDrawing" Target="../drawings/vmlDrawing28.v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theme" Target="../theme/theme19.xml"/><Relationship Id="rId11" Type="http://schemas.openxmlformats.org/officeDocument/2006/relationships/image" Target="../media/image2.jpeg"/><Relationship Id="rId5" Type="http://schemas.openxmlformats.org/officeDocument/2006/relationships/slideLayout" Target="../slideLayouts/slideLayout176.xml"/><Relationship Id="rId10" Type="http://schemas.openxmlformats.org/officeDocument/2006/relationships/image" Target="../media/image1.emf"/><Relationship Id="rId4" Type="http://schemas.openxmlformats.org/officeDocument/2006/relationships/slideLayout" Target="../slideLayouts/slideLayout175.xml"/><Relationship Id="rId9" Type="http://schemas.openxmlformats.org/officeDocument/2006/relationships/oleObject" Target="../embeddings/oleObject28.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slideLayout" Target="../slideLayouts/slideLayout179.xml"/><Relationship Id="rId7" Type="http://schemas.openxmlformats.org/officeDocument/2006/relationships/vmlDrawing" Target="../drawings/vmlDrawing29.v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theme" Target="../theme/theme20.xml"/><Relationship Id="rId11" Type="http://schemas.openxmlformats.org/officeDocument/2006/relationships/image" Target="../media/image2.jpeg"/><Relationship Id="rId5" Type="http://schemas.openxmlformats.org/officeDocument/2006/relationships/slideLayout" Target="../slideLayouts/slideLayout181.xml"/><Relationship Id="rId10" Type="http://schemas.openxmlformats.org/officeDocument/2006/relationships/image" Target="../media/image1.emf"/><Relationship Id="rId4" Type="http://schemas.openxmlformats.org/officeDocument/2006/relationships/slideLayout" Target="../slideLayouts/slideLayout180.xml"/><Relationship Id="rId9" Type="http://schemas.openxmlformats.org/officeDocument/2006/relationships/oleObject" Target="../embeddings/oleObject29.bin"/></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13" Type="http://schemas.openxmlformats.org/officeDocument/2006/relationships/image" Target="../media/image2.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1.emf"/><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oleObject" Target="../embeddings/oleObject30.bin"/><Relationship Id="rId5" Type="http://schemas.openxmlformats.org/officeDocument/2006/relationships/slideLayout" Target="../slideLayouts/slideLayout186.xml"/><Relationship Id="rId10" Type="http://schemas.openxmlformats.org/officeDocument/2006/relationships/tags" Target="../tags/tag31.xml"/><Relationship Id="rId4" Type="http://schemas.openxmlformats.org/officeDocument/2006/relationships/slideLayout" Target="../slideLayouts/slideLayout185.xml"/><Relationship Id="rId9" Type="http://schemas.openxmlformats.org/officeDocument/2006/relationships/vmlDrawing" Target="../drawings/vmlDrawing30.v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13" Type="http://schemas.openxmlformats.org/officeDocument/2006/relationships/image" Target="../media/image2.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image" Target="../media/image1.emf"/><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oleObject" Target="../embeddings/oleObject32.bin"/><Relationship Id="rId5" Type="http://schemas.openxmlformats.org/officeDocument/2006/relationships/slideLayout" Target="../slideLayouts/slideLayout193.xml"/><Relationship Id="rId10" Type="http://schemas.openxmlformats.org/officeDocument/2006/relationships/tags" Target="../tags/tag33.xml"/><Relationship Id="rId4" Type="http://schemas.openxmlformats.org/officeDocument/2006/relationships/slideLayout" Target="../slideLayouts/slideLayout192.xml"/><Relationship Id="rId9" Type="http://schemas.openxmlformats.org/officeDocument/2006/relationships/vmlDrawing" Target="../drawings/vmlDrawing32.v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1.emf"/><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oleObject" Target="../embeddings/oleObject34.bin"/><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tags" Target="../tags/tag35.xml"/><Relationship Id="rId5" Type="http://schemas.openxmlformats.org/officeDocument/2006/relationships/slideLayout" Target="../slideLayouts/slideLayout200.xml"/><Relationship Id="rId10" Type="http://schemas.openxmlformats.org/officeDocument/2006/relationships/vmlDrawing" Target="../drawings/vmlDrawing34.vml"/><Relationship Id="rId4" Type="http://schemas.openxmlformats.org/officeDocument/2006/relationships/slideLayout" Target="../slideLayouts/slideLayout199.xml"/><Relationship Id="rId9" Type="http://schemas.openxmlformats.org/officeDocument/2006/relationships/theme" Target="../theme/theme23.xml"/><Relationship Id="rId14" Type="http://schemas.openxmlformats.org/officeDocument/2006/relationships/image" Target="../media/image2.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1.emf"/><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oleObject" Target="../embeddings/oleObject36.bin"/><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tags" Target="../tags/tag37.xml"/><Relationship Id="rId5" Type="http://schemas.openxmlformats.org/officeDocument/2006/relationships/slideLayout" Target="../slideLayouts/slideLayout208.xml"/><Relationship Id="rId10" Type="http://schemas.openxmlformats.org/officeDocument/2006/relationships/vmlDrawing" Target="../drawings/vmlDrawing36.vml"/><Relationship Id="rId4" Type="http://schemas.openxmlformats.org/officeDocument/2006/relationships/slideLayout" Target="../slideLayouts/slideLayout207.xml"/><Relationship Id="rId9" Type="http://schemas.openxmlformats.org/officeDocument/2006/relationships/theme" Target="../theme/theme24.xml"/><Relationship Id="rId14" Type="http://schemas.openxmlformats.org/officeDocument/2006/relationships/image" Target="../media/image2.jpe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13" Type="http://schemas.openxmlformats.org/officeDocument/2006/relationships/image" Target="../media/image2.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image" Target="../media/image1.emf"/><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oleObject" Target="../embeddings/oleObject38.bin"/><Relationship Id="rId5" Type="http://schemas.openxmlformats.org/officeDocument/2006/relationships/slideLayout" Target="../slideLayouts/slideLayout216.xml"/><Relationship Id="rId10" Type="http://schemas.openxmlformats.org/officeDocument/2006/relationships/tags" Target="../tags/tag39.xml"/><Relationship Id="rId4" Type="http://schemas.openxmlformats.org/officeDocument/2006/relationships/slideLayout" Target="../slideLayouts/slideLayout215.xml"/><Relationship Id="rId9" Type="http://schemas.openxmlformats.org/officeDocument/2006/relationships/vmlDrawing" Target="../drawings/vmlDrawing38.v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13" Type="http://schemas.openxmlformats.org/officeDocument/2006/relationships/image" Target="../media/image2.jpe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image" Target="../media/image1.emf"/><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oleObject" Target="../embeddings/oleObject40.bin"/><Relationship Id="rId5" Type="http://schemas.openxmlformats.org/officeDocument/2006/relationships/slideLayout" Target="../slideLayouts/slideLayout223.xml"/><Relationship Id="rId10" Type="http://schemas.openxmlformats.org/officeDocument/2006/relationships/tags" Target="../tags/tag41.xml"/><Relationship Id="rId4" Type="http://schemas.openxmlformats.org/officeDocument/2006/relationships/slideLayout" Target="../slideLayouts/slideLayout222.xml"/><Relationship Id="rId9" Type="http://schemas.openxmlformats.org/officeDocument/2006/relationships/vmlDrawing" Target="../drawings/vmlDrawing40.v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image" Target="../media/image11.png"/><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image" Target="../media/image11.png"/><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slideLayout" Target="../slideLayouts/slideLayout254.xml"/><Relationship Id="rId7" Type="http://schemas.openxmlformats.org/officeDocument/2006/relationships/vmlDrawing" Target="../drawings/vmlDrawing42.v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theme" Target="../theme/theme29.xml"/><Relationship Id="rId11" Type="http://schemas.openxmlformats.org/officeDocument/2006/relationships/image" Target="../media/image2.jpeg"/><Relationship Id="rId5" Type="http://schemas.openxmlformats.org/officeDocument/2006/relationships/slideLayout" Target="../slideLayouts/slideLayout256.xml"/><Relationship Id="rId10" Type="http://schemas.openxmlformats.org/officeDocument/2006/relationships/image" Target="../media/image1.emf"/><Relationship Id="rId4" Type="http://schemas.openxmlformats.org/officeDocument/2006/relationships/slideLayout" Target="../slideLayouts/slideLayout255.xml"/><Relationship Id="rId9" Type="http://schemas.openxmlformats.org/officeDocument/2006/relationships/oleObject" Target="../embeddings/oleObject4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oleObject" Target="../embeddings/oleObject2.bin"/><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ags" Target="../tags/tag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vmlDrawing" Target="../drawings/vmlDrawing2.vml"/><Relationship Id="rId5" Type="http://schemas.openxmlformats.org/officeDocument/2006/relationships/slideLayout" Target="../slideLayouts/slideLayout23.xml"/><Relationship Id="rId15" Type="http://schemas.openxmlformats.org/officeDocument/2006/relationships/image" Target="../media/image2.jpeg"/><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emf"/></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7.jpe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30.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1.xml.rels><?xml version="1.0" encoding="UTF-8" standalone="yes"?>
<Relationships xmlns="http://schemas.openxmlformats.org/package/2006/relationships"><Relationship Id="rId3" Type="http://schemas.openxmlformats.org/officeDocument/2006/relationships/vmlDrawing" Target="../drawings/vmlDrawing43.vml"/><Relationship Id="rId7" Type="http://schemas.openxmlformats.org/officeDocument/2006/relationships/image" Target="../media/image22.jpeg"/><Relationship Id="rId2" Type="http://schemas.openxmlformats.org/officeDocument/2006/relationships/theme" Target="../theme/theme31.xml"/><Relationship Id="rId1" Type="http://schemas.openxmlformats.org/officeDocument/2006/relationships/slideLayout" Target="../slideLayouts/slideLayout268.x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tags" Target="../tags/tag44.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13" Type="http://schemas.openxmlformats.org/officeDocument/2006/relationships/image" Target="../media/image2.jpeg"/><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image" Target="../media/image1.emf"/><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oleObject" Target="../embeddings/oleObject44.bin"/><Relationship Id="rId5" Type="http://schemas.openxmlformats.org/officeDocument/2006/relationships/slideLayout" Target="../slideLayouts/slideLayout273.xml"/><Relationship Id="rId10" Type="http://schemas.openxmlformats.org/officeDocument/2006/relationships/tags" Target="../tags/tag45.xml"/><Relationship Id="rId4" Type="http://schemas.openxmlformats.org/officeDocument/2006/relationships/slideLayout" Target="../slideLayouts/slideLayout272.xml"/><Relationship Id="rId9" Type="http://schemas.openxmlformats.org/officeDocument/2006/relationships/vmlDrawing" Target="../drawings/vmlDrawing44.vml"/></Relationships>
</file>

<file path=ppt/slideMasters/_rels/slideMaster33.xml.rels><?xml version="1.0" encoding="UTF-8" standalone="yes"?>
<Relationships xmlns="http://schemas.openxmlformats.org/package/2006/relationships"><Relationship Id="rId8" Type="http://schemas.openxmlformats.org/officeDocument/2006/relationships/vmlDrawing" Target="../drawings/vmlDrawing46.vml"/><Relationship Id="rId3" Type="http://schemas.openxmlformats.org/officeDocument/2006/relationships/slideLayout" Target="../slideLayouts/slideLayout278.xml"/><Relationship Id="rId7" Type="http://schemas.openxmlformats.org/officeDocument/2006/relationships/theme" Target="../theme/theme33.xml"/><Relationship Id="rId12" Type="http://schemas.openxmlformats.org/officeDocument/2006/relationships/image" Target="../media/image2.jpeg"/><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image" Target="../media/image1.emf"/><Relationship Id="rId5" Type="http://schemas.openxmlformats.org/officeDocument/2006/relationships/slideLayout" Target="../slideLayouts/slideLayout280.xml"/><Relationship Id="rId10" Type="http://schemas.openxmlformats.org/officeDocument/2006/relationships/oleObject" Target="../embeddings/oleObject46.bin"/><Relationship Id="rId4" Type="http://schemas.openxmlformats.org/officeDocument/2006/relationships/slideLayout" Target="../slideLayouts/slideLayout279.xml"/><Relationship Id="rId9" Type="http://schemas.openxmlformats.org/officeDocument/2006/relationships/tags" Target="../tags/tag47.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13" Type="http://schemas.openxmlformats.org/officeDocument/2006/relationships/image" Target="../media/image2.jpeg"/><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image" Target="../media/image1.emf"/><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oleObject" Target="../embeddings/oleObject48.bin"/><Relationship Id="rId5" Type="http://schemas.openxmlformats.org/officeDocument/2006/relationships/slideLayout" Target="../slideLayouts/slideLayout286.xml"/><Relationship Id="rId10" Type="http://schemas.openxmlformats.org/officeDocument/2006/relationships/tags" Target="../tags/tag49.xml"/><Relationship Id="rId4" Type="http://schemas.openxmlformats.org/officeDocument/2006/relationships/slideLayout" Target="../slideLayouts/slideLayout285.xml"/><Relationship Id="rId9" Type="http://schemas.openxmlformats.org/officeDocument/2006/relationships/vmlDrawing" Target="../drawings/vmlDrawing48.v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13" Type="http://schemas.openxmlformats.org/officeDocument/2006/relationships/image" Target="../media/image2.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1.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50.bin"/><Relationship Id="rId5" Type="http://schemas.openxmlformats.org/officeDocument/2006/relationships/slideLayout" Target="../slideLayouts/slideLayout293.xml"/><Relationship Id="rId10" Type="http://schemas.openxmlformats.org/officeDocument/2006/relationships/tags" Target="../tags/tag51.xml"/><Relationship Id="rId4" Type="http://schemas.openxmlformats.org/officeDocument/2006/relationships/slideLayout" Target="../slideLayouts/slideLayout292.xml"/><Relationship Id="rId9" Type="http://schemas.openxmlformats.org/officeDocument/2006/relationships/vmlDrawing" Target="../drawings/vmlDrawing50.v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image" Target="../media/image1.emf"/><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oleObject" Target="../embeddings/oleObject52.bin"/><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tags" Target="../tags/tag53.xml"/><Relationship Id="rId5" Type="http://schemas.openxmlformats.org/officeDocument/2006/relationships/slideLayout" Target="../slideLayouts/slideLayout300.xml"/><Relationship Id="rId10" Type="http://schemas.openxmlformats.org/officeDocument/2006/relationships/vmlDrawing" Target="../drawings/vmlDrawing52.vml"/><Relationship Id="rId4" Type="http://schemas.openxmlformats.org/officeDocument/2006/relationships/slideLayout" Target="../slideLayouts/slideLayout299.xml"/><Relationship Id="rId9" Type="http://schemas.openxmlformats.org/officeDocument/2006/relationships/theme" Target="../theme/theme36.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oleObject" Target="../embeddings/oleObject3.bin"/><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ags" Target="../tags/tag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vmlDrawing" Target="../drawings/vmlDrawing3.vml"/><Relationship Id="rId5" Type="http://schemas.openxmlformats.org/officeDocument/2006/relationships/slideLayout" Target="../slideLayouts/slideLayout32.xml"/><Relationship Id="rId15" Type="http://schemas.openxmlformats.org/officeDocument/2006/relationships/image" Target="../media/image2.jpeg"/><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vmlDrawing" Target="../drawings/vmlDrawing4.v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17" Type="http://schemas.openxmlformats.org/officeDocument/2006/relationships/image" Target="../media/image2.jpeg"/><Relationship Id="rId2" Type="http://schemas.openxmlformats.org/officeDocument/2006/relationships/slideLayout" Target="../slideLayouts/slideLayout38.xml"/><Relationship Id="rId16" Type="http://schemas.openxmlformats.org/officeDocument/2006/relationships/image" Target="../media/image1.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oleObject" Target="../embeddings/oleObject4.bin"/><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emf"/><Relationship Id="rId2" Type="http://schemas.openxmlformats.org/officeDocument/2006/relationships/slideLayout" Target="../slideLayouts/slideLayout49.xml"/><Relationship Id="rId16" Type="http://schemas.openxmlformats.org/officeDocument/2006/relationships/oleObject" Target="../embeddings/oleObject5.bin"/><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vmlDrawing" Target="../drawings/vmlDrawing5.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18" Type="http://schemas.openxmlformats.org/officeDocument/2006/relationships/image" Target="../media/image2.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emf"/><Relationship Id="rId2" Type="http://schemas.openxmlformats.org/officeDocument/2006/relationships/slideLayout" Target="../slideLayouts/slideLayout61.xml"/><Relationship Id="rId16" Type="http://schemas.openxmlformats.org/officeDocument/2006/relationships/oleObject" Target="../embeddings/oleObject7.bin"/><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ags" Target="../tags/tag8.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vmlDrawing" Target="../drawings/vmlDrawing7.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oleObject" Target="../embeddings/oleObject9.bin"/><Relationship Id="rId2" Type="http://schemas.openxmlformats.org/officeDocument/2006/relationships/slideLayout" Target="../slideLayouts/slideLayout73.xml"/><Relationship Id="rId16" Type="http://schemas.openxmlformats.org/officeDocument/2006/relationships/tags" Target="../tags/tag1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vmlDrawing" Target="../drawings/vmlDrawing9.vml"/><Relationship Id="rId10" Type="http://schemas.openxmlformats.org/officeDocument/2006/relationships/slideLayout" Target="../slideLayouts/slideLayout81.xml"/><Relationship Id="rId19" Type="http://schemas.openxmlformats.org/officeDocument/2006/relationships/image" Target="../media/image2.jpe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vmlDrawing" Target="../drawings/vmlDrawing11.v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17" Type="http://schemas.openxmlformats.org/officeDocument/2006/relationships/image" Target="../media/image2.jpeg"/><Relationship Id="rId2" Type="http://schemas.openxmlformats.org/officeDocument/2006/relationships/slideLayout" Target="../slideLayouts/slideLayout86.xml"/><Relationship Id="rId16" Type="http://schemas.openxmlformats.org/officeDocument/2006/relationships/image" Target="../media/image1.e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oleObject" Target="../embeddings/oleObject11.bin"/><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3730257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t> </a:t>
            </a:r>
            <a:fld id="{DA15E891-66B8-4B28-AB8F-05A4B1DE573C}" type="slidenum">
              <a:rPr lang="en-US" smtClean="0"/>
              <a:pPr defTabSz="457200"/>
              <a:t>‹#›</a:t>
            </a:fld>
            <a:endParaRPr lang="en-US"/>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25812936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991" r:id="rId5"/>
    <p:sldLayoutId id="2147484014" r:id="rId6"/>
    <p:sldLayoutId id="2147484354"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ext uri="{D42A27DB-BD31-4B8C-83A1-F6EECF244321}">
                <p14:modId xmlns:p14="http://schemas.microsoft.com/office/powerpoint/2010/main" val="1098483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67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2426537955"/>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5" r:id="rId8"/>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4"/>
            </p:custDataLst>
            <p:extLst>
              <p:ext uri="{D42A27DB-BD31-4B8C-83A1-F6EECF244321}">
                <p14:modId xmlns:p14="http://schemas.microsoft.com/office/powerpoint/2010/main" val="887744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86"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140612297"/>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6" r:id="rId8"/>
    <p:sldLayoutId id="2147484098" r:id="rId9"/>
    <p:sldLayoutId id="2147484099" r:id="rId10"/>
    <p:sldLayoutId id="2147484100" r:id="rId11"/>
  </p:sldLayoutIdLst>
  <p:hf hdr="0" ftr="0" dt="0"/>
  <p:txStyles>
    <p:titleStyle>
      <a:lvl1pPr algn="l" defTabSz="457200" rtl="0" eaLnBrk="1" latinLnBrk="0" hangingPunct="1">
        <a:spcBef>
          <a:spcPct val="0"/>
        </a:spcBef>
        <a:buNone/>
        <a:defRPr sz="20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ext uri="{D42A27DB-BD31-4B8C-83A1-F6EECF244321}">
                <p14:modId xmlns:p14="http://schemas.microsoft.com/office/powerpoint/2010/main" val="4292792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174"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78046199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14" r:id="rId8"/>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3662182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39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63439329"/>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ext uri="{D42A27DB-BD31-4B8C-83A1-F6EECF244321}">
                <p14:modId xmlns:p14="http://schemas.microsoft.com/office/powerpoint/2010/main" val="489140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534"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317578539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34" r:id="rId8"/>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6"/>
            </p:custDataLst>
            <p:extLst>
              <p:ext uri="{D42A27DB-BD31-4B8C-83A1-F6EECF244321}">
                <p14:modId xmlns:p14="http://schemas.microsoft.com/office/powerpoint/2010/main" val="1399609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750"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2351229788"/>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6"/>
            </p:custDataLst>
            <p:extLst>
              <p:ext uri="{D42A27DB-BD31-4B8C-83A1-F6EECF244321}">
                <p14:modId xmlns:p14="http://schemas.microsoft.com/office/powerpoint/2010/main" val="35899379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086"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408925718"/>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871734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42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388242157"/>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2976524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56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978282733"/>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17912380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71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2116677505"/>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55D3F-2FEF-5B4A-A9FC-07A6EA8DD3DF}" type="datetimeFigureOut">
              <a:rPr lang="en-US" smtClean="0"/>
              <a:t>3/13/2018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190D8-3940-844C-B3C7-1368B397A33C}" type="slidenum">
              <a:rPr lang="en-US" smtClean="0"/>
              <a:t>‹#›</a:t>
            </a:fld>
            <a:endParaRPr lang="en-US"/>
          </a:p>
        </p:txBody>
      </p:sp>
    </p:spTree>
    <p:extLst>
      <p:ext uri="{BB962C8B-B14F-4D97-AF65-F5344CB8AC3E}">
        <p14:creationId xmlns:p14="http://schemas.microsoft.com/office/powerpoint/2010/main" val="28715427"/>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15510965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85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768354740"/>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2180477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99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708691534"/>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26719468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19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2725298707"/>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ext uri="{D42A27DB-BD31-4B8C-83A1-F6EECF244321}">
                <p14:modId xmlns:p14="http://schemas.microsoft.com/office/powerpoint/2010/main" val="2852349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382"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18865815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7" r:id="rId8"/>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ext uri="{D42A27DB-BD31-4B8C-83A1-F6EECF244321}">
                <p14:modId xmlns:p14="http://schemas.microsoft.com/office/powerpoint/2010/main" val="1078361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59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34553576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41" r:id="rId8"/>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2740548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81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2437581294"/>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00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3290667235"/>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1"/>
            <a:ext cx="9156628" cy="6874932"/>
          </a:xfrm>
          <a:prstGeom prst="rect">
            <a:avLst/>
          </a:prstGeom>
        </p:spPr>
      </p:pic>
      <p:sp>
        <p:nvSpPr>
          <p:cNvPr id="13"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393031" y="1500109"/>
            <a:ext cx="8238318" cy="48981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8631350" y="15493"/>
            <a:ext cx="438467" cy="200055"/>
          </a:xfrm>
          <a:prstGeom prst="rect">
            <a:avLst/>
          </a:prstGeom>
          <a:noFill/>
        </p:spPr>
        <p:txBody>
          <a:bodyPr wrap="square" rtlCol="0">
            <a:spAutoFit/>
          </a:bodyPr>
          <a:lstStyle/>
          <a:p>
            <a:pPr algn="r" defTabSz="457200"/>
            <a:r>
              <a:rPr lang="en-US" sz="700" b="1">
                <a:solidFill>
                  <a:prstClr val="white"/>
                </a:solidFill>
                <a:cs typeface="Arial" pitchFamily="34" charset="0"/>
              </a:rPr>
              <a:t>|  </a:t>
            </a:r>
            <a:fld id="{0458CB15-4049-3E44-A91F-E9E0F94EC727}" type="slidenum">
              <a:rPr lang="en-US" sz="600" b="1" smtClean="0">
                <a:solidFill>
                  <a:prstClr val="white"/>
                </a:solidFill>
                <a:cs typeface="Arial" pitchFamily="34" charset="0"/>
              </a:rPr>
              <a:pPr algn="r" defTabSz="457200"/>
              <a:t>‹#›</a:t>
            </a:fld>
            <a:endParaRPr lang="en-US" sz="600" b="1" err="1">
              <a:solidFill>
                <a:prstClr val="white"/>
              </a:solidFill>
              <a:cs typeface="Arial" pitchFamily="34" charset="0"/>
            </a:endParaRPr>
          </a:p>
        </p:txBody>
      </p:sp>
    </p:spTree>
    <p:extLst>
      <p:ext uri="{BB962C8B-B14F-4D97-AF65-F5344CB8AC3E}">
        <p14:creationId xmlns:p14="http://schemas.microsoft.com/office/powerpoint/2010/main" val="1283535214"/>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1" r:id="rId12"/>
    <p:sldLayoutId id="214748427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670">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1"/>
            <a:ext cx="9156628" cy="6874932"/>
          </a:xfrm>
          <a:prstGeom prst="rect">
            <a:avLst/>
          </a:prstGeom>
        </p:spPr>
      </p:pic>
      <p:sp>
        <p:nvSpPr>
          <p:cNvPr id="13" name="Title Placeholder 1"/>
          <p:cNvSpPr>
            <a:spLocks noGrp="1"/>
          </p:cNvSpPr>
          <p:nvPr>
            <p:ph type="title"/>
          </p:nvPr>
        </p:nvSpPr>
        <p:spPr>
          <a:xfrm>
            <a:off x="457201" y="705204"/>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393031" y="1500109"/>
            <a:ext cx="8238318" cy="48981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8631350" y="15493"/>
            <a:ext cx="438467" cy="200055"/>
          </a:xfrm>
          <a:prstGeom prst="rect">
            <a:avLst/>
          </a:prstGeom>
          <a:noFill/>
        </p:spPr>
        <p:txBody>
          <a:bodyPr wrap="square" rtlCol="0">
            <a:spAutoFit/>
          </a:bodyPr>
          <a:lstStyle/>
          <a:p>
            <a:pPr algn="r" defTabSz="457200"/>
            <a:r>
              <a:rPr lang="en-US" sz="700" b="1">
                <a:solidFill>
                  <a:prstClr val="white"/>
                </a:solidFill>
                <a:cs typeface="Arial" pitchFamily="34" charset="0"/>
              </a:rPr>
              <a:t>|  </a:t>
            </a:r>
            <a:fld id="{0458CB15-4049-3E44-A91F-E9E0F94EC727}" type="slidenum">
              <a:rPr lang="en-US" sz="600" b="1" smtClean="0">
                <a:solidFill>
                  <a:prstClr val="white"/>
                </a:solidFill>
                <a:cs typeface="Arial" pitchFamily="34" charset="0"/>
              </a:rPr>
              <a:pPr algn="r" defTabSz="457200"/>
              <a:t>‹#›</a:t>
            </a:fld>
            <a:endParaRPr lang="en-US" sz="600" b="1" err="1">
              <a:solidFill>
                <a:prstClr val="white"/>
              </a:solidFill>
              <a:cs typeface="Arial" pitchFamily="34" charset="0"/>
            </a:endParaRPr>
          </a:p>
        </p:txBody>
      </p:sp>
    </p:spTree>
    <p:extLst>
      <p:ext uri="{BB962C8B-B14F-4D97-AF65-F5344CB8AC3E}">
        <p14:creationId xmlns:p14="http://schemas.microsoft.com/office/powerpoint/2010/main" val="2870951859"/>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670">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587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690601495"/>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10" r:id="rId5"/>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2"/>
            </p:custDataLst>
            <p:extLst>
              <p:ext uri="{D42A27DB-BD31-4B8C-83A1-F6EECF244321}">
                <p14:modId xmlns:p14="http://schemas.microsoft.com/office/powerpoint/2010/main" val="1668440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54"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423592068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8" r:id="rId8"/>
    <p:sldLayoutId id="2147483951" r:id="rId9"/>
  </p:sldLayoutIdLst>
  <p:hf hdr="0" ftr="0" dt="0"/>
  <p:txStyles>
    <p:titleStyle>
      <a:lvl1pPr algn="l" defTabSz="457200" rtl="0" eaLnBrk="1" latinLnBrk="0" hangingPunct="1">
        <a:spcBef>
          <a:spcPct val="0"/>
        </a:spcBef>
        <a:buNone/>
        <a:defRPr sz="20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a:solidFill>
                  <a:prstClr val="white"/>
                </a:solidFill>
              </a:rPr>
              <a:t>   |   </a:t>
            </a:r>
            <a:fld id="{DA15E891-66B8-4B28-AB8F-05A4B1DE573C}" type="slidenum">
              <a:rPr lang="en-US" smtClean="0">
                <a:solidFill>
                  <a:prstClr val="white"/>
                </a:solidFill>
              </a:rPr>
              <a:pPr defTabSz="457200"/>
              <a:t>‹#›</a:t>
            </a:fld>
            <a:endParaRPr lang="en-US">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367994040"/>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20" r:id="rId6"/>
    <p:sldLayoutId id="2147484321" r:id="rId7"/>
    <p:sldLayoutId id="2147484322" r:id="rId8"/>
    <p:sldLayoutId id="2147484323" r:id="rId9"/>
    <p:sldLayoutId id="2147484326" r:id="rId10"/>
    <p:sldLayoutId id="2147484327" r:id="rId11"/>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63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
        <p:nvSpPr>
          <p:cNvPr id="8" name="Slide Number Placeholder 2"/>
          <p:cNvSpPr txBox="1">
            <a:spLocks/>
          </p:cNvSpPr>
          <p:nvPr userDrawn="1"/>
        </p:nvSpPr>
        <p:spPr>
          <a:xfrm>
            <a:off x="8474338" y="-7655"/>
            <a:ext cx="587784" cy="354523"/>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1419471"/>
      </p:ext>
    </p:extLst>
  </p:cSld>
  <p:clrMap bg1="lt1" tx1="dk1" bg2="lt2" tx2="dk2" accent1="accent1" accent2="accent2" accent3="accent3" accent4="accent4" accent5="accent5" accent6="accent6" hlink="hlink" folHlink="folHlink"/>
  <p:sldLayoutIdLst>
    <p:sldLayoutId id="2147484332" r:id="rId1"/>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2904372685"/>
              </p:ext>
            </p:extLst>
          </p:nvPr>
        </p:nvGraphicFramePr>
        <p:xfrm>
          <a:off x="1589" y="1598"/>
          <a:ext cx="1587" cy="1587"/>
        </p:xfrm>
        <a:graphic>
          <a:graphicData uri="http://schemas.openxmlformats.org/presentationml/2006/ole">
            <mc:AlternateContent xmlns:mc="http://schemas.openxmlformats.org/markup-compatibility/2006">
              <mc:Choice xmlns:v="urn:schemas-microsoft-com:vml" Requires="v">
                <p:oleObj spid="_x0000_s30839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9" y="159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202" y="400071"/>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2262319373"/>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2921158255"/>
              </p:ext>
            </p:extLst>
          </p:nvPr>
        </p:nvGraphicFramePr>
        <p:xfrm>
          <a:off x="1589" y="1598"/>
          <a:ext cx="1587" cy="1587"/>
        </p:xfrm>
        <a:graphic>
          <a:graphicData uri="http://schemas.openxmlformats.org/presentationml/2006/ole">
            <mc:AlternateContent xmlns:mc="http://schemas.openxmlformats.org/markup-compatibility/2006">
              <mc:Choice xmlns:v="urn:schemas-microsoft-com:vml" Requires="v">
                <p:oleObj spid="_x0000_s31659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9" y="159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202" y="400071"/>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3414482110"/>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3" r:id="rId6"/>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61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435011310"/>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4" r:id="rId6"/>
    <p:sldLayoutId id="2147484375"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68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3823666705"/>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1" r:id="rId7"/>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775"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150883028"/>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2"/>
            </p:custDataLst>
            <p:extLst>
              <p:ext uri="{D42A27DB-BD31-4B8C-83A1-F6EECF244321}">
                <p14:modId xmlns:p14="http://schemas.microsoft.com/office/powerpoint/2010/main" val="511990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94"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79655868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2" r:id="rId8"/>
    <p:sldLayoutId id="2147483965" r:id="rId9"/>
  </p:sldLayoutIdLst>
  <p:hf hdr="0" ftr="0" dt="0"/>
  <p:txStyles>
    <p:titleStyle>
      <a:lvl1pPr algn="l" defTabSz="457200" rtl="0" eaLnBrk="1" latinLnBrk="0" hangingPunct="1">
        <a:spcBef>
          <a:spcPct val="0"/>
        </a:spcBef>
        <a:buNone/>
        <a:defRPr sz="20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4"/>
            </p:custDataLst>
            <p:extLst>
              <p:ext uri="{D42A27DB-BD31-4B8C-83A1-F6EECF244321}">
                <p14:modId xmlns:p14="http://schemas.microsoft.com/office/powerpoint/2010/main" val="40029513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34"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89396999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6" r:id="rId8"/>
    <p:sldLayoutId id="2147483977" r:id="rId9"/>
    <p:sldLayoutId id="2147483978" r:id="rId10"/>
    <p:sldLayoutId id="2147483979" r:id="rId11"/>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5"/>
            </p:custDataLst>
            <p:extLst>
              <p:ext uri="{D42A27DB-BD31-4B8C-83A1-F6EECF244321}">
                <p14:modId xmlns:p14="http://schemas.microsoft.com/office/powerpoint/2010/main" val="33195634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42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167468608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4" r:id="rId8"/>
    <p:sldLayoutId id="2147484025" r:id="rId9"/>
    <p:sldLayoutId id="2147484026" r:id="rId10"/>
    <p:sldLayoutId id="2147484027" r:id="rId11"/>
    <p:sldLayoutId id="2147484028" r:id="rId12"/>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5"/>
            </p:custDataLst>
            <p:extLst>
              <p:ext uri="{D42A27DB-BD31-4B8C-83A1-F6EECF244321}">
                <p14:modId xmlns:p14="http://schemas.microsoft.com/office/powerpoint/2010/main" val="2453144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734"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418232767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8" r:id="rId8"/>
    <p:sldLayoutId id="2147484039" r:id="rId9"/>
    <p:sldLayoutId id="2147484040" r:id="rId10"/>
    <p:sldLayoutId id="2147484041" r:id="rId11"/>
    <p:sldLayoutId id="2147484042" r:id="rId12"/>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6"/>
            </p:custDataLst>
            <p:extLst>
              <p:ext uri="{D42A27DB-BD31-4B8C-83A1-F6EECF244321}">
                <p14:modId xmlns:p14="http://schemas.microsoft.com/office/powerpoint/2010/main" val="33868857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46"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366945584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Lst>
  <p:hf hdr="0" ftr="0" dt="0"/>
  <p:txStyles>
    <p:title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4"/>
            </p:custDataLst>
            <p:extLst>
              <p:ext uri="{D42A27DB-BD31-4B8C-83A1-F6EECF244321}">
                <p14:modId xmlns:p14="http://schemas.microsoft.com/office/powerpoint/2010/main" val="3108733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382"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pic>
        <p:nvPicPr>
          <p:cNvPr id="7" name="Picture 6" descr="header.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6489340"/>
            <a:ext cx="587784" cy="35452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pPr defTabSz="457200"/>
            <a:r>
              <a:rPr lang="en-US">
                <a:solidFill>
                  <a:srgbClr val="53565A"/>
                </a:solidFill>
              </a:rPr>
              <a:t> </a:t>
            </a:r>
            <a:fld id="{DA15E891-66B8-4B28-AB8F-05A4B1DE573C}" type="slidenum">
              <a:rPr lang="en-US" smtClean="0">
                <a:solidFill>
                  <a:srgbClr val="53565A"/>
                </a:solidFill>
              </a:rPr>
              <a:pPr defTabSz="457200"/>
              <a:t>‹#›</a:t>
            </a:fld>
            <a:endParaRPr lang="en-US">
              <a:solidFill>
                <a:srgbClr val="53565A"/>
              </a:solidFill>
            </a:endParaRPr>
          </a:p>
        </p:txBody>
      </p:sp>
      <p:sp>
        <p:nvSpPr>
          <p:cNvPr id="13" name="Title Placeholder 1"/>
          <p:cNvSpPr>
            <a:spLocks noGrp="1"/>
          </p:cNvSpPr>
          <p:nvPr>
            <p:ph type="title"/>
          </p:nvPr>
        </p:nvSpPr>
        <p:spPr>
          <a:xfrm>
            <a:off x="457199" y="400065"/>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Tree>
    <p:extLst>
      <p:ext uri="{BB962C8B-B14F-4D97-AF65-F5344CB8AC3E}">
        <p14:creationId xmlns:p14="http://schemas.microsoft.com/office/powerpoint/2010/main" val="9901166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7" r:id="rId8"/>
    <p:sldLayoutId id="2147484069" r:id="rId9"/>
    <p:sldLayoutId id="2147484070" r:id="rId10"/>
    <p:sldLayoutId id="2147484071" r:id="rId11"/>
  </p:sldLayoutIdLst>
  <p:hf hdr="0" ftr="0" dt="0"/>
  <p:txStyles>
    <p:titleStyle>
      <a:lvl1pPr algn="l" defTabSz="457200" rtl="0" eaLnBrk="1" latinLnBrk="0" hangingPunct="1">
        <a:spcBef>
          <a:spcPct val="0"/>
        </a:spcBef>
        <a:buNone/>
        <a:defRPr sz="20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ata.mendeley.com/" TargetMode="External"/><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z="2800" dirty="0">
                <a:solidFill>
                  <a:schemeClr val="accent1"/>
                </a:solidFill>
              </a:rPr>
              <a:t>Research data management with </a:t>
            </a:r>
            <a:br>
              <a:rPr lang="it-IT" sz="2800" dirty="0">
                <a:solidFill>
                  <a:schemeClr val="accent1"/>
                </a:solidFill>
              </a:rPr>
            </a:br>
            <a:r>
              <a:rPr lang="it-IT" sz="2800" dirty="0">
                <a:solidFill>
                  <a:schemeClr val="accent1"/>
                </a:solidFill>
              </a:rPr>
              <a:t>Mendeley </a:t>
            </a:r>
            <a:r>
              <a:rPr lang="it-IT" sz="2800" dirty="0" smtClean="0">
                <a:solidFill>
                  <a:schemeClr val="accent1"/>
                </a:solidFill>
              </a:rPr>
              <a:t>Data</a:t>
            </a:r>
            <a:br>
              <a:rPr lang="it-IT" sz="2800" dirty="0" smtClean="0">
                <a:solidFill>
                  <a:schemeClr val="accent1"/>
                </a:solidFill>
              </a:rPr>
            </a:br>
            <a:r>
              <a:rPr lang="it-IT" sz="2800" dirty="0">
                <a:solidFill>
                  <a:schemeClr val="accent1"/>
                </a:solidFill>
              </a:rPr>
              <a:t/>
            </a:r>
            <a:br>
              <a:rPr lang="it-IT" sz="2800" dirty="0">
                <a:solidFill>
                  <a:schemeClr val="accent1"/>
                </a:solidFill>
              </a:rPr>
            </a:br>
            <a:r>
              <a:rPr lang="it-IT" sz="2800" dirty="0" smtClean="0">
                <a:solidFill>
                  <a:schemeClr val="accent1"/>
                </a:solidFill>
              </a:rPr>
              <a:t>Electronic Lab Notebook with Hivebench</a:t>
            </a:r>
            <a:endParaRPr lang="it-IT" sz="2800" dirty="0">
              <a:solidFill>
                <a:schemeClr val="accent1"/>
              </a:solidFill>
            </a:endParaRPr>
          </a:p>
        </p:txBody>
      </p:sp>
      <p:sp>
        <p:nvSpPr>
          <p:cNvPr id="4" name="Subtitle 1">
            <a:extLst>
              <a:ext uri="{FF2B5EF4-FFF2-40B4-BE49-F238E27FC236}">
                <a16:creationId xmlns:a16="http://schemas.microsoft.com/office/drawing/2014/main" xmlns="" id="{3AB0C726-70CD-4A1D-A9CC-E1ED2E7870C9}"/>
              </a:ext>
            </a:extLst>
          </p:cNvPr>
          <p:cNvSpPr txBox="1">
            <a:spLocks/>
          </p:cNvSpPr>
          <p:nvPr/>
        </p:nvSpPr>
        <p:spPr>
          <a:xfrm>
            <a:off x="4823118" y="6330887"/>
            <a:ext cx="4407454" cy="32644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320"/>
              </a:spcBef>
              <a:spcAft>
                <a:spcPts val="0"/>
              </a:spcAft>
              <a:buClr>
                <a:srgbClr val="53565A"/>
              </a:buClr>
              <a:buSzPct val="100000"/>
              <a:buFont typeface="Arial"/>
              <a:buNone/>
              <a:defRPr sz="1600" b="0" i="0" u="none" strike="noStrike" cap="none">
                <a:solidFill>
                  <a:srgbClr val="53565A"/>
                </a:solidFill>
                <a:latin typeface="Arial"/>
                <a:ea typeface="Arial"/>
                <a:cs typeface="Arial"/>
                <a:sym typeface="Arial"/>
              </a:defRPr>
            </a:lvl1pPr>
            <a:lvl2pPr marL="457200" marR="0" lvl="1" indent="0" algn="ctr" rtl="0">
              <a:lnSpc>
                <a:spcPct val="100000"/>
              </a:lnSpc>
              <a:spcBef>
                <a:spcPts val="360"/>
              </a:spcBef>
              <a:spcAft>
                <a:spcPts val="0"/>
              </a:spcAft>
              <a:buClr>
                <a:srgbClr val="979899"/>
              </a:buClr>
              <a:buSzPct val="79999"/>
              <a:buFont typeface="Noto Sans Symbols"/>
              <a:buNone/>
              <a:defRPr sz="1800" b="0" i="0" u="none" strike="noStrike" cap="none">
                <a:solidFill>
                  <a:srgbClr val="979899"/>
                </a:solidFill>
                <a:latin typeface="Arial"/>
                <a:ea typeface="Arial"/>
                <a:cs typeface="Arial"/>
                <a:sym typeface="Arial"/>
              </a:defRPr>
            </a:lvl2pPr>
            <a:lvl3pPr marL="914400" marR="0" lvl="2"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3pPr>
            <a:lvl4pPr marL="1371600" marR="0" lvl="3"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4pPr>
            <a:lvl5pPr marL="1828800" marR="0" lvl="4"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5pPr>
            <a:lvl6pPr marL="2286000" marR="0" lvl="5"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6pPr>
            <a:lvl7pPr marL="2743200" marR="0" lvl="6"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7pPr>
            <a:lvl8pPr marL="3200400" marR="0" lvl="7"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8pPr>
            <a:lvl9pPr marL="3657600" marR="0" lvl="8"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9pPr>
          </a:lstStyle>
          <a:p>
            <a:r>
              <a:rPr lang="en-US" sz="1400" dirty="0" smtClean="0"/>
              <a:t>March 2018</a:t>
            </a:r>
            <a:endParaRPr lang="en-US" sz="1400" dirty="0"/>
          </a:p>
        </p:txBody>
      </p:sp>
      <p:sp>
        <p:nvSpPr>
          <p:cNvPr id="5" name="Subtitle 1">
            <a:extLst>
              <a:ext uri="{FF2B5EF4-FFF2-40B4-BE49-F238E27FC236}">
                <a16:creationId xmlns:a16="http://schemas.microsoft.com/office/drawing/2014/main" xmlns="" id="{06817C78-FAC2-41AD-A278-2E03AFB47E67}"/>
              </a:ext>
            </a:extLst>
          </p:cNvPr>
          <p:cNvSpPr txBox="1">
            <a:spLocks/>
          </p:cNvSpPr>
          <p:nvPr/>
        </p:nvSpPr>
        <p:spPr>
          <a:xfrm>
            <a:off x="4816394" y="5350514"/>
            <a:ext cx="3918900" cy="80650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320"/>
              </a:spcBef>
              <a:spcAft>
                <a:spcPts val="0"/>
              </a:spcAft>
              <a:buClr>
                <a:srgbClr val="53565A"/>
              </a:buClr>
              <a:buSzPct val="100000"/>
              <a:buFont typeface="Arial"/>
              <a:buNone/>
              <a:defRPr sz="1600" b="0" i="0" u="none" strike="noStrike" cap="none">
                <a:solidFill>
                  <a:srgbClr val="53565A"/>
                </a:solidFill>
                <a:latin typeface="Arial"/>
                <a:ea typeface="Arial"/>
                <a:cs typeface="Arial"/>
                <a:sym typeface="Arial"/>
              </a:defRPr>
            </a:lvl1pPr>
            <a:lvl2pPr marL="457200" marR="0" lvl="1" indent="0" algn="ctr" rtl="0">
              <a:lnSpc>
                <a:spcPct val="100000"/>
              </a:lnSpc>
              <a:spcBef>
                <a:spcPts val="360"/>
              </a:spcBef>
              <a:spcAft>
                <a:spcPts val="0"/>
              </a:spcAft>
              <a:buClr>
                <a:srgbClr val="979899"/>
              </a:buClr>
              <a:buSzPct val="79999"/>
              <a:buFont typeface="Noto Sans Symbols"/>
              <a:buNone/>
              <a:defRPr sz="1800" b="0" i="0" u="none" strike="noStrike" cap="none">
                <a:solidFill>
                  <a:srgbClr val="979899"/>
                </a:solidFill>
                <a:latin typeface="Arial"/>
                <a:ea typeface="Arial"/>
                <a:cs typeface="Arial"/>
                <a:sym typeface="Arial"/>
              </a:defRPr>
            </a:lvl2pPr>
            <a:lvl3pPr marL="914400" marR="0" lvl="2"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3pPr>
            <a:lvl4pPr marL="1371600" marR="0" lvl="3"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4pPr>
            <a:lvl5pPr marL="1828800" marR="0" lvl="4"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5pPr>
            <a:lvl6pPr marL="2286000" marR="0" lvl="5"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6pPr>
            <a:lvl7pPr marL="2743200" marR="0" lvl="6"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7pPr>
            <a:lvl8pPr marL="3200400" marR="0" lvl="7"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8pPr>
            <a:lvl9pPr marL="3657600" marR="0" lvl="8" indent="0" algn="ctr" rtl="0">
              <a:lnSpc>
                <a:spcPct val="100000"/>
              </a:lnSpc>
              <a:spcBef>
                <a:spcPts val="320"/>
              </a:spcBef>
              <a:spcAft>
                <a:spcPts val="0"/>
              </a:spcAft>
              <a:buClr>
                <a:srgbClr val="979899"/>
              </a:buClr>
              <a:buSzPct val="90000"/>
              <a:buFont typeface="Merriweather Sans"/>
              <a:buNone/>
              <a:defRPr sz="1600" b="0" i="0" u="none" strike="noStrike" cap="none">
                <a:solidFill>
                  <a:srgbClr val="979899"/>
                </a:solidFill>
                <a:latin typeface="Arial"/>
                <a:ea typeface="Arial"/>
                <a:cs typeface="Arial"/>
                <a:sym typeface="Arial"/>
              </a:defRPr>
            </a:lvl9pPr>
          </a:lstStyle>
          <a:p>
            <a:r>
              <a:rPr lang="en-US" sz="1400" dirty="0" smtClean="0"/>
              <a:t>Wouter </a:t>
            </a:r>
            <a:r>
              <a:rPr lang="en-US" sz="1400" dirty="0"/>
              <a:t>Haak, </a:t>
            </a:r>
            <a:r>
              <a:rPr lang="en-US" sz="1400" dirty="0" smtClean="0"/>
              <a:t>Julien </a:t>
            </a:r>
            <a:r>
              <a:rPr lang="en-US" sz="1400" dirty="0" err="1" smtClean="0"/>
              <a:t>Therier</a:t>
            </a:r>
            <a:endParaRPr lang="en-US" sz="1400" dirty="0"/>
          </a:p>
          <a:p>
            <a:r>
              <a:rPr lang="en-US" sz="1400" dirty="0"/>
              <a:t>w.haak@Elsevier.com</a:t>
            </a:r>
          </a:p>
          <a:p>
            <a:r>
              <a:rPr lang="en-US" sz="1400" dirty="0">
                <a:solidFill>
                  <a:schemeClr val="tx2"/>
                </a:solidFill>
              </a:rPr>
              <a:t>Elsevier Research Data Management</a:t>
            </a:r>
          </a:p>
        </p:txBody>
      </p:sp>
    </p:spTree>
    <p:extLst>
      <p:ext uri="{BB962C8B-B14F-4D97-AF65-F5344CB8AC3E}">
        <p14:creationId xmlns:p14="http://schemas.microsoft.com/office/powerpoint/2010/main" val="300923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200"/>
            <a:r>
              <a:rPr lang="en-US" smtClean="0"/>
              <a:t> </a:t>
            </a:r>
            <a:fld id="{DA15E891-66B8-4B28-AB8F-05A4B1DE573C}" type="slidenum">
              <a:rPr lang="en-US" smtClean="0"/>
              <a:pPr defTabSz="457200"/>
              <a:t>2</a:t>
            </a:fld>
            <a:endParaRPr lang="en-US"/>
          </a:p>
        </p:txBody>
      </p:sp>
      <p:pic>
        <p:nvPicPr>
          <p:cNvPr id="5" name="Picture 4"/>
          <p:cNvPicPr>
            <a:picLocks noChangeAspect="1"/>
          </p:cNvPicPr>
          <p:nvPr/>
        </p:nvPicPr>
        <p:blipFill>
          <a:blip r:embed="rId2"/>
          <a:stretch>
            <a:fillRect/>
          </a:stretch>
        </p:blipFill>
        <p:spPr>
          <a:xfrm>
            <a:off x="697830" y="3759113"/>
            <a:ext cx="1674079" cy="2288421"/>
          </a:xfrm>
          <a:prstGeom prst="rect">
            <a:avLst/>
          </a:prstGeom>
        </p:spPr>
      </p:pic>
      <p:pic>
        <p:nvPicPr>
          <p:cNvPr id="6" name="Picture 5"/>
          <p:cNvPicPr>
            <a:picLocks noChangeAspect="1"/>
          </p:cNvPicPr>
          <p:nvPr/>
        </p:nvPicPr>
        <p:blipFill>
          <a:blip r:embed="rId3"/>
          <a:stretch>
            <a:fillRect/>
          </a:stretch>
        </p:blipFill>
        <p:spPr>
          <a:xfrm>
            <a:off x="6358620" y="1961147"/>
            <a:ext cx="1768782" cy="2157664"/>
          </a:xfrm>
          <a:prstGeom prst="rect">
            <a:avLst/>
          </a:prstGeom>
        </p:spPr>
      </p:pic>
      <p:sp>
        <p:nvSpPr>
          <p:cNvPr id="7" name="Rectangular Callout 6"/>
          <p:cNvSpPr/>
          <p:nvPr/>
        </p:nvSpPr>
        <p:spPr>
          <a:xfrm>
            <a:off x="1267326" y="1588168"/>
            <a:ext cx="4018548" cy="1451811"/>
          </a:xfrm>
          <a:prstGeom prst="wedgeRectCallout">
            <a:avLst>
              <a:gd name="adj1" fmla="val -40637"/>
              <a:gd name="adj2" fmla="val 9012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Julien </a:t>
            </a:r>
            <a:r>
              <a:rPr lang="en-US" dirty="0" err="1" smtClean="0">
                <a:solidFill>
                  <a:srgbClr val="C00000"/>
                </a:solidFill>
              </a:rPr>
              <a:t>Therier</a:t>
            </a:r>
            <a:endParaRPr lang="en-US" dirty="0" smtClean="0">
              <a:solidFill>
                <a:srgbClr val="C00000"/>
              </a:solidFill>
            </a:endParaRPr>
          </a:p>
          <a:p>
            <a:r>
              <a:rPr lang="en-US" dirty="0" smtClean="0">
                <a:solidFill>
                  <a:srgbClr val="C00000"/>
                </a:solidFill>
              </a:rPr>
              <a:t>Bio / Life Sciences researcher</a:t>
            </a:r>
          </a:p>
          <a:p>
            <a:r>
              <a:rPr lang="en-US" dirty="0" smtClean="0">
                <a:solidFill>
                  <a:srgbClr val="C00000"/>
                </a:solidFill>
              </a:rPr>
              <a:t>Founder of </a:t>
            </a:r>
            <a:r>
              <a:rPr lang="en-US" dirty="0" err="1" smtClean="0">
                <a:solidFill>
                  <a:srgbClr val="C00000"/>
                </a:solidFill>
              </a:rPr>
              <a:t>Hivebench</a:t>
            </a:r>
            <a:endParaRPr lang="en-US" dirty="0" smtClean="0">
              <a:solidFill>
                <a:srgbClr val="C00000"/>
              </a:solidFill>
            </a:endParaRPr>
          </a:p>
          <a:p>
            <a:r>
              <a:rPr lang="en-US" dirty="0" smtClean="0">
                <a:solidFill>
                  <a:srgbClr val="C00000"/>
                </a:solidFill>
              </a:rPr>
              <a:t>(and now working for Elsevier – still on </a:t>
            </a:r>
            <a:r>
              <a:rPr lang="en-US" dirty="0" err="1" smtClean="0">
                <a:solidFill>
                  <a:srgbClr val="C00000"/>
                </a:solidFill>
              </a:rPr>
              <a:t>Hivebench</a:t>
            </a:r>
            <a:r>
              <a:rPr lang="en-US" dirty="0" smtClean="0">
                <a:solidFill>
                  <a:srgbClr val="C00000"/>
                </a:solidFill>
              </a:rPr>
              <a:t>)</a:t>
            </a:r>
            <a:endParaRPr lang="en-US" dirty="0">
              <a:solidFill>
                <a:srgbClr val="C00000"/>
              </a:solidFill>
            </a:endParaRPr>
          </a:p>
        </p:txBody>
      </p:sp>
      <p:sp>
        <p:nvSpPr>
          <p:cNvPr id="8" name="Rectangular Callout 7"/>
          <p:cNvSpPr/>
          <p:nvPr/>
        </p:nvSpPr>
        <p:spPr>
          <a:xfrm>
            <a:off x="3144252" y="4523873"/>
            <a:ext cx="4443664" cy="1451811"/>
          </a:xfrm>
          <a:prstGeom prst="wedgeRectCallout">
            <a:avLst>
              <a:gd name="adj1" fmla="val 38405"/>
              <a:gd name="adj2" fmla="val -7064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Wouter Haak</a:t>
            </a:r>
          </a:p>
          <a:p>
            <a:r>
              <a:rPr lang="en-US" dirty="0" smtClean="0">
                <a:solidFill>
                  <a:srgbClr val="C00000"/>
                </a:solidFill>
              </a:rPr>
              <a:t>Responsible for </a:t>
            </a:r>
            <a:r>
              <a:rPr lang="en-US" dirty="0" err="1" smtClean="0">
                <a:solidFill>
                  <a:srgbClr val="C00000"/>
                </a:solidFill>
              </a:rPr>
              <a:t>Mendeley</a:t>
            </a:r>
            <a:r>
              <a:rPr lang="en-US" dirty="0" smtClean="0">
                <a:solidFill>
                  <a:srgbClr val="C00000"/>
                </a:solidFill>
              </a:rPr>
              <a:t> Data</a:t>
            </a:r>
          </a:p>
          <a:p>
            <a:r>
              <a:rPr lang="en-US" dirty="0" smtClean="0">
                <a:solidFill>
                  <a:srgbClr val="C00000"/>
                </a:solidFill>
              </a:rPr>
              <a:t>(Elsevier Research Data Management)</a:t>
            </a:r>
          </a:p>
        </p:txBody>
      </p:sp>
    </p:spTree>
    <p:extLst>
      <p:ext uri="{BB962C8B-B14F-4D97-AF65-F5344CB8AC3E}">
        <p14:creationId xmlns:p14="http://schemas.microsoft.com/office/powerpoint/2010/main" val="399794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56216" y="0"/>
            <a:ext cx="587784" cy="354522"/>
          </a:xfrm>
        </p:spPr>
        <p:txBody>
          <a:bodyPr/>
          <a:lstStyle/>
          <a:p>
            <a:pPr defTabSz="457200"/>
            <a:r>
              <a:rPr lang="en-US" sz="1200">
                <a:solidFill>
                  <a:schemeClr val="bg1"/>
                </a:solidFill>
              </a:rPr>
              <a:t> </a:t>
            </a:r>
            <a:fld id="{DA15E891-66B8-4B28-AB8F-05A4B1DE573C}" type="slidenum">
              <a:rPr lang="en-US" sz="1200" smtClean="0">
                <a:solidFill>
                  <a:schemeClr val="bg1"/>
                </a:solidFill>
              </a:rPr>
              <a:pPr defTabSz="457200"/>
              <a:t>3</a:t>
            </a:fld>
            <a:endParaRPr lang="en-US" sz="120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1031" y="2079795"/>
            <a:ext cx="315089" cy="31508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022" y="2083553"/>
            <a:ext cx="306644" cy="306644"/>
          </a:xfrm>
          <a:prstGeom prst="rect">
            <a:avLst/>
          </a:prstGeom>
        </p:spPr>
      </p:pic>
      <p:sp>
        <p:nvSpPr>
          <p:cNvPr id="42" name="Rectangle 41"/>
          <p:cNvSpPr/>
          <p:nvPr/>
        </p:nvSpPr>
        <p:spPr>
          <a:xfrm>
            <a:off x="522514" y="1583598"/>
            <a:ext cx="8033702" cy="44279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itle 7"/>
          <p:cNvSpPr txBox="1">
            <a:spLocks/>
          </p:cNvSpPr>
          <p:nvPr/>
        </p:nvSpPr>
        <p:spPr>
          <a:xfrm>
            <a:off x="248770" y="479934"/>
            <a:ext cx="8494209" cy="753837"/>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a:lstStyle>
          <a:p>
            <a:pPr marL="171450" indent="-171450"/>
            <a:r>
              <a:rPr lang="en-US">
                <a:solidFill>
                  <a:srgbClr val="007398"/>
                </a:solidFill>
              </a:rPr>
              <a:t>The research life cycle depends heavily two data life cycles:</a:t>
            </a:r>
          </a:p>
          <a:p>
            <a:pPr marL="171450" indent="-165100"/>
            <a:r>
              <a:rPr lang="en-US" sz="1600" b="0">
                <a:solidFill>
                  <a:srgbClr val="007398"/>
                </a:solidFill>
                <a:latin typeface="+mn-lt"/>
              </a:rPr>
              <a:t>1. Within the “lab”, covering all active data in all domains</a:t>
            </a:r>
          </a:p>
          <a:p>
            <a:pPr marL="342900" indent="-336550"/>
            <a:r>
              <a:rPr lang="en-US" sz="1600" b="0">
                <a:solidFill>
                  <a:srgbClr val="007398"/>
                </a:solidFill>
                <a:latin typeface="+mn-lt"/>
              </a:rPr>
              <a:t>2. Within the world at large</a:t>
            </a:r>
            <a:endParaRPr lang="en-US" sz="1600" b="0">
              <a:latin typeface="+mn-lt"/>
            </a:endParaRPr>
          </a:p>
        </p:txBody>
      </p:sp>
      <p:grpSp>
        <p:nvGrpSpPr>
          <p:cNvPr id="2" name="Group 1"/>
          <p:cNvGrpSpPr/>
          <p:nvPr/>
        </p:nvGrpSpPr>
        <p:grpSpPr>
          <a:xfrm>
            <a:off x="1181901" y="1803213"/>
            <a:ext cx="6730164" cy="3725368"/>
            <a:chOff x="1124970" y="1661133"/>
            <a:chExt cx="6730164" cy="3725368"/>
          </a:xfrm>
        </p:grpSpPr>
        <p:sp>
          <p:nvSpPr>
            <p:cNvPr id="58" name="Rectangle 57"/>
            <p:cNvSpPr/>
            <p:nvPr/>
          </p:nvSpPr>
          <p:spPr>
            <a:xfrm rot="5400000">
              <a:off x="4364783" y="3585153"/>
              <a:ext cx="309237" cy="3293459"/>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Down Arrow 59"/>
            <p:cNvSpPr/>
            <p:nvPr/>
          </p:nvSpPr>
          <p:spPr>
            <a:xfrm rot="16200000">
              <a:off x="2696949" y="3115708"/>
              <a:ext cx="389620" cy="360574"/>
            </a:xfrm>
            <a:prstGeom prst="downArrow">
              <a:avLst>
                <a:gd name="adj1" fmla="val 51073"/>
                <a:gd name="adj2" fmla="val 65369"/>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solidFill>
                    <a:schemeClr val="tx1"/>
                  </a:solidFill>
                </a:rPr>
                <a:t> </a:t>
              </a:r>
            </a:p>
          </p:txBody>
        </p:sp>
        <p:grpSp>
          <p:nvGrpSpPr>
            <p:cNvPr id="64" name="Group 63"/>
            <p:cNvGrpSpPr/>
            <p:nvPr/>
          </p:nvGrpSpPr>
          <p:grpSpPr>
            <a:xfrm>
              <a:off x="1215810" y="2440213"/>
              <a:ext cx="1346229" cy="1668858"/>
              <a:chOff x="600138" y="2250421"/>
              <a:chExt cx="1346229" cy="1668858"/>
            </a:xfrm>
          </p:grpSpPr>
          <p:sp>
            <p:nvSpPr>
              <p:cNvPr id="65" name="Rectangle 64"/>
              <p:cNvSpPr/>
              <p:nvPr/>
            </p:nvSpPr>
            <p:spPr>
              <a:xfrm>
                <a:off x="600138" y="2250421"/>
                <a:ext cx="1311430" cy="16688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658127" y="2759645"/>
                <a:ext cx="1149804"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err="1">
                    <a:ln>
                      <a:noFill/>
                    </a:ln>
                    <a:solidFill>
                      <a:schemeClr val="bg1"/>
                    </a:solidFill>
                    <a:effectLst/>
                    <a:uLnTx/>
                    <a:uFillTx/>
                    <a:latin typeface="+mj-lt"/>
                    <a:cs typeface="Arial" panose="020B0604020202020204" pitchFamily="34" charset="0"/>
                  </a:rPr>
                  <a:t>Find</a:t>
                </a:r>
                <a:r>
                  <a:rPr kumimoji="0" lang="nl-NL" sz="1400" b="0" i="0" u="none" strike="noStrike" kern="0" cap="none" spc="0" normalizeH="0" noProof="0">
                    <a:ln>
                      <a:noFill/>
                    </a:ln>
                    <a:solidFill>
                      <a:schemeClr val="bg1"/>
                    </a:solidFill>
                    <a:effectLst/>
                    <a:uLnTx/>
                    <a:uFillTx/>
                    <a:latin typeface="+mj-lt"/>
                    <a:cs typeface="Arial" panose="020B0604020202020204" pitchFamily="34" charset="0"/>
                  </a:rPr>
                  <a:t> </a:t>
                </a:r>
                <a:r>
                  <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rPr>
                  <a:t>Topic</a:t>
                </a:r>
              </a:p>
            </p:txBody>
          </p:sp>
          <p:sp>
            <p:nvSpPr>
              <p:cNvPr id="68" name="Rectangle 67"/>
              <p:cNvSpPr/>
              <p:nvPr/>
            </p:nvSpPr>
            <p:spPr>
              <a:xfrm>
                <a:off x="907122" y="2366330"/>
                <a:ext cx="780983" cy="307777"/>
              </a:xfrm>
              <a:prstGeom prst="rect">
                <a:avLst/>
              </a:prstGeom>
            </p:spPr>
            <p:txBody>
              <a:bodyPr wrap="none">
                <a:spAutoFit/>
              </a:bodyPr>
              <a:lstStyle/>
              <a:p>
                <a:r>
                  <a:rPr lang="en-GB" sz="1400" b="1">
                    <a:solidFill>
                      <a:schemeClr val="bg1"/>
                    </a:solidFill>
                  </a:rPr>
                  <a:t>Design</a:t>
                </a:r>
                <a:endParaRPr lang="en-US" sz="1400" b="1">
                  <a:solidFill>
                    <a:schemeClr val="bg1"/>
                  </a:solidFill>
                </a:endParaRPr>
              </a:p>
            </p:txBody>
          </p:sp>
          <p:cxnSp>
            <p:nvCxnSpPr>
              <p:cNvPr id="69" name="Straight Connector 68"/>
              <p:cNvCxnSpPr/>
              <p:nvPr/>
            </p:nvCxnSpPr>
            <p:spPr>
              <a:xfrm flipH="1">
                <a:off x="765544" y="3106629"/>
                <a:ext cx="1142641"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sp>
            <p:nvSpPr>
              <p:cNvPr id="70" name="Rounded Rectangle 69"/>
              <p:cNvSpPr/>
              <p:nvPr/>
            </p:nvSpPr>
            <p:spPr>
              <a:xfrm>
                <a:off x="660376" y="3157897"/>
                <a:ext cx="1220157"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err="1">
                    <a:ln>
                      <a:noFill/>
                    </a:ln>
                    <a:solidFill>
                      <a:schemeClr val="bg1"/>
                    </a:solidFill>
                    <a:effectLst/>
                    <a:uLnTx/>
                    <a:uFillTx/>
                    <a:latin typeface="+mj-lt"/>
                    <a:cs typeface="Arial" panose="020B0604020202020204" pitchFamily="34" charset="0"/>
                  </a:rPr>
                  <a:t>Identify</a:t>
                </a:r>
                <a:r>
                  <a:rPr kumimoji="0" lang="nl-NL" sz="1400" b="0" i="0" u="none" strike="noStrike" kern="0" cap="none" spc="0" normalizeH="0" noProof="0">
                    <a:ln>
                      <a:noFill/>
                    </a:ln>
                    <a:solidFill>
                      <a:schemeClr val="bg1"/>
                    </a:solidFill>
                    <a:effectLst/>
                    <a:uLnTx/>
                    <a:uFillTx/>
                    <a:latin typeface="+mj-lt"/>
                    <a:cs typeface="Arial" panose="020B0604020202020204" pitchFamily="34" charset="0"/>
                  </a:rPr>
                  <a:t> </a:t>
                </a:r>
                <a:r>
                  <a:rPr lang="nl-NL" sz="1400" kern="0">
                    <a:solidFill>
                      <a:schemeClr val="bg1"/>
                    </a:solidFill>
                    <a:latin typeface="+mj-lt"/>
                    <a:cs typeface="Arial" panose="020B0604020202020204" pitchFamily="34" charset="0"/>
                  </a:rPr>
                  <a:t>g</a:t>
                </a:r>
                <a:r>
                  <a:rPr kumimoji="0" lang="nl-NL" sz="1400" b="0" i="0" u="none" strike="noStrike" kern="0" cap="none" spc="0" normalizeH="0" noProof="0" err="1">
                    <a:ln>
                      <a:noFill/>
                    </a:ln>
                    <a:solidFill>
                      <a:schemeClr val="bg1"/>
                    </a:solidFill>
                    <a:effectLst/>
                    <a:uLnTx/>
                    <a:uFillTx/>
                    <a:latin typeface="+mj-lt"/>
                    <a:cs typeface="Arial" panose="020B0604020202020204" pitchFamily="34" charset="0"/>
                  </a:rPr>
                  <a:t>aps</a:t>
                </a:r>
                <a:endPar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endParaRPr>
              </a:p>
            </p:txBody>
          </p:sp>
          <p:cxnSp>
            <p:nvCxnSpPr>
              <p:cNvPr id="71" name="Straight Connector 70"/>
              <p:cNvCxnSpPr/>
              <p:nvPr/>
            </p:nvCxnSpPr>
            <p:spPr>
              <a:xfrm flipH="1">
                <a:off x="765544" y="3547409"/>
                <a:ext cx="1142641"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sp>
            <p:nvSpPr>
              <p:cNvPr id="72" name="Rounded Rectangle 71"/>
              <p:cNvSpPr/>
              <p:nvPr/>
            </p:nvSpPr>
            <p:spPr>
              <a:xfrm>
                <a:off x="660377" y="3571535"/>
                <a:ext cx="1285990"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a:solidFill>
                      <a:schemeClr val="bg1"/>
                    </a:solidFill>
                    <a:latin typeface="+mj-lt"/>
                    <a:cs typeface="Arial" panose="020B0604020202020204" pitchFamily="34" charset="0"/>
                  </a:rPr>
                  <a:t>Plan &amp; Fund</a:t>
                </a:r>
                <a:endPar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endParaRPr>
              </a:p>
            </p:txBody>
          </p:sp>
          <p:pic>
            <p:nvPicPr>
              <p:cNvPr id="73" name="Picture 72"/>
              <p:cNvPicPr>
                <a:picLocks noChangeAspect="1"/>
              </p:cNvPicPr>
              <p:nvPr/>
            </p:nvPicPr>
            <p:blipFill>
              <a:blip r:embed="rId5"/>
              <a:stretch>
                <a:fillRect/>
              </a:stretch>
            </p:blipFill>
            <p:spPr>
              <a:xfrm>
                <a:off x="722763" y="2385871"/>
                <a:ext cx="196999" cy="221334"/>
              </a:xfrm>
              <a:prstGeom prst="rect">
                <a:avLst/>
              </a:prstGeom>
            </p:spPr>
          </p:pic>
        </p:grpSp>
        <p:grpSp>
          <p:nvGrpSpPr>
            <p:cNvPr id="74" name="Group 73"/>
            <p:cNvGrpSpPr/>
            <p:nvPr/>
          </p:nvGrpSpPr>
          <p:grpSpPr>
            <a:xfrm>
              <a:off x="3424081" y="2261904"/>
              <a:ext cx="2240350" cy="2240350"/>
              <a:chOff x="3003547" y="2535221"/>
              <a:chExt cx="2240350" cy="2240350"/>
            </a:xfrm>
          </p:grpSpPr>
          <p:sp>
            <p:nvSpPr>
              <p:cNvPr id="75" name="Oval 74"/>
              <p:cNvSpPr/>
              <p:nvPr/>
            </p:nvSpPr>
            <p:spPr>
              <a:xfrm>
                <a:off x="3003547" y="2535221"/>
                <a:ext cx="2240350" cy="22403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grpSp>
            <p:nvGrpSpPr>
              <p:cNvPr id="77" name="Group 76"/>
              <p:cNvGrpSpPr/>
              <p:nvPr/>
            </p:nvGrpSpPr>
            <p:grpSpPr>
              <a:xfrm>
                <a:off x="3119595" y="3178773"/>
                <a:ext cx="2005174" cy="1484723"/>
                <a:chOff x="3649664" y="2770402"/>
                <a:chExt cx="2009286" cy="1403093"/>
              </a:xfrm>
            </p:grpSpPr>
            <p:sp>
              <p:nvSpPr>
                <p:cNvPr id="83" name="Rounded Rectangle 82"/>
                <p:cNvSpPr/>
                <p:nvPr/>
              </p:nvSpPr>
              <p:spPr>
                <a:xfrm>
                  <a:off x="3649665" y="2770402"/>
                  <a:ext cx="2009285" cy="467228"/>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cs typeface="Arial" panose="020B0604020202020204" pitchFamily="34" charset="0"/>
                    </a:rPr>
                    <a:t>Discover data, </a:t>
                  </a:r>
                  <a:r>
                    <a:rPr kumimoji="0" lang="nl-NL" sz="1400" b="0" i="0" u="none" strike="noStrike" kern="0" cap="none" spc="0" normalizeH="0" baseline="0" noProof="0" err="1">
                      <a:ln>
                        <a:noFill/>
                      </a:ln>
                      <a:solidFill>
                        <a:schemeClr val="bg1"/>
                      </a:solidFill>
                      <a:effectLst/>
                      <a:uLnTx/>
                      <a:uFillTx/>
                      <a:cs typeface="Arial" panose="020B0604020202020204" pitchFamily="34" charset="0"/>
                    </a:rPr>
                    <a:t>people</a:t>
                  </a:r>
                  <a:r>
                    <a:rPr kumimoji="0" lang="nl-NL" sz="1400" b="0" i="0" u="none" strike="noStrike" kern="0" cap="none" spc="0" normalizeH="0" baseline="0" noProof="0">
                      <a:ln>
                        <a:noFill/>
                      </a:ln>
                      <a:solidFill>
                        <a:schemeClr val="bg1"/>
                      </a:solidFill>
                      <a:effectLst/>
                      <a:uLnTx/>
                      <a:uFillTx/>
                      <a:cs typeface="Arial" panose="020B0604020202020204" pitchFamily="34" charset="0"/>
                    </a:rPr>
                    <a:t>,</a:t>
                  </a:r>
                  <a:r>
                    <a:rPr kumimoji="0" lang="nl-NL" sz="1400" b="0" i="0" u="none" strike="noStrike" kern="0" cap="none" spc="0" normalizeH="0" noProof="0">
                      <a:ln>
                        <a:noFill/>
                      </a:ln>
                      <a:solidFill>
                        <a:schemeClr val="bg1"/>
                      </a:solidFill>
                      <a:effectLst/>
                      <a:uLnTx/>
                      <a:uFillTx/>
                      <a:cs typeface="Arial" panose="020B0604020202020204" pitchFamily="34" charset="0"/>
                    </a:rPr>
                    <a:t> </a:t>
                  </a:r>
                  <a:r>
                    <a:rPr kumimoji="0" lang="nl-NL" sz="1400" b="0" i="0" u="none" strike="noStrike" kern="0" cap="none" spc="0" normalizeH="0" baseline="0" noProof="0" err="1">
                      <a:ln>
                        <a:noFill/>
                      </a:ln>
                      <a:solidFill>
                        <a:schemeClr val="bg1"/>
                      </a:solidFill>
                      <a:effectLst/>
                      <a:uLnTx/>
                      <a:uFillTx/>
                      <a:cs typeface="Arial" panose="020B0604020202020204" pitchFamily="34" charset="0"/>
                    </a:rPr>
                    <a:t>methods</a:t>
                  </a:r>
                  <a:r>
                    <a:rPr kumimoji="0" lang="nl-NL" sz="1400" b="0" i="0" u="none" strike="noStrike" kern="0" cap="none" spc="0" normalizeH="0" baseline="0" noProof="0">
                      <a:ln>
                        <a:noFill/>
                      </a:ln>
                      <a:solidFill>
                        <a:schemeClr val="bg1"/>
                      </a:solidFill>
                      <a:effectLst/>
                      <a:uLnTx/>
                      <a:uFillTx/>
                      <a:cs typeface="Arial" panose="020B0604020202020204" pitchFamily="34" charset="0"/>
                    </a:rPr>
                    <a:t> &amp; </a:t>
                  </a:r>
                  <a:r>
                    <a:rPr kumimoji="0" lang="nl-NL" sz="1400" b="0" i="0" u="none" strike="noStrike" kern="0" cap="none" spc="0" normalizeH="0" baseline="0" noProof="0" err="1">
                      <a:ln>
                        <a:noFill/>
                      </a:ln>
                      <a:solidFill>
                        <a:schemeClr val="bg1"/>
                      </a:solidFill>
                      <a:effectLst/>
                      <a:uLnTx/>
                      <a:uFillTx/>
                      <a:cs typeface="Arial" panose="020B0604020202020204" pitchFamily="34" charset="0"/>
                    </a:rPr>
                    <a:t>protocols</a:t>
                  </a:r>
                  <a:endParaRPr kumimoji="0" lang="nl-NL" sz="1400" b="0" i="0" u="none" strike="noStrike" kern="0" cap="none" spc="0" normalizeH="0" baseline="0" noProof="0">
                    <a:ln>
                      <a:noFill/>
                    </a:ln>
                    <a:solidFill>
                      <a:schemeClr val="bg1"/>
                    </a:solidFill>
                    <a:effectLst/>
                    <a:uLnTx/>
                    <a:uFillTx/>
                    <a:cs typeface="Arial" panose="020B0604020202020204" pitchFamily="34" charset="0"/>
                  </a:endParaRPr>
                </a:p>
              </p:txBody>
            </p:sp>
            <p:sp>
              <p:nvSpPr>
                <p:cNvPr id="84" name="Rounded Rectangle 83"/>
                <p:cNvSpPr/>
                <p:nvPr/>
              </p:nvSpPr>
              <p:spPr>
                <a:xfrm>
                  <a:off x="3649664" y="3726727"/>
                  <a:ext cx="2009285" cy="446768"/>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cs typeface="Arial" panose="020B0604020202020204" pitchFamily="34" charset="0"/>
                    </a:rPr>
                    <a:t>Collect, analyze </a:t>
                  </a:r>
                  <a:br>
                    <a:rPr kumimoji="0" lang="nl-NL" sz="1400" b="0" i="0" u="none" strike="noStrike" kern="0" cap="none" spc="0" normalizeH="0" baseline="0" noProof="0" dirty="0">
                      <a:ln>
                        <a:noFill/>
                      </a:ln>
                      <a:solidFill>
                        <a:schemeClr val="bg1"/>
                      </a:solidFill>
                      <a:effectLst/>
                      <a:uLnTx/>
                      <a:uFillTx/>
                      <a:cs typeface="Arial" panose="020B0604020202020204" pitchFamily="34" charset="0"/>
                    </a:rPr>
                  </a:br>
                  <a:r>
                    <a:rPr kumimoji="0" lang="nl-NL" sz="1400" b="0" i="0" u="none" strike="noStrike" kern="0" cap="none" spc="0" normalizeH="0" baseline="0" noProof="0" dirty="0">
                      <a:ln>
                        <a:noFill/>
                      </a:ln>
                      <a:solidFill>
                        <a:schemeClr val="bg1"/>
                      </a:solidFill>
                      <a:effectLst/>
                      <a:uLnTx/>
                      <a:uFillTx/>
                      <a:cs typeface="Arial" panose="020B0604020202020204" pitchFamily="34" charset="0"/>
                    </a:rPr>
                    <a:t>&amp; visualize</a:t>
                  </a:r>
                </a:p>
              </p:txBody>
            </p:sp>
            <p:sp>
              <p:nvSpPr>
                <p:cNvPr id="85" name="Rounded Rectangle 84"/>
                <p:cNvSpPr/>
                <p:nvPr/>
              </p:nvSpPr>
              <p:spPr>
                <a:xfrm>
                  <a:off x="3649664" y="3260309"/>
                  <a:ext cx="2009285" cy="441656"/>
                </a:xfrm>
                <a:prstGeom prst="roundRect">
                  <a:avLst>
                    <a:gd name="adj" fmla="val 0"/>
                  </a:avLst>
                </a:prstGeom>
                <a:noFill/>
                <a:ln w="12700" cap="flat" cmpd="sng" algn="ctr">
                  <a:noFill/>
                  <a:prstDash val="solid"/>
                  <a:miter lim="800000"/>
                </a:ln>
                <a:effectLst/>
              </p:spPr>
              <p:txBody>
                <a:bodyPr rtlCol="0" anchor="ctr"/>
                <a:lstStyle/>
                <a:p>
                  <a:pPr algn="ctr"/>
                  <a:r>
                    <a:rPr lang="nl-NL" sz="1400" kern="0" err="1">
                      <a:solidFill>
                        <a:schemeClr val="bg1"/>
                      </a:solidFill>
                      <a:cs typeface="Arial" panose="020B0604020202020204" pitchFamily="34" charset="0"/>
                    </a:rPr>
                    <a:t>Prepare</a:t>
                  </a:r>
                  <a:r>
                    <a:rPr lang="nl-NL" sz="1400" kern="0">
                      <a:solidFill>
                        <a:schemeClr val="bg1"/>
                      </a:solidFill>
                      <a:cs typeface="Arial" panose="020B0604020202020204" pitchFamily="34" charset="0"/>
                    </a:rPr>
                    <a:t>, reproduce, </a:t>
                  </a:r>
                  <a:br>
                    <a:rPr lang="nl-NL" sz="1400" kern="0">
                      <a:solidFill>
                        <a:schemeClr val="bg1"/>
                      </a:solidFill>
                      <a:cs typeface="Arial" panose="020B0604020202020204" pitchFamily="34" charset="0"/>
                    </a:rPr>
                  </a:br>
                  <a:r>
                    <a:rPr lang="nl-NL" sz="1400" kern="0">
                      <a:solidFill>
                        <a:schemeClr val="bg1"/>
                      </a:solidFill>
                      <a:cs typeface="Arial" panose="020B0604020202020204" pitchFamily="34" charset="0"/>
                    </a:rPr>
                    <a:t>re-</a:t>
                  </a:r>
                  <a:r>
                    <a:rPr lang="nl-NL" sz="1400" kern="0" err="1">
                      <a:solidFill>
                        <a:schemeClr val="bg1"/>
                      </a:solidFill>
                      <a:cs typeface="Arial" panose="020B0604020202020204" pitchFamily="34" charset="0"/>
                    </a:rPr>
                    <a:t>use</a:t>
                  </a:r>
                  <a:r>
                    <a:rPr lang="nl-NL" sz="1400" kern="0">
                      <a:solidFill>
                        <a:schemeClr val="bg1"/>
                      </a:solidFill>
                      <a:cs typeface="Arial" panose="020B0604020202020204" pitchFamily="34" charset="0"/>
                    </a:rPr>
                    <a:t> &amp; benchmark</a:t>
                  </a:r>
                </a:p>
              </p:txBody>
            </p:sp>
          </p:grpSp>
          <p:cxnSp>
            <p:nvCxnSpPr>
              <p:cNvPr id="80" name="Straight Connector 79"/>
              <p:cNvCxnSpPr/>
              <p:nvPr/>
            </p:nvCxnSpPr>
            <p:spPr>
              <a:xfrm flipH="1">
                <a:off x="3937475" y="3690782"/>
                <a:ext cx="361762"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3937475" y="4173451"/>
                <a:ext cx="361762"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pic>
            <p:nvPicPr>
              <p:cNvPr id="82" name="Picture 81"/>
              <p:cNvPicPr>
                <a:picLocks noChangeAspect="1"/>
              </p:cNvPicPr>
              <p:nvPr/>
            </p:nvPicPr>
            <p:blipFill>
              <a:blip r:embed="rId6"/>
              <a:stretch>
                <a:fillRect/>
              </a:stretch>
            </p:blipFill>
            <p:spPr>
              <a:xfrm flipH="1">
                <a:off x="3681320" y="2775533"/>
                <a:ext cx="175460" cy="274745"/>
              </a:xfrm>
              <a:prstGeom prst="rect">
                <a:avLst/>
              </a:prstGeom>
            </p:spPr>
          </p:pic>
        </p:grpSp>
        <p:grpSp>
          <p:nvGrpSpPr>
            <p:cNvPr id="86" name="Group 85"/>
            <p:cNvGrpSpPr/>
            <p:nvPr/>
          </p:nvGrpSpPr>
          <p:grpSpPr>
            <a:xfrm>
              <a:off x="6543704" y="2439786"/>
              <a:ext cx="1311430" cy="1669285"/>
              <a:chOff x="6252181" y="2917755"/>
              <a:chExt cx="1311430" cy="1669285"/>
            </a:xfrm>
          </p:grpSpPr>
          <p:grpSp>
            <p:nvGrpSpPr>
              <p:cNvPr id="87" name="Group 86"/>
              <p:cNvGrpSpPr/>
              <p:nvPr/>
            </p:nvGrpSpPr>
            <p:grpSpPr>
              <a:xfrm>
                <a:off x="6252181" y="2917755"/>
                <a:ext cx="1311430" cy="1669285"/>
                <a:chOff x="600138" y="2250420"/>
                <a:chExt cx="1311430" cy="1669285"/>
              </a:xfrm>
            </p:grpSpPr>
            <p:sp>
              <p:nvSpPr>
                <p:cNvPr id="89" name="Rectangle 88"/>
                <p:cNvSpPr/>
                <p:nvPr/>
              </p:nvSpPr>
              <p:spPr>
                <a:xfrm>
                  <a:off x="600138" y="2250420"/>
                  <a:ext cx="1311430" cy="16692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658126" y="2847709"/>
                  <a:ext cx="1166661"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rPr>
                    <a:t>Store</a:t>
                  </a:r>
                  <a:r>
                    <a:rPr kumimoji="0" lang="nl-NL" sz="1400" b="0" i="0" u="none" strike="noStrike" kern="0" cap="none" spc="0" normalizeH="0" noProof="0">
                      <a:ln>
                        <a:noFill/>
                      </a:ln>
                      <a:solidFill>
                        <a:schemeClr val="bg1"/>
                      </a:solidFill>
                      <a:effectLst/>
                      <a:uLnTx/>
                      <a:uFillTx/>
                      <a:latin typeface="+mj-lt"/>
                      <a:cs typeface="Arial" panose="020B0604020202020204" pitchFamily="34" charset="0"/>
                    </a:rPr>
                    <a:t> &amp; Share</a:t>
                  </a:r>
                  <a:endPar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endParaRPr>
                </a:p>
              </p:txBody>
            </p:sp>
            <p:sp>
              <p:nvSpPr>
                <p:cNvPr id="91" name="Rectangle 90"/>
                <p:cNvSpPr/>
                <p:nvPr/>
              </p:nvSpPr>
              <p:spPr>
                <a:xfrm>
                  <a:off x="944334" y="2366330"/>
                  <a:ext cx="830677" cy="307777"/>
                </a:xfrm>
                <a:prstGeom prst="rect">
                  <a:avLst/>
                </a:prstGeom>
              </p:spPr>
              <p:txBody>
                <a:bodyPr wrap="none">
                  <a:spAutoFit/>
                </a:bodyPr>
                <a:lstStyle/>
                <a:p>
                  <a:r>
                    <a:rPr lang="en-US" sz="1400" b="1">
                      <a:solidFill>
                        <a:schemeClr val="bg1"/>
                      </a:solidFill>
                    </a:rPr>
                    <a:t>Publish</a:t>
                  </a:r>
                </a:p>
              </p:txBody>
            </p:sp>
            <p:cxnSp>
              <p:nvCxnSpPr>
                <p:cNvPr id="92" name="Straight Connector 91"/>
                <p:cNvCxnSpPr/>
                <p:nvPr/>
              </p:nvCxnSpPr>
              <p:spPr>
                <a:xfrm flipH="1">
                  <a:off x="765544" y="3252376"/>
                  <a:ext cx="1142641"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sp>
              <p:nvSpPr>
                <p:cNvPr id="93" name="Rounded Rectangle 92"/>
                <p:cNvSpPr/>
                <p:nvPr/>
              </p:nvSpPr>
              <p:spPr>
                <a:xfrm>
                  <a:off x="660377" y="3318845"/>
                  <a:ext cx="1209690" cy="31787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rPr>
                    <a:t>Disseminate</a:t>
                  </a:r>
                </a:p>
              </p:txBody>
            </p:sp>
          </p:grpSp>
          <p:pic>
            <p:nvPicPr>
              <p:cNvPr id="88" name="Picture 87"/>
              <p:cNvPicPr>
                <a:picLocks noChangeAspect="1"/>
              </p:cNvPicPr>
              <p:nvPr/>
            </p:nvPicPr>
            <p:blipFill>
              <a:blip r:embed="rId7"/>
              <a:stretch>
                <a:fillRect/>
              </a:stretch>
            </p:blipFill>
            <p:spPr>
              <a:xfrm>
                <a:off x="6405453" y="3081269"/>
                <a:ext cx="197578" cy="224520"/>
              </a:xfrm>
              <a:prstGeom prst="rect">
                <a:avLst/>
              </a:prstGeom>
            </p:spPr>
          </p:pic>
        </p:grpSp>
        <p:sp>
          <p:nvSpPr>
            <p:cNvPr id="94" name="Down Arrow 93"/>
            <p:cNvSpPr/>
            <p:nvPr/>
          </p:nvSpPr>
          <p:spPr>
            <a:xfrm rot="16200000">
              <a:off x="6046386" y="3115708"/>
              <a:ext cx="389620" cy="360574"/>
            </a:xfrm>
            <a:prstGeom prst="downArrow">
              <a:avLst>
                <a:gd name="adj1" fmla="val 51073"/>
                <a:gd name="adj2" fmla="val 65369"/>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solidFill>
                    <a:schemeClr val="tx1"/>
                  </a:solidFill>
                </a:rPr>
                <a:t> </a:t>
              </a:r>
            </a:p>
          </p:txBody>
        </p:sp>
        <p:grpSp>
          <p:nvGrpSpPr>
            <p:cNvPr id="111" name="Group 110"/>
            <p:cNvGrpSpPr/>
            <p:nvPr/>
          </p:nvGrpSpPr>
          <p:grpSpPr>
            <a:xfrm>
              <a:off x="5785619" y="4178181"/>
              <a:ext cx="1463724" cy="1067881"/>
              <a:chOff x="5955172" y="4429888"/>
              <a:chExt cx="1463724" cy="1067881"/>
            </a:xfrm>
          </p:grpSpPr>
          <p:cxnSp>
            <p:nvCxnSpPr>
              <p:cNvPr id="97" name="Straight Connector 96"/>
              <p:cNvCxnSpPr/>
              <p:nvPr/>
            </p:nvCxnSpPr>
            <p:spPr>
              <a:xfrm>
                <a:off x="5955172" y="5497769"/>
                <a:ext cx="1463724" cy="0"/>
              </a:xfrm>
              <a:prstGeom prst="line">
                <a:avLst/>
              </a:prstGeom>
              <a:ln w="381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398688" y="4429888"/>
                <a:ext cx="0" cy="1067881"/>
              </a:xfrm>
              <a:prstGeom prst="line">
                <a:avLst/>
              </a:prstGeom>
              <a:ln w="381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2" name="Group 111"/>
            <p:cNvGrpSpPr/>
            <p:nvPr/>
          </p:nvGrpSpPr>
          <p:grpSpPr>
            <a:xfrm>
              <a:off x="1825648" y="4178181"/>
              <a:ext cx="1398711" cy="1053702"/>
              <a:chOff x="1724997" y="4429888"/>
              <a:chExt cx="1398711" cy="1053702"/>
            </a:xfrm>
          </p:grpSpPr>
          <p:cxnSp>
            <p:nvCxnSpPr>
              <p:cNvPr id="99" name="Straight Connector 98"/>
              <p:cNvCxnSpPr/>
              <p:nvPr/>
            </p:nvCxnSpPr>
            <p:spPr>
              <a:xfrm>
                <a:off x="1724997" y="5483590"/>
                <a:ext cx="1398711" cy="0"/>
              </a:xfrm>
              <a:prstGeom prst="line">
                <a:avLst/>
              </a:prstGeom>
              <a:ln w="381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739372" y="4429888"/>
                <a:ext cx="0" cy="1053374"/>
              </a:xfrm>
              <a:prstGeom prst="line">
                <a:avLst/>
              </a:prstGeom>
              <a:ln w="38100">
                <a:solidFill>
                  <a:schemeClr val="tx1">
                    <a:lumMod val="20000"/>
                    <a:lumOff val="80000"/>
                  </a:schemeClr>
                </a:solidFill>
                <a:head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01" name="Straight Connector 100"/>
            <p:cNvCxnSpPr/>
            <p:nvPr/>
          </p:nvCxnSpPr>
          <p:spPr>
            <a:xfrm>
              <a:off x="4554600" y="4755147"/>
              <a:ext cx="0" cy="461257"/>
            </a:xfrm>
            <a:prstGeom prst="line">
              <a:avLst/>
            </a:prstGeom>
            <a:ln w="38100">
              <a:solidFill>
                <a:schemeClr val="tx1">
                  <a:lumMod val="20000"/>
                  <a:lumOff val="80000"/>
                </a:schemeClr>
              </a:solidFill>
              <a:headEnd type="triangle" w="lg" len="med"/>
            </a:ln>
            <a:effectLst/>
          </p:spPr>
          <p:style>
            <a:lnRef idx="2">
              <a:schemeClr val="accent1"/>
            </a:lnRef>
            <a:fillRef idx="0">
              <a:schemeClr val="accent1"/>
            </a:fillRef>
            <a:effectRef idx="1">
              <a:schemeClr val="accent1"/>
            </a:effectRef>
            <a:fontRef idx="minor">
              <a:schemeClr val="tx1"/>
            </a:fontRef>
          </p:style>
        </p:cxnSp>
        <p:sp>
          <p:nvSpPr>
            <p:cNvPr id="7" name="Block Arc 6"/>
            <p:cNvSpPr/>
            <p:nvPr/>
          </p:nvSpPr>
          <p:spPr>
            <a:xfrm>
              <a:off x="3291787" y="2137110"/>
              <a:ext cx="2526644" cy="2526644"/>
            </a:xfrm>
            <a:prstGeom prst="blockArc">
              <a:avLst>
                <a:gd name="adj1" fmla="val 11392146"/>
                <a:gd name="adj2" fmla="val 21383435"/>
                <a:gd name="adj3" fmla="val 2236"/>
              </a:avLst>
            </a:prstGeom>
            <a:solidFill>
              <a:schemeClr val="bg1">
                <a:lumMod val="85000"/>
              </a:schemeClr>
            </a:solidFill>
            <a:ln cmpd="sng">
              <a:no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 name="Block Arc 101"/>
            <p:cNvSpPr/>
            <p:nvPr/>
          </p:nvSpPr>
          <p:spPr>
            <a:xfrm rot="10800000">
              <a:off x="3287313" y="2133381"/>
              <a:ext cx="2526644" cy="2526644"/>
            </a:xfrm>
            <a:prstGeom prst="blockArc">
              <a:avLst>
                <a:gd name="adj1" fmla="val 11392146"/>
                <a:gd name="adj2" fmla="val 21383435"/>
                <a:gd name="adj3" fmla="val 2236"/>
              </a:avLst>
            </a:prstGeom>
            <a:solidFill>
              <a:schemeClr val="bg1">
                <a:lumMod val="85000"/>
              </a:schemeClr>
            </a:solidFill>
            <a:ln cmpd="sng">
              <a:no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3" name="Group 102"/>
            <p:cNvGrpSpPr/>
            <p:nvPr/>
          </p:nvGrpSpPr>
          <p:grpSpPr>
            <a:xfrm>
              <a:off x="3989421" y="1977657"/>
              <a:ext cx="1136470" cy="309237"/>
              <a:chOff x="3325226" y="5427735"/>
              <a:chExt cx="2883707" cy="309237"/>
            </a:xfrm>
          </p:grpSpPr>
          <p:sp>
            <p:nvSpPr>
              <p:cNvPr id="104" name="Rectangle 103"/>
              <p:cNvSpPr/>
              <p:nvPr/>
            </p:nvSpPr>
            <p:spPr>
              <a:xfrm rot="5400000">
                <a:off x="4612461" y="4140500"/>
                <a:ext cx="309237" cy="28837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3503842" y="5443845"/>
                <a:ext cx="184731" cy="276999"/>
              </a:xfrm>
              <a:prstGeom prst="rect">
                <a:avLst/>
              </a:prstGeom>
            </p:spPr>
            <p:txBody>
              <a:bodyPr wrap="none">
                <a:spAutoFit/>
              </a:bodyPr>
              <a:lstStyle/>
              <a:p>
                <a:endParaRPr lang="en-US" sz="1200" b="1"/>
              </a:p>
            </p:txBody>
          </p:sp>
        </p:grpSp>
        <p:sp>
          <p:nvSpPr>
            <p:cNvPr id="54" name="Rectangle 53"/>
            <p:cNvSpPr/>
            <p:nvPr/>
          </p:nvSpPr>
          <p:spPr>
            <a:xfrm>
              <a:off x="4015033" y="1970003"/>
              <a:ext cx="1117614" cy="307777"/>
            </a:xfrm>
            <a:prstGeom prst="rect">
              <a:avLst/>
            </a:prstGeom>
          </p:spPr>
          <p:txBody>
            <a:bodyPr wrap="none">
              <a:spAutoFit/>
            </a:bodyPr>
            <a:lstStyle/>
            <a:p>
              <a:r>
                <a:rPr lang="en-US" sz="1400" b="1"/>
                <a:t>1. Lab data</a:t>
              </a:r>
            </a:p>
          </p:txBody>
        </p:sp>
        <p:sp>
          <p:nvSpPr>
            <p:cNvPr id="9" name="Triangle 8"/>
            <p:cNvSpPr/>
            <p:nvPr/>
          </p:nvSpPr>
          <p:spPr>
            <a:xfrm rot="10800000">
              <a:off x="5674419" y="3316845"/>
              <a:ext cx="216385" cy="186539"/>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riangle 105"/>
            <p:cNvSpPr/>
            <p:nvPr/>
          </p:nvSpPr>
          <p:spPr>
            <a:xfrm>
              <a:off x="3207696" y="3291423"/>
              <a:ext cx="216385" cy="186539"/>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262091" y="2532534"/>
              <a:ext cx="870751" cy="307777"/>
            </a:xfrm>
            <a:prstGeom prst="rect">
              <a:avLst/>
            </a:prstGeom>
          </p:spPr>
          <p:txBody>
            <a:bodyPr wrap="none">
              <a:spAutoFit/>
            </a:bodyPr>
            <a:lstStyle/>
            <a:p>
              <a:r>
                <a:rPr lang="en-US" sz="1400" b="1">
                  <a:solidFill>
                    <a:schemeClr val="bg1"/>
                  </a:solidFill>
                </a:rPr>
                <a:t>Execute</a:t>
              </a:r>
            </a:p>
          </p:txBody>
        </p:sp>
        <p:sp>
          <p:nvSpPr>
            <p:cNvPr id="154" name="Rectangle 153"/>
            <p:cNvSpPr/>
            <p:nvPr/>
          </p:nvSpPr>
          <p:spPr>
            <a:xfrm>
              <a:off x="1124970" y="1661133"/>
              <a:ext cx="1901097" cy="307777"/>
            </a:xfrm>
            <a:prstGeom prst="rect">
              <a:avLst/>
            </a:prstGeom>
          </p:spPr>
          <p:txBody>
            <a:bodyPr wrap="square">
              <a:spAutoFit/>
            </a:bodyPr>
            <a:lstStyle/>
            <a:p>
              <a:r>
                <a:rPr lang="en-US" sz="1400" b="1">
                  <a:solidFill>
                    <a:schemeClr val="bg1"/>
                  </a:solidFill>
                </a:rPr>
                <a:t>Research Lifecycle</a:t>
              </a:r>
            </a:p>
          </p:txBody>
        </p:sp>
      </p:grpSp>
      <p:sp>
        <p:nvSpPr>
          <p:cNvPr id="66" name="Rectangle 65"/>
          <p:cNvSpPr/>
          <p:nvPr/>
        </p:nvSpPr>
        <p:spPr>
          <a:xfrm>
            <a:off x="3007362" y="5219746"/>
            <a:ext cx="3262432" cy="307777"/>
          </a:xfrm>
          <a:prstGeom prst="rect">
            <a:avLst/>
          </a:prstGeom>
        </p:spPr>
        <p:txBody>
          <a:bodyPr wrap="none">
            <a:spAutoFit/>
          </a:bodyPr>
          <a:lstStyle/>
          <a:p>
            <a:r>
              <a:rPr lang="en-US" sz="1400" b="1"/>
              <a:t>2. Open data: data publicly available</a:t>
            </a:r>
          </a:p>
        </p:txBody>
      </p:sp>
      <p:grpSp>
        <p:nvGrpSpPr>
          <p:cNvPr id="59" name="Group 58"/>
          <p:cNvGrpSpPr/>
          <p:nvPr/>
        </p:nvGrpSpPr>
        <p:grpSpPr>
          <a:xfrm>
            <a:off x="9738536" y="1520084"/>
            <a:ext cx="6959149" cy="4250760"/>
            <a:chOff x="1262358" y="1583599"/>
            <a:chExt cx="6959149" cy="4250760"/>
          </a:xfrm>
        </p:grpSpPr>
        <p:sp>
          <p:nvSpPr>
            <p:cNvPr id="61" name="Rectangle 60"/>
            <p:cNvSpPr/>
            <p:nvPr/>
          </p:nvSpPr>
          <p:spPr>
            <a:xfrm>
              <a:off x="1262358" y="1583599"/>
              <a:ext cx="6959149" cy="42507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Block Arc 62"/>
            <p:cNvSpPr/>
            <p:nvPr/>
          </p:nvSpPr>
          <p:spPr>
            <a:xfrm>
              <a:off x="3477903" y="2279190"/>
              <a:ext cx="2526644" cy="2526644"/>
            </a:xfrm>
            <a:prstGeom prst="blockArc">
              <a:avLst>
                <a:gd name="adj1" fmla="val 11392146"/>
                <a:gd name="adj2" fmla="val 21372778"/>
                <a:gd name="adj3" fmla="val 4473"/>
              </a:avLst>
            </a:prstGeom>
            <a:solidFill>
              <a:schemeClr val="bg1">
                <a:lumMod val="85000"/>
              </a:schemeClr>
            </a:solidFill>
            <a:ln cmpd="sng">
              <a:no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6" name="Rectangle 75"/>
            <p:cNvSpPr/>
            <p:nvPr/>
          </p:nvSpPr>
          <p:spPr>
            <a:xfrm rot="5400000">
              <a:off x="4491840" y="3025641"/>
              <a:ext cx="411169" cy="4733842"/>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wn Arrow 77"/>
            <p:cNvSpPr/>
            <p:nvPr/>
          </p:nvSpPr>
          <p:spPr>
            <a:xfrm rot="16200000">
              <a:off x="2883065" y="3257788"/>
              <a:ext cx="389620" cy="360574"/>
            </a:xfrm>
            <a:prstGeom prst="downArrow">
              <a:avLst>
                <a:gd name="adj1" fmla="val 51073"/>
                <a:gd name="adj2" fmla="val 65369"/>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solidFill>
                    <a:schemeClr val="tx1"/>
                  </a:solidFill>
                </a:rPr>
                <a:t> </a:t>
              </a:r>
            </a:p>
          </p:txBody>
        </p:sp>
        <p:sp>
          <p:nvSpPr>
            <p:cNvPr id="79" name="Rectangle 78"/>
            <p:cNvSpPr/>
            <p:nvPr/>
          </p:nvSpPr>
          <p:spPr>
            <a:xfrm>
              <a:off x="1401926" y="2582293"/>
              <a:ext cx="1311430" cy="16688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509744" y="3472885"/>
              <a:ext cx="1168226" cy="400110"/>
            </a:xfrm>
            <a:prstGeom prst="rect">
              <a:avLst/>
            </a:prstGeom>
          </p:spPr>
          <p:txBody>
            <a:bodyPr wrap="square">
              <a:spAutoFit/>
            </a:bodyPr>
            <a:lstStyle/>
            <a:p>
              <a:r>
                <a:rPr lang="en-GB" sz="2000" b="1">
                  <a:solidFill>
                    <a:schemeClr val="bg1"/>
                  </a:solidFill>
                </a:rPr>
                <a:t>Design</a:t>
              </a:r>
              <a:endParaRPr lang="en-US" sz="2000" b="1">
                <a:solidFill>
                  <a:schemeClr val="bg1"/>
                </a:solidFill>
              </a:endParaRPr>
            </a:p>
          </p:txBody>
        </p:sp>
        <p:pic>
          <p:nvPicPr>
            <p:cNvPr id="98" name="Picture 97"/>
            <p:cNvPicPr>
              <a:picLocks noChangeAspect="1"/>
            </p:cNvPicPr>
            <p:nvPr/>
          </p:nvPicPr>
          <p:blipFill>
            <a:blip r:embed="rId5"/>
            <a:stretch>
              <a:fillRect/>
            </a:stretch>
          </p:blipFill>
          <p:spPr>
            <a:xfrm>
              <a:off x="1855036" y="2972207"/>
              <a:ext cx="384118" cy="431568"/>
            </a:xfrm>
            <a:prstGeom prst="rect">
              <a:avLst/>
            </a:prstGeom>
          </p:spPr>
        </p:pic>
        <p:sp>
          <p:nvSpPr>
            <p:cNvPr id="107" name="Rectangle 106"/>
            <p:cNvSpPr/>
            <p:nvPr/>
          </p:nvSpPr>
          <p:spPr>
            <a:xfrm rot="5400000">
              <a:off x="4468630" y="1555338"/>
              <a:ext cx="526356" cy="1655178"/>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762991" y="2519902"/>
              <a:ext cx="1979250" cy="19792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pic>
          <p:nvPicPr>
            <p:cNvPr id="109" name="Picture 108"/>
            <p:cNvPicPr>
              <a:picLocks noChangeAspect="1"/>
            </p:cNvPicPr>
            <p:nvPr/>
          </p:nvPicPr>
          <p:blipFill>
            <a:blip r:embed="rId6"/>
            <a:stretch>
              <a:fillRect/>
            </a:stretch>
          </p:blipFill>
          <p:spPr>
            <a:xfrm flipH="1">
              <a:off x="4600729" y="2938270"/>
              <a:ext cx="304333" cy="476542"/>
            </a:xfrm>
            <a:prstGeom prst="rect">
              <a:avLst/>
            </a:prstGeom>
          </p:spPr>
        </p:pic>
        <p:sp>
          <p:nvSpPr>
            <p:cNvPr id="110" name="Rectangle 109"/>
            <p:cNvSpPr/>
            <p:nvPr/>
          </p:nvSpPr>
          <p:spPr>
            <a:xfrm>
              <a:off x="6729820" y="2581866"/>
              <a:ext cx="1311430" cy="16692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769574" y="3492668"/>
              <a:ext cx="1210510" cy="400110"/>
            </a:xfrm>
            <a:prstGeom prst="rect">
              <a:avLst/>
            </a:prstGeom>
          </p:spPr>
          <p:txBody>
            <a:bodyPr wrap="square">
              <a:spAutoFit/>
            </a:bodyPr>
            <a:lstStyle/>
            <a:p>
              <a:pPr algn="ctr"/>
              <a:r>
                <a:rPr lang="en-US" sz="2000" b="1">
                  <a:solidFill>
                    <a:schemeClr val="bg1"/>
                  </a:solidFill>
                </a:rPr>
                <a:t>Publish</a:t>
              </a:r>
            </a:p>
          </p:txBody>
        </p:sp>
        <p:pic>
          <p:nvPicPr>
            <p:cNvPr id="114" name="Picture 113"/>
            <p:cNvPicPr>
              <a:picLocks noChangeAspect="1"/>
            </p:cNvPicPr>
            <p:nvPr/>
          </p:nvPicPr>
          <p:blipFill>
            <a:blip r:embed="rId7"/>
            <a:stretch>
              <a:fillRect/>
            </a:stretch>
          </p:blipFill>
          <p:spPr>
            <a:xfrm>
              <a:off x="7199197" y="2981854"/>
              <a:ext cx="432108" cy="491031"/>
            </a:xfrm>
            <a:prstGeom prst="rect">
              <a:avLst/>
            </a:prstGeom>
          </p:spPr>
        </p:pic>
        <p:sp>
          <p:nvSpPr>
            <p:cNvPr id="115" name="Down Arrow 114"/>
            <p:cNvSpPr/>
            <p:nvPr/>
          </p:nvSpPr>
          <p:spPr>
            <a:xfrm rot="16200000">
              <a:off x="6232502" y="3257788"/>
              <a:ext cx="389620" cy="360574"/>
            </a:xfrm>
            <a:prstGeom prst="downArrow">
              <a:avLst>
                <a:gd name="adj1" fmla="val 51073"/>
                <a:gd name="adj2" fmla="val 65369"/>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solidFill>
                    <a:schemeClr val="tx1"/>
                  </a:solidFill>
                </a:rPr>
                <a:t> </a:t>
              </a:r>
            </a:p>
          </p:txBody>
        </p:sp>
        <p:cxnSp>
          <p:nvCxnSpPr>
            <p:cNvPr id="116" name="Straight Connector 115"/>
            <p:cNvCxnSpPr/>
            <p:nvPr/>
          </p:nvCxnSpPr>
          <p:spPr>
            <a:xfrm>
              <a:off x="5971735" y="5388142"/>
              <a:ext cx="1463724" cy="0"/>
            </a:xfrm>
            <a:prstGeom prst="line">
              <a:avLst/>
            </a:prstGeom>
            <a:ln w="762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7415251" y="4320261"/>
              <a:ext cx="0" cy="1067881"/>
            </a:xfrm>
            <a:prstGeom prst="line">
              <a:avLst/>
            </a:prstGeom>
            <a:ln w="762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2011764" y="5373963"/>
              <a:ext cx="1398711" cy="0"/>
            </a:xfrm>
            <a:prstGeom prst="line">
              <a:avLst/>
            </a:prstGeom>
            <a:ln w="762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026139" y="4320261"/>
              <a:ext cx="0" cy="1053374"/>
            </a:xfrm>
            <a:prstGeom prst="line">
              <a:avLst/>
            </a:prstGeom>
            <a:ln w="76200">
              <a:solidFill>
                <a:schemeClr val="tx1">
                  <a:lumMod val="20000"/>
                  <a:lumOff val="80000"/>
                </a:schemeClr>
              </a:solidFill>
              <a:headEnd type="triangle" w="lg"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4740716" y="4802106"/>
              <a:ext cx="0" cy="461257"/>
            </a:xfrm>
            <a:prstGeom prst="line">
              <a:avLst/>
            </a:prstGeom>
            <a:ln w="76200">
              <a:solidFill>
                <a:schemeClr val="tx1">
                  <a:lumMod val="20000"/>
                  <a:lumOff val="80000"/>
                </a:schemeClr>
              </a:solidFill>
              <a:headEnd type="triangle" w="lg" len="med"/>
            </a:ln>
            <a:effectLst/>
          </p:spPr>
          <p:style>
            <a:lnRef idx="2">
              <a:schemeClr val="accent1"/>
            </a:lnRef>
            <a:fillRef idx="0">
              <a:schemeClr val="accent1"/>
            </a:fillRef>
            <a:effectRef idx="1">
              <a:schemeClr val="accent1"/>
            </a:effectRef>
            <a:fontRef idx="minor">
              <a:schemeClr val="tx1"/>
            </a:fontRef>
          </p:style>
        </p:cxnSp>
        <p:sp>
          <p:nvSpPr>
            <p:cNvPr id="121" name="Block Arc 120"/>
            <p:cNvSpPr/>
            <p:nvPr/>
          </p:nvSpPr>
          <p:spPr>
            <a:xfrm rot="10800000">
              <a:off x="3473429" y="2275461"/>
              <a:ext cx="2526644" cy="2526644"/>
            </a:xfrm>
            <a:prstGeom prst="blockArc">
              <a:avLst>
                <a:gd name="adj1" fmla="val 11404682"/>
                <a:gd name="adj2" fmla="val 21126382"/>
                <a:gd name="adj3" fmla="val 4785"/>
              </a:avLst>
            </a:prstGeom>
            <a:solidFill>
              <a:schemeClr val="bg1">
                <a:lumMod val="85000"/>
              </a:schemeClr>
            </a:solidFill>
            <a:ln cmpd="sng">
              <a:no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2" name="Rectangle 121"/>
            <p:cNvSpPr/>
            <p:nvPr/>
          </p:nvSpPr>
          <p:spPr>
            <a:xfrm>
              <a:off x="4245932" y="2135847"/>
              <a:ext cx="72803" cy="276999"/>
            </a:xfrm>
            <a:prstGeom prst="rect">
              <a:avLst/>
            </a:prstGeom>
          </p:spPr>
          <p:txBody>
            <a:bodyPr wrap="none">
              <a:spAutoFit/>
            </a:bodyPr>
            <a:lstStyle/>
            <a:p>
              <a:endParaRPr lang="en-US" sz="1200" b="1"/>
            </a:p>
          </p:txBody>
        </p:sp>
        <p:sp>
          <p:nvSpPr>
            <p:cNvPr id="123" name="Rectangle 122"/>
            <p:cNvSpPr/>
            <p:nvPr/>
          </p:nvSpPr>
          <p:spPr>
            <a:xfrm>
              <a:off x="3968785" y="2098473"/>
              <a:ext cx="1523174" cy="400110"/>
            </a:xfrm>
            <a:prstGeom prst="rect">
              <a:avLst/>
            </a:prstGeom>
          </p:spPr>
          <p:txBody>
            <a:bodyPr wrap="none">
              <a:spAutoFit/>
            </a:bodyPr>
            <a:lstStyle/>
            <a:p>
              <a:r>
                <a:rPr lang="en-US" sz="2000" b="1"/>
                <a:t>1. Lab data</a:t>
              </a:r>
            </a:p>
          </p:txBody>
        </p:sp>
        <p:sp>
          <p:nvSpPr>
            <p:cNvPr id="124" name="Triangle 123"/>
            <p:cNvSpPr/>
            <p:nvPr/>
          </p:nvSpPr>
          <p:spPr>
            <a:xfrm rot="10800000">
              <a:off x="5802006" y="3408470"/>
              <a:ext cx="274913" cy="236994"/>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riangle 124"/>
            <p:cNvSpPr/>
            <p:nvPr/>
          </p:nvSpPr>
          <p:spPr>
            <a:xfrm>
              <a:off x="3384187" y="3465598"/>
              <a:ext cx="296327" cy="255455"/>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4059473" y="3492668"/>
              <a:ext cx="1362485" cy="400110"/>
            </a:xfrm>
            <a:prstGeom prst="rect">
              <a:avLst/>
            </a:prstGeom>
          </p:spPr>
          <p:txBody>
            <a:bodyPr wrap="square">
              <a:spAutoFit/>
            </a:bodyPr>
            <a:lstStyle/>
            <a:p>
              <a:pPr algn="ctr"/>
              <a:r>
                <a:rPr lang="en-US" sz="2000" b="1">
                  <a:solidFill>
                    <a:schemeClr val="bg1"/>
                  </a:solidFill>
                </a:rPr>
                <a:t>Execute</a:t>
              </a:r>
            </a:p>
          </p:txBody>
        </p:sp>
        <p:sp>
          <p:nvSpPr>
            <p:cNvPr id="127" name="Rectangle 126"/>
            <p:cNvSpPr/>
            <p:nvPr/>
          </p:nvSpPr>
          <p:spPr>
            <a:xfrm>
              <a:off x="1769141" y="1603229"/>
              <a:ext cx="1340432" cy="400110"/>
            </a:xfrm>
            <a:prstGeom prst="rect">
              <a:avLst/>
            </a:prstGeom>
          </p:spPr>
          <p:txBody>
            <a:bodyPr wrap="none">
              <a:spAutoFit/>
            </a:bodyPr>
            <a:lstStyle/>
            <a:p>
              <a:r>
                <a:rPr lang="en-US" sz="2000" b="1">
                  <a:solidFill>
                    <a:schemeClr val="bg1"/>
                  </a:solidFill>
                </a:rPr>
                <a:t>Research</a:t>
              </a:r>
            </a:p>
          </p:txBody>
        </p:sp>
        <p:pic>
          <p:nvPicPr>
            <p:cNvPr id="128" name="Picture 1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8811" y="1646467"/>
              <a:ext cx="484866" cy="914164"/>
            </a:xfrm>
            <a:prstGeom prst="rect">
              <a:avLst/>
            </a:prstGeom>
          </p:spPr>
        </p:pic>
        <p:sp>
          <p:nvSpPr>
            <p:cNvPr id="129" name="Rectangle 128"/>
            <p:cNvSpPr/>
            <p:nvPr/>
          </p:nvSpPr>
          <p:spPr>
            <a:xfrm>
              <a:off x="2439357" y="5181850"/>
              <a:ext cx="4931411" cy="400110"/>
            </a:xfrm>
            <a:prstGeom prst="rect">
              <a:avLst/>
            </a:prstGeom>
          </p:spPr>
          <p:txBody>
            <a:bodyPr wrap="square">
              <a:spAutoFit/>
            </a:bodyPr>
            <a:lstStyle/>
            <a:p>
              <a:r>
                <a:rPr lang="en-US" sz="2000" b="1"/>
                <a:t>2. Open data: data publicly available</a:t>
              </a:r>
            </a:p>
          </p:txBody>
        </p:sp>
      </p:grpSp>
    </p:spTree>
    <p:extLst>
      <p:ext uri="{BB962C8B-B14F-4D97-AF65-F5344CB8AC3E}">
        <p14:creationId xmlns:p14="http://schemas.microsoft.com/office/powerpoint/2010/main" val="18036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56216" y="0"/>
            <a:ext cx="587784" cy="354522"/>
          </a:xfrm>
        </p:spPr>
        <p:txBody>
          <a:bodyPr/>
          <a:lstStyle/>
          <a:p>
            <a:pPr defTabSz="457200"/>
            <a:r>
              <a:rPr lang="en-US" sz="1200">
                <a:solidFill>
                  <a:schemeClr val="bg1"/>
                </a:solidFill>
              </a:rPr>
              <a:t> </a:t>
            </a:r>
            <a:fld id="{DA15E891-66B8-4B28-AB8F-05A4B1DE573C}" type="slidenum">
              <a:rPr lang="en-US" sz="1200" smtClean="0">
                <a:solidFill>
                  <a:schemeClr val="bg1"/>
                </a:solidFill>
              </a:rPr>
              <a:pPr defTabSz="457200"/>
              <a:t>4</a:t>
            </a:fld>
            <a:endParaRPr lang="en-US" sz="1200">
              <a:solidFill>
                <a:schemeClr val="bg1"/>
              </a:solidFill>
            </a:endParaRPr>
          </a:p>
        </p:txBody>
      </p:sp>
      <p:sp>
        <p:nvSpPr>
          <p:cNvPr id="51" name="Rectangle 50"/>
          <p:cNvSpPr/>
          <p:nvPr/>
        </p:nvSpPr>
        <p:spPr>
          <a:xfrm>
            <a:off x="294931" y="6013902"/>
            <a:ext cx="8380928" cy="769441"/>
          </a:xfrm>
          <a:prstGeom prst="rect">
            <a:avLst/>
          </a:prstGeom>
        </p:spPr>
        <p:txBody>
          <a:bodyPr wrap="square">
            <a:spAutoFit/>
          </a:bodyPr>
          <a:lstStyle/>
          <a:p>
            <a:r>
              <a:rPr lang="en-US" sz="1100" b="1"/>
              <a:t>Re-using research data improves outcomes for the research life cycle</a:t>
            </a:r>
          </a:p>
          <a:p>
            <a:pPr marL="119063" indent="-119063">
              <a:buFont typeface="Arial" panose="020B0604020202020204" pitchFamily="34" charset="0"/>
              <a:buChar char="•"/>
            </a:pPr>
            <a:r>
              <a:rPr lang="en-US" sz="1100"/>
              <a:t>This means improving the research data life-cycles: (1) within the lab and (2) to the world at large</a:t>
            </a:r>
          </a:p>
          <a:p>
            <a:pPr marL="119063" indent="-119063">
              <a:buFont typeface="Arial" panose="020B0604020202020204" pitchFamily="34" charset="0"/>
              <a:buChar char="•"/>
            </a:pPr>
            <a:r>
              <a:rPr lang="en-US" sz="1100"/>
              <a:t>This also means keeping track of the institutional data lifecycles, and (3) reporting on them</a:t>
            </a:r>
          </a:p>
          <a:p>
            <a:pPr marL="119063" indent="-119063">
              <a:buFont typeface="Arial" panose="020B0604020202020204" pitchFamily="34" charset="0"/>
              <a:buChar char="•"/>
            </a:pPr>
            <a:endParaRPr lang="en-US" sz="1100"/>
          </a:p>
        </p:txBody>
      </p:sp>
      <p:sp>
        <p:nvSpPr>
          <p:cNvPr id="78" name="Title 7"/>
          <p:cNvSpPr txBox="1">
            <a:spLocks/>
          </p:cNvSpPr>
          <p:nvPr/>
        </p:nvSpPr>
        <p:spPr>
          <a:xfrm>
            <a:off x="248770" y="505861"/>
            <a:ext cx="8494209" cy="418645"/>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a:lstStyle>
          <a:p>
            <a:r>
              <a:rPr lang="en-US" sz="1800">
                <a:solidFill>
                  <a:srgbClr val="007398"/>
                </a:solidFill>
              </a:rPr>
              <a:t>Taking the </a:t>
            </a:r>
            <a:r>
              <a:rPr lang="en-US" sz="1800"/>
              <a:t>institutional</a:t>
            </a:r>
            <a:r>
              <a:rPr lang="en-US" sz="1800">
                <a:solidFill>
                  <a:schemeClr val="tx2"/>
                </a:solidFill>
              </a:rPr>
              <a:t> </a:t>
            </a:r>
            <a:r>
              <a:rPr lang="en-US" sz="1800">
                <a:solidFill>
                  <a:srgbClr val="007398"/>
                </a:solidFill>
              </a:rPr>
              <a:t>lens, we can speak of 3 interlocking data life cycles</a:t>
            </a:r>
            <a:endParaRPr lang="en-US" sz="1800" b="0">
              <a:latin typeface="+mn-lt"/>
            </a:endParaRPr>
          </a:p>
        </p:txBody>
      </p:sp>
      <p:grpSp>
        <p:nvGrpSpPr>
          <p:cNvPr id="6" name="Group 5"/>
          <p:cNvGrpSpPr/>
          <p:nvPr/>
        </p:nvGrpSpPr>
        <p:grpSpPr>
          <a:xfrm>
            <a:off x="392718" y="1114089"/>
            <a:ext cx="8388767" cy="4675036"/>
            <a:chOff x="392718" y="1114089"/>
            <a:chExt cx="8388767" cy="4675036"/>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718" y="2011045"/>
              <a:ext cx="8388767" cy="3516477"/>
            </a:xfrm>
            <a:prstGeom prst="rect">
              <a:avLst/>
            </a:prstGeom>
          </p:spPr>
        </p:pic>
        <p:sp>
          <p:nvSpPr>
            <p:cNvPr id="22" name="Rectangle 21"/>
            <p:cNvSpPr/>
            <p:nvPr/>
          </p:nvSpPr>
          <p:spPr>
            <a:xfrm>
              <a:off x="1487712" y="1114089"/>
              <a:ext cx="6116779" cy="932425"/>
            </a:xfrm>
            <a:prstGeom prst="rect">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346645" y="1592459"/>
              <a:ext cx="2088142" cy="276999"/>
            </a:xfrm>
            <a:prstGeom prst="rect">
              <a:avLst/>
            </a:prstGeom>
          </p:spPr>
          <p:txBody>
            <a:bodyPr wrap="square">
              <a:spAutoFit/>
            </a:bodyPr>
            <a:lstStyle/>
            <a:p>
              <a:r>
                <a:rPr lang="en-US" sz="1200" b="1"/>
                <a:t>3. ‘Metrics on data’</a:t>
              </a:r>
            </a:p>
          </p:txBody>
        </p:sp>
        <p:sp>
          <p:nvSpPr>
            <p:cNvPr id="45" name="Rectangle 44"/>
            <p:cNvSpPr/>
            <p:nvPr/>
          </p:nvSpPr>
          <p:spPr>
            <a:xfrm>
              <a:off x="3860370" y="1459908"/>
              <a:ext cx="1829218" cy="430887"/>
            </a:xfrm>
            <a:prstGeom prst="rect">
              <a:avLst/>
            </a:prstGeom>
          </p:spPr>
          <p:txBody>
            <a:bodyPr wrap="square">
              <a:spAutoFit/>
            </a:bodyPr>
            <a:lstStyle/>
            <a:p>
              <a:r>
                <a:rPr lang="en-US" sz="1100"/>
                <a:t>Monitoring and reporting on institutional data</a:t>
              </a:r>
            </a:p>
          </p:txBody>
        </p:sp>
        <p:sp>
          <p:nvSpPr>
            <p:cNvPr id="47" name="Rectangle 46"/>
            <p:cNvSpPr/>
            <p:nvPr/>
          </p:nvSpPr>
          <p:spPr>
            <a:xfrm>
              <a:off x="5555163" y="1470839"/>
              <a:ext cx="2017893" cy="430887"/>
            </a:xfrm>
            <a:prstGeom prst="rect">
              <a:avLst/>
            </a:prstGeom>
          </p:spPr>
          <p:txBody>
            <a:bodyPr wrap="square">
              <a:spAutoFit/>
            </a:bodyPr>
            <a:lstStyle/>
            <a:p>
              <a:r>
                <a:rPr lang="en-US" sz="1100"/>
                <a:t>• Benchmark • Rank Evaluate </a:t>
              </a:r>
              <a:br>
                <a:rPr lang="en-US" sz="1100"/>
              </a:br>
              <a:r>
                <a:rPr lang="en-US" sz="1100"/>
                <a:t>• Manage • Preserve</a:t>
              </a:r>
            </a:p>
          </p:txBody>
        </p:sp>
        <p:cxnSp>
          <p:nvCxnSpPr>
            <p:cNvPr id="50" name="Straight Connector 49"/>
            <p:cNvCxnSpPr/>
            <p:nvPr/>
          </p:nvCxnSpPr>
          <p:spPr>
            <a:xfrm flipH="1" flipV="1">
              <a:off x="5555163" y="1547790"/>
              <a:ext cx="1" cy="285012"/>
            </a:xfrm>
            <a:prstGeom prst="line">
              <a:avLst/>
            </a:prstGeom>
            <a:ln w="635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613210" y="1586716"/>
              <a:ext cx="851507" cy="5743"/>
            </a:xfrm>
            <a:prstGeom prst="line">
              <a:avLst/>
            </a:prstGeom>
            <a:ln w="63500">
              <a:solidFill>
                <a:schemeClr val="tx2"/>
              </a:solidFill>
              <a:miter lim="800000"/>
              <a:headEnd type="triangle" w="lg"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13210" y="5759272"/>
              <a:ext cx="7947785" cy="8406"/>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538000" y="1575698"/>
              <a:ext cx="1609" cy="4213427"/>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604491" y="1555866"/>
              <a:ext cx="966742" cy="11465"/>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176" y="1271881"/>
              <a:ext cx="660681" cy="607633"/>
            </a:xfrm>
            <a:prstGeom prst="rect">
              <a:avLst/>
            </a:prstGeom>
          </p:spPr>
        </p:pic>
        <p:sp>
          <p:nvSpPr>
            <p:cNvPr id="76" name="Rectangle 75"/>
            <p:cNvSpPr/>
            <p:nvPr/>
          </p:nvSpPr>
          <p:spPr>
            <a:xfrm>
              <a:off x="2335910" y="1342365"/>
              <a:ext cx="1047082" cy="307777"/>
            </a:xfrm>
            <a:prstGeom prst="rect">
              <a:avLst/>
            </a:prstGeom>
          </p:spPr>
          <p:txBody>
            <a:bodyPr wrap="none">
              <a:spAutoFit/>
            </a:bodyPr>
            <a:lstStyle/>
            <a:p>
              <a:r>
                <a:rPr lang="en-US" sz="1400" b="1">
                  <a:solidFill>
                    <a:schemeClr val="tx2"/>
                  </a:solidFill>
                </a:rPr>
                <a:t>Institution</a:t>
              </a:r>
            </a:p>
          </p:txBody>
        </p:sp>
        <p:cxnSp>
          <p:nvCxnSpPr>
            <p:cNvPr id="55" name="Straight Connector 54"/>
            <p:cNvCxnSpPr/>
            <p:nvPr/>
          </p:nvCxnSpPr>
          <p:spPr>
            <a:xfrm flipH="1">
              <a:off x="607824" y="1575698"/>
              <a:ext cx="21235" cy="4213427"/>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519646" y="1585963"/>
            <a:ext cx="8033702" cy="4427939"/>
            <a:chOff x="522514" y="1583598"/>
            <a:chExt cx="8033702" cy="4427939"/>
          </a:xfrm>
        </p:grpSpPr>
        <p:sp>
          <p:nvSpPr>
            <p:cNvPr id="94" name="Rectangle 93"/>
            <p:cNvSpPr/>
            <p:nvPr/>
          </p:nvSpPr>
          <p:spPr>
            <a:xfrm>
              <a:off x="522514" y="1583598"/>
              <a:ext cx="8033702" cy="44279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94"/>
            <p:cNvGrpSpPr/>
            <p:nvPr/>
          </p:nvGrpSpPr>
          <p:grpSpPr>
            <a:xfrm>
              <a:off x="1168240" y="1828596"/>
              <a:ext cx="6751798" cy="3699985"/>
              <a:chOff x="1111309" y="1686516"/>
              <a:chExt cx="6751798" cy="3699985"/>
            </a:xfrm>
          </p:grpSpPr>
          <p:sp>
            <p:nvSpPr>
              <p:cNvPr id="96" name="Rectangle 95"/>
              <p:cNvSpPr/>
              <p:nvPr/>
            </p:nvSpPr>
            <p:spPr>
              <a:xfrm rot="5400000">
                <a:off x="4364783" y="3585153"/>
                <a:ext cx="309237" cy="3293459"/>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Down Arrow 96"/>
              <p:cNvSpPr/>
              <p:nvPr/>
            </p:nvSpPr>
            <p:spPr>
              <a:xfrm rot="16200000">
                <a:off x="2696949" y="3115708"/>
                <a:ext cx="389620" cy="360574"/>
              </a:xfrm>
              <a:prstGeom prst="downArrow">
                <a:avLst>
                  <a:gd name="adj1" fmla="val 51073"/>
                  <a:gd name="adj2" fmla="val 65369"/>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solidFill>
                      <a:schemeClr val="tx1"/>
                    </a:solidFill>
                  </a:rPr>
                  <a:t> </a:t>
                </a:r>
              </a:p>
            </p:txBody>
          </p:sp>
          <p:grpSp>
            <p:nvGrpSpPr>
              <p:cNvPr id="98" name="Group 97"/>
              <p:cNvGrpSpPr/>
              <p:nvPr/>
            </p:nvGrpSpPr>
            <p:grpSpPr>
              <a:xfrm>
                <a:off x="1215810" y="2440213"/>
                <a:ext cx="1346229" cy="1668858"/>
                <a:chOff x="600138" y="2250421"/>
                <a:chExt cx="1346229" cy="1668858"/>
              </a:xfrm>
            </p:grpSpPr>
            <p:sp>
              <p:nvSpPr>
                <p:cNvPr id="152" name="Rectangle 151"/>
                <p:cNvSpPr/>
                <p:nvPr/>
              </p:nvSpPr>
              <p:spPr>
                <a:xfrm>
                  <a:off x="600138" y="2250421"/>
                  <a:ext cx="1311430" cy="16688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ounded Rectangle 152"/>
                <p:cNvSpPr/>
                <p:nvPr/>
              </p:nvSpPr>
              <p:spPr>
                <a:xfrm>
                  <a:off x="658127" y="2759645"/>
                  <a:ext cx="1149804"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err="1">
                      <a:ln>
                        <a:noFill/>
                      </a:ln>
                      <a:solidFill>
                        <a:schemeClr val="bg1"/>
                      </a:solidFill>
                      <a:effectLst/>
                      <a:uLnTx/>
                      <a:uFillTx/>
                      <a:latin typeface="+mj-lt"/>
                      <a:cs typeface="Arial" panose="020B0604020202020204" pitchFamily="34" charset="0"/>
                    </a:rPr>
                    <a:t>Find</a:t>
                  </a:r>
                  <a:r>
                    <a:rPr kumimoji="0" lang="nl-NL" sz="1400" b="0" i="0" u="none" strike="noStrike" kern="0" cap="none" spc="0" normalizeH="0" noProof="0">
                      <a:ln>
                        <a:noFill/>
                      </a:ln>
                      <a:solidFill>
                        <a:schemeClr val="bg1"/>
                      </a:solidFill>
                      <a:effectLst/>
                      <a:uLnTx/>
                      <a:uFillTx/>
                      <a:latin typeface="+mj-lt"/>
                      <a:cs typeface="Arial" panose="020B0604020202020204" pitchFamily="34" charset="0"/>
                    </a:rPr>
                    <a:t> </a:t>
                  </a:r>
                  <a:r>
                    <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rPr>
                    <a:t>Topic</a:t>
                  </a:r>
                </a:p>
              </p:txBody>
            </p:sp>
            <p:sp>
              <p:nvSpPr>
                <p:cNvPr id="154" name="Rectangle 153"/>
                <p:cNvSpPr/>
                <p:nvPr/>
              </p:nvSpPr>
              <p:spPr>
                <a:xfrm>
                  <a:off x="907122" y="2366330"/>
                  <a:ext cx="780983" cy="307777"/>
                </a:xfrm>
                <a:prstGeom prst="rect">
                  <a:avLst/>
                </a:prstGeom>
              </p:spPr>
              <p:txBody>
                <a:bodyPr wrap="none">
                  <a:spAutoFit/>
                </a:bodyPr>
                <a:lstStyle/>
                <a:p>
                  <a:r>
                    <a:rPr lang="en-GB" sz="1400" b="1">
                      <a:solidFill>
                        <a:schemeClr val="bg1"/>
                      </a:solidFill>
                    </a:rPr>
                    <a:t>Design</a:t>
                  </a:r>
                  <a:endParaRPr lang="en-US" sz="1400" b="1">
                    <a:solidFill>
                      <a:schemeClr val="bg1"/>
                    </a:solidFill>
                  </a:endParaRPr>
                </a:p>
              </p:txBody>
            </p:sp>
            <p:cxnSp>
              <p:nvCxnSpPr>
                <p:cNvPr id="155" name="Straight Connector 154"/>
                <p:cNvCxnSpPr/>
                <p:nvPr/>
              </p:nvCxnSpPr>
              <p:spPr>
                <a:xfrm flipH="1">
                  <a:off x="765544" y="3106629"/>
                  <a:ext cx="1142641"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sp>
              <p:nvSpPr>
                <p:cNvPr id="156" name="Rounded Rectangle 155"/>
                <p:cNvSpPr/>
                <p:nvPr/>
              </p:nvSpPr>
              <p:spPr>
                <a:xfrm>
                  <a:off x="660376" y="3157897"/>
                  <a:ext cx="1220157"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err="1">
                      <a:ln>
                        <a:noFill/>
                      </a:ln>
                      <a:solidFill>
                        <a:schemeClr val="bg1"/>
                      </a:solidFill>
                      <a:effectLst/>
                      <a:uLnTx/>
                      <a:uFillTx/>
                      <a:latin typeface="+mj-lt"/>
                      <a:cs typeface="Arial" panose="020B0604020202020204" pitchFamily="34" charset="0"/>
                    </a:rPr>
                    <a:t>Identify</a:t>
                  </a:r>
                  <a:r>
                    <a:rPr kumimoji="0" lang="nl-NL" sz="1400" b="0" i="0" u="none" strike="noStrike" kern="0" cap="none" spc="0" normalizeH="0" noProof="0">
                      <a:ln>
                        <a:noFill/>
                      </a:ln>
                      <a:solidFill>
                        <a:schemeClr val="bg1"/>
                      </a:solidFill>
                      <a:effectLst/>
                      <a:uLnTx/>
                      <a:uFillTx/>
                      <a:latin typeface="+mj-lt"/>
                      <a:cs typeface="Arial" panose="020B0604020202020204" pitchFamily="34" charset="0"/>
                    </a:rPr>
                    <a:t> </a:t>
                  </a:r>
                  <a:r>
                    <a:rPr lang="nl-NL" sz="1400" kern="0">
                      <a:solidFill>
                        <a:schemeClr val="bg1"/>
                      </a:solidFill>
                      <a:latin typeface="+mj-lt"/>
                      <a:cs typeface="Arial" panose="020B0604020202020204" pitchFamily="34" charset="0"/>
                    </a:rPr>
                    <a:t>g</a:t>
                  </a:r>
                  <a:r>
                    <a:rPr kumimoji="0" lang="nl-NL" sz="1400" b="0" i="0" u="none" strike="noStrike" kern="0" cap="none" spc="0" normalizeH="0" noProof="0" err="1">
                      <a:ln>
                        <a:noFill/>
                      </a:ln>
                      <a:solidFill>
                        <a:schemeClr val="bg1"/>
                      </a:solidFill>
                      <a:effectLst/>
                      <a:uLnTx/>
                      <a:uFillTx/>
                      <a:latin typeface="+mj-lt"/>
                      <a:cs typeface="Arial" panose="020B0604020202020204" pitchFamily="34" charset="0"/>
                    </a:rPr>
                    <a:t>aps</a:t>
                  </a:r>
                  <a:endPar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endParaRPr>
                </a:p>
              </p:txBody>
            </p:sp>
            <p:cxnSp>
              <p:nvCxnSpPr>
                <p:cNvPr id="157" name="Straight Connector 156"/>
                <p:cNvCxnSpPr/>
                <p:nvPr/>
              </p:nvCxnSpPr>
              <p:spPr>
                <a:xfrm flipH="1">
                  <a:off x="765544" y="3547409"/>
                  <a:ext cx="1142641"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sp>
              <p:nvSpPr>
                <p:cNvPr id="158" name="Rounded Rectangle 157"/>
                <p:cNvSpPr/>
                <p:nvPr/>
              </p:nvSpPr>
              <p:spPr>
                <a:xfrm>
                  <a:off x="660377" y="3571535"/>
                  <a:ext cx="1285990"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a:solidFill>
                        <a:schemeClr val="bg1"/>
                      </a:solidFill>
                      <a:latin typeface="+mj-lt"/>
                      <a:cs typeface="Arial" panose="020B0604020202020204" pitchFamily="34" charset="0"/>
                    </a:rPr>
                    <a:t>Plan &amp; Fund</a:t>
                  </a:r>
                  <a:endPar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endParaRPr>
                </a:p>
              </p:txBody>
            </p:sp>
            <p:pic>
              <p:nvPicPr>
                <p:cNvPr id="159" name="Picture 158"/>
                <p:cNvPicPr>
                  <a:picLocks noChangeAspect="1"/>
                </p:cNvPicPr>
                <p:nvPr/>
              </p:nvPicPr>
              <p:blipFill>
                <a:blip r:embed="rId5"/>
                <a:stretch>
                  <a:fillRect/>
                </a:stretch>
              </p:blipFill>
              <p:spPr>
                <a:xfrm>
                  <a:off x="722763" y="2385871"/>
                  <a:ext cx="196999" cy="221334"/>
                </a:xfrm>
                <a:prstGeom prst="rect">
                  <a:avLst/>
                </a:prstGeom>
              </p:spPr>
            </p:pic>
          </p:grpSp>
          <p:grpSp>
            <p:nvGrpSpPr>
              <p:cNvPr id="99" name="Group 98"/>
              <p:cNvGrpSpPr/>
              <p:nvPr/>
            </p:nvGrpSpPr>
            <p:grpSpPr>
              <a:xfrm>
                <a:off x="3424081" y="2261904"/>
                <a:ext cx="2240350" cy="2240350"/>
                <a:chOff x="3003547" y="2535221"/>
                <a:chExt cx="2240350" cy="2240350"/>
              </a:xfrm>
            </p:grpSpPr>
            <p:sp>
              <p:nvSpPr>
                <p:cNvPr id="144" name="Oval 143"/>
                <p:cNvSpPr/>
                <p:nvPr/>
              </p:nvSpPr>
              <p:spPr>
                <a:xfrm>
                  <a:off x="3003547" y="2535221"/>
                  <a:ext cx="2240350" cy="22403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grpSp>
              <p:nvGrpSpPr>
                <p:cNvPr id="145" name="Group 144"/>
                <p:cNvGrpSpPr/>
                <p:nvPr/>
              </p:nvGrpSpPr>
              <p:grpSpPr>
                <a:xfrm>
                  <a:off x="3119595" y="3178773"/>
                  <a:ext cx="2005174" cy="1484723"/>
                  <a:chOff x="3649664" y="2770402"/>
                  <a:chExt cx="2009286" cy="1403093"/>
                </a:xfrm>
              </p:grpSpPr>
              <p:sp>
                <p:nvSpPr>
                  <p:cNvPr id="149" name="Rounded Rectangle 148"/>
                  <p:cNvSpPr/>
                  <p:nvPr/>
                </p:nvSpPr>
                <p:spPr>
                  <a:xfrm>
                    <a:off x="3649665" y="2770402"/>
                    <a:ext cx="2009285" cy="467228"/>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cs typeface="Arial" panose="020B0604020202020204" pitchFamily="34" charset="0"/>
                      </a:rPr>
                      <a:t>Discover data, </a:t>
                    </a:r>
                    <a:r>
                      <a:rPr kumimoji="0" lang="nl-NL" sz="1400" b="0" i="0" u="none" strike="noStrike" kern="0" cap="none" spc="0" normalizeH="0" baseline="0" noProof="0" err="1">
                        <a:ln>
                          <a:noFill/>
                        </a:ln>
                        <a:solidFill>
                          <a:schemeClr val="bg1"/>
                        </a:solidFill>
                        <a:effectLst/>
                        <a:uLnTx/>
                        <a:uFillTx/>
                        <a:cs typeface="Arial" panose="020B0604020202020204" pitchFamily="34" charset="0"/>
                      </a:rPr>
                      <a:t>people</a:t>
                    </a:r>
                    <a:r>
                      <a:rPr kumimoji="0" lang="nl-NL" sz="1400" b="0" i="0" u="none" strike="noStrike" kern="0" cap="none" spc="0" normalizeH="0" baseline="0" noProof="0">
                        <a:ln>
                          <a:noFill/>
                        </a:ln>
                        <a:solidFill>
                          <a:schemeClr val="bg1"/>
                        </a:solidFill>
                        <a:effectLst/>
                        <a:uLnTx/>
                        <a:uFillTx/>
                        <a:cs typeface="Arial" panose="020B0604020202020204" pitchFamily="34" charset="0"/>
                      </a:rPr>
                      <a:t>,</a:t>
                    </a:r>
                    <a:r>
                      <a:rPr kumimoji="0" lang="nl-NL" sz="1400" b="0" i="0" u="none" strike="noStrike" kern="0" cap="none" spc="0" normalizeH="0" noProof="0">
                        <a:ln>
                          <a:noFill/>
                        </a:ln>
                        <a:solidFill>
                          <a:schemeClr val="bg1"/>
                        </a:solidFill>
                        <a:effectLst/>
                        <a:uLnTx/>
                        <a:uFillTx/>
                        <a:cs typeface="Arial" panose="020B0604020202020204" pitchFamily="34" charset="0"/>
                      </a:rPr>
                      <a:t> </a:t>
                    </a:r>
                    <a:r>
                      <a:rPr kumimoji="0" lang="nl-NL" sz="1400" b="0" i="0" u="none" strike="noStrike" kern="0" cap="none" spc="0" normalizeH="0" baseline="0" noProof="0" err="1">
                        <a:ln>
                          <a:noFill/>
                        </a:ln>
                        <a:solidFill>
                          <a:schemeClr val="bg1"/>
                        </a:solidFill>
                        <a:effectLst/>
                        <a:uLnTx/>
                        <a:uFillTx/>
                        <a:cs typeface="Arial" panose="020B0604020202020204" pitchFamily="34" charset="0"/>
                      </a:rPr>
                      <a:t>methods</a:t>
                    </a:r>
                    <a:r>
                      <a:rPr kumimoji="0" lang="nl-NL" sz="1400" b="0" i="0" u="none" strike="noStrike" kern="0" cap="none" spc="0" normalizeH="0" baseline="0" noProof="0">
                        <a:ln>
                          <a:noFill/>
                        </a:ln>
                        <a:solidFill>
                          <a:schemeClr val="bg1"/>
                        </a:solidFill>
                        <a:effectLst/>
                        <a:uLnTx/>
                        <a:uFillTx/>
                        <a:cs typeface="Arial" panose="020B0604020202020204" pitchFamily="34" charset="0"/>
                      </a:rPr>
                      <a:t> &amp; </a:t>
                    </a:r>
                    <a:r>
                      <a:rPr kumimoji="0" lang="nl-NL" sz="1400" b="0" i="0" u="none" strike="noStrike" kern="0" cap="none" spc="0" normalizeH="0" baseline="0" noProof="0" err="1">
                        <a:ln>
                          <a:noFill/>
                        </a:ln>
                        <a:solidFill>
                          <a:schemeClr val="bg1"/>
                        </a:solidFill>
                        <a:effectLst/>
                        <a:uLnTx/>
                        <a:uFillTx/>
                        <a:cs typeface="Arial" panose="020B0604020202020204" pitchFamily="34" charset="0"/>
                      </a:rPr>
                      <a:t>protocols</a:t>
                    </a:r>
                    <a:endParaRPr kumimoji="0" lang="nl-NL" sz="14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50" name="Rounded Rectangle 149"/>
                  <p:cNvSpPr/>
                  <p:nvPr/>
                </p:nvSpPr>
                <p:spPr>
                  <a:xfrm>
                    <a:off x="3649664" y="3726727"/>
                    <a:ext cx="2009285" cy="446768"/>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cs typeface="Arial" panose="020B0604020202020204" pitchFamily="34" charset="0"/>
                      </a:rPr>
                      <a:t>Collect, analyze </a:t>
                    </a:r>
                    <a:br>
                      <a:rPr kumimoji="0" lang="nl-NL" sz="1400" b="0" i="0" u="none" strike="noStrike" kern="0" cap="none" spc="0" normalizeH="0" baseline="0" noProof="0" dirty="0">
                        <a:ln>
                          <a:noFill/>
                        </a:ln>
                        <a:solidFill>
                          <a:schemeClr val="bg1"/>
                        </a:solidFill>
                        <a:effectLst/>
                        <a:uLnTx/>
                        <a:uFillTx/>
                        <a:cs typeface="Arial" panose="020B0604020202020204" pitchFamily="34" charset="0"/>
                      </a:rPr>
                    </a:br>
                    <a:r>
                      <a:rPr kumimoji="0" lang="nl-NL" sz="1400" b="0" i="0" u="none" strike="noStrike" kern="0" cap="none" spc="0" normalizeH="0" baseline="0" noProof="0" dirty="0">
                        <a:ln>
                          <a:noFill/>
                        </a:ln>
                        <a:solidFill>
                          <a:schemeClr val="bg1"/>
                        </a:solidFill>
                        <a:effectLst/>
                        <a:uLnTx/>
                        <a:uFillTx/>
                        <a:cs typeface="Arial" panose="020B0604020202020204" pitchFamily="34" charset="0"/>
                      </a:rPr>
                      <a:t>&amp; visualize</a:t>
                    </a:r>
                  </a:p>
                </p:txBody>
              </p:sp>
              <p:sp>
                <p:nvSpPr>
                  <p:cNvPr id="151" name="Rounded Rectangle 150"/>
                  <p:cNvSpPr/>
                  <p:nvPr/>
                </p:nvSpPr>
                <p:spPr>
                  <a:xfrm>
                    <a:off x="3649664" y="3260309"/>
                    <a:ext cx="2009285" cy="441656"/>
                  </a:xfrm>
                  <a:prstGeom prst="roundRect">
                    <a:avLst>
                      <a:gd name="adj" fmla="val 0"/>
                    </a:avLst>
                  </a:prstGeom>
                  <a:noFill/>
                  <a:ln w="12700" cap="flat" cmpd="sng" algn="ctr">
                    <a:noFill/>
                    <a:prstDash val="solid"/>
                    <a:miter lim="800000"/>
                  </a:ln>
                  <a:effectLst/>
                </p:spPr>
                <p:txBody>
                  <a:bodyPr rtlCol="0" anchor="ctr"/>
                  <a:lstStyle/>
                  <a:p>
                    <a:pPr algn="ctr"/>
                    <a:r>
                      <a:rPr lang="nl-NL" sz="1400" kern="0" err="1">
                        <a:solidFill>
                          <a:schemeClr val="bg1"/>
                        </a:solidFill>
                        <a:cs typeface="Arial" panose="020B0604020202020204" pitchFamily="34" charset="0"/>
                      </a:rPr>
                      <a:t>Prepare</a:t>
                    </a:r>
                    <a:r>
                      <a:rPr lang="nl-NL" sz="1400" kern="0">
                        <a:solidFill>
                          <a:schemeClr val="bg1"/>
                        </a:solidFill>
                        <a:cs typeface="Arial" panose="020B0604020202020204" pitchFamily="34" charset="0"/>
                      </a:rPr>
                      <a:t>, reproduce, </a:t>
                    </a:r>
                    <a:br>
                      <a:rPr lang="nl-NL" sz="1400" kern="0">
                        <a:solidFill>
                          <a:schemeClr val="bg1"/>
                        </a:solidFill>
                        <a:cs typeface="Arial" panose="020B0604020202020204" pitchFamily="34" charset="0"/>
                      </a:rPr>
                    </a:br>
                    <a:r>
                      <a:rPr lang="nl-NL" sz="1400" kern="0">
                        <a:solidFill>
                          <a:schemeClr val="bg1"/>
                        </a:solidFill>
                        <a:cs typeface="Arial" panose="020B0604020202020204" pitchFamily="34" charset="0"/>
                      </a:rPr>
                      <a:t>re-</a:t>
                    </a:r>
                    <a:r>
                      <a:rPr lang="nl-NL" sz="1400" kern="0" err="1">
                        <a:solidFill>
                          <a:schemeClr val="bg1"/>
                        </a:solidFill>
                        <a:cs typeface="Arial" panose="020B0604020202020204" pitchFamily="34" charset="0"/>
                      </a:rPr>
                      <a:t>use</a:t>
                    </a:r>
                    <a:r>
                      <a:rPr lang="nl-NL" sz="1400" kern="0">
                        <a:solidFill>
                          <a:schemeClr val="bg1"/>
                        </a:solidFill>
                        <a:cs typeface="Arial" panose="020B0604020202020204" pitchFamily="34" charset="0"/>
                      </a:rPr>
                      <a:t> &amp; benchmark</a:t>
                    </a:r>
                  </a:p>
                </p:txBody>
              </p:sp>
            </p:grpSp>
            <p:cxnSp>
              <p:nvCxnSpPr>
                <p:cNvPr id="146" name="Straight Connector 145"/>
                <p:cNvCxnSpPr/>
                <p:nvPr/>
              </p:nvCxnSpPr>
              <p:spPr>
                <a:xfrm flipH="1">
                  <a:off x="3937475" y="3690782"/>
                  <a:ext cx="361762"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3937475" y="4173451"/>
                  <a:ext cx="361762"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pic>
              <p:nvPicPr>
                <p:cNvPr id="148" name="Picture 147"/>
                <p:cNvPicPr>
                  <a:picLocks noChangeAspect="1"/>
                </p:cNvPicPr>
                <p:nvPr/>
              </p:nvPicPr>
              <p:blipFill>
                <a:blip r:embed="rId6"/>
                <a:stretch>
                  <a:fillRect/>
                </a:stretch>
              </p:blipFill>
              <p:spPr>
                <a:xfrm flipH="1">
                  <a:off x="3681320" y="2775533"/>
                  <a:ext cx="175460" cy="274745"/>
                </a:xfrm>
                <a:prstGeom prst="rect">
                  <a:avLst/>
                </a:prstGeom>
              </p:spPr>
            </p:pic>
          </p:grpSp>
          <p:grpSp>
            <p:nvGrpSpPr>
              <p:cNvPr id="100" name="Group 99"/>
              <p:cNvGrpSpPr/>
              <p:nvPr/>
            </p:nvGrpSpPr>
            <p:grpSpPr>
              <a:xfrm>
                <a:off x="6543704" y="2439786"/>
                <a:ext cx="1319403" cy="1669285"/>
                <a:chOff x="6252181" y="2917755"/>
                <a:chExt cx="1319403" cy="1669285"/>
              </a:xfrm>
            </p:grpSpPr>
            <p:grpSp>
              <p:nvGrpSpPr>
                <p:cNvPr id="137" name="Group 136"/>
                <p:cNvGrpSpPr/>
                <p:nvPr/>
              </p:nvGrpSpPr>
              <p:grpSpPr>
                <a:xfrm>
                  <a:off x="6252181" y="2917755"/>
                  <a:ext cx="1319403" cy="1669285"/>
                  <a:chOff x="600138" y="2250420"/>
                  <a:chExt cx="1319403" cy="1669285"/>
                </a:xfrm>
              </p:grpSpPr>
              <p:sp>
                <p:nvSpPr>
                  <p:cNvPr id="139" name="Rectangle 138"/>
                  <p:cNvSpPr/>
                  <p:nvPr/>
                </p:nvSpPr>
                <p:spPr>
                  <a:xfrm>
                    <a:off x="600138" y="2250420"/>
                    <a:ext cx="1311430" cy="16692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ounded Rectangle 139"/>
                  <p:cNvSpPr/>
                  <p:nvPr/>
                </p:nvSpPr>
                <p:spPr>
                  <a:xfrm>
                    <a:off x="658126" y="2847709"/>
                    <a:ext cx="1166661" cy="270487"/>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rPr>
                      <a:t>Store</a:t>
                    </a:r>
                    <a:r>
                      <a:rPr kumimoji="0" lang="nl-NL" sz="1400" b="0" i="0" u="none" strike="noStrike" kern="0" cap="none" spc="0" normalizeH="0" noProof="0">
                        <a:ln>
                          <a:noFill/>
                        </a:ln>
                        <a:solidFill>
                          <a:schemeClr val="bg1"/>
                        </a:solidFill>
                        <a:effectLst/>
                        <a:uLnTx/>
                        <a:uFillTx/>
                        <a:latin typeface="+mj-lt"/>
                        <a:cs typeface="Arial" panose="020B0604020202020204" pitchFamily="34" charset="0"/>
                      </a:rPr>
                      <a:t> &amp; Share</a:t>
                    </a:r>
                    <a:endPar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endParaRPr>
                  </a:p>
                </p:txBody>
              </p:sp>
              <p:sp>
                <p:nvSpPr>
                  <p:cNvPr id="141" name="Rectangle 140"/>
                  <p:cNvSpPr/>
                  <p:nvPr/>
                </p:nvSpPr>
                <p:spPr>
                  <a:xfrm>
                    <a:off x="944334" y="2366330"/>
                    <a:ext cx="830677" cy="307777"/>
                  </a:xfrm>
                  <a:prstGeom prst="rect">
                    <a:avLst/>
                  </a:prstGeom>
                </p:spPr>
                <p:txBody>
                  <a:bodyPr wrap="none">
                    <a:spAutoFit/>
                  </a:bodyPr>
                  <a:lstStyle/>
                  <a:p>
                    <a:r>
                      <a:rPr lang="en-US" sz="1400" b="1">
                        <a:solidFill>
                          <a:schemeClr val="bg1"/>
                        </a:solidFill>
                      </a:rPr>
                      <a:t>Publish</a:t>
                    </a:r>
                  </a:p>
                </p:txBody>
              </p:sp>
              <p:cxnSp>
                <p:nvCxnSpPr>
                  <p:cNvPr id="142" name="Straight Connector 141"/>
                  <p:cNvCxnSpPr/>
                  <p:nvPr/>
                </p:nvCxnSpPr>
                <p:spPr>
                  <a:xfrm flipH="1">
                    <a:off x="765544" y="3252376"/>
                    <a:ext cx="1142641" cy="0"/>
                  </a:xfrm>
                  <a:prstGeom prst="line">
                    <a:avLst/>
                  </a:prstGeom>
                  <a:ln w="3175">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sp>
                <p:nvSpPr>
                  <p:cNvPr id="143" name="Rounded Rectangle 142"/>
                  <p:cNvSpPr/>
                  <p:nvPr/>
                </p:nvSpPr>
                <p:spPr>
                  <a:xfrm>
                    <a:off x="660376" y="3318845"/>
                    <a:ext cx="1259165" cy="321565"/>
                  </a:xfrm>
                  <a:prstGeom prst="roundRect">
                    <a:avLst>
                      <a:gd name="adj" fmla="val 0"/>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mj-lt"/>
                        <a:cs typeface="Arial" panose="020B0604020202020204" pitchFamily="34" charset="0"/>
                      </a:rPr>
                      <a:t>Disseminate</a:t>
                    </a:r>
                  </a:p>
                </p:txBody>
              </p:sp>
            </p:grpSp>
            <p:pic>
              <p:nvPicPr>
                <p:cNvPr id="138" name="Picture 137"/>
                <p:cNvPicPr>
                  <a:picLocks noChangeAspect="1"/>
                </p:cNvPicPr>
                <p:nvPr/>
              </p:nvPicPr>
              <p:blipFill>
                <a:blip r:embed="rId7"/>
                <a:stretch>
                  <a:fillRect/>
                </a:stretch>
              </p:blipFill>
              <p:spPr>
                <a:xfrm>
                  <a:off x="6405453" y="3081269"/>
                  <a:ext cx="197578" cy="224520"/>
                </a:xfrm>
                <a:prstGeom prst="rect">
                  <a:avLst/>
                </a:prstGeom>
              </p:spPr>
            </p:pic>
          </p:grpSp>
          <p:sp>
            <p:nvSpPr>
              <p:cNvPr id="101" name="Down Arrow 100"/>
              <p:cNvSpPr/>
              <p:nvPr/>
            </p:nvSpPr>
            <p:spPr>
              <a:xfrm rot="16200000">
                <a:off x="6046386" y="3115708"/>
                <a:ext cx="389620" cy="360574"/>
              </a:xfrm>
              <a:prstGeom prst="downArrow">
                <a:avLst>
                  <a:gd name="adj1" fmla="val 51073"/>
                  <a:gd name="adj2" fmla="val 65369"/>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a:solidFill>
                      <a:schemeClr val="tx1"/>
                    </a:solidFill>
                  </a:rPr>
                  <a:t> </a:t>
                </a:r>
              </a:p>
            </p:txBody>
          </p:sp>
          <p:grpSp>
            <p:nvGrpSpPr>
              <p:cNvPr id="102" name="Group 101"/>
              <p:cNvGrpSpPr/>
              <p:nvPr/>
            </p:nvGrpSpPr>
            <p:grpSpPr>
              <a:xfrm>
                <a:off x="5785619" y="4178181"/>
                <a:ext cx="1463724" cy="1067881"/>
                <a:chOff x="5955172" y="4429888"/>
                <a:chExt cx="1463724" cy="1067881"/>
              </a:xfrm>
            </p:grpSpPr>
            <p:cxnSp>
              <p:nvCxnSpPr>
                <p:cNvPr id="135" name="Straight Connector 134"/>
                <p:cNvCxnSpPr/>
                <p:nvPr/>
              </p:nvCxnSpPr>
              <p:spPr>
                <a:xfrm>
                  <a:off x="5955172" y="5497769"/>
                  <a:ext cx="1463724" cy="0"/>
                </a:xfrm>
                <a:prstGeom prst="line">
                  <a:avLst/>
                </a:prstGeom>
                <a:ln w="381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7398688" y="4429888"/>
                  <a:ext cx="0" cy="1067881"/>
                </a:xfrm>
                <a:prstGeom prst="line">
                  <a:avLst/>
                </a:prstGeom>
                <a:ln w="381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1825648" y="4178181"/>
                <a:ext cx="1398711" cy="1053702"/>
                <a:chOff x="1724997" y="4429888"/>
                <a:chExt cx="1398711" cy="1053702"/>
              </a:xfrm>
            </p:grpSpPr>
            <p:cxnSp>
              <p:nvCxnSpPr>
                <p:cNvPr id="133" name="Straight Connector 132"/>
                <p:cNvCxnSpPr/>
                <p:nvPr/>
              </p:nvCxnSpPr>
              <p:spPr>
                <a:xfrm>
                  <a:off x="1724997" y="5483590"/>
                  <a:ext cx="1398711" cy="0"/>
                </a:xfrm>
                <a:prstGeom prst="line">
                  <a:avLst/>
                </a:prstGeom>
                <a:ln w="381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739372" y="4429888"/>
                  <a:ext cx="0" cy="1053374"/>
                </a:xfrm>
                <a:prstGeom prst="line">
                  <a:avLst/>
                </a:prstGeom>
                <a:ln w="38100">
                  <a:solidFill>
                    <a:schemeClr val="tx1">
                      <a:lumMod val="20000"/>
                      <a:lumOff val="80000"/>
                    </a:schemeClr>
                  </a:solidFill>
                  <a:head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04" name="Straight Connector 103"/>
              <p:cNvCxnSpPr/>
              <p:nvPr/>
            </p:nvCxnSpPr>
            <p:spPr>
              <a:xfrm>
                <a:off x="4554600" y="4755147"/>
                <a:ext cx="0" cy="461257"/>
              </a:xfrm>
              <a:prstGeom prst="line">
                <a:avLst/>
              </a:prstGeom>
              <a:ln w="38100">
                <a:solidFill>
                  <a:schemeClr val="tx1">
                    <a:lumMod val="20000"/>
                    <a:lumOff val="80000"/>
                  </a:schemeClr>
                </a:solidFill>
                <a:headEnd type="triangle" w="lg" len="med"/>
              </a:ln>
              <a:effectLst/>
            </p:spPr>
            <p:style>
              <a:lnRef idx="2">
                <a:schemeClr val="accent1"/>
              </a:lnRef>
              <a:fillRef idx="0">
                <a:schemeClr val="accent1"/>
              </a:fillRef>
              <a:effectRef idx="1">
                <a:schemeClr val="accent1"/>
              </a:effectRef>
              <a:fontRef idx="minor">
                <a:schemeClr val="tx1"/>
              </a:fontRef>
            </p:style>
          </p:cxnSp>
          <p:sp>
            <p:nvSpPr>
              <p:cNvPr id="105" name="Block Arc 104"/>
              <p:cNvSpPr/>
              <p:nvPr/>
            </p:nvSpPr>
            <p:spPr>
              <a:xfrm>
                <a:off x="3291787" y="2137110"/>
                <a:ext cx="2526644" cy="2526644"/>
              </a:xfrm>
              <a:prstGeom prst="blockArc">
                <a:avLst>
                  <a:gd name="adj1" fmla="val 11392146"/>
                  <a:gd name="adj2" fmla="val 21383435"/>
                  <a:gd name="adj3" fmla="val 2236"/>
                </a:avLst>
              </a:prstGeom>
              <a:solidFill>
                <a:schemeClr val="bg1">
                  <a:lumMod val="85000"/>
                </a:schemeClr>
              </a:solidFill>
              <a:ln cmpd="sng">
                <a:no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Block Arc 105"/>
              <p:cNvSpPr/>
              <p:nvPr/>
            </p:nvSpPr>
            <p:spPr>
              <a:xfrm rot="10800000">
                <a:off x="3287313" y="2133381"/>
                <a:ext cx="2526644" cy="2526644"/>
              </a:xfrm>
              <a:prstGeom prst="blockArc">
                <a:avLst>
                  <a:gd name="adj1" fmla="val 11392146"/>
                  <a:gd name="adj2" fmla="val 21383435"/>
                  <a:gd name="adj3" fmla="val 2236"/>
                </a:avLst>
              </a:prstGeom>
              <a:solidFill>
                <a:schemeClr val="bg1">
                  <a:lumMod val="85000"/>
                </a:schemeClr>
              </a:solidFill>
              <a:ln cmpd="sng">
                <a:no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1" name="Group 110"/>
              <p:cNvGrpSpPr/>
              <p:nvPr/>
            </p:nvGrpSpPr>
            <p:grpSpPr>
              <a:xfrm>
                <a:off x="3989421" y="1977657"/>
                <a:ext cx="1136470" cy="309237"/>
                <a:chOff x="3325226" y="5427735"/>
                <a:chExt cx="2883707" cy="309237"/>
              </a:xfrm>
            </p:grpSpPr>
            <p:sp>
              <p:nvSpPr>
                <p:cNvPr id="131" name="Rectangle 130"/>
                <p:cNvSpPr/>
                <p:nvPr/>
              </p:nvSpPr>
              <p:spPr>
                <a:xfrm rot="5400000">
                  <a:off x="4612461" y="4140500"/>
                  <a:ext cx="309237" cy="288370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3503842" y="5443845"/>
                  <a:ext cx="184731" cy="276999"/>
                </a:xfrm>
                <a:prstGeom prst="rect">
                  <a:avLst/>
                </a:prstGeom>
              </p:spPr>
              <p:txBody>
                <a:bodyPr wrap="none">
                  <a:spAutoFit/>
                </a:bodyPr>
                <a:lstStyle/>
                <a:p>
                  <a:endParaRPr lang="en-US" sz="1200" b="1"/>
                </a:p>
              </p:txBody>
            </p:sp>
          </p:grpSp>
          <p:sp>
            <p:nvSpPr>
              <p:cNvPr id="112" name="Rectangle 111"/>
              <p:cNvSpPr/>
              <p:nvPr/>
            </p:nvSpPr>
            <p:spPr>
              <a:xfrm>
                <a:off x="4015033" y="1970003"/>
                <a:ext cx="1117614" cy="307777"/>
              </a:xfrm>
              <a:prstGeom prst="rect">
                <a:avLst/>
              </a:prstGeom>
            </p:spPr>
            <p:txBody>
              <a:bodyPr wrap="none">
                <a:spAutoFit/>
              </a:bodyPr>
              <a:lstStyle/>
              <a:p>
                <a:r>
                  <a:rPr lang="en-US" sz="1400" b="1"/>
                  <a:t>1. Lab data</a:t>
                </a:r>
              </a:p>
            </p:txBody>
          </p:sp>
          <p:sp>
            <p:nvSpPr>
              <p:cNvPr id="114" name="Triangle 113"/>
              <p:cNvSpPr/>
              <p:nvPr/>
            </p:nvSpPr>
            <p:spPr>
              <a:xfrm rot="10800000">
                <a:off x="5674419" y="3316845"/>
                <a:ext cx="216385" cy="186539"/>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riangle 120"/>
              <p:cNvSpPr/>
              <p:nvPr/>
            </p:nvSpPr>
            <p:spPr>
              <a:xfrm>
                <a:off x="3207696" y="3291423"/>
                <a:ext cx="216385" cy="186539"/>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4262091" y="2532534"/>
                <a:ext cx="870751" cy="307777"/>
              </a:xfrm>
              <a:prstGeom prst="rect">
                <a:avLst/>
              </a:prstGeom>
            </p:spPr>
            <p:txBody>
              <a:bodyPr wrap="none">
                <a:spAutoFit/>
              </a:bodyPr>
              <a:lstStyle/>
              <a:p>
                <a:r>
                  <a:rPr lang="en-US" sz="1400" b="1">
                    <a:solidFill>
                      <a:schemeClr val="bg1"/>
                    </a:solidFill>
                  </a:rPr>
                  <a:t>Execute</a:t>
                </a:r>
              </a:p>
            </p:txBody>
          </p:sp>
          <p:sp>
            <p:nvSpPr>
              <p:cNvPr id="129" name="Rectangle 128"/>
              <p:cNvSpPr/>
              <p:nvPr/>
            </p:nvSpPr>
            <p:spPr>
              <a:xfrm>
                <a:off x="1111309" y="1686516"/>
                <a:ext cx="990977" cy="307777"/>
              </a:xfrm>
              <a:prstGeom prst="rect">
                <a:avLst/>
              </a:prstGeom>
            </p:spPr>
            <p:txBody>
              <a:bodyPr wrap="none">
                <a:spAutoFit/>
              </a:bodyPr>
              <a:lstStyle/>
              <a:p>
                <a:r>
                  <a:rPr lang="en-US" sz="1400" b="1">
                    <a:solidFill>
                      <a:schemeClr val="bg1"/>
                    </a:solidFill>
                  </a:rPr>
                  <a:t>Research</a:t>
                </a:r>
              </a:p>
            </p:txBody>
          </p:sp>
        </p:grpSp>
        <p:sp>
          <p:nvSpPr>
            <p:cNvPr id="160" name="Rectangle 159"/>
            <p:cNvSpPr/>
            <p:nvPr/>
          </p:nvSpPr>
          <p:spPr>
            <a:xfrm>
              <a:off x="3007362" y="5219746"/>
              <a:ext cx="3262432" cy="307777"/>
            </a:xfrm>
            <a:prstGeom prst="rect">
              <a:avLst/>
            </a:prstGeom>
          </p:spPr>
          <p:txBody>
            <a:bodyPr wrap="none">
              <a:spAutoFit/>
            </a:bodyPr>
            <a:lstStyle/>
            <a:p>
              <a:r>
                <a:rPr lang="en-US" sz="1400" b="1"/>
                <a:t>2. Open data: data publicly available</a:t>
              </a:r>
            </a:p>
          </p:txBody>
        </p:sp>
      </p:grpSp>
    </p:spTree>
    <p:extLst>
      <p:ext uri="{BB962C8B-B14F-4D97-AF65-F5344CB8AC3E}">
        <p14:creationId xmlns:p14="http://schemas.microsoft.com/office/powerpoint/2010/main" val="196972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7"/>
                                        </p:tgtEl>
                                      </p:cBhvr>
                                      <p:by x="58000" y="58000"/>
                                    </p:animScale>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par>
                                <p:cTn id="7" presetID="10" presetClass="entr" presetSubtype="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718" y="2706987"/>
            <a:ext cx="8388767" cy="3516477"/>
          </a:xfrm>
          <a:prstGeom prst="rect">
            <a:avLst/>
          </a:prstGeom>
        </p:spPr>
      </p:pic>
      <p:sp>
        <p:nvSpPr>
          <p:cNvPr id="3" name="Slide Number Placeholder 2"/>
          <p:cNvSpPr>
            <a:spLocks noGrp="1"/>
          </p:cNvSpPr>
          <p:nvPr>
            <p:ph type="sldNum" sz="quarter" idx="4294967295"/>
          </p:nvPr>
        </p:nvSpPr>
        <p:spPr>
          <a:xfrm>
            <a:off x="8556216" y="0"/>
            <a:ext cx="587784" cy="354522"/>
          </a:xfrm>
        </p:spPr>
        <p:txBody>
          <a:bodyPr/>
          <a:lstStyle/>
          <a:p>
            <a:pPr defTabSz="457200"/>
            <a:r>
              <a:rPr lang="en-US" sz="1200">
                <a:solidFill>
                  <a:schemeClr val="bg1"/>
                </a:solidFill>
              </a:rPr>
              <a:t> </a:t>
            </a:r>
            <a:fld id="{DA15E891-66B8-4B28-AB8F-05A4B1DE573C}" type="slidenum">
              <a:rPr lang="en-US" sz="1200" smtClean="0">
                <a:solidFill>
                  <a:schemeClr val="bg1"/>
                </a:solidFill>
              </a:rPr>
              <a:pPr defTabSz="457200"/>
              <a:t>5</a:t>
            </a:fld>
            <a:endParaRPr lang="en-US" sz="1200">
              <a:solidFill>
                <a:schemeClr val="bg1"/>
              </a:solidFill>
            </a:endParaRPr>
          </a:p>
        </p:txBody>
      </p:sp>
      <p:sp>
        <p:nvSpPr>
          <p:cNvPr id="22" name="Rectangle 21"/>
          <p:cNvSpPr/>
          <p:nvPr/>
        </p:nvSpPr>
        <p:spPr>
          <a:xfrm>
            <a:off x="1487712" y="1706159"/>
            <a:ext cx="6116779" cy="932425"/>
          </a:xfrm>
          <a:prstGeom prst="rect">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346645" y="2184529"/>
            <a:ext cx="2088142" cy="276999"/>
          </a:xfrm>
          <a:prstGeom prst="rect">
            <a:avLst/>
          </a:prstGeom>
        </p:spPr>
        <p:txBody>
          <a:bodyPr wrap="square">
            <a:spAutoFit/>
          </a:bodyPr>
          <a:lstStyle/>
          <a:p>
            <a:r>
              <a:rPr lang="en-US" sz="1200" b="1"/>
              <a:t>3. ‘Metrics on data’</a:t>
            </a:r>
          </a:p>
        </p:txBody>
      </p:sp>
      <p:sp>
        <p:nvSpPr>
          <p:cNvPr id="45" name="Rectangle 44"/>
          <p:cNvSpPr/>
          <p:nvPr/>
        </p:nvSpPr>
        <p:spPr>
          <a:xfrm>
            <a:off x="3802820" y="2051978"/>
            <a:ext cx="1829218" cy="430887"/>
          </a:xfrm>
          <a:prstGeom prst="rect">
            <a:avLst/>
          </a:prstGeom>
        </p:spPr>
        <p:txBody>
          <a:bodyPr wrap="square">
            <a:spAutoFit/>
          </a:bodyPr>
          <a:lstStyle/>
          <a:p>
            <a:r>
              <a:rPr lang="en-US" sz="1100"/>
              <a:t>Monitoring and reporting on institutional data</a:t>
            </a:r>
          </a:p>
        </p:txBody>
      </p:sp>
      <p:sp>
        <p:nvSpPr>
          <p:cNvPr id="47" name="Rectangle 46"/>
          <p:cNvSpPr/>
          <p:nvPr/>
        </p:nvSpPr>
        <p:spPr>
          <a:xfrm>
            <a:off x="5555163" y="2062909"/>
            <a:ext cx="2017893" cy="430887"/>
          </a:xfrm>
          <a:prstGeom prst="rect">
            <a:avLst/>
          </a:prstGeom>
        </p:spPr>
        <p:txBody>
          <a:bodyPr wrap="square">
            <a:spAutoFit/>
          </a:bodyPr>
          <a:lstStyle/>
          <a:p>
            <a:r>
              <a:rPr lang="en-US" sz="1100"/>
              <a:t>• Benchmark • Rank Evaluate </a:t>
            </a:r>
            <a:br>
              <a:rPr lang="en-US" sz="1100"/>
            </a:br>
            <a:r>
              <a:rPr lang="en-US" sz="1100"/>
              <a:t>• Manage • Preserve</a:t>
            </a:r>
          </a:p>
        </p:txBody>
      </p:sp>
      <p:cxnSp>
        <p:nvCxnSpPr>
          <p:cNvPr id="50" name="Straight Connector 49"/>
          <p:cNvCxnSpPr/>
          <p:nvPr/>
        </p:nvCxnSpPr>
        <p:spPr>
          <a:xfrm flipH="1" flipV="1">
            <a:off x="5503572" y="2139860"/>
            <a:ext cx="1" cy="285012"/>
          </a:xfrm>
          <a:prstGeom prst="line">
            <a:avLst/>
          </a:prstGeom>
          <a:ln w="635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613210" y="2178786"/>
            <a:ext cx="851507" cy="5743"/>
          </a:xfrm>
          <a:prstGeom prst="line">
            <a:avLst/>
          </a:prstGeom>
          <a:ln w="63500">
            <a:solidFill>
              <a:schemeClr val="tx2"/>
            </a:solidFill>
            <a:miter lim="800000"/>
            <a:headEnd type="triangle" w="lg"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13210" y="6351342"/>
            <a:ext cx="7947785" cy="8406"/>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538000" y="2167768"/>
            <a:ext cx="1609" cy="4213427"/>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604491" y="2147936"/>
            <a:ext cx="966742" cy="11465"/>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176" y="1863951"/>
            <a:ext cx="660681" cy="607633"/>
          </a:xfrm>
          <a:prstGeom prst="rect">
            <a:avLst/>
          </a:prstGeom>
        </p:spPr>
      </p:pic>
      <p:sp>
        <p:nvSpPr>
          <p:cNvPr id="76" name="Rectangle 75"/>
          <p:cNvSpPr/>
          <p:nvPr/>
        </p:nvSpPr>
        <p:spPr>
          <a:xfrm>
            <a:off x="2335910" y="1934435"/>
            <a:ext cx="1047082" cy="307777"/>
          </a:xfrm>
          <a:prstGeom prst="rect">
            <a:avLst/>
          </a:prstGeom>
        </p:spPr>
        <p:txBody>
          <a:bodyPr wrap="none">
            <a:spAutoFit/>
          </a:bodyPr>
          <a:lstStyle/>
          <a:p>
            <a:r>
              <a:rPr lang="en-US" sz="1400" b="1">
                <a:solidFill>
                  <a:schemeClr val="tx2"/>
                </a:solidFill>
              </a:rPr>
              <a:t>Institution</a:t>
            </a:r>
          </a:p>
        </p:txBody>
      </p:sp>
      <p:cxnSp>
        <p:nvCxnSpPr>
          <p:cNvPr id="55" name="Straight Connector 54"/>
          <p:cNvCxnSpPr/>
          <p:nvPr/>
        </p:nvCxnSpPr>
        <p:spPr>
          <a:xfrm flipH="1">
            <a:off x="607824" y="2167768"/>
            <a:ext cx="21235" cy="4213427"/>
          </a:xfrm>
          <a:prstGeom prst="line">
            <a:avLst/>
          </a:prstGeom>
          <a:ln w="635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495054" y="3766254"/>
            <a:ext cx="831346" cy="1036800"/>
            <a:chOff x="1618790" y="3081600"/>
            <a:chExt cx="810988" cy="1036800"/>
          </a:xfrm>
        </p:grpSpPr>
        <p:sp>
          <p:nvSpPr>
            <p:cNvPr id="36" name="Rectangle: Rounded Corners 10">
              <a:extLst>
                <a:ext uri="{FF2B5EF4-FFF2-40B4-BE49-F238E27FC236}">
                  <a16:creationId xmlns:a16="http://schemas.microsoft.com/office/drawing/2014/main" xmlns="" id="{6A7B8CF9-2BAA-4371-A759-6039BD58F7F9}"/>
                </a:ext>
              </a:extLst>
            </p:cNvPr>
            <p:cNvSpPr/>
            <p:nvPr/>
          </p:nvSpPr>
          <p:spPr>
            <a:xfrm>
              <a:off x="1618790" y="3081600"/>
              <a:ext cx="810988" cy="1036800"/>
            </a:xfrm>
            <a:prstGeom prst="roundRect">
              <a:avLst>
                <a:gd name="adj" fmla="val 0"/>
              </a:avLst>
            </a:prstGeom>
            <a:solidFill>
              <a:schemeClr val="bg1">
                <a:alpha val="9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schemeClr val="tx2"/>
                </a:solidFill>
              </a:endParaRPr>
            </a:p>
            <a:p>
              <a:pPr algn="ctr"/>
              <a:r>
                <a:rPr lang="en-US" sz="1400">
                  <a:solidFill>
                    <a:schemeClr val="tx2"/>
                  </a:solidFill>
                </a:rPr>
                <a:t>Search</a:t>
              </a:r>
              <a:endParaRPr lang="it-IT" sz="1400">
                <a:solidFill>
                  <a:schemeClr val="tx2"/>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1018" y="3186703"/>
              <a:ext cx="521139" cy="533806"/>
            </a:xfrm>
            <a:prstGeom prst="rect">
              <a:avLst/>
            </a:prstGeom>
          </p:spPr>
        </p:pic>
      </p:grpSp>
      <p:grpSp>
        <p:nvGrpSpPr>
          <p:cNvPr id="6" name="Group 5"/>
          <p:cNvGrpSpPr/>
          <p:nvPr/>
        </p:nvGrpSpPr>
        <p:grpSpPr>
          <a:xfrm>
            <a:off x="5725460" y="3756218"/>
            <a:ext cx="953152" cy="1040652"/>
            <a:chOff x="5725460" y="3321878"/>
            <a:chExt cx="953152" cy="1040652"/>
          </a:xfrm>
        </p:grpSpPr>
        <p:sp>
          <p:nvSpPr>
            <p:cNvPr id="38" name="Rectangle: Rounded Corners 10">
              <a:extLst>
                <a:ext uri="{FF2B5EF4-FFF2-40B4-BE49-F238E27FC236}">
                  <a16:creationId xmlns:a16="http://schemas.microsoft.com/office/drawing/2014/main" xmlns="" id="{6A7B8CF9-2BAA-4371-A759-6039BD58F7F9}"/>
                </a:ext>
              </a:extLst>
            </p:cNvPr>
            <p:cNvSpPr/>
            <p:nvPr/>
          </p:nvSpPr>
          <p:spPr>
            <a:xfrm>
              <a:off x="5725460" y="3321878"/>
              <a:ext cx="953152" cy="1040652"/>
            </a:xfrm>
            <a:prstGeom prst="roundRect">
              <a:avLst>
                <a:gd name="adj" fmla="val 0"/>
              </a:avLst>
            </a:prstGeom>
            <a:solidFill>
              <a:schemeClr val="bg1">
                <a:alpha val="9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solidFill>
                  <a:schemeClr val="tx2"/>
                </a:solidFill>
              </a:endParaRPr>
            </a:p>
            <a:p>
              <a:pPr algn="ctr"/>
              <a:r>
                <a:rPr lang="en-US" sz="1200" dirty="0">
                  <a:solidFill>
                    <a:schemeClr val="tx2"/>
                  </a:solidFill>
                </a:rPr>
                <a:t>Repository </a:t>
              </a: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133" y="3430833"/>
              <a:ext cx="533806" cy="533806"/>
            </a:xfrm>
            <a:prstGeom prst="rect">
              <a:avLst/>
            </a:prstGeom>
          </p:spPr>
        </p:pic>
      </p:grpSp>
      <p:grpSp>
        <p:nvGrpSpPr>
          <p:cNvPr id="8" name="Group 7"/>
          <p:cNvGrpSpPr/>
          <p:nvPr/>
        </p:nvGrpSpPr>
        <p:grpSpPr>
          <a:xfrm>
            <a:off x="3968555" y="3626112"/>
            <a:ext cx="1264841" cy="1285330"/>
            <a:chOff x="3968555" y="3198806"/>
            <a:chExt cx="1264841" cy="1285330"/>
          </a:xfrm>
        </p:grpSpPr>
        <p:sp>
          <p:nvSpPr>
            <p:cNvPr id="40" name="Pie 39"/>
            <p:cNvSpPr/>
            <p:nvPr/>
          </p:nvSpPr>
          <p:spPr>
            <a:xfrm rot="5400000">
              <a:off x="4001450" y="3252189"/>
              <a:ext cx="1199052" cy="1264841"/>
            </a:xfrm>
            <a:prstGeom prst="pie">
              <a:avLst>
                <a:gd name="adj1" fmla="val 5406973"/>
                <a:gd name="adj2" fmla="val 16200000"/>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4152117" y="3542537"/>
              <a:ext cx="950901" cy="307777"/>
            </a:xfrm>
            <a:prstGeom prst="rect">
              <a:avLst/>
            </a:prstGeom>
          </p:spPr>
          <p:txBody>
            <a:bodyPr wrap="none">
              <a:spAutoFit/>
            </a:bodyPr>
            <a:lstStyle/>
            <a:p>
              <a:pPr algn="ctr"/>
              <a:r>
                <a:rPr lang="en-US" sz="1400">
                  <a:solidFill>
                    <a:schemeClr val="tx2"/>
                  </a:solidFill>
                </a:rPr>
                <a:t>Notebook</a:t>
              </a:r>
              <a:endParaRPr lang="it-IT" sz="1400">
                <a:solidFill>
                  <a:schemeClr val="tx2"/>
                </a:solidFill>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0558" y="3198806"/>
              <a:ext cx="533806" cy="533806"/>
            </a:xfrm>
            <a:prstGeom prst="rect">
              <a:avLst/>
            </a:prstGeom>
          </p:spPr>
        </p:pic>
      </p:grpSp>
      <p:grpSp>
        <p:nvGrpSpPr>
          <p:cNvPr id="7" name="Group 6"/>
          <p:cNvGrpSpPr/>
          <p:nvPr/>
        </p:nvGrpSpPr>
        <p:grpSpPr>
          <a:xfrm>
            <a:off x="3964995" y="3756218"/>
            <a:ext cx="1268401" cy="1202427"/>
            <a:chOff x="3964995" y="3321878"/>
            <a:chExt cx="1268401" cy="1202427"/>
          </a:xfrm>
        </p:grpSpPr>
        <p:sp>
          <p:nvSpPr>
            <p:cNvPr id="43" name="Pie 42"/>
            <p:cNvSpPr/>
            <p:nvPr/>
          </p:nvSpPr>
          <p:spPr>
            <a:xfrm rot="16200000">
              <a:off x="3997982" y="3288891"/>
              <a:ext cx="1202427" cy="1268401"/>
            </a:xfrm>
            <a:prstGeom prst="pie">
              <a:avLst>
                <a:gd name="adj1" fmla="val 5406973"/>
                <a:gd name="adj2" fmla="val 16200000"/>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4172467" y="4152687"/>
              <a:ext cx="889987" cy="307777"/>
            </a:xfrm>
            <a:prstGeom prst="rect">
              <a:avLst/>
            </a:prstGeom>
          </p:spPr>
          <p:txBody>
            <a:bodyPr wrap="none">
              <a:spAutoFit/>
            </a:bodyPr>
            <a:lstStyle/>
            <a:p>
              <a:pPr algn="ctr"/>
              <a:r>
                <a:rPr lang="en-US" sz="1400">
                  <a:solidFill>
                    <a:schemeClr val="tx2"/>
                  </a:solidFill>
                </a:rPr>
                <a:t>Manager</a:t>
              </a:r>
              <a:endParaRPr lang="it-IT" sz="1400">
                <a:solidFill>
                  <a:schemeClr val="tx2"/>
                </a:solidFill>
              </a:endParaRPr>
            </a:p>
          </p:txBody>
        </p:sp>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4442" y="3829635"/>
              <a:ext cx="533806" cy="533806"/>
            </a:xfrm>
            <a:prstGeom prst="rect">
              <a:avLst/>
            </a:prstGeom>
          </p:spPr>
        </p:pic>
      </p:grpSp>
      <p:sp>
        <p:nvSpPr>
          <p:cNvPr id="49" name="Title 7"/>
          <p:cNvSpPr txBox="1">
            <a:spLocks/>
          </p:cNvSpPr>
          <p:nvPr/>
        </p:nvSpPr>
        <p:spPr>
          <a:xfrm>
            <a:off x="248770" y="589806"/>
            <a:ext cx="8494209" cy="418645"/>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a:lstStyle>
          <a:p>
            <a:r>
              <a:rPr lang="en-US" dirty="0" err="1">
                <a:solidFill>
                  <a:srgbClr val="007398"/>
                </a:solidFill>
              </a:rPr>
              <a:t>Mendeley</a:t>
            </a:r>
            <a:r>
              <a:rPr lang="en-US" dirty="0">
                <a:solidFill>
                  <a:srgbClr val="007398"/>
                </a:solidFill>
              </a:rPr>
              <a:t> </a:t>
            </a:r>
            <a:r>
              <a:rPr lang="en-US" dirty="0" smtClean="0">
                <a:solidFill>
                  <a:srgbClr val="007398"/>
                </a:solidFill>
              </a:rPr>
              <a:t>Data &amp; </a:t>
            </a:r>
            <a:r>
              <a:rPr lang="en-US" dirty="0" err="1" smtClean="0">
                <a:solidFill>
                  <a:srgbClr val="007398"/>
                </a:solidFill>
              </a:rPr>
              <a:t>Hivebench</a:t>
            </a:r>
            <a:endParaRPr lang="en-US" b="0" dirty="0">
              <a:latin typeface="+mn-lt"/>
            </a:endParaRPr>
          </a:p>
        </p:txBody>
      </p:sp>
      <p:grpSp>
        <p:nvGrpSpPr>
          <p:cNvPr id="9" name="Group 8"/>
          <p:cNvGrpSpPr/>
          <p:nvPr/>
        </p:nvGrpSpPr>
        <p:grpSpPr>
          <a:xfrm>
            <a:off x="5550531" y="1817055"/>
            <a:ext cx="1925983" cy="721739"/>
            <a:chOff x="5550531" y="1382715"/>
            <a:chExt cx="1925983" cy="721739"/>
          </a:xfrm>
        </p:grpSpPr>
        <p:sp>
          <p:nvSpPr>
            <p:cNvPr id="52" name="Rectangle: Rounded Corners 10">
              <a:extLst>
                <a:ext uri="{FF2B5EF4-FFF2-40B4-BE49-F238E27FC236}">
                  <a16:creationId xmlns:a16="http://schemas.microsoft.com/office/drawing/2014/main" xmlns="" id="{6A7B8CF9-2BAA-4371-A759-6039BD58F7F9}"/>
                </a:ext>
              </a:extLst>
            </p:cNvPr>
            <p:cNvSpPr/>
            <p:nvPr/>
          </p:nvSpPr>
          <p:spPr>
            <a:xfrm>
              <a:off x="5550531" y="1628569"/>
              <a:ext cx="1925983" cy="475885"/>
            </a:xfrm>
            <a:prstGeom prst="roundRect">
              <a:avLst>
                <a:gd name="adj" fmla="val 0"/>
              </a:avLst>
            </a:prstGeom>
            <a:solidFill>
              <a:schemeClr val="bg1">
                <a:alpha val="9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a:solidFill>
                    <a:schemeClr val="tx2"/>
                  </a:solidFill>
                </a:rPr>
                <a:t>Monitor</a:t>
              </a:r>
              <a:endParaRPr lang="it-IT" sz="1600">
                <a:solidFill>
                  <a:schemeClr val="tx2"/>
                </a:solidFill>
              </a:endParaRPr>
            </a:p>
          </p:txBody>
        </p:sp>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253" y="1382715"/>
              <a:ext cx="533806" cy="497274"/>
            </a:xfrm>
            <a:prstGeom prst="rect">
              <a:avLst/>
            </a:prstGeom>
          </p:spPr>
        </p:pic>
      </p:grpSp>
      <p:sp>
        <p:nvSpPr>
          <p:cNvPr id="5" name="Rectangle 4"/>
          <p:cNvSpPr/>
          <p:nvPr/>
        </p:nvSpPr>
        <p:spPr>
          <a:xfrm>
            <a:off x="248770" y="946515"/>
            <a:ext cx="7996872" cy="369332"/>
          </a:xfrm>
          <a:prstGeom prst="rect">
            <a:avLst/>
          </a:prstGeom>
        </p:spPr>
        <p:txBody>
          <a:bodyPr wrap="square">
            <a:spAutoFit/>
          </a:bodyPr>
          <a:lstStyle/>
          <a:p>
            <a:pPr>
              <a:spcAft>
                <a:spcPts val="600"/>
              </a:spcAft>
            </a:pPr>
            <a:r>
              <a:rPr lang="en-GB" dirty="0" smtClean="0">
                <a:solidFill>
                  <a:srgbClr val="007398"/>
                </a:solidFill>
              </a:rPr>
              <a:t>A modular open platform =&gt; seamlessly integrated with </a:t>
            </a:r>
            <a:r>
              <a:rPr lang="en-GB" dirty="0" err="1" smtClean="0">
                <a:solidFill>
                  <a:srgbClr val="007398"/>
                </a:solidFill>
              </a:rPr>
              <a:t>Hivebench</a:t>
            </a:r>
            <a:r>
              <a:rPr lang="en-GB" dirty="0" smtClean="0">
                <a:solidFill>
                  <a:srgbClr val="007398"/>
                </a:solidFill>
              </a:rPr>
              <a:t> Notebook</a:t>
            </a:r>
            <a:endParaRPr lang="en-GB" dirty="0">
              <a:solidFill>
                <a:srgbClr val="007398"/>
              </a:solidFill>
            </a:endParaRPr>
          </a:p>
        </p:txBody>
      </p:sp>
      <p:grpSp>
        <p:nvGrpSpPr>
          <p:cNvPr id="11" name="Group 10"/>
          <p:cNvGrpSpPr/>
          <p:nvPr/>
        </p:nvGrpSpPr>
        <p:grpSpPr>
          <a:xfrm>
            <a:off x="5008862" y="2976584"/>
            <a:ext cx="1669750" cy="585537"/>
            <a:chOff x="5725460" y="345305"/>
            <a:chExt cx="1669750" cy="585537"/>
          </a:xfrm>
        </p:grpSpPr>
        <p:sp>
          <p:nvSpPr>
            <p:cNvPr id="10" name="Rectangular Callout 9"/>
            <p:cNvSpPr/>
            <p:nvPr/>
          </p:nvSpPr>
          <p:spPr>
            <a:xfrm>
              <a:off x="5725460" y="345305"/>
              <a:ext cx="1669750" cy="585537"/>
            </a:xfrm>
            <a:prstGeom prst="wedgeRectCallout">
              <a:avLst>
                <a:gd name="adj1" fmla="val -49435"/>
                <a:gd name="adj2" fmla="val 1077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5849823" y="417267"/>
              <a:ext cx="1428571" cy="438095"/>
            </a:xfrm>
            <a:prstGeom prst="rect">
              <a:avLst/>
            </a:prstGeom>
          </p:spPr>
        </p:pic>
      </p:grpSp>
    </p:spTree>
    <p:extLst>
      <p:ext uri="{BB962C8B-B14F-4D97-AF65-F5344CB8AC3E}">
        <p14:creationId xmlns:p14="http://schemas.microsoft.com/office/powerpoint/2010/main" val="52106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3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4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1797" y="532001"/>
            <a:ext cx="3249652" cy="3493264"/>
          </a:xfrm>
          <a:prstGeom prst="rect">
            <a:avLst/>
          </a:prstGeom>
          <a:noFill/>
        </p:spPr>
        <p:txBody>
          <a:bodyPr wrap="square" rtlCol="0">
            <a:spAutoFit/>
          </a:bodyPr>
          <a:lstStyle/>
          <a:p>
            <a:pPr>
              <a:spcAft>
                <a:spcPts val="1200"/>
              </a:spcAft>
            </a:pPr>
            <a:r>
              <a:rPr lang="en-US" sz="1600" b="1" dirty="0">
                <a:solidFill>
                  <a:schemeClr val="accent1"/>
                </a:solidFill>
              </a:rPr>
              <a:t>With </a:t>
            </a:r>
            <a:r>
              <a:rPr lang="en-US" sz="1600" b="1" dirty="0" err="1" smtClean="0">
                <a:solidFill>
                  <a:schemeClr val="accent1"/>
                </a:solidFill>
              </a:rPr>
              <a:t>Hivebench</a:t>
            </a:r>
            <a:r>
              <a:rPr lang="en-US" sz="1600" b="1" dirty="0" smtClean="0">
                <a:solidFill>
                  <a:schemeClr val="accent1"/>
                </a:solidFill>
              </a:rPr>
              <a:t>, </a:t>
            </a:r>
            <a:r>
              <a:rPr lang="en-US" sz="1600" b="1" dirty="0">
                <a:solidFill>
                  <a:schemeClr val="accent1"/>
                </a:solidFill>
              </a:rPr>
              <a:t>researchers can:</a:t>
            </a:r>
          </a:p>
          <a:p>
            <a:pPr marL="176213" indent="-176213">
              <a:spcAft>
                <a:spcPts val="600"/>
              </a:spcAft>
              <a:buFont typeface="Arial"/>
              <a:buChar char="•"/>
            </a:pPr>
            <a:r>
              <a:rPr lang="en-US" sz="1400" b="1" dirty="0"/>
              <a:t>Keep track </a:t>
            </a:r>
            <a:r>
              <a:rPr lang="en-US" sz="1400" dirty="0"/>
              <a:t>of experiments, results and data in the lab</a:t>
            </a:r>
          </a:p>
          <a:p>
            <a:pPr marL="176213" indent="-176213">
              <a:spcAft>
                <a:spcPts val="600"/>
              </a:spcAft>
              <a:buFont typeface="Arial"/>
              <a:buChar char="•"/>
            </a:pPr>
            <a:r>
              <a:rPr lang="en-US" sz="1400" dirty="0"/>
              <a:t>Use your own </a:t>
            </a:r>
            <a:r>
              <a:rPr lang="en-US" sz="1400" b="1" dirty="0"/>
              <a:t>structured protocols </a:t>
            </a:r>
            <a:r>
              <a:rPr lang="en-US" sz="1400" dirty="0"/>
              <a:t>or import and adapt from a protocols library</a:t>
            </a:r>
          </a:p>
          <a:p>
            <a:pPr marL="176213" indent="-176213">
              <a:spcAft>
                <a:spcPts val="600"/>
              </a:spcAft>
              <a:buFont typeface="Arial"/>
              <a:buChar char="•"/>
            </a:pPr>
            <a:r>
              <a:rPr lang="en-US" sz="1400" b="1" dirty="0"/>
              <a:t>Easily prepare data </a:t>
            </a:r>
            <a:r>
              <a:rPr lang="en-US" sz="1400" dirty="0"/>
              <a:t>and results to share with collaborators and the world</a:t>
            </a:r>
          </a:p>
          <a:p>
            <a:pPr marL="285750" indent="-285750">
              <a:spcAft>
                <a:spcPts val="600"/>
              </a:spcAft>
              <a:buFont typeface="Arial" panose="020B0604020202020204" pitchFamily="34" charset="0"/>
              <a:buChar char="•"/>
            </a:pPr>
            <a:r>
              <a:rPr lang="en-GB" sz="1400" dirty="0"/>
              <a:t>Share and collaborate </a:t>
            </a:r>
          </a:p>
          <a:p>
            <a:pPr marL="285750" indent="-285750">
              <a:spcAft>
                <a:spcPts val="600"/>
              </a:spcAft>
              <a:buFont typeface="Arial" panose="020B0604020202020204" pitchFamily="34" charset="0"/>
              <a:buChar char="•"/>
            </a:pPr>
            <a:r>
              <a:rPr lang="en-GB" sz="1400" dirty="0"/>
              <a:t>Set-up and maintain groups</a:t>
            </a:r>
          </a:p>
          <a:p>
            <a:pPr marL="285750" indent="-285750">
              <a:spcAft>
                <a:spcPts val="600"/>
              </a:spcAft>
              <a:buFont typeface="Arial" panose="020B0604020202020204" pitchFamily="34" charset="0"/>
              <a:buChar char="•"/>
            </a:pPr>
            <a:r>
              <a:rPr lang="en-GB" sz="1400" dirty="0"/>
              <a:t>Access to data after project ends</a:t>
            </a:r>
          </a:p>
        </p:txBody>
      </p:sp>
      <p:sp>
        <p:nvSpPr>
          <p:cNvPr id="9" name="Title 7"/>
          <p:cNvSpPr txBox="1">
            <a:spLocks/>
          </p:cNvSpPr>
          <p:nvPr/>
        </p:nvSpPr>
        <p:spPr>
          <a:xfrm>
            <a:off x="248770" y="589806"/>
            <a:ext cx="8494209" cy="418645"/>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a:lstStyle>
          <a:p>
            <a:pPr marL="515938" indent="-508000"/>
            <a:r>
              <a:rPr lang="en-US" dirty="0">
                <a:solidFill>
                  <a:schemeClr val="tx2"/>
                </a:solidFill>
              </a:rPr>
              <a:t>       Data </a:t>
            </a:r>
            <a:r>
              <a:rPr lang="en-US" dirty="0" smtClean="0">
                <a:solidFill>
                  <a:schemeClr val="tx2"/>
                </a:solidFill>
              </a:rPr>
              <a:t>Notebook: </a:t>
            </a:r>
            <a:r>
              <a:rPr lang="en-US" dirty="0" err="1" smtClean="0">
                <a:solidFill>
                  <a:schemeClr val="tx2"/>
                </a:solidFill>
              </a:rPr>
              <a:t>Hivebench</a:t>
            </a:r>
            <a:endParaRPr lang="en-US" dirty="0">
              <a:solidFill>
                <a:schemeClr val="tx2"/>
              </a:solidFill>
            </a:endParaRPr>
          </a:p>
          <a:p>
            <a:pPr marL="515938" indent="-508000"/>
            <a:r>
              <a:rPr lang="en-US" sz="1800" b="0" dirty="0">
                <a:latin typeface="Arial" charset="0"/>
                <a:ea typeface="Arial" charset="0"/>
                <a:cs typeface="Arial" charset="0"/>
              </a:rPr>
              <a:t> 	Capture data and results in the lab</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49" y="532001"/>
            <a:ext cx="534221" cy="533806"/>
          </a:xfrm>
          <a:prstGeom prst="rect">
            <a:avLst/>
          </a:prstGeom>
        </p:spPr>
      </p:pic>
      <p:pic>
        <p:nvPicPr>
          <p:cNvPr id="2" name="Picture 1"/>
          <p:cNvPicPr>
            <a:picLocks noChangeAspect="1"/>
          </p:cNvPicPr>
          <p:nvPr/>
        </p:nvPicPr>
        <p:blipFill>
          <a:blip r:embed="rId4"/>
          <a:stretch>
            <a:fillRect/>
          </a:stretch>
        </p:blipFill>
        <p:spPr>
          <a:xfrm>
            <a:off x="84564" y="1448488"/>
            <a:ext cx="5463587" cy="3283933"/>
          </a:xfrm>
          <a:prstGeom prst="rect">
            <a:avLst/>
          </a:prstGeom>
        </p:spPr>
      </p:pic>
    </p:spTree>
    <p:extLst>
      <p:ext uri="{BB962C8B-B14F-4D97-AF65-F5344CB8AC3E}">
        <p14:creationId xmlns:p14="http://schemas.microsoft.com/office/powerpoint/2010/main" val="1888162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441167"/>
            <a:ext cx="9144000" cy="542834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B341EE8-20E4-491A-B2AB-EA548B4BAED4}"/>
              </a:ext>
            </a:extLst>
          </p:cNvPr>
          <p:cNvSpPr txBox="1"/>
          <p:nvPr/>
        </p:nvSpPr>
        <p:spPr>
          <a:xfrm>
            <a:off x="355600" y="6352945"/>
            <a:ext cx="2405141" cy="338554"/>
          </a:xfrm>
          <a:prstGeom prst="rect">
            <a:avLst/>
          </a:prstGeom>
          <a:noFill/>
        </p:spPr>
        <p:txBody>
          <a:bodyPr wrap="square" rtlCol="0">
            <a:spAutoFit/>
          </a:bodyPr>
          <a:lstStyle/>
          <a:p>
            <a:r>
              <a:rPr lang="en-US" sz="1600" i="1" dirty="0">
                <a:hlinkClick r:id="rId3"/>
              </a:rPr>
              <a:t>data.mendeley.com</a:t>
            </a:r>
            <a:endParaRPr lang="en-US" sz="1600" i="1" dirty="0"/>
          </a:p>
        </p:txBody>
      </p:sp>
      <p:pic>
        <p:nvPicPr>
          <p:cNvPr id="14" name="Picture 13">
            <a:extLst>
              <a:ext uri="{FF2B5EF4-FFF2-40B4-BE49-F238E27FC236}">
                <a16:creationId xmlns:a16="http://schemas.microsoft.com/office/drawing/2014/main" xmlns="" id="{5C9B7AEA-3663-4D58-8183-C423B2DDE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194" y="531988"/>
            <a:ext cx="833777" cy="833777"/>
          </a:xfrm>
          <a:prstGeom prst="rect">
            <a:avLst/>
          </a:prstGeom>
        </p:spPr>
      </p:pic>
      <p:sp>
        <p:nvSpPr>
          <p:cNvPr id="19" name="Title 7"/>
          <p:cNvSpPr txBox="1">
            <a:spLocks/>
          </p:cNvSpPr>
          <p:nvPr/>
        </p:nvSpPr>
        <p:spPr>
          <a:xfrm>
            <a:off x="248770" y="589806"/>
            <a:ext cx="8494209" cy="418645"/>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i="0" kern="1200">
                <a:solidFill>
                  <a:schemeClr val="accent1"/>
                </a:solidFill>
                <a:latin typeface="Arial Bold" panose="020B0704020202020204" pitchFamily="34" charset="0"/>
                <a:ea typeface="+mj-ea"/>
                <a:cs typeface="Arial Bold" panose="020B0704020202020204" pitchFamily="34" charset="0"/>
              </a:defRPr>
            </a:lvl1pPr>
          </a:lstStyle>
          <a:p>
            <a:pPr marL="515938" indent="-508000"/>
            <a:r>
              <a:rPr lang="en-US" dirty="0">
                <a:solidFill>
                  <a:schemeClr val="tx2"/>
                </a:solidFill>
              </a:rPr>
              <a:t>       Data Repository</a:t>
            </a:r>
            <a:r>
              <a:rPr lang="en-US" dirty="0"/>
              <a:t/>
            </a:r>
            <a:br>
              <a:rPr lang="en-US" dirty="0"/>
            </a:br>
            <a:r>
              <a:rPr lang="en-US" sz="1800" b="0" dirty="0" err="1" smtClean="0">
                <a:latin typeface="+mn-lt"/>
              </a:rPr>
              <a:t>Hivebench</a:t>
            </a:r>
            <a:r>
              <a:rPr lang="en-US" sz="1800" b="0" dirty="0" smtClean="0">
                <a:latin typeface="+mn-lt"/>
              </a:rPr>
              <a:t> is integrated with </a:t>
            </a:r>
            <a:r>
              <a:rPr lang="en-US" sz="1800" b="0" dirty="0" err="1" smtClean="0">
                <a:latin typeface="+mn-lt"/>
              </a:rPr>
              <a:t>Mendeley</a:t>
            </a:r>
            <a:r>
              <a:rPr lang="en-US" sz="1800" b="0" dirty="0" smtClean="0">
                <a:latin typeface="+mn-lt"/>
              </a:rPr>
              <a:t> Data (if you want)</a:t>
            </a:r>
            <a:endParaRPr lang="en-US" sz="1800" b="0" dirty="0">
              <a:latin typeface="+mn-lt"/>
            </a:endParaRPr>
          </a:p>
        </p:txBody>
      </p:sp>
      <p:grpSp>
        <p:nvGrpSpPr>
          <p:cNvPr id="7" name="Group 6"/>
          <p:cNvGrpSpPr/>
          <p:nvPr/>
        </p:nvGrpSpPr>
        <p:grpSpPr>
          <a:xfrm>
            <a:off x="355600" y="2271159"/>
            <a:ext cx="3222171" cy="3421071"/>
            <a:chOff x="355600" y="2206171"/>
            <a:chExt cx="3526971" cy="3744686"/>
          </a:xfrm>
        </p:grpSpPr>
        <p:sp>
          <p:nvSpPr>
            <p:cNvPr id="2" name="Rectangle 1"/>
            <p:cNvSpPr/>
            <p:nvPr/>
          </p:nvSpPr>
          <p:spPr>
            <a:xfrm>
              <a:off x="355600" y="2206171"/>
              <a:ext cx="3526971" cy="3744686"/>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6-10-24 at 8.10.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04" y="2279218"/>
              <a:ext cx="3391255" cy="3518764"/>
            </a:xfrm>
            <a:prstGeom prst="rect">
              <a:avLst/>
            </a:prstGeom>
            <a:ln>
              <a:noFill/>
            </a:ln>
            <a:effectLst/>
          </p:spPr>
        </p:pic>
      </p:grpSp>
      <p:sp>
        <p:nvSpPr>
          <p:cNvPr id="24" name="Rectangle 23"/>
          <p:cNvSpPr/>
          <p:nvPr/>
        </p:nvSpPr>
        <p:spPr>
          <a:xfrm>
            <a:off x="760458" y="1669830"/>
            <a:ext cx="2412454" cy="461665"/>
          </a:xfrm>
          <a:prstGeom prst="rect">
            <a:avLst/>
          </a:prstGeom>
          <a:solidFill>
            <a:schemeClr val="accent1"/>
          </a:solidFill>
          <a:ln>
            <a:noFill/>
          </a:ln>
          <a:effectLst/>
        </p:spPr>
        <p:txBody>
          <a:bodyPr wrap="square">
            <a:spAutoFit/>
          </a:bodyPr>
          <a:lstStyle/>
          <a:p>
            <a:pPr algn="ctr"/>
            <a:r>
              <a:rPr lang="en-US" sz="1200">
                <a:solidFill>
                  <a:schemeClr val="bg1"/>
                </a:solidFill>
              </a:rPr>
              <a:t>Store up to 100 GB of data per dataset in many formats</a:t>
            </a:r>
          </a:p>
        </p:txBody>
      </p:sp>
      <p:cxnSp>
        <p:nvCxnSpPr>
          <p:cNvPr id="13" name="Straight Connector 12"/>
          <p:cNvCxnSpPr>
            <a:stCxn id="2" idx="0"/>
            <a:endCxn id="24" idx="2"/>
          </p:cNvCxnSpPr>
          <p:nvPr/>
        </p:nvCxnSpPr>
        <p:spPr>
          <a:xfrm flipH="1" flipV="1">
            <a:off x="1966685" y="2131495"/>
            <a:ext cx="1" cy="13966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3711549" y="1669830"/>
            <a:ext cx="2850879" cy="1893977"/>
            <a:chOff x="3711549" y="1779014"/>
            <a:chExt cx="2850879" cy="1893977"/>
          </a:xfrm>
        </p:grpSpPr>
        <p:pic>
          <p:nvPicPr>
            <p:cNvPr id="8" name="Picture 7" descr="Screen Shot 2016-10-24 at 8.14.0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1549" y="2380343"/>
              <a:ext cx="2850879" cy="1292648"/>
            </a:xfrm>
            <a:prstGeom prst="rect">
              <a:avLst/>
            </a:prstGeom>
            <a:ln>
              <a:solidFill>
                <a:schemeClr val="accent1"/>
              </a:solidFill>
            </a:ln>
            <a:effectLst/>
          </p:spPr>
        </p:pic>
        <p:sp>
          <p:nvSpPr>
            <p:cNvPr id="27" name="Rectangle 26"/>
            <p:cNvSpPr/>
            <p:nvPr/>
          </p:nvSpPr>
          <p:spPr>
            <a:xfrm>
              <a:off x="4063838" y="1779014"/>
              <a:ext cx="2146300" cy="461665"/>
            </a:xfrm>
            <a:prstGeom prst="rect">
              <a:avLst/>
            </a:prstGeom>
            <a:solidFill>
              <a:schemeClr val="accent1"/>
            </a:solidFill>
            <a:effectLst/>
          </p:spPr>
          <p:txBody>
            <a:bodyPr wrap="square">
              <a:spAutoFit/>
            </a:bodyPr>
            <a:lstStyle/>
            <a:p>
              <a:pPr algn="ctr"/>
              <a:r>
                <a:rPr lang="en-US" sz="1200">
                  <a:solidFill>
                    <a:schemeClr val="bg1"/>
                  </a:solidFill>
                </a:rPr>
                <a:t>Describe how experiment can be reproduced</a:t>
              </a:r>
            </a:p>
          </p:txBody>
        </p:sp>
        <p:cxnSp>
          <p:nvCxnSpPr>
            <p:cNvPr id="36" name="Straight Connector 35"/>
            <p:cNvCxnSpPr/>
            <p:nvPr/>
          </p:nvCxnSpPr>
          <p:spPr>
            <a:xfrm flipH="1" flipV="1">
              <a:off x="5132135" y="2240679"/>
              <a:ext cx="1" cy="13966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pic>
        <p:nvPicPr>
          <p:cNvPr id="15" name="Picture 2">
            <a:extLst>
              <a:ext uri="{FF2B5EF4-FFF2-40B4-BE49-F238E27FC236}">
                <a16:creationId xmlns:a16="http://schemas.microsoft.com/office/drawing/2014/main" xmlns="" id="{6E3CCE5D-CC8A-4EE7-8BDA-CFD78E60DA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1549" y="4055359"/>
            <a:ext cx="2850879" cy="960935"/>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Lst>
        </p:spPr>
      </p:pic>
      <p:sp>
        <p:nvSpPr>
          <p:cNvPr id="29" name="Rectangle 28"/>
          <p:cNvSpPr/>
          <p:nvPr/>
        </p:nvSpPr>
        <p:spPr>
          <a:xfrm>
            <a:off x="4251077" y="3668230"/>
            <a:ext cx="1771822" cy="276999"/>
          </a:xfrm>
          <a:prstGeom prst="rect">
            <a:avLst/>
          </a:prstGeom>
          <a:solidFill>
            <a:schemeClr val="accent1"/>
          </a:solidFill>
          <a:effectLst/>
        </p:spPr>
        <p:txBody>
          <a:bodyPr wrap="square">
            <a:spAutoFit/>
          </a:bodyPr>
          <a:lstStyle/>
          <a:p>
            <a:pPr algn="ctr"/>
            <a:r>
              <a:rPr lang="en-US" sz="1200">
                <a:solidFill>
                  <a:schemeClr val="bg1"/>
                </a:solidFill>
              </a:rPr>
              <a:t>Long-term storage</a:t>
            </a:r>
          </a:p>
        </p:txBody>
      </p:sp>
      <p:cxnSp>
        <p:nvCxnSpPr>
          <p:cNvPr id="37" name="Straight Connector 36"/>
          <p:cNvCxnSpPr/>
          <p:nvPr/>
        </p:nvCxnSpPr>
        <p:spPr>
          <a:xfrm flipH="1" flipV="1">
            <a:off x="5132135" y="3921202"/>
            <a:ext cx="1" cy="13966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711549" y="5121669"/>
            <a:ext cx="2850879" cy="929086"/>
            <a:chOff x="3711549" y="5230853"/>
            <a:chExt cx="2850879" cy="929086"/>
          </a:xfrm>
        </p:grpSpPr>
        <p:pic>
          <p:nvPicPr>
            <p:cNvPr id="5" name="Picture 4" descr="Screen Shot 2016-10-24 at 8.12.53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1549" y="5647236"/>
              <a:ext cx="2850879" cy="512703"/>
            </a:xfrm>
            <a:prstGeom prst="rect">
              <a:avLst/>
            </a:prstGeom>
            <a:ln>
              <a:solidFill>
                <a:schemeClr val="accent1"/>
              </a:solidFill>
            </a:ln>
            <a:effectLst/>
          </p:spPr>
        </p:pic>
        <p:sp>
          <p:nvSpPr>
            <p:cNvPr id="31" name="Rectangle 30"/>
            <p:cNvSpPr/>
            <p:nvPr/>
          </p:nvSpPr>
          <p:spPr>
            <a:xfrm>
              <a:off x="4117424" y="5230853"/>
              <a:ext cx="2092714" cy="276999"/>
            </a:xfrm>
            <a:prstGeom prst="rect">
              <a:avLst/>
            </a:prstGeom>
            <a:solidFill>
              <a:schemeClr val="accent1"/>
            </a:solidFill>
            <a:effectLst/>
          </p:spPr>
          <p:txBody>
            <a:bodyPr wrap="square">
              <a:spAutoFit/>
            </a:bodyPr>
            <a:lstStyle/>
            <a:p>
              <a:pPr algn="ctr"/>
              <a:r>
                <a:rPr lang="en-US" sz="1200" dirty="0">
                  <a:solidFill>
                    <a:schemeClr val="bg1"/>
                  </a:solidFill>
                </a:rPr>
                <a:t>Link back to protocols</a:t>
              </a:r>
            </a:p>
          </p:txBody>
        </p:sp>
        <p:cxnSp>
          <p:nvCxnSpPr>
            <p:cNvPr id="38" name="Straight Connector 37"/>
            <p:cNvCxnSpPr/>
            <p:nvPr/>
          </p:nvCxnSpPr>
          <p:spPr>
            <a:xfrm flipH="1" flipV="1">
              <a:off x="5132135" y="5507852"/>
              <a:ext cx="1" cy="13966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pic>
        <p:nvPicPr>
          <p:cNvPr id="4" name="Picture 3" descr="Screen Shot 2016-10-24 at 8.11.56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9396" y="2252757"/>
            <a:ext cx="1623237" cy="3396740"/>
          </a:xfrm>
          <a:prstGeom prst="rect">
            <a:avLst/>
          </a:prstGeom>
          <a:ln>
            <a:solidFill>
              <a:schemeClr val="accent1"/>
            </a:solidFill>
          </a:ln>
          <a:effectLst/>
        </p:spPr>
      </p:pic>
      <p:sp>
        <p:nvSpPr>
          <p:cNvPr id="33" name="Rectangle 32"/>
          <p:cNvSpPr/>
          <p:nvPr/>
        </p:nvSpPr>
        <p:spPr>
          <a:xfrm>
            <a:off x="6958447" y="1516622"/>
            <a:ext cx="1565134" cy="646331"/>
          </a:xfrm>
          <a:prstGeom prst="rect">
            <a:avLst/>
          </a:prstGeom>
          <a:solidFill>
            <a:schemeClr val="accent1"/>
          </a:solidFill>
          <a:effectLst/>
        </p:spPr>
        <p:txBody>
          <a:bodyPr wrap="square">
            <a:spAutoFit/>
          </a:bodyPr>
          <a:lstStyle/>
          <a:p>
            <a:pPr algn="ctr"/>
            <a:r>
              <a:rPr lang="en-US" sz="1200" dirty="0">
                <a:solidFill>
                  <a:schemeClr val="bg1"/>
                </a:solidFill>
              </a:rPr>
              <a:t>Create DOI </a:t>
            </a:r>
            <a:br>
              <a:rPr lang="en-US" sz="1200" dirty="0">
                <a:solidFill>
                  <a:schemeClr val="bg1"/>
                </a:solidFill>
              </a:rPr>
            </a:br>
            <a:r>
              <a:rPr lang="en-US" sz="1200" dirty="0">
                <a:solidFill>
                  <a:schemeClr val="bg1"/>
                </a:solidFill>
              </a:rPr>
              <a:t>for Citation </a:t>
            </a:r>
            <a:br>
              <a:rPr lang="en-US" sz="1200" dirty="0">
                <a:solidFill>
                  <a:schemeClr val="bg1"/>
                </a:solidFill>
              </a:rPr>
            </a:br>
            <a:r>
              <a:rPr lang="en-US" sz="1200" dirty="0">
                <a:solidFill>
                  <a:schemeClr val="bg1"/>
                </a:solidFill>
              </a:rPr>
              <a:t>(4TU prefix)</a:t>
            </a:r>
          </a:p>
        </p:txBody>
      </p:sp>
      <p:sp>
        <p:nvSpPr>
          <p:cNvPr id="35" name="Rectangle 34"/>
          <p:cNvSpPr/>
          <p:nvPr/>
        </p:nvSpPr>
        <p:spPr>
          <a:xfrm>
            <a:off x="6910563" y="5800301"/>
            <a:ext cx="1660902" cy="461665"/>
          </a:xfrm>
          <a:prstGeom prst="rect">
            <a:avLst/>
          </a:prstGeom>
          <a:solidFill>
            <a:schemeClr val="accent1"/>
          </a:solidFill>
          <a:effectLst/>
        </p:spPr>
        <p:txBody>
          <a:bodyPr wrap="square">
            <a:spAutoFit/>
          </a:bodyPr>
          <a:lstStyle/>
          <a:p>
            <a:pPr algn="ctr"/>
            <a:r>
              <a:rPr lang="en-US" sz="1200">
                <a:solidFill>
                  <a:schemeClr val="bg1"/>
                </a:solidFill>
              </a:rPr>
              <a:t>Keep track of versions of dataset</a:t>
            </a:r>
          </a:p>
        </p:txBody>
      </p:sp>
      <p:cxnSp>
        <p:nvCxnSpPr>
          <p:cNvPr id="39" name="Straight Connector 38"/>
          <p:cNvCxnSpPr/>
          <p:nvPr/>
        </p:nvCxnSpPr>
        <p:spPr>
          <a:xfrm flipH="1" flipV="1">
            <a:off x="7741014" y="2115622"/>
            <a:ext cx="1" cy="13966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7741014" y="5660637"/>
            <a:ext cx="1" cy="13966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049" y="532001"/>
            <a:ext cx="534221" cy="533806"/>
          </a:xfrm>
          <a:prstGeom prst="rect">
            <a:avLst/>
          </a:prstGeom>
        </p:spPr>
      </p:pic>
      <p:sp>
        <p:nvSpPr>
          <p:cNvPr id="18" name="Rectangle 17"/>
          <p:cNvSpPr/>
          <p:nvPr/>
        </p:nvSpPr>
        <p:spPr>
          <a:xfrm>
            <a:off x="5430253" y="4613343"/>
            <a:ext cx="1132175" cy="461665"/>
          </a:xfrm>
          <a:prstGeom prst="rect">
            <a:avLst/>
          </a:prstGeom>
          <a:solidFill>
            <a:schemeClr val="accent1"/>
          </a:solidFill>
          <a:effectLst/>
        </p:spPr>
        <p:txBody>
          <a:bodyPr wrap="square">
            <a:spAutoFit/>
          </a:bodyPr>
          <a:lstStyle/>
          <a:p>
            <a:pPr algn="ctr"/>
            <a:r>
              <a:rPr lang="en-US" sz="1200" dirty="0">
                <a:solidFill>
                  <a:schemeClr val="bg1"/>
                </a:solidFill>
              </a:rPr>
              <a:t>On your S3 </a:t>
            </a:r>
          </a:p>
          <a:p>
            <a:pPr algn="ctr"/>
            <a:r>
              <a:rPr lang="en-US" sz="1200" dirty="0">
                <a:solidFill>
                  <a:schemeClr val="bg1"/>
                </a:solidFill>
              </a:rPr>
              <a:t>Or on DANS</a:t>
            </a:r>
          </a:p>
        </p:txBody>
      </p:sp>
      <p:sp>
        <p:nvSpPr>
          <p:cNvPr id="34" name="Rectangle 33"/>
          <p:cNvSpPr/>
          <p:nvPr/>
        </p:nvSpPr>
        <p:spPr>
          <a:xfrm>
            <a:off x="452263" y="5601264"/>
            <a:ext cx="3004627" cy="276999"/>
          </a:xfrm>
          <a:prstGeom prst="rect">
            <a:avLst/>
          </a:prstGeom>
          <a:solidFill>
            <a:schemeClr val="accent1"/>
          </a:solidFill>
          <a:effectLst/>
        </p:spPr>
        <p:txBody>
          <a:bodyPr wrap="square">
            <a:spAutoFit/>
          </a:bodyPr>
          <a:lstStyle/>
          <a:p>
            <a:pPr algn="ctr"/>
            <a:r>
              <a:rPr lang="en-US" sz="1200" dirty="0">
                <a:solidFill>
                  <a:schemeClr val="bg1"/>
                </a:solidFill>
              </a:rPr>
              <a:t>On your (local) S3 or on Elsevier cloud</a:t>
            </a:r>
          </a:p>
        </p:txBody>
      </p:sp>
      <p:sp>
        <p:nvSpPr>
          <p:cNvPr id="20" name="Rectangle 19"/>
          <p:cNvSpPr/>
          <p:nvPr/>
        </p:nvSpPr>
        <p:spPr>
          <a:xfrm>
            <a:off x="4855054" y="6341680"/>
            <a:ext cx="3755782" cy="461665"/>
          </a:xfrm>
          <a:prstGeom prst="rect">
            <a:avLst/>
          </a:prstGeom>
          <a:solidFill>
            <a:schemeClr val="accent1"/>
          </a:solidFill>
          <a:effectLst/>
        </p:spPr>
        <p:txBody>
          <a:bodyPr wrap="square">
            <a:spAutoFit/>
          </a:bodyPr>
          <a:lstStyle/>
          <a:p>
            <a:pPr algn="ctr"/>
            <a:r>
              <a:rPr lang="en-GB" sz="1200" dirty="0">
                <a:solidFill>
                  <a:schemeClr val="bg1"/>
                </a:solidFill>
              </a:rPr>
              <a:t>Metadata: </a:t>
            </a:r>
          </a:p>
          <a:p>
            <a:pPr algn="ctr"/>
            <a:r>
              <a:rPr lang="en-GB" sz="1200" dirty="0">
                <a:solidFill>
                  <a:schemeClr val="bg1"/>
                </a:solidFill>
              </a:rPr>
              <a:t>Dublin Core and Google Science Datasets </a:t>
            </a:r>
            <a:r>
              <a:rPr lang="en-GB" sz="1200" dirty="0" err="1">
                <a:solidFill>
                  <a:schemeClr val="bg1"/>
                </a:solidFill>
              </a:rPr>
              <a:t>markup</a:t>
            </a:r>
            <a:endParaRPr lang="en-US" sz="1200" dirty="0">
              <a:solidFill>
                <a:schemeClr val="bg1"/>
              </a:solidFill>
            </a:endParaRPr>
          </a:p>
        </p:txBody>
      </p:sp>
      <p:sp>
        <p:nvSpPr>
          <p:cNvPr id="41" name="Rectangle 40"/>
          <p:cNvSpPr/>
          <p:nvPr/>
        </p:nvSpPr>
        <p:spPr>
          <a:xfrm>
            <a:off x="444243" y="5962210"/>
            <a:ext cx="3004627" cy="276999"/>
          </a:xfrm>
          <a:prstGeom prst="rect">
            <a:avLst/>
          </a:prstGeom>
          <a:solidFill>
            <a:schemeClr val="accent1"/>
          </a:solidFill>
          <a:effectLst/>
        </p:spPr>
        <p:txBody>
          <a:bodyPr wrap="square">
            <a:spAutoFit/>
          </a:bodyPr>
          <a:lstStyle/>
          <a:p>
            <a:pPr algn="ctr"/>
            <a:r>
              <a:rPr lang="en-US" sz="1200" dirty="0">
                <a:solidFill>
                  <a:schemeClr val="bg1"/>
                </a:solidFill>
              </a:rPr>
              <a:t>Open </a:t>
            </a:r>
            <a:r>
              <a:rPr lang="en-US" sz="1200" dirty="0" err="1">
                <a:solidFill>
                  <a:schemeClr val="bg1"/>
                </a:solidFill>
              </a:rPr>
              <a:t>licences</a:t>
            </a:r>
            <a:r>
              <a:rPr lang="en-US" sz="1200" dirty="0">
                <a:solidFill>
                  <a:schemeClr val="bg1"/>
                </a:solidFill>
              </a:rPr>
              <a:t> &amp; indexed in </a:t>
            </a:r>
            <a:r>
              <a:rPr lang="en-US" sz="1200" dirty="0" err="1">
                <a:solidFill>
                  <a:schemeClr val="bg1"/>
                </a:solidFill>
              </a:rPr>
              <a:t>OpenAire</a:t>
            </a:r>
            <a:endParaRPr lang="en-US" sz="1200" dirty="0">
              <a:solidFill>
                <a:schemeClr val="bg1"/>
              </a:solidFill>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818" y="6182159"/>
            <a:ext cx="860332" cy="645249"/>
          </a:xfrm>
          <a:prstGeom prst="rect">
            <a:avLst/>
          </a:prstGeom>
        </p:spPr>
      </p:pic>
    </p:spTree>
    <p:extLst>
      <p:ext uri="{BB962C8B-B14F-4D97-AF65-F5344CB8AC3E}">
        <p14:creationId xmlns:p14="http://schemas.microsoft.com/office/powerpoint/2010/main" val="225045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8" y="647380"/>
            <a:ext cx="8238319" cy="418645"/>
          </a:xfrm>
        </p:spPr>
        <p:txBody>
          <a:bodyPr/>
          <a:lstStyle/>
          <a:p>
            <a:r>
              <a:rPr lang="en-US" dirty="0" err="1" smtClean="0">
                <a:solidFill>
                  <a:srgbClr val="FE8201"/>
                </a:solidFill>
              </a:rPr>
              <a:t>DataSearch</a:t>
            </a:r>
            <a:r>
              <a:rPr lang="en-US" dirty="0" smtClean="0"/>
              <a:t>: now indexing over 6 </a:t>
            </a:r>
            <a:r>
              <a:rPr lang="en-US" dirty="0" err="1" smtClean="0"/>
              <a:t>mln</a:t>
            </a:r>
            <a:r>
              <a:rPr lang="en-US" dirty="0" smtClean="0"/>
              <a:t> datasets</a:t>
            </a:r>
            <a:br>
              <a:rPr lang="en-US" dirty="0" smtClean="0"/>
            </a:br>
            <a:r>
              <a:rPr lang="en-US" dirty="0" smtClean="0"/>
              <a:t>…including 4TU </a:t>
            </a:r>
            <a:r>
              <a:rPr lang="en-US" sz="1200" b="0" dirty="0" smtClean="0"/>
              <a:t>(Delft, </a:t>
            </a:r>
            <a:r>
              <a:rPr lang="en-US" sz="1200" b="0" dirty="0" err="1" smtClean="0"/>
              <a:t>Twente</a:t>
            </a:r>
            <a:r>
              <a:rPr lang="en-US" sz="1200" b="0" dirty="0" smtClean="0"/>
              <a:t>, </a:t>
            </a:r>
            <a:r>
              <a:rPr lang="en-US" sz="1200" b="0" dirty="0" err="1" smtClean="0"/>
              <a:t>Wageningen</a:t>
            </a:r>
            <a:r>
              <a:rPr lang="en-US" sz="1200" b="0" dirty="0" smtClean="0"/>
              <a:t>, Eindhoven)</a:t>
            </a:r>
            <a:r>
              <a:rPr lang="en-US" dirty="0" smtClean="0"/>
              <a:t> </a:t>
            </a:r>
            <a:endParaRPr lang="en-US" dirty="0"/>
          </a:p>
        </p:txBody>
      </p:sp>
      <p:pic>
        <p:nvPicPr>
          <p:cNvPr id="4" name="Picture 3"/>
          <p:cNvPicPr>
            <a:picLocks noChangeAspect="1"/>
          </p:cNvPicPr>
          <p:nvPr/>
        </p:nvPicPr>
        <p:blipFill>
          <a:blip r:embed="rId2"/>
          <a:stretch>
            <a:fillRect/>
          </a:stretch>
        </p:blipFill>
        <p:spPr>
          <a:xfrm>
            <a:off x="80210" y="1243076"/>
            <a:ext cx="4888050" cy="5205849"/>
          </a:xfrm>
          <a:prstGeom prst="rect">
            <a:avLst/>
          </a:prstGeom>
        </p:spPr>
      </p:pic>
      <p:pic>
        <p:nvPicPr>
          <p:cNvPr id="5" name="Picture 4"/>
          <p:cNvPicPr>
            <a:picLocks noChangeAspect="1"/>
          </p:cNvPicPr>
          <p:nvPr/>
        </p:nvPicPr>
        <p:blipFill>
          <a:blip r:embed="rId3"/>
          <a:stretch>
            <a:fillRect/>
          </a:stretch>
        </p:blipFill>
        <p:spPr>
          <a:xfrm>
            <a:off x="6428614" y="0"/>
            <a:ext cx="1596710" cy="6858000"/>
          </a:xfrm>
          <a:prstGeom prst="rect">
            <a:avLst/>
          </a:prstGeom>
        </p:spPr>
      </p:pic>
      <p:sp>
        <p:nvSpPr>
          <p:cNvPr id="6" name="Oval 5"/>
          <p:cNvSpPr/>
          <p:nvPr/>
        </p:nvSpPr>
        <p:spPr>
          <a:xfrm>
            <a:off x="6288505" y="2550695"/>
            <a:ext cx="2157663" cy="39303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0" y="443941"/>
            <a:ext cx="534221" cy="533806"/>
          </a:xfrm>
          <a:prstGeom prst="rect">
            <a:avLst/>
          </a:prstGeom>
        </p:spPr>
      </p:pic>
    </p:spTree>
    <p:extLst>
      <p:ext uri="{BB962C8B-B14F-4D97-AF65-F5344CB8AC3E}">
        <p14:creationId xmlns:p14="http://schemas.microsoft.com/office/powerpoint/2010/main" val="3795999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Picture 3"/>
          <p:cNvPicPr>
            <a:picLocks noChangeAspect="1"/>
          </p:cNvPicPr>
          <p:nvPr/>
        </p:nvPicPr>
        <p:blipFill>
          <a:blip r:embed="rId2"/>
          <a:stretch>
            <a:fillRect/>
          </a:stretch>
        </p:blipFill>
        <p:spPr>
          <a:xfrm>
            <a:off x="697830" y="3759113"/>
            <a:ext cx="1674079" cy="2288421"/>
          </a:xfrm>
          <a:prstGeom prst="rect">
            <a:avLst/>
          </a:prstGeom>
        </p:spPr>
      </p:pic>
      <p:pic>
        <p:nvPicPr>
          <p:cNvPr id="5" name="Picture 4"/>
          <p:cNvPicPr>
            <a:picLocks noChangeAspect="1"/>
          </p:cNvPicPr>
          <p:nvPr/>
        </p:nvPicPr>
        <p:blipFill>
          <a:blip r:embed="rId3"/>
          <a:stretch>
            <a:fillRect/>
          </a:stretch>
        </p:blipFill>
        <p:spPr>
          <a:xfrm>
            <a:off x="6358620" y="1961147"/>
            <a:ext cx="1768782" cy="2157664"/>
          </a:xfrm>
          <a:prstGeom prst="rect">
            <a:avLst/>
          </a:prstGeom>
        </p:spPr>
      </p:pic>
      <p:sp>
        <p:nvSpPr>
          <p:cNvPr id="6" name="Rectangular Callout 5"/>
          <p:cNvSpPr/>
          <p:nvPr/>
        </p:nvSpPr>
        <p:spPr>
          <a:xfrm>
            <a:off x="1267326" y="1588168"/>
            <a:ext cx="4018548" cy="1451811"/>
          </a:xfrm>
          <a:prstGeom prst="wedgeRectCallout">
            <a:avLst>
              <a:gd name="adj1" fmla="val -40637"/>
              <a:gd name="adj2" fmla="val 9012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Julien </a:t>
            </a:r>
            <a:r>
              <a:rPr lang="en-US" dirty="0" err="1" smtClean="0">
                <a:solidFill>
                  <a:srgbClr val="C00000"/>
                </a:solidFill>
              </a:rPr>
              <a:t>Therier</a:t>
            </a:r>
            <a:endParaRPr lang="en-US" dirty="0" smtClean="0">
              <a:solidFill>
                <a:srgbClr val="C00000"/>
              </a:solidFill>
            </a:endParaRPr>
          </a:p>
          <a:p>
            <a:r>
              <a:rPr lang="en-US" dirty="0" smtClean="0">
                <a:solidFill>
                  <a:srgbClr val="C00000"/>
                </a:solidFill>
              </a:rPr>
              <a:t>Questions?</a:t>
            </a:r>
            <a:endParaRPr lang="en-US" dirty="0">
              <a:solidFill>
                <a:srgbClr val="C00000"/>
              </a:solidFill>
            </a:endParaRPr>
          </a:p>
        </p:txBody>
      </p:sp>
      <p:sp>
        <p:nvSpPr>
          <p:cNvPr id="7" name="Rectangular Callout 6"/>
          <p:cNvSpPr/>
          <p:nvPr/>
        </p:nvSpPr>
        <p:spPr>
          <a:xfrm>
            <a:off x="3144252" y="4523873"/>
            <a:ext cx="4443664" cy="1451811"/>
          </a:xfrm>
          <a:prstGeom prst="wedgeRectCallout">
            <a:avLst>
              <a:gd name="adj1" fmla="val 38405"/>
              <a:gd name="adj2" fmla="val -7064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Wouter Haak</a:t>
            </a:r>
          </a:p>
          <a:p>
            <a:r>
              <a:rPr lang="en-US" dirty="0" smtClean="0">
                <a:solidFill>
                  <a:srgbClr val="C00000"/>
                </a:solidFill>
              </a:rPr>
              <a:t>Questions?</a:t>
            </a:r>
          </a:p>
        </p:txBody>
      </p:sp>
    </p:spTree>
    <p:extLst>
      <p:ext uri="{BB962C8B-B14F-4D97-AF65-F5344CB8AC3E}">
        <p14:creationId xmlns:p14="http://schemas.microsoft.com/office/powerpoint/2010/main" val="38820864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37&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nGroupingDigits val=&quot;3&quot;/&gt;&lt;m_chGroupingSymbol&gt;,&lt;/m_chGroupingSymbol&gt;&lt;m_nGroupingDigits17909 val=&quot;3&quot;/&gt;&lt;m_chGroupingSymbol17909&gt;,&lt;/m_chGroupingSymbol17909&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Elsevier RI Final Theme (moved)">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1_Elsevier RI Final Theme (moved)">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6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7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8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sz="1200">
            <a:solidFill>
              <a:schemeClr val="accent6">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9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0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1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3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5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14851</TotalTime>
  <Words>787</Words>
  <Application>Microsoft Office PowerPoint</Application>
  <PresentationFormat>On-screen Show (4:3)</PresentationFormat>
  <Paragraphs>129</Paragraphs>
  <Slides>9</Slides>
  <Notes>6</Notes>
  <HiddenSlides>0</HiddenSlides>
  <MMClips>0</MMClips>
  <ScaleCrop>false</ScaleCrop>
  <HeadingPairs>
    <vt:vector size="8" baseType="variant">
      <vt:variant>
        <vt:lpstr>Fonts Used</vt:lpstr>
      </vt:variant>
      <vt:variant>
        <vt:i4>13</vt:i4>
      </vt:variant>
      <vt:variant>
        <vt:lpstr>Theme</vt:lpstr>
      </vt:variant>
      <vt:variant>
        <vt:i4>36</vt:i4>
      </vt:variant>
      <vt:variant>
        <vt:lpstr>Embedded OLE Servers</vt:lpstr>
      </vt:variant>
      <vt:variant>
        <vt:i4>1</vt:i4>
      </vt:variant>
      <vt:variant>
        <vt:lpstr>Slide Titles</vt:lpstr>
      </vt:variant>
      <vt:variant>
        <vt:i4>9</vt:i4>
      </vt:variant>
    </vt:vector>
  </HeadingPairs>
  <TitlesOfParts>
    <vt:vector size="59" baseType="lpstr">
      <vt:lpstr>ＭＳ Ｐゴシック</vt:lpstr>
      <vt:lpstr>黑体</vt:lpstr>
      <vt:lpstr>Arial</vt:lpstr>
      <vt:lpstr>Arial Bold</vt:lpstr>
      <vt:lpstr>Calibri</vt:lpstr>
      <vt:lpstr>Calibri Light</vt:lpstr>
      <vt:lpstr>Century Gothic</vt:lpstr>
      <vt:lpstr>Corbel</vt:lpstr>
      <vt:lpstr>Courier New</vt:lpstr>
      <vt:lpstr>Lucida Grande</vt:lpstr>
      <vt:lpstr>Lucida Sans Unicode</vt:lpstr>
      <vt:lpstr>Verdana</vt:lpstr>
      <vt:lpstr>Wingdings</vt:lpstr>
      <vt:lpstr>Custom Design</vt:lpstr>
      <vt:lpstr>31_Custom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Elsevier RI Final Theme (moved)</vt:lpstr>
      <vt:lpstr>1_Elsevier RI Final Theme (moved)</vt:lpstr>
      <vt:lpstr>26_Custom Design</vt:lpstr>
      <vt:lpstr>27_Custom Design</vt:lpstr>
      <vt:lpstr>28_Custom Design</vt:lpstr>
      <vt:lpstr>29_Custom Design</vt:lpstr>
      <vt:lpstr>30_Custom Design</vt:lpstr>
      <vt:lpstr>1_Custom Design</vt:lpstr>
      <vt:lpstr>33_Custom Design</vt:lpstr>
      <vt:lpstr>35_Custom Design</vt:lpstr>
      <vt:lpstr>think-cell Slide</vt:lpstr>
      <vt:lpstr>Research data management with  Mendeley Data  Electronic Lab Notebook with Hivebench</vt:lpstr>
      <vt:lpstr>PowerPoint Presentation</vt:lpstr>
      <vt:lpstr>PowerPoint Presentation</vt:lpstr>
      <vt:lpstr>PowerPoint Presentation</vt:lpstr>
      <vt:lpstr>PowerPoint Presentation</vt:lpstr>
      <vt:lpstr>PowerPoint Presentation</vt:lpstr>
      <vt:lpstr>PowerPoint Presentation</vt:lpstr>
      <vt:lpstr>DataSearch: now indexing over 6 mln datasets …including 4TU (Delft, Twente, Wageningen, Eindhoven)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&amp;  the Mendeley Data Platform</dc:title>
  <dc:creator>Brown, Rebecca W. (ELS-AMS)</dc:creator>
  <cp:lastModifiedBy>Haak, Wouter (ELS-AMS)</cp:lastModifiedBy>
  <cp:revision>225</cp:revision>
  <cp:lastPrinted>2018-01-12T08:01:45Z</cp:lastPrinted>
  <dcterms:modified xsi:type="dcterms:W3CDTF">2018-03-13T09:25:59Z</dcterms:modified>
</cp:coreProperties>
</file>