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/>
    <p:restoredTop sz="95634"/>
  </p:normalViewPr>
  <p:slideViewPr>
    <p:cSldViewPr snapToGrid="0" snapToObjects="1">
      <p:cViewPr varScale="1">
        <p:scale>
          <a:sx n="114" d="100"/>
          <a:sy n="114" d="100"/>
        </p:scale>
        <p:origin x="1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pe, Justin Ezekiel" userId="21c77533-3540-4ff9-a8e3-a4b36e033ebf" providerId="ADAL" clId="{B690EB8E-C279-B342-B0E7-FC206C9F89C8}"/>
    <pc:docChg chg="modSld">
      <pc:chgData name="Silpe, Justin Ezekiel" userId="21c77533-3540-4ff9-a8e3-a4b36e033ebf" providerId="ADAL" clId="{B690EB8E-C279-B342-B0E7-FC206C9F89C8}" dt="2022-01-08T15:24:53.767" v="0" actId="207"/>
      <pc:docMkLst>
        <pc:docMk/>
      </pc:docMkLst>
      <pc:sldChg chg="modSp mod">
        <pc:chgData name="Silpe, Justin Ezekiel" userId="21c77533-3540-4ff9-a8e3-a4b36e033ebf" providerId="ADAL" clId="{B690EB8E-C279-B342-B0E7-FC206C9F89C8}" dt="2022-01-08T15:24:53.767" v="0" actId="207"/>
        <pc:sldMkLst>
          <pc:docMk/>
          <pc:sldMk cId="3927035449" sldId="258"/>
        </pc:sldMkLst>
        <pc:spChg chg="mod">
          <ac:chgData name="Silpe, Justin Ezekiel" userId="21c77533-3540-4ff9-a8e3-a4b36e033ebf" providerId="ADAL" clId="{B690EB8E-C279-B342-B0E7-FC206C9F89C8}" dt="2022-01-08T15:24:53.767" v="0" actId="207"/>
          <ac:spMkLst>
            <pc:docMk/>
            <pc:sldMk cId="3927035449" sldId="258"/>
            <ac:spMk id="61" creationId="{1F532ADA-DDC7-EA42-A600-FE0BD5A08E15}"/>
          </ac:spMkLst>
        </pc:spChg>
        <pc:spChg chg="mod">
          <ac:chgData name="Silpe, Justin Ezekiel" userId="21c77533-3540-4ff9-a8e3-a4b36e033ebf" providerId="ADAL" clId="{B690EB8E-C279-B342-B0E7-FC206C9F89C8}" dt="2022-01-08T15:24:53.767" v="0" actId="207"/>
          <ac:spMkLst>
            <pc:docMk/>
            <pc:sldMk cId="3927035449" sldId="258"/>
            <ac:spMk id="62" creationId="{8D8F9C63-A844-2542-A7DC-44FAF4F398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6F2E-96C3-CD48-BE8F-CAE8DEFF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C1D67-416D-AF4D-B4D5-6261502E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90B8-9D50-DF4E-93F9-B3535ACE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E327-33F9-634C-8E75-B5464C0E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34D3-88CC-6C4A-AA8C-1372450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62F-129E-5147-907E-0A054715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0250F-3C9E-8646-A57B-149CCAB99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CB82-30A6-3342-9201-B2C174E3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E8DF-69C1-DE49-9596-ECDC37C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1B4B-E9C0-9E42-88FD-F85951C9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D020B-2109-2F4D-837B-001268E48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30B8-025F-7044-9B4E-61847D9A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C507-4440-7140-9FD9-81E906D7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83A0-FF09-2A42-8693-C4A84D42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B24-90EB-DB4D-8D58-34C377B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28D1-2709-9645-AD4A-2BD835A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0895-3392-9244-94B0-FC45C8DA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6A64-FEAB-7641-B5FC-19E9C44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D170-D708-B24D-91C4-1DDE276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2758-F790-0C42-A84A-A1EA2E08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BE4F-C146-174A-BBD5-54C06C67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9F9C-0B0B-C34B-A63F-3AC679A7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4F5A-7937-974D-B659-7B1CC522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E75F-0EDE-D440-B167-8FB1DAA8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E3E46-CB96-1B46-BF6C-E04D7530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714E-369F-554A-9AC4-22F49C7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CFB-2345-EC43-A2DA-AABE7FFDB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F4DB9-ACCC-7F47-97C1-5C9B3FF6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07EE4-9F28-AA4D-B379-28E26F9A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2414-5931-A74A-9D2E-655F1011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8950D-6B91-7B4E-9C01-EE0D5351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60EE-493C-E449-9DD5-87F6ACB9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07A5-9836-0E4A-BE3C-5C0DA795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A6E6-4BF0-4E40-87D3-8A6D3ADA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C0C9A-FE88-D24A-9992-7DE78F964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EA14-786F-C741-92C5-84F1E6028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30B91-3B03-6D46-B271-64F0E2D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C75D9-8AF4-814C-BC8B-3AFAE4A1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0C865-639A-D64D-B107-E3684A26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428A-3173-CB40-AE91-39668726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1085B-3CB8-1F40-8BA2-5F101224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542C2-3590-5545-B1A2-4236800A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5FFF0-A5BF-F34C-93B4-B877D059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244AC-1481-9843-B19A-5129CAD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39F90-2C76-174B-BF86-8F0FC332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F422-9C35-024C-BE7D-A9E0CFA9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ED46-555F-2342-82D6-0B027BF6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44B8-5A1F-D547-A64A-272366C8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D867-E3B8-6443-8CED-732CDE15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B074-555F-7F43-BF6E-1D360535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17942-1181-FE4A-90B0-EE1F720F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DD9C-9E22-404B-A979-2258C2B6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05CB-A5D9-E746-A6E1-016269AD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59E9C-366C-1F4E-BDCB-4CAB93CE5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B2447-AB62-714B-99CF-45990E51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CD1ED-5E51-D344-A10A-A3CFABEA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87D4-4F42-CB41-801E-52E96AAB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3E045-5DEA-CD48-9371-E804E9C9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8A2A-4B83-414A-849A-465D5324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F6EA-24E8-1F4D-9B27-A9CE4F06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337F-B538-9D4B-A680-60E6B686B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DFE78FAF-4DAE-714D-AAA1-D55052FB79C0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A019-2F63-114E-9F17-EFE766DD1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C2DC-82C9-8B4D-BDA1-C65D1FBF4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C387611-C333-2C4E-AC70-A06E0ECE6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BA36703D-54D3-F346-9D9E-D7176E70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838039" cy="1325563"/>
          </a:xfrm>
        </p:spPr>
        <p:txBody>
          <a:bodyPr/>
          <a:lstStyle/>
          <a:p>
            <a:r>
              <a:rPr lang="en-US" dirty="0"/>
              <a:t>Plaque assay: </a:t>
            </a:r>
            <a:r>
              <a:rPr lang="en-US" i="1" dirty="0"/>
              <a:t>S. </a:t>
            </a:r>
            <a:r>
              <a:rPr lang="en-US" dirty="0"/>
              <a:t>Typhimurium -</a:t>
            </a:r>
            <a:r>
              <a:rPr lang="en-US" i="1" dirty="0"/>
              <a:t> </a:t>
            </a:r>
            <a:r>
              <a:rPr lang="en-US" dirty="0"/>
              <a:t>P22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5E93F-7B8A-254C-A3BB-2F45075A8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b="2413"/>
          <a:stretch/>
        </p:blipFill>
        <p:spPr>
          <a:xfrm>
            <a:off x="3624545" y="1913532"/>
            <a:ext cx="4347354" cy="43471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DDD368-103B-F544-B99D-0503CE91163C}"/>
              </a:ext>
            </a:extLst>
          </p:cNvPr>
          <p:cNvSpPr txBox="1"/>
          <p:nvPr/>
        </p:nvSpPr>
        <p:spPr>
          <a:xfrm>
            <a:off x="2786087" y="2172673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9F8C8-083A-FF4E-9591-E12F2A0DD91C}"/>
              </a:ext>
            </a:extLst>
          </p:cNvPr>
          <p:cNvSpPr txBox="1"/>
          <p:nvPr/>
        </p:nvSpPr>
        <p:spPr>
          <a:xfrm>
            <a:off x="2786087" y="2895994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6546C8-97C9-2446-9560-1BDA7B504096}"/>
              </a:ext>
            </a:extLst>
          </p:cNvPr>
          <p:cNvSpPr txBox="1"/>
          <p:nvPr/>
        </p:nvSpPr>
        <p:spPr>
          <a:xfrm>
            <a:off x="1502518" y="2551944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0C997E-9900-B344-B666-17C29D9E2BF8}"/>
              </a:ext>
            </a:extLst>
          </p:cNvPr>
          <p:cNvCxnSpPr>
            <a:cxnSpLocks/>
          </p:cNvCxnSpPr>
          <p:nvPr/>
        </p:nvCxnSpPr>
        <p:spPr>
          <a:xfrm>
            <a:off x="2485105" y="2147261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C5DD39-3C90-2148-A6AD-D6CF44E8F7E1}"/>
              </a:ext>
            </a:extLst>
          </p:cNvPr>
          <p:cNvCxnSpPr>
            <a:cxnSpLocks/>
          </p:cNvCxnSpPr>
          <p:nvPr/>
        </p:nvCxnSpPr>
        <p:spPr>
          <a:xfrm>
            <a:off x="2485105" y="3528800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1F5875-DAA9-0341-8CD9-A684E3E01BF0}"/>
              </a:ext>
            </a:extLst>
          </p:cNvPr>
          <p:cNvSpPr txBox="1"/>
          <p:nvPr/>
        </p:nvSpPr>
        <p:spPr>
          <a:xfrm>
            <a:off x="2786087" y="3619315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550493-423A-5345-BDE5-DBB0DC981DDB}"/>
              </a:ext>
            </a:extLst>
          </p:cNvPr>
          <p:cNvSpPr txBox="1"/>
          <p:nvPr/>
        </p:nvSpPr>
        <p:spPr>
          <a:xfrm>
            <a:off x="2786087" y="4342636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43FDF5-D90C-6E41-8384-D7D9A7D6EA7C}"/>
              </a:ext>
            </a:extLst>
          </p:cNvPr>
          <p:cNvSpPr txBox="1"/>
          <p:nvPr/>
        </p:nvSpPr>
        <p:spPr>
          <a:xfrm>
            <a:off x="2786087" y="5065957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8D2B0A-3256-5E4E-9D3D-493B1523822F}"/>
              </a:ext>
            </a:extLst>
          </p:cNvPr>
          <p:cNvSpPr txBox="1"/>
          <p:nvPr/>
        </p:nvSpPr>
        <p:spPr>
          <a:xfrm>
            <a:off x="2786087" y="5789280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6D3E43-F340-4D45-BFEF-BA629837A0C5}"/>
              </a:ext>
            </a:extLst>
          </p:cNvPr>
          <p:cNvSpPr txBox="1"/>
          <p:nvPr/>
        </p:nvSpPr>
        <p:spPr>
          <a:xfrm>
            <a:off x="1502518" y="3963301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E4763C-2307-5646-ABA5-4064EF617D17}"/>
              </a:ext>
            </a:extLst>
          </p:cNvPr>
          <p:cNvCxnSpPr>
            <a:cxnSpLocks/>
          </p:cNvCxnSpPr>
          <p:nvPr/>
        </p:nvCxnSpPr>
        <p:spPr>
          <a:xfrm>
            <a:off x="2485105" y="4969974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D362480-0DF7-5A48-933B-94299FD33A7C}"/>
              </a:ext>
            </a:extLst>
          </p:cNvPr>
          <p:cNvSpPr txBox="1"/>
          <p:nvPr/>
        </p:nvSpPr>
        <p:spPr>
          <a:xfrm>
            <a:off x="1502518" y="5404475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B4EC09-980D-9A43-980C-8AC2153BE8B8}"/>
              </a:ext>
            </a:extLst>
          </p:cNvPr>
          <p:cNvSpPr txBox="1"/>
          <p:nvPr/>
        </p:nvSpPr>
        <p:spPr>
          <a:xfrm>
            <a:off x="3788517" y="143277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988FF3-07F0-DB44-A0D6-98A8EACF5069}"/>
              </a:ext>
            </a:extLst>
          </p:cNvPr>
          <p:cNvSpPr txBox="1"/>
          <p:nvPr/>
        </p:nvSpPr>
        <p:spPr>
          <a:xfrm>
            <a:off x="7203427" y="143277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2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ECA37-6A86-B444-918C-E8B7B69D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21F7CE3-6216-744F-8DA1-B107CF81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838039" cy="1325563"/>
          </a:xfrm>
        </p:spPr>
        <p:txBody>
          <a:bodyPr/>
          <a:lstStyle/>
          <a:p>
            <a:r>
              <a:rPr lang="en-US" dirty="0"/>
              <a:t>Plaque assay: </a:t>
            </a:r>
            <a:r>
              <a:rPr lang="en-US" i="1" dirty="0"/>
              <a:t>S. </a:t>
            </a:r>
            <a:r>
              <a:rPr lang="en-US" dirty="0"/>
              <a:t>Typhimurium -</a:t>
            </a:r>
            <a:r>
              <a:rPr lang="en-US" i="1" dirty="0"/>
              <a:t> </a:t>
            </a:r>
            <a:r>
              <a:rPr lang="en-US" dirty="0"/>
              <a:t>BTP1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532ADA-DDC7-EA42-A600-FE0BD5A08E15}"/>
              </a:ext>
            </a:extLst>
          </p:cNvPr>
          <p:cNvSpPr txBox="1"/>
          <p:nvPr/>
        </p:nvSpPr>
        <p:spPr>
          <a:xfrm>
            <a:off x="3788518" y="1544200"/>
            <a:ext cx="58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-3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8F9C63-A844-2542-A7DC-44FAF4F398B6}"/>
              </a:ext>
            </a:extLst>
          </p:cNvPr>
          <p:cNvSpPr txBox="1"/>
          <p:nvPr/>
        </p:nvSpPr>
        <p:spPr>
          <a:xfrm>
            <a:off x="7386483" y="1544200"/>
            <a:ext cx="58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-8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3" name="Picture 62" descr="A picture containing shower, tub, bathtub, bath&#10;&#10;Description automatically generated">
            <a:extLst>
              <a:ext uri="{FF2B5EF4-FFF2-40B4-BE49-F238E27FC236}">
                <a16:creationId xmlns:a16="http://schemas.microsoft.com/office/drawing/2014/main" id="{972F485B-0FB8-9141-BC47-6FA94C38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544" y="1954364"/>
            <a:ext cx="4347355" cy="435648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4670279-4D38-FC4B-9A70-4B4582B48771}"/>
              </a:ext>
            </a:extLst>
          </p:cNvPr>
          <p:cNvSpPr txBox="1"/>
          <p:nvPr/>
        </p:nvSpPr>
        <p:spPr>
          <a:xfrm>
            <a:off x="2786087" y="2172673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64DA11-788C-9148-9ED5-180EB0645DA8}"/>
              </a:ext>
            </a:extLst>
          </p:cNvPr>
          <p:cNvSpPr txBox="1"/>
          <p:nvPr/>
        </p:nvSpPr>
        <p:spPr>
          <a:xfrm>
            <a:off x="2786087" y="2895994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7C38EA5-E5B1-FF4B-BC6F-90980A65690A}"/>
              </a:ext>
            </a:extLst>
          </p:cNvPr>
          <p:cNvSpPr txBox="1"/>
          <p:nvPr/>
        </p:nvSpPr>
        <p:spPr>
          <a:xfrm>
            <a:off x="1502518" y="2551944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29F1ADC-4AE7-A34A-94C2-0F5711B8C7D3}"/>
              </a:ext>
            </a:extLst>
          </p:cNvPr>
          <p:cNvCxnSpPr>
            <a:cxnSpLocks/>
          </p:cNvCxnSpPr>
          <p:nvPr/>
        </p:nvCxnSpPr>
        <p:spPr>
          <a:xfrm>
            <a:off x="2485105" y="2147261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B90CE81-8C9D-A74A-8E0D-A72978B6C0B2}"/>
              </a:ext>
            </a:extLst>
          </p:cNvPr>
          <p:cNvCxnSpPr>
            <a:cxnSpLocks/>
          </p:cNvCxnSpPr>
          <p:nvPr/>
        </p:nvCxnSpPr>
        <p:spPr>
          <a:xfrm>
            <a:off x="2485105" y="3528800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DCD7730-F974-AB42-9802-89800BEB5A1A}"/>
              </a:ext>
            </a:extLst>
          </p:cNvPr>
          <p:cNvSpPr txBox="1"/>
          <p:nvPr/>
        </p:nvSpPr>
        <p:spPr>
          <a:xfrm>
            <a:off x="2786087" y="3619315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B7E4A1-D03E-3743-B48D-C14612AD4ACC}"/>
              </a:ext>
            </a:extLst>
          </p:cNvPr>
          <p:cNvSpPr txBox="1"/>
          <p:nvPr/>
        </p:nvSpPr>
        <p:spPr>
          <a:xfrm>
            <a:off x="2786087" y="4342636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06EC1E6-5FE7-2B4A-BD98-D6B438C2968C}"/>
              </a:ext>
            </a:extLst>
          </p:cNvPr>
          <p:cNvSpPr txBox="1"/>
          <p:nvPr/>
        </p:nvSpPr>
        <p:spPr>
          <a:xfrm>
            <a:off x="2786087" y="5065957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85DD87-8E21-BC46-9E19-5CF75143F2D9}"/>
              </a:ext>
            </a:extLst>
          </p:cNvPr>
          <p:cNvSpPr txBox="1"/>
          <p:nvPr/>
        </p:nvSpPr>
        <p:spPr>
          <a:xfrm>
            <a:off x="2786087" y="5789280"/>
            <a:ext cx="67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943370C-DD5E-614B-B929-D743BC4FFFB1}"/>
              </a:ext>
            </a:extLst>
          </p:cNvPr>
          <p:cNvSpPr txBox="1"/>
          <p:nvPr/>
        </p:nvSpPr>
        <p:spPr>
          <a:xfrm>
            <a:off x="1502518" y="3963301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078F9E0-846F-5C4D-B734-1E48F577EA60}"/>
              </a:ext>
            </a:extLst>
          </p:cNvPr>
          <p:cNvCxnSpPr>
            <a:cxnSpLocks/>
          </p:cNvCxnSpPr>
          <p:nvPr/>
        </p:nvCxnSpPr>
        <p:spPr>
          <a:xfrm>
            <a:off x="2485105" y="4969974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50165E7-BFFA-434D-AF19-942C079BD133}"/>
              </a:ext>
            </a:extLst>
          </p:cNvPr>
          <p:cNvSpPr txBox="1"/>
          <p:nvPr/>
        </p:nvSpPr>
        <p:spPr>
          <a:xfrm>
            <a:off x="1502518" y="5404475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</p:spTree>
    <p:extLst>
      <p:ext uri="{BB962C8B-B14F-4D97-AF65-F5344CB8AC3E}">
        <p14:creationId xmlns:p14="http://schemas.microsoft.com/office/powerpoint/2010/main" val="392703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F3B126EF-A1FE-A64D-8853-2BACFA4D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365125"/>
            <a:ext cx="11838039" cy="1325563"/>
          </a:xfrm>
        </p:spPr>
        <p:txBody>
          <a:bodyPr/>
          <a:lstStyle/>
          <a:p>
            <a:r>
              <a:rPr lang="en-US" dirty="0"/>
              <a:t>Plaque assay: </a:t>
            </a:r>
            <a:r>
              <a:rPr lang="en-US" i="1" dirty="0"/>
              <a:t>S. </a:t>
            </a:r>
            <a:r>
              <a:rPr lang="en-US" dirty="0"/>
              <a:t>Typhimurium -</a:t>
            </a:r>
            <a:r>
              <a:rPr lang="en-US" i="1" dirty="0"/>
              <a:t> </a:t>
            </a:r>
            <a:r>
              <a:rPr lang="en-US" dirty="0"/>
              <a:t>Gifsy-1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8400C-CE68-A74D-91CC-21E4101536C3}"/>
              </a:ext>
            </a:extLst>
          </p:cNvPr>
          <p:cNvSpPr txBox="1"/>
          <p:nvPr/>
        </p:nvSpPr>
        <p:spPr>
          <a:xfrm>
            <a:off x="2816640" y="235099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669BE7-1634-CA46-B5FD-361E9F010FD2}"/>
              </a:ext>
            </a:extLst>
          </p:cNvPr>
          <p:cNvSpPr txBox="1"/>
          <p:nvPr/>
        </p:nvSpPr>
        <p:spPr>
          <a:xfrm>
            <a:off x="2816640" y="307431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DB8A3F-B379-FB4B-B2D6-D4C69BA033C2}"/>
              </a:ext>
            </a:extLst>
          </p:cNvPr>
          <p:cNvSpPr txBox="1"/>
          <p:nvPr/>
        </p:nvSpPr>
        <p:spPr>
          <a:xfrm>
            <a:off x="1533071" y="273026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DC077F-8FF6-FE4E-8B0E-85752ED2DE90}"/>
              </a:ext>
            </a:extLst>
          </p:cNvPr>
          <p:cNvCxnSpPr>
            <a:cxnSpLocks/>
          </p:cNvCxnSpPr>
          <p:nvPr/>
        </p:nvCxnSpPr>
        <p:spPr>
          <a:xfrm>
            <a:off x="2515658" y="2325579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D439CB-DEA3-5D40-A1EC-259565A9C614}"/>
              </a:ext>
            </a:extLst>
          </p:cNvPr>
          <p:cNvCxnSpPr>
            <a:cxnSpLocks/>
          </p:cNvCxnSpPr>
          <p:nvPr/>
        </p:nvCxnSpPr>
        <p:spPr>
          <a:xfrm>
            <a:off x="2515658" y="3707118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1427D5B-923A-3E48-BB72-90322C7F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98" y="2151748"/>
            <a:ext cx="4355842" cy="43411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3B3C76-89A0-8B4E-862B-959B5AB7B79B}"/>
              </a:ext>
            </a:extLst>
          </p:cNvPr>
          <p:cNvSpPr txBox="1"/>
          <p:nvPr/>
        </p:nvSpPr>
        <p:spPr>
          <a:xfrm>
            <a:off x="2816640" y="379763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AD50EE-E28D-8648-969D-6CE1DD73ED0B}"/>
              </a:ext>
            </a:extLst>
          </p:cNvPr>
          <p:cNvSpPr txBox="1"/>
          <p:nvPr/>
        </p:nvSpPr>
        <p:spPr>
          <a:xfrm>
            <a:off x="2816640" y="452095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E2A484-3604-5A40-9526-1A68442D9CB2}"/>
              </a:ext>
            </a:extLst>
          </p:cNvPr>
          <p:cNvSpPr txBox="1"/>
          <p:nvPr/>
        </p:nvSpPr>
        <p:spPr>
          <a:xfrm>
            <a:off x="2816640" y="524427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3F8C0D-6B3F-4A4C-B68B-5544507E45C4}"/>
              </a:ext>
            </a:extLst>
          </p:cNvPr>
          <p:cNvSpPr txBox="1"/>
          <p:nvPr/>
        </p:nvSpPr>
        <p:spPr>
          <a:xfrm>
            <a:off x="2816640" y="596759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0043BD-6B1D-604A-ACB9-8F48D97EF4AF}"/>
              </a:ext>
            </a:extLst>
          </p:cNvPr>
          <p:cNvSpPr txBox="1"/>
          <p:nvPr/>
        </p:nvSpPr>
        <p:spPr>
          <a:xfrm>
            <a:off x="1533071" y="414161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3E38FE-9A4F-6741-B7F3-9AF73CD1D9F0}"/>
              </a:ext>
            </a:extLst>
          </p:cNvPr>
          <p:cNvCxnSpPr>
            <a:cxnSpLocks/>
          </p:cNvCxnSpPr>
          <p:nvPr/>
        </p:nvCxnSpPr>
        <p:spPr>
          <a:xfrm>
            <a:off x="2515658" y="5148292"/>
            <a:ext cx="0" cy="1178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0826A4-AE55-144E-9197-BA120AFF341A}"/>
              </a:ext>
            </a:extLst>
          </p:cNvPr>
          <p:cNvSpPr txBox="1"/>
          <p:nvPr/>
        </p:nvSpPr>
        <p:spPr>
          <a:xfrm>
            <a:off x="1533071" y="558279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D1347C-C475-4046-A21D-7CD468B8C73E}"/>
              </a:ext>
            </a:extLst>
          </p:cNvPr>
          <p:cNvSpPr txBox="1"/>
          <p:nvPr/>
        </p:nvSpPr>
        <p:spPr>
          <a:xfrm>
            <a:off x="3819071" y="172251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52E4D2-F593-E640-8E31-3222BB7B84B3}"/>
              </a:ext>
            </a:extLst>
          </p:cNvPr>
          <p:cNvSpPr txBox="1"/>
          <p:nvPr/>
        </p:nvSpPr>
        <p:spPr>
          <a:xfrm>
            <a:off x="7417036" y="172251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9046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Jo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Joel" id="{E466F066-6B66-ED47-8940-E6030E82A9AA}" vid="{87896A43-6988-C64C-A4A7-26795930E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Joel</Template>
  <TotalTime>15</TotalTime>
  <Words>84</Words>
  <Application>Microsoft Macintosh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 Neue</vt:lpstr>
      <vt:lpstr>Basic Joel</vt:lpstr>
      <vt:lpstr>Plaque assay: S. Typhimurium - P22</vt:lpstr>
      <vt:lpstr>Plaque assay: S. Typhimurium - BTP1</vt:lpstr>
      <vt:lpstr>Plaque assay: S. Typhimurium - Gifsy-1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BACpks vs ΔClbP Plaque image 1</dc:title>
  <dc:creator>Wong, Joel</dc:creator>
  <cp:lastModifiedBy>Silpe, Justin Ezekiel</cp:lastModifiedBy>
  <cp:revision>9</cp:revision>
  <dcterms:created xsi:type="dcterms:W3CDTF">2021-03-01T20:32:04Z</dcterms:created>
  <dcterms:modified xsi:type="dcterms:W3CDTF">2022-01-08T15:25:00Z</dcterms:modified>
</cp:coreProperties>
</file>