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8" r:id="rId2"/>
    <p:sldId id="25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484B11-FEC1-2A48-B194-47DF9732D589}" v="12" dt="2022-01-08T15:22:51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27"/>
    <p:restoredTop sz="95634"/>
  </p:normalViewPr>
  <p:slideViewPr>
    <p:cSldViewPr snapToGrid="0" snapToObjects="1">
      <p:cViewPr varScale="1">
        <p:scale>
          <a:sx n="85" d="100"/>
          <a:sy n="85" d="100"/>
        </p:scale>
        <p:origin x="176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pe, Justin Ezekiel" userId="21c77533-3540-4ff9-a8e3-a4b36e033ebf" providerId="ADAL" clId="{20484B11-FEC1-2A48-B194-47DF9732D589}"/>
    <pc:docChg chg="undo custSel addSld delSld modSld">
      <pc:chgData name="Silpe, Justin Ezekiel" userId="21c77533-3540-4ff9-a8e3-a4b36e033ebf" providerId="ADAL" clId="{20484B11-FEC1-2A48-B194-47DF9732D589}" dt="2022-01-08T15:23:59.285" v="81" actId="1035"/>
      <pc:docMkLst>
        <pc:docMk/>
      </pc:docMkLst>
      <pc:sldChg chg="add del">
        <pc:chgData name="Silpe, Justin Ezekiel" userId="21c77533-3540-4ff9-a8e3-a4b36e033ebf" providerId="ADAL" clId="{20484B11-FEC1-2A48-B194-47DF9732D589}" dt="2022-01-08T14:34:16.061" v="6" actId="2696"/>
        <pc:sldMkLst>
          <pc:docMk/>
          <pc:sldMk cId="1735252195" sldId="257"/>
        </pc:sldMkLst>
      </pc:sldChg>
      <pc:sldChg chg="addSp delSp modSp mod">
        <pc:chgData name="Silpe, Justin Ezekiel" userId="21c77533-3540-4ff9-a8e3-a4b36e033ebf" providerId="ADAL" clId="{20484B11-FEC1-2A48-B194-47DF9732D589}" dt="2022-01-08T15:22:55.491" v="60" actId="1076"/>
        <pc:sldMkLst>
          <pc:docMk/>
          <pc:sldMk cId="3927035449" sldId="258"/>
        </pc:sldMkLst>
        <pc:spChg chg="add del mod">
          <ac:chgData name="Silpe, Justin Ezekiel" userId="21c77533-3540-4ff9-a8e3-a4b36e033ebf" providerId="ADAL" clId="{20484B11-FEC1-2A48-B194-47DF9732D589}" dt="2022-01-08T15:22:50.697" v="58" actId="478"/>
          <ac:spMkLst>
            <pc:docMk/>
            <pc:sldMk cId="3927035449" sldId="258"/>
            <ac:spMk id="4" creationId="{F58D76F4-0B6B-A441-8ACF-047325794FF2}"/>
          </ac:spMkLst>
        </pc:spChg>
        <pc:spChg chg="add del mod">
          <ac:chgData name="Silpe, Justin Ezekiel" userId="21c77533-3540-4ff9-a8e3-a4b36e033ebf" providerId="ADAL" clId="{20484B11-FEC1-2A48-B194-47DF9732D589}" dt="2022-01-08T15:22:50.697" v="58" actId="478"/>
          <ac:spMkLst>
            <pc:docMk/>
            <pc:sldMk cId="3927035449" sldId="258"/>
            <ac:spMk id="5" creationId="{3C0FE797-4C66-3E4D-9775-2A3B1C6A3946}"/>
          </ac:spMkLst>
        </pc:spChg>
        <pc:spChg chg="add del mod">
          <ac:chgData name="Silpe, Justin Ezekiel" userId="21c77533-3540-4ff9-a8e3-a4b36e033ebf" providerId="ADAL" clId="{20484B11-FEC1-2A48-B194-47DF9732D589}" dt="2022-01-08T15:22:50.697" v="58" actId="478"/>
          <ac:spMkLst>
            <pc:docMk/>
            <pc:sldMk cId="3927035449" sldId="258"/>
            <ac:spMk id="6" creationId="{389AD2AE-96D1-6E44-87A5-85E82B3405D8}"/>
          </ac:spMkLst>
        </pc:spChg>
        <pc:spChg chg="add del mod">
          <ac:chgData name="Silpe, Justin Ezekiel" userId="21c77533-3540-4ff9-a8e3-a4b36e033ebf" providerId="ADAL" clId="{20484B11-FEC1-2A48-B194-47DF9732D589}" dt="2022-01-08T15:22:50.697" v="58" actId="478"/>
          <ac:spMkLst>
            <pc:docMk/>
            <pc:sldMk cId="3927035449" sldId="258"/>
            <ac:spMk id="7" creationId="{4E08C61A-3D01-4046-80AD-2D8A041D6BD3}"/>
          </ac:spMkLst>
        </pc:spChg>
        <pc:spChg chg="add del mod">
          <ac:chgData name="Silpe, Justin Ezekiel" userId="21c77533-3540-4ff9-a8e3-a4b36e033ebf" providerId="ADAL" clId="{20484B11-FEC1-2A48-B194-47DF9732D589}" dt="2022-01-08T15:22:50.697" v="58" actId="478"/>
          <ac:spMkLst>
            <pc:docMk/>
            <pc:sldMk cId="3927035449" sldId="258"/>
            <ac:spMk id="9" creationId="{3243FC8C-9A94-AE4C-ACC4-3F0993A0DA52}"/>
          </ac:spMkLst>
        </pc:spChg>
        <pc:spChg chg="add del mod">
          <ac:chgData name="Silpe, Justin Ezekiel" userId="21c77533-3540-4ff9-a8e3-a4b36e033ebf" providerId="ADAL" clId="{20484B11-FEC1-2A48-B194-47DF9732D589}" dt="2022-01-08T15:22:50.697" v="58" actId="478"/>
          <ac:spMkLst>
            <pc:docMk/>
            <pc:sldMk cId="3927035449" sldId="258"/>
            <ac:spMk id="10" creationId="{54057338-089E-AD43-81C0-1AA12EA331C3}"/>
          </ac:spMkLst>
        </pc:spChg>
        <pc:spChg chg="add del mod">
          <ac:chgData name="Silpe, Justin Ezekiel" userId="21c77533-3540-4ff9-a8e3-a4b36e033ebf" providerId="ADAL" clId="{20484B11-FEC1-2A48-B194-47DF9732D589}" dt="2022-01-08T15:22:50.697" v="58" actId="478"/>
          <ac:spMkLst>
            <pc:docMk/>
            <pc:sldMk cId="3927035449" sldId="258"/>
            <ac:spMk id="11" creationId="{3E58B2AA-CF2D-C444-877C-37D12C9E65E5}"/>
          </ac:spMkLst>
        </pc:spChg>
        <pc:spChg chg="add del mod">
          <ac:chgData name="Silpe, Justin Ezekiel" userId="21c77533-3540-4ff9-a8e3-a4b36e033ebf" providerId="ADAL" clId="{20484B11-FEC1-2A48-B194-47DF9732D589}" dt="2022-01-08T15:22:50.697" v="58" actId="478"/>
          <ac:spMkLst>
            <pc:docMk/>
            <pc:sldMk cId="3927035449" sldId="258"/>
            <ac:spMk id="12" creationId="{B2102E6B-82D0-204F-A6AD-414D8508D78C}"/>
          </ac:spMkLst>
        </pc:spChg>
        <pc:spChg chg="add del mod">
          <ac:chgData name="Silpe, Justin Ezekiel" userId="21c77533-3540-4ff9-a8e3-a4b36e033ebf" providerId="ADAL" clId="{20484B11-FEC1-2A48-B194-47DF9732D589}" dt="2022-01-08T15:22:50.697" v="58" actId="478"/>
          <ac:spMkLst>
            <pc:docMk/>
            <pc:sldMk cId="3927035449" sldId="258"/>
            <ac:spMk id="13" creationId="{545C8DCC-4B20-0F4A-9268-D0DE48A5579C}"/>
          </ac:spMkLst>
        </pc:spChg>
        <pc:spChg chg="add del mod">
          <ac:chgData name="Silpe, Justin Ezekiel" userId="21c77533-3540-4ff9-a8e3-a4b36e033ebf" providerId="ADAL" clId="{20484B11-FEC1-2A48-B194-47DF9732D589}" dt="2022-01-08T15:22:50.697" v="58" actId="478"/>
          <ac:spMkLst>
            <pc:docMk/>
            <pc:sldMk cId="3927035449" sldId="258"/>
            <ac:spMk id="15" creationId="{1D266B6F-3496-844A-B1D7-B6E5B8875150}"/>
          </ac:spMkLst>
        </pc:spChg>
        <pc:spChg chg="add del mod">
          <ac:chgData name="Silpe, Justin Ezekiel" userId="21c77533-3540-4ff9-a8e3-a4b36e033ebf" providerId="ADAL" clId="{20484B11-FEC1-2A48-B194-47DF9732D589}" dt="2022-01-08T15:22:50.697" v="58" actId="478"/>
          <ac:spMkLst>
            <pc:docMk/>
            <pc:sldMk cId="3927035449" sldId="258"/>
            <ac:spMk id="17" creationId="{9B009491-29DF-6543-9000-8E88FE0BCA31}"/>
          </ac:spMkLst>
        </pc:spChg>
        <pc:spChg chg="add mod">
          <ac:chgData name="Silpe, Justin Ezekiel" userId="21c77533-3540-4ff9-a8e3-a4b36e033ebf" providerId="ADAL" clId="{20484B11-FEC1-2A48-B194-47DF9732D589}" dt="2022-01-08T15:20:48.900" v="57" actId="1076"/>
          <ac:spMkLst>
            <pc:docMk/>
            <pc:sldMk cId="3927035449" sldId="258"/>
            <ac:spMk id="18" creationId="{B790F0D1-97A6-B942-80D2-83A615E538B3}"/>
          </ac:spMkLst>
        </pc:spChg>
        <pc:spChg chg="add mod">
          <ac:chgData name="Silpe, Justin Ezekiel" userId="21c77533-3540-4ff9-a8e3-a4b36e033ebf" providerId="ADAL" clId="{20484B11-FEC1-2A48-B194-47DF9732D589}" dt="2022-01-08T14:35:39.444" v="12" actId="1076"/>
          <ac:spMkLst>
            <pc:docMk/>
            <pc:sldMk cId="3927035449" sldId="258"/>
            <ac:spMk id="19" creationId="{9EE75E77-FCA6-F341-BC46-AD7D7DCC8E30}"/>
          </ac:spMkLst>
        </pc:spChg>
        <pc:spChg chg="del">
          <ac:chgData name="Silpe, Justin Ezekiel" userId="21c77533-3540-4ff9-a8e3-a4b36e033ebf" providerId="ADAL" clId="{20484B11-FEC1-2A48-B194-47DF9732D589}" dt="2022-01-08T14:36:31.107" v="50" actId="478"/>
          <ac:spMkLst>
            <pc:docMk/>
            <pc:sldMk cId="3927035449" sldId="258"/>
            <ac:spMk id="20" creationId="{821F7CE3-6216-744F-8DA1-B107CF81841F}"/>
          </ac:spMkLst>
        </pc:spChg>
        <pc:spChg chg="add mod">
          <ac:chgData name="Silpe, Justin Ezekiel" userId="21c77533-3540-4ff9-a8e3-a4b36e033ebf" providerId="ADAL" clId="{20484B11-FEC1-2A48-B194-47DF9732D589}" dt="2022-01-08T14:35:57.160" v="17" actId="20577"/>
          <ac:spMkLst>
            <pc:docMk/>
            <pc:sldMk cId="3927035449" sldId="258"/>
            <ac:spMk id="21" creationId="{94BE4424-89D2-FD4C-A610-11A9F4066B46}"/>
          </ac:spMkLst>
        </pc:spChg>
        <pc:spChg chg="add del mod">
          <ac:chgData name="Silpe, Justin Ezekiel" userId="21c77533-3540-4ff9-a8e3-a4b36e033ebf" providerId="ADAL" clId="{20484B11-FEC1-2A48-B194-47DF9732D589}" dt="2022-01-08T14:36:33.319" v="52" actId="478"/>
          <ac:spMkLst>
            <pc:docMk/>
            <pc:sldMk cId="3927035449" sldId="258"/>
            <ac:spMk id="22" creationId="{2AF9269E-1F48-A745-A686-443A8B86D2B5}"/>
          </ac:spMkLst>
        </pc:spChg>
        <pc:spChg chg="add mod">
          <ac:chgData name="Silpe, Justin Ezekiel" userId="21c77533-3540-4ff9-a8e3-a4b36e033ebf" providerId="ADAL" clId="{20484B11-FEC1-2A48-B194-47DF9732D589}" dt="2022-01-08T15:22:55.491" v="60" actId="1076"/>
          <ac:spMkLst>
            <pc:docMk/>
            <pc:sldMk cId="3927035449" sldId="258"/>
            <ac:spMk id="22" creationId="{C99E3FBE-49B4-D644-8580-88079A9E7B10}"/>
          </ac:spMkLst>
        </pc:spChg>
        <pc:spChg chg="add mod">
          <ac:chgData name="Silpe, Justin Ezekiel" userId="21c77533-3540-4ff9-a8e3-a4b36e033ebf" providerId="ADAL" clId="{20484B11-FEC1-2A48-B194-47DF9732D589}" dt="2022-01-08T14:36:31.497" v="51"/>
          <ac:spMkLst>
            <pc:docMk/>
            <pc:sldMk cId="3927035449" sldId="258"/>
            <ac:spMk id="23" creationId="{213B79F0-C0E9-EA4C-9337-F6C00F9C511E}"/>
          </ac:spMkLst>
        </pc:spChg>
        <pc:spChg chg="add mod">
          <ac:chgData name="Silpe, Justin Ezekiel" userId="21c77533-3540-4ff9-a8e3-a4b36e033ebf" providerId="ADAL" clId="{20484B11-FEC1-2A48-B194-47DF9732D589}" dt="2022-01-08T15:22:55.491" v="60" actId="1076"/>
          <ac:spMkLst>
            <pc:docMk/>
            <pc:sldMk cId="3927035449" sldId="258"/>
            <ac:spMk id="24" creationId="{184C6A07-B35E-D942-8C99-2D8DB7B162B1}"/>
          </ac:spMkLst>
        </pc:spChg>
        <pc:spChg chg="add mod">
          <ac:chgData name="Silpe, Justin Ezekiel" userId="21c77533-3540-4ff9-a8e3-a4b36e033ebf" providerId="ADAL" clId="{20484B11-FEC1-2A48-B194-47DF9732D589}" dt="2022-01-08T15:22:55.491" v="60" actId="1076"/>
          <ac:spMkLst>
            <pc:docMk/>
            <pc:sldMk cId="3927035449" sldId="258"/>
            <ac:spMk id="25" creationId="{7466F52E-18A2-D946-8D6E-D600C0A5C8BF}"/>
          </ac:spMkLst>
        </pc:spChg>
        <pc:spChg chg="add mod">
          <ac:chgData name="Silpe, Justin Ezekiel" userId="21c77533-3540-4ff9-a8e3-a4b36e033ebf" providerId="ADAL" clId="{20484B11-FEC1-2A48-B194-47DF9732D589}" dt="2022-01-08T15:22:55.491" v="60" actId="1076"/>
          <ac:spMkLst>
            <pc:docMk/>
            <pc:sldMk cId="3927035449" sldId="258"/>
            <ac:spMk id="27" creationId="{C6D674F8-6C23-554F-91A2-EBD5B509C791}"/>
          </ac:spMkLst>
        </pc:spChg>
        <pc:spChg chg="add mod">
          <ac:chgData name="Silpe, Justin Ezekiel" userId="21c77533-3540-4ff9-a8e3-a4b36e033ebf" providerId="ADAL" clId="{20484B11-FEC1-2A48-B194-47DF9732D589}" dt="2022-01-08T15:22:55.491" v="60" actId="1076"/>
          <ac:spMkLst>
            <pc:docMk/>
            <pc:sldMk cId="3927035449" sldId="258"/>
            <ac:spMk id="28" creationId="{3DBCFABD-410D-B34C-A488-E69BBDA2102F}"/>
          </ac:spMkLst>
        </pc:spChg>
        <pc:spChg chg="add mod">
          <ac:chgData name="Silpe, Justin Ezekiel" userId="21c77533-3540-4ff9-a8e3-a4b36e033ebf" providerId="ADAL" clId="{20484B11-FEC1-2A48-B194-47DF9732D589}" dt="2022-01-08T15:22:55.491" v="60" actId="1076"/>
          <ac:spMkLst>
            <pc:docMk/>
            <pc:sldMk cId="3927035449" sldId="258"/>
            <ac:spMk id="29" creationId="{D80FC5F7-0138-6449-ADDA-1F5D69BF5D7C}"/>
          </ac:spMkLst>
        </pc:spChg>
        <pc:spChg chg="add mod">
          <ac:chgData name="Silpe, Justin Ezekiel" userId="21c77533-3540-4ff9-a8e3-a4b36e033ebf" providerId="ADAL" clId="{20484B11-FEC1-2A48-B194-47DF9732D589}" dt="2022-01-08T15:22:55.491" v="60" actId="1076"/>
          <ac:spMkLst>
            <pc:docMk/>
            <pc:sldMk cId="3927035449" sldId="258"/>
            <ac:spMk id="30" creationId="{03B219D3-344A-9141-A73C-BA59EE7A2F9A}"/>
          </ac:spMkLst>
        </pc:spChg>
        <pc:spChg chg="add mod">
          <ac:chgData name="Silpe, Justin Ezekiel" userId="21c77533-3540-4ff9-a8e3-a4b36e033ebf" providerId="ADAL" clId="{20484B11-FEC1-2A48-B194-47DF9732D589}" dt="2022-01-08T15:22:55.491" v="60" actId="1076"/>
          <ac:spMkLst>
            <pc:docMk/>
            <pc:sldMk cId="3927035449" sldId="258"/>
            <ac:spMk id="31" creationId="{E53C10AE-A0C1-ED47-89A1-18E3DEBFD622}"/>
          </ac:spMkLst>
        </pc:spChg>
        <pc:spChg chg="add mod">
          <ac:chgData name="Silpe, Justin Ezekiel" userId="21c77533-3540-4ff9-a8e3-a4b36e033ebf" providerId="ADAL" clId="{20484B11-FEC1-2A48-B194-47DF9732D589}" dt="2022-01-08T15:22:55.491" v="60" actId="1076"/>
          <ac:spMkLst>
            <pc:docMk/>
            <pc:sldMk cId="3927035449" sldId="258"/>
            <ac:spMk id="35" creationId="{7F8D4378-03B4-2148-B732-0DAC9DBC73CE}"/>
          </ac:spMkLst>
        </pc:spChg>
        <pc:spChg chg="add mod">
          <ac:chgData name="Silpe, Justin Ezekiel" userId="21c77533-3540-4ff9-a8e3-a4b36e033ebf" providerId="ADAL" clId="{20484B11-FEC1-2A48-B194-47DF9732D589}" dt="2022-01-08T15:22:55.491" v="60" actId="1076"/>
          <ac:spMkLst>
            <pc:docMk/>
            <pc:sldMk cId="3927035449" sldId="258"/>
            <ac:spMk id="37" creationId="{86230451-CE31-FC44-8EA2-68E2F2BED2FA}"/>
          </ac:spMkLst>
        </pc:spChg>
        <pc:picChg chg="add del mod">
          <ac:chgData name="Silpe, Justin Ezekiel" userId="21c77533-3540-4ff9-a8e3-a4b36e033ebf" providerId="ADAL" clId="{20484B11-FEC1-2A48-B194-47DF9732D589}" dt="2022-01-08T15:22:50.697" v="58" actId="478"/>
          <ac:picMkLst>
            <pc:docMk/>
            <pc:sldMk cId="3927035449" sldId="258"/>
            <ac:picMk id="3" creationId="{4EA90E70-703A-F74F-AB4E-A31F94E26CCE}"/>
          </ac:picMkLst>
        </pc:picChg>
        <pc:picChg chg="add mod">
          <ac:chgData name="Silpe, Justin Ezekiel" userId="21c77533-3540-4ff9-a8e3-a4b36e033ebf" providerId="ADAL" clId="{20484B11-FEC1-2A48-B194-47DF9732D589}" dt="2022-01-08T15:22:55.491" v="60" actId="1076"/>
          <ac:picMkLst>
            <pc:docMk/>
            <pc:sldMk cId="3927035449" sldId="258"/>
            <ac:picMk id="26" creationId="{8105E5C8-E461-9A40-84AA-F25C1995689C}"/>
          </ac:picMkLst>
        </pc:picChg>
        <pc:cxnChg chg="add del mod">
          <ac:chgData name="Silpe, Justin Ezekiel" userId="21c77533-3540-4ff9-a8e3-a4b36e033ebf" providerId="ADAL" clId="{20484B11-FEC1-2A48-B194-47DF9732D589}" dt="2022-01-08T15:22:50.697" v="58" actId="478"/>
          <ac:cxnSpMkLst>
            <pc:docMk/>
            <pc:sldMk cId="3927035449" sldId="258"/>
            <ac:cxnSpMk id="8" creationId="{16C71145-9206-8943-9564-1D124BFDD964}"/>
          </ac:cxnSpMkLst>
        </pc:cxnChg>
        <pc:cxnChg chg="add del mod">
          <ac:chgData name="Silpe, Justin Ezekiel" userId="21c77533-3540-4ff9-a8e3-a4b36e033ebf" providerId="ADAL" clId="{20484B11-FEC1-2A48-B194-47DF9732D589}" dt="2022-01-08T15:22:50.697" v="58" actId="478"/>
          <ac:cxnSpMkLst>
            <pc:docMk/>
            <pc:sldMk cId="3927035449" sldId="258"/>
            <ac:cxnSpMk id="14" creationId="{5E92D804-D167-E54E-8A6D-89FA340A9641}"/>
          </ac:cxnSpMkLst>
        </pc:cxnChg>
        <pc:cxnChg chg="add del mod">
          <ac:chgData name="Silpe, Justin Ezekiel" userId="21c77533-3540-4ff9-a8e3-a4b36e033ebf" providerId="ADAL" clId="{20484B11-FEC1-2A48-B194-47DF9732D589}" dt="2022-01-08T15:22:50.697" v="58" actId="478"/>
          <ac:cxnSpMkLst>
            <pc:docMk/>
            <pc:sldMk cId="3927035449" sldId="258"/>
            <ac:cxnSpMk id="16" creationId="{40F9C0C3-6A36-A744-8772-7FBB610D9BE2}"/>
          </ac:cxnSpMkLst>
        </pc:cxnChg>
        <pc:cxnChg chg="add mod">
          <ac:chgData name="Silpe, Justin Ezekiel" userId="21c77533-3540-4ff9-a8e3-a4b36e033ebf" providerId="ADAL" clId="{20484B11-FEC1-2A48-B194-47DF9732D589}" dt="2022-01-08T15:22:55.491" v="60" actId="1076"/>
          <ac:cxnSpMkLst>
            <pc:docMk/>
            <pc:sldMk cId="3927035449" sldId="258"/>
            <ac:cxnSpMk id="32" creationId="{676DBAF1-8B52-A841-9495-6F72CB75320B}"/>
          </ac:cxnSpMkLst>
        </pc:cxnChg>
        <pc:cxnChg chg="add mod">
          <ac:chgData name="Silpe, Justin Ezekiel" userId="21c77533-3540-4ff9-a8e3-a4b36e033ebf" providerId="ADAL" clId="{20484B11-FEC1-2A48-B194-47DF9732D589}" dt="2022-01-08T15:22:55.491" v="60" actId="1076"/>
          <ac:cxnSpMkLst>
            <pc:docMk/>
            <pc:sldMk cId="3927035449" sldId="258"/>
            <ac:cxnSpMk id="33" creationId="{3FF7251B-84BC-9044-A4E5-8A9160016CA2}"/>
          </ac:cxnSpMkLst>
        </pc:cxnChg>
        <pc:cxnChg chg="add mod">
          <ac:chgData name="Silpe, Justin Ezekiel" userId="21c77533-3540-4ff9-a8e3-a4b36e033ebf" providerId="ADAL" clId="{20484B11-FEC1-2A48-B194-47DF9732D589}" dt="2022-01-08T15:22:55.491" v="60" actId="1076"/>
          <ac:cxnSpMkLst>
            <pc:docMk/>
            <pc:sldMk cId="3927035449" sldId="258"/>
            <ac:cxnSpMk id="34" creationId="{E7EA6D16-6E77-A749-8EC2-9F448069CF09}"/>
          </ac:cxnSpMkLst>
        </pc:cxnChg>
        <pc:cxnChg chg="add mod">
          <ac:chgData name="Silpe, Justin Ezekiel" userId="21c77533-3540-4ff9-a8e3-a4b36e033ebf" providerId="ADAL" clId="{20484B11-FEC1-2A48-B194-47DF9732D589}" dt="2022-01-08T15:22:55.491" v="60" actId="1076"/>
          <ac:cxnSpMkLst>
            <pc:docMk/>
            <pc:sldMk cId="3927035449" sldId="258"/>
            <ac:cxnSpMk id="36" creationId="{EAB7A2CB-7F0A-1545-A564-B7AFFA987461}"/>
          </ac:cxnSpMkLst>
        </pc:cxnChg>
      </pc:sldChg>
      <pc:sldChg chg="addSp delSp modSp mod">
        <pc:chgData name="Silpe, Justin Ezekiel" userId="21c77533-3540-4ff9-a8e3-a4b36e033ebf" providerId="ADAL" clId="{20484B11-FEC1-2A48-B194-47DF9732D589}" dt="2022-01-08T15:23:59.285" v="81" actId="1035"/>
        <pc:sldMkLst>
          <pc:docMk/>
          <pc:sldMk cId="2553579046" sldId="259"/>
        </pc:sldMkLst>
        <pc:spChg chg="add mod">
          <ac:chgData name="Silpe, Justin Ezekiel" userId="21c77533-3540-4ff9-a8e3-a4b36e033ebf" providerId="ADAL" clId="{20484B11-FEC1-2A48-B194-47DF9732D589}" dt="2022-01-08T15:23:59.285" v="81" actId="1035"/>
          <ac:spMkLst>
            <pc:docMk/>
            <pc:sldMk cId="2553579046" sldId="259"/>
            <ac:spMk id="4" creationId="{93515296-427D-B941-82DB-91ED1A81F534}"/>
          </ac:spMkLst>
        </pc:spChg>
        <pc:spChg chg="add mod">
          <ac:chgData name="Silpe, Justin Ezekiel" userId="21c77533-3540-4ff9-a8e3-a4b36e033ebf" providerId="ADAL" clId="{20484B11-FEC1-2A48-B194-47DF9732D589}" dt="2022-01-08T15:23:59.285" v="81" actId="1035"/>
          <ac:spMkLst>
            <pc:docMk/>
            <pc:sldMk cId="2553579046" sldId="259"/>
            <ac:spMk id="5" creationId="{DE8DE9EB-146F-EC47-B4FE-956CB820BC0A}"/>
          </ac:spMkLst>
        </pc:spChg>
        <pc:spChg chg="add mod">
          <ac:chgData name="Silpe, Justin Ezekiel" userId="21c77533-3540-4ff9-a8e3-a4b36e033ebf" providerId="ADAL" clId="{20484B11-FEC1-2A48-B194-47DF9732D589}" dt="2022-01-08T15:23:59.285" v="81" actId="1035"/>
          <ac:spMkLst>
            <pc:docMk/>
            <pc:sldMk cId="2553579046" sldId="259"/>
            <ac:spMk id="6" creationId="{06DB345E-CDB8-C440-AE42-BC979D5E5EC5}"/>
          </ac:spMkLst>
        </pc:spChg>
        <pc:spChg chg="add mod">
          <ac:chgData name="Silpe, Justin Ezekiel" userId="21c77533-3540-4ff9-a8e3-a4b36e033ebf" providerId="ADAL" clId="{20484B11-FEC1-2A48-B194-47DF9732D589}" dt="2022-01-08T15:23:59.285" v="81" actId="1035"/>
          <ac:spMkLst>
            <pc:docMk/>
            <pc:sldMk cId="2553579046" sldId="259"/>
            <ac:spMk id="7" creationId="{730D8B19-D5F6-BC42-833F-5BBF6E69415B}"/>
          </ac:spMkLst>
        </pc:spChg>
        <pc:spChg chg="add mod">
          <ac:chgData name="Silpe, Justin Ezekiel" userId="21c77533-3540-4ff9-a8e3-a4b36e033ebf" providerId="ADAL" clId="{20484B11-FEC1-2A48-B194-47DF9732D589}" dt="2022-01-08T15:23:59.285" v="81" actId="1035"/>
          <ac:spMkLst>
            <pc:docMk/>
            <pc:sldMk cId="2553579046" sldId="259"/>
            <ac:spMk id="9" creationId="{BE807E8E-B9DF-9942-8148-B676F8FCE94F}"/>
          </ac:spMkLst>
        </pc:spChg>
        <pc:spChg chg="add mod">
          <ac:chgData name="Silpe, Justin Ezekiel" userId="21c77533-3540-4ff9-a8e3-a4b36e033ebf" providerId="ADAL" clId="{20484B11-FEC1-2A48-B194-47DF9732D589}" dt="2022-01-08T15:23:59.285" v="81" actId="1035"/>
          <ac:spMkLst>
            <pc:docMk/>
            <pc:sldMk cId="2553579046" sldId="259"/>
            <ac:spMk id="10" creationId="{E9A2DE63-8932-BA4D-AA0D-2EF148E7B33E}"/>
          </ac:spMkLst>
        </pc:spChg>
        <pc:spChg chg="add mod">
          <ac:chgData name="Silpe, Justin Ezekiel" userId="21c77533-3540-4ff9-a8e3-a4b36e033ebf" providerId="ADAL" clId="{20484B11-FEC1-2A48-B194-47DF9732D589}" dt="2022-01-08T15:23:59.285" v="81" actId="1035"/>
          <ac:spMkLst>
            <pc:docMk/>
            <pc:sldMk cId="2553579046" sldId="259"/>
            <ac:spMk id="11" creationId="{E300FA54-99B1-A14D-A62F-72261A8D728F}"/>
          </ac:spMkLst>
        </pc:spChg>
        <pc:spChg chg="add mod">
          <ac:chgData name="Silpe, Justin Ezekiel" userId="21c77533-3540-4ff9-a8e3-a4b36e033ebf" providerId="ADAL" clId="{20484B11-FEC1-2A48-B194-47DF9732D589}" dt="2022-01-08T15:23:59.285" v="81" actId="1035"/>
          <ac:spMkLst>
            <pc:docMk/>
            <pc:sldMk cId="2553579046" sldId="259"/>
            <ac:spMk id="12" creationId="{F9AFE335-C4CA-F446-BC60-EE4480F3A0C9}"/>
          </ac:spMkLst>
        </pc:spChg>
        <pc:spChg chg="add mod">
          <ac:chgData name="Silpe, Justin Ezekiel" userId="21c77533-3540-4ff9-a8e3-a4b36e033ebf" providerId="ADAL" clId="{20484B11-FEC1-2A48-B194-47DF9732D589}" dt="2022-01-08T15:23:59.285" v="81" actId="1035"/>
          <ac:spMkLst>
            <pc:docMk/>
            <pc:sldMk cId="2553579046" sldId="259"/>
            <ac:spMk id="13" creationId="{13E83502-D5CF-AD44-874C-8BE24E3DBD8D}"/>
          </ac:spMkLst>
        </pc:spChg>
        <pc:spChg chg="add mod">
          <ac:chgData name="Silpe, Justin Ezekiel" userId="21c77533-3540-4ff9-a8e3-a4b36e033ebf" providerId="ADAL" clId="{20484B11-FEC1-2A48-B194-47DF9732D589}" dt="2022-01-08T15:23:59.285" v="81" actId="1035"/>
          <ac:spMkLst>
            <pc:docMk/>
            <pc:sldMk cId="2553579046" sldId="259"/>
            <ac:spMk id="15" creationId="{05556597-6A77-3E41-B1A6-0807CCF82F09}"/>
          </ac:spMkLst>
        </pc:spChg>
        <pc:spChg chg="add mod">
          <ac:chgData name="Silpe, Justin Ezekiel" userId="21c77533-3540-4ff9-a8e3-a4b36e033ebf" providerId="ADAL" clId="{20484B11-FEC1-2A48-B194-47DF9732D589}" dt="2022-01-08T15:23:59.285" v="81" actId="1035"/>
          <ac:spMkLst>
            <pc:docMk/>
            <pc:sldMk cId="2553579046" sldId="259"/>
            <ac:spMk id="17" creationId="{5405F6BF-3CA6-EA4F-8EF7-02AC8DEF253E}"/>
          </ac:spMkLst>
        </pc:spChg>
        <pc:spChg chg="add del mod">
          <ac:chgData name="Silpe, Justin Ezekiel" userId="21c77533-3540-4ff9-a8e3-a4b36e033ebf" providerId="ADAL" clId="{20484B11-FEC1-2A48-B194-47DF9732D589}" dt="2022-01-08T15:23:59.285" v="81" actId="1035"/>
          <ac:spMkLst>
            <pc:docMk/>
            <pc:sldMk cId="2553579046" sldId="259"/>
            <ac:spMk id="18" creationId="{02829659-46F5-C547-B6A2-8949824AF998}"/>
          </ac:spMkLst>
        </pc:spChg>
        <pc:spChg chg="add del mod">
          <ac:chgData name="Silpe, Justin Ezekiel" userId="21c77533-3540-4ff9-a8e3-a4b36e033ebf" providerId="ADAL" clId="{20484B11-FEC1-2A48-B194-47DF9732D589}" dt="2022-01-08T15:23:59.285" v="81" actId="1035"/>
          <ac:spMkLst>
            <pc:docMk/>
            <pc:sldMk cId="2553579046" sldId="259"/>
            <ac:spMk id="19" creationId="{56862753-7837-A241-A055-CE9F80380DCB}"/>
          </ac:spMkLst>
        </pc:spChg>
        <pc:spChg chg="add mod">
          <ac:chgData name="Silpe, Justin Ezekiel" userId="21c77533-3540-4ff9-a8e3-a4b36e033ebf" providerId="ADAL" clId="{20484B11-FEC1-2A48-B194-47DF9732D589}" dt="2022-01-08T15:23:59.285" v="81" actId="1035"/>
          <ac:spMkLst>
            <pc:docMk/>
            <pc:sldMk cId="2553579046" sldId="259"/>
            <ac:spMk id="20" creationId="{D5377E85-27C2-634E-8E85-67B0F61E01C4}"/>
          </ac:spMkLst>
        </pc:spChg>
        <pc:spChg chg="mod">
          <ac:chgData name="Silpe, Justin Ezekiel" userId="21c77533-3540-4ff9-a8e3-a4b36e033ebf" providerId="ADAL" clId="{20484B11-FEC1-2A48-B194-47DF9732D589}" dt="2022-01-08T15:23:54.954" v="68" actId="1076"/>
          <ac:spMkLst>
            <pc:docMk/>
            <pc:sldMk cId="2553579046" sldId="259"/>
            <ac:spMk id="21" creationId="{0D69B9FF-2B87-354A-A82B-05D0FBC8C9C6}"/>
          </ac:spMkLst>
        </pc:spChg>
        <pc:spChg chg="add del mod">
          <ac:chgData name="Silpe, Justin Ezekiel" userId="21c77533-3540-4ff9-a8e3-a4b36e033ebf" providerId="ADAL" clId="{20484B11-FEC1-2A48-B194-47DF9732D589}" dt="2022-01-08T15:23:27.977" v="62" actId="478"/>
          <ac:spMkLst>
            <pc:docMk/>
            <pc:sldMk cId="2553579046" sldId="259"/>
            <ac:spMk id="22" creationId="{2C6950ED-23AA-BE4D-8EDC-12FEBF6F4617}"/>
          </ac:spMkLst>
        </pc:spChg>
        <pc:picChg chg="add mod">
          <ac:chgData name="Silpe, Justin Ezekiel" userId="21c77533-3540-4ff9-a8e3-a4b36e033ebf" providerId="ADAL" clId="{20484B11-FEC1-2A48-B194-47DF9732D589}" dt="2022-01-08T15:23:59.285" v="81" actId="1035"/>
          <ac:picMkLst>
            <pc:docMk/>
            <pc:sldMk cId="2553579046" sldId="259"/>
            <ac:picMk id="3" creationId="{7CAD7B15-44ED-5041-9CF8-6FC398672EB2}"/>
          </ac:picMkLst>
        </pc:picChg>
        <pc:cxnChg chg="add mod">
          <ac:chgData name="Silpe, Justin Ezekiel" userId="21c77533-3540-4ff9-a8e3-a4b36e033ebf" providerId="ADAL" clId="{20484B11-FEC1-2A48-B194-47DF9732D589}" dt="2022-01-08T15:23:59.285" v="81" actId="1035"/>
          <ac:cxnSpMkLst>
            <pc:docMk/>
            <pc:sldMk cId="2553579046" sldId="259"/>
            <ac:cxnSpMk id="8" creationId="{4DCD5794-89FF-FD46-A1A8-92BDBF7E48E3}"/>
          </ac:cxnSpMkLst>
        </pc:cxnChg>
        <pc:cxnChg chg="add mod">
          <ac:chgData name="Silpe, Justin Ezekiel" userId="21c77533-3540-4ff9-a8e3-a4b36e033ebf" providerId="ADAL" clId="{20484B11-FEC1-2A48-B194-47DF9732D589}" dt="2022-01-08T15:23:59.285" v="81" actId="1035"/>
          <ac:cxnSpMkLst>
            <pc:docMk/>
            <pc:sldMk cId="2553579046" sldId="259"/>
            <ac:cxnSpMk id="14" creationId="{19150CB1-8956-8645-BAF2-D2C22A7DDC0B}"/>
          </ac:cxnSpMkLst>
        </pc:cxnChg>
        <pc:cxnChg chg="add mod">
          <ac:chgData name="Silpe, Justin Ezekiel" userId="21c77533-3540-4ff9-a8e3-a4b36e033ebf" providerId="ADAL" clId="{20484B11-FEC1-2A48-B194-47DF9732D589}" dt="2022-01-08T15:23:59.285" v="81" actId="1035"/>
          <ac:cxnSpMkLst>
            <pc:docMk/>
            <pc:sldMk cId="2553579046" sldId="259"/>
            <ac:cxnSpMk id="16" creationId="{1F132E9C-5174-A64E-9BCB-ABE48D077761}"/>
          </ac:cxnSpMkLst>
        </pc:cxnChg>
      </pc:sldChg>
      <pc:sldChg chg="add del">
        <pc:chgData name="Silpe, Justin Ezekiel" userId="21c77533-3540-4ff9-a8e3-a4b36e033ebf" providerId="ADAL" clId="{20484B11-FEC1-2A48-B194-47DF9732D589}" dt="2022-01-08T14:34:16.061" v="6" actId="2696"/>
        <pc:sldMkLst>
          <pc:docMk/>
          <pc:sldMk cId="2789739357" sldId="2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3F575-5777-3840-BC29-47E8B645B876}" type="datetimeFigureOut">
              <a:rPr lang="en-US" smtClean="0"/>
              <a:t>1/8/22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7CB38-2A8B-BC4B-8381-C36B09EA0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84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36F2E-96C3-CD48-BE8F-CAE8DEFFB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C1D67-416D-AF4D-B4D5-6261502E1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A90B8-9D50-DF4E-93F9-B3535ACE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8E327-33F9-634C-8E75-B5464C0E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234D3-88CC-6C4A-AA8C-1372450A3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5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6662F-129E-5147-907E-0A054715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70250F-3C9E-8646-A57B-149CCAB99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1CB82-30A6-3342-9201-B2C174E38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BE8DF-69C1-DE49-9596-ECDC37C47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B1B4B-E9C0-9E42-88FD-F85951C9F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33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3D020B-2109-2F4D-837B-001268E48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E30B8-025F-7044-9B4E-61847D9A1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BC507-4440-7140-9FD9-81E906D7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83A0-FF09-2A42-8693-C4A84D42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A2B24-90EB-DB4D-8D58-34C377BB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90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F28D1-2709-9645-AD4A-2BD835A34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50895-3392-9244-94B0-FC45C8DA4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46A64-FEAB-7641-B5FC-19E9C446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4D170-D708-B24D-91C4-1DDE276F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C2758-F790-0C42-A84A-A1EA2E08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ABE4F-C146-174A-BBD5-54C06C67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69F9C-0B0B-C34B-A63F-3AC679A7A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64F5A-7937-974D-B659-7B1CC5229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FE75F-0EDE-D440-B167-8FB1DAA8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E3E46-CB96-1B46-BF6C-E04D75305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7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714E-369F-554A-9AC4-22F49C7D7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E0CFB-2345-EC43-A2DA-AABE7FFDB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F4DB9-ACCC-7F47-97C1-5C9B3FF66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07EE4-9F28-AA4D-B379-28E26F9AB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B2414-5931-A74A-9D2E-655F1011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8950D-6B91-7B4E-9C01-EE0D5351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60EE-493C-E449-9DD5-87F6ACB9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707A5-9836-0E4A-BE3C-5C0DA795A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0A6E6-4BF0-4E40-87D3-8A6D3ADA8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C0C9A-FE88-D24A-9992-7DE78F964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E5EA14-786F-C741-92C5-84F1E6028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130B91-3B03-6D46-B271-64F0E2D46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1C75D9-8AF4-814C-BC8B-3AFAE4A1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10C865-639A-D64D-B107-E3684A269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77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0428A-3173-CB40-AE91-39668726F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F1085B-3CB8-1F40-8BA2-5F101224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4542C2-3590-5545-B1A2-4236800AB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5FFF0-A5BF-F34C-93B4-B877D059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9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244AC-1481-9843-B19A-5129CAD93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039F90-2C76-174B-BF86-8F0FC332C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9F422-9C35-024C-BE7D-A9E0CFA9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BED46-555F-2342-82D6-0B027BF6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244B8-5A1F-D547-A64A-272366C82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D867-E3B8-6443-8CED-732CDE151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CB074-555F-7F43-BF6E-1D360535C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17942-1181-FE4A-90B0-EE1F720F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3DD9C-9E22-404B-A979-2258C2B6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0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A05CB-A5D9-E746-A6E1-016269ADD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D59E9C-366C-1F4E-BDCB-4CAB93CE5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B2447-AB62-714B-99CF-45990E51E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CD1ED-5E51-D344-A10A-A3CFABEA4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687D4-4F42-CB41-801E-52E96AAB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3E045-5DEA-CD48-9371-E804E9C9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B8A2A-4B83-414A-849A-465D5324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BF6EA-24E8-1F4D-9B27-A9CE4F06C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6337F-B538-9D4B-A680-60E6B686B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FE78FAF-4DAE-714D-AAA1-D55052FB79C0}" type="datetimeFigureOut">
              <a:rPr lang="en-US" smtClean="0"/>
              <a:pPr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0A019-2F63-114E-9F17-EFE766DD1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EC2DC-82C9-8B4D-BDA1-C65D1FBF4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FC387611-C333-2C4E-AC70-A06E0ECE6A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6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790F0D1-97A6-B942-80D2-83A615E538B3}"/>
              </a:ext>
            </a:extLst>
          </p:cNvPr>
          <p:cNvSpPr txBox="1"/>
          <p:nvPr/>
        </p:nvSpPr>
        <p:spPr>
          <a:xfrm>
            <a:off x="5346889" y="1160135"/>
            <a:ext cx="449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log2 fold dilutions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E75E77-FCA6-F341-BC46-AD7D7DCC8E30}"/>
              </a:ext>
            </a:extLst>
          </p:cNvPr>
          <p:cNvSpPr txBox="1"/>
          <p:nvPr/>
        </p:nvSpPr>
        <p:spPr>
          <a:xfrm>
            <a:off x="5549900" y="1549527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BE4424-89D2-FD4C-A610-11A9F4066B46}"/>
              </a:ext>
            </a:extLst>
          </p:cNvPr>
          <p:cNvSpPr txBox="1"/>
          <p:nvPr/>
        </p:nvSpPr>
        <p:spPr>
          <a:xfrm>
            <a:off x="8672017" y="155167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-5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13B79F0-C0E9-EA4C-9337-F6C00F9C511E}"/>
              </a:ext>
            </a:extLst>
          </p:cNvPr>
          <p:cNvSpPr txBox="1">
            <a:spLocks/>
          </p:cNvSpPr>
          <p:nvPr/>
        </p:nvSpPr>
        <p:spPr>
          <a:xfrm>
            <a:off x="353961" y="19238"/>
            <a:ext cx="11838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Plaque assay:</a:t>
            </a:r>
            <a:r>
              <a:rPr lang="en-US" i="1"/>
              <a:t> E. albertii </a:t>
            </a:r>
            <a:r>
              <a:rPr lang="en-US"/>
              <a:t>phi12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9E3FBE-49B4-D644-8580-88079A9E7B10}"/>
              </a:ext>
            </a:extLst>
          </p:cNvPr>
          <p:cNvSpPr txBox="1"/>
          <p:nvPr/>
        </p:nvSpPr>
        <p:spPr>
          <a:xfrm>
            <a:off x="4287787" y="2234055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4C6A07-B35E-D942-8C99-2D8DB7B162B1}"/>
              </a:ext>
            </a:extLst>
          </p:cNvPr>
          <p:cNvSpPr txBox="1"/>
          <p:nvPr/>
        </p:nvSpPr>
        <p:spPr>
          <a:xfrm>
            <a:off x="4292056" y="2871843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66F52E-18A2-D946-8D6E-D600C0A5C8BF}"/>
              </a:ext>
            </a:extLst>
          </p:cNvPr>
          <p:cNvSpPr txBox="1"/>
          <p:nvPr/>
        </p:nvSpPr>
        <p:spPr>
          <a:xfrm>
            <a:off x="2565869" y="2608242"/>
            <a:ext cx="159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WT BW25113</a:t>
            </a:r>
          </a:p>
        </p:txBody>
      </p:sp>
      <p:pic>
        <p:nvPicPr>
          <p:cNvPr id="26" name="Picture 25" descr="A picture containing indoor, plastic, container, case&#10;&#10;Description automatically generated">
            <a:extLst>
              <a:ext uri="{FF2B5EF4-FFF2-40B4-BE49-F238E27FC236}">
                <a16:creationId xmlns:a16="http://schemas.microsoft.com/office/drawing/2014/main" id="{8105E5C8-E461-9A40-84AA-F25C19956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76" t="22609" r="13674" b="10724"/>
          <a:stretch/>
        </p:blipFill>
        <p:spPr>
          <a:xfrm rot="5400000">
            <a:off x="5166359" y="1744610"/>
            <a:ext cx="4183382" cy="4572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6D674F8-6C23-554F-91A2-EBD5B509C791}"/>
              </a:ext>
            </a:extLst>
          </p:cNvPr>
          <p:cNvSpPr txBox="1"/>
          <p:nvPr/>
        </p:nvSpPr>
        <p:spPr>
          <a:xfrm>
            <a:off x="4087943" y="359361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+MMC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BCFABD-410D-B34C-A488-E69BBDA2102F}"/>
              </a:ext>
            </a:extLst>
          </p:cNvPr>
          <p:cNvSpPr txBox="1"/>
          <p:nvPr/>
        </p:nvSpPr>
        <p:spPr>
          <a:xfrm>
            <a:off x="4287787" y="4263390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0FC5F7-0138-6449-ADDA-1F5D69BF5D7C}"/>
              </a:ext>
            </a:extLst>
          </p:cNvPr>
          <p:cNvSpPr txBox="1"/>
          <p:nvPr/>
        </p:nvSpPr>
        <p:spPr>
          <a:xfrm>
            <a:off x="4292056" y="4901178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B219D3-344A-9141-A73C-BA59EE7A2F9A}"/>
              </a:ext>
            </a:extLst>
          </p:cNvPr>
          <p:cNvSpPr txBox="1"/>
          <p:nvPr/>
        </p:nvSpPr>
        <p:spPr>
          <a:xfrm>
            <a:off x="4087943" y="5622954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+MMC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3C10AE-A0C1-ED47-89A1-18E3DEBFD622}"/>
              </a:ext>
            </a:extLst>
          </p:cNvPr>
          <p:cNvSpPr txBox="1"/>
          <p:nvPr/>
        </p:nvSpPr>
        <p:spPr>
          <a:xfrm>
            <a:off x="2565869" y="4632722"/>
            <a:ext cx="159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WT BW25113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6DBAF1-8B52-A841-9495-6F72CB75320B}"/>
              </a:ext>
            </a:extLst>
          </p:cNvPr>
          <p:cNvCxnSpPr/>
          <p:nvPr/>
        </p:nvCxnSpPr>
        <p:spPr>
          <a:xfrm>
            <a:off x="4209081" y="2389377"/>
            <a:ext cx="0" cy="7947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FF7251B-84BC-9044-A4E5-8A9160016CA2}"/>
              </a:ext>
            </a:extLst>
          </p:cNvPr>
          <p:cNvCxnSpPr/>
          <p:nvPr/>
        </p:nvCxnSpPr>
        <p:spPr>
          <a:xfrm>
            <a:off x="4209081" y="4414377"/>
            <a:ext cx="0" cy="7947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EA6D16-6E77-A749-8EC2-9F448069CF09}"/>
              </a:ext>
            </a:extLst>
          </p:cNvPr>
          <p:cNvCxnSpPr>
            <a:cxnSpLocks/>
          </p:cNvCxnSpPr>
          <p:nvPr/>
        </p:nvCxnSpPr>
        <p:spPr>
          <a:xfrm>
            <a:off x="2367581" y="2231568"/>
            <a:ext cx="0" cy="16658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F8D4378-03B4-2148-B732-0DAC9DBC73CE}"/>
              </a:ext>
            </a:extLst>
          </p:cNvPr>
          <p:cNvSpPr txBox="1"/>
          <p:nvPr/>
        </p:nvSpPr>
        <p:spPr>
          <a:xfrm>
            <a:off x="1483634" y="287983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1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AB7A2CB-7F0A-1545-A564-B7AFFA987461}"/>
              </a:ext>
            </a:extLst>
          </p:cNvPr>
          <p:cNvCxnSpPr>
            <a:cxnSpLocks/>
          </p:cNvCxnSpPr>
          <p:nvPr/>
        </p:nvCxnSpPr>
        <p:spPr>
          <a:xfrm>
            <a:off x="2367581" y="4376232"/>
            <a:ext cx="0" cy="16658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6230451-CE31-FC44-8EA2-68E2F2BED2FA}"/>
              </a:ext>
            </a:extLst>
          </p:cNvPr>
          <p:cNvSpPr txBox="1"/>
          <p:nvPr/>
        </p:nvSpPr>
        <p:spPr>
          <a:xfrm>
            <a:off x="1483634" y="502450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2</a:t>
            </a:r>
          </a:p>
        </p:txBody>
      </p:sp>
    </p:spTree>
    <p:extLst>
      <p:ext uri="{BB962C8B-B14F-4D97-AF65-F5344CB8AC3E}">
        <p14:creationId xmlns:p14="http://schemas.microsoft.com/office/powerpoint/2010/main" val="3927035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D69B9FF-2B87-354A-A82B-05D0FBC8C9C6}"/>
              </a:ext>
            </a:extLst>
          </p:cNvPr>
          <p:cNvSpPr txBox="1">
            <a:spLocks/>
          </p:cNvSpPr>
          <p:nvPr/>
        </p:nvSpPr>
        <p:spPr>
          <a:xfrm>
            <a:off x="353961" y="19238"/>
            <a:ext cx="11838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Plaque assay:</a:t>
            </a:r>
            <a:r>
              <a:rPr lang="en-US" i="1"/>
              <a:t> E. albertii </a:t>
            </a:r>
            <a:r>
              <a:rPr lang="en-US"/>
              <a:t>phi12</a:t>
            </a:r>
            <a:endParaRPr lang="en-US" dirty="0"/>
          </a:p>
        </p:txBody>
      </p:sp>
      <p:pic>
        <p:nvPicPr>
          <p:cNvPr id="3" name="Picture 2" descr="A picture containing plastic, container, case, opened&#10;&#10;Description automatically generated">
            <a:extLst>
              <a:ext uri="{FF2B5EF4-FFF2-40B4-BE49-F238E27FC236}">
                <a16:creationId xmlns:a16="http://schemas.microsoft.com/office/drawing/2014/main" id="{7CAD7B15-44ED-5041-9CF8-6FC398672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66" t="30560" r="30537" b="7957"/>
          <a:stretch/>
        </p:blipFill>
        <p:spPr>
          <a:xfrm>
            <a:off x="5002237" y="1950081"/>
            <a:ext cx="4549526" cy="4454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515296-427D-B941-82DB-91ED1A81F534}"/>
              </a:ext>
            </a:extLst>
          </p:cNvPr>
          <p:cNvSpPr txBox="1"/>
          <p:nvPr/>
        </p:nvSpPr>
        <p:spPr>
          <a:xfrm>
            <a:off x="4287787" y="2409631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8DE9EB-146F-EC47-B4FE-956CB820BC0A}"/>
              </a:ext>
            </a:extLst>
          </p:cNvPr>
          <p:cNvSpPr txBox="1"/>
          <p:nvPr/>
        </p:nvSpPr>
        <p:spPr>
          <a:xfrm>
            <a:off x="4292056" y="3047419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B345E-CDB8-C440-AE42-BC979D5E5EC5}"/>
              </a:ext>
            </a:extLst>
          </p:cNvPr>
          <p:cNvSpPr txBox="1"/>
          <p:nvPr/>
        </p:nvSpPr>
        <p:spPr>
          <a:xfrm>
            <a:off x="2565869" y="2783818"/>
            <a:ext cx="159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WT BW25113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0D8B19-D5F6-BC42-833F-5BBF6E69415B}"/>
              </a:ext>
            </a:extLst>
          </p:cNvPr>
          <p:cNvSpPr txBox="1"/>
          <p:nvPr/>
        </p:nvSpPr>
        <p:spPr>
          <a:xfrm>
            <a:off x="4087943" y="3769195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+MMC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CD5794-89FF-FD46-A1A8-92BDBF7E48E3}"/>
              </a:ext>
            </a:extLst>
          </p:cNvPr>
          <p:cNvCxnSpPr/>
          <p:nvPr/>
        </p:nvCxnSpPr>
        <p:spPr>
          <a:xfrm>
            <a:off x="4209081" y="2564953"/>
            <a:ext cx="0" cy="7947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E807E8E-B9DF-9942-8148-B676F8FCE94F}"/>
              </a:ext>
            </a:extLst>
          </p:cNvPr>
          <p:cNvSpPr txBox="1"/>
          <p:nvPr/>
        </p:nvSpPr>
        <p:spPr>
          <a:xfrm>
            <a:off x="4287787" y="4352880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2DE63-8932-BA4D-AA0D-2EF148E7B33E}"/>
              </a:ext>
            </a:extLst>
          </p:cNvPr>
          <p:cNvSpPr txBox="1"/>
          <p:nvPr/>
        </p:nvSpPr>
        <p:spPr>
          <a:xfrm>
            <a:off x="4292056" y="5716234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0FA54-99B1-A14D-A62F-72261A8D728F}"/>
              </a:ext>
            </a:extLst>
          </p:cNvPr>
          <p:cNvSpPr txBox="1"/>
          <p:nvPr/>
        </p:nvSpPr>
        <p:spPr>
          <a:xfrm>
            <a:off x="2565869" y="4385240"/>
            <a:ext cx="159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WT BW25113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AFE335-C4CA-F446-BC60-EE4480F3A0C9}"/>
              </a:ext>
            </a:extLst>
          </p:cNvPr>
          <p:cNvSpPr txBox="1"/>
          <p:nvPr/>
        </p:nvSpPr>
        <p:spPr>
          <a:xfrm>
            <a:off x="2565869" y="5716234"/>
            <a:ext cx="159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WT BW25113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E83502-D5CF-AD44-874C-8BE24E3DBD8D}"/>
              </a:ext>
            </a:extLst>
          </p:cNvPr>
          <p:cNvSpPr txBox="1"/>
          <p:nvPr/>
        </p:nvSpPr>
        <p:spPr>
          <a:xfrm>
            <a:off x="4087943" y="502982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+MMC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150CB1-8956-8645-BAF2-D2C22A7DDC0B}"/>
              </a:ext>
            </a:extLst>
          </p:cNvPr>
          <p:cNvCxnSpPr>
            <a:cxnSpLocks/>
          </p:cNvCxnSpPr>
          <p:nvPr/>
        </p:nvCxnSpPr>
        <p:spPr>
          <a:xfrm>
            <a:off x="2367581" y="4419695"/>
            <a:ext cx="0" cy="16658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5556597-6A77-3E41-B1A6-0807CCF82F09}"/>
              </a:ext>
            </a:extLst>
          </p:cNvPr>
          <p:cNvSpPr txBox="1"/>
          <p:nvPr/>
        </p:nvSpPr>
        <p:spPr>
          <a:xfrm>
            <a:off x="1483634" y="506796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4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132E9C-5174-A64E-9BCB-ABE48D077761}"/>
              </a:ext>
            </a:extLst>
          </p:cNvPr>
          <p:cNvCxnSpPr>
            <a:cxnSpLocks/>
          </p:cNvCxnSpPr>
          <p:nvPr/>
        </p:nvCxnSpPr>
        <p:spPr>
          <a:xfrm>
            <a:off x="2367581" y="2407144"/>
            <a:ext cx="0" cy="16658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05F6BF-3CA6-EA4F-8EF7-02AC8DEF253E}"/>
              </a:ext>
            </a:extLst>
          </p:cNvPr>
          <p:cNvSpPr txBox="1"/>
          <p:nvPr/>
        </p:nvSpPr>
        <p:spPr>
          <a:xfrm>
            <a:off x="1483634" y="305541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829659-46F5-C547-B6A2-8949824AF998}"/>
              </a:ext>
            </a:extLst>
          </p:cNvPr>
          <p:cNvSpPr txBox="1"/>
          <p:nvPr/>
        </p:nvSpPr>
        <p:spPr>
          <a:xfrm>
            <a:off x="5346889" y="1149931"/>
            <a:ext cx="449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log2 fold dilutions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862753-7837-A241-A055-CE9F80380DCB}"/>
              </a:ext>
            </a:extLst>
          </p:cNvPr>
          <p:cNvSpPr txBox="1"/>
          <p:nvPr/>
        </p:nvSpPr>
        <p:spPr>
          <a:xfrm>
            <a:off x="5549900" y="159432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377E85-27C2-634E-8E85-67B0F61E01C4}"/>
              </a:ext>
            </a:extLst>
          </p:cNvPr>
          <p:cNvSpPr txBox="1"/>
          <p:nvPr/>
        </p:nvSpPr>
        <p:spPr>
          <a:xfrm>
            <a:off x="8672017" y="159647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-5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579046"/>
      </p:ext>
    </p:extLst>
  </p:cSld>
  <p:clrMapOvr>
    <a:masterClrMapping/>
  </p:clrMapOvr>
</p:sld>
</file>

<file path=ppt/theme/theme1.xml><?xml version="1.0" encoding="utf-8"?>
<a:theme xmlns:a="http://schemas.openxmlformats.org/drawingml/2006/main" name="Basic Jo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c Joel" id="{E466F066-6B66-ED47-8940-E6030E82A9AA}" vid="{87896A43-6988-C64C-A4A7-26795930EC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 Joel</Template>
  <TotalTime>14</TotalTime>
  <Words>66</Words>
  <Application>Microsoft Macintosh PowerPoint</Application>
  <PresentationFormat>Widescreen</PresentationFormat>
  <Paragraphs>29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Helvetica Neue</vt:lpstr>
      <vt:lpstr>Basic Joel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BACpks vs ΔClbP Plaque image 1</dc:title>
  <dc:creator>Wong, Joel</dc:creator>
  <cp:lastModifiedBy>Silpe, Justin Ezekiel</cp:lastModifiedBy>
  <cp:revision>10</cp:revision>
  <dcterms:created xsi:type="dcterms:W3CDTF">2021-03-01T20:32:04Z</dcterms:created>
  <dcterms:modified xsi:type="dcterms:W3CDTF">2022-01-08T15:24:22Z</dcterms:modified>
</cp:coreProperties>
</file>