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D6B98-85F1-977D-7925-8226BB02BC38}" v="12" dt="2021-06-10T20:27:30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6F2E-96C3-CD48-BE8F-CAE8DEFF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1D67-416D-AF4D-B4D5-6261502E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90B8-9D50-DF4E-93F9-B3535ACE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E327-33F9-634C-8E75-B5464C0E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34D3-88CC-6C4A-AA8C-1372450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62F-129E-5147-907E-0A054715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0250F-3C9E-8646-A57B-149CCAB99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CB82-30A6-3342-9201-B2C174E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E8DF-69C1-DE49-9596-ECDC37C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1B4B-E9C0-9E42-88FD-F85951C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D020B-2109-2F4D-837B-001268E48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30B8-025F-7044-9B4E-61847D9A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C507-4440-7140-9FD9-81E906D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83A0-FF09-2A42-8693-C4A84D42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B24-90EB-DB4D-8D58-34C377B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8D1-2709-9645-AD4A-2BD835A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0895-3392-9244-94B0-FC45C8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6A64-FEAB-7641-B5FC-19E9C44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D170-D708-B24D-91C4-1DDE276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2758-F790-0C42-A84A-A1EA2E08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E4F-C146-174A-BBD5-54C06C67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9F9C-0B0B-C34B-A63F-3AC679A7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4F5A-7937-974D-B659-7B1CC522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E75F-0EDE-D440-B167-8FB1DAA8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3E46-CB96-1B46-BF6C-E04D7530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714E-369F-554A-9AC4-22F49C7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CFB-2345-EC43-A2DA-AABE7FFDB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F4DB9-ACCC-7F47-97C1-5C9B3FF6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07EE4-9F28-AA4D-B379-28E26F9A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2414-5931-A74A-9D2E-655F1011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8950D-6B91-7B4E-9C01-EE0D5351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60EE-493C-E449-9DD5-87F6ACB9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07A5-9836-0E4A-BE3C-5C0DA795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A6E6-4BF0-4E40-87D3-8A6D3ADA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C0C9A-FE88-D24A-9992-7DE78F964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A14-786F-C741-92C5-84F1E6028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30B91-3B03-6D46-B271-64F0E2D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75D9-8AF4-814C-BC8B-3AFAE4A1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0C865-639A-D64D-B107-E3684A26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428A-3173-CB40-AE91-39668726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1085B-3CB8-1F40-8BA2-5F101224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542C2-3590-5545-B1A2-4236800A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5FFF0-A5BF-F34C-93B4-B877D059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244AC-1481-9843-B19A-5129CAD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39F90-2C76-174B-BF86-8F0FC332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F422-9C35-024C-BE7D-A9E0CFA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D46-555F-2342-82D6-0B027BF6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44B8-5A1F-D547-A64A-272366C8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D867-E3B8-6443-8CED-732CDE15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B074-555F-7F43-BF6E-1D360535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17942-1181-FE4A-90B0-EE1F720F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D9C-9E22-404B-A979-2258C2B6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05CB-A5D9-E746-A6E1-016269AD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59E9C-366C-1F4E-BDCB-4CAB93CE5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2447-AB62-714B-99CF-45990E51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CD1ED-5E51-D344-A10A-A3CFABEA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87D4-4F42-CB41-801E-52E96AA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3E045-5DEA-CD48-9371-E804E9C9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8A2A-4B83-414A-849A-465D5324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F6EA-24E8-1F4D-9B27-A9CE4F06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337F-B538-9D4B-A680-60E6B686B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DFE78FAF-4DAE-714D-AAA1-D55052FB79C0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A019-2F63-114E-9F17-EFE766DD1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C2DC-82C9-8B4D-BDA1-C65D1FBF4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C387611-C333-2C4E-AC70-A06E0ECE6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E4BF-BECE-AD4E-BD5C-33EA4382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Plaque assay (WT BW25113 - </a:t>
            </a:r>
            <a:r>
              <a:rPr lang="el-GR" dirty="0"/>
              <a:t>λ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ECA37-6A86-B444-918C-E8B7B69D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27C3C5-942B-9849-9D78-D81C6DDCE0AF}"/>
              </a:ext>
            </a:extLst>
          </p:cNvPr>
          <p:cNvSpPr txBox="1"/>
          <p:nvPr/>
        </p:nvSpPr>
        <p:spPr>
          <a:xfrm>
            <a:off x="2816640" y="235099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11C3C-D91A-A949-B09C-F93F0B8532F3}"/>
              </a:ext>
            </a:extLst>
          </p:cNvPr>
          <p:cNvSpPr txBox="1"/>
          <p:nvPr/>
        </p:nvSpPr>
        <p:spPr>
          <a:xfrm>
            <a:off x="2816640" y="307431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41189C-EC1A-A548-9E28-BC16C064824A}"/>
              </a:ext>
            </a:extLst>
          </p:cNvPr>
          <p:cNvSpPr txBox="1"/>
          <p:nvPr/>
        </p:nvSpPr>
        <p:spPr>
          <a:xfrm>
            <a:off x="1533071" y="273026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139E6C-7872-B444-9B39-D80EF5251554}"/>
              </a:ext>
            </a:extLst>
          </p:cNvPr>
          <p:cNvCxnSpPr>
            <a:cxnSpLocks/>
          </p:cNvCxnSpPr>
          <p:nvPr/>
        </p:nvCxnSpPr>
        <p:spPr>
          <a:xfrm>
            <a:off x="2515658" y="2325579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9989D5-2749-C94A-878E-9CB1FF5C46B1}"/>
              </a:ext>
            </a:extLst>
          </p:cNvPr>
          <p:cNvCxnSpPr>
            <a:cxnSpLocks/>
          </p:cNvCxnSpPr>
          <p:nvPr/>
        </p:nvCxnSpPr>
        <p:spPr>
          <a:xfrm>
            <a:off x="2515658" y="3707118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811464F-4635-814D-B3C1-37611945CB86}"/>
              </a:ext>
            </a:extLst>
          </p:cNvPr>
          <p:cNvSpPr txBox="1"/>
          <p:nvPr/>
        </p:nvSpPr>
        <p:spPr>
          <a:xfrm>
            <a:off x="2816640" y="379763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4F6A0D-4AE9-B34E-B712-504AFA0680AA}"/>
              </a:ext>
            </a:extLst>
          </p:cNvPr>
          <p:cNvSpPr txBox="1"/>
          <p:nvPr/>
        </p:nvSpPr>
        <p:spPr>
          <a:xfrm>
            <a:off x="2816640" y="452095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ADDC8C-AC81-D547-B2B8-61CDD5663F6A}"/>
              </a:ext>
            </a:extLst>
          </p:cNvPr>
          <p:cNvSpPr txBox="1"/>
          <p:nvPr/>
        </p:nvSpPr>
        <p:spPr>
          <a:xfrm>
            <a:off x="2816640" y="514829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F10478-D722-3249-A92A-A04A864650BF}"/>
              </a:ext>
            </a:extLst>
          </p:cNvPr>
          <p:cNvSpPr txBox="1"/>
          <p:nvPr/>
        </p:nvSpPr>
        <p:spPr>
          <a:xfrm>
            <a:off x="2816640" y="578293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31D2F8-A8A6-0248-83DA-0A90D4DD298E}"/>
              </a:ext>
            </a:extLst>
          </p:cNvPr>
          <p:cNvSpPr txBox="1"/>
          <p:nvPr/>
        </p:nvSpPr>
        <p:spPr>
          <a:xfrm>
            <a:off x="1533071" y="41416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30D760-AC45-3A49-9367-64958065EC56}"/>
              </a:ext>
            </a:extLst>
          </p:cNvPr>
          <p:cNvCxnSpPr>
            <a:cxnSpLocks/>
          </p:cNvCxnSpPr>
          <p:nvPr/>
        </p:nvCxnSpPr>
        <p:spPr>
          <a:xfrm>
            <a:off x="2515658" y="5148292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8B1B86A-FC0E-2340-BCF4-35292C85A501}"/>
              </a:ext>
            </a:extLst>
          </p:cNvPr>
          <p:cNvSpPr txBox="1"/>
          <p:nvPr/>
        </p:nvSpPr>
        <p:spPr>
          <a:xfrm>
            <a:off x="1533071" y="558279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F6E39F-A934-C643-9ACE-5671B2E80910}"/>
              </a:ext>
            </a:extLst>
          </p:cNvPr>
          <p:cNvSpPr txBox="1"/>
          <p:nvPr/>
        </p:nvSpPr>
        <p:spPr>
          <a:xfrm>
            <a:off x="3819071" y="172251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66C809-37AF-FD4C-9DA0-98B5C370E475}"/>
              </a:ext>
            </a:extLst>
          </p:cNvPr>
          <p:cNvSpPr txBox="1"/>
          <p:nvPr/>
        </p:nvSpPr>
        <p:spPr>
          <a:xfrm>
            <a:off x="7204454" y="172251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ECF2217-E3E5-DA40-82D1-808A44D8B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7" t="4590" r="7360" b="7204"/>
          <a:stretch/>
        </p:blipFill>
        <p:spPr>
          <a:xfrm>
            <a:off x="3615560" y="2187367"/>
            <a:ext cx="4215566" cy="41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E4BF-BECE-AD4E-BD5C-33EA4382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Plaque assay (BW25113 </a:t>
            </a:r>
            <a:r>
              <a:rPr lang="el-GR" dirty="0"/>
              <a:t>Δ</a:t>
            </a:r>
            <a:r>
              <a:rPr lang="en-US" i="1" dirty="0" err="1"/>
              <a:t>lamB</a:t>
            </a:r>
            <a:r>
              <a:rPr lang="en-US" dirty="0"/>
              <a:t> - </a:t>
            </a:r>
            <a:r>
              <a:rPr lang="el-GR" dirty="0"/>
              <a:t>λ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77096-F8FE-D44D-9191-857061BF1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4" t="4308" r="4438" b="5640"/>
          <a:stretch/>
        </p:blipFill>
        <p:spPr>
          <a:xfrm>
            <a:off x="3775173" y="2095954"/>
            <a:ext cx="4246179" cy="44010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D66ADF-B03B-9240-B7B2-95A778C0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FB1521-B90F-CF4E-BF47-588A2659DE26}"/>
              </a:ext>
            </a:extLst>
          </p:cNvPr>
          <p:cNvSpPr txBox="1"/>
          <p:nvPr/>
        </p:nvSpPr>
        <p:spPr>
          <a:xfrm>
            <a:off x="2816640" y="235099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9BA1E8-83DA-194E-90E5-636441D2604F}"/>
              </a:ext>
            </a:extLst>
          </p:cNvPr>
          <p:cNvSpPr txBox="1"/>
          <p:nvPr/>
        </p:nvSpPr>
        <p:spPr>
          <a:xfrm>
            <a:off x="2816640" y="307431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50C00-00E8-4C4E-ACDC-9EF4FB5F3BF4}"/>
              </a:ext>
            </a:extLst>
          </p:cNvPr>
          <p:cNvSpPr txBox="1"/>
          <p:nvPr/>
        </p:nvSpPr>
        <p:spPr>
          <a:xfrm>
            <a:off x="1533071" y="273026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720C45-CF67-974A-A672-BC175E4EDD98}"/>
              </a:ext>
            </a:extLst>
          </p:cNvPr>
          <p:cNvCxnSpPr>
            <a:cxnSpLocks/>
          </p:cNvCxnSpPr>
          <p:nvPr/>
        </p:nvCxnSpPr>
        <p:spPr>
          <a:xfrm>
            <a:off x="2515658" y="2325579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4C15E5-CCF1-C349-917D-9BBAAADC6639}"/>
              </a:ext>
            </a:extLst>
          </p:cNvPr>
          <p:cNvCxnSpPr>
            <a:cxnSpLocks/>
          </p:cNvCxnSpPr>
          <p:nvPr/>
        </p:nvCxnSpPr>
        <p:spPr>
          <a:xfrm>
            <a:off x="2515658" y="3707118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E1A992-8291-8C47-A9AD-760100AB8BA6}"/>
              </a:ext>
            </a:extLst>
          </p:cNvPr>
          <p:cNvSpPr txBox="1"/>
          <p:nvPr/>
        </p:nvSpPr>
        <p:spPr>
          <a:xfrm>
            <a:off x="2816640" y="379763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186F9F-7C83-5142-A1F1-AD232C5C5802}"/>
              </a:ext>
            </a:extLst>
          </p:cNvPr>
          <p:cNvSpPr txBox="1"/>
          <p:nvPr/>
        </p:nvSpPr>
        <p:spPr>
          <a:xfrm>
            <a:off x="2816640" y="452095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E76BBE-D0D5-E94F-B674-AD20EEA10F4D}"/>
              </a:ext>
            </a:extLst>
          </p:cNvPr>
          <p:cNvSpPr txBox="1"/>
          <p:nvPr/>
        </p:nvSpPr>
        <p:spPr>
          <a:xfrm>
            <a:off x="2816640" y="514829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FDA14F-0A8C-6D46-8D9B-721716BB73DD}"/>
              </a:ext>
            </a:extLst>
          </p:cNvPr>
          <p:cNvSpPr txBox="1"/>
          <p:nvPr/>
        </p:nvSpPr>
        <p:spPr>
          <a:xfrm>
            <a:off x="2816640" y="578293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AFC221-FD0E-9C4C-A937-C421B2C2A12D}"/>
              </a:ext>
            </a:extLst>
          </p:cNvPr>
          <p:cNvSpPr txBox="1"/>
          <p:nvPr/>
        </p:nvSpPr>
        <p:spPr>
          <a:xfrm>
            <a:off x="1533071" y="41416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48C943-DA5C-404A-8BC7-39D141C978A2}"/>
              </a:ext>
            </a:extLst>
          </p:cNvPr>
          <p:cNvCxnSpPr>
            <a:cxnSpLocks/>
          </p:cNvCxnSpPr>
          <p:nvPr/>
        </p:nvCxnSpPr>
        <p:spPr>
          <a:xfrm>
            <a:off x="2515658" y="5148292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C9A710-6573-A949-A28B-33A8E5B54CB2}"/>
              </a:ext>
            </a:extLst>
          </p:cNvPr>
          <p:cNvSpPr txBox="1"/>
          <p:nvPr/>
        </p:nvSpPr>
        <p:spPr>
          <a:xfrm>
            <a:off x="1533071" y="558279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5E2CAB-8069-5049-9765-CB03D63B4C40}"/>
              </a:ext>
            </a:extLst>
          </p:cNvPr>
          <p:cNvSpPr txBox="1"/>
          <p:nvPr/>
        </p:nvSpPr>
        <p:spPr>
          <a:xfrm>
            <a:off x="3819071" y="172251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85A2FB-3328-FC47-AD74-8CB780B0E0F0}"/>
              </a:ext>
            </a:extLst>
          </p:cNvPr>
          <p:cNvSpPr txBox="1"/>
          <p:nvPr/>
        </p:nvSpPr>
        <p:spPr>
          <a:xfrm>
            <a:off x="7204454" y="172251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95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Jo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Joel" id="{E466F066-6B66-ED47-8940-E6030E82A9AA}" vid="{87896A43-6988-C64C-A4A7-26795930E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Joel</Template>
  <TotalTime>2</TotalTime>
  <Words>57</Words>
  <Application>Microsoft Macintosh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Helvetica Neue</vt:lpstr>
      <vt:lpstr>Basic Joel</vt:lpstr>
      <vt:lpstr>Plaque assay (WT BW25113 - λ)</vt:lpstr>
      <vt:lpstr>Plaque assay (BW25113 ΔlamB - λ)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BACpks vs ΔClbP Plaque image 1</dc:title>
  <dc:creator>Wong, Joel</dc:creator>
  <cp:lastModifiedBy>Wong, Joel</cp:lastModifiedBy>
  <cp:revision>3</cp:revision>
  <dcterms:created xsi:type="dcterms:W3CDTF">2021-03-01T20:32:04Z</dcterms:created>
  <dcterms:modified xsi:type="dcterms:W3CDTF">2022-01-08T12:54:42Z</dcterms:modified>
</cp:coreProperties>
</file>