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Default Extension="png" ContentType="image/png"/>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handoutMasters/handoutMaster1.xml" ContentType="application/vnd.openxmlformats-officedocument.presentationml.handoutMaster+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Slides/notesSlide1.xml" ContentType="application/vnd.openxmlformats-officedocument.presentationml.notesSlide+xml"/>
  <Override PartName="/ppt/slides/slide6.xml" ContentType="application/vnd.openxmlformats-officedocument.presentationml.slide+xml"/>
  <Override PartName="/ppt/notesSlides/notesSlide2.xml" ContentType="application/vnd.openxmlformats-officedocument.presentationml.notesSlid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officeDocument/2006/relationships/extended-properties" Target="docProps/app.xml"/><Relationship Id="rId3" Type="http://schemas.openxmlformats.org/package/2006/relationships/metadata/core-properties" Target="docProps/core.xml"/><Relationship Id="rId4" Type="http://schemas.openxmlformats.org/officeDocument/2006/relationships/custom-properties" Target="docProps/custom.xml"/></Relationships>
</file>

<file path=ppt/presentation.xml><?xml version="1.0" encoding="utf-8"?>
<p:presentation xmlns:p="http://schemas.openxmlformats.org/presentationml/2006/main" xmlns:r="http://schemas.openxmlformats.org/officeDocument/2006/relationships" xmlns:a="http://schemas.openxmlformats.org/drawingml/2006/main" embedTrueTypeFonts="1">
  <p:sldMasterIdLst>
    <p:sldMasterId id="2147483648" r:id="rId1"/>
  </p:sldMasterIdLst>
  <p:notesMasterIdLst>
    <p:notesMasterId r:id="rId2"/>
  </p:notesMasterIdLst>
  <p:handoutMasterIdLst>
    <p:handoutMasterId r:id="rId3"/>
  </p:handoutMasterIdLst>
  <p:sldIdLst>
    <p:sldId id="257" r:id="rId4"/>
    <p:sldId id="258" r:id="rId5"/>
    <p:sldId id="259" r:id="rId6"/>
    <p:sldId id="260" r:id="rId7"/>
    <p:sldId id="261" r:id="rId8"/>
    <p:sldId id="262" r:id="rId9"/>
  </p:sldIdLst>
  <p:sldSz type="screen16x9" cy="6858000" cx="12192000"/>
  <p:notesSz cx="6858000" cy="9144000"/>
  <p:embeddedFontLst>
    <p:embeddedFont>
      <p:font typeface="Calibri" panose="020F0502020204030204" pitchFamily="34" charset="0"/>
      <p:regular r:id="rId10"/>
      <p:bold r:id="rId11"/>
      <p:italic r:id="rId12"/>
      <p:boldItalic r:id="rId13"/>
    </p:embeddedFont>
    <p:embeddedFont>
      <p:font typeface="Impact" panose="020B0806030902050204" pitchFamily="34" charset="0"/>
      <p:regular r:id="rId14"/>
    </p:embeddedFont>
    <p:embeddedFont>
      <p:font typeface="等线" panose="02010600030101010101" charset="-122"/>
      <p:regular r:id="rId15"/>
    </p:embeddedFont>
  </p:embeddedFontLst>
  <p:defaultTextStyle>
    <a:defPPr>
      <a:defRPr lang="zh-CN"/>
    </a:defPPr>
    <a:lvl1pPr algn="l" defTabSz="914400" eaLnBrk="1" hangingPunct="1" latinLnBrk="0" marL="0" rtl="0">
      <a:defRPr sz="1800" kern="1200">
        <a:solidFill>
          <a:schemeClr val="tx1"/>
        </a:solidFill>
        <a:latin typeface="+mn-lt"/>
        <a:ea typeface="+mn-ea"/>
        <a:cs typeface="+mn-cs"/>
      </a:defRPr>
    </a:lvl1pPr>
    <a:lvl2pPr algn="l" defTabSz="914400" eaLnBrk="1" hangingPunct="1" latinLnBrk="0" marL="457200" rtl="0">
      <a:defRPr sz="1800" kern="1200">
        <a:solidFill>
          <a:schemeClr val="tx1"/>
        </a:solidFill>
        <a:latin typeface="+mn-lt"/>
        <a:ea typeface="+mn-ea"/>
        <a:cs typeface="+mn-cs"/>
      </a:defRPr>
    </a:lvl2pPr>
    <a:lvl3pPr algn="l" defTabSz="914400" eaLnBrk="1" hangingPunct="1" latinLnBrk="0" marL="914400" rtl="0">
      <a:defRPr sz="1800" kern="1200">
        <a:solidFill>
          <a:schemeClr val="tx1"/>
        </a:solidFill>
        <a:latin typeface="+mn-lt"/>
        <a:ea typeface="+mn-ea"/>
        <a:cs typeface="+mn-cs"/>
      </a:defRPr>
    </a:lvl3pPr>
    <a:lvl4pPr algn="l" defTabSz="914400" eaLnBrk="1" hangingPunct="1" latinLnBrk="0" marL="1371600" rtl="0">
      <a:defRPr sz="1800" kern="1200">
        <a:solidFill>
          <a:schemeClr val="tx1"/>
        </a:solidFill>
        <a:latin typeface="+mn-lt"/>
        <a:ea typeface="+mn-ea"/>
        <a:cs typeface="+mn-cs"/>
      </a:defRPr>
    </a:lvl4pPr>
    <a:lvl5pPr algn="l" defTabSz="914400" eaLnBrk="1" hangingPunct="1" latinLnBrk="0" marL="1828800" rtl="0">
      <a:defRPr sz="1800" kern="1200">
        <a:solidFill>
          <a:schemeClr val="tx1"/>
        </a:solidFill>
        <a:latin typeface="+mn-lt"/>
        <a:ea typeface="+mn-ea"/>
        <a:cs typeface="+mn-cs"/>
      </a:defRPr>
    </a:lvl5pPr>
    <a:lvl6pPr algn="l" defTabSz="914400" eaLnBrk="1" hangingPunct="1" latinLnBrk="0" marL="2286000" rtl="0">
      <a:defRPr sz="1800" kern="1200">
        <a:solidFill>
          <a:schemeClr val="tx1"/>
        </a:solidFill>
        <a:latin typeface="+mn-lt"/>
        <a:ea typeface="+mn-ea"/>
        <a:cs typeface="+mn-cs"/>
      </a:defRPr>
    </a:lvl6pPr>
    <a:lvl7pPr algn="l" defTabSz="914400" eaLnBrk="1" hangingPunct="1" latinLnBrk="0" marL="2743200" rtl="0">
      <a:defRPr sz="1800" kern="1200">
        <a:solidFill>
          <a:schemeClr val="tx1"/>
        </a:solidFill>
        <a:latin typeface="+mn-lt"/>
        <a:ea typeface="+mn-ea"/>
        <a:cs typeface="+mn-cs"/>
      </a:defRPr>
    </a:lvl7pPr>
    <a:lvl8pPr algn="l" defTabSz="914400" eaLnBrk="1" hangingPunct="1" latinLnBrk="0" marL="3200400" rtl="0">
      <a:defRPr sz="1800" kern="1200">
        <a:solidFill>
          <a:schemeClr val="tx1"/>
        </a:solidFill>
        <a:latin typeface="+mn-lt"/>
        <a:ea typeface="+mn-ea"/>
        <a:cs typeface="+mn-cs"/>
      </a:defRPr>
    </a:lvl8pPr>
    <a:lvl9pPr algn="l" defTabSz="914400" eaLnBrk="1" hangingPunct="1" latinLnBrk="0" marL="3657600" rtl="0">
      <a:defRPr sz="1800" kern="1200">
        <a:solidFill>
          <a:schemeClr val="tx1"/>
        </a:solidFill>
        <a:latin typeface="+mn-lt"/>
        <a:ea typeface="+mn-ea"/>
        <a:cs typeface="+mn-cs"/>
      </a:defRPr>
    </a:lvl9pPr>
  </p:defaultTextStyle>
</p:presentation>
</file>

<file path=ppt/presProps.xml><?xml version="1.0" encoding="utf-8"?>
<p:presentationPr xmlns:p="http://schemas.openxmlformats.org/presentationml/2006/main" xmlns:r="http://schemas.openxmlformats.org/officeDocument/2006/relationships" xmlns:a="http://schemas.openxmlformats.org/drawingml/2006/main">
  <p:showPr>
    <p:present/>
    <p:sldAll/>
    <p:penClr>
      <a:prstClr val="red"/>
    </p:penClr>
  </p:showPr>
  <p:clrMru>
    <a:srgbClr val="416773"/>
    <a:srgbClr val="406778"/>
  </p:clrMru>
</p:presentationPr>
</file>

<file path=ppt/tableStyles.xml><?xml version="1.0" encoding="utf-8"?>
<a:tblStyleLst xmlns:a="http://schemas.openxmlformats.org/drawingml/2006/main" def="{5C22544A-7EE6-4342-B048-85BDC9FD1C3A}"/>
</file>

<file path=ppt/viewProps.xml><?xml version="1.0" encoding="utf-8"?>
<p:viewPr xmlns:p="http://schemas.openxmlformats.org/presentationml/2006/main" xmlns:r="http://schemas.openxmlformats.org/officeDocument/2006/relationships" xmlns:a="http://schemas.openxmlformats.org/drawingml/2006/main">
  <p:normalViewPr>
    <p:restoredLeft sz="19045" autoAdjust="0"/>
    <p:restoredTop sz="94834" autoAdjust="0"/>
  </p:normalViewPr>
  <p:slideViewPr>
    <p:cSldViewPr showGuides="1" snapToGrid="0">
      <p:cViewPr varScale="1">
        <p:scale>
          <a:sx n="55" d="100"/>
          <a:sy n="55" d="100"/>
        </p:scale>
        <p:origin x="102" y="1056"/>
      </p:cViewPr>
      <p:guideLst>
        <p:guide orient="horz" pos="2160"/>
        <p:guide pos="3839"/>
      </p:guideLst>
    </p:cSldViewPr>
  </p:slideViewPr>
  <p:notesTextViewPr>
    <p:cViewPr>
      <p:scale>
        <a:sx n="1" d="1"/>
        <a:sy n="1" d="1"/>
      </p:scale>
      <p:origin x="0" y="0"/>
    </p:cViewPr>
  </p:notesTextViewPr>
  <p:notesViewPr>
    <p:cSldViewPr snapToGrid="0">
      <p:cViewPr varScale="1">
        <p:scale>
          <a:sx n="57" d="100"/>
          <a:sy n="57" d="100"/>
        </p:scale>
        <p:origin x="3259" y="58"/>
      </p:cViewPr>
    </p:cSldViewPr>
  </p:notes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notesMaster" Target="notesMasters/notesMaster1.xml"/><Relationship Id="rId3" Type="http://schemas.openxmlformats.org/officeDocument/2006/relationships/handoutMaster" Target="handoutMasters/handoutMaster1.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font" Target="fonts/font1.fntdata"/><Relationship Id="rId11" Type="http://schemas.openxmlformats.org/officeDocument/2006/relationships/font" Target="fonts/font2.fntdata"/><Relationship Id="rId12" Type="http://schemas.openxmlformats.org/officeDocument/2006/relationships/font" Target="fonts/font3.fntdata"/><Relationship Id="rId13" Type="http://schemas.openxmlformats.org/officeDocument/2006/relationships/font" Target="fonts/font4.fntdata"/><Relationship Id="rId14" Type="http://schemas.openxmlformats.org/officeDocument/2006/relationships/font" Target="fonts/font5.fntdata"/><Relationship Id="rId15" Type="http://schemas.openxmlformats.org/officeDocument/2006/relationships/font" Target="fonts/font6.fntdata"/><Relationship Id="rId16" Type="http://schemas.openxmlformats.org/officeDocument/2006/relationships/tableStyles" Target="tableStyles.xml"/><Relationship Id="rId17" Type="http://schemas.openxmlformats.org/officeDocument/2006/relationships/presProps" Target="presProps.xml"/><Relationship Id="rId18" Type="http://schemas.openxmlformats.org/officeDocument/2006/relationships/viewProps" Target="viewProps.xml"/><Relationship Id="rId19"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33" name=""/>
        <p:cNvGrpSpPr/>
        <p:nvPr/>
      </p:nvGrpSpPr>
      <p:grpSpPr>
        <a:xfrm>
          <a:off x="0" y="0"/>
          <a:ext cx="0" cy="0"/>
          <a:chOff x="0" y="0"/>
          <a:chExt cx="0" cy="0"/>
        </a:xfrm>
      </p:grpSpPr>
      <p:sp>
        <p:nvSpPr>
          <p:cNvPr id="1048636" name="页眉占位符 1"/>
          <p:cNvSpPr>
            <a:spLocks noGrp="1"/>
          </p:cNvSpPr>
          <p:nvPr>
            <p:ph type="hdr" sz="quarter"/>
          </p:nvPr>
        </p:nvSpPr>
        <p:spPr>
          <a:xfrm>
            <a:off x="0" y="0"/>
            <a:ext cx="2971800" cy="458788"/>
          </a:xfrm>
          <a:prstGeom prst="rect"/>
        </p:spPr>
        <p:txBody>
          <a:bodyPr bIns="45720" lIns="91440" rIns="91440" rtlCol="0" tIns="45720" vert="horz"/>
          <a:lstStyle>
            <a:lvl1pPr algn="l">
              <a:defRPr sz="1200"/>
            </a:lvl1pPr>
          </a:lstStyle>
          <a:p>
            <a:endParaRPr altLang="en-US" dirty="0" lang="zh-CN">
              <a:latin typeface="幼圆" panose="02010509060101010101" pitchFamily="49" charset="-122"/>
              <a:ea typeface="幼圆" panose="02010509060101010101" pitchFamily="49" charset="-122"/>
            </a:endParaRPr>
          </a:p>
        </p:txBody>
      </p:sp>
      <p:sp>
        <p:nvSpPr>
          <p:cNvPr id="1048637" name="日期占位符 2"/>
          <p:cNvSpPr>
            <a:spLocks noGrp="1"/>
          </p:cNvSpPr>
          <p:nvPr>
            <p:ph type="dt" sz="quarter" idx="1"/>
          </p:nvPr>
        </p:nvSpPr>
        <p:spPr>
          <a:xfrm>
            <a:off x="3884613" y="0"/>
            <a:ext cx="2971800" cy="458788"/>
          </a:xfrm>
          <a:prstGeom prst="rect"/>
        </p:spPr>
        <p:txBody>
          <a:bodyPr bIns="45720" lIns="91440" rIns="91440" rtlCol="0" tIns="45720" vert="horz"/>
          <a:lstStyle>
            <a:lvl1pPr algn="r">
              <a:defRPr sz="1200"/>
            </a:lvl1pPr>
          </a:lstStyle>
          <a:p>
            <a:fld id="{266B7499-6455-4451-819C-12B4C9DE3C36}" type="datetimeFigureOut">
              <a:rPr altLang="en-US" lang="zh-CN" smtClean="0">
                <a:latin typeface="Calibri" panose="020F0502020204030204" pitchFamily="34" charset="0"/>
                <a:ea typeface="Calibri" panose="020F0502020204030204" pitchFamily="34" charset="0"/>
              </a:rPr>
            </a:fld>
            <a:endParaRPr altLang="en-US" dirty="0" lang="zh-CN">
              <a:latin typeface="Calibri" panose="020F0502020204030204" pitchFamily="34" charset="0"/>
              <a:ea typeface="Calibri" panose="020F0502020204030204" pitchFamily="34" charset="0"/>
            </a:endParaRPr>
          </a:p>
        </p:txBody>
      </p:sp>
      <p:sp>
        <p:nvSpPr>
          <p:cNvPr id="1048638" name="页脚占位符 3"/>
          <p:cNvSpPr>
            <a:spLocks noGrp="1"/>
          </p:cNvSpPr>
          <p:nvPr>
            <p:ph type="ftr" sz="quarter" idx="2"/>
          </p:nvPr>
        </p:nvSpPr>
        <p:spPr>
          <a:xfrm>
            <a:off x="0" y="8685213"/>
            <a:ext cx="2971800" cy="458787"/>
          </a:xfrm>
          <a:prstGeom prst="rect"/>
        </p:spPr>
        <p:txBody>
          <a:bodyPr anchor="b" bIns="45720" lIns="91440" rIns="91440" rtlCol="0" tIns="45720" vert="horz"/>
          <a:lstStyle>
            <a:lvl1pPr algn="l">
              <a:defRPr sz="1200"/>
            </a:lvl1pPr>
          </a:lstStyle>
          <a:p>
            <a:endParaRPr altLang="en-US" dirty="0" lang="zh-CN">
              <a:latin typeface="幼圆" panose="02010509060101010101" pitchFamily="49" charset="-122"/>
              <a:ea typeface="幼圆" panose="02010509060101010101" pitchFamily="49" charset="-122"/>
            </a:endParaRPr>
          </a:p>
        </p:txBody>
      </p:sp>
      <p:sp>
        <p:nvSpPr>
          <p:cNvPr id="1048639" name="灯片编号占位符 4"/>
          <p:cNvSpPr>
            <a:spLocks noGrp="1"/>
          </p:cNvSpPr>
          <p:nvPr>
            <p:ph type="sldNum" sz="quarter" idx="3"/>
          </p:nvPr>
        </p:nvSpPr>
        <p:spPr>
          <a:xfrm>
            <a:off x="3884613" y="8685213"/>
            <a:ext cx="2971800" cy="458787"/>
          </a:xfrm>
          <a:prstGeom prst="rect"/>
        </p:spPr>
        <p:txBody>
          <a:bodyPr anchor="b" bIns="45720" lIns="91440" rIns="91440" rtlCol="0" tIns="45720" vert="horz"/>
          <a:lstStyle>
            <a:lvl1pPr algn="r">
              <a:defRPr sz="1200"/>
            </a:lvl1pPr>
          </a:lstStyle>
          <a:p>
            <a:fld id="{E667B39C-AED9-4162-B1B1-388A9BAAEF73}" type="slidenum">
              <a:rPr altLang="en-US" lang="zh-CN" smtClean="0">
                <a:latin typeface="Calibri" panose="020F0502020204030204" pitchFamily="34" charset="0"/>
                <a:ea typeface="Calibri" panose="020F0502020204030204" pitchFamily="34" charset="0"/>
              </a:rPr>
            </a:fld>
            <a:endParaRPr altLang="en-US" dirty="0" lang="zh-CN">
              <a:latin typeface="Calibri" panose="020F0502020204030204" pitchFamily="34" charset="0"/>
              <a:ea typeface="Calibri" panose="020F0502020204030204" pitchFamily="34" charset="0"/>
            </a:endParaRPr>
          </a:p>
        </p:txBody>
      </p:sp>
    </p:spTree>
  </p:cSld>
  <p:clrMap accent1="accent1" accent2="accent2" accent3="accent3" accent4="accent4" accent5="accent5" accent6="accent6" bg1="lt1" bg2="lt2" tx1="dk1" tx2="dk2"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32" name=""/>
        <p:cNvGrpSpPr/>
        <p:nvPr/>
      </p:nvGrpSpPr>
      <p:grpSpPr>
        <a:xfrm>
          <a:off x="0" y="0"/>
          <a:ext cx="0" cy="0"/>
          <a:chOff x="0" y="0"/>
          <a:chExt cx="0" cy="0"/>
        </a:xfrm>
      </p:grpSpPr>
      <p:sp>
        <p:nvSpPr>
          <p:cNvPr id="1048630" name="页眉占位符 1"/>
          <p:cNvSpPr>
            <a:spLocks noGrp="1"/>
          </p:cNvSpPr>
          <p:nvPr>
            <p:ph type="hdr" sz="quarter"/>
          </p:nvPr>
        </p:nvSpPr>
        <p:spPr>
          <a:xfrm>
            <a:off x="0" y="0"/>
            <a:ext cx="2971800" cy="458788"/>
          </a:xfrm>
          <a:prstGeom prst="rect"/>
        </p:spPr>
        <p:txBody>
          <a:bodyPr bIns="45720" lIns="91440" rIns="91440" rtlCol="0" tIns="45720" vert="horz"/>
          <a:lstStyle>
            <a:lvl1pPr algn="l">
              <a:defRPr sz="1200">
                <a:latin typeface="Calibri" panose="020F0502020204030204" pitchFamily="34" charset="0"/>
                <a:ea typeface="Calibri" panose="020F0502020204030204" pitchFamily="34" charset="0"/>
              </a:defRPr>
            </a:lvl1pPr>
          </a:lstStyle>
          <a:p>
            <a:endParaRPr altLang="en-US" dirty="0" lang="zh-CN"/>
          </a:p>
        </p:txBody>
      </p:sp>
      <p:sp>
        <p:nvSpPr>
          <p:cNvPr id="1048631" name="日期占位符 2"/>
          <p:cNvSpPr>
            <a:spLocks noGrp="1"/>
          </p:cNvSpPr>
          <p:nvPr>
            <p:ph type="dt" idx="1"/>
          </p:nvPr>
        </p:nvSpPr>
        <p:spPr>
          <a:xfrm>
            <a:off x="3884613" y="0"/>
            <a:ext cx="2971800" cy="458788"/>
          </a:xfrm>
          <a:prstGeom prst="rect"/>
        </p:spPr>
        <p:txBody>
          <a:bodyPr bIns="45720" lIns="91440" rIns="91440" rtlCol="0" tIns="45720" vert="horz"/>
          <a:lstStyle>
            <a:lvl1pPr algn="r">
              <a:defRPr sz="1200">
                <a:latin typeface="Calibri" panose="020F0502020204030204" pitchFamily="34" charset="0"/>
                <a:ea typeface="Calibri" panose="020F0502020204030204" pitchFamily="34" charset="0"/>
              </a:defRPr>
            </a:lvl1pPr>
          </a:lstStyle>
          <a:p>
            <a:fld id="{EB1E8144-1717-455B-8710-1072F1C69B3D}" type="datetimeFigureOut">
              <a:rPr altLang="en-US" lang="zh-CN" smtClean="0"/>
            </a:fld>
            <a:endParaRPr altLang="en-US" dirty="0" lang="zh-CN"/>
          </a:p>
        </p:txBody>
      </p:sp>
      <p:sp>
        <p:nvSpPr>
          <p:cNvPr id="1048632" name="幻灯片图像占位符 3"/>
          <p:cNvSpPr>
            <a:spLocks noChangeAspect="1" noRot="1" noGrp="1"/>
          </p:cNvSpPr>
          <p:nvPr>
            <p:ph type="sldImg" idx="2"/>
          </p:nvPr>
        </p:nvSpPr>
        <p:spPr>
          <a:xfrm>
            <a:off x="685800" y="1143000"/>
            <a:ext cx="5486400" cy="3086100"/>
          </a:xfrm>
          <a:prstGeom prst="rect"/>
          <a:noFill/>
          <a:ln w="12700">
            <a:solidFill>
              <a:prstClr val="black"/>
            </a:solidFill>
          </a:ln>
        </p:spPr>
        <p:txBody>
          <a:bodyPr anchor="ctr" bIns="45720" lIns="91440" rIns="91440" rtlCol="0" tIns="45720" vert="horz"/>
          <a:p>
            <a:endParaRPr altLang="en-US" dirty="0" lang="zh-CN"/>
          </a:p>
        </p:txBody>
      </p:sp>
      <p:sp>
        <p:nvSpPr>
          <p:cNvPr id="1048633" name="备注占位符 4"/>
          <p:cNvSpPr>
            <a:spLocks noGrp="1"/>
          </p:cNvSpPr>
          <p:nvPr>
            <p:ph type="body" sz="quarter" idx="3"/>
          </p:nvPr>
        </p:nvSpPr>
        <p:spPr>
          <a:xfrm>
            <a:off x="685800" y="4400550"/>
            <a:ext cx="5486400" cy="3600450"/>
          </a:xfrm>
          <a:prstGeom prst="rect"/>
        </p:spPr>
        <p:txBody>
          <a:bodyPr bIns="45720" lIns="91440" rIns="91440" rtlCol="0" tIns="45720" vert="horz"/>
          <a:p>
            <a:pPr lvl="0"/>
            <a:r>
              <a:rPr altLang="en-US" dirty="0" lang="zh-CN"/>
              <a:t>编辑母版文本样式</a:t>
            </a:r>
            <a:endParaRPr altLang="en-US" dirty="0" lang="zh-CN"/>
          </a:p>
          <a:p>
            <a:pPr lvl="1"/>
            <a:r>
              <a:rPr altLang="en-US" dirty="0" lang="zh-CN"/>
              <a:t>第二级</a:t>
            </a:r>
            <a:endParaRPr altLang="en-US" dirty="0" lang="zh-CN"/>
          </a:p>
          <a:p>
            <a:pPr lvl="2"/>
            <a:r>
              <a:rPr altLang="en-US" dirty="0" lang="zh-CN"/>
              <a:t>第三级</a:t>
            </a:r>
            <a:endParaRPr altLang="en-US" dirty="0" lang="zh-CN"/>
          </a:p>
          <a:p>
            <a:pPr lvl="3"/>
            <a:r>
              <a:rPr altLang="en-US" dirty="0" lang="zh-CN"/>
              <a:t>第四级</a:t>
            </a:r>
            <a:endParaRPr altLang="en-US" dirty="0" lang="zh-CN"/>
          </a:p>
          <a:p>
            <a:pPr lvl="4"/>
            <a:r>
              <a:rPr altLang="en-US" dirty="0" lang="zh-CN"/>
              <a:t>第五级</a:t>
            </a:r>
            <a:endParaRPr altLang="en-US" dirty="0" lang="zh-CN"/>
          </a:p>
        </p:txBody>
      </p:sp>
      <p:sp>
        <p:nvSpPr>
          <p:cNvPr id="1048634" name="页脚占位符 5"/>
          <p:cNvSpPr>
            <a:spLocks noGrp="1"/>
          </p:cNvSpPr>
          <p:nvPr>
            <p:ph type="ftr" sz="quarter" idx="4"/>
          </p:nvPr>
        </p:nvSpPr>
        <p:spPr>
          <a:xfrm>
            <a:off x="0" y="8685213"/>
            <a:ext cx="2971800" cy="458787"/>
          </a:xfrm>
          <a:prstGeom prst="rect"/>
        </p:spPr>
        <p:txBody>
          <a:bodyPr anchor="b" bIns="45720" lIns="91440" rIns="91440" rtlCol="0" tIns="45720" vert="horz"/>
          <a:lstStyle>
            <a:lvl1pPr algn="l">
              <a:defRPr sz="1200">
                <a:latin typeface="Calibri" panose="020F0502020204030204" pitchFamily="34" charset="0"/>
                <a:ea typeface="Calibri" panose="020F0502020204030204" pitchFamily="34" charset="0"/>
              </a:defRPr>
            </a:lvl1pPr>
          </a:lstStyle>
          <a:p>
            <a:endParaRPr altLang="en-US" dirty="0" lang="zh-CN"/>
          </a:p>
        </p:txBody>
      </p:sp>
      <p:sp>
        <p:nvSpPr>
          <p:cNvPr id="1048635" name="灯片编号占位符 6"/>
          <p:cNvSpPr>
            <a:spLocks noGrp="1"/>
          </p:cNvSpPr>
          <p:nvPr>
            <p:ph type="sldNum" sz="quarter" idx="5"/>
          </p:nvPr>
        </p:nvSpPr>
        <p:spPr>
          <a:xfrm>
            <a:off x="3884613" y="8685213"/>
            <a:ext cx="2971800" cy="458787"/>
          </a:xfrm>
          <a:prstGeom prst="rect"/>
        </p:spPr>
        <p:txBody>
          <a:bodyPr anchor="b" bIns="45720" lIns="91440" rIns="91440" rtlCol="0" tIns="45720" vert="horz"/>
          <a:lstStyle>
            <a:lvl1pPr algn="r">
              <a:defRPr sz="1200">
                <a:latin typeface="Calibri" panose="020F0502020204030204" pitchFamily="34" charset="0"/>
                <a:ea typeface="Calibri" panose="020F0502020204030204" pitchFamily="34" charset="0"/>
              </a:defRPr>
            </a:lvl1pPr>
          </a:lstStyle>
          <a:p>
            <a:fld id="{BD9C1411-A1CC-4AC7-881C-E2CC93D983CD}" type="slidenum">
              <a:rPr altLang="en-US" lang="zh-CN" smtClean="0"/>
            </a:fld>
            <a:endParaRPr altLang="en-US" dirty="0" lang="zh-CN"/>
          </a:p>
        </p:txBody>
      </p:sp>
    </p:spTree>
  </p:cSld>
  <p:clrMap accent1="accent1" accent2="accent2" accent3="accent3" accent4="accent4" accent5="accent5" accent6="accent6" bg1="lt1" bg2="lt2" tx1="dk1" tx2="dk2" hlink="hlink" folHlink="folHlink"/>
  <p:notesStyle>
    <a:lvl1pPr algn="l" defTabSz="914400" eaLnBrk="1" hangingPunct="1" latinLnBrk="0" marL="0" rtl="0">
      <a:defRPr sz="1200" kern="1200">
        <a:solidFill>
          <a:schemeClr val="tx1"/>
        </a:solidFill>
        <a:latin typeface="Calibri" panose="020F0502020204030204" pitchFamily="34" charset="0"/>
        <a:ea typeface="Calibri" panose="020F0502020204030204" pitchFamily="34" charset="0"/>
        <a:cs typeface="+mn-cs"/>
      </a:defRPr>
    </a:lvl1pPr>
    <a:lvl2pPr algn="l" defTabSz="914400" eaLnBrk="1" hangingPunct="1" latinLnBrk="0" marL="457200" rtl="0">
      <a:defRPr sz="1200" kern="1200">
        <a:solidFill>
          <a:schemeClr val="tx1"/>
        </a:solidFill>
        <a:latin typeface="Calibri" panose="020F0502020204030204" pitchFamily="34" charset="0"/>
        <a:ea typeface="Calibri" panose="020F0502020204030204" pitchFamily="34" charset="0"/>
        <a:cs typeface="+mn-cs"/>
      </a:defRPr>
    </a:lvl2pPr>
    <a:lvl3pPr algn="l" defTabSz="914400" eaLnBrk="1" hangingPunct="1" latinLnBrk="0" marL="914400" rtl="0">
      <a:defRPr sz="1200" kern="1200">
        <a:solidFill>
          <a:schemeClr val="tx1"/>
        </a:solidFill>
        <a:latin typeface="Calibri" panose="020F0502020204030204" pitchFamily="34" charset="0"/>
        <a:ea typeface="Calibri" panose="020F0502020204030204" pitchFamily="34" charset="0"/>
        <a:cs typeface="+mn-cs"/>
      </a:defRPr>
    </a:lvl3pPr>
    <a:lvl4pPr algn="l" defTabSz="914400" eaLnBrk="1" hangingPunct="1" latinLnBrk="0" marL="1371600" rtl="0">
      <a:defRPr sz="1200" kern="1200">
        <a:solidFill>
          <a:schemeClr val="tx1"/>
        </a:solidFill>
        <a:latin typeface="Calibri" panose="020F0502020204030204" pitchFamily="34" charset="0"/>
        <a:ea typeface="Calibri" panose="020F0502020204030204" pitchFamily="34" charset="0"/>
        <a:cs typeface="+mn-cs"/>
      </a:defRPr>
    </a:lvl4pPr>
    <a:lvl5pPr algn="l" defTabSz="914400" eaLnBrk="1" hangingPunct="1" latinLnBrk="0" marL="1828800" rtl="0">
      <a:defRPr sz="1200" kern="1200">
        <a:solidFill>
          <a:schemeClr val="tx1"/>
        </a:solidFill>
        <a:latin typeface="Calibri" panose="020F0502020204030204" pitchFamily="34" charset="0"/>
        <a:ea typeface="Calibri" panose="020F0502020204030204" pitchFamily="34" charset="0"/>
        <a:cs typeface="+mn-cs"/>
      </a:defRPr>
    </a:lvl5pPr>
    <a:lvl6pPr algn="l" defTabSz="914400" eaLnBrk="1" hangingPunct="1" latinLnBrk="0" marL="2286000" rtl="0">
      <a:defRPr sz="1200" kern="1200">
        <a:solidFill>
          <a:schemeClr val="tx1"/>
        </a:solidFill>
        <a:latin typeface="+mn-lt"/>
        <a:ea typeface="+mn-ea"/>
        <a:cs typeface="+mn-cs"/>
      </a:defRPr>
    </a:lvl6pPr>
    <a:lvl7pPr algn="l" defTabSz="914400" eaLnBrk="1" hangingPunct="1" latinLnBrk="0" marL="2743200" rtl="0">
      <a:defRPr sz="1200" kern="1200">
        <a:solidFill>
          <a:schemeClr val="tx1"/>
        </a:solidFill>
        <a:latin typeface="+mn-lt"/>
        <a:ea typeface="+mn-ea"/>
        <a:cs typeface="+mn-cs"/>
      </a:defRPr>
    </a:lvl7pPr>
    <a:lvl8pPr algn="l" defTabSz="914400" eaLnBrk="1" hangingPunct="1" latinLnBrk="0" marL="3200400" rtl="0">
      <a:defRPr sz="1200" kern="1200">
        <a:solidFill>
          <a:schemeClr val="tx1"/>
        </a:solidFill>
        <a:latin typeface="+mn-lt"/>
        <a:ea typeface="+mn-ea"/>
        <a:cs typeface="+mn-cs"/>
      </a:defRPr>
    </a:lvl8pPr>
    <a:lvl9pPr algn="l" defTabSz="914400" eaLnBrk="1" hangingPunct="1" latinLnBrk="0" marL="3657600" rtl="0">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27" name=""/>
        <p:cNvGrpSpPr/>
        <p:nvPr/>
      </p:nvGrpSpPr>
      <p:grpSpPr>
        <a:xfrm>
          <a:off x="0" y="0"/>
          <a:ext cx="0" cy="0"/>
          <a:chOff x="0" y="0"/>
          <a:chExt cx="0" cy="0"/>
        </a:xfrm>
      </p:grpSpPr>
      <p:sp>
        <p:nvSpPr>
          <p:cNvPr id="1048623" name="幻灯片图像占位符 1"/>
          <p:cNvSpPr>
            <a:spLocks noChangeAspect="1" noRot="1" noGrp="1"/>
          </p:cNvSpPr>
          <p:nvPr>
            <p:ph type="sldImg"/>
          </p:nvPr>
        </p:nvSpPr>
        <p:spPr/>
      </p:sp>
      <p:sp>
        <p:nvSpPr>
          <p:cNvPr id="1048624" name="备注占位符 2"/>
          <p:cNvSpPr>
            <a:spLocks noGrp="1"/>
          </p:cNvSpPr>
          <p:nvPr>
            <p:ph type="body" idx="1"/>
          </p:nvPr>
        </p:nvSpPr>
        <p:spPr/>
        <p:txBody>
          <a:bodyPr/>
          <a:p>
            <a:endParaRPr altLang="en-US" lang="zh-CN"/>
          </a:p>
        </p:txBody>
      </p:sp>
      <p:sp>
        <p:nvSpPr>
          <p:cNvPr id="1048625" name="灯片编号占位符 3"/>
          <p:cNvSpPr>
            <a:spLocks noGrp="1"/>
          </p:cNvSpPr>
          <p:nvPr>
            <p:ph type="sldNum" sz="quarter" idx="10"/>
          </p:nvPr>
        </p:nvSpPr>
        <p:spPr/>
        <p:txBody>
          <a:bodyPr/>
          <a:p>
            <a:fld id="{054BDDFF-9C74-45EE-AD90-2B14BDC1031C}" type="slidenum">
              <a:rPr altLang="en-US" lang="zh-CN" smtClean="0">
                <a:solidFill>
                  <a:prstClr val="black"/>
                </a:solidFill>
              </a:rPr>
            </a:fld>
            <a:endParaRPr altLang="en-US" lang="zh-CN">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30" name=""/>
        <p:cNvGrpSpPr/>
        <p:nvPr/>
      </p:nvGrpSpPr>
      <p:grpSpPr>
        <a:xfrm>
          <a:off x="0" y="0"/>
          <a:ext cx="0" cy="0"/>
          <a:chOff x="0" y="0"/>
          <a:chExt cx="0" cy="0"/>
        </a:xfrm>
      </p:grpSpPr>
      <p:sp>
        <p:nvSpPr>
          <p:cNvPr id="1048627" name="幻灯片图像占位符 1"/>
          <p:cNvSpPr>
            <a:spLocks noChangeAspect="1" noRot="1" noGrp="1"/>
          </p:cNvSpPr>
          <p:nvPr>
            <p:ph type="sldImg"/>
          </p:nvPr>
        </p:nvSpPr>
        <p:spPr/>
      </p:sp>
      <p:sp>
        <p:nvSpPr>
          <p:cNvPr id="1048628" name="备注占位符 2"/>
          <p:cNvSpPr>
            <a:spLocks noGrp="1"/>
          </p:cNvSpPr>
          <p:nvPr>
            <p:ph type="body" idx="1"/>
          </p:nvPr>
        </p:nvSpPr>
        <p:spPr/>
        <p:txBody>
          <a:bodyPr/>
          <a:p>
            <a:endParaRPr altLang="en-US" lang="zh-CN"/>
          </a:p>
        </p:txBody>
      </p:sp>
      <p:sp>
        <p:nvSpPr>
          <p:cNvPr id="1048629" name="灯片编号占位符 3"/>
          <p:cNvSpPr>
            <a:spLocks noGrp="1"/>
          </p:cNvSpPr>
          <p:nvPr>
            <p:ph type="sldNum" sz="quarter" idx="10"/>
          </p:nvPr>
        </p:nvSpPr>
        <p:spPr/>
        <p:txBody>
          <a:bodyPr/>
          <a:p>
            <a:fld id="{BD9C1411-A1CC-4AC7-881C-E2CC93D983CD}" type="slidenum">
              <a:rPr altLang="en-US" lang="zh-CN" smtClean="0"/>
            </a:fld>
            <a:endParaRPr altLang="en-US" lang="zh-C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image" Target="../media/image2.png"/><Relationship Id="rId2"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image" Target="../media/image2.png"/><Relationship Id="rId2"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image" Target="../media/image3.jpeg"/><Relationship Id="rId2"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自定义版式">
    <p:bg>
      <p:bgPr>
        <a:blipFill rotWithShape="1" dpi="0">
          <a:blip xmlns:r="http://schemas.openxmlformats.org/officeDocument/2006/relationships" r:embed="rId1">
            <a:lum/>
          </a:blip>
          <a:srcRect/>
          <a:stretch>
            <a:fillRect/>
          </a:stretch>
        </a:blipFill>
      </p:bgPr>
    </p:bg>
    <p:spTree>
      <p:nvGrpSpPr>
        <p:cNvPr id="14"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自定义版式">
    <p:bg>
      <p:bgPr>
        <a:blipFill rotWithShape="1" dpi="0">
          <a:blip xmlns:r="http://schemas.openxmlformats.org/officeDocument/2006/relationships" r:embed="rId1">
            <a:lum/>
          </a:blip>
          <a:srcRect/>
          <a:stretch>
            <a:fillRect/>
          </a:stretch>
        </a:blipFill>
      </p:bgPr>
    </p:bg>
    <p:spTree>
      <p:nvGrpSpPr>
        <p:cNvPr id="3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自定义版式">
    <p:bg>
      <p:bgPr>
        <a:blipFill rotWithShape="1" dpi="0">
          <a:blip xmlns:r="http://schemas.openxmlformats.org/officeDocument/2006/relationships" r:embed="rId1">
            <a:lum/>
          </a:blip>
          <a:srcRect/>
          <a:stretch>
            <a:fillRect/>
          </a:stretch>
        </a:blipFill>
      </p:bgPr>
    </p:bg>
    <p:spTree>
      <p:nvGrpSpPr>
        <p:cNvPr id="16" name=""/>
        <p:cNvGrpSpPr/>
        <p:nvPr/>
      </p:nvGrpSpPr>
      <p:grpSpPr>
        <a:xfrm>
          <a:off x="0" y="0"/>
          <a:ext cx="0" cy="0"/>
          <a:chOff x="0" y="0"/>
          <a:chExt cx="0" cy="0"/>
        </a:xfrm>
      </p:grpSpPr>
      <p:sp>
        <p:nvSpPr>
          <p:cNvPr id="1048580" name="文本占位符 9"/>
          <p:cNvSpPr>
            <a:spLocks noGrp="1"/>
          </p:cNvSpPr>
          <p:nvPr>
            <p:ph type="body" sz="quarter" idx="10" hasCustomPrompt="1"/>
          </p:nvPr>
        </p:nvSpPr>
        <p:spPr>
          <a:xfrm>
            <a:off x="2073614" y="2612158"/>
            <a:ext cx="1040670" cy="923330"/>
          </a:xfrm>
          <a:prstGeom prst="rect"/>
        </p:spPr>
        <p:txBody>
          <a:bodyPr wrap="none">
            <a:spAutoFit/>
          </a:bodyPr>
          <a:lstStyle>
            <a:lvl1pPr algn="ctr" indent="0" marL="0">
              <a:buNone/>
              <a:defRPr altLang="en-US" dirty="0" sz="6000" lang="zh-CN" smtClean="0">
                <a:solidFill>
                  <a:schemeClr val="accent1"/>
                </a:solidFill>
                <a:latin typeface="Arial" panose="020B0604020202020204" pitchFamily="34" charset="0"/>
                <a:ea typeface="Calibri" panose="020F0502020204030204" pitchFamily="34" charset="0"/>
                <a:cs typeface="Calibri" panose="020F0502020204030204" pitchFamily="34" charset="0"/>
              </a:defRPr>
            </a:lvl1pPr>
          </a:lstStyle>
          <a:p>
            <a:pPr lvl="0" marL="0"/>
            <a:r>
              <a:rPr altLang="zh-CN" dirty="0" lang="en-US"/>
              <a:t>00</a:t>
            </a:r>
            <a:endParaRPr altLang="en-US" dirty="0" lang="zh-CN"/>
          </a:p>
        </p:txBody>
      </p:sp>
      <p:cxnSp>
        <p:nvCxnSpPr>
          <p:cNvPr id="3145732" name="直接连接符 15"/>
          <p:cNvCxnSpPr>
            <a:cxnSpLocks/>
          </p:cNvCxnSpPr>
          <p:nvPr userDrawn="1"/>
        </p:nvCxnSpPr>
        <p:spPr>
          <a:xfrm flipH="1">
            <a:off x="2720372" y="3535488"/>
            <a:ext cx="494937" cy="523106"/>
          </a:xfrm>
          <a:prstGeom prst="line"/>
        </p:spPr>
        <p:style>
          <a:lnRef idx="1">
            <a:schemeClr val="accent1"/>
          </a:lnRef>
          <a:fillRef idx="0">
            <a:schemeClr val="accent1"/>
          </a:fillRef>
          <a:effectRef idx="0">
            <a:schemeClr val="accent1"/>
          </a:effectRef>
          <a:fontRef idx="minor">
            <a:schemeClr val="tx1"/>
          </a:fontRef>
        </p:style>
      </p:cxnSp>
      <p:sp>
        <p:nvSpPr>
          <p:cNvPr id="1048581" name="文本占位符 9"/>
          <p:cNvSpPr>
            <a:spLocks noGrp="1"/>
          </p:cNvSpPr>
          <p:nvPr>
            <p:ph type="body" sz="quarter" idx="11" hasCustomPrompt="1"/>
          </p:nvPr>
        </p:nvSpPr>
        <p:spPr>
          <a:xfrm>
            <a:off x="3862067" y="3518101"/>
            <a:ext cx="6712209" cy="304763"/>
          </a:xfrm>
          <a:prstGeom prst="rect"/>
        </p:spPr>
        <p:txBody>
          <a:bodyPr wrap="square">
            <a:spAutoFit/>
          </a:bodyPr>
          <a:lstStyle>
            <a:lvl1pPr algn="ctr" indent="0" marL="0">
              <a:lnSpc>
                <a:spcPct val="150000"/>
              </a:lnSpc>
              <a:buNone/>
              <a:defRPr altLang="en-US" dirty="0" sz="1050" lang="zh-CN" spc="300" smtClean="0">
                <a:solidFill>
                  <a:schemeClr val="accent1"/>
                </a:solidFill>
                <a:latin typeface="Arial" panose="020B0604020202020204" pitchFamily="34" charset="0"/>
                <a:ea typeface="Calibri" panose="020F0502020204030204" pitchFamily="34" charset="0"/>
                <a:cs typeface="Calibri" panose="020F0502020204030204" pitchFamily="34" charset="0"/>
              </a:defRPr>
            </a:lvl1pPr>
          </a:lstStyle>
          <a:p>
            <a:pPr lvl="0" marL="0"/>
            <a:r>
              <a:rPr altLang="zh-CN" dirty="0" lang="en-US"/>
              <a:t>Please text your title here. Your content to play here.</a:t>
            </a:r>
            <a:endParaRPr altLang="zh-CN" dirty="0" lang="en-US"/>
          </a:p>
        </p:txBody>
      </p:sp>
      <p:sp>
        <p:nvSpPr>
          <p:cNvPr id="1048582" name="标题 12"/>
          <p:cNvSpPr>
            <a:spLocks noGrp="1"/>
          </p:cNvSpPr>
          <p:nvPr>
            <p:ph type="title" hasCustomPrompt="1"/>
          </p:nvPr>
        </p:nvSpPr>
        <p:spPr>
          <a:xfrm>
            <a:off x="3862067" y="2502956"/>
            <a:ext cx="6535286" cy="782431"/>
          </a:xfrm>
          <a:prstGeom prst="rect"/>
        </p:spPr>
        <p:txBody>
          <a:bodyPr/>
          <a:lstStyle>
            <a:lvl1pPr algn="ctr">
              <a:defRPr sz="5500" spc="600">
                <a:latin typeface="Calibri" panose="020F0502020204030204" pitchFamily="34" charset="0"/>
                <a:ea typeface="Calibri" panose="020F0502020204030204" pitchFamily="34" charset="0"/>
              </a:defRPr>
            </a:lvl1pPr>
          </a:lstStyle>
          <a:p>
            <a:r>
              <a:rPr altLang="en-US" dirty="0" lang="zh-CN"/>
              <a:t>在此输入标题</a:t>
            </a:r>
            <a:endParaRPr altLang="en-US" dirty="0" lang="zh-CN"/>
          </a:p>
        </p:txBody>
      </p:sp>
    </p:spTree>
  </p:cSld>
  <p:clrMapOvr>
    <a:masterClrMapping/>
  </p:clrMapOvr>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grpId="0" id="5" nodeType="afterEffect" presetClass="entr" presetID="22" presetSubtype="4">
                                  <p:stCondLst>
                                    <p:cond delay="0"/>
                                  </p:stCondLst>
                                  <p:childTnLst>
                                    <p:set>
                                      <p:cBhvr>
                                        <p:cTn dur="1" fill="hold" id="6">
                                          <p:stCondLst>
                                            <p:cond delay="0"/>
                                          </p:stCondLst>
                                        </p:cTn>
                                        <p:tgtEl>
                                          <p:spTgt spid="1048580">
                                            <p:txEl>
                                              <p:pRg st="0" end="0"/>
                                            </p:txEl>
                                          </p:spTgt>
                                        </p:tgtEl>
                                        <p:attrNameLst>
                                          <p:attrName>style.visibility</p:attrName>
                                        </p:attrNameLst>
                                      </p:cBhvr>
                                      <p:to>
                                        <p:strVal val="visible"/>
                                      </p:to>
                                    </p:set>
                                    <p:animEffect transition="in" filter="wipe(down)">
                                      <p:cBhvr>
                                        <p:cTn dur="500" id="7"/>
                                        <p:tgtEl>
                                          <p:spTgt spid="1048580">
                                            <p:txEl>
                                              <p:pRg st="0" end="0"/>
                                            </p:txEl>
                                          </p:spTgt>
                                        </p:tgtEl>
                                      </p:cBhvr>
                                    </p:animEffect>
                                  </p:childTnLst>
                                </p:cTn>
                              </p:par>
                              <p:par>
                                <p:cTn fill="hold" id="8" nodeType="withEffect" presetClass="entr" presetID="22" presetSubtype="4">
                                  <p:stCondLst>
                                    <p:cond delay="0"/>
                                  </p:stCondLst>
                                  <p:childTnLst>
                                    <p:set>
                                      <p:cBhvr>
                                        <p:cTn dur="1" fill="hold" id="9">
                                          <p:stCondLst>
                                            <p:cond delay="0"/>
                                          </p:stCondLst>
                                        </p:cTn>
                                        <p:tgtEl>
                                          <p:spTgt spid="3145732"/>
                                        </p:tgtEl>
                                        <p:attrNameLst>
                                          <p:attrName>style.visibility</p:attrName>
                                        </p:attrNameLst>
                                      </p:cBhvr>
                                      <p:to>
                                        <p:strVal val="visible"/>
                                      </p:to>
                                    </p:set>
                                    <p:animEffect transition="in" filter="wipe(down)">
                                      <p:cBhvr>
                                        <p:cTn dur="500" id="10"/>
                                        <p:tgtEl>
                                          <p:spTgt spid="3145732"/>
                                        </p:tgtEl>
                                      </p:cBhvr>
                                    </p:animEffect>
                                  </p:childTnLst>
                                </p:cTn>
                              </p:par>
                            </p:childTnLst>
                          </p:cTn>
                        </p:par>
                        <p:par>
                          <p:cTn fill="hold" id="11">
                            <p:stCondLst>
                              <p:cond delay="500"/>
                            </p:stCondLst>
                            <p:childTnLst>
                              <p:par>
                                <p:cTn fill="hold" grpId="0" id="12" nodeType="afterEffect" presetClass="entr" presetID="22" presetSubtype="4">
                                  <p:stCondLst>
                                    <p:cond delay="0"/>
                                  </p:stCondLst>
                                  <p:childTnLst>
                                    <p:set>
                                      <p:cBhvr>
                                        <p:cTn dur="1" fill="hold" id="13">
                                          <p:stCondLst>
                                            <p:cond delay="0"/>
                                          </p:stCondLst>
                                        </p:cTn>
                                        <p:tgtEl>
                                          <p:spTgt spid="1048582"/>
                                        </p:tgtEl>
                                        <p:attrNameLst>
                                          <p:attrName>style.visibility</p:attrName>
                                        </p:attrNameLst>
                                      </p:cBhvr>
                                      <p:to>
                                        <p:strVal val="visible"/>
                                      </p:to>
                                    </p:set>
                                    <p:animEffect transition="in" filter="wipe(down)">
                                      <p:cBhvr>
                                        <p:cTn dur="500" id="14"/>
                                        <p:tgtEl>
                                          <p:spTgt spid="1048582"/>
                                        </p:tgtEl>
                                      </p:cBhvr>
                                    </p:animEffect>
                                  </p:childTnLst>
                                </p:cTn>
                              </p:par>
                            </p:childTnLst>
                          </p:cTn>
                        </p:par>
                        <p:par>
                          <p:cTn fill="hold" id="15">
                            <p:stCondLst>
                              <p:cond delay="1000"/>
                            </p:stCondLst>
                            <p:childTnLst>
                              <p:par>
                                <p:cTn fill="hold" grpId="0" id="16" nodeType="afterEffect" presetClass="entr" presetID="22" presetSubtype="4">
                                  <p:stCondLst>
                                    <p:cond delay="0"/>
                                  </p:stCondLst>
                                  <p:childTnLst>
                                    <p:set>
                                      <p:cBhvr>
                                        <p:cTn dur="1" fill="hold" id="17">
                                          <p:stCondLst>
                                            <p:cond delay="0"/>
                                          </p:stCondLst>
                                        </p:cTn>
                                        <p:tgtEl>
                                          <p:spTgt spid="1048581">
                                            <p:txEl>
                                              <p:pRg st="0" end="0"/>
                                            </p:txEl>
                                          </p:spTgt>
                                        </p:tgtEl>
                                        <p:attrNameLst>
                                          <p:attrName>style.visibility</p:attrName>
                                        </p:attrNameLst>
                                      </p:cBhvr>
                                      <p:to>
                                        <p:strVal val="visible"/>
                                      </p:to>
                                    </p:set>
                                    <p:animEffect transition="in" filter="wipe(down)">
                                      <p:cBhvr>
                                        <p:cTn dur="500" id="18"/>
                                        <p:tgtEl>
                                          <p:spTgt spid="104858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580" grpId="0" build="p">
        <p:tmplLst>
          <p:tmpl lvl="1">
            <p:tnLst>
              <p:par>
                <p:cTn fill="hold" nodeType="afterEffect" presetClass="entr" presetID="22" presetSubtype="4">
                  <p:stCondLst>
                    <p:cond delay="0"/>
                  </p:stCondLst>
                  <p:childTnLst>
                    <p:set>
                      <p:cBhvr>
                        <p:cTn dur="1" fill="hold">
                          <p:stCondLst>
                            <p:cond delay="0"/>
                          </p:stCondLst>
                        </p:cTn>
                        <p:tgtEl>
                          <p:spTgt spid="1048580"/>
                        </p:tgtEl>
                        <p:attrNameLst>
                          <p:attrName>style.visibility</p:attrName>
                        </p:attrNameLst>
                      </p:cBhvr>
                      <p:to>
                        <p:strVal val="visible"/>
                      </p:to>
                    </p:set>
                    <p:animEffect transition="in" filter="wipe(down)">
                      <p:cBhvr>
                        <p:cTn dur="500"/>
                        <p:tgtEl>
                          <p:spTgt spid="1048580"/>
                        </p:tgtEl>
                      </p:cBhvr>
                    </p:animEffect>
                  </p:childTnLst>
                </p:cTn>
              </p:par>
            </p:tnLst>
          </p:tmpl>
        </p:tmplLst>
      </p:bldP>
      <p:bldP spid="1048581" grpId="0" build="p">
        <p:tmplLst>
          <p:tmpl lvl="1">
            <p:tnLst>
              <p:par>
                <p:cTn fill="hold" nodeType="afterEffect" presetClass="entr" presetID="22" presetSubtype="4">
                  <p:stCondLst>
                    <p:cond delay="0"/>
                  </p:stCondLst>
                  <p:childTnLst>
                    <p:set>
                      <p:cBhvr>
                        <p:cTn dur="1" fill="hold">
                          <p:stCondLst>
                            <p:cond delay="0"/>
                          </p:stCondLst>
                        </p:cTn>
                        <p:tgtEl>
                          <p:spTgt spid="1048581"/>
                        </p:tgtEl>
                        <p:attrNameLst>
                          <p:attrName>style.visibility</p:attrName>
                        </p:attrNameLst>
                      </p:cBhvr>
                      <p:to>
                        <p:strVal val="visible"/>
                      </p:to>
                    </p:set>
                    <p:animEffect transition="in" filter="wipe(down)">
                      <p:cBhvr>
                        <p:cTn dur="500"/>
                        <p:tgtEl>
                          <p:spTgt spid="1048581"/>
                        </p:tgtEl>
                      </p:cBhvr>
                    </p:animEffect>
                  </p:childTnLst>
                </p:cTn>
              </p:par>
            </p:tnLst>
          </p:tmpl>
        </p:tmplLst>
      </p:bldP>
      <p:bldP spid="1048582"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自定义版式">
    <p:bg>
      <p:bgPr>
        <a:blipFill rotWithShape="1" dpi="0">
          <a:blip xmlns:r="http://schemas.openxmlformats.org/officeDocument/2006/relationships" r:embed="rId1">
            <a:lum/>
          </a:blip>
          <a:srcRect/>
          <a:stretch>
            <a:fillRect/>
          </a:stretch>
        </a:blipFill>
      </p:bgPr>
    </p:bg>
    <p:spTree>
      <p:nvGrpSpPr>
        <p:cNvPr id="18" name=""/>
        <p:cNvGrpSpPr/>
        <p:nvPr/>
      </p:nvGrpSpPr>
      <p:grpSpPr>
        <a:xfrm>
          <a:off x="0" y="0"/>
          <a:ext cx="0" cy="0"/>
          <a:chOff x="0" y="0"/>
          <a:chExt cx="0" cy="0"/>
        </a:xfrm>
      </p:grpSpPr>
      <p:sp>
        <p:nvSpPr>
          <p:cNvPr id="1048586" name="标题 12"/>
          <p:cNvSpPr>
            <a:spLocks noGrp="1"/>
          </p:cNvSpPr>
          <p:nvPr>
            <p:ph type="title" hasCustomPrompt="1"/>
          </p:nvPr>
        </p:nvSpPr>
        <p:spPr>
          <a:xfrm>
            <a:off x="1929440" y="338289"/>
            <a:ext cx="8333120" cy="476324"/>
          </a:xfrm>
          <a:prstGeom prst="rect"/>
        </p:spPr>
        <p:txBody>
          <a:bodyPr>
            <a:noAutofit/>
          </a:bodyPr>
          <a:lstStyle>
            <a:lvl1pPr algn="ctr">
              <a:defRPr b="1" sz="2800" spc="600">
                <a:effectLst>
                  <a:outerShdw algn="tl" blurRad="38100" dir="2700000" dist="38100">
                    <a:srgbClr val="000000">
                      <a:alpha val="43137"/>
                    </a:srgbClr>
                  </a:outerShdw>
                </a:effectLst>
                <a:latin typeface="Calibri" panose="020F0502020204030204" pitchFamily="34" charset="0"/>
                <a:ea typeface="Calibri" panose="020F0502020204030204" pitchFamily="34" charset="0"/>
              </a:defRPr>
            </a:lvl1pPr>
          </a:lstStyle>
          <a:p>
            <a:r>
              <a:rPr altLang="en-US" dirty="0" lang="zh-CN"/>
              <a:t>标题</a:t>
            </a:r>
            <a:endParaRPr altLang="en-US" dirty="0" lang="zh-CN"/>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image" Target="../media/image4.jpeg"/><Relationship Id="rId6"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xmlns:r="http://schemas.openxmlformats.org/officeDocument/2006/relationships" r:embed="rId5"/>
          <a:tile algn="tl" flip="none" sx="100000" sy="100000" tx="0" ty="0"/>
        </a:blipFill>
      </p:bgPr>
    </p:bg>
    <p:spTree>
      <p:nvGrpSpPr>
        <p:cNvPr id="9" name=""/>
        <p:cNvGrpSpPr/>
        <p:nvPr/>
      </p:nvGrpSpPr>
      <p:grpSpPr>
        <a:xfrm>
          <a:off x="0" y="0"/>
          <a:ext cx="0" cy="0"/>
          <a:chOff x="0" y="0"/>
          <a:chExt cx="0" cy="0"/>
        </a:xfrm>
      </p:grpSpPr>
    </p:spTree>
  </p:cSld>
  <p:clrMap accent1="accent1" accent2="accent2" accent3="accent3" accent4="accent4" accent5="accent5" accent6="accent6" bg1="lt1" bg2="lt2" tx1="dk1" tx2="dk2" hlink="hlink" folHlink="folHlink"/>
  <p:sldLayoutIdLst>
    <p:sldLayoutId id="2147483650" r:id="rId1"/>
    <p:sldLayoutId id="2147483651" r:id="rId2"/>
    <p:sldLayoutId id="2147483652" r:id="rId3"/>
    <p:sldLayoutId id="2147483653" r:id="rId4"/>
  </p:sldLayoutIdLst>
  <p:txStyles>
    <p:titleStyle>
      <a:lvl1pPr algn="l" defTabSz="914400" eaLnBrk="1" hangingPunct="1" latinLnBrk="0" rtl="0">
        <a:lnSpc>
          <a:spcPct val="90000"/>
        </a:lnSpc>
        <a:spcBef>
          <a:spcPct val="0"/>
        </a:spcBef>
        <a:buNone/>
        <a:defRPr sz="4400" kern="1200">
          <a:solidFill>
            <a:schemeClr val="tx1"/>
          </a:solidFill>
          <a:latin typeface="+mj-lt"/>
          <a:ea typeface="+mj-ea"/>
          <a:cs typeface="+mj-cs"/>
        </a:defRPr>
      </a:lvl1pPr>
    </p:titleStyle>
    <p:bodyStyle>
      <a:lvl1pPr algn="l" defTabSz="914400" eaLnBrk="1" hangingPunct="1" indent="-228600" latinLnBrk="0" marL="228600" rtl="0">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algn="l" defTabSz="914400" eaLnBrk="1" hangingPunct="1" indent="-228600" latinLnBrk="0" marL="685800" rtl="0">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algn="l" defTabSz="914400" eaLnBrk="1" hangingPunct="1" indent="-228600" latinLnBrk="0" marL="1143000" rtl="0">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algn="l" defTabSz="914400" eaLnBrk="1" hangingPunct="1" indent="-228600" latinLnBrk="0" marL="16002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algn="l" defTabSz="914400" eaLnBrk="1" hangingPunct="1" indent="-228600" latinLnBrk="0" marL="20574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algn="l" defTabSz="914400" eaLnBrk="1" hangingPunct="1" indent="-228600" latinLnBrk="0" marL="25146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algn="l" defTabSz="914400" eaLnBrk="1" hangingPunct="1" indent="-228600" latinLnBrk="0" marL="29718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algn="l" defTabSz="914400" eaLnBrk="1" hangingPunct="1" indent="-228600" latinLnBrk="0" marL="34290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algn="l" defTabSz="914400" eaLnBrk="1" hangingPunct="1" indent="-228600" latinLnBrk="0" marL="38862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algn="l" defTabSz="914400" eaLnBrk="1" hangingPunct="1" latinLnBrk="0" marL="0" rtl="0">
        <a:defRPr sz="1800" kern="1200">
          <a:solidFill>
            <a:schemeClr val="tx1"/>
          </a:solidFill>
          <a:latin typeface="+mn-lt"/>
          <a:ea typeface="+mn-ea"/>
          <a:cs typeface="+mn-cs"/>
        </a:defRPr>
      </a:lvl1pPr>
      <a:lvl2pPr algn="l" defTabSz="914400" eaLnBrk="1" hangingPunct="1" latinLnBrk="0" marL="457200" rtl="0">
        <a:defRPr sz="1800" kern="1200">
          <a:solidFill>
            <a:schemeClr val="tx1"/>
          </a:solidFill>
          <a:latin typeface="+mn-lt"/>
          <a:ea typeface="+mn-ea"/>
          <a:cs typeface="+mn-cs"/>
        </a:defRPr>
      </a:lvl2pPr>
      <a:lvl3pPr algn="l" defTabSz="914400" eaLnBrk="1" hangingPunct="1" latinLnBrk="0" marL="914400" rtl="0">
        <a:defRPr sz="1800" kern="1200">
          <a:solidFill>
            <a:schemeClr val="tx1"/>
          </a:solidFill>
          <a:latin typeface="+mn-lt"/>
          <a:ea typeface="+mn-ea"/>
          <a:cs typeface="+mn-cs"/>
        </a:defRPr>
      </a:lvl3pPr>
      <a:lvl4pPr algn="l" defTabSz="914400" eaLnBrk="1" hangingPunct="1" latinLnBrk="0" marL="1371600" rtl="0">
        <a:defRPr sz="1800" kern="1200">
          <a:solidFill>
            <a:schemeClr val="tx1"/>
          </a:solidFill>
          <a:latin typeface="+mn-lt"/>
          <a:ea typeface="+mn-ea"/>
          <a:cs typeface="+mn-cs"/>
        </a:defRPr>
      </a:lvl4pPr>
      <a:lvl5pPr algn="l" defTabSz="914400" eaLnBrk="1" hangingPunct="1" latinLnBrk="0" marL="1828800" rtl="0">
        <a:defRPr sz="1800" kern="1200">
          <a:solidFill>
            <a:schemeClr val="tx1"/>
          </a:solidFill>
          <a:latin typeface="+mn-lt"/>
          <a:ea typeface="+mn-ea"/>
          <a:cs typeface="+mn-cs"/>
        </a:defRPr>
      </a:lvl5pPr>
      <a:lvl6pPr algn="l" defTabSz="914400" eaLnBrk="1" hangingPunct="1" latinLnBrk="0" marL="2286000" rtl="0">
        <a:defRPr sz="1800" kern="1200">
          <a:solidFill>
            <a:schemeClr val="tx1"/>
          </a:solidFill>
          <a:latin typeface="+mn-lt"/>
          <a:ea typeface="+mn-ea"/>
          <a:cs typeface="+mn-cs"/>
        </a:defRPr>
      </a:lvl6pPr>
      <a:lvl7pPr algn="l" defTabSz="914400" eaLnBrk="1" hangingPunct="1" latinLnBrk="0" marL="2743200" rtl="0">
        <a:defRPr sz="1800" kern="1200">
          <a:solidFill>
            <a:schemeClr val="tx1"/>
          </a:solidFill>
          <a:latin typeface="+mn-lt"/>
          <a:ea typeface="+mn-ea"/>
          <a:cs typeface="+mn-cs"/>
        </a:defRPr>
      </a:lvl7pPr>
      <a:lvl8pPr algn="l" defTabSz="914400" eaLnBrk="1" hangingPunct="1" latinLnBrk="0" marL="3200400" rtl="0">
        <a:defRPr sz="1800" kern="1200">
          <a:solidFill>
            <a:schemeClr val="tx1"/>
          </a:solidFill>
          <a:latin typeface="+mn-lt"/>
          <a:ea typeface="+mn-ea"/>
          <a:cs typeface="+mn-cs"/>
        </a:defRPr>
      </a:lvl8pPr>
      <a:lvl9pPr algn="l" defTabSz="914400" eaLnBrk="1" hangingPunct="1" latinLnBrk="0" marL="3657600" rtl="0">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5.jpeg"/><Relationship Id="rId2"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image" Target="../media/image6.jpeg"/><Relationship Id="rId2"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image" Target="../media/image7.png"/><Relationship Id="rId2" Type="http://schemas.openxmlformats.org/officeDocument/2006/relationships/image" Target="../media/image8.jpeg"/><Relationship Id="rId3"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5" name=""/>
        <p:cNvGrpSpPr/>
        <p:nvPr/>
      </p:nvGrpSpPr>
      <p:grpSpPr>
        <a:xfrm>
          <a:off x="0" y="0"/>
          <a:ext cx="0" cy="0"/>
          <a:chOff x="0" y="0"/>
          <a:chExt cx="0" cy="0"/>
        </a:xfrm>
      </p:grpSpPr>
      <p:sp>
        <p:nvSpPr>
          <p:cNvPr id="1048576" name="矩形 17"/>
          <p:cNvSpPr/>
          <p:nvPr/>
        </p:nvSpPr>
        <p:spPr>
          <a:xfrm>
            <a:off x="2830195" y="2460625"/>
            <a:ext cx="7398385" cy="2047239"/>
          </a:xfrm>
          <a:prstGeom prst="rect"/>
        </p:spPr>
        <p:txBody>
          <a:bodyPr wrap="square">
            <a:spAutoFit/>
          </a:bodyPr>
          <a:p>
            <a:pPr algn="dist"/>
            <a:r>
              <a:rPr altLang="zh-CN" dirty="0" sz="6600" lang="en-US" spc="600">
                <a:blipFill rotWithShape="1" dpi="0">
                  <a:blip xmlns:r="http://schemas.openxmlformats.org/officeDocument/2006/relationships" r:embed="rId1"/>
                  <a:srcRect/>
                  <a:tile algn="tl" flip="none" sx="100000" sy="100000" tx="0" ty="0"/>
                </a:blipFill>
                <a:latin typeface="Calibri" panose="020F0502020204030204" pitchFamily="34" charset="0"/>
                <a:ea typeface="Calibri" panose="020F0502020204030204" pitchFamily="34" charset="0"/>
                <a:cs typeface="Calibri" panose="020F0502020204030204" pitchFamily="34" charset="0"/>
                <a:sym typeface="Arial" panose="020B0604020202020204" pitchFamily="34" charset="0"/>
              </a:rPr>
              <a:t>How to practice English by listening</a:t>
            </a:r>
            <a:endParaRPr altLang="zh-CN" dirty="0" sz="6600" lang="en-US" spc="600">
              <a:blipFill rotWithShape="1" dpi="0">
                <a:blip xmlns:r="http://schemas.openxmlformats.org/officeDocument/2006/relationships" r:embed="rId1"/>
                <a:srcRect/>
                <a:tile algn="tl" flip="none" sx="100000" sy="100000" tx="0" ty="0"/>
              </a:blipFill>
              <a:latin typeface="Calibri" panose="020F0502020204030204" pitchFamily="34" charset="0"/>
              <a:ea typeface="Calibri" panose="020F0502020204030204" pitchFamily="34" charset="0"/>
              <a:cs typeface="Calibri" panose="020F0502020204030204" pitchFamily="34" charset="0"/>
              <a:sym typeface="Arial" panose="020B0604020202020204" pitchFamily="34" charset="0"/>
            </a:endParaRPr>
          </a:p>
        </p:txBody>
      </p:sp>
      <p:sp>
        <p:nvSpPr>
          <p:cNvPr id="1048577" name="矩形 18"/>
          <p:cNvSpPr/>
          <p:nvPr/>
        </p:nvSpPr>
        <p:spPr>
          <a:xfrm>
            <a:off x="4305935" y="3691255"/>
            <a:ext cx="4177030" cy="256540"/>
          </a:xfrm>
          <a:prstGeom prst="rect"/>
        </p:spPr>
        <p:txBody>
          <a:bodyPr wrap="square">
            <a:spAutoFit/>
            <a:scene3d>
              <a:camera prst="orthographicFront"/>
              <a:lightRig dir="t" rig="threePt"/>
            </a:scene3d>
            <a:sp3d contourW="12700"/>
          </a:bodyPr>
          <a:p>
            <a:pPr algn="dist"/>
            <a:endParaRPr altLang="en-US" b="1" dirty="0" sz="1100" lang="zh-CN">
              <a:blipFill>
                <a:blip xmlns:r="http://schemas.openxmlformats.org/officeDocument/2006/relationships" r:embed="rId1">
                  <a:alphaModFix amt="94000"/>
                </a:blip>
                <a:tile algn="tl" flip="none" sx="100000" sy="100000" tx="0" ty="0"/>
              </a:blip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endParaRPr>
          </a:p>
        </p:txBody>
      </p:sp>
      <p:sp>
        <p:nvSpPr>
          <p:cNvPr id="1048578" name="文本框 19"/>
          <p:cNvSpPr txBox="1"/>
          <p:nvPr/>
        </p:nvSpPr>
        <p:spPr>
          <a:xfrm>
            <a:off x="2971965" y="4772659"/>
            <a:ext cx="7226785" cy="1005840"/>
          </a:xfrm>
          <a:prstGeom prst="rect"/>
          <a:noFill/>
        </p:spPr>
        <p:txBody>
          <a:bodyPr rtlCol="0" wrap="square">
            <a:spAutoFit/>
            <a:scene3d>
              <a:camera prst="orthographicFront"/>
              <a:lightRig dir="t" rig="threePt"/>
            </a:scene3d>
            <a:sp3d contourW="12700"/>
          </a:bodyPr>
          <a:p>
            <a:pPr algn="ctr">
              <a:lnSpc>
                <a:spcPct val="114000"/>
              </a:lnSpc>
            </a:pPr>
            <a:r>
              <a:rPr altLang="id" b="1" dirty="0" sz="2700" lang="en-US">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N</a:t>
            </a:r>
            <a:r>
              <a:rPr altLang="id" b="1" dirty="0" sz="2700" lang="en-US">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u</a:t>
            </a:r>
            <a:r>
              <a:rPr altLang="id" b="1" dirty="0" sz="2700" lang="en-US">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r</a:t>
            </a:r>
            <a:r>
              <a:rPr altLang="id" b="1" dirty="0" sz="2700" lang="en-US">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 </a:t>
            </a:r>
            <a:r>
              <a:rPr altLang="id" b="1" dirty="0" sz="2700" lang="en-US">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p</a:t>
            </a:r>
            <a:r>
              <a:rPr altLang="id" b="1" dirty="0" sz="2700" lang="en-US">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e</a:t>
            </a:r>
            <a:r>
              <a:rPr altLang="id" b="1" dirty="0" sz="2700" lang="en-US">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b</a:t>
            </a:r>
            <a:r>
              <a:rPr altLang="id" b="1" dirty="0" sz="2700" lang="en-US">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i</a:t>
            </a:r>
            <a:r>
              <a:rPr altLang="id" b="1" dirty="0" sz="2700" lang="en-US">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y</a:t>
            </a:r>
            <a:r>
              <a:rPr altLang="id" b="1" dirty="0" sz="2700" lang="en-US">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 </a:t>
            </a:r>
            <a:r>
              <a:rPr altLang="id" b="1" dirty="0" sz="2700" lang="en-US">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r</a:t>
            </a:r>
            <a:r>
              <a:rPr altLang="id" b="1" dirty="0" sz="2700" lang="en-US">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i</a:t>
            </a:r>
            <a:r>
              <a:rPr altLang="id" b="1" dirty="0" sz="2700" lang="en-US">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a</a:t>
            </a:r>
            <a:r>
              <a:rPr altLang="id" b="1" dirty="0" sz="2700" lang="en-US">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n</a:t>
            </a:r>
            <a:r>
              <a:rPr altLang="id" b="1" dirty="0" sz="2700" lang="en-US">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t</a:t>
            </a:r>
            <a:r>
              <a:rPr altLang="id" b="1" dirty="0" sz="2700" lang="en-US">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i</a:t>
            </a:r>
            <a:endParaRPr b="1" dirty="0" sz="1100" lang="en-US">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endParaRPr>
          </a:p>
          <a:p>
            <a:pPr algn="ctr">
              <a:lnSpc>
                <a:spcPct val="114000"/>
              </a:lnSpc>
            </a:pPr>
            <a:r>
              <a:rPr altLang="id" b="1" dirty="0" sz="2700" lang="en-US">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1</a:t>
            </a:r>
            <a:r>
              <a:rPr altLang="id" b="1" dirty="0" sz="2700" lang="en-US">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9</a:t>
            </a:r>
            <a:r>
              <a:rPr altLang="id" b="1" dirty="0" sz="2700" lang="en-US">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0</a:t>
            </a:r>
            <a:r>
              <a:rPr altLang="id" b="1" dirty="0" sz="2700" lang="en-US">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1</a:t>
            </a:r>
            <a:r>
              <a:rPr altLang="id" b="1" dirty="0" sz="2700" lang="en-US">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1</a:t>
            </a:r>
            <a:r>
              <a:rPr altLang="id" b="1" dirty="0" sz="2700" lang="en-US">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2</a:t>
            </a:r>
            <a:r>
              <a:rPr altLang="id" b="1" dirty="0" sz="2700" lang="en-US">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0</a:t>
            </a:r>
            <a:r>
              <a:rPr altLang="id" b="1" dirty="0" sz="2700" lang="en-US">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0</a:t>
            </a:r>
            <a:r>
              <a:rPr altLang="id" b="1" dirty="0" sz="2700" lang="en-US">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6</a:t>
            </a:r>
            <a:r>
              <a:rPr altLang="id" b="1" dirty="0" sz="2700" lang="en-US">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0</a:t>
            </a:r>
            <a:endParaRPr b="1" dirty="0" sz="1100" lang="en-US">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endParaRPr>
          </a:p>
        </p:txBody>
      </p:sp>
      <p:sp>
        <p:nvSpPr>
          <p:cNvPr id="1048579" name="矩形 20"/>
          <p:cNvSpPr/>
          <p:nvPr/>
        </p:nvSpPr>
        <p:spPr>
          <a:xfrm>
            <a:off x="2830195" y="1507490"/>
            <a:ext cx="2700612" cy="688340"/>
          </a:xfrm>
          <a:prstGeom prst="rect"/>
        </p:spPr>
        <p:txBody>
          <a:bodyPr wrap="square">
            <a:spAutoFit/>
          </a:bodyPr>
          <a:p>
            <a:pPr algn="dist"/>
            <a:endParaRPr altLang="zh-CN" dirty="0" sz="4000" lang="en-US">
              <a:blipFill rotWithShape="1" dpi="0">
                <a:blip xmlns:r="http://schemas.openxmlformats.org/officeDocument/2006/relationships" r:embed="rId1"/>
                <a:srcRect/>
                <a:tile algn="tl" flip="none" sx="100000" sy="100000" tx="0" ty="0"/>
              </a:blipFill>
              <a:effectLst>
                <a:outerShdw algn="tl" blurRad="38100" dir="2700000" dist="38100">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sym typeface="Arial" panose="020B0604020202020204" pitchFamily="34" charset="0"/>
            </a:endParaRPr>
          </a:p>
        </p:txBody>
      </p:sp>
      <p:cxnSp>
        <p:nvCxnSpPr>
          <p:cNvPr id="3145728" name="直接连接符 21"/>
          <p:cNvCxnSpPr>
            <a:cxnSpLocks/>
          </p:cNvCxnSpPr>
          <p:nvPr/>
        </p:nvCxnSpPr>
        <p:spPr>
          <a:xfrm>
            <a:off x="2441448" y="1737360"/>
            <a:ext cx="1271016" cy="0"/>
          </a:xfrm>
          <a:prstGeom prst="line"/>
          <a:ln>
            <a:gradFill>
              <a:gsLst>
                <a:gs pos="0">
                  <a:schemeClr val="accent1">
                    <a:lumMod val="5000"/>
                    <a:lumOff val="95000"/>
                    <a:alpha val="12000"/>
                  </a:schemeClr>
                </a:gs>
                <a:gs pos="74000">
                  <a:schemeClr val="accent1">
                    <a:lumMod val="45000"/>
                    <a:lumOff val="55000"/>
                  </a:schemeClr>
                </a:gs>
                <a:gs pos="83000">
                  <a:schemeClr val="accent1">
                    <a:lumMod val="45000"/>
                    <a:lumOff val="55000"/>
                  </a:schemeClr>
                </a:gs>
                <a:gs pos="100000">
                  <a:schemeClr val="accent1">
                    <a:lumMod val="30000"/>
                    <a:lumOff val="70000"/>
                    <a:alpha val="3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145729" name="直接连接符 22"/>
          <p:cNvCxnSpPr>
            <a:cxnSpLocks/>
          </p:cNvCxnSpPr>
          <p:nvPr/>
        </p:nvCxnSpPr>
        <p:spPr>
          <a:xfrm>
            <a:off x="2572393" y="1523046"/>
            <a:ext cx="0" cy="1491872"/>
          </a:xfrm>
          <a:prstGeom prst="line"/>
          <a:ln>
            <a:gradFill>
              <a:gsLst>
                <a:gs pos="0">
                  <a:schemeClr val="accent1">
                    <a:lumMod val="5000"/>
                    <a:lumOff val="95000"/>
                    <a:alpha val="12000"/>
                  </a:schemeClr>
                </a:gs>
                <a:gs pos="74000">
                  <a:schemeClr val="accent1">
                    <a:lumMod val="45000"/>
                    <a:lumOff val="55000"/>
                  </a:schemeClr>
                </a:gs>
                <a:gs pos="83000">
                  <a:schemeClr val="accent1">
                    <a:lumMod val="45000"/>
                    <a:lumOff val="55000"/>
                  </a:schemeClr>
                </a:gs>
                <a:gs pos="100000">
                  <a:schemeClr val="accent1">
                    <a:lumMod val="30000"/>
                    <a:lumOff val="70000"/>
                    <a:alpha val="3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145730" name="直接连接符 23"/>
          <p:cNvCxnSpPr>
            <a:cxnSpLocks/>
          </p:cNvCxnSpPr>
          <p:nvPr/>
        </p:nvCxnSpPr>
        <p:spPr>
          <a:xfrm>
            <a:off x="8190461" y="4257657"/>
            <a:ext cx="1271016" cy="0"/>
          </a:xfrm>
          <a:prstGeom prst="line"/>
          <a:ln>
            <a:gradFill>
              <a:gsLst>
                <a:gs pos="0">
                  <a:schemeClr val="accent1">
                    <a:lumMod val="5000"/>
                    <a:lumOff val="95000"/>
                    <a:alpha val="12000"/>
                  </a:schemeClr>
                </a:gs>
                <a:gs pos="74000">
                  <a:schemeClr val="accent1">
                    <a:lumMod val="45000"/>
                    <a:lumOff val="55000"/>
                  </a:schemeClr>
                </a:gs>
                <a:gs pos="83000">
                  <a:schemeClr val="accent1">
                    <a:lumMod val="45000"/>
                    <a:lumOff val="55000"/>
                  </a:schemeClr>
                </a:gs>
                <a:gs pos="100000">
                  <a:schemeClr val="accent1">
                    <a:lumMod val="30000"/>
                    <a:lumOff val="70000"/>
                    <a:alpha val="3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145731" name="直接连接符 24"/>
          <p:cNvCxnSpPr>
            <a:cxnSpLocks/>
          </p:cNvCxnSpPr>
          <p:nvPr/>
        </p:nvCxnSpPr>
        <p:spPr>
          <a:xfrm>
            <a:off x="9190061" y="2974564"/>
            <a:ext cx="0" cy="1491872"/>
          </a:xfrm>
          <a:prstGeom prst="line"/>
          <a:ln>
            <a:gradFill>
              <a:gsLst>
                <a:gs pos="0">
                  <a:schemeClr val="accent1">
                    <a:lumMod val="5000"/>
                    <a:lumOff val="95000"/>
                    <a:alpha val="12000"/>
                  </a:schemeClr>
                </a:gs>
                <a:gs pos="74000">
                  <a:schemeClr val="accent1">
                    <a:lumMod val="45000"/>
                    <a:lumOff val="55000"/>
                  </a:schemeClr>
                </a:gs>
                <a:gs pos="83000">
                  <a:schemeClr val="accent1">
                    <a:lumMod val="45000"/>
                    <a:lumOff val="55000"/>
                  </a:schemeClr>
                </a:gs>
                <a:gs pos="100000">
                  <a:schemeClr val="accent1">
                    <a:lumMod val="30000"/>
                    <a:lumOff val="70000"/>
                    <a:alpha val="3000"/>
                  </a:schemeClr>
                </a:gs>
              </a:gsLst>
              <a:lin ang="5400000" scaled="1"/>
            </a:gra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cover/>
  </p:transition>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grpId="0" id="5" nodeType="afterEffect" presetClass="entr" presetID="22" presetSubtype="2">
                                  <p:stCondLst>
                                    <p:cond delay="0"/>
                                  </p:stCondLst>
                                  <p:childTnLst>
                                    <p:set>
                                      <p:cBhvr>
                                        <p:cTn dur="1" fill="hold" id="6">
                                          <p:stCondLst>
                                            <p:cond delay="0"/>
                                          </p:stCondLst>
                                        </p:cTn>
                                        <p:tgtEl>
                                          <p:spTgt spid="1048579"/>
                                        </p:tgtEl>
                                        <p:attrNameLst>
                                          <p:attrName>style.visibility</p:attrName>
                                        </p:attrNameLst>
                                      </p:cBhvr>
                                      <p:to>
                                        <p:strVal val="visible"/>
                                      </p:to>
                                    </p:set>
                                    <p:animEffect transition="in" filter="wipe(right)">
                                      <p:cBhvr>
                                        <p:cTn dur="500" id="7"/>
                                        <p:tgtEl>
                                          <p:spTgt spid="1048579"/>
                                        </p:tgtEl>
                                      </p:cBhvr>
                                    </p:animEffect>
                                  </p:childTnLst>
                                </p:cTn>
                              </p:par>
                            </p:childTnLst>
                          </p:cTn>
                        </p:par>
                        <p:par>
                          <p:cTn fill="hold" id="8">
                            <p:stCondLst>
                              <p:cond delay="500"/>
                            </p:stCondLst>
                            <p:childTnLst>
                              <p:par>
                                <p:cTn fill="hold" grpId="0" id="9" nodeType="afterEffect" presetClass="entr" presetID="22" presetSubtype="2">
                                  <p:stCondLst>
                                    <p:cond delay="0"/>
                                  </p:stCondLst>
                                  <p:childTnLst>
                                    <p:set>
                                      <p:cBhvr>
                                        <p:cTn dur="1" fill="hold" id="10">
                                          <p:stCondLst>
                                            <p:cond delay="0"/>
                                          </p:stCondLst>
                                        </p:cTn>
                                        <p:tgtEl>
                                          <p:spTgt spid="1048576"/>
                                        </p:tgtEl>
                                        <p:attrNameLst>
                                          <p:attrName>style.visibility</p:attrName>
                                        </p:attrNameLst>
                                      </p:cBhvr>
                                      <p:to>
                                        <p:strVal val="visible"/>
                                      </p:to>
                                    </p:set>
                                    <p:animEffect transition="in" filter="wipe(right)">
                                      <p:cBhvr>
                                        <p:cTn dur="500" id="11"/>
                                        <p:tgtEl>
                                          <p:spTgt spid="1048576"/>
                                        </p:tgtEl>
                                      </p:cBhvr>
                                    </p:animEffect>
                                  </p:childTnLst>
                                </p:cTn>
                              </p:par>
                            </p:childTnLst>
                          </p:cTn>
                        </p:par>
                        <p:par>
                          <p:cTn fill="hold" id="12">
                            <p:stCondLst>
                              <p:cond delay="1000"/>
                            </p:stCondLst>
                            <p:childTnLst>
                              <p:par>
                                <p:cTn fill="hold" grpId="0" id="13" nodeType="afterEffect" presetClass="entr" presetID="43" presetSubtype="0">
                                  <p:stCondLst>
                                    <p:cond delay="0"/>
                                  </p:stCondLst>
                                  <p:childTnLst>
                                    <p:set>
                                      <p:cBhvr>
                                        <p:cTn dur="1" fill="hold" id="14">
                                          <p:stCondLst>
                                            <p:cond delay="0"/>
                                          </p:stCondLst>
                                        </p:cTn>
                                        <p:tgtEl>
                                          <p:spTgt spid="1048577"/>
                                        </p:tgtEl>
                                        <p:attrNameLst>
                                          <p:attrName>style.visibility</p:attrName>
                                        </p:attrNameLst>
                                      </p:cBhvr>
                                      <p:to>
                                        <p:strVal val="visible"/>
                                      </p:to>
                                    </p:set>
                                    <p:animEffect transition="in" filter="fade">
                                      <p:cBhvr>
                                        <p:cTn dur="100" id="15"/>
                                        <p:tgtEl>
                                          <p:spTgt spid="1048577"/>
                                        </p:tgtEl>
                                      </p:cBhvr>
                                    </p:animEffect>
                                    <p:anim calcmode="lin" valueType="num">
                                      <p:cBhvr>
                                        <p:cTn dur="400" fill="hold" id="16"/>
                                        <p:tgtEl>
                                          <p:spTgt spid="1048577"/>
                                        </p:tgtEl>
                                        <p:attrNameLst>
                                          <p:attrName>ppt_x</p:attrName>
                                        </p:attrNameLst>
                                      </p:cBhvr>
                                      <p:tavLst>
                                        <p:tav tm="0">
                                          <p:val>
                                            <p:strVal val="#ppt_x"/>
                                          </p:val>
                                        </p:tav>
                                        <p:tav tm="100000">
                                          <p:val>
                                            <p:strVal val="#ppt_x"/>
                                          </p:val>
                                        </p:tav>
                                      </p:tavLst>
                                    </p:anim>
                                    <p:anim calcmode="lin" valueType="num">
                                      <p:cBhvr>
                                        <p:cTn dur="400" fill="hold" id="17"/>
                                        <p:tgtEl>
                                          <p:spTgt spid="1048577"/>
                                        </p:tgtEl>
                                        <p:attrNameLst>
                                          <p:attrName>ppt_y</p:attrName>
                                        </p:attrNameLst>
                                      </p:cBhvr>
                                      <p:tavLst>
                                        <p:tav tm="0">
                                          <p:val>
                                            <p:strVal val="#ppt_y+0.31"/>
                                          </p:val>
                                        </p:tav>
                                        <p:tav tm="100000">
                                          <p:val>
                                            <p:strVal val="#ppt_y+0.31"/>
                                          </p:val>
                                        </p:tav>
                                      </p:tavLst>
                                    </p:anim>
                                    <p:anim calcmode="lin" valueType="num">
                                      <p:cBhvr>
                                        <p:cTn decel="50000" dur="600" fill="hold" id="18">
                                          <p:stCondLst>
                                            <p:cond delay="400"/>
                                          </p:stCondLst>
                                        </p:cTn>
                                        <p:tgtEl>
                                          <p:spTgt spid="104857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decel="50000" dur="600" fill="hold" id="19">
                                          <p:stCondLst>
                                            <p:cond delay="400"/>
                                          </p:stCondLst>
                                        </p:cTn>
                                        <p:tgtEl>
                                          <p:spTgt spid="104857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fill="hold" id="20">
                            <p:stCondLst>
                              <p:cond delay="2000"/>
                            </p:stCondLst>
                            <p:childTnLst>
                              <p:par>
                                <p:cTn fill="hold" grpId="0" id="21" nodeType="afterEffect" presetClass="entr" presetID="43" presetSubtype="0">
                                  <p:stCondLst>
                                    <p:cond delay="0"/>
                                  </p:stCondLst>
                                  <p:childTnLst>
                                    <p:set>
                                      <p:cBhvr>
                                        <p:cTn dur="1" fill="hold" id="22">
                                          <p:stCondLst>
                                            <p:cond delay="0"/>
                                          </p:stCondLst>
                                        </p:cTn>
                                        <p:tgtEl>
                                          <p:spTgt spid="1048578"/>
                                        </p:tgtEl>
                                        <p:attrNameLst>
                                          <p:attrName>style.visibility</p:attrName>
                                        </p:attrNameLst>
                                      </p:cBhvr>
                                      <p:to>
                                        <p:strVal val="visible"/>
                                      </p:to>
                                    </p:set>
                                    <p:animEffect transition="in" filter="fade">
                                      <p:cBhvr>
                                        <p:cTn dur="100" id="23"/>
                                        <p:tgtEl>
                                          <p:spTgt spid="1048578"/>
                                        </p:tgtEl>
                                      </p:cBhvr>
                                    </p:animEffect>
                                    <p:anim calcmode="lin" valueType="num">
                                      <p:cBhvr>
                                        <p:cTn dur="400" fill="hold" id="24"/>
                                        <p:tgtEl>
                                          <p:spTgt spid="1048578"/>
                                        </p:tgtEl>
                                        <p:attrNameLst>
                                          <p:attrName>ppt_x</p:attrName>
                                        </p:attrNameLst>
                                      </p:cBhvr>
                                      <p:tavLst>
                                        <p:tav tm="0">
                                          <p:val>
                                            <p:strVal val="#ppt_x"/>
                                          </p:val>
                                        </p:tav>
                                        <p:tav tm="100000">
                                          <p:val>
                                            <p:strVal val="#ppt_x"/>
                                          </p:val>
                                        </p:tav>
                                      </p:tavLst>
                                    </p:anim>
                                    <p:anim calcmode="lin" valueType="num">
                                      <p:cBhvr>
                                        <p:cTn dur="400" fill="hold" id="25"/>
                                        <p:tgtEl>
                                          <p:spTgt spid="1048578"/>
                                        </p:tgtEl>
                                        <p:attrNameLst>
                                          <p:attrName>ppt_y</p:attrName>
                                        </p:attrNameLst>
                                      </p:cBhvr>
                                      <p:tavLst>
                                        <p:tav tm="0">
                                          <p:val>
                                            <p:strVal val="#ppt_y+0.31"/>
                                          </p:val>
                                        </p:tav>
                                        <p:tav tm="100000">
                                          <p:val>
                                            <p:strVal val="#ppt_y+0.31"/>
                                          </p:val>
                                        </p:tav>
                                      </p:tavLst>
                                    </p:anim>
                                    <p:anim calcmode="lin" valueType="num">
                                      <p:cBhvr>
                                        <p:cTn decel="50000" dur="600" fill="hold" id="26">
                                          <p:stCondLst>
                                            <p:cond delay="400"/>
                                          </p:stCondLst>
                                        </p:cTn>
                                        <p:tgtEl>
                                          <p:spTgt spid="104857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decel="50000" dur="600" fill="hold" id="27">
                                          <p:stCondLst>
                                            <p:cond delay="400"/>
                                          </p:stCondLst>
                                        </p:cTn>
                                        <p:tgtEl>
                                          <p:spTgt spid="104857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fill="hold" id="28">
                            <p:stCondLst>
                              <p:cond delay="3000"/>
                            </p:stCondLst>
                            <p:childTnLst>
                              <p:par>
                                <p:cTn fill="hold" id="29" nodeType="afterEffect" presetClass="entr" presetID="22" presetSubtype="4">
                                  <p:stCondLst>
                                    <p:cond delay="0"/>
                                  </p:stCondLst>
                                  <p:childTnLst>
                                    <p:set>
                                      <p:cBhvr>
                                        <p:cTn dur="1" fill="hold" id="30">
                                          <p:stCondLst>
                                            <p:cond delay="0"/>
                                          </p:stCondLst>
                                        </p:cTn>
                                        <p:tgtEl>
                                          <p:spTgt spid="3145728"/>
                                        </p:tgtEl>
                                        <p:attrNameLst>
                                          <p:attrName>style.visibility</p:attrName>
                                        </p:attrNameLst>
                                      </p:cBhvr>
                                      <p:to>
                                        <p:strVal val="visible"/>
                                      </p:to>
                                    </p:set>
                                    <p:animEffect transition="in" filter="wipe(down)">
                                      <p:cBhvr>
                                        <p:cTn dur="500" id="31"/>
                                        <p:tgtEl>
                                          <p:spTgt spid="3145728"/>
                                        </p:tgtEl>
                                      </p:cBhvr>
                                    </p:animEffect>
                                  </p:childTnLst>
                                </p:cTn>
                              </p:par>
                            </p:childTnLst>
                          </p:cTn>
                        </p:par>
                        <p:par>
                          <p:cTn fill="hold" id="32">
                            <p:stCondLst>
                              <p:cond delay="3500"/>
                            </p:stCondLst>
                            <p:childTnLst>
                              <p:par>
                                <p:cTn fill="hold" id="33" nodeType="afterEffect" presetClass="entr" presetID="22" presetSubtype="4">
                                  <p:stCondLst>
                                    <p:cond delay="0"/>
                                  </p:stCondLst>
                                  <p:childTnLst>
                                    <p:set>
                                      <p:cBhvr>
                                        <p:cTn dur="1" fill="hold" id="34">
                                          <p:stCondLst>
                                            <p:cond delay="0"/>
                                          </p:stCondLst>
                                        </p:cTn>
                                        <p:tgtEl>
                                          <p:spTgt spid="3145729"/>
                                        </p:tgtEl>
                                        <p:attrNameLst>
                                          <p:attrName>style.visibility</p:attrName>
                                        </p:attrNameLst>
                                      </p:cBhvr>
                                      <p:to>
                                        <p:strVal val="visible"/>
                                      </p:to>
                                    </p:set>
                                    <p:animEffect transition="in" filter="wipe(down)">
                                      <p:cBhvr>
                                        <p:cTn dur="500" id="35"/>
                                        <p:tgtEl>
                                          <p:spTgt spid="3145729"/>
                                        </p:tgtEl>
                                      </p:cBhvr>
                                    </p:animEffect>
                                  </p:childTnLst>
                                </p:cTn>
                              </p:par>
                            </p:childTnLst>
                          </p:cTn>
                        </p:par>
                        <p:par>
                          <p:cTn fill="hold" id="36">
                            <p:stCondLst>
                              <p:cond delay="4000"/>
                            </p:stCondLst>
                            <p:childTnLst>
                              <p:par>
                                <p:cTn fill="hold" id="37" nodeType="afterEffect" presetClass="entr" presetID="22" presetSubtype="4">
                                  <p:stCondLst>
                                    <p:cond delay="0"/>
                                  </p:stCondLst>
                                  <p:childTnLst>
                                    <p:set>
                                      <p:cBhvr>
                                        <p:cTn dur="1" fill="hold" id="38">
                                          <p:stCondLst>
                                            <p:cond delay="0"/>
                                          </p:stCondLst>
                                        </p:cTn>
                                        <p:tgtEl>
                                          <p:spTgt spid="3145730"/>
                                        </p:tgtEl>
                                        <p:attrNameLst>
                                          <p:attrName>style.visibility</p:attrName>
                                        </p:attrNameLst>
                                      </p:cBhvr>
                                      <p:to>
                                        <p:strVal val="visible"/>
                                      </p:to>
                                    </p:set>
                                    <p:animEffect transition="in" filter="wipe(down)">
                                      <p:cBhvr>
                                        <p:cTn dur="500" id="39"/>
                                        <p:tgtEl>
                                          <p:spTgt spid="3145730"/>
                                        </p:tgtEl>
                                      </p:cBhvr>
                                    </p:animEffect>
                                  </p:childTnLst>
                                </p:cTn>
                              </p:par>
                            </p:childTnLst>
                          </p:cTn>
                        </p:par>
                        <p:par>
                          <p:cTn fill="hold" id="40">
                            <p:stCondLst>
                              <p:cond delay="4500"/>
                            </p:stCondLst>
                            <p:childTnLst>
                              <p:par>
                                <p:cTn fill="hold" id="41" nodeType="afterEffect" presetClass="entr" presetID="22" presetSubtype="4">
                                  <p:stCondLst>
                                    <p:cond delay="0"/>
                                  </p:stCondLst>
                                  <p:childTnLst>
                                    <p:set>
                                      <p:cBhvr>
                                        <p:cTn dur="1" fill="hold" id="42">
                                          <p:stCondLst>
                                            <p:cond delay="0"/>
                                          </p:stCondLst>
                                        </p:cTn>
                                        <p:tgtEl>
                                          <p:spTgt spid="3145731"/>
                                        </p:tgtEl>
                                        <p:attrNameLst>
                                          <p:attrName>style.visibility</p:attrName>
                                        </p:attrNameLst>
                                      </p:cBhvr>
                                      <p:to>
                                        <p:strVal val="visible"/>
                                      </p:to>
                                    </p:set>
                                    <p:animEffect transition="in" filter="wipe(down)">
                                      <p:cBhvr>
                                        <p:cTn dur="500" id="43"/>
                                        <p:tgtEl>
                                          <p:spTgt spid="31457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576" grpId="0"/>
      <p:bldP spid="1048577" grpId="0"/>
      <p:bldP spid="1048578" grpId="0"/>
      <p:bldP spid="104857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7" name=""/>
        <p:cNvGrpSpPr/>
        <p:nvPr/>
      </p:nvGrpSpPr>
      <p:grpSpPr>
        <a:xfrm>
          <a:off x="0" y="0"/>
          <a:ext cx="0" cy="0"/>
          <a:chOff x="0" y="0"/>
          <a:chExt cx="0" cy="0"/>
        </a:xfrm>
      </p:grpSpPr>
      <p:sp>
        <p:nvSpPr>
          <p:cNvPr id="1048583" name="文本占位符 6"/>
          <p:cNvSpPr>
            <a:spLocks noGrp="1"/>
          </p:cNvSpPr>
          <p:nvPr>
            <p:ph type="body" sz="quarter" idx="10"/>
          </p:nvPr>
        </p:nvSpPr>
        <p:spPr>
          <a:xfrm>
            <a:off x="2073614" y="2612158"/>
            <a:ext cx="919480" cy="993139"/>
          </a:xfrm>
        </p:spPr>
        <p:txBody>
          <a:bodyPr/>
          <a:p>
            <a:r>
              <a:rPr altLang="zh-CN" dirty="0" lang="en-US"/>
              <a:t>01</a:t>
            </a:r>
            <a:endParaRPr altLang="zh-CN" dirty="0" lang="en-US"/>
          </a:p>
        </p:txBody>
      </p:sp>
      <p:sp>
        <p:nvSpPr>
          <p:cNvPr id="1048584" name="文本占位符 10"/>
          <p:cNvSpPr>
            <a:spLocks noGrp="1"/>
          </p:cNvSpPr>
          <p:nvPr>
            <p:ph type="body" sz="quarter" idx="11"/>
          </p:nvPr>
        </p:nvSpPr>
        <p:spPr>
          <a:xfrm>
            <a:off x="3862388" y="3517900"/>
            <a:ext cx="6711950" cy="307340"/>
          </a:xfrm>
        </p:spPr>
        <p:txBody>
          <a:bodyPr/>
          <a:p>
            <a:r>
              <a:rPr altLang="id" dirty="0" lang="en-US"/>
              <a:t>E</a:t>
            </a:r>
            <a:r>
              <a:rPr altLang="id" dirty="0" lang="en-US"/>
              <a:t>n</a:t>
            </a:r>
            <a:r>
              <a:rPr altLang="id" dirty="0" lang="en-US"/>
              <a:t>g</a:t>
            </a:r>
            <a:r>
              <a:rPr altLang="id" dirty="0" lang="en-US"/>
              <a:t>l</a:t>
            </a:r>
            <a:r>
              <a:rPr altLang="id" dirty="0" lang="en-US"/>
              <a:t>i</a:t>
            </a:r>
            <a:r>
              <a:rPr altLang="id" dirty="0" lang="en-US"/>
              <a:t>s</a:t>
            </a:r>
            <a:r>
              <a:rPr altLang="id" dirty="0" lang="en-US"/>
              <a:t>h</a:t>
            </a:r>
            <a:r>
              <a:rPr altLang="id" dirty="0" lang="en-US"/>
              <a:t> </a:t>
            </a:r>
            <a:r>
              <a:rPr altLang="id" dirty="0" lang="en-US"/>
              <a:t>e</a:t>
            </a:r>
            <a:r>
              <a:rPr altLang="id" dirty="0" lang="en-US"/>
              <a:t>d</a:t>
            </a:r>
            <a:r>
              <a:rPr altLang="id" dirty="0" lang="en-US"/>
              <a:t>u</a:t>
            </a:r>
            <a:r>
              <a:rPr altLang="id" dirty="0" lang="en-US"/>
              <a:t>c</a:t>
            </a:r>
            <a:r>
              <a:rPr altLang="id" dirty="0" lang="en-US"/>
              <a:t>a</a:t>
            </a:r>
            <a:r>
              <a:rPr altLang="id" dirty="0" lang="en-US"/>
              <a:t>t</a:t>
            </a:r>
            <a:r>
              <a:rPr altLang="id" dirty="0" lang="en-US"/>
              <a:t>i</a:t>
            </a:r>
            <a:r>
              <a:rPr altLang="id" dirty="0" lang="en-US"/>
              <a:t>o</a:t>
            </a:r>
            <a:r>
              <a:rPr altLang="id" dirty="0" lang="en-US"/>
              <a:t>n</a:t>
            </a:r>
            <a:r>
              <a:rPr altLang="id" dirty="0" lang="en-US"/>
              <a:t> </a:t>
            </a:r>
            <a:endParaRPr altLang="zh-CN" dirty="0" lang="en-US"/>
          </a:p>
        </p:txBody>
      </p:sp>
      <p:sp>
        <p:nvSpPr>
          <p:cNvPr id="1048585" name="标题 9"/>
          <p:cNvSpPr>
            <a:spLocks noGrp="1"/>
          </p:cNvSpPr>
          <p:nvPr>
            <p:ph type="title"/>
          </p:nvPr>
        </p:nvSpPr>
        <p:spPr>
          <a:xfrm>
            <a:off x="3355028" y="2421991"/>
            <a:ext cx="7452153" cy="1083648"/>
          </a:xfrm>
        </p:spPr>
        <p:txBody>
          <a:bodyPr/>
          <a:p>
            <a:r>
              <a:rPr altLang="id" dirty="0" sz="6100" lang="en-US"/>
              <a:t>L</a:t>
            </a:r>
            <a:r>
              <a:rPr altLang="id" dirty="0" sz="6100" lang="en-US"/>
              <a:t>y</a:t>
            </a:r>
            <a:r>
              <a:rPr altLang="id" dirty="0" sz="6100" lang="en-US"/>
              <a:t>r</a:t>
            </a:r>
            <a:r>
              <a:rPr altLang="id" dirty="0" sz="6100" lang="en-US"/>
              <a:t>i</a:t>
            </a:r>
            <a:r>
              <a:rPr altLang="id" dirty="0" sz="6100" lang="en-US"/>
              <a:t>c</a:t>
            </a:r>
            <a:r>
              <a:rPr altLang="id" dirty="0" sz="6100" lang="en-US"/>
              <a:t> </a:t>
            </a:r>
            <a:r>
              <a:rPr altLang="id" dirty="0" sz="6100" lang="en-US"/>
              <a:t>t</a:t>
            </a:r>
            <a:r>
              <a:rPr altLang="id" dirty="0" sz="6100" lang="en-US"/>
              <a:t>r</a:t>
            </a:r>
            <a:r>
              <a:rPr altLang="id" dirty="0" sz="6100" lang="en-US"/>
              <a:t>a</a:t>
            </a:r>
            <a:r>
              <a:rPr altLang="id" dirty="0" sz="6100" lang="en-US"/>
              <a:t>i</a:t>
            </a:r>
            <a:r>
              <a:rPr altLang="id" dirty="0" sz="6100" lang="en-US"/>
              <a:t>n</a:t>
            </a:r>
            <a:r>
              <a:rPr altLang="id" dirty="0" sz="6100" lang="en-US"/>
              <a:t>i</a:t>
            </a:r>
            <a:r>
              <a:rPr altLang="id" dirty="0" sz="6100" lang="en-US"/>
              <a:t>n</a:t>
            </a:r>
            <a:r>
              <a:rPr altLang="id" dirty="0" sz="6100" lang="en-US"/>
              <a:t>g</a:t>
            </a:r>
            <a:endParaRPr altLang="en-US" dirty="0" sz="6100" lang="zh-CN"/>
          </a:p>
        </p:txBody>
      </p:sp>
    </p:spTree>
  </p:cSld>
  <p:clrMapOvr>
    <a:masterClrMapping/>
  </p:clrMapOvr>
  <p:transition spd="slow">
    <p:cove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9" name=""/>
        <p:cNvGrpSpPr/>
        <p:nvPr/>
      </p:nvGrpSpPr>
      <p:grpSpPr>
        <a:xfrm>
          <a:off x="0" y="0"/>
          <a:ext cx="0" cy="0"/>
          <a:chOff x="0" y="0"/>
          <a:chExt cx="0" cy="0"/>
        </a:xfrm>
      </p:grpSpPr>
      <p:sp>
        <p:nvSpPr>
          <p:cNvPr id="1048587" name="标题 1"/>
          <p:cNvSpPr>
            <a:spLocks noGrp="1"/>
          </p:cNvSpPr>
          <p:nvPr>
            <p:ph type="title"/>
          </p:nvPr>
        </p:nvSpPr>
        <p:spPr/>
        <p:txBody>
          <a:bodyPr/>
          <a:p>
            <a:r>
              <a:rPr altLang="id" lang="en-US"/>
              <a:t>E</a:t>
            </a:r>
            <a:r>
              <a:rPr altLang="id" lang="en-US"/>
              <a:t>x</a:t>
            </a:r>
            <a:r>
              <a:rPr altLang="id" lang="en-US"/>
              <a:t>p</a:t>
            </a:r>
            <a:r>
              <a:rPr altLang="id" lang="en-US"/>
              <a:t>l</a:t>
            </a:r>
            <a:r>
              <a:rPr altLang="id" lang="en-US"/>
              <a:t>a</a:t>
            </a:r>
            <a:r>
              <a:rPr altLang="id" lang="en-US"/>
              <a:t>n</a:t>
            </a:r>
            <a:r>
              <a:rPr altLang="id" lang="en-US"/>
              <a:t>a</a:t>
            </a:r>
            <a:r>
              <a:rPr altLang="id" lang="en-US"/>
              <a:t>t</a:t>
            </a:r>
            <a:r>
              <a:rPr altLang="id" lang="en-US"/>
              <a:t>i</a:t>
            </a:r>
            <a:r>
              <a:rPr altLang="id" lang="en-US"/>
              <a:t>o</a:t>
            </a:r>
            <a:r>
              <a:rPr altLang="id" lang="en-US"/>
              <a:t>n</a:t>
            </a:r>
            <a:endParaRPr altLang="zh-CN" lang="zh-CN"/>
          </a:p>
        </p:txBody>
      </p:sp>
      <p:sp>
        <p:nvSpPr>
          <p:cNvPr id="1048588" name="Freeform 476"/>
          <p:cNvSpPr>
            <a:spLocks noEditPoints="1"/>
          </p:cNvSpPr>
          <p:nvPr/>
        </p:nvSpPr>
        <p:spPr bwMode="auto">
          <a:xfrm>
            <a:off x="986516" y="1993053"/>
            <a:ext cx="875712" cy="634534"/>
          </a:xfrm>
          <a:custGeom>
            <a:avLst/>
            <a:gdLst>
              <a:gd name="T0" fmla="*/ 125 w 125"/>
              <a:gd name="T1" fmla="*/ 71 h 73"/>
              <a:gd name="T2" fmla="*/ 124 w 125"/>
              <a:gd name="T3" fmla="*/ 73 h 73"/>
              <a:gd name="T4" fmla="*/ 2 w 125"/>
              <a:gd name="T5" fmla="*/ 73 h 73"/>
              <a:gd name="T6" fmla="*/ 0 w 125"/>
              <a:gd name="T7" fmla="*/ 71 h 73"/>
              <a:gd name="T8" fmla="*/ 0 w 125"/>
              <a:gd name="T9" fmla="*/ 68 h 73"/>
              <a:gd name="T10" fmla="*/ 2 w 125"/>
              <a:gd name="T11" fmla="*/ 66 h 73"/>
              <a:gd name="T12" fmla="*/ 124 w 125"/>
              <a:gd name="T13" fmla="*/ 66 h 73"/>
              <a:gd name="T14" fmla="*/ 125 w 125"/>
              <a:gd name="T15" fmla="*/ 68 h 73"/>
              <a:gd name="T16" fmla="*/ 125 w 125"/>
              <a:gd name="T17" fmla="*/ 71 h 73"/>
              <a:gd name="T18" fmla="*/ 118 w 125"/>
              <a:gd name="T19" fmla="*/ 5 h 73"/>
              <a:gd name="T20" fmla="*/ 118 w 125"/>
              <a:gd name="T21" fmla="*/ 58 h 73"/>
              <a:gd name="T22" fmla="*/ 113 w 125"/>
              <a:gd name="T23" fmla="*/ 63 h 73"/>
              <a:gd name="T24" fmla="*/ 12 w 125"/>
              <a:gd name="T25" fmla="*/ 63 h 73"/>
              <a:gd name="T26" fmla="*/ 7 w 125"/>
              <a:gd name="T27" fmla="*/ 58 h 73"/>
              <a:gd name="T28" fmla="*/ 7 w 125"/>
              <a:gd name="T29" fmla="*/ 5 h 73"/>
              <a:gd name="T30" fmla="*/ 12 w 125"/>
              <a:gd name="T31" fmla="*/ 0 h 73"/>
              <a:gd name="T32" fmla="*/ 113 w 125"/>
              <a:gd name="T33" fmla="*/ 0 h 73"/>
              <a:gd name="T34" fmla="*/ 118 w 125"/>
              <a:gd name="T35" fmla="*/ 5 h 73"/>
              <a:gd name="T36" fmla="*/ 113 w 125"/>
              <a:gd name="T37" fmla="*/ 6 h 73"/>
              <a:gd name="T38" fmla="*/ 12 w 125"/>
              <a:gd name="T39" fmla="*/ 6 h 73"/>
              <a:gd name="T40" fmla="*/ 12 w 125"/>
              <a:gd name="T41" fmla="*/ 59 h 73"/>
              <a:gd name="T42" fmla="*/ 113 w 125"/>
              <a:gd name="T43" fmla="*/ 59 h 73"/>
              <a:gd name="T44" fmla="*/ 113 w 125"/>
              <a:gd name="T45" fmla="*/ 6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5" h="73">
                <a:moveTo>
                  <a:pt x="125" y="71"/>
                </a:moveTo>
                <a:cubicBezTo>
                  <a:pt x="125" y="72"/>
                  <a:pt x="124" y="73"/>
                  <a:pt x="124" y="73"/>
                </a:cubicBezTo>
                <a:cubicBezTo>
                  <a:pt x="2" y="73"/>
                  <a:pt x="2" y="73"/>
                  <a:pt x="2" y="73"/>
                </a:cubicBezTo>
                <a:cubicBezTo>
                  <a:pt x="1" y="73"/>
                  <a:pt x="0" y="72"/>
                  <a:pt x="0" y="71"/>
                </a:cubicBezTo>
                <a:cubicBezTo>
                  <a:pt x="0" y="68"/>
                  <a:pt x="0" y="68"/>
                  <a:pt x="0" y="68"/>
                </a:cubicBezTo>
                <a:cubicBezTo>
                  <a:pt x="0" y="67"/>
                  <a:pt x="1" y="66"/>
                  <a:pt x="2" y="66"/>
                </a:cubicBezTo>
                <a:cubicBezTo>
                  <a:pt x="124" y="66"/>
                  <a:pt x="124" y="66"/>
                  <a:pt x="124" y="66"/>
                </a:cubicBezTo>
                <a:cubicBezTo>
                  <a:pt x="124" y="66"/>
                  <a:pt x="125" y="67"/>
                  <a:pt x="125" y="68"/>
                </a:cubicBezTo>
                <a:lnTo>
                  <a:pt x="125" y="71"/>
                </a:lnTo>
                <a:close/>
                <a:moveTo>
                  <a:pt x="118" y="5"/>
                </a:moveTo>
                <a:cubicBezTo>
                  <a:pt x="118" y="58"/>
                  <a:pt x="118" y="58"/>
                  <a:pt x="118" y="58"/>
                </a:cubicBezTo>
                <a:cubicBezTo>
                  <a:pt x="118" y="61"/>
                  <a:pt x="116" y="63"/>
                  <a:pt x="113" y="63"/>
                </a:cubicBezTo>
                <a:cubicBezTo>
                  <a:pt x="12" y="63"/>
                  <a:pt x="12" y="63"/>
                  <a:pt x="12" y="63"/>
                </a:cubicBezTo>
                <a:cubicBezTo>
                  <a:pt x="9" y="63"/>
                  <a:pt x="7" y="61"/>
                  <a:pt x="7" y="58"/>
                </a:cubicBezTo>
                <a:cubicBezTo>
                  <a:pt x="7" y="5"/>
                  <a:pt x="7" y="5"/>
                  <a:pt x="7" y="5"/>
                </a:cubicBezTo>
                <a:cubicBezTo>
                  <a:pt x="7" y="2"/>
                  <a:pt x="9" y="0"/>
                  <a:pt x="12" y="0"/>
                </a:cubicBezTo>
                <a:cubicBezTo>
                  <a:pt x="113" y="0"/>
                  <a:pt x="113" y="0"/>
                  <a:pt x="113" y="0"/>
                </a:cubicBezTo>
                <a:cubicBezTo>
                  <a:pt x="116" y="0"/>
                  <a:pt x="118" y="2"/>
                  <a:pt x="118" y="5"/>
                </a:cubicBezTo>
                <a:close/>
                <a:moveTo>
                  <a:pt x="113" y="6"/>
                </a:moveTo>
                <a:cubicBezTo>
                  <a:pt x="12" y="6"/>
                  <a:pt x="12" y="6"/>
                  <a:pt x="12" y="6"/>
                </a:cubicBezTo>
                <a:cubicBezTo>
                  <a:pt x="12" y="59"/>
                  <a:pt x="12" y="59"/>
                  <a:pt x="12" y="59"/>
                </a:cubicBezTo>
                <a:cubicBezTo>
                  <a:pt x="113" y="59"/>
                  <a:pt x="113" y="59"/>
                  <a:pt x="113" y="59"/>
                </a:cubicBezTo>
                <a:lnTo>
                  <a:pt x="113" y="6"/>
                </a:lnTo>
                <a:close/>
              </a:path>
            </a:pathLst>
          </a:custGeom>
          <a:solidFill>
            <a:schemeClr val="accent1"/>
          </a:solidFill>
          <a:ln>
            <a:noFill/>
          </a:ln>
          <a:effectLst/>
        </p:spPr>
        <p:txBody>
          <a:bodyPr anchor="t" anchorCtr="0" bIns="45720" compatLnSpc="1" lIns="91440" numCol="1" rIns="91440" tIns="45720" vert="horz" wrap="square"/>
          <a:p>
            <a:endParaRPr altLang="en-US" lang="zh-CN">
              <a:solidFill>
                <a:schemeClr val="tx1">
                  <a:lumMod val="65000"/>
                  <a:lumOff val="3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endParaRPr>
          </a:p>
        </p:txBody>
      </p:sp>
      <p:grpSp>
        <p:nvGrpSpPr>
          <p:cNvPr id="20" name="组合 6"/>
          <p:cNvGrpSpPr/>
          <p:nvPr/>
        </p:nvGrpSpPr>
        <p:grpSpPr>
          <a:xfrm>
            <a:off x="715275" y="2310320"/>
            <a:ext cx="3924524" cy="3288622"/>
            <a:chOff x="1385570" y="2892588"/>
            <a:chExt cx="2199058" cy="5935851"/>
          </a:xfrm>
        </p:grpSpPr>
        <p:sp>
          <p:nvSpPr>
            <p:cNvPr id="1048589" name="TextBox 14"/>
            <p:cNvSpPr txBox="1"/>
            <p:nvPr/>
          </p:nvSpPr>
          <p:spPr>
            <a:xfrm>
              <a:off x="1387950" y="2892588"/>
              <a:ext cx="1879404" cy="1831550"/>
            </a:xfrm>
            <a:prstGeom prst="rect"/>
            <a:noFill/>
          </p:spPr>
          <p:txBody>
            <a:bodyPr rtlCol="0" wrap="square">
              <a:spAutoFit/>
            </a:bodyPr>
            <a:p>
              <a:pPr algn="r">
                <a:lnSpc>
                  <a:spcPct val="150000"/>
                </a:lnSpc>
              </a:pPr>
              <a:r>
                <a:rPr altLang="en-US" b="1" dirty="0" sz="2000" lang="zh-CN">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Enter subtitle
</a:t>
              </a:r>
              <a:endParaRPr altLang="en-US" b="1" dirty="0" sz="2000" lang="zh-CN">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endParaRPr>
            </a:p>
          </p:txBody>
        </p:sp>
        <p:cxnSp>
          <p:nvCxnSpPr>
            <p:cNvPr id="3145733" name="直接连接符 8"/>
            <p:cNvCxnSpPr>
              <a:cxnSpLocks/>
            </p:cNvCxnSpPr>
            <p:nvPr/>
          </p:nvCxnSpPr>
          <p:spPr>
            <a:xfrm>
              <a:off x="1447886" y="3912507"/>
              <a:ext cx="2136742" cy="0"/>
            </a:xfrm>
            <a:prstGeom prst="line"/>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048590" name="TextBox 23"/>
            <p:cNvSpPr txBox="1"/>
            <p:nvPr/>
          </p:nvSpPr>
          <p:spPr>
            <a:xfrm>
              <a:off x="1385570" y="4330934"/>
              <a:ext cx="2199058" cy="4497505"/>
            </a:xfrm>
            <a:prstGeom prst="rect"/>
            <a:ln>
              <a:noFill/>
            </a:ln>
          </p:spPr>
          <p:txBody>
            <a:bodyPr wrap="square">
              <a:spAutoFit/>
              <a:scene3d>
                <a:camera prst="orthographicFront"/>
                <a:lightRig dir="t" rig="threePt"/>
              </a:scene3d>
              <a:sp3d contourW="12700"/>
            </a:bodyPr>
            <a:lstStyle>
              <a:defPPr>
                <a:defRPr lang="zh-CN"/>
              </a:defPPr>
              <a:lvl1pPr algn="just">
                <a:lnSpc>
                  <a:spcPct val="150000"/>
                </a:lnSpc>
                <a:defRPr sz="1400">
                  <a:solidFill>
                    <a:schemeClr val="tx1">
                      <a:lumMod val="65000"/>
                      <a:lumOff val="35000"/>
                    </a:schemeClr>
                  </a:solidFill>
                  <a:latin typeface="Arial" panose="020B0604020202020204" pitchFamily="34" charset="0"/>
                  <a:ea typeface="黑体" panose="02010609060101010101" pitchFamily="49" charset="-122"/>
                  <a:cs typeface="+mn-ea"/>
                </a:defRPr>
              </a:lvl1pPr>
            </a:lstStyle>
            <a:p>
              <a:r>
                <a:rPr altLang="en-US" dirty="0" sz="1500" lang="zh-CN">
                  <a:ea typeface="Calibri" panose="020F0502020204030204" pitchFamily="34" charset="0"/>
                  <a:cs typeface="Calibri" panose="020F0502020204030204" pitchFamily="34" charset="0"/>
                  <a:sym typeface="Arial" panose="020B0604020202020204" pitchFamily="34" charset="0"/>
                </a:rPr>
                <a:t>Lyric training</a:t>
              </a:r>
              <a:endParaRPr altLang="en-US" dirty="0" sz="1500" lang="zh-CN">
                <a:ea typeface="Calibri" panose="020F0502020204030204" pitchFamily="34" charset="0"/>
                <a:cs typeface="Calibri" panose="020F0502020204030204" pitchFamily="34" charset="0"/>
                <a:sym typeface="Arial" panose="020B0604020202020204" pitchFamily="34" charset="0"/>
              </a:endParaRPr>
            </a:p>
            <a:p>
              <a:r>
                <a:rPr altLang="en-US" dirty="0" sz="1500" lang="zh-CN">
                  <a:ea typeface="Calibri" panose="020F0502020204030204" pitchFamily="34" charset="0"/>
                  <a:cs typeface="Calibri" panose="020F0502020204030204" pitchFamily="34" charset="0"/>
                  <a:sym typeface="Arial" panose="020B0604020202020204" pitchFamily="34" charset="0"/>
                </a:rPr>
                <a:t> Lyrics are the perfect way to learn and improve your skills in other languages. Lyrics help you learn new vocabulary and phrases and strengthen grammatical concepts through continuous practice to write the missing words</a:t>
              </a:r>
              <a:endParaRPr altLang="en-US" dirty="0" sz="1500" lang="zh-CN">
                <a:ea typeface="Calibri" panose="020F0502020204030204" pitchFamily="34" charset="0"/>
                <a:cs typeface="Calibri" panose="020F0502020204030204" pitchFamily="34" charset="0"/>
                <a:sym typeface="Arial" panose="020B0604020202020204" pitchFamily="34" charset="0"/>
              </a:endParaRPr>
            </a:p>
          </p:txBody>
        </p:sp>
      </p:grpSp>
      <p:pic>
        <p:nvPicPr>
          <p:cNvPr id="2097152" name="图片 11"/>
          <p:cNvPicPr>
            <a:picLocks noChangeAspect="1" noGrp="1"/>
          </p:cNvPicPr>
          <p:nvPr isPhoto="1"/>
        </p:nvPicPr>
        <p:blipFill>
          <a:blip xmlns:r="http://schemas.openxmlformats.org/officeDocument/2006/relationships" r:embed="rId1" cstate="print"/>
          <a:stretch>
            <a:fillRect/>
          </a:stretch>
        </p:blipFill>
        <p:spPr>
          <a:xfrm>
            <a:off x="4906792" y="1548315"/>
            <a:ext cx="7293313" cy="4862208"/>
          </a:xfrm>
          <a:prstGeom prst="rect"/>
          <a:ln w="57150">
            <a:solidFill>
              <a:schemeClr val="tx1"/>
            </a:solidFill>
          </a:ln>
          <a:effectLst>
            <a:outerShdw algn="ctr" blurRad="63500" rotWithShape="0" sx="102000" sy="102000">
              <a:prstClr val="black">
                <a:alpha val="40000"/>
              </a:prstClr>
            </a:outerShdw>
          </a:effectLst>
        </p:spPr>
      </p:pic>
    </p:spTree>
  </p:cSld>
  <p:clrMapOvr>
    <a:masterClrMapping/>
  </p:clrMapOvr>
  <p:transition spd="slow">
    <p:randomBar dir="vert"/>
  </p:transition>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grpId="0" id="5" nodeType="afterEffect" presetClass="entr" presetID="2" presetSubtype="2">
                                  <p:stCondLst>
                                    <p:cond delay="0"/>
                                  </p:stCondLst>
                                  <p:childTnLst>
                                    <p:set>
                                      <p:cBhvr>
                                        <p:cTn dur="1" fill="hold" id="6">
                                          <p:stCondLst>
                                            <p:cond delay="0"/>
                                          </p:stCondLst>
                                        </p:cTn>
                                        <p:tgtEl>
                                          <p:spTgt spid="1048588"/>
                                        </p:tgtEl>
                                        <p:attrNameLst>
                                          <p:attrName>style.visibility</p:attrName>
                                        </p:attrNameLst>
                                      </p:cBhvr>
                                      <p:to>
                                        <p:strVal val="visible"/>
                                      </p:to>
                                    </p:set>
                                    <p:anim calcmode="lin" valueType="num">
                                      <p:cBhvr additive="base">
                                        <p:cTn dur="750" fill="hold" id="7"/>
                                        <p:tgtEl>
                                          <p:spTgt spid="1048588"/>
                                        </p:tgtEl>
                                        <p:attrNameLst>
                                          <p:attrName>ppt_x</p:attrName>
                                        </p:attrNameLst>
                                      </p:cBhvr>
                                      <p:tavLst>
                                        <p:tav tm="0">
                                          <p:val>
                                            <p:strVal val="1+#ppt_w/2"/>
                                          </p:val>
                                        </p:tav>
                                        <p:tav tm="100000">
                                          <p:val>
                                            <p:strVal val="#ppt_x"/>
                                          </p:val>
                                        </p:tav>
                                      </p:tavLst>
                                    </p:anim>
                                    <p:anim calcmode="lin" valueType="num">
                                      <p:cBhvr additive="base">
                                        <p:cTn dur="750" fill="hold" id="8"/>
                                        <p:tgtEl>
                                          <p:spTgt spid="1048588"/>
                                        </p:tgtEl>
                                        <p:attrNameLst>
                                          <p:attrName>ppt_y</p:attrName>
                                        </p:attrNameLst>
                                      </p:cBhvr>
                                      <p:tavLst>
                                        <p:tav tm="0">
                                          <p:val>
                                            <p:strVal val="#ppt_y"/>
                                          </p:val>
                                        </p:tav>
                                        <p:tav tm="100000">
                                          <p:val>
                                            <p:strVal val="#ppt_y"/>
                                          </p:val>
                                        </p:tav>
                                      </p:tavLst>
                                    </p:anim>
                                  </p:childTnLst>
                                </p:cTn>
                              </p:par>
                              <p:par>
                                <p:cTn fill="hold" id="9" nodeType="withEffect" presetClass="entr" presetID="9" presetSubtype="0">
                                  <p:stCondLst>
                                    <p:cond delay="0"/>
                                  </p:stCondLst>
                                  <p:childTnLst>
                                    <p:set>
                                      <p:cBhvr>
                                        <p:cTn dur="1" fill="hold" id="10">
                                          <p:stCondLst>
                                            <p:cond delay="0"/>
                                          </p:stCondLst>
                                        </p:cTn>
                                        <p:tgtEl>
                                          <p:spTgt spid="20"/>
                                        </p:tgtEl>
                                        <p:attrNameLst>
                                          <p:attrName>style.visibility</p:attrName>
                                        </p:attrNameLst>
                                      </p:cBhvr>
                                      <p:to>
                                        <p:strVal val="visible"/>
                                      </p:to>
                                    </p:set>
                                    <p:animEffect transition="in" filter="dissolve">
                                      <p:cBhvr>
                                        <p:cTn dur="500" id="11"/>
                                        <p:tgtEl>
                                          <p:spTgt spid="20"/>
                                        </p:tgtEl>
                                      </p:cBhvr>
                                    </p:animEffect>
                                  </p:childTnLst>
                                </p:cTn>
                              </p:par>
                            </p:childTnLst>
                          </p:cTn>
                        </p:par>
                        <p:par>
                          <p:cTn fill="hold" id="12">
                            <p:stCondLst>
                              <p:cond delay="1000"/>
                            </p:stCondLst>
                            <p:childTnLst>
                              <p:par>
                                <p:cTn fill="hold" id="13" nodeType="afterEffect" presetClass="entr" presetID="22" presetSubtype="4">
                                  <p:stCondLst>
                                    <p:cond delay="0"/>
                                  </p:stCondLst>
                                  <p:childTnLst>
                                    <p:set>
                                      <p:cBhvr>
                                        <p:cTn dur="1" fill="hold" id="14">
                                          <p:stCondLst>
                                            <p:cond delay="0"/>
                                          </p:stCondLst>
                                        </p:cTn>
                                        <p:tgtEl>
                                          <p:spTgt spid="2097152"/>
                                        </p:tgtEl>
                                        <p:attrNameLst>
                                          <p:attrName>style.visibility</p:attrName>
                                        </p:attrNameLst>
                                      </p:cBhvr>
                                      <p:to>
                                        <p:strVal val="visible"/>
                                      </p:to>
                                    </p:set>
                                    <p:animEffect transition="in" filter="wipe(down)">
                                      <p:cBhvr>
                                        <p:cTn dur="500" id="15"/>
                                        <p:tgtEl>
                                          <p:spTgt spid="20971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58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21" name=""/>
        <p:cNvGrpSpPr/>
        <p:nvPr/>
      </p:nvGrpSpPr>
      <p:grpSpPr>
        <a:xfrm>
          <a:off x="0" y="0"/>
          <a:ext cx="0" cy="0"/>
          <a:chOff x="0" y="0"/>
          <a:chExt cx="0" cy="0"/>
        </a:xfrm>
      </p:grpSpPr>
      <p:sp>
        <p:nvSpPr>
          <p:cNvPr id="1048591" name="标题 5"/>
          <p:cNvSpPr>
            <a:spLocks noGrp="1"/>
          </p:cNvSpPr>
          <p:nvPr>
            <p:ph type="title"/>
          </p:nvPr>
        </p:nvSpPr>
        <p:spPr/>
        <p:txBody>
          <a:bodyPr/>
          <a:p>
            <a:r>
              <a:rPr altLang="zh-CN" lang="zh-CN"/>
              <a:t>E</a:t>
            </a:r>
            <a:r>
              <a:rPr altLang="id" lang="en-US"/>
              <a:t>x</a:t>
            </a:r>
            <a:r>
              <a:rPr altLang="id" lang="en-US"/>
              <a:t>p</a:t>
            </a:r>
            <a:r>
              <a:rPr altLang="id" lang="en-US"/>
              <a:t>l</a:t>
            </a:r>
            <a:r>
              <a:rPr altLang="id" lang="en-US"/>
              <a:t>a</a:t>
            </a:r>
            <a:r>
              <a:rPr altLang="id" lang="en-US"/>
              <a:t>n</a:t>
            </a:r>
            <a:r>
              <a:rPr altLang="id" lang="en-US"/>
              <a:t>a</a:t>
            </a:r>
            <a:r>
              <a:rPr altLang="id" lang="en-US"/>
              <a:t>t</a:t>
            </a:r>
            <a:r>
              <a:rPr altLang="id" lang="en-US"/>
              <a:t>i</a:t>
            </a:r>
            <a:r>
              <a:rPr altLang="id" lang="en-US"/>
              <a:t>o</a:t>
            </a:r>
            <a:r>
              <a:rPr altLang="id" lang="en-US"/>
              <a:t>n</a:t>
            </a:r>
            <a:endParaRPr altLang="zh-CN" lang="zh-CN"/>
          </a:p>
        </p:txBody>
      </p:sp>
      <p:pic>
        <p:nvPicPr>
          <p:cNvPr id="2097153" name="Picture 53"/>
          <p:cNvPicPr>
            <a:picLocks noChangeAspect="1"/>
          </p:cNvPicPr>
          <p:nvPr/>
        </p:nvPicPr>
        <p:blipFill>
          <a:blip xmlns:r="http://schemas.openxmlformats.org/officeDocument/2006/relationships" r:embed="rId1"/>
          <a:srcRect/>
          <a:stretch>
            <a:fillRect/>
          </a:stretch>
        </p:blipFill>
        <p:spPr bwMode="auto">
          <a:xfrm>
            <a:off x="4278500" y="1489864"/>
            <a:ext cx="7518116" cy="4537884"/>
          </a:xfrm>
          <a:prstGeom prst="rect"/>
          <a:noFill/>
          <a:ln w="9525">
            <a:noFill/>
            <a:miter lim="800000"/>
            <a:headEnd/>
            <a:tailEnd/>
          </a:ln>
        </p:spPr>
      </p:pic>
      <p:pic>
        <p:nvPicPr>
          <p:cNvPr id="2097154" name="图片 41"/>
          <p:cNvPicPr>
            <a:picLocks noChangeAspect="1" noChangeArrowheads="1"/>
          </p:cNvPicPr>
          <p:nvPr/>
        </p:nvPicPr>
        <p:blipFill>
          <a:blip xmlns:r="http://schemas.openxmlformats.org/officeDocument/2006/relationships" r:embed="rId2" cstate="print"/>
          <a:stretch>
            <a:fillRect/>
          </a:stretch>
        </p:blipFill>
        <p:spPr bwMode="auto">
          <a:xfrm>
            <a:off x="5299105" y="1714667"/>
            <a:ext cx="5634784" cy="3653469"/>
          </a:xfrm>
          <a:prstGeom prst="rect"/>
          <a:noFill/>
          <a:ln>
            <a:noFill/>
          </a:ln>
        </p:spPr>
      </p:pic>
      <p:sp>
        <p:nvSpPr>
          <p:cNvPr id="1048592" name="矩形 46"/>
          <p:cNvSpPr>
            <a:spLocks noChangeArrowheads="1"/>
          </p:cNvSpPr>
          <p:nvPr/>
        </p:nvSpPr>
        <p:spPr bwMode="auto">
          <a:xfrm>
            <a:off x="623957" y="1613720"/>
            <a:ext cx="1439862" cy="1439862"/>
          </a:xfrm>
          <a:prstGeom prst="rect"/>
          <a:solidFill>
            <a:schemeClr val="accent1"/>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eaLnBrk="0" hangingPunct="0" indent="-285750" marL="742950">
              <a:defRPr>
                <a:solidFill>
                  <a:schemeClr val="tx1"/>
                </a:solidFill>
                <a:latin typeface="Arial" panose="020B0604020202020204" pitchFamily="34" charset="0"/>
                <a:ea typeface="宋体" panose="02010600030101010101" pitchFamily="2" charset="-122"/>
              </a:defRPr>
            </a:lvl2pPr>
            <a:lvl3pPr eaLnBrk="0" hangingPunct="0" indent="-228600" marL="1143000">
              <a:defRPr>
                <a:solidFill>
                  <a:schemeClr val="tx1"/>
                </a:solidFill>
                <a:latin typeface="Arial" panose="020B0604020202020204" pitchFamily="34" charset="0"/>
                <a:ea typeface="宋体" panose="02010600030101010101" pitchFamily="2" charset="-122"/>
              </a:defRPr>
            </a:lvl3pPr>
            <a:lvl4pPr eaLnBrk="0" hangingPunct="0" indent="-228600" marL="1600200">
              <a:defRPr>
                <a:solidFill>
                  <a:schemeClr val="tx1"/>
                </a:solidFill>
                <a:latin typeface="Arial" panose="020B0604020202020204" pitchFamily="34" charset="0"/>
                <a:ea typeface="宋体" panose="02010600030101010101" pitchFamily="2" charset="-122"/>
              </a:defRPr>
            </a:lvl4pPr>
            <a:lvl5pPr eaLnBrk="0" hangingPunct="0" indent="-228600" marL="2057400">
              <a:defRPr>
                <a:solidFill>
                  <a:schemeClr val="tx1"/>
                </a:solidFill>
                <a:latin typeface="Arial" panose="020B0604020202020204" pitchFamily="34" charset="0"/>
                <a:ea typeface="宋体" panose="02010600030101010101" pitchFamily="2" charset="-122"/>
              </a:defRPr>
            </a:lvl5pPr>
            <a:lvl6pPr eaLnBrk="0" fontAlgn="base" hangingPunct="0" indent="-228600" marL="251460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indent="-228600" marL="297180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indent="-228600" marL="342900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indent="-228600" marL="388620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buFont typeface="Arial" panose="020B0604020202020204" pitchFamily="34" charset="0"/>
              <a:buNone/>
            </a:pPr>
            <a:endParaRPr altLang="zh-CN" dirty="0" lang="zh-CN">
              <a:solidFill>
                <a:srgbClr val="FFFFFF"/>
              </a:solidFill>
              <a:latin typeface="Calibri" panose="020F0502020204030204" pitchFamily="34" charset="0"/>
              <a:ea typeface="Calibri" panose="020F0502020204030204" pitchFamily="34" charset="0"/>
              <a:sym typeface="宋体" panose="02010600030101010101" pitchFamily="2" charset="-122"/>
            </a:endParaRPr>
          </a:p>
        </p:txBody>
      </p:sp>
      <p:sp>
        <p:nvSpPr>
          <p:cNvPr id="1048593" name="矩形 46"/>
          <p:cNvSpPr>
            <a:spLocks noChangeArrowheads="1"/>
          </p:cNvSpPr>
          <p:nvPr/>
        </p:nvSpPr>
        <p:spPr bwMode="auto">
          <a:xfrm>
            <a:off x="2205207" y="1613720"/>
            <a:ext cx="1439862" cy="1439862"/>
          </a:xfrm>
          <a:prstGeom prst="rect"/>
          <a:solidFill>
            <a:schemeClr val="accent2"/>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eaLnBrk="0" hangingPunct="0" indent="-285750" marL="742950">
              <a:defRPr>
                <a:solidFill>
                  <a:schemeClr val="tx1"/>
                </a:solidFill>
                <a:latin typeface="Arial" panose="020B0604020202020204" pitchFamily="34" charset="0"/>
                <a:ea typeface="宋体" panose="02010600030101010101" pitchFamily="2" charset="-122"/>
              </a:defRPr>
            </a:lvl2pPr>
            <a:lvl3pPr eaLnBrk="0" hangingPunct="0" indent="-228600" marL="1143000">
              <a:defRPr>
                <a:solidFill>
                  <a:schemeClr val="tx1"/>
                </a:solidFill>
                <a:latin typeface="Arial" panose="020B0604020202020204" pitchFamily="34" charset="0"/>
                <a:ea typeface="宋体" panose="02010600030101010101" pitchFamily="2" charset="-122"/>
              </a:defRPr>
            </a:lvl3pPr>
            <a:lvl4pPr eaLnBrk="0" hangingPunct="0" indent="-228600" marL="1600200">
              <a:defRPr>
                <a:solidFill>
                  <a:schemeClr val="tx1"/>
                </a:solidFill>
                <a:latin typeface="Arial" panose="020B0604020202020204" pitchFamily="34" charset="0"/>
                <a:ea typeface="宋体" panose="02010600030101010101" pitchFamily="2" charset="-122"/>
              </a:defRPr>
            </a:lvl4pPr>
            <a:lvl5pPr eaLnBrk="0" hangingPunct="0" indent="-228600" marL="2057400">
              <a:defRPr>
                <a:solidFill>
                  <a:schemeClr val="tx1"/>
                </a:solidFill>
                <a:latin typeface="Arial" panose="020B0604020202020204" pitchFamily="34" charset="0"/>
                <a:ea typeface="宋体" panose="02010600030101010101" pitchFamily="2" charset="-122"/>
              </a:defRPr>
            </a:lvl5pPr>
            <a:lvl6pPr eaLnBrk="0" fontAlgn="base" hangingPunct="0" indent="-228600" marL="251460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indent="-228600" marL="297180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indent="-228600" marL="342900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indent="-228600" marL="388620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buFont typeface="Arial" panose="020B0604020202020204" pitchFamily="34" charset="0"/>
              <a:buNone/>
            </a:pPr>
            <a:endParaRPr altLang="zh-CN" lang="zh-CN">
              <a:solidFill>
                <a:srgbClr val="FFFFFF"/>
              </a:solidFill>
              <a:latin typeface="Calibri" panose="020F0502020204030204" pitchFamily="34" charset="0"/>
              <a:ea typeface="Calibri" panose="020F0502020204030204" pitchFamily="34" charset="0"/>
              <a:sym typeface="宋体" panose="02010600030101010101" pitchFamily="2" charset="-122"/>
            </a:endParaRPr>
          </a:p>
        </p:txBody>
      </p:sp>
      <p:sp>
        <p:nvSpPr>
          <p:cNvPr id="1048594" name="Freeform 44"/>
          <p:cNvSpPr>
            <a:spLocks noEditPoints="1"/>
          </p:cNvSpPr>
          <p:nvPr/>
        </p:nvSpPr>
        <p:spPr bwMode="auto">
          <a:xfrm>
            <a:off x="913058" y="1979556"/>
            <a:ext cx="846857" cy="732902"/>
          </a:xfrm>
          <a:custGeom>
            <a:avLst/>
            <a:gdLst>
              <a:gd name="T0" fmla="*/ 41 w 62"/>
              <a:gd name="T1" fmla="*/ 31 h 54"/>
              <a:gd name="T2" fmla="*/ 34 w 62"/>
              <a:gd name="T3" fmla="*/ 23 h 54"/>
              <a:gd name="T4" fmla="*/ 33 w 62"/>
              <a:gd name="T5" fmla="*/ 17 h 54"/>
              <a:gd name="T6" fmla="*/ 30 w 62"/>
              <a:gd name="T7" fmla="*/ 20 h 54"/>
              <a:gd name="T8" fmla="*/ 23 w 62"/>
              <a:gd name="T9" fmla="*/ 13 h 54"/>
              <a:gd name="T10" fmla="*/ 18 w 62"/>
              <a:gd name="T11" fmla="*/ 17 h 54"/>
              <a:gd name="T12" fmla="*/ 7 w 62"/>
              <a:gd name="T13" fmla="*/ 17 h 54"/>
              <a:gd name="T14" fmla="*/ 7 w 62"/>
              <a:gd name="T15" fmla="*/ 23 h 54"/>
              <a:gd name="T16" fmla="*/ 0 w 62"/>
              <a:gd name="T17" fmla="*/ 31 h 54"/>
              <a:gd name="T18" fmla="*/ 4 w 62"/>
              <a:gd name="T19" fmla="*/ 36 h 54"/>
              <a:gd name="T20" fmla="*/ 4 w 62"/>
              <a:gd name="T21" fmla="*/ 46 h 54"/>
              <a:gd name="T22" fmla="*/ 10 w 62"/>
              <a:gd name="T23" fmla="*/ 47 h 54"/>
              <a:gd name="T24" fmla="*/ 18 w 62"/>
              <a:gd name="T25" fmla="*/ 54 h 54"/>
              <a:gd name="T26" fmla="*/ 23 w 62"/>
              <a:gd name="T27" fmla="*/ 50 h 54"/>
              <a:gd name="T28" fmla="*/ 32 w 62"/>
              <a:gd name="T29" fmla="*/ 48 h 54"/>
              <a:gd name="T30" fmla="*/ 37 w 62"/>
              <a:gd name="T31" fmla="*/ 46 h 54"/>
              <a:gd name="T32" fmla="*/ 37 w 62"/>
              <a:gd name="T33" fmla="*/ 36 h 54"/>
              <a:gd name="T34" fmla="*/ 32 w 62"/>
              <a:gd name="T35" fmla="*/ 38 h 54"/>
              <a:gd name="T36" fmla="*/ 20 w 62"/>
              <a:gd name="T37" fmla="*/ 46 h 54"/>
              <a:gd name="T38" fmla="*/ 20 w 62"/>
              <a:gd name="T39" fmla="*/ 21 h 54"/>
              <a:gd name="T40" fmla="*/ 33 w 62"/>
              <a:gd name="T41" fmla="*/ 33 h 54"/>
              <a:gd name="T42" fmla="*/ 58 w 62"/>
              <a:gd name="T43" fmla="*/ 35 h 54"/>
              <a:gd name="T44" fmla="*/ 62 w 62"/>
              <a:gd name="T45" fmla="*/ 38 h 54"/>
              <a:gd name="T46" fmla="*/ 60 w 62"/>
              <a:gd name="T47" fmla="*/ 41 h 54"/>
              <a:gd name="T48" fmla="*/ 59 w 62"/>
              <a:gd name="T49" fmla="*/ 46 h 54"/>
              <a:gd name="T50" fmla="*/ 56 w 62"/>
              <a:gd name="T51" fmla="*/ 47 h 54"/>
              <a:gd name="T52" fmla="*/ 52 w 62"/>
              <a:gd name="T53" fmla="*/ 50 h 54"/>
              <a:gd name="T54" fmla="*/ 50 w 62"/>
              <a:gd name="T55" fmla="*/ 48 h 54"/>
              <a:gd name="T56" fmla="*/ 45 w 62"/>
              <a:gd name="T57" fmla="*/ 48 h 54"/>
              <a:gd name="T58" fmla="*/ 44 w 62"/>
              <a:gd name="T59" fmla="*/ 45 h 54"/>
              <a:gd name="T60" fmla="*/ 41 w 62"/>
              <a:gd name="T61" fmla="*/ 41 h 54"/>
              <a:gd name="T62" fmla="*/ 43 w 62"/>
              <a:gd name="T63" fmla="*/ 39 h 54"/>
              <a:gd name="T64" fmla="*/ 43 w 62"/>
              <a:gd name="T65" fmla="*/ 33 h 54"/>
              <a:gd name="T66" fmla="*/ 46 w 62"/>
              <a:gd name="T67" fmla="*/ 33 h 54"/>
              <a:gd name="T68" fmla="*/ 50 w 62"/>
              <a:gd name="T69" fmla="*/ 29 h 54"/>
              <a:gd name="T70" fmla="*/ 52 w 62"/>
              <a:gd name="T71" fmla="*/ 31 h 54"/>
              <a:gd name="T72" fmla="*/ 58 w 62"/>
              <a:gd name="T73" fmla="*/ 31 h 54"/>
              <a:gd name="T74" fmla="*/ 58 w 62"/>
              <a:gd name="T75" fmla="*/ 35 h 54"/>
              <a:gd name="T76" fmla="*/ 57 w 62"/>
              <a:gd name="T77" fmla="*/ 40 h 54"/>
              <a:gd name="T78" fmla="*/ 45 w 62"/>
              <a:gd name="T79" fmla="*/ 40 h 54"/>
              <a:gd name="T80" fmla="*/ 51 w 62"/>
              <a:gd name="T81" fmla="*/ 46 h 54"/>
              <a:gd name="T82" fmla="*/ 62 w 62"/>
              <a:gd name="T83" fmla="*/ 12 h 54"/>
              <a:gd name="T84" fmla="*/ 59 w 62"/>
              <a:gd name="T85" fmla="*/ 15 h 54"/>
              <a:gd name="T86" fmla="*/ 59 w 62"/>
              <a:gd name="T87" fmla="*/ 22 h 54"/>
              <a:gd name="T88" fmla="*/ 55 w 62"/>
              <a:gd name="T89" fmla="*/ 23 h 54"/>
              <a:gd name="T90" fmla="*/ 50 w 62"/>
              <a:gd name="T91" fmla="*/ 28 h 54"/>
              <a:gd name="T92" fmla="*/ 46 w 62"/>
              <a:gd name="T93" fmla="*/ 25 h 54"/>
              <a:gd name="T94" fmla="*/ 39 w 62"/>
              <a:gd name="T95" fmla="*/ 25 h 54"/>
              <a:gd name="T96" fmla="*/ 39 w 62"/>
              <a:gd name="T97" fmla="*/ 20 h 54"/>
              <a:gd name="T98" fmla="*/ 34 w 62"/>
              <a:gd name="T99" fmla="*/ 15 h 54"/>
              <a:gd name="T100" fmla="*/ 37 w 62"/>
              <a:gd name="T101" fmla="*/ 12 h 54"/>
              <a:gd name="T102" fmla="*/ 37 w 62"/>
              <a:gd name="T103" fmla="*/ 5 h 54"/>
              <a:gd name="T104" fmla="*/ 41 w 62"/>
              <a:gd name="T105" fmla="*/ 5 h 54"/>
              <a:gd name="T106" fmla="*/ 46 w 62"/>
              <a:gd name="T107" fmla="*/ 0 h 54"/>
              <a:gd name="T108" fmla="*/ 49 w 62"/>
              <a:gd name="T109" fmla="*/ 3 h 54"/>
              <a:gd name="T110" fmla="*/ 56 w 62"/>
              <a:gd name="T111" fmla="*/ 3 h 54"/>
              <a:gd name="T112" fmla="*/ 57 w 62"/>
              <a:gd name="T113" fmla="*/ 7 h 54"/>
              <a:gd name="T114" fmla="*/ 48 w 62"/>
              <a:gd name="T115" fmla="*/ 22 h 54"/>
              <a:gd name="T116" fmla="*/ 40 w 62"/>
              <a:gd name="T117" fmla="*/ 14 h 54"/>
              <a:gd name="T118" fmla="*/ 56 w 62"/>
              <a:gd name="T119" fmla="*/ 1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2" h="54">
                <a:moveTo>
                  <a:pt x="41" y="36"/>
                </a:moveTo>
                <a:cubicBezTo>
                  <a:pt x="41" y="31"/>
                  <a:pt x="41" y="31"/>
                  <a:pt x="41" y="31"/>
                </a:cubicBezTo>
                <a:cubicBezTo>
                  <a:pt x="37" y="31"/>
                  <a:pt x="37" y="31"/>
                  <a:pt x="37" y="31"/>
                </a:cubicBezTo>
                <a:cubicBezTo>
                  <a:pt x="37" y="28"/>
                  <a:pt x="36" y="25"/>
                  <a:pt x="34" y="23"/>
                </a:cubicBezTo>
                <a:cubicBezTo>
                  <a:pt x="37" y="20"/>
                  <a:pt x="37" y="20"/>
                  <a:pt x="37" y="20"/>
                </a:cubicBezTo>
                <a:cubicBezTo>
                  <a:pt x="33" y="17"/>
                  <a:pt x="33" y="17"/>
                  <a:pt x="33" y="17"/>
                </a:cubicBezTo>
                <a:cubicBezTo>
                  <a:pt x="32" y="18"/>
                  <a:pt x="32" y="18"/>
                  <a:pt x="32" y="18"/>
                </a:cubicBezTo>
                <a:cubicBezTo>
                  <a:pt x="30" y="20"/>
                  <a:pt x="30" y="20"/>
                  <a:pt x="30" y="20"/>
                </a:cubicBezTo>
                <a:cubicBezTo>
                  <a:pt x="28" y="18"/>
                  <a:pt x="26" y="17"/>
                  <a:pt x="23" y="17"/>
                </a:cubicBezTo>
                <a:cubicBezTo>
                  <a:pt x="23" y="13"/>
                  <a:pt x="23" y="13"/>
                  <a:pt x="23" y="13"/>
                </a:cubicBezTo>
                <a:cubicBezTo>
                  <a:pt x="18" y="13"/>
                  <a:pt x="18" y="13"/>
                  <a:pt x="18" y="13"/>
                </a:cubicBezTo>
                <a:cubicBezTo>
                  <a:pt x="18" y="17"/>
                  <a:pt x="18" y="17"/>
                  <a:pt x="18" y="17"/>
                </a:cubicBezTo>
                <a:cubicBezTo>
                  <a:pt x="15" y="17"/>
                  <a:pt x="12" y="18"/>
                  <a:pt x="10" y="20"/>
                </a:cubicBezTo>
                <a:cubicBezTo>
                  <a:pt x="7" y="17"/>
                  <a:pt x="7" y="17"/>
                  <a:pt x="7" y="17"/>
                </a:cubicBezTo>
                <a:cubicBezTo>
                  <a:pt x="4" y="20"/>
                  <a:pt x="4" y="20"/>
                  <a:pt x="4" y="20"/>
                </a:cubicBezTo>
                <a:cubicBezTo>
                  <a:pt x="7" y="23"/>
                  <a:pt x="7" y="23"/>
                  <a:pt x="7" y="23"/>
                </a:cubicBezTo>
                <a:cubicBezTo>
                  <a:pt x="5" y="26"/>
                  <a:pt x="4" y="28"/>
                  <a:pt x="4" y="31"/>
                </a:cubicBezTo>
                <a:cubicBezTo>
                  <a:pt x="0" y="31"/>
                  <a:pt x="0" y="31"/>
                  <a:pt x="0" y="31"/>
                </a:cubicBezTo>
                <a:cubicBezTo>
                  <a:pt x="0" y="36"/>
                  <a:pt x="0" y="36"/>
                  <a:pt x="0" y="36"/>
                </a:cubicBezTo>
                <a:cubicBezTo>
                  <a:pt x="4" y="36"/>
                  <a:pt x="4" y="36"/>
                  <a:pt x="4" y="36"/>
                </a:cubicBezTo>
                <a:cubicBezTo>
                  <a:pt x="4" y="39"/>
                  <a:pt x="5" y="41"/>
                  <a:pt x="7" y="44"/>
                </a:cubicBezTo>
                <a:cubicBezTo>
                  <a:pt x="4" y="46"/>
                  <a:pt x="4" y="46"/>
                  <a:pt x="4" y="46"/>
                </a:cubicBezTo>
                <a:cubicBezTo>
                  <a:pt x="7" y="50"/>
                  <a:pt x="7" y="50"/>
                  <a:pt x="7" y="50"/>
                </a:cubicBezTo>
                <a:cubicBezTo>
                  <a:pt x="10" y="47"/>
                  <a:pt x="10" y="47"/>
                  <a:pt x="10" y="47"/>
                </a:cubicBezTo>
                <a:cubicBezTo>
                  <a:pt x="12" y="49"/>
                  <a:pt x="15" y="50"/>
                  <a:pt x="18" y="50"/>
                </a:cubicBezTo>
                <a:cubicBezTo>
                  <a:pt x="18" y="54"/>
                  <a:pt x="18" y="54"/>
                  <a:pt x="18" y="54"/>
                </a:cubicBezTo>
                <a:cubicBezTo>
                  <a:pt x="23" y="54"/>
                  <a:pt x="23" y="54"/>
                  <a:pt x="23" y="54"/>
                </a:cubicBezTo>
                <a:cubicBezTo>
                  <a:pt x="23" y="50"/>
                  <a:pt x="23" y="50"/>
                  <a:pt x="23" y="50"/>
                </a:cubicBezTo>
                <a:cubicBezTo>
                  <a:pt x="26" y="50"/>
                  <a:pt x="28" y="49"/>
                  <a:pt x="31" y="47"/>
                </a:cubicBezTo>
                <a:cubicBezTo>
                  <a:pt x="32" y="48"/>
                  <a:pt x="32" y="48"/>
                  <a:pt x="32" y="48"/>
                </a:cubicBezTo>
                <a:cubicBezTo>
                  <a:pt x="33" y="50"/>
                  <a:pt x="33" y="50"/>
                  <a:pt x="33" y="50"/>
                </a:cubicBezTo>
                <a:cubicBezTo>
                  <a:pt x="37" y="46"/>
                  <a:pt x="37" y="46"/>
                  <a:pt x="37" y="46"/>
                </a:cubicBezTo>
                <a:cubicBezTo>
                  <a:pt x="34" y="43"/>
                  <a:pt x="34" y="43"/>
                  <a:pt x="34" y="43"/>
                </a:cubicBezTo>
                <a:cubicBezTo>
                  <a:pt x="36" y="41"/>
                  <a:pt x="37" y="39"/>
                  <a:pt x="37" y="36"/>
                </a:cubicBezTo>
                <a:cubicBezTo>
                  <a:pt x="41" y="36"/>
                  <a:pt x="41" y="36"/>
                  <a:pt x="41" y="36"/>
                </a:cubicBezTo>
                <a:close/>
                <a:moveTo>
                  <a:pt x="32" y="38"/>
                </a:moveTo>
                <a:cubicBezTo>
                  <a:pt x="32" y="38"/>
                  <a:pt x="32" y="38"/>
                  <a:pt x="32" y="38"/>
                </a:cubicBezTo>
                <a:cubicBezTo>
                  <a:pt x="30" y="43"/>
                  <a:pt x="26" y="46"/>
                  <a:pt x="20" y="46"/>
                </a:cubicBezTo>
                <a:cubicBezTo>
                  <a:pt x="14" y="46"/>
                  <a:pt x="8" y="40"/>
                  <a:pt x="8" y="33"/>
                </a:cubicBezTo>
                <a:cubicBezTo>
                  <a:pt x="8" y="27"/>
                  <a:pt x="14" y="21"/>
                  <a:pt x="20" y="21"/>
                </a:cubicBezTo>
                <a:cubicBezTo>
                  <a:pt x="26" y="21"/>
                  <a:pt x="30" y="24"/>
                  <a:pt x="32" y="29"/>
                </a:cubicBezTo>
                <a:cubicBezTo>
                  <a:pt x="32" y="30"/>
                  <a:pt x="33" y="32"/>
                  <a:pt x="33" y="33"/>
                </a:cubicBezTo>
                <a:cubicBezTo>
                  <a:pt x="33" y="35"/>
                  <a:pt x="32" y="37"/>
                  <a:pt x="32" y="38"/>
                </a:cubicBezTo>
                <a:close/>
                <a:moveTo>
                  <a:pt x="58" y="35"/>
                </a:moveTo>
                <a:cubicBezTo>
                  <a:pt x="59" y="36"/>
                  <a:pt x="59" y="37"/>
                  <a:pt x="60" y="38"/>
                </a:cubicBezTo>
                <a:cubicBezTo>
                  <a:pt x="62" y="38"/>
                  <a:pt x="62" y="38"/>
                  <a:pt x="62" y="38"/>
                </a:cubicBezTo>
                <a:cubicBezTo>
                  <a:pt x="62" y="41"/>
                  <a:pt x="62" y="41"/>
                  <a:pt x="62" y="41"/>
                </a:cubicBezTo>
                <a:cubicBezTo>
                  <a:pt x="60" y="41"/>
                  <a:pt x="60" y="41"/>
                  <a:pt x="60" y="41"/>
                </a:cubicBezTo>
                <a:cubicBezTo>
                  <a:pt x="59" y="42"/>
                  <a:pt x="59" y="44"/>
                  <a:pt x="58" y="45"/>
                </a:cubicBezTo>
                <a:cubicBezTo>
                  <a:pt x="59" y="46"/>
                  <a:pt x="59" y="46"/>
                  <a:pt x="59" y="46"/>
                </a:cubicBezTo>
                <a:cubicBezTo>
                  <a:pt x="58" y="48"/>
                  <a:pt x="58" y="48"/>
                  <a:pt x="58" y="48"/>
                </a:cubicBezTo>
                <a:cubicBezTo>
                  <a:pt x="56" y="47"/>
                  <a:pt x="56" y="47"/>
                  <a:pt x="56" y="47"/>
                </a:cubicBezTo>
                <a:cubicBezTo>
                  <a:pt x="55" y="47"/>
                  <a:pt x="54" y="48"/>
                  <a:pt x="52" y="48"/>
                </a:cubicBezTo>
                <a:cubicBezTo>
                  <a:pt x="52" y="50"/>
                  <a:pt x="52" y="50"/>
                  <a:pt x="52" y="50"/>
                </a:cubicBezTo>
                <a:cubicBezTo>
                  <a:pt x="50" y="50"/>
                  <a:pt x="50" y="50"/>
                  <a:pt x="50" y="50"/>
                </a:cubicBezTo>
                <a:cubicBezTo>
                  <a:pt x="50" y="48"/>
                  <a:pt x="50" y="48"/>
                  <a:pt x="50" y="48"/>
                </a:cubicBezTo>
                <a:cubicBezTo>
                  <a:pt x="49" y="48"/>
                  <a:pt x="47" y="47"/>
                  <a:pt x="46" y="47"/>
                </a:cubicBezTo>
                <a:cubicBezTo>
                  <a:pt x="45" y="48"/>
                  <a:pt x="45" y="48"/>
                  <a:pt x="45" y="48"/>
                </a:cubicBezTo>
                <a:cubicBezTo>
                  <a:pt x="43" y="46"/>
                  <a:pt x="43" y="46"/>
                  <a:pt x="43" y="46"/>
                </a:cubicBezTo>
                <a:cubicBezTo>
                  <a:pt x="44" y="45"/>
                  <a:pt x="44" y="45"/>
                  <a:pt x="44" y="45"/>
                </a:cubicBezTo>
                <a:cubicBezTo>
                  <a:pt x="43" y="44"/>
                  <a:pt x="43" y="42"/>
                  <a:pt x="43" y="41"/>
                </a:cubicBezTo>
                <a:cubicBezTo>
                  <a:pt x="41" y="41"/>
                  <a:pt x="41" y="41"/>
                  <a:pt x="41" y="41"/>
                </a:cubicBezTo>
                <a:cubicBezTo>
                  <a:pt x="41" y="39"/>
                  <a:pt x="41" y="39"/>
                  <a:pt x="41" y="39"/>
                </a:cubicBezTo>
                <a:cubicBezTo>
                  <a:pt x="43" y="39"/>
                  <a:pt x="43" y="39"/>
                  <a:pt x="43" y="39"/>
                </a:cubicBezTo>
                <a:cubicBezTo>
                  <a:pt x="43" y="37"/>
                  <a:pt x="43" y="36"/>
                  <a:pt x="44" y="35"/>
                </a:cubicBezTo>
                <a:cubicBezTo>
                  <a:pt x="43" y="33"/>
                  <a:pt x="43" y="33"/>
                  <a:pt x="43" y="33"/>
                </a:cubicBezTo>
                <a:cubicBezTo>
                  <a:pt x="45" y="32"/>
                  <a:pt x="45" y="32"/>
                  <a:pt x="45" y="32"/>
                </a:cubicBezTo>
                <a:cubicBezTo>
                  <a:pt x="46" y="33"/>
                  <a:pt x="46" y="33"/>
                  <a:pt x="46" y="33"/>
                </a:cubicBezTo>
                <a:cubicBezTo>
                  <a:pt x="47" y="32"/>
                  <a:pt x="48" y="32"/>
                  <a:pt x="50" y="31"/>
                </a:cubicBezTo>
                <a:cubicBezTo>
                  <a:pt x="50" y="29"/>
                  <a:pt x="50" y="29"/>
                  <a:pt x="50" y="29"/>
                </a:cubicBezTo>
                <a:cubicBezTo>
                  <a:pt x="52" y="29"/>
                  <a:pt x="52" y="29"/>
                  <a:pt x="52" y="29"/>
                </a:cubicBezTo>
                <a:cubicBezTo>
                  <a:pt x="52" y="31"/>
                  <a:pt x="52" y="31"/>
                  <a:pt x="52" y="31"/>
                </a:cubicBezTo>
                <a:cubicBezTo>
                  <a:pt x="54" y="32"/>
                  <a:pt x="55" y="32"/>
                  <a:pt x="56" y="33"/>
                </a:cubicBezTo>
                <a:cubicBezTo>
                  <a:pt x="58" y="31"/>
                  <a:pt x="58" y="31"/>
                  <a:pt x="58" y="31"/>
                </a:cubicBezTo>
                <a:cubicBezTo>
                  <a:pt x="59" y="33"/>
                  <a:pt x="59" y="33"/>
                  <a:pt x="59" y="33"/>
                </a:cubicBezTo>
                <a:cubicBezTo>
                  <a:pt x="58" y="35"/>
                  <a:pt x="58" y="35"/>
                  <a:pt x="58" y="35"/>
                </a:cubicBezTo>
                <a:close/>
                <a:moveTo>
                  <a:pt x="51" y="46"/>
                </a:moveTo>
                <a:cubicBezTo>
                  <a:pt x="55" y="46"/>
                  <a:pt x="57" y="43"/>
                  <a:pt x="57" y="40"/>
                </a:cubicBezTo>
                <a:cubicBezTo>
                  <a:pt x="57" y="36"/>
                  <a:pt x="55" y="34"/>
                  <a:pt x="51" y="34"/>
                </a:cubicBezTo>
                <a:cubicBezTo>
                  <a:pt x="48" y="34"/>
                  <a:pt x="45" y="36"/>
                  <a:pt x="45" y="40"/>
                </a:cubicBezTo>
                <a:cubicBezTo>
                  <a:pt x="45" y="43"/>
                  <a:pt x="48" y="46"/>
                  <a:pt x="51" y="46"/>
                </a:cubicBezTo>
                <a:cubicBezTo>
                  <a:pt x="51" y="46"/>
                  <a:pt x="51" y="46"/>
                  <a:pt x="51" y="46"/>
                </a:cubicBezTo>
                <a:close/>
                <a:moveTo>
                  <a:pt x="59" y="12"/>
                </a:moveTo>
                <a:cubicBezTo>
                  <a:pt x="62" y="12"/>
                  <a:pt x="62" y="12"/>
                  <a:pt x="62" y="12"/>
                </a:cubicBezTo>
                <a:cubicBezTo>
                  <a:pt x="62" y="15"/>
                  <a:pt x="62" y="15"/>
                  <a:pt x="62" y="15"/>
                </a:cubicBezTo>
                <a:cubicBezTo>
                  <a:pt x="59" y="15"/>
                  <a:pt x="59" y="15"/>
                  <a:pt x="59" y="15"/>
                </a:cubicBezTo>
                <a:cubicBezTo>
                  <a:pt x="59" y="17"/>
                  <a:pt x="58" y="19"/>
                  <a:pt x="57" y="20"/>
                </a:cubicBezTo>
                <a:cubicBezTo>
                  <a:pt x="59" y="22"/>
                  <a:pt x="59" y="22"/>
                  <a:pt x="59" y="22"/>
                </a:cubicBezTo>
                <a:cubicBezTo>
                  <a:pt x="56" y="25"/>
                  <a:pt x="56" y="25"/>
                  <a:pt x="56" y="25"/>
                </a:cubicBezTo>
                <a:cubicBezTo>
                  <a:pt x="55" y="23"/>
                  <a:pt x="55" y="23"/>
                  <a:pt x="55" y="23"/>
                </a:cubicBezTo>
                <a:cubicBezTo>
                  <a:pt x="53" y="24"/>
                  <a:pt x="51" y="25"/>
                  <a:pt x="50" y="25"/>
                </a:cubicBezTo>
                <a:cubicBezTo>
                  <a:pt x="50" y="28"/>
                  <a:pt x="50" y="28"/>
                  <a:pt x="50" y="28"/>
                </a:cubicBezTo>
                <a:cubicBezTo>
                  <a:pt x="46" y="28"/>
                  <a:pt x="46" y="28"/>
                  <a:pt x="46" y="28"/>
                </a:cubicBezTo>
                <a:cubicBezTo>
                  <a:pt x="46" y="25"/>
                  <a:pt x="46" y="25"/>
                  <a:pt x="46" y="25"/>
                </a:cubicBezTo>
                <a:cubicBezTo>
                  <a:pt x="44" y="25"/>
                  <a:pt x="43" y="24"/>
                  <a:pt x="41" y="23"/>
                </a:cubicBezTo>
                <a:cubicBezTo>
                  <a:pt x="39" y="25"/>
                  <a:pt x="39" y="25"/>
                  <a:pt x="39" y="25"/>
                </a:cubicBezTo>
                <a:cubicBezTo>
                  <a:pt x="37" y="22"/>
                  <a:pt x="37" y="22"/>
                  <a:pt x="37" y="22"/>
                </a:cubicBezTo>
                <a:cubicBezTo>
                  <a:pt x="39" y="20"/>
                  <a:pt x="39" y="20"/>
                  <a:pt x="39" y="20"/>
                </a:cubicBezTo>
                <a:cubicBezTo>
                  <a:pt x="38" y="19"/>
                  <a:pt x="37" y="17"/>
                  <a:pt x="37" y="15"/>
                </a:cubicBezTo>
                <a:cubicBezTo>
                  <a:pt x="34" y="15"/>
                  <a:pt x="34" y="15"/>
                  <a:pt x="34" y="15"/>
                </a:cubicBezTo>
                <a:cubicBezTo>
                  <a:pt x="34" y="12"/>
                  <a:pt x="34" y="12"/>
                  <a:pt x="34" y="12"/>
                </a:cubicBezTo>
                <a:cubicBezTo>
                  <a:pt x="37" y="12"/>
                  <a:pt x="37" y="12"/>
                  <a:pt x="37" y="12"/>
                </a:cubicBezTo>
                <a:cubicBezTo>
                  <a:pt x="37" y="10"/>
                  <a:pt x="38" y="9"/>
                  <a:pt x="39" y="7"/>
                </a:cubicBezTo>
                <a:cubicBezTo>
                  <a:pt x="37" y="5"/>
                  <a:pt x="37" y="5"/>
                  <a:pt x="37" y="5"/>
                </a:cubicBezTo>
                <a:cubicBezTo>
                  <a:pt x="39" y="3"/>
                  <a:pt x="39" y="3"/>
                  <a:pt x="39" y="3"/>
                </a:cubicBezTo>
                <a:cubicBezTo>
                  <a:pt x="41" y="5"/>
                  <a:pt x="41" y="5"/>
                  <a:pt x="41" y="5"/>
                </a:cubicBezTo>
                <a:cubicBezTo>
                  <a:pt x="43" y="4"/>
                  <a:pt x="44" y="3"/>
                  <a:pt x="46" y="3"/>
                </a:cubicBezTo>
                <a:cubicBezTo>
                  <a:pt x="46" y="0"/>
                  <a:pt x="46" y="0"/>
                  <a:pt x="46" y="0"/>
                </a:cubicBezTo>
                <a:cubicBezTo>
                  <a:pt x="49" y="0"/>
                  <a:pt x="49" y="0"/>
                  <a:pt x="49" y="0"/>
                </a:cubicBezTo>
                <a:cubicBezTo>
                  <a:pt x="49" y="3"/>
                  <a:pt x="49" y="3"/>
                  <a:pt x="49" y="3"/>
                </a:cubicBezTo>
                <a:cubicBezTo>
                  <a:pt x="51" y="3"/>
                  <a:pt x="53" y="4"/>
                  <a:pt x="54" y="5"/>
                </a:cubicBezTo>
                <a:cubicBezTo>
                  <a:pt x="56" y="3"/>
                  <a:pt x="56" y="3"/>
                  <a:pt x="56" y="3"/>
                </a:cubicBezTo>
                <a:cubicBezTo>
                  <a:pt x="59" y="5"/>
                  <a:pt x="59" y="5"/>
                  <a:pt x="59" y="5"/>
                </a:cubicBezTo>
                <a:cubicBezTo>
                  <a:pt x="57" y="7"/>
                  <a:pt x="57" y="7"/>
                  <a:pt x="57" y="7"/>
                </a:cubicBezTo>
                <a:cubicBezTo>
                  <a:pt x="58" y="8"/>
                  <a:pt x="59" y="10"/>
                  <a:pt x="59" y="12"/>
                </a:cubicBezTo>
                <a:close/>
                <a:moveTo>
                  <a:pt x="48" y="22"/>
                </a:moveTo>
                <a:cubicBezTo>
                  <a:pt x="48" y="22"/>
                  <a:pt x="48" y="22"/>
                  <a:pt x="48" y="22"/>
                </a:cubicBezTo>
                <a:cubicBezTo>
                  <a:pt x="43" y="22"/>
                  <a:pt x="40" y="18"/>
                  <a:pt x="40" y="14"/>
                </a:cubicBezTo>
                <a:cubicBezTo>
                  <a:pt x="40" y="9"/>
                  <a:pt x="43" y="6"/>
                  <a:pt x="48" y="6"/>
                </a:cubicBezTo>
                <a:cubicBezTo>
                  <a:pt x="52" y="6"/>
                  <a:pt x="56" y="9"/>
                  <a:pt x="56" y="14"/>
                </a:cubicBezTo>
                <a:cubicBezTo>
                  <a:pt x="56" y="18"/>
                  <a:pt x="52" y="22"/>
                  <a:pt x="48" y="22"/>
                </a:cubicBezTo>
                <a:close/>
              </a:path>
            </a:pathLst>
          </a:custGeom>
          <a:noFill/>
          <a:ln>
            <a:solidFill>
              <a:schemeClr val="bg1"/>
            </a:solidFill>
          </a:ln>
        </p:spPr>
        <p:txBody>
          <a:bodyPr anchor="t" anchorCtr="0" bIns="40932" compatLnSpc="1" lIns="81866" numCol="1" rIns="81866" tIns="40932" vert="horz" wrap="square"/>
          <a:p>
            <a:endParaRPr altLang="en-US" sz="1800" lang="zh-CN">
              <a:ea typeface="Calibri" panose="020F0502020204030204" pitchFamily="34" charset="0"/>
            </a:endParaRPr>
          </a:p>
        </p:txBody>
      </p:sp>
      <p:grpSp>
        <p:nvGrpSpPr>
          <p:cNvPr id="22" name="组合 53"/>
          <p:cNvGrpSpPr/>
          <p:nvPr/>
        </p:nvGrpSpPr>
        <p:grpSpPr bwMode="auto">
          <a:xfrm>
            <a:off x="2580252" y="1749817"/>
            <a:ext cx="802541" cy="1000268"/>
            <a:chOff x="0" y="0"/>
            <a:chExt cx="2984501" cy="3719513"/>
          </a:xfrm>
          <a:noFill/>
        </p:grpSpPr>
        <p:sp>
          <p:nvSpPr>
            <p:cNvPr id="1048595" name="Freeform 25"/>
            <p:cNvSpPr>
              <a:spLocks noChangeArrowheads="1"/>
            </p:cNvSpPr>
            <p:nvPr/>
          </p:nvSpPr>
          <p:spPr bwMode="auto">
            <a:xfrm>
              <a:off x="2424113" y="1978025"/>
              <a:ext cx="560388" cy="631825"/>
            </a:xfrm>
            <a:custGeom>
              <a:avLst/>
              <a:gdLst>
                <a:gd name="T0" fmla="*/ 0 w 149"/>
                <a:gd name="T1" fmla="*/ 601738 h 168"/>
                <a:gd name="T2" fmla="*/ 60176 w 149"/>
                <a:gd name="T3" fmla="*/ 30087 h 168"/>
                <a:gd name="T4" fmla="*/ 82742 w 149"/>
                <a:gd name="T5" fmla="*/ 22565 h 168"/>
                <a:gd name="T6" fmla="*/ 75220 w 149"/>
                <a:gd name="T7" fmla="*/ 0 h 168"/>
                <a:gd name="T8" fmla="*/ 15044 w 149"/>
                <a:gd name="T9" fmla="*/ 631825 h 168"/>
                <a:gd name="T10" fmla="*/ 22566 w 149"/>
                <a:gd name="T11" fmla="*/ 609260 h 168"/>
                <a:gd name="T12" fmla="*/ 0 w 149"/>
                <a:gd name="T13" fmla="*/ 601738 h 168"/>
                <a:gd name="T14" fmla="*/ 0 60000 65536"/>
                <a:gd name="T15" fmla="*/ 0 60000 65536"/>
                <a:gd name="T16" fmla="*/ 0 60000 65536"/>
                <a:gd name="T17" fmla="*/ 0 60000 65536"/>
                <a:gd name="T18" fmla="*/ 0 60000 65536"/>
                <a:gd name="T19" fmla="*/ 0 60000 65536"/>
                <a:gd name="T20" fmla="*/ 0 60000 65536"/>
                <a:gd name="T21" fmla="*/ 0 w 149"/>
                <a:gd name="T22" fmla="*/ 0 h 168"/>
                <a:gd name="T23" fmla="*/ 149 w 149"/>
                <a:gd name="T24" fmla="*/ 168 h 1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9" h="168">
                  <a:moveTo>
                    <a:pt x="0" y="160"/>
                  </a:moveTo>
                  <a:cubicBezTo>
                    <a:pt x="51" y="137"/>
                    <a:pt x="90" y="35"/>
                    <a:pt x="16" y="8"/>
                  </a:cubicBezTo>
                  <a:cubicBezTo>
                    <a:pt x="22" y="6"/>
                    <a:pt x="22" y="6"/>
                    <a:pt x="22" y="6"/>
                  </a:cubicBezTo>
                  <a:cubicBezTo>
                    <a:pt x="20" y="0"/>
                    <a:pt x="20" y="0"/>
                    <a:pt x="20" y="0"/>
                  </a:cubicBezTo>
                  <a:cubicBezTo>
                    <a:pt x="149" y="10"/>
                    <a:pt x="86" y="160"/>
                    <a:pt x="4" y="168"/>
                  </a:cubicBezTo>
                  <a:cubicBezTo>
                    <a:pt x="6" y="162"/>
                    <a:pt x="6" y="162"/>
                    <a:pt x="6" y="162"/>
                  </a:cubicBezTo>
                  <a:lnTo>
                    <a:pt x="0" y="160"/>
                  </a:lnTo>
                  <a:close/>
                </a:path>
              </a:pathLst>
            </a:custGeom>
            <a:grpFill/>
            <a:ln w="9525">
              <a:solidFill>
                <a:schemeClr val="bg1"/>
              </a:solidFill>
              <a:bevel/>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eaLnBrk="0" hangingPunct="0" indent="-285750" marL="742950">
                <a:defRPr>
                  <a:solidFill>
                    <a:schemeClr val="tx1"/>
                  </a:solidFill>
                  <a:latin typeface="Arial" panose="020B0604020202020204" pitchFamily="34" charset="0"/>
                  <a:ea typeface="宋体" panose="02010600030101010101" pitchFamily="2" charset="-122"/>
                </a:defRPr>
              </a:lvl2pPr>
              <a:lvl3pPr eaLnBrk="0" hangingPunct="0" indent="-228600" marL="1143000">
                <a:defRPr>
                  <a:solidFill>
                    <a:schemeClr val="tx1"/>
                  </a:solidFill>
                  <a:latin typeface="Arial" panose="020B0604020202020204" pitchFamily="34" charset="0"/>
                  <a:ea typeface="宋体" panose="02010600030101010101" pitchFamily="2" charset="-122"/>
                </a:defRPr>
              </a:lvl3pPr>
              <a:lvl4pPr eaLnBrk="0" hangingPunct="0" indent="-228600" marL="1600200">
                <a:defRPr>
                  <a:solidFill>
                    <a:schemeClr val="tx1"/>
                  </a:solidFill>
                  <a:latin typeface="Arial" panose="020B0604020202020204" pitchFamily="34" charset="0"/>
                  <a:ea typeface="宋体" panose="02010600030101010101" pitchFamily="2" charset="-122"/>
                </a:defRPr>
              </a:lvl4pPr>
              <a:lvl5pPr eaLnBrk="0" hangingPunct="0" indent="-228600" marL="2057400">
                <a:defRPr>
                  <a:solidFill>
                    <a:schemeClr val="tx1"/>
                  </a:solidFill>
                  <a:latin typeface="Arial" panose="020B0604020202020204" pitchFamily="34" charset="0"/>
                  <a:ea typeface="宋体" panose="02010600030101010101" pitchFamily="2" charset="-122"/>
                </a:defRPr>
              </a:lvl5pPr>
              <a:lvl6pPr eaLnBrk="0" fontAlgn="base" hangingPunct="0" indent="-228600" marL="251460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indent="-228600" marL="297180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indent="-228600" marL="342900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indent="-228600" marL="388620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altLang="zh-CN" lang="zh-CN">
                <a:solidFill>
                  <a:srgbClr val="000000"/>
                </a:solidFill>
                <a:ea typeface="Calibri" panose="020F0502020204030204" pitchFamily="34" charset="0"/>
                <a:sym typeface="宋体" panose="02010600030101010101" pitchFamily="2" charset="-122"/>
              </a:endParaRPr>
            </a:p>
          </p:txBody>
        </p:sp>
        <p:grpSp>
          <p:nvGrpSpPr>
            <p:cNvPr id="23" name="组合 52"/>
            <p:cNvGrpSpPr/>
            <p:nvPr/>
          </p:nvGrpSpPr>
          <p:grpSpPr bwMode="auto">
            <a:xfrm>
              <a:off x="0" y="0"/>
              <a:ext cx="2747963" cy="3719513"/>
              <a:chOff x="0" y="0"/>
              <a:chExt cx="2747963" cy="3719513"/>
            </a:xfrm>
            <a:grpFill/>
          </p:grpSpPr>
          <p:sp>
            <p:nvSpPr>
              <p:cNvPr id="1048596" name="Freeform 20"/>
              <p:cNvSpPr>
                <a:spLocks noChangeArrowheads="1"/>
              </p:cNvSpPr>
              <p:nvPr/>
            </p:nvSpPr>
            <p:spPr bwMode="auto">
              <a:xfrm>
                <a:off x="301625" y="2068513"/>
                <a:ext cx="1504950" cy="312738"/>
              </a:xfrm>
              <a:custGeom>
                <a:avLst/>
                <a:gdLst>
                  <a:gd name="T0" fmla="*/ 331089 w 400"/>
                  <a:gd name="T1" fmla="*/ 30143 h 83"/>
                  <a:gd name="T2" fmla="*/ 255842 w 400"/>
                  <a:gd name="T3" fmla="*/ 105502 h 83"/>
                  <a:gd name="T4" fmla="*/ 1489901 w 400"/>
                  <a:gd name="T5" fmla="*/ 150717 h 83"/>
                  <a:gd name="T6" fmla="*/ 1482376 w 400"/>
                  <a:gd name="T7" fmla="*/ 177093 h 83"/>
                  <a:gd name="T8" fmla="*/ 1504950 w 400"/>
                  <a:gd name="T9" fmla="*/ 195932 h 83"/>
                  <a:gd name="T10" fmla="*/ 0 w 400"/>
                  <a:gd name="T11" fmla="*/ 150717 h 83"/>
                  <a:gd name="T12" fmla="*/ 316040 w 400"/>
                  <a:gd name="T13" fmla="*/ 0 h 83"/>
                  <a:gd name="T14" fmla="*/ 308515 w 400"/>
                  <a:gd name="T15" fmla="*/ 22608 h 83"/>
                  <a:gd name="T16" fmla="*/ 331089 w 400"/>
                  <a:gd name="T17" fmla="*/ 30143 h 8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0"/>
                  <a:gd name="T28" fmla="*/ 0 h 83"/>
                  <a:gd name="T29" fmla="*/ 400 w 400"/>
                  <a:gd name="T30" fmla="*/ 83 h 8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0" h="83">
                    <a:moveTo>
                      <a:pt x="88" y="8"/>
                    </a:moveTo>
                    <a:cubicBezTo>
                      <a:pt x="82" y="15"/>
                      <a:pt x="71" y="18"/>
                      <a:pt x="68" y="28"/>
                    </a:cubicBezTo>
                    <a:cubicBezTo>
                      <a:pt x="144" y="69"/>
                      <a:pt x="298" y="41"/>
                      <a:pt x="396" y="40"/>
                    </a:cubicBezTo>
                    <a:cubicBezTo>
                      <a:pt x="394" y="47"/>
                      <a:pt x="394" y="47"/>
                      <a:pt x="394" y="47"/>
                    </a:cubicBezTo>
                    <a:cubicBezTo>
                      <a:pt x="400" y="52"/>
                      <a:pt x="400" y="52"/>
                      <a:pt x="400" y="52"/>
                    </a:cubicBezTo>
                    <a:cubicBezTo>
                      <a:pt x="287" y="72"/>
                      <a:pt x="96" y="83"/>
                      <a:pt x="0" y="40"/>
                    </a:cubicBezTo>
                    <a:cubicBezTo>
                      <a:pt x="17" y="16"/>
                      <a:pt x="51" y="8"/>
                      <a:pt x="84" y="0"/>
                    </a:cubicBezTo>
                    <a:cubicBezTo>
                      <a:pt x="82" y="6"/>
                      <a:pt x="82" y="6"/>
                      <a:pt x="82" y="6"/>
                    </a:cubicBezTo>
                    <a:lnTo>
                      <a:pt x="88" y="8"/>
                    </a:lnTo>
                    <a:close/>
                  </a:path>
                </a:pathLst>
              </a:custGeom>
              <a:grpFill/>
              <a:ln w="9525">
                <a:solidFill>
                  <a:schemeClr val="bg1"/>
                </a:solidFill>
                <a:bevel/>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eaLnBrk="0" hangingPunct="0" indent="-285750" marL="742950">
                  <a:defRPr>
                    <a:solidFill>
                      <a:schemeClr val="tx1"/>
                    </a:solidFill>
                    <a:latin typeface="Arial" panose="020B0604020202020204" pitchFamily="34" charset="0"/>
                    <a:ea typeface="宋体" panose="02010600030101010101" pitchFamily="2" charset="-122"/>
                  </a:defRPr>
                </a:lvl2pPr>
                <a:lvl3pPr eaLnBrk="0" hangingPunct="0" indent="-228600" marL="1143000">
                  <a:defRPr>
                    <a:solidFill>
                      <a:schemeClr val="tx1"/>
                    </a:solidFill>
                    <a:latin typeface="Arial" panose="020B0604020202020204" pitchFamily="34" charset="0"/>
                    <a:ea typeface="宋体" panose="02010600030101010101" pitchFamily="2" charset="-122"/>
                  </a:defRPr>
                </a:lvl3pPr>
                <a:lvl4pPr eaLnBrk="0" hangingPunct="0" indent="-228600" marL="1600200">
                  <a:defRPr>
                    <a:solidFill>
                      <a:schemeClr val="tx1"/>
                    </a:solidFill>
                    <a:latin typeface="Arial" panose="020B0604020202020204" pitchFamily="34" charset="0"/>
                    <a:ea typeface="宋体" panose="02010600030101010101" pitchFamily="2" charset="-122"/>
                  </a:defRPr>
                </a:lvl4pPr>
                <a:lvl5pPr eaLnBrk="0" hangingPunct="0" indent="-228600" marL="2057400">
                  <a:defRPr>
                    <a:solidFill>
                      <a:schemeClr val="tx1"/>
                    </a:solidFill>
                    <a:latin typeface="Arial" panose="020B0604020202020204" pitchFamily="34" charset="0"/>
                    <a:ea typeface="宋体" panose="02010600030101010101" pitchFamily="2" charset="-122"/>
                  </a:defRPr>
                </a:lvl5pPr>
                <a:lvl6pPr eaLnBrk="0" fontAlgn="base" hangingPunct="0" indent="-228600" marL="251460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indent="-228600" marL="297180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indent="-228600" marL="342900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indent="-228600" marL="388620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altLang="zh-CN" lang="zh-CN">
                  <a:solidFill>
                    <a:srgbClr val="000000"/>
                  </a:solidFill>
                  <a:ea typeface="Calibri" panose="020F0502020204030204" pitchFamily="34" charset="0"/>
                  <a:sym typeface="宋体" panose="02010600030101010101" pitchFamily="2" charset="-122"/>
                </a:endParaRPr>
              </a:p>
            </p:txBody>
          </p:sp>
          <p:sp>
            <p:nvSpPr>
              <p:cNvPr id="1048597" name="Freeform 21"/>
              <p:cNvSpPr>
                <a:spLocks noChangeArrowheads="1"/>
              </p:cNvSpPr>
              <p:nvPr/>
            </p:nvSpPr>
            <p:spPr bwMode="auto">
              <a:xfrm>
                <a:off x="722313" y="2881313"/>
                <a:ext cx="1235075" cy="349250"/>
              </a:xfrm>
              <a:custGeom>
                <a:avLst/>
                <a:gdLst>
                  <a:gd name="T0" fmla="*/ 1235075 w 328"/>
                  <a:gd name="T1" fmla="*/ 150215 h 93"/>
                  <a:gd name="T2" fmla="*/ 0 w 328"/>
                  <a:gd name="T3" fmla="*/ 105151 h 93"/>
                  <a:gd name="T4" fmla="*/ 105433 w 328"/>
                  <a:gd name="T5" fmla="*/ 0 h 93"/>
                  <a:gd name="T6" fmla="*/ 572352 w 328"/>
                  <a:gd name="T7" fmla="*/ 120172 h 93"/>
                  <a:gd name="T8" fmla="*/ 813342 w 328"/>
                  <a:gd name="T9" fmla="*/ 105151 h 93"/>
                  <a:gd name="T10" fmla="*/ 1235075 w 328"/>
                  <a:gd name="T11" fmla="*/ 150215 h 93"/>
                  <a:gd name="T12" fmla="*/ 0 60000 65536"/>
                  <a:gd name="T13" fmla="*/ 0 60000 65536"/>
                  <a:gd name="T14" fmla="*/ 0 60000 65536"/>
                  <a:gd name="T15" fmla="*/ 0 60000 65536"/>
                  <a:gd name="T16" fmla="*/ 0 60000 65536"/>
                  <a:gd name="T17" fmla="*/ 0 60000 65536"/>
                  <a:gd name="T18" fmla="*/ 0 w 328"/>
                  <a:gd name="T19" fmla="*/ 0 h 93"/>
                  <a:gd name="T20" fmla="*/ 328 w 328"/>
                  <a:gd name="T21" fmla="*/ 93 h 93"/>
                </a:gdLst>
                <a:ahLst/>
                <a:cxnLst>
                  <a:cxn ang="T12">
                    <a:pos x="T0" y="T1"/>
                  </a:cxn>
                  <a:cxn ang="T13">
                    <a:pos x="T2" y="T3"/>
                  </a:cxn>
                  <a:cxn ang="T14">
                    <a:pos x="T4" y="T5"/>
                  </a:cxn>
                  <a:cxn ang="T15">
                    <a:pos x="T6" y="T7"/>
                  </a:cxn>
                  <a:cxn ang="T16">
                    <a:pos x="T8" y="T9"/>
                  </a:cxn>
                  <a:cxn ang="T17">
                    <a:pos x="T10" y="T11"/>
                  </a:cxn>
                </a:cxnLst>
                <a:rect l="T18" t="T19" r="T20" b="T21"/>
                <a:pathLst>
                  <a:path w="328" h="93">
                    <a:moveTo>
                      <a:pt x="328" y="40"/>
                    </a:moveTo>
                    <a:cubicBezTo>
                      <a:pt x="248" y="79"/>
                      <a:pt x="61" y="93"/>
                      <a:pt x="0" y="28"/>
                    </a:cubicBezTo>
                    <a:cubicBezTo>
                      <a:pt x="1" y="10"/>
                      <a:pt x="16" y="7"/>
                      <a:pt x="28" y="0"/>
                    </a:cubicBezTo>
                    <a:cubicBezTo>
                      <a:pt x="53" y="32"/>
                      <a:pt x="103" y="32"/>
                      <a:pt x="152" y="32"/>
                    </a:cubicBezTo>
                    <a:cubicBezTo>
                      <a:pt x="171" y="32"/>
                      <a:pt x="196" y="30"/>
                      <a:pt x="216" y="28"/>
                    </a:cubicBezTo>
                    <a:cubicBezTo>
                      <a:pt x="262" y="23"/>
                      <a:pt x="296" y="10"/>
                      <a:pt x="328" y="40"/>
                    </a:cubicBezTo>
                    <a:close/>
                  </a:path>
                </a:pathLst>
              </a:custGeom>
              <a:grpFill/>
              <a:ln w="9525">
                <a:solidFill>
                  <a:schemeClr val="bg1"/>
                </a:solidFill>
                <a:bevel/>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eaLnBrk="0" hangingPunct="0" indent="-285750" marL="742950">
                  <a:defRPr>
                    <a:solidFill>
                      <a:schemeClr val="tx1"/>
                    </a:solidFill>
                    <a:latin typeface="Arial" panose="020B0604020202020204" pitchFamily="34" charset="0"/>
                    <a:ea typeface="宋体" panose="02010600030101010101" pitchFamily="2" charset="-122"/>
                  </a:defRPr>
                </a:lvl2pPr>
                <a:lvl3pPr eaLnBrk="0" hangingPunct="0" indent="-228600" marL="1143000">
                  <a:defRPr>
                    <a:solidFill>
                      <a:schemeClr val="tx1"/>
                    </a:solidFill>
                    <a:latin typeface="Arial" panose="020B0604020202020204" pitchFamily="34" charset="0"/>
                    <a:ea typeface="宋体" panose="02010600030101010101" pitchFamily="2" charset="-122"/>
                  </a:defRPr>
                </a:lvl3pPr>
                <a:lvl4pPr eaLnBrk="0" hangingPunct="0" indent="-228600" marL="1600200">
                  <a:defRPr>
                    <a:solidFill>
                      <a:schemeClr val="tx1"/>
                    </a:solidFill>
                    <a:latin typeface="Arial" panose="020B0604020202020204" pitchFamily="34" charset="0"/>
                    <a:ea typeface="宋体" panose="02010600030101010101" pitchFamily="2" charset="-122"/>
                  </a:defRPr>
                </a:lvl4pPr>
                <a:lvl5pPr eaLnBrk="0" hangingPunct="0" indent="-228600" marL="2057400">
                  <a:defRPr>
                    <a:solidFill>
                      <a:schemeClr val="tx1"/>
                    </a:solidFill>
                    <a:latin typeface="Arial" panose="020B0604020202020204" pitchFamily="34" charset="0"/>
                    <a:ea typeface="宋体" panose="02010600030101010101" pitchFamily="2" charset="-122"/>
                  </a:defRPr>
                </a:lvl5pPr>
                <a:lvl6pPr eaLnBrk="0" fontAlgn="base" hangingPunct="0" indent="-228600" marL="251460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indent="-228600" marL="297180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indent="-228600" marL="342900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indent="-228600" marL="388620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altLang="zh-CN" lang="zh-CN">
                  <a:solidFill>
                    <a:srgbClr val="000000"/>
                  </a:solidFill>
                  <a:ea typeface="Calibri" panose="020F0502020204030204" pitchFamily="34" charset="0"/>
                  <a:sym typeface="宋体" panose="02010600030101010101" pitchFamily="2" charset="-122"/>
                </a:endParaRPr>
              </a:p>
            </p:txBody>
          </p:sp>
          <p:sp>
            <p:nvSpPr>
              <p:cNvPr id="1048598" name="Freeform 22"/>
              <p:cNvSpPr>
                <a:spLocks noChangeArrowheads="1"/>
              </p:cNvSpPr>
              <p:nvPr/>
            </p:nvSpPr>
            <p:spPr bwMode="auto">
              <a:xfrm>
                <a:off x="0" y="3197225"/>
                <a:ext cx="2032000" cy="330200"/>
              </a:xfrm>
              <a:custGeom>
                <a:avLst/>
                <a:gdLst>
                  <a:gd name="T0" fmla="*/ 255881 w 540"/>
                  <a:gd name="T1" fmla="*/ 30018 h 88"/>
                  <a:gd name="T2" fmla="*/ 541867 w 540"/>
                  <a:gd name="T3" fmla="*/ 195118 h 88"/>
                  <a:gd name="T4" fmla="*/ 2016948 w 540"/>
                  <a:gd name="T5" fmla="*/ 210127 h 88"/>
                  <a:gd name="T6" fmla="*/ 2009422 w 540"/>
                  <a:gd name="T7" fmla="*/ 236393 h 88"/>
                  <a:gd name="T8" fmla="*/ 2032000 w 540"/>
                  <a:gd name="T9" fmla="*/ 255155 h 88"/>
                  <a:gd name="T10" fmla="*/ 1008474 w 540"/>
                  <a:gd name="T11" fmla="*/ 315191 h 88"/>
                  <a:gd name="T12" fmla="*/ 0 w 540"/>
                  <a:gd name="T13" fmla="*/ 165100 h 88"/>
                  <a:gd name="T14" fmla="*/ 240830 w 540"/>
                  <a:gd name="T15" fmla="*/ 0 h 88"/>
                  <a:gd name="T16" fmla="*/ 233304 w 540"/>
                  <a:gd name="T17" fmla="*/ 22514 h 88"/>
                  <a:gd name="T18" fmla="*/ 255881 w 540"/>
                  <a:gd name="T19" fmla="*/ 30018 h 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40"/>
                  <a:gd name="T31" fmla="*/ 0 h 88"/>
                  <a:gd name="T32" fmla="*/ 540 w 540"/>
                  <a:gd name="T33" fmla="*/ 88 h 8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40" h="88">
                    <a:moveTo>
                      <a:pt x="68" y="8"/>
                    </a:moveTo>
                    <a:cubicBezTo>
                      <a:pt x="37" y="39"/>
                      <a:pt x="107" y="46"/>
                      <a:pt x="144" y="52"/>
                    </a:cubicBezTo>
                    <a:cubicBezTo>
                      <a:pt x="252" y="69"/>
                      <a:pt x="422" y="66"/>
                      <a:pt x="536" y="56"/>
                    </a:cubicBezTo>
                    <a:cubicBezTo>
                      <a:pt x="534" y="63"/>
                      <a:pt x="534" y="63"/>
                      <a:pt x="534" y="63"/>
                    </a:cubicBezTo>
                    <a:cubicBezTo>
                      <a:pt x="540" y="68"/>
                      <a:pt x="540" y="68"/>
                      <a:pt x="540" y="68"/>
                    </a:cubicBezTo>
                    <a:cubicBezTo>
                      <a:pt x="460" y="86"/>
                      <a:pt x="363" y="88"/>
                      <a:pt x="268" y="84"/>
                    </a:cubicBezTo>
                    <a:cubicBezTo>
                      <a:pt x="171" y="79"/>
                      <a:pt x="68" y="80"/>
                      <a:pt x="0" y="44"/>
                    </a:cubicBezTo>
                    <a:cubicBezTo>
                      <a:pt x="8" y="16"/>
                      <a:pt x="37" y="8"/>
                      <a:pt x="64" y="0"/>
                    </a:cubicBezTo>
                    <a:cubicBezTo>
                      <a:pt x="62" y="6"/>
                      <a:pt x="62" y="6"/>
                      <a:pt x="62" y="6"/>
                    </a:cubicBezTo>
                    <a:lnTo>
                      <a:pt x="68" y="8"/>
                    </a:lnTo>
                    <a:close/>
                  </a:path>
                </a:pathLst>
              </a:custGeom>
              <a:grpFill/>
              <a:ln w="9525">
                <a:solidFill>
                  <a:schemeClr val="bg1"/>
                </a:solidFill>
                <a:bevel/>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eaLnBrk="0" hangingPunct="0" indent="-285750" marL="742950">
                  <a:defRPr>
                    <a:solidFill>
                      <a:schemeClr val="tx1"/>
                    </a:solidFill>
                    <a:latin typeface="Arial" panose="020B0604020202020204" pitchFamily="34" charset="0"/>
                    <a:ea typeface="宋体" panose="02010600030101010101" pitchFamily="2" charset="-122"/>
                  </a:defRPr>
                </a:lvl2pPr>
                <a:lvl3pPr eaLnBrk="0" hangingPunct="0" indent="-228600" marL="1143000">
                  <a:defRPr>
                    <a:solidFill>
                      <a:schemeClr val="tx1"/>
                    </a:solidFill>
                    <a:latin typeface="Arial" panose="020B0604020202020204" pitchFamily="34" charset="0"/>
                    <a:ea typeface="宋体" panose="02010600030101010101" pitchFamily="2" charset="-122"/>
                  </a:defRPr>
                </a:lvl3pPr>
                <a:lvl4pPr eaLnBrk="0" hangingPunct="0" indent="-228600" marL="1600200">
                  <a:defRPr>
                    <a:solidFill>
                      <a:schemeClr val="tx1"/>
                    </a:solidFill>
                    <a:latin typeface="Arial" panose="020B0604020202020204" pitchFamily="34" charset="0"/>
                    <a:ea typeface="宋体" panose="02010600030101010101" pitchFamily="2" charset="-122"/>
                  </a:defRPr>
                </a:lvl4pPr>
                <a:lvl5pPr eaLnBrk="0" hangingPunct="0" indent="-228600" marL="2057400">
                  <a:defRPr>
                    <a:solidFill>
                      <a:schemeClr val="tx1"/>
                    </a:solidFill>
                    <a:latin typeface="Arial" panose="020B0604020202020204" pitchFamily="34" charset="0"/>
                    <a:ea typeface="宋体" panose="02010600030101010101" pitchFamily="2" charset="-122"/>
                  </a:defRPr>
                </a:lvl5pPr>
                <a:lvl6pPr eaLnBrk="0" fontAlgn="base" hangingPunct="0" indent="-228600" marL="251460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indent="-228600" marL="297180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indent="-228600" marL="342900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indent="-228600" marL="388620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altLang="zh-CN" lang="zh-CN">
                  <a:solidFill>
                    <a:srgbClr val="000000"/>
                  </a:solidFill>
                  <a:ea typeface="Calibri" panose="020F0502020204030204" pitchFamily="34" charset="0"/>
                  <a:sym typeface="宋体" panose="02010600030101010101" pitchFamily="2" charset="-122"/>
                </a:endParaRPr>
              </a:p>
            </p:txBody>
          </p:sp>
          <p:sp>
            <p:nvSpPr>
              <p:cNvPr id="1048599" name="Freeform 23"/>
              <p:cNvSpPr>
                <a:spLocks noChangeArrowheads="1"/>
              </p:cNvSpPr>
              <p:nvPr/>
            </p:nvSpPr>
            <p:spPr bwMode="auto">
              <a:xfrm>
                <a:off x="782638" y="52388"/>
                <a:ext cx="1133475" cy="1744663"/>
              </a:xfrm>
              <a:custGeom>
                <a:avLst/>
                <a:gdLst>
                  <a:gd name="T0" fmla="*/ 1054395 w 301"/>
                  <a:gd name="T1" fmla="*/ 0 h 464"/>
                  <a:gd name="T2" fmla="*/ 918830 w 301"/>
                  <a:gd name="T3" fmla="*/ 571528 h 464"/>
                  <a:gd name="T4" fmla="*/ 421758 w 301"/>
                  <a:gd name="T5" fmla="*/ 1022734 h 464"/>
                  <a:gd name="T6" fmla="*/ 301256 w 301"/>
                  <a:gd name="T7" fmla="*/ 1263377 h 464"/>
                  <a:gd name="T8" fmla="*/ 451884 w 301"/>
                  <a:gd name="T9" fmla="*/ 1714583 h 464"/>
                  <a:gd name="T10" fmla="*/ 429289 w 301"/>
                  <a:gd name="T11" fmla="*/ 1722103 h 464"/>
                  <a:gd name="T12" fmla="*/ 421758 w 301"/>
                  <a:gd name="T13" fmla="*/ 1744663 h 464"/>
                  <a:gd name="T14" fmla="*/ 256067 w 301"/>
                  <a:gd name="T15" fmla="*/ 962573 h 464"/>
                  <a:gd name="T16" fmla="*/ 1024270 w 301"/>
                  <a:gd name="T17" fmla="*/ 15040 h 464"/>
                  <a:gd name="T18" fmla="*/ 1046864 w 301"/>
                  <a:gd name="T19" fmla="*/ 22560 h 464"/>
                  <a:gd name="T20" fmla="*/ 1054395 w 301"/>
                  <a:gd name="T21" fmla="*/ 0 h 46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01"/>
                  <a:gd name="T34" fmla="*/ 0 h 464"/>
                  <a:gd name="T35" fmla="*/ 301 w 301"/>
                  <a:gd name="T36" fmla="*/ 464 h 46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01" h="464">
                    <a:moveTo>
                      <a:pt x="280" y="0"/>
                    </a:moveTo>
                    <a:cubicBezTo>
                      <a:pt x="301" y="54"/>
                      <a:pt x="274" y="114"/>
                      <a:pt x="244" y="152"/>
                    </a:cubicBezTo>
                    <a:cubicBezTo>
                      <a:pt x="207" y="199"/>
                      <a:pt x="146" y="229"/>
                      <a:pt x="112" y="272"/>
                    </a:cubicBezTo>
                    <a:cubicBezTo>
                      <a:pt x="99" y="288"/>
                      <a:pt x="83" y="316"/>
                      <a:pt x="80" y="336"/>
                    </a:cubicBezTo>
                    <a:cubicBezTo>
                      <a:pt x="72" y="392"/>
                      <a:pt x="103" y="415"/>
                      <a:pt x="120" y="456"/>
                    </a:cubicBezTo>
                    <a:cubicBezTo>
                      <a:pt x="114" y="458"/>
                      <a:pt x="114" y="458"/>
                      <a:pt x="114" y="458"/>
                    </a:cubicBezTo>
                    <a:cubicBezTo>
                      <a:pt x="112" y="464"/>
                      <a:pt x="112" y="464"/>
                      <a:pt x="112" y="464"/>
                    </a:cubicBezTo>
                    <a:cubicBezTo>
                      <a:pt x="54" y="413"/>
                      <a:pt x="0" y="333"/>
                      <a:pt x="68" y="256"/>
                    </a:cubicBezTo>
                    <a:cubicBezTo>
                      <a:pt x="132" y="184"/>
                      <a:pt x="274" y="135"/>
                      <a:pt x="272" y="4"/>
                    </a:cubicBezTo>
                    <a:cubicBezTo>
                      <a:pt x="278" y="6"/>
                      <a:pt x="278" y="6"/>
                      <a:pt x="278" y="6"/>
                    </a:cubicBezTo>
                    <a:lnTo>
                      <a:pt x="280" y="0"/>
                    </a:lnTo>
                    <a:close/>
                  </a:path>
                </a:pathLst>
              </a:custGeom>
              <a:grpFill/>
              <a:ln w="9525">
                <a:solidFill>
                  <a:schemeClr val="bg1"/>
                </a:solidFill>
                <a:bevel/>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eaLnBrk="0" hangingPunct="0" indent="-285750" marL="742950">
                  <a:defRPr>
                    <a:solidFill>
                      <a:schemeClr val="tx1"/>
                    </a:solidFill>
                    <a:latin typeface="Arial" panose="020B0604020202020204" pitchFamily="34" charset="0"/>
                    <a:ea typeface="宋体" panose="02010600030101010101" pitchFamily="2" charset="-122"/>
                  </a:defRPr>
                </a:lvl2pPr>
                <a:lvl3pPr eaLnBrk="0" hangingPunct="0" indent="-228600" marL="1143000">
                  <a:defRPr>
                    <a:solidFill>
                      <a:schemeClr val="tx1"/>
                    </a:solidFill>
                    <a:latin typeface="Arial" panose="020B0604020202020204" pitchFamily="34" charset="0"/>
                    <a:ea typeface="宋体" panose="02010600030101010101" pitchFamily="2" charset="-122"/>
                  </a:defRPr>
                </a:lvl3pPr>
                <a:lvl4pPr eaLnBrk="0" hangingPunct="0" indent="-228600" marL="1600200">
                  <a:defRPr>
                    <a:solidFill>
                      <a:schemeClr val="tx1"/>
                    </a:solidFill>
                    <a:latin typeface="Arial" panose="020B0604020202020204" pitchFamily="34" charset="0"/>
                    <a:ea typeface="宋体" panose="02010600030101010101" pitchFamily="2" charset="-122"/>
                  </a:defRPr>
                </a:lvl4pPr>
                <a:lvl5pPr eaLnBrk="0" hangingPunct="0" indent="-228600" marL="2057400">
                  <a:defRPr>
                    <a:solidFill>
                      <a:schemeClr val="tx1"/>
                    </a:solidFill>
                    <a:latin typeface="Arial" panose="020B0604020202020204" pitchFamily="34" charset="0"/>
                    <a:ea typeface="宋体" panose="02010600030101010101" pitchFamily="2" charset="-122"/>
                  </a:defRPr>
                </a:lvl5pPr>
                <a:lvl6pPr eaLnBrk="0" fontAlgn="base" hangingPunct="0" indent="-228600" marL="251460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indent="-228600" marL="297180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indent="-228600" marL="342900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indent="-228600" marL="388620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altLang="zh-CN" lang="zh-CN">
                  <a:solidFill>
                    <a:srgbClr val="000000"/>
                  </a:solidFill>
                  <a:ea typeface="Calibri" panose="020F0502020204030204" pitchFamily="34" charset="0"/>
                  <a:sym typeface="宋体" panose="02010600030101010101" pitchFamily="2" charset="-122"/>
                </a:endParaRPr>
              </a:p>
            </p:txBody>
          </p:sp>
          <p:sp>
            <p:nvSpPr>
              <p:cNvPr id="1048600" name="Freeform 24"/>
              <p:cNvSpPr>
                <a:spLocks noChangeArrowheads="1"/>
              </p:cNvSpPr>
              <p:nvPr/>
            </p:nvSpPr>
            <p:spPr bwMode="auto">
              <a:xfrm>
                <a:off x="1317625" y="804863"/>
                <a:ext cx="669925" cy="1203325"/>
              </a:xfrm>
              <a:custGeom>
                <a:avLst/>
                <a:gdLst>
                  <a:gd name="T0" fmla="*/ 669925 w 178"/>
                  <a:gd name="T1" fmla="*/ 30083 h 320"/>
                  <a:gd name="T2" fmla="*/ 293563 w 178"/>
                  <a:gd name="T3" fmla="*/ 421164 h 320"/>
                  <a:gd name="T4" fmla="*/ 504326 w 178"/>
                  <a:gd name="T5" fmla="*/ 977702 h 320"/>
                  <a:gd name="T6" fmla="*/ 353781 w 178"/>
                  <a:gd name="T7" fmla="*/ 1203325 h 320"/>
                  <a:gd name="T8" fmla="*/ 346253 w 178"/>
                  <a:gd name="T9" fmla="*/ 1180763 h 320"/>
                  <a:gd name="T10" fmla="*/ 323672 w 178"/>
                  <a:gd name="T11" fmla="*/ 1173242 h 320"/>
                  <a:gd name="T12" fmla="*/ 112909 w 178"/>
                  <a:gd name="T13" fmla="*/ 691912 h 320"/>
                  <a:gd name="T14" fmla="*/ 654871 w 178"/>
                  <a:gd name="T15" fmla="*/ 0 h 320"/>
                  <a:gd name="T16" fmla="*/ 647343 w 178"/>
                  <a:gd name="T17" fmla="*/ 22562 h 320"/>
                  <a:gd name="T18" fmla="*/ 669925 w 178"/>
                  <a:gd name="T19" fmla="*/ 30083 h 3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8"/>
                  <a:gd name="T31" fmla="*/ 0 h 320"/>
                  <a:gd name="T32" fmla="*/ 178 w 178"/>
                  <a:gd name="T33" fmla="*/ 320 h 3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8" h="320">
                    <a:moveTo>
                      <a:pt x="178" y="8"/>
                    </a:moveTo>
                    <a:cubicBezTo>
                      <a:pt x="140" y="47"/>
                      <a:pt x="86" y="60"/>
                      <a:pt x="78" y="112"/>
                    </a:cubicBezTo>
                    <a:cubicBezTo>
                      <a:pt x="68" y="174"/>
                      <a:pt x="139" y="206"/>
                      <a:pt x="134" y="260"/>
                    </a:cubicBezTo>
                    <a:cubicBezTo>
                      <a:pt x="132" y="285"/>
                      <a:pt x="113" y="306"/>
                      <a:pt x="94" y="320"/>
                    </a:cubicBezTo>
                    <a:cubicBezTo>
                      <a:pt x="92" y="314"/>
                      <a:pt x="92" y="314"/>
                      <a:pt x="92" y="314"/>
                    </a:cubicBezTo>
                    <a:cubicBezTo>
                      <a:pt x="86" y="312"/>
                      <a:pt x="86" y="312"/>
                      <a:pt x="86" y="312"/>
                    </a:cubicBezTo>
                    <a:cubicBezTo>
                      <a:pt x="108" y="264"/>
                      <a:pt x="42" y="227"/>
                      <a:pt x="30" y="184"/>
                    </a:cubicBezTo>
                    <a:cubicBezTo>
                      <a:pt x="0" y="82"/>
                      <a:pt x="94" y="33"/>
                      <a:pt x="174" y="0"/>
                    </a:cubicBezTo>
                    <a:cubicBezTo>
                      <a:pt x="172" y="6"/>
                      <a:pt x="172" y="6"/>
                      <a:pt x="172" y="6"/>
                    </a:cubicBezTo>
                    <a:lnTo>
                      <a:pt x="178" y="8"/>
                    </a:lnTo>
                    <a:close/>
                  </a:path>
                </a:pathLst>
              </a:custGeom>
              <a:grpFill/>
              <a:ln w="9525">
                <a:solidFill>
                  <a:schemeClr val="bg1"/>
                </a:solidFill>
                <a:bevel/>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eaLnBrk="0" hangingPunct="0" indent="-285750" marL="742950">
                  <a:defRPr>
                    <a:solidFill>
                      <a:schemeClr val="tx1"/>
                    </a:solidFill>
                    <a:latin typeface="Arial" panose="020B0604020202020204" pitchFamily="34" charset="0"/>
                    <a:ea typeface="宋体" panose="02010600030101010101" pitchFamily="2" charset="-122"/>
                  </a:defRPr>
                </a:lvl2pPr>
                <a:lvl3pPr eaLnBrk="0" hangingPunct="0" indent="-228600" marL="1143000">
                  <a:defRPr>
                    <a:solidFill>
                      <a:schemeClr val="tx1"/>
                    </a:solidFill>
                    <a:latin typeface="Arial" panose="020B0604020202020204" pitchFamily="34" charset="0"/>
                    <a:ea typeface="宋体" panose="02010600030101010101" pitchFamily="2" charset="-122"/>
                  </a:defRPr>
                </a:lvl3pPr>
                <a:lvl4pPr eaLnBrk="0" hangingPunct="0" indent="-228600" marL="1600200">
                  <a:defRPr>
                    <a:solidFill>
                      <a:schemeClr val="tx1"/>
                    </a:solidFill>
                    <a:latin typeface="Arial" panose="020B0604020202020204" pitchFamily="34" charset="0"/>
                    <a:ea typeface="宋体" panose="02010600030101010101" pitchFamily="2" charset="-122"/>
                  </a:defRPr>
                </a:lvl4pPr>
                <a:lvl5pPr eaLnBrk="0" hangingPunct="0" indent="-228600" marL="2057400">
                  <a:defRPr>
                    <a:solidFill>
                      <a:schemeClr val="tx1"/>
                    </a:solidFill>
                    <a:latin typeface="Arial" panose="020B0604020202020204" pitchFamily="34" charset="0"/>
                    <a:ea typeface="宋体" panose="02010600030101010101" pitchFamily="2" charset="-122"/>
                  </a:defRPr>
                </a:lvl5pPr>
                <a:lvl6pPr eaLnBrk="0" fontAlgn="base" hangingPunct="0" indent="-228600" marL="251460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indent="-228600" marL="297180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indent="-228600" marL="342900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indent="-228600" marL="388620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altLang="zh-CN" lang="zh-CN">
                  <a:solidFill>
                    <a:srgbClr val="000000"/>
                  </a:solidFill>
                  <a:ea typeface="Calibri" panose="020F0502020204030204" pitchFamily="34" charset="0"/>
                  <a:sym typeface="宋体" panose="02010600030101010101" pitchFamily="2" charset="-122"/>
                </a:endParaRPr>
              </a:p>
            </p:txBody>
          </p:sp>
          <p:sp>
            <p:nvSpPr>
              <p:cNvPr id="1048601" name="Freeform 26"/>
              <p:cNvSpPr>
                <a:spLocks noChangeArrowheads="1"/>
              </p:cNvSpPr>
              <p:nvPr/>
            </p:nvSpPr>
            <p:spPr bwMode="auto">
              <a:xfrm>
                <a:off x="433388" y="2478088"/>
                <a:ext cx="1584325" cy="279400"/>
              </a:xfrm>
              <a:custGeom>
                <a:avLst/>
                <a:gdLst>
                  <a:gd name="T0" fmla="*/ 304823 w 421"/>
                  <a:gd name="T1" fmla="*/ 26430 h 74"/>
                  <a:gd name="T2" fmla="*/ 605882 w 421"/>
                  <a:gd name="T3" fmla="*/ 132149 h 74"/>
                  <a:gd name="T4" fmla="*/ 1012312 w 421"/>
                  <a:gd name="T5" fmla="*/ 132149 h 74"/>
                  <a:gd name="T6" fmla="*/ 1584325 w 421"/>
                  <a:gd name="T7" fmla="*/ 162354 h 74"/>
                  <a:gd name="T8" fmla="*/ 620935 w 421"/>
                  <a:gd name="T9" fmla="*/ 252970 h 74"/>
                  <a:gd name="T10" fmla="*/ 274717 w 421"/>
                  <a:gd name="T11" fmla="*/ 11327 h 74"/>
                  <a:gd name="T12" fmla="*/ 282243 w 421"/>
                  <a:gd name="T13" fmla="*/ 33981 h 74"/>
                  <a:gd name="T14" fmla="*/ 304823 w 421"/>
                  <a:gd name="T15" fmla="*/ 26430 h 74"/>
                  <a:gd name="T16" fmla="*/ 0 60000 65536"/>
                  <a:gd name="T17" fmla="*/ 0 60000 65536"/>
                  <a:gd name="T18" fmla="*/ 0 60000 65536"/>
                  <a:gd name="T19" fmla="*/ 0 60000 65536"/>
                  <a:gd name="T20" fmla="*/ 0 60000 65536"/>
                  <a:gd name="T21" fmla="*/ 0 60000 65536"/>
                  <a:gd name="T22" fmla="*/ 0 60000 65536"/>
                  <a:gd name="T23" fmla="*/ 0 60000 65536"/>
                  <a:gd name="T24" fmla="*/ 0 w 421"/>
                  <a:gd name="T25" fmla="*/ 0 h 74"/>
                  <a:gd name="T26" fmla="*/ 421 w 421"/>
                  <a:gd name="T27" fmla="*/ 74 h 7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21" h="74">
                    <a:moveTo>
                      <a:pt x="81" y="7"/>
                    </a:moveTo>
                    <a:cubicBezTo>
                      <a:pt x="92" y="33"/>
                      <a:pt x="131" y="33"/>
                      <a:pt x="161" y="35"/>
                    </a:cubicBezTo>
                    <a:cubicBezTo>
                      <a:pt x="193" y="37"/>
                      <a:pt x="233" y="37"/>
                      <a:pt x="269" y="35"/>
                    </a:cubicBezTo>
                    <a:cubicBezTo>
                      <a:pt x="332" y="31"/>
                      <a:pt x="395" y="0"/>
                      <a:pt x="421" y="43"/>
                    </a:cubicBezTo>
                    <a:cubicBezTo>
                      <a:pt x="370" y="54"/>
                      <a:pt x="258" y="74"/>
                      <a:pt x="165" y="67"/>
                    </a:cubicBezTo>
                    <a:cubicBezTo>
                      <a:pt x="120" y="64"/>
                      <a:pt x="0" y="41"/>
                      <a:pt x="73" y="3"/>
                    </a:cubicBezTo>
                    <a:cubicBezTo>
                      <a:pt x="75" y="9"/>
                      <a:pt x="75" y="9"/>
                      <a:pt x="75" y="9"/>
                    </a:cubicBezTo>
                    <a:lnTo>
                      <a:pt x="81" y="7"/>
                    </a:lnTo>
                    <a:close/>
                  </a:path>
                </a:pathLst>
              </a:custGeom>
              <a:grpFill/>
              <a:ln w="9525">
                <a:solidFill>
                  <a:schemeClr val="bg1"/>
                </a:solidFill>
                <a:bevel/>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eaLnBrk="0" hangingPunct="0" indent="-285750" marL="742950">
                  <a:defRPr>
                    <a:solidFill>
                      <a:schemeClr val="tx1"/>
                    </a:solidFill>
                    <a:latin typeface="Arial" panose="020B0604020202020204" pitchFamily="34" charset="0"/>
                    <a:ea typeface="宋体" panose="02010600030101010101" pitchFamily="2" charset="-122"/>
                  </a:defRPr>
                </a:lvl2pPr>
                <a:lvl3pPr eaLnBrk="0" hangingPunct="0" indent="-228600" marL="1143000">
                  <a:defRPr>
                    <a:solidFill>
                      <a:schemeClr val="tx1"/>
                    </a:solidFill>
                    <a:latin typeface="Arial" panose="020B0604020202020204" pitchFamily="34" charset="0"/>
                    <a:ea typeface="宋体" panose="02010600030101010101" pitchFamily="2" charset="-122"/>
                  </a:defRPr>
                </a:lvl3pPr>
                <a:lvl4pPr eaLnBrk="0" hangingPunct="0" indent="-228600" marL="1600200">
                  <a:defRPr>
                    <a:solidFill>
                      <a:schemeClr val="tx1"/>
                    </a:solidFill>
                    <a:latin typeface="Arial" panose="020B0604020202020204" pitchFamily="34" charset="0"/>
                    <a:ea typeface="宋体" panose="02010600030101010101" pitchFamily="2" charset="-122"/>
                  </a:defRPr>
                </a:lvl4pPr>
                <a:lvl5pPr eaLnBrk="0" hangingPunct="0" indent="-228600" marL="2057400">
                  <a:defRPr>
                    <a:solidFill>
                      <a:schemeClr val="tx1"/>
                    </a:solidFill>
                    <a:latin typeface="Arial" panose="020B0604020202020204" pitchFamily="34" charset="0"/>
                    <a:ea typeface="宋体" panose="02010600030101010101" pitchFamily="2" charset="-122"/>
                  </a:defRPr>
                </a:lvl5pPr>
                <a:lvl6pPr eaLnBrk="0" fontAlgn="base" hangingPunct="0" indent="-228600" marL="251460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indent="-228600" marL="297180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indent="-228600" marL="342900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indent="-228600" marL="388620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altLang="zh-CN" lang="zh-CN">
                  <a:solidFill>
                    <a:srgbClr val="000000"/>
                  </a:solidFill>
                  <a:ea typeface="Calibri" panose="020F0502020204030204" pitchFamily="34" charset="0"/>
                  <a:sym typeface="宋体" panose="02010600030101010101" pitchFamily="2" charset="-122"/>
                </a:endParaRPr>
              </a:p>
            </p:txBody>
          </p:sp>
          <p:sp>
            <p:nvSpPr>
              <p:cNvPr id="1048602" name="Freeform 27"/>
              <p:cNvSpPr>
                <a:spLocks noChangeArrowheads="1"/>
              </p:cNvSpPr>
              <p:nvPr/>
            </p:nvSpPr>
            <p:spPr bwMode="auto">
              <a:xfrm>
                <a:off x="1784350" y="2189163"/>
                <a:ext cx="277813" cy="55563"/>
              </a:xfrm>
              <a:custGeom>
                <a:avLst/>
                <a:gdLst>
                  <a:gd name="T0" fmla="*/ 0 w 74"/>
                  <a:gd name="T1" fmla="*/ 55563 h 15"/>
                  <a:gd name="T2" fmla="*/ 277813 w 74"/>
                  <a:gd name="T3" fmla="*/ 0 h 15"/>
                  <a:gd name="T4" fmla="*/ 0 60000 65536"/>
                  <a:gd name="T5" fmla="*/ 0 60000 65536"/>
                  <a:gd name="T6" fmla="*/ 0 w 74"/>
                  <a:gd name="T7" fmla="*/ 0 h 15"/>
                  <a:gd name="T8" fmla="*/ 74 w 74"/>
                  <a:gd name="T9" fmla="*/ 15 h 15"/>
                </a:gdLst>
                <a:ahLst/>
                <a:cxnLst>
                  <a:cxn ang="T4">
                    <a:pos x="T0" y="T1"/>
                  </a:cxn>
                  <a:cxn ang="T5">
                    <a:pos x="T2" y="T3"/>
                  </a:cxn>
                </a:cxnLst>
                <a:rect l="T6" t="T7" r="T8" b="T9"/>
                <a:pathLst>
                  <a:path w="74" h="15">
                    <a:moveTo>
                      <a:pt x="0" y="15"/>
                    </a:moveTo>
                    <a:cubicBezTo>
                      <a:pt x="24" y="9"/>
                      <a:pt x="51" y="11"/>
                      <a:pt x="74" y="0"/>
                    </a:cubicBezTo>
                  </a:path>
                </a:pathLst>
              </a:custGeom>
              <a:grpFill/>
              <a:ln w="49213" cap="rnd">
                <a:solidFill>
                  <a:schemeClr val="bg1"/>
                </a:solidFill>
                <a:miter lim="800000"/>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eaLnBrk="0" hangingPunct="0" indent="-285750" marL="742950">
                  <a:defRPr>
                    <a:solidFill>
                      <a:schemeClr val="tx1"/>
                    </a:solidFill>
                    <a:latin typeface="Arial" panose="020B0604020202020204" pitchFamily="34" charset="0"/>
                    <a:ea typeface="宋体" panose="02010600030101010101" pitchFamily="2" charset="-122"/>
                  </a:defRPr>
                </a:lvl2pPr>
                <a:lvl3pPr eaLnBrk="0" hangingPunct="0" indent="-228600" marL="1143000">
                  <a:defRPr>
                    <a:solidFill>
                      <a:schemeClr val="tx1"/>
                    </a:solidFill>
                    <a:latin typeface="Arial" panose="020B0604020202020204" pitchFamily="34" charset="0"/>
                    <a:ea typeface="宋体" panose="02010600030101010101" pitchFamily="2" charset="-122"/>
                  </a:defRPr>
                </a:lvl3pPr>
                <a:lvl4pPr eaLnBrk="0" hangingPunct="0" indent="-228600" marL="1600200">
                  <a:defRPr>
                    <a:solidFill>
                      <a:schemeClr val="tx1"/>
                    </a:solidFill>
                    <a:latin typeface="Arial" panose="020B0604020202020204" pitchFamily="34" charset="0"/>
                    <a:ea typeface="宋体" panose="02010600030101010101" pitchFamily="2" charset="-122"/>
                  </a:defRPr>
                </a:lvl4pPr>
                <a:lvl5pPr eaLnBrk="0" hangingPunct="0" indent="-228600" marL="2057400">
                  <a:defRPr>
                    <a:solidFill>
                      <a:schemeClr val="tx1"/>
                    </a:solidFill>
                    <a:latin typeface="Arial" panose="020B0604020202020204" pitchFamily="34" charset="0"/>
                    <a:ea typeface="宋体" panose="02010600030101010101" pitchFamily="2" charset="-122"/>
                  </a:defRPr>
                </a:lvl5pPr>
                <a:lvl6pPr eaLnBrk="0" fontAlgn="base" hangingPunct="0" indent="-228600" marL="251460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indent="-228600" marL="297180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indent="-228600" marL="342900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indent="-228600" marL="388620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altLang="zh-CN" lang="zh-CN">
                  <a:solidFill>
                    <a:srgbClr val="000000"/>
                  </a:solidFill>
                  <a:ea typeface="Calibri" panose="020F0502020204030204" pitchFamily="34" charset="0"/>
                  <a:sym typeface="宋体" panose="02010600030101010101" pitchFamily="2" charset="-122"/>
                </a:endParaRPr>
              </a:p>
            </p:txBody>
          </p:sp>
          <p:sp>
            <p:nvSpPr>
              <p:cNvPr id="1048603" name="Freeform 28"/>
              <p:cNvSpPr>
                <a:spLocks noChangeArrowheads="1"/>
              </p:cNvSpPr>
              <p:nvPr/>
            </p:nvSpPr>
            <p:spPr bwMode="auto">
              <a:xfrm>
                <a:off x="609600" y="2030413"/>
                <a:ext cx="165100" cy="60325"/>
              </a:xfrm>
              <a:custGeom>
                <a:avLst/>
                <a:gdLst>
                  <a:gd name="T0" fmla="*/ 165100 w 44"/>
                  <a:gd name="T1" fmla="*/ 0 h 16"/>
                  <a:gd name="T2" fmla="*/ 0 w 44"/>
                  <a:gd name="T3" fmla="*/ 60325 h 16"/>
                  <a:gd name="T4" fmla="*/ 0 60000 65536"/>
                  <a:gd name="T5" fmla="*/ 0 60000 65536"/>
                  <a:gd name="T6" fmla="*/ 0 w 44"/>
                  <a:gd name="T7" fmla="*/ 0 h 16"/>
                  <a:gd name="T8" fmla="*/ 44 w 44"/>
                  <a:gd name="T9" fmla="*/ 16 h 16"/>
                </a:gdLst>
                <a:ahLst/>
                <a:cxnLst>
                  <a:cxn ang="T4">
                    <a:pos x="T0" y="T1"/>
                  </a:cxn>
                  <a:cxn ang="T5">
                    <a:pos x="T2" y="T3"/>
                  </a:cxn>
                </a:cxnLst>
                <a:rect l="T6" t="T7" r="T8" b="T9"/>
                <a:pathLst>
                  <a:path w="44" h="16">
                    <a:moveTo>
                      <a:pt x="44" y="0"/>
                    </a:moveTo>
                    <a:cubicBezTo>
                      <a:pt x="31" y="7"/>
                      <a:pt x="14" y="7"/>
                      <a:pt x="0" y="16"/>
                    </a:cubicBezTo>
                  </a:path>
                </a:pathLst>
              </a:custGeom>
              <a:grpFill/>
              <a:ln w="30163" cap="rnd">
                <a:solidFill>
                  <a:schemeClr val="bg1"/>
                </a:solidFill>
                <a:miter lim="800000"/>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eaLnBrk="0" hangingPunct="0" indent="-285750" marL="742950">
                  <a:defRPr>
                    <a:solidFill>
                      <a:schemeClr val="tx1"/>
                    </a:solidFill>
                    <a:latin typeface="Arial" panose="020B0604020202020204" pitchFamily="34" charset="0"/>
                    <a:ea typeface="宋体" panose="02010600030101010101" pitchFamily="2" charset="-122"/>
                  </a:defRPr>
                </a:lvl2pPr>
                <a:lvl3pPr eaLnBrk="0" hangingPunct="0" indent="-228600" marL="1143000">
                  <a:defRPr>
                    <a:solidFill>
                      <a:schemeClr val="tx1"/>
                    </a:solidFill>
                    <a:latin typeface="Arial" panose="020B0604020202020204" pitchFamily="34" charset="0"/>
                    <a:ea typeface="宋体" panose="02010600030101010101" pitchFamily="2" charset="-122"/>
                  </a:defRPr>
                </a:lvl3pPr>
                <a:lvl4pPr eaLnBrk="0" hangingPunct="0" indent="-228600" marL="1600200">
                  <a:defRPr>
                    <a:solidFill>
                      <a:schemeClr val="tx1"/>
                    </a:solidFill>
                    <a:latin typeface="Arial" panose="020B0604020202020204" pitchFamily="34" charset="0"/>
                    <a:ea typeface="宋体" panose="02010600030101010101" pitchFamily="2" charset="-122"/>
                  </a:defRPr>
                </a:lvl4pPr>
                <a:lvl5pPr eaLnBrk="0" hangingPunct="0" indent="-228600" marL="2057400">
                  <a:defRPr>
                    <a:solidFill>
                      <a:schemeClr val="tx1"/>
                    </a:solidFill>
                    <a:latin typeface="Arial" panose="020B0604020202020204" pitchFamily="34" charset="0"/>
                    <a:ea typeface="宋体" panose="02010600030101010101" pitchFamily="2" charset="-122"/>
                  </a:defRPr>
                </a:lvl5pPr>
                <a:lvl6pPr eaLnBrk="0" fontAlgn="base" hangingPunct="0" indent="-228600" marL="251460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indent="-228600" marL="297180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indent="-228600" marL="342900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indent="-228600" marL="388620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altLang="zh-CN" lang="zh-CN">
                  <a:solidFill>
                    <a:srgbClr val="000000"/>
                  </a:solidFill>
                  <a:ea typeface="Calibri" panose="020F0502020204030204" pitchFamily="34" charset="0"/>
                  <a:sym typeface="宋体" panose="02010600030101010101" pitchFamily="2" charset="-122"/>
                </a:endParaRPr>
              </a:p>
            </p:txBody>
          </p:sp>
          <p:sp>
            <p:nvSpPr>
              <p:cNvPr id="1048604" name="Freeform 29"/>
              <p:cNvSpPr>
                <a:spLocks noChangeArrowheads="1"/>
              </p:cNvSpPr>
              <p:nvPr/>
            </p:nvSpPr>
            <p:spPr bwMode="auto">
              <a:xfrm>
                <a:off x="2009775" y="3241675"/>
                <a:ext cx="595313" cy="192088"/>
              </a:xfrm>
              <a:custGeom>
                <a:avLst/>
                <a:gdLst>
                  <a:gd name="T0" fmla="*/ 595313 w 158"/>
                  <a:gd name="T1" fmla="*/ 0 h 51"/>
                  <a:gd name="T2" fmla="*/ 0 w 158"/>
                  <a:gd name="T3" fmla="*/ 192088 h 51"/>
                  <a:gd name="T4" fmla="*/ 0 60000 65536"/>
                  <a:gd name="T5" fmla="*/ 0 60000 65536"/>
                  <a:gd name="T6" fmla="*/ 0 w 158"/>
                  <a:gd name="T7" fmla="*/ 0 h 51"/>
                  <a:gd name="T8" fmla="*/ 158 w 158"/>
                  <a:gd name="T9" fmla="*/ 51 h 51"/>
                </a:gdLst>
                <a:ahLst/>
                <a:cxnLst>
                  <a:cxn ang="T4">
                    <a:pos x="T0" y="T1"/>
                  </a:cxn>
                  <a:cxn ang="T5">
                    <a:pos x="T2" y="T3"/>
                  </a:cxn>
                </a:cxnLst>
                <a:rect l="T6" t="T7" r="T8" b="T9"/>
                <a:pathLst>
                  <a:path w="158" h="51">
                    <a:moveTo>
                      <a:pt x="158" y="0"/>
                    </a:moveTo>
                    <a:cubicBezTo>
                      <a:pt x="117" y="41"/>
                      <a:pt x="54" y="39"/>
                      <a:pt x="0" y="51"/>
                    </a:cubicBezTo>
                  </a:path>
                </a:pathLst>
              </a:custGeom>
              <a:grpFill/>
              <a:ln w="41275" cap="rnd">
                <a:solidFill>
                  <a:schemeClr val="bg1"/>
                </a:solidFill>
                <a:miter lim="800000"/>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eaLnBrk="0" hangingPunct="0" indent="-285750" marL="742950">
                  <a:defRPr>
                    <a:solidFill>
                      <a:schemeClr val="tx1"/>
                    </a:solidFill>
                    <a:latin typeface="Arial" panose="020B0604020202020204" pitchFamily="34" charset="0"/>
                    <a:ea typeface="宋体" panose="02010600030101010101" pitchFamily="2" charset="-122"/>
                  </a:defRPr>
                </a:lvl2pPr>
                <a:lvl3pPr eaLnBrk="0" hangingPunct="0" indent="-228600" marL="1143000">
                  <a:defRPr>
                    <a:solidFill>
                      <a:schemeClr val="tx1"/>
                    </a:solidFill>
                    <a:latin typeface="Arial" panose="020B0604020202020204" pitchFamily="34" charset="0"/>
                    <a:ea typeface="宋体" panose="02010600030101010101" pitchFamily="2" charset="-122"/>
                  </a:defRPr>
                </a:lvl3pPr>
                <a:lvl4pPr eaLnBrk="0" hangingPunct="0" indent="-228600" marL="1600200">
                  <a:defRPr>
                    <a:solidFill>
                      <a:schemeClr val="tx1"/>
                    </a:solidFill>
                    <a:latin typeface="Arial" panose="020B0604020202020204" pitchFamily="34" charset="0"/>
                    <a:ea typeface="宋体" panose="02010600030101010101" pitchFamily="2" charset="-122"/>
                  </a:defRPr>
                </a:lvl4pPr>
                <a:lvl5pPr eaLnBrk="0" hangingPunct="0" indent="-228600" marL="2057400">
                  <a:defRPr>
                    <a:solidFill>
                      <a:schemeClr val="tx1"/>
                    </a:solidFill>
                    <a:latin typeface="Arial" panose="020B0604020202020204" pitchFamily="34" charset="0"/>
                    <a:ea typeface="宋体" panose="02010600030101010101" pitchFamily="2" charset="-122"/>
                  </a:defRPr>
                </a:lvl5pPr>
                <a:lvl6pPr eaLnBrk="0" fontAlgn="base" hangingPunct="0" indent="-228600" marL="251460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indent="-228600" marL="297180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indent="-228600" marL="342900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indent="-228600" marL="388620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altLang="zh-CN" lang="zh-CN">
                  <a:solidFill>
                    <a:srgbClr val="000000"/>
                  </a:solidFill>
                  <a:ea typeface="Calibri" panose="020F0502020204030204" pitchFamily="34" charset="0"/>
                  <a:sym typeface="宋体" panose="02010600030101010101" pitchFamily="2" charset="-122"/>
                </a:endParaRPr>
              </a:p>
            </p:txBody>
          </p:sp>
          <p:sp>
            <p:nvSpPr>
              <p:cNvPr id="1048605" name="Freeform 30"/>
              <p:cNvSpPr>
                <a:spLocks noChangeArrowheads="1"/>
              </p:cNvSpPr>
              <p:nvPr/>
            </p:nvSpPr>
            <p:spPr bwMode="auto">
              <a:xfrm>
                <a:off x="233363" y="3144838"/>
                <a:ext cx="255588" cy="74613"/>
              </a:xfrm>
              <a:custGeom>
                <a:avLst/>
                <a:gdLst>
                  <a:gd name="T0" fmla="*/ 0 w 68"/>
                  <a:gd name="T1" fmla="*/ 74613 h 20"/>
                  <a:gd name="T2" fmla="*/ 255588 w 68"/>
                  <a:gd name="T3" fmla="*/ 0 h 20"/>
                  <a:gd name="T4" fmla="*/ 0 60000 65536"/>
                  <a:gd name="T5" fmla="*/ 0 60000 65536"/>
                  <a:gd name="T6" fmla="*/ 0 w 68"/>
                  <a:gd name="T7" fmla="*/ 0 h 20"/>
                  <a:gd name="T8" fmla="*/ 68 w 68"/>
                  <a:gd name="T9" fmla="*/ 20 h 20"/>
                </a:gdLst>
                <a:ahLst/>
                <a:cxnLst>
                  <a:cxn ang="T4">
                    <a:pos x="T0" y="T1"/>
                  </a:cxn>
                  <a:cxn ang="T5">
                    <a:pos x="T2" y="T3"/>
                  </a:cxn>
                </a:cxnLst>
                <a:rect l="T6" t="T7" r="T8" b="T9"/>
                <a:pathLst>
                  <a:path w="68" h="20">
                    <a:moveTo>
                      <a:pt x="0" y="20"/>
                    </a:moveTo>
                    <a:cubicBezTo>
                      <a:pt x="21" y="9"/>
                      <a:pt x="44" y="2"/>
                      <a:pt x="68" y="0"/>
                    </a:cubicBezTo>
                  </a:path>
                </a:pathLst>
              </a:custGeom>
              <a:grpFill/>
              <a:ln w="26988" cap="rnd">
                <a:solidFill>
                  <a:schemeClr val="bg1"/>
                </a:solidFill>
                <a:miter lim="800000"/>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eaLnBrk="0" hangingPunct="0" indent="-285750" marL="742950">
                  <a:defRPr>
                    <a:solidFill>
                      <a:schemeClr val="tx1"/>
                    </a:solidFill>
                    <a:latin typeface="Arial" panose="020B0604020202020204" pitchFamily="34" charset="0"/>
                    <a:ea typeface="宋体" panose="02010600030101010101" pitchFamily="2" charset="-122"/>
                  </a:defRPr>
                </a:lvl2pPr>
                <a:lvl3pPr eaLnBrk="0" hangingPunct="0" indent="-228600" marL="1143000">
                  <a:defRPr>
                    <a:solidFill>
                      <a:schemeClr val="tx1"/>
                    </a:solidFill>
                    <a:latin typeface="Arial" panose="020B0604020202020204" pitchFamily="34" charset="0"/>
                    <a:ea typeface="宋体" panose="02010600030101010101" pitchFamily="2" charset="-122"/>
                  </a:defRPr>
                </a:lvl3pPr>
                <a:lvl4pPr eaLnBrk="0" hangingPunct="0" indent="-228600" marL="1600200">
                  <a:defRPr>
                    <a:solidFill>
                      <a:schemeClr val="tx1"/>
                    </a:solidFill>
                    <a:latin typeface="Arial" panose="020B0604020202020204" pitchFamily="34" charset="0"/>
                    <a:ea typeface="宋体" panose="02010600030101010101" pitchFamily="2" charset="-122"/>
                  </a:defRPr>
                </a:lvl4pPr>
                <a:lvl5pPr eaLnBrk="0" hangingPunct="0" indent="-228600" marL="2057400">
                  <a:defRPr>
                    <a:solidFill>
                      <a:schemeClr val="tx1"/>
                    </a:solidFill>
                    <a:latin typeface="Arial" panose="020B0604020202020204" pitchFamily="34" charset="0"/>
                    <a:ea typeface="宋体" panose="02010600030101010101" pitchFamily="2" charset="-122"/>
                  </a:defRPr>
                </a:lvl5pPr>
                <a:lvl6pPr eaLnBrk="0" fontAlgn="base" hangingPunct="0" indent="-228600" marL="251460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indent="-228600" marL="297180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indent="-228600" marL="342900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indent="-228600" marL="388620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altLang="zh-CN" lang="zh-CN">
                  <a:solidFill>
                    <a:srgbClr val="000000"/>
                  </a:solidFill>
                  <a:ea typeface="Calibri" panose="020F0502020204030204" pitchFamily="34" charset="0"/>
                  <a:sym typeface="宋体" panose="02010600030101010101" pitchFamily="2" charset="-122"/>
                </a:endParaRPr>
              </a:p>
            </p:txBody>
          </p:sp>
          <p:sp>
            <p:nvSpPr>
              <p:cNvPr id="1048606" name="Freeform 31"/>
              <p:cNvSpPr>
                <a:spLocks noChangeArrowheads="1"/>
              </p:cNvSpPr>
              <p:nvPr/>
            </p:nvSpPr>
            <p:spPr bwMode="auto">
              <a:xfrm>
                <a:off x="1212850" y="1774825"/>
                <a:ext cx="119063" cy="134938"/>
              </a:xfrm>
              <a:custGeom>
                <a:avLst/>
                <a:gdLst>
                  <a:gd name="T0" fmla="*/ 119063 w 32"/>
                  <a:gd name="T1" fmla="*/ 134938 h 36"/>
                  <a:gd name="T2" fmla="*/ 0 w 32"/>
                  <a:gd name="T3" fmla="*/ 0 h 36"/>
                  <a:gd name="T4" fmla="*/ 0 60000 65536"/>
                  <a:gd name="T5" fmla="*/ 0 60000 65536"/>
                  <a:gd name="T6" fmla="*/ 0 w 32"/>
                  <a:gd name="T7" fmla="*/ 0 h 36"/>
                  <a:gd name="T8" fmla="*/ 32 w 32"/>
                  <a:gd name="T9" fmla="*/ 36 h 36"/>
                </a:gdLst>
                <a:ahLst/>
                <a:cxnLst>
                  <a:cxn ang="T4">
                    <a:pos x="T0" y="T1"/>
                  </a:cxn>
                  <a:cxn ang="T5">
                    <a:pos x="T2" y="T3"/>
                  </a:cxn>
                </a:cxnLst>
                <a:rect l="T6" t="T7" r="T8" b="T9"/>
                <a:pathLst>
                  <a:path w="32" h="36">
                    <a:moveTo>
                      <a:pt x="32" y="36"/>
                    </a:moveTo>
                    <a:cubicBezTo>
                      <a:pt x="23" y="22"/>
                      <a:pt x="11" y="12"/>
                      <a:pt x="0" y="0"/>
                    </a:cubicBezTo>
                  </a:path>
                </a:pathLst>
              </a:custGeom>
              <a:grpFill/>
              <a:ln w="34925" cap="rnd">
                <a:solidFill>
                  <a:schemeClr val="bg1"/>
                </a:solidFill>
                <a:miter lim="800000"/>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eaLnBrk="0" hangingPunct="0" indent="-285750" marL="742950">
                  <a:defRPr>
                    <a:solidFill>
                      <a:schemeClr val="tx1"/>
                    </a:solidFill>
                    <a:latin typeface="Arial" panose="020B0604020202020204" pitchFamily="34" charset="0"/>
                    <a:ea typeface="宋体" panose="02010600030101010101" pitchFamily="2" charset="-122"/>
                  </a:defRPr>
                </a:lvl2pPr>
                <a:lvl3pPr eaLnBrk="0" hangingPunct="0" indent="-228600" marL="1143000">
                  <a:defRPr>
                    <a:solidFill>
                      <a:schemeClr val="tx1"/>
                    </a:solidFill>
                    <a:latin typeface="Arial" panose="020B0604020202020204" pitchFamily="34" charset="0"/>
                    <a:ea typeface="宋体" panose="02010600030101010101" pitchFamily="2" charset="-122"/>
                  </a:defRPr>
                </a:lvl3pPr>
                <a:lvl4pPr eaLnBrk="0" hangingPunct="0" indent="-228600" marL="1600200">
                  <a:defRPr>
                    <a:solidFill>
                      <a:schemeClr val="tx1"/>
                    </a:solidFill>
                    <a:latin typeface="Arial" panose="020B0604020202020204" pitchFamily="34" charset="0"/>
                    <a:ea typeface="宋体" panose="02010600030101010101" pitchFamily="2" charset="-122"/>
                  </a:defRPr>
                </a:lvl4pPr>
                <a:lvl5pPr eaLnBrk="0" hangingPunct="0" indent="-228600" marL="2057400">
                  <a:defRPr>
                    <a:solidFill>
                      <a:schemeClr val="tx1"/>
                    </a:solidFill>
                    <a:latin typeface="Arial" panose="020B0604020202020204" pitchFamily="34" charset="0"/>
                    <a:ea typeface="宋体" panose="02010600030101010101" pitchFamily="2" charset="-122"/>
                  </a:defRPr>
                </a:lvl5pPr>
                <a:lvl6pPr eaLnBrk="0" fontAlgn="base" hangingPunct="0" indent="-228600" marL="251460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indent="-228600" marL="297180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indent="-228600" marL="342900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indent="-228600" marL="388620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altLang="zh-CN" lang="zh-CN">
                  <a:solidFill>
                    <a:srgbClr val="000000"/>
                  </a:solidFill>
                  <a:ea typeface="Calibri" panose="020F0502020204030204" pitchFamily="34" charset="0"/>
                  <a:sym typeface="宋体" panose="02010600030101010101" pitchFamily="2" charset="-122"/>
                </a:endParaRPr>
              </a:p>
            </p:txBody>
          </p:sp>
          <p:sp>
            <p:nvSpPr>
              <p:cNvPr id="1048607" name="Freeform 32"/>
              <p:cNvSpPr>
                <a:spLocks noChangeArrowheads="1"/>
              </p:cNvSpPr>
              <p:nvPr/>
            </p:nvSpPr>
            <p:spPr bwMode="auto">
              <a:xfrm>
                <a:off x="1814513" y="0"/>
                <a:ext cx="14288" cy="74613"/>
              </a:xfrm>
              <a:custGeom>
                <a:avLst/>
                <a:gdLst>
                  <a:gd name="T0" fmla="*/ 14288 w 4"/>
                  <a:gd name="T1" fmla="*/ 74613 h 20"/>
                  <a:gd name="T2" fmla="*/ 0 w 4"/>
                  <a:gd name="T3" fmla="*/ 0 h 20"/>
                  <a:gd name="T4" fmla="*/ 0 60000 65536"/>
                  <a:gd name="T5" fmla="*/ 0 60000 65536"/>
                  <a:gd name="T6" fmla="*/ 0 w 4"/>
                  <a:gd name="T7" fmla="*/ 0 h 20"/>
                  <a:gd name="T8" fmla="*/ 4 w 4"/>
                  <a:gd name="T9" fmla="*/ 20 h 20"/>
                </a:gdLst>
                <a:ahLst/>
                <a:cxnLst>
                  <a:cxn ang="T4">
                    <a:pos x="T0" y="T1"/>
                  </a:cxn>
                  <a:cxn ang="T5">
                    <a:pos x="T2" y="T3"/>
                  </a:cxn>
                </a:cxnLst>
                <a:rect l="T6" t="T7" r="T8" b="T9"/>
                <a:pathLst>
                  <a:path w="4" h="20">
                    <a:moveTo>
                      <a:pt x="4" y="20"/>
                    </a:moveTo>
                    <a:cubicBezTo>
                      <a:pt x="2" y="14"/>
                      <a:pt x="2" y="7"/>
                      <a:pt x="0" y="0"/>
                    </a:cubicBezTo>
                  </a:path>
                </a:pathLst>
              </a:custGeom>
              <a:grpFill/>
              <a:ln w="30163" cap="rnd">
                <a:solidFill>
                  <a:schemeClr val="bg1"/>
                </a:solidFill>
                <a:miter lim="800000"/>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eaLnBrk="0" hangingPunct="0" indent="-285750" marL="742950">
                  <a:defRPr>
                    <a:solidFill>
                      <a:schemeClr val="tx1"/>
                    </a:solidFill>
                    <a:latin typeface="Arial" panose="020B0604020202020204" pitchFamily="34" charset="0"/>
                    <a:ea typeface="宋体" panose="02010600030101010101" pitchFamily="2" charset="-122"/>
                  </a:defRPr>
                </a:lvl2pPr>
                <a:lvl3pPr eaLnBrk="0" hangingPunct="0" indent="-228600" marL="1143000">
                  <a:defRPr>
                    <a:solidFill>
                      <a:schemeClr val="tx1"/>
                    </a:solidFill>
                    <a:latin typeface="Arial" panose="020B0604020202020204" pitchFamily="34" charset="0"/>
                    <a:ea typeface="宋体" panose="02010600030101010101" pitchFamily="2" charset="-122"/>
                  </a:defRPr>
                </a:lvl3pPr>
                <a:lvl4pPr eaLnBrk="0" hangingPunct="0" indent="-228600" marL="1600200">
                  <a:defRPr>
                    <a:solidFill>
                      <a:schemeClr val="tx1"/>
                    </a:solidFill>
                    <a:latin typeface="Arial" panose="020B0604020202020204" pitchFamily="34" charset="0"/>
                    <a:ea typeface="宋体" panose="02010600030101010101" pitchFamily="2" charset="-122"/>
                  </a:defRPr>
                </a:lvl4pPr>
                <a:lvl5pPr eaLnBrk="0" hangingPunct="0" indent="-228600" marL="2057400">
                  <a:defRPr>
                    <a:solidFill>
                      <a:schemeClr val="tx1"/>
                    </a:solidFill>
                    <a:latin typeface="Arial" panose="020B0604020202020204" pitchFamily="34" charset="0"/>
                    <a:ea typeface="宋体" panose="02010600030101010101" pitchFamily="2" charset="-122"/>
                  </a:defRPr>
                </a:lvl5pPr>
                <a:lvl6pPr eaLnBrk="0" fontAlgn="base" hangingPunct="0" indent="-228600" marL="251460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indent="-228600" marL="297180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indent="-228600" marL="342900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indent="-228600" marL="388620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altLang="zh-CN" lang="zh-CN">
                  <a:solidFill>
                    <a:srgbClr val="000000"/>
                  </a:solidFill>
                  <a:ea typeface="Calibri" panose="020F0502020204030204" pitchFamily="34" charset="0"/>
                  <a:sym typeface="宋体" panose="02010600030101010101" pitchFamily="2" charset="-122"/>
                </a:endParaRPr>
              </a:p>
            </p:txBody>
          </p:sp>
          <p:sp>
            <p:nvSpPr>
              <p:cNvPr id="1048608" name="Freeform 33"/>
              <p:cNvSpPr>
                <a:spLocks noChangeArrowheads="1"/>
              </p:cNvSpPr>
              <p:nvPr/>
            </p:nvSpPr>
            <p:spPr bwMode="auto">
              <a:xfrm>
                <a:off x="1619250" y="1985963"/>
                <a:ext cx="44450" cy="60325"/>
              </a:xfrm>
              <a:custGeom>
                <a:avLst/>
                <a:gdLst>
                  <a:gd name="T0" fmla="*/ 0 w 12"/>
                  <a:gd name="T1" fmla="*/ 60325 h 16"/>
                  <a:gd name="T2" fmla="*/ 44450 w 12"/>
                  <a:gd name="T3" fmla="*/ 0 h 16"/>
                  <a:gd name="T4" fmla="*/ 0 60000 65536"/>
                  <a:gd name="T5" fmla="*/ 0 60000 65536"/>
                  <a:gd name="T6" fmla="*/ 0 w 12"/>
                  <a:gd name="T7" fmla="*/ 0 h 16"/>
                  <a:gd name="T8" fmla="*/ 12 w 12"/>
                  <a:gd name="T9" fmla="*/ 16 h 16"/>
                </a:gdLst>
                <a:ahLst/>
                <a:cxnLst>
                  <a:cxn ang="T4">
                    <a:pos x="T0" y="T1"/>
                  </a:cxn>
                  <a:cxn ang="T5">
                    <a:pos x="T2" y="T3"/>
                  </a:cxn>
                </a:cxnLst>
                <a:rect l="T6" t="T7" r="T8" b="T9"/>
                <a:pathLst>
                  <a:path w="12" h="16">
                    <a:moveTo>
                      <a:pt x="0" y="16"/>
                    </a:moveTo>
                    <a:cubicBezTo>
                      <a:pt x="5" y="11"/>
                      <a:pt x="8" y="5"/>
                      <a:pt x="12" y="0"/>
                    </a:cubicBezTo>
                  </a:path>
                </a:pathLst>
              </a:custGeom>
              <a:grpFill/>
              <a:ln w="30163" cap="rnd">
                <a:solidFill>
                  <a:schemeClr val="bg1"/>
                </a:solidFill>
                <a:miter lim="800000"/>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eaLnBrk="0" hangingPunct="0" indent="-285750" marL="742950">
                  <a:defRPr>
                    <a:solidFill>
                      <a:schemeClr val="tx1"/>
                    </a:solidFill>
                    <a:latin typeface="Arial" panose="020B0604020202020204" pitchFamily="34" charset="0"/>
                    <a:ea typeface="宋体" panose="02010600030101010101" pitchFamily="2" charset="-122"/>
                  </a:defRPr>
                </a:lvl2pPr>
                <a:lvl3pPr eaLnBrk="0" hangingPunct="0" indent="-228600" marL="1143000">
                  <a:defRPr>
                    <a:solidFill>
                      <a:schemeClr val="tx1"/>
                    </a:solidFill>
                    <a:latin typeface="Arial" panose="020B0604020202020204" pitchFamily="34" charset="0"/>
                    <a:ea typeface="宋体" panose="02010600030101010101" pitchFamily="2" charset="-122"/>
                  </a:defRPr>
                </a:lvl3pPr>
                <a:lvl4pPr eaLnBrk="0" hangingPunct="0" indent="-228600" marL="1600200">
                  <a:defRPr>
                    <a:solidFill>
                      <a:schemeClr val="tx1"/>
                    </a:solidFill>
                    <a:latin typeface="Arial" panose="020B0604020202020204" pitchFamily="34" charset="0"/>
                    <a:ea typeface="宋体" panose="02010600030101010101" pitchFamily="2" charset="-122"/>
                  </a:defRPr>
                </a:lvl4pPr>
                <a:lvl5pPr eaLnBrk="0" hangingPunct="0" indent="-228600" marL="2057400">
                  <a:defRPr>
                    <a:solidFill>
                      <a:schemeClr val="tx1"/>
                    </a:solidFill>
                    <a:latin typeface="Arial" panose="020B0604020202020204" pitchFamily="34" charset="0"/>
                    <a:ea typeface="宋体" panose="02010600030101010101" pitchFamily="2" charset="-122"/>
                  </a:defRPr>
                </a:lvl5pPr>
                <a:lvl6pPr eaLnBrk="0" fontAlgn="base" hangingPunct="0" indent="-228600" marL="251460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indent="-228600" marL="297180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indent="-228600" marL="342900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indent="-228600" marL="388620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altLang="zh-CN" lang="zh-CN">
                  <a:solidFill>
                    <a:srgbClr val="000000"/>
                  </a:solidFill>
                  <a:ea typeface="Calibri" panose="020F0502020204030204" pitchFamily="34" charset="0"/>
                  <a:sym typeface="宋体" panose="02010600030101010101" pitchFamily="2" charset="-122"/>
                </a:endParaRPr>
              </a:p>
            </p:txBody>
          </p:sp>
          <p:sp>
            <p:nvSpPr>
              <p:cNvPr id="1048609" name="Freeform 34"/>
              <p:cNvSpPr>
                <a:spLocks noChangeArrowheads="1"/>
              </p:cNvSpPr>
              <p:nvPr/>
            </p:nvSpPr>
            <p:spPr bwMode="auto">
              <a:xfrm>
                <a:off x="1965325" y="752475"/>
                <a:ext cx="150813" cy="74613"/>
              </a:xfrm>
              <a:custGeom>
                <a:avLst/>
                <a:gdLst>
                  <a:gd name="T0" fmla="*/ 0 w 40"/>
                  <a:gd name="T1" fmla="*/ 74613 h 20"/>
                  <a:gd name="T2" fmla="*/ 150813 w 40"/>
                  <a:gd name="T3" fmla="*/ 0 h 20"/>
                  <a:gd name="T4" fmla="*/ 0 60000 65536"/>
                  <a:gd name="T5" fmla="*/ 0 60000 65536"/>
                  <a:gd name="T6" fmla="*/ 0 w 40"/>
                  <a:gd name="T7" fmla="*/ 0 h 20"/>
                  <a:gd name="T8" fmla="*/ 40 w 40"/>
                  <a:gd name="T9" fmla="*/ 20 h 20"/>
                </a:gdLst>
                <a:ahLst/>
                <a:cxnLst>
                  <a:cxn ang="T4">
                    <a:pos x="T0" y="T1"/>
                  </a:cxn>
                  <a:cxn ang="T5">
                    <a:pos x="T2" y="T3"/>
                  </a:cxn>
                </a:cxnLst>
                <a:rect l="T6" t="T7" r="T8" b="T9"/>
                <a:pathLst>
                  <a:path w="40" h="20">
                    <a:moveTo>
                      <a:pt x="0" y="20"/>
                    </a:moveTo>
                    <a:cubicBezTo>
                      <a:pt x="12" y="12"/>
                      <a:pt x="26" y="5"/>
                      <a:pt x="40" y="0"/>
                    </a:cubicBezTo>
                  </a:path>
                </a:pathLst>
              </a:custGeom>
              <a:grpFill/>
              <a:ln w="26988" cap="rnd">
                <a:solidFill>
                  <a:schemeClr val="bg1"/>
                </a:solidFill>
                <a:miter lim="800000"/>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eaLnBrk="0" hangingPunct="0" indent="-285750" marL="742950">
                  <a:defRPr>
                    <a:solidFill>
                      <a:schemeClr val="tx1"/>
                    </a:solidFill>
                    <a:latin typeface="Arial" panose="020B0604020202020204" pitchFamily="34" charset="0"/>
                    <a:ea typeface="宋体" panose="02010600030101010101" pitchFamily="2" charset="-122"/>
                  </a:defRPr>
                </a:lvl2pPr>
                <a:lvl3pPr eaLnBrk="0" hangingPunct="0" indent="-228600" marL="1143000">
                  <a:defRPr>
                    <a:solidFill>
                      <a:schemeClr val="tx1"/>
                    </a:solidFill>
                    <a:latin typeface="Arial" panose="020B0604020202020204" pitchFamily="34" charset="0"/>
                    <a:ea typeface="宋体" panose="02010600030101010101" pitchFamily="2" charset="-122"/>
                  </a:defRPr>
                </a:lvl3pPr>
                <a:lvl4pPr eaLnBrk="0" hangingPunct="0" indent="-228600" marL="1600200">
                  <a:defRPr>
                    <a:solidFill>
                      <a:schemeClr val="tx1"/>
                    </a:solidFill>
                    <a:latin typeface="Arial" panose="020B0604020202020204" pitchFamily="34" charset="0"/>
                    <a:ea typeface="宋体" panose="02010600030101010101" pitchFamily="2" charset="-122"/>
                  </a:defRPr>
                </a:lvl4pPr>
                <a:lvl5pPr eaLnBrk="0" hangingPunct="0" indent="-228600" marL="2057400">
                  <a:defRPr>
                    <a:solidFill>
                      <a:schemeClr val="tx1"/>
                    </a:solidFill>
                    <a:latin typeface="Arial" panose="020B0604020202020204" pitchFamily="34" charset="0"/>
                    <a:ea typeface="宋体" panose="02010600030101010101" pitchFamily="2" charset="-122"/>
                  </a:defRPr>
                </a:lvl5pPr>
                <a:lvl6pPr eaLnBrk="0" fontAlgn="base" hangingPunct="0" indent="-228600" marL="251460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indent="-228600" marL="297180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indent="-228600" marL="342900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indent="-228600" marL="388620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altLang="zh-CN" lang="zh-CN">
                  <a:solidFill>
                    <a:srgbClr val="000000"/>
                  </a:solidFill>
                  <a:ea typeface="Calibri" panose="020F0502020204030204" pitchFamily="34" charset="0"/>
                  <a:sym typeface="宋体" panose="02010600030101010101" pitchFamily="2" charset="-122"/>
                </a:endParaRPr>
              </a:p>
            </p:txBody>
          </p:sp>
          <p:sp>
            <p:nvSpPr>
              <p:cNvPr id="1048610" name="Freeform 35"/>
              <p:cNvSpPr>
                <a:spLocks noChangeArrowheads="1"/>
              </p:cNvSpPr>
              <p:nvPr/>
            </p:nvSpPr>
            <p:spPr bwMode="auto">
              <a:xfrm>
                <a:off x="2401888" y="1989138"/>
                <a:ext cx="104775" cy="11113"/>
              </a:xfrm>
              <a:custGeom>
                <a:avLst/>
                <a:gdLst>
                  <a:gd name="T0" fmla="*/ 0 w 28"/>
                  <a:gd name="T1" fmla="*/ 11113 h 3"/>
                  <a:gd name="T2" fmla="*/ 104775 w 28"/>
                  <a:gd name="T3" fmla="*/ 11113 h 3"/>
                  <a:gd name="T4" fmla="*/ 0 60000 65536"/>
                  <a:gd name="T5" fmla="*/ 0 60000 65536"/>
                  <a:gd name="T6" fmla="*/ 0 w 28"/>
                  <a:gd name="T7" fmla="*/ 0 h 3"/>
                  <a:gd name="T8" fmla="*/ 28 w 28"/>
                  <a:gd name="T9" fmla="*/ 3 h 3"/>
                </a:gdLst>
                <a:ahLst/>
                <a:cxnLst>
                  <a:cxn ang="T4">
                    <a:pos x="T0" y="T1"/>
                  </a:cxn>
                  <a:cxn ang="T5">
                    <a:pos x="T2" y="T3"/>
                  </a:cxn>
                </a:cxnLst>
                <a:rect l="T6" t="T7" r="T8" b="T9"/>
                <a:pathLst>
                  <a:path w="28" h="3">
                    <a:moveTo>
                      <a:pt x="0" y="3"/>
                    </a:moveTo>
                    <a:cubicBezTo>
                      <a:pt x="9" y="0"/>
                      <a:pt x="19" y="0"/>
                      <a:pt x="28" y="3"/>
                    </a:cubicBezTo>
                  </a:path>
                </a:pathLst>
              </a:custGeom>
              <a:grpFill/>
              <a:ln w="30163" cap="rnd">
                <a:solidFill>
                  <a:schemeClr val="bg1"/>
                </a:solidFill>
                <a:miter lim="800000"/>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eaLnBrk="0" hangingPunct="0" indent="-285750" marL="742950">
                  <a:defRPr>
                    <a:solidFill>
                      <a:schemeClr val="tx1"/>
                    </a:solidFill>
                    <a:latin typeface="Arial" panose="020B0604020202020204" pitchFamily="34" charset="0"/>
                    <a:ea typeface="宋体" panose="02010600030101010101" pitchFamily="2" charset="-122"/>
                  </a:defRPr>
                </a:lvl2pPr>
                <a:lvl3pPr eaLnBrk="0" hangingPunct="0" indent="-228600" marL="1143000">
                  <a:defRPr>
                    <a:solidFill>
                      <a:schemeClr val="tx1"/>
                    </a:solidFill>
                    <a:latin typeface="Arial" panose="020B0604020202020204" pitchFamily="34" charset="0"/>
                    <a:ea typeface="宋体" panose="02010600030101010101" pitchFamily="2" charset="-122"/>
                  </a:defRPr>
                </a:lvl3pPr>
                <a:lvl4pPr eaLnBrk="0" hangingPunct="0" indent="-228600" marL="1600200">
                  <a:defRPr>
                    <a:solidFill>
                      <a:schemeClr val="tx1"/>
                    </a:solidFill>
                    <a:latin typeface="Arial" panose="020B0604020202020204" pitchFamily="34" charset="0"/>
                    <a:ea typeface="宋体" panose="02010600030101010101" pitchFamily="2" charset="-122"/>
                  </a:defRPr>
                </a:lvl4pPr>
                <a:lvl5pPr eaLnBrk="0" hangingPunct="0" indent="-228600" marL="2057400">
                  <a:defRPr>
                    <a:solidFill>
                      <a:schemeClr val="tx1"/>
                    </a:solidFill>
                    <a:latin typeface="Arial" panose="020B0604020202020204" pitchFamily="34" charset="0"/>
                    <a:ea typeface="宋体" panose="02010600030101010101" pitchFamily="2" charset="-122"/>
                  </a:defRPr>
                </a:lvl5pPr>
                <a:lvl6pPr eaLnBrk="0" fontAlgn="base" hangingPunct="0" indent="-228600" marL="251460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indent="-228600" marL="297180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indent="-228600" marL="342900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indent="-228600" marL="388620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altLang="zh-CN" lang="zh-CN">
                  <a:solidFill>
                    <a:srgbClr val="000000"/>
                  </a:solidFill>
                  <a:ea typeface="Calibri" panose="020F0502020204030204" pitchFamily="34" charset="0"/>
                  <a:sym typeface="宋体" panose="02010600030101010101" pitchFamily="2" charset="-122"/>
                </a:endParaRPr>
              </a:p>
            </p:txBody>
          </p:sp>
          <p:sp>
            <p:nvSpPr>
              <p:cNvPr id="1048611" name="Freeform 36"/>
              <p:cNvSpPr>
                <a:spLocks noChangeArrowheads="1"/>
              </p:cNvSpPr>
              <p:nvPr/>
            </p:nvSpPr>
            <p:spPr bwMode="auto">
              <a:xfrm>
                <a:off x="2295525" y="2587625"/>
                <a:ext cx="150813" cy="74613"/>
              </a:xfrm>
              <a:custGeom>
                <a:avLst/>
                <a:gdLst>
                  <a:gd name="T0" fmla="*/ 0 w 40"/>
                  <a:gd name="T1" fmla="*/ 74613 h 20"/>
                  <a:gd name="T2" fmla="*/ 150813 w 40"/>
                  <a:gd name="T3" fmla="*/ 0 h 20"/>
                  <a:gd name="T4" fmla="*/ 0 60000 65536"/>
                  <a:gd name="T5" fmla="*/ 0 60000 65536"/>
                  <a:gd name="T6" fmla="*/ 0 w 40"/>
                  <a:gd name="T7" fmla="*/ 0 h 20"/>
                  <a:gd name="T8" fmla="*/ 40 w 40"/>
                  <a:gd name="T9" fmla="*/ 20 h 20"/>
                </a:gdLst>
                <a:ahLst/>
                <a:cxnLst>
                  <a:cxn ang="T4">
                    <a:pos x="T0" y="T1"/>
                  </a:cxn>
                  <a:cxn ang="T5">
                    <a:pos x="T2" y="T3"/>
                  </a:cxn>
                </a:cxnLst>
                <a:rect l="T6" t="T7" r="T8" b="T9"/>
                <a:pathLst>
                  <a:path w="40" h="20">
                    <a:moveTo>
                      <a:pt x="0" y="20"/>
                    </a:moveTo>
                    <a:cubicBezTo>
                      <a:pt x="14" y="16"/>
                      <a:pt x="27" y="7"/>
                      <a:pt x="40" y="0"/>
                    </a:cubicBezTo>
                  </a:path>
                </a:pathLst>
              </a:custGeom>
              <a:grpFill/>
              <a:ln w="26988" cap="rnd">
                <a:solidFill>
                  <a:schemeClr val="bg1"/>
                </a:solidFill>
                <a:miter lim="800000"/>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eaLnBrk="0" hangingPunct="0" indent="-285750" marL="742950">
                  <a:defRPr>
                    <a:solidFill>
                      <a:schemeClr val="tx1"/>
                    </a:solidFill>
                    <a:latin typeface="Arial" panose="020B0604020202020204" pitchFamily="34" charset="0"/>
                    <a:ea typeface="宋体" panose="02010600030101010101" pitchFamily="2" charset="-122"/>
                  </a:defRPr>
                </a:lvl2pPr>
                <a:lvl3pPr eaLnBrk="0" hangingPunct="0" indent="-228600" marL="1143000">
                  <a:defRPr>
                    <a:solidFill>
                      <a:schemeClr val="tx1"/>
                    </a:solidFill>
                    <a:latin typeface="Arial" panose="020B0604020202020204" pitchFamily="34" charset="0"/>
                    <a:ea typeface="宋体" panose="02010600030101010101" pitchFamily="2" charset="-122"/>
                  </a:defRPr>
                </a:lvl3pPr>
                <a:lvl4pPr eaLnBrk="0" hangingPunct="0" indent="-228600" marL="1600200">
                  <a:defRPr>
                    <a:solidFill>
                      <a:schemeClr val="tx1"/>
                    </a:solidFill>
                    <a:latin typeface="Arial" panose="020B0604020202020204" pitchFamily="34" charset="0"/>
                    <a:ea typeface="宋体" panose="02010600030101010101" pitchFamily="2" charset="-122"/>
                  </a:defRPr>
                </a:lvl4pPr>
                <a:lvl5pPr eaLnBrk="0" hangingPunct="0" indent="-228600" marL="2057400">
                  <a:defRPr>
                    <a:solidFill>
                      <a:schemeClr val="tx1"/>
                    </a:solidFill>
                    <a:latin typeface="Arial" panose="020B0604020202020204" pitchFamily="34" charset="0"/>
                    <a:ea typeface="宋体" panose="02010600030101010101" pitchFamily="2" charset="-122"/>
                  </a:defRPr>
                </a:lvl5pPr>
                <a:lvl6pPr eaLnBrk="0" fontAlgn="base" hangingPunct="0" indent="-228600" marL="251460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indent="-228600" marL="297180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indent="-228600" marL="342900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indent="-228600" marL="388620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altLang="zh-CN" lang="zh-CN">
                  <a:solidFill>
                    <a:srgbClr val="000000"/>
                  </a:solidFill>
                  <a:ea typeface="Calibri" panose="020F0502020204030204" pitchFamily="34" charset="0"/>
                  <a:sym typeface="宋体" panose="02010600030101010101" pitchFamily="2" charset="-122"/>
                </a:endParaRPr>
              </a:p>
            </p:txBody>
          </p:sp>
          <p:sp>
            <p:nvSpPr>
              <p:cNvPr id="1048612" name="Freeform 37"/>
              <p:cNvSpPr>
                <a:spLocks noChangeArrowheads="1"/>
              </p:cNvSpPr>
              <p:nvPr/>
            </p:nvSpPr>
            <p:spPr bwMode="auto">
              <a:xfrm>
                <a:off x="715963" y="2482850"/>
                <a:ext cx="14288" cy="30163"/>
              </a:xfrm>
              <a:custGeom>
                <a:avLst/>
                <a:gdLst>
                  <a:gd name="T0" fmla="*/ 0 w 4"/>
                  <a:gd name="T1" fmla="*/ 30163 h 8"/>
                  <a:gd name="T2" fmla="*/ 14288 w 4"/>
                  <a:gd name="T3" fmla="*/ 0 h 8"/>
                  <a:gd name="T4" fmla="*/ 0 60000 65536"/>
                  <a:gd name="T5" fmla="*/ 0 60000 65536"/>
                  <a:gd name="T6" fmla="*/ 0 w 4"/>
                  <a:gd name="T7" fmla="*/ 0 h 8"/>
                  <a:gd name="T8" fmla="*/ 4 w 4"/>
                  <a:gd name="T9" fmla="*/ 8 h 8"/>
                </a:gdLst>
                <a:ahLst/>
                <a:cxnLst>
                  <a:cxn ang="T4">
                    <a:pos x="T0" y="T1"/>
                  </a:cxn>
                  <a:cxn ang="T5">
                    <a:pos x="T2" y="T3"/>
                  </a:cxn>
                </a:cxnLst>
                <a:rect l="T6" t="T7" r="T8" b="T9"/>
                <a:pathLst>
                  <a:path w="4" h="8">
                    <a:moveTo>
                      <a:pt x="0" y="8"/>
                    </a:moveTo>
                    <a:cubicBezTo>
                      <a:pt x="1" y="5"/>
                      <a:pt x="2" y="2"/>
                      <a:pt x="4" y="0"/>
                    </a:cubicBezTo>
                  </a:path>
                </a:pathLst>
              </a:custGeom>
              <a:grpFill/>
              <a:ln w="30163" cap="rnd">
                <a:solidFill>
                  <a:schemeClr val="bg1"/>
                </a:solidFill>
                <a:miter lim="800000"/>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eaLnBrk="0" hangingPunct="0" indent="-285750" marL="742950">
                  <a:defRPr>
                    <a:solidFill>
                      <a:schemeClr val="tx1"/>
                    </a:solidFill>
                    <a:latin typeface="Arial" panose="020B0604020202020204" pitchFamily="34" charset="0"/>
                    <a:ea typeface="宋体" panose="02010600030101010101" pitchFamily="2" charset="-122"/>
                  </a:defRPr>
                </a:lvl2pPr>
                <a:lvl3pPr eaLnBrk="0" hangingPunct="0" indent="-228600" marL="1143000">
                  <a:defRPr>
                    <a:solidFill>
                      <a:schemeClr val="tx1"/>
                    </a:solidFill>
                    <a:latin typeface="Arial" panose="020B0604020202020204" pitchFamily="34" charset="0"/>
                    <a:ea typeface="宋体" panose="02010600030101010101" pitchFamily="2" charset="-122"/>
                  </a:defRPr>
                </a:lvl3pPr>
                <a:lvl4pPr eaLnBrk="0" hangingPunct="0" indent="-228600" marL="1600200">
                  <a:defRPr>
                    <a:solidFill>
                      <a:schemeClr val="tx1"/>
                    </a:solidFill>
                    <a:latin typeface="Arial" panose="020B0604020202020204" pitchFamily="34" charset="0"/>
                    <a:ea typeface="宋体" panose="02010600030101010101" pitchFamily="2" charset="-122"/>
                  </a:defRPr>
                </a:lvl4pPr>
                <a:lvl5pPr eaLnBrk="0" hangingPunct="0" indent="-228600" marL="2057400">
                  <a:defRPr>
                    <a:solidFill>
                      <a:schemeClr val="tx1"/>
                    </a:solidFill>
                    <a:latin typeface="Arial" panose="020B0604020202020204" pitchFamily="34" charset="0"/>
                    <a:ea typeface="宋体" panose="02010600030101010101" pitchFamily="2" charset="-122"/>
                  </a:defRPr>
                </a:lvl5pPr>
                <a:lvl6pPr eaLnBrk="0" fontAlgn="base" hangingPunct="0" indent="-228600" marL="251460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indent="-228600" marL="297180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indent="-228600" marL="342900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indent="-228600" marL="388620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altLang="zh-CN" lang="zh-CN">
                  <a:solidFill>
                    <a:srgbClr val="000000"/>
                  </a:solidFill>
                  <a:ea typeface="Calibri" panose="020F0502020204030204" pitchFamily="34" charset="0"/>
                  <a:sym typeface="宋体" panose="02010600030101010101" pitchFamily="2" charset="-122"/>
                </a:endParaRPr>
              </a:p>
            </p:txBody>
          </p:sp>
          <p:sp>
            <p:nvSpPr>
              <p:cNvPr id="1048613" name="Freeform 38"/>
              <p:cNvSpPr>
                <a:spLocks noChangeArrowheads="1"/>
              </p:cNvSpPr>
              <p:nvPr/>
            </p:nvSpPr>
            <p:spPr bwMode="auto">
              <a:xfrm>
                <a:off x="685800" y="3414713"/>
                <a:ext cx="2062163" cy="304800"/>
              </a:xfrm>
              <a:custGeom>
                <a:avLst/>
                <a:gdLst>
                  <a:gd name="T0" fmla="*/ 0 w 548"/>
                  <a:gd name="T1" fmla="*/ 225778 h 81"/>
                  <a:gd name="T2" fmla="*/ 2062163 w 548"/>
                  <a:gd name="T3" fmla="*/ 0 h 81"/>
                  <a:gd name="T4" fmla="*/ 0 60000 65536"/>
                  <a:gd name="T5" fmla="*/ 0 60000 65536"/>
                  <a:gd name="T6" fmla="*/ 0 w 548"/>
                  <a:gd name="T7" fmla="*/ 0 h 81"/>
                  <a:gd name="T8" fmla="*/ 548 w 548"/>
                  <a:gd name="T9" fmla="*/ 81 h 81"/>
                </a:gdLst>
                <a:ahLst/>
                <a:cxnLst>
                  <a:cxn ang="T4">
                    <a:pos x="T0" y="T1"/>
                  </a:cxn>
                  <a:cxn ang="T5">
                    <a:pos x="T2" y="T3"/>
                  </a:cxn>
                </a:cxnLst>
                <a:rect l="T6" t="T7" r="T8" b="T9"/>
                <a:pathLst>
                  <a:path w="548" h="81">
                    <a:moveTo>
                      <a:pt x="0" y="60"/>
                    </a:moveTo>
                    <a:cubicBezTo>
                      <a:pt x="137" y="80"/>
                      <a:pt x="456" y="81"/>
                      <a:pt x="548" y="0"/>
                    </a:cubicBezTo>
                  </a:path>
                </a:pathLst>
              </a:custGeom>
              <a:grpFill/>
              <a:ln w="46038" cap="rnd">
                <a:solidFill>
                  <a:schemeClr val="bg1"/>
                </a:solidFill>
                <a:miter lim="800000"/>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eaLnBrk="0" hangingPunct="0" indent="-285750" marL="742950">
                  <a:defRPr>
                    <a:solidFill>
                      <a:schemeClr val="tx1"/>
                    </a:solidFill>
                    <a:latin typeface="Arial" panose="020B0604020202020204" pitchFamily="34" charset="0"/>
                    <a:ea typeface="宋体" panose="02010600030101010101" pitchFamily="2" charset="-122"/>
                  </a:defRPr>
                </a:lvl2pPr>
                <a:lvl3pPr eaLnBrk="0" hangingPunct="0" indent="-228600" marL="1143000">
                  <a:defRPr>
                    <a:solidFill>
                      <a:schemeClr val="tx1"/>
                    </a:solidFill>
                    <a:latin typeface="Arial" panose="020B0604020202020204" pitchFamily="34" charset="0"/>
                    <a:ea typeface="宋体" panose="02010600030101010101" pitchFamily="2" charset="-122"/>
                  </a:defRPr>
                </a:lvl3pPr>
                <a:lvl4pPr eaLnBrk="0" hangingPunct="0" indent="-228600" marL="1600200">
                  <a:defRPr>
                    <a:solidFill>
                      <a:schemeClr val="tx1"/>
                    </a:solidFill>
                    <a:latin typeface="Arial" panose="020B0604020202020204" pitchFamily="34" charset="0"/>
                    <a:ea typeface="宋体" panose="02010600030101010101" pitchFamily="2" charset="-122"/>
                  </a:defRPr>
                </a:lvl4pPr>
                <a:lvl5pPr eaLnBrk="0" hangingPunct="0" indent="-228600" marL="2057400">
                  <a:defRPr>
                    <a:solidFill>
                      <a:schemeClr val="tx1"/>
                    </a:solidFill>
                    <a:latin typeface="Arial" panose="020B0604020202020204" pitchFamily="34" charset="0"/>
                    <a:ea typeface="宋体" panose="02010600030101010101" pitchFamily="2" charset="-122"/>
                  </a:defRPr>
                </a:lvl5pPr>
                <a:lvl6pPr eaLnBrk="0" fontAlgn="base" hangingPunct="0" indent="-228600" marL="251460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indent="-228600" marL="297180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indent="-228600" marL="342900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indent="-228600" marL="388620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altLang="zh-CN" lang="zh-CN">
                  <a:solidFill>
                    <a:srgbClr val="000000"/>
                  </a:solidFill>
                  <a:ea typeface="Calibri" panose="020F0502020204030204" pitchFamily="34" charset="0"/>
                  <a:sym typeface="宋体" panose="02010600030101010101" pitchFamily="2" charset="-122"/>
                </a:endParaRPr>
              </a:p>
            </p:txBody>
          </p:sp>
        </p:grpSp>
      </p:grpSp>
      <p:grpSp>
        <p:nvGrpSpPr>
          <p:cNvPr id="24" name="组合 1"/>
          <p:cNvGrpSpPr/>
          <p:nvPr/>
        </p:nvGrpSpPr>
        <p:grpSpPr>
          <a:xfrm>
            <a:off x="775923" y="3419418"/>
            <a:ext cx="3405752" cy="1860490"/>
            <a:chOff x="3050891" y="1850959"/>
            <a:chExt cx="1749330" cy="1860490"/>
          </a:xfrm>
        </p:grpSpPr>
        <p:sp>
          <p:nvSpPr>
            <p:cNvPr id="1048614" name="文本框 3"/>
            <p:cNvSpPr txBox="1"/>
            <p:nvPr/>
          </p:nvSpPr>
          <p:spPr>
            <a:xfrm>
              <a:off x="3050891" y="2350009"/>
              <a:ext cx="1749330" cy="1361440"/>
            </a:xfrm>
            <a:prstGeom prst="rect"/>
            <a:noFill/>
          </p:spPr>
          <p:txBody>
            <a:bodyPr rtlCol="0" wrap="square">
              <a:spAutoFit/>
            </a:bodyPr>
            <a:p>
              <a:pPr>
                <a:lnSpc>
                  <a:spcPct val="125000"/>
                </a:lnSpc>
              </a:pP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T</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o</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 </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l</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e</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a</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r</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n</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 </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e</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n</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g</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l</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i</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s</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h</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 </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w</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i</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t</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h</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 </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 </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m</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u</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s</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i</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c</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 </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i</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s</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 </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t</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h</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e</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 </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a</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d</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d</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i</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c</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t</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i</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v</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e</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 </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o</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n</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l</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i</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n</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e</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 </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g</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a</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m</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e</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 </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o</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f</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 </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l</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y</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r</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i</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c</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s</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e</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n</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d</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 </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F</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i</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r</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s</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t</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 </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s</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e</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l</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e</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c</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t</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 </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 </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e</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n</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g</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l</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i</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s</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h</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 </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 </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a</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t</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 </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t</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h</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e</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 </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t</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o</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p</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 </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a</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s</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 </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y</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o</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u</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t</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 </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l</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a</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n</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g</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u</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a</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g</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e</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 </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T</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h</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e</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n</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 </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y</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o</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u</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 </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c</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a</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n</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 </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s</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e</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a</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r</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c</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h</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 </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f</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o</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r</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 </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a</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 </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c</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e</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r</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t</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a</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i</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n</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 </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s</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o</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n</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g</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 </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o</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r</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 </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a</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r</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t</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i</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s</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t</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 </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o</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r</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 </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s</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e</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a</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r</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c</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h</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 </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b</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y</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 </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g</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e</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n</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r</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e</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 </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 </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p</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o</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p</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 </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r</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o</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c</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k</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 </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d</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a</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n</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c</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e</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 </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 </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b</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l</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u</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e</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s</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 </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 </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 </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 </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 </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 </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 </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 </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 </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 </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 </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 </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 </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 </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 </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 </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 </a:t>
              </a:r>
              <a:r>
                <a:rPr altLang="id" dirty="0" sz="1400" kern="100" lang="en-US">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 </a:t>
              </a:r>
              <a:endParaRPr altLang="en-US" dirty="0" sz="1400" lang="zh-CN">
                <a:solidFill>
                  <a:schemeClr val="tx1">
                    <a:lumMod val="75000"/>
                    <a:lumOff val="25000"/>
                  </a:schemeClr>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endParaRPr>
            </a:p>
          </p:txBody>
        </p:sp>
        <p:sp>
          <p:nvSpPr>
            <p:cNvPr id="1048615" name="文本框 4"/>
            <p:cNvSpPr txBox="1"/>
            <p:nvPr/>
          </p:nvSpPr>
          <p:spPr>
            <a:xfrm>
              <a:off x="3112211" y="1850959"/>
              <a:ext cx="1481446" cy="396890"/>
            </a:xfrm>
            <a:prstGeom prst="roundRect"/>
            <a:solidFill>
              <a:schemeClr val="accent1"/>
            </a:solidFill>
          </p:spPr>
          <p:txBody>
            <a:bodyPr rtlCol="0" wrap="square">
              <a:spAutoFit/>
            </a:bodyPr>
            <a:p>
              <a:pPr algn="ctr"/>
              <a:r>
                <a:rPr altLang="id" b="1" dirty="0" lang="en-US">
                  <a:solidFill>
                    <a:schemeClr val="bg1"/>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M</a:t>
              </a:r>
              <a:r>
                <a:rPr altLang="id" b="1" dirty="0" lang="en-US">
                  <a:solidFill>
                    <a:schemeClr val="bg1"/>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e</a:t>
              </a:r>
              <a:r>
                <a:rPr altLang="id" b="1" dirty="0" lang="en-US">
                  <a:solidFill>
                    <a:schemeClr val="bg1"/>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t</a:t>
              </a:r>
              <a:r>
                <a:rPr altLang="id" b="1" dirty="0" lang="en-US">
                  <a:solidFill>
                    <a:schemeClr val="bg1"/>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h</a:t>
              </a:r>
              <a:r>
                <a:rPr altLang="id" b="1" dirty="0" lang="en-US">
                  <a:solidFill>
                    <a:schemeClr val="bg1"/>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o</a:t>
              </a:r>
              <a:r>
                <a:rPr altLang="id" b="1" dirty="0" lang="en-US">
                  <a:solidFill>
                    <a:schemeClr val="bg1"/>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d</a:t>
              </a:r>
              <a:endParaRPr altLang="en-US" b="1" dirty="0" lang="zh-CN">
                <a:solidFill>
                  <a:schemeClr val="bg1"/>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endParaRPr>
            </a:p>
          </p:txBody>
        </p:sp>
      </p:grpSp>
    </p:spTree>
  </p:cSld>
  <p:clrMapOvr>
    <a:masterClrMapping/>
  </p:clrMapOvr>
  <p:transition spd="slow">
    <p:randomBar dir="vert"/>
  </p:transition>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id="5" nodeType="withEffect" presetClass="entr" presetID="42" presetSubtype="0">
                                  <p:stCondLst>
                                    <p:cond delay="0"/>
                                  </p:stCondLst>
                                  <p:childTnLst>
                                    <p:set>
                                      <p:cBhvr>
                                        <p:cTn dur="1" fill="hold" id="6">
                                          <p:stCondLst>
                                            <p:cond delay="0"/>
                                          </p:stCondLst>
                                        </p:cTn>
                                        <p:tgtEl>
                                          <p:spTgt spid="2097154"/>
                                        </p:tgtEl>
                                        <p:attrNameLst>
                                          <p:attrName>style.visibility</p:attrName>
                                        </p:attrNameLst>
                                      </p:cBhvr>
                                      <p:to>
                                        <p:strVal val="visible"/>
                                      </p:to>
                                    </p:set>
                                    <p:animEffect transition="in" filter="fade">
                                      <p:cBhvr>
                                        <p:cTn dur="1000" id="7"/>
                                        <p:tgtEl>
                                          <p:spTgt spid="2097154"/>
                                        </p:tgtEl>
                                      </p:cBhvr>
                                    </p:animEffect>
                                    <p:anim calcmode="lin" valueType="num">
                                      <p:cBhvr>
                                        <p:cTn dur="1000" fill="hold" id="8"/>
                                        <p:tgtEl>
                                          <p:spTgt spid="2097154"/>
                                        </p:tgtEl>
                                        <p:attrNameLst>
                                          <p:attrName>ppt_x</p:attrName>
                                        </p:attrNameLst>
                                      </p:cBhvr>
                                      <p:tavLst>
                                        <p:tav tm="0">
                                          <p:val>
                                            <p:strVal val="#ppt_x"/>
                                          </p:val>
                                        </p:tav>
                                        <p:tav tm="100000">
                                          <p:val>
                                            <p:strVal val="#ppt_x"/>
                                          </p:val>
                                        </p:tav>
                                      </p:tavLst>
                                    </p:anim>
                                    <p:anim calcmode="lin" valueType="num">
                                      <p:cBhvr>
                                        <p:cTn dur="1000" fill="hold" id="9"/>
                                        <p:tgtEl>
                                          <p:spTgt spid="2097154"/>
                                        </p:tgtEl>
                                        <p:attrNameLst>
                                          <p:attrName>ppt_y</p:attrName>
                                        </p:attrNameLst>
                                      </p:cBhvr>
                                      <p:tavLst>
                                        <p:tav tm="0">
                                          <p:val>
                                            <p:strVal val="#ppt_y+.1"/>
                                          </p:val>
                                        </p:tav>
                                        <p:tav tm="100000">
                                          <p:val>
                                            <p:strVal val="#ppt_y"/>
                                          </p:val>
                                        </p:tav>
                                      </p:tavLst>
                                    </p:anim>
                                  </p:childTnLst>
                                </p:cTn>
                              </p:par>
                              <p:par>
                                <p:cTn fill="hold" grpId="0" id="10" nodeType="withEffect" presetClass="entr" presetID="22" presetSubtype="4">
                                  <p:stCondLst>
                                    <p:cond delay="0"/>
                                  </p:stCondLst>
                                  <p:childTnLst>
                                    <p:set>
                                      <p:cBhvr>
                                        <p:cTn dur="1" fill="hold" id="11">
                                          <p:stCondLst>
                                            <p:cond delay="0"/>
                                          </p:stCondLst>
                                        </p:cTn>
                                        <p:tgtEl>
                                          <p:spTgt spid="1048592"/>
                                        </p:tgtEl>
                                        <p:attrNameLst>
                                          <p:attrName>style.visibility</p:attrName>
                                        </p:attrNameLst>
                                      </p:cBhvr>
                                      <p:to>
                                        <p:strVal val="visible"/>
                                      </p:to>
                                    </p:set>
                                    <p:animEffect transition="in" filter="wipe(down)">
                                      <p:cBhvr>
                                        <p:cTn dur="500" id="12"/>
                                        <p:tgtEl>
                                          <p:spTgt spid="1048592"/>
                                        </p:tgtEl>
                                      </p:cBhvr>
                                    </p:animEffect>
                                  </p:childTnLst>
                                </p:cTn>
                              </p:par>
                              <p:par>
                                <p:cTn fill="hold" grpId="0" id="13" nodeType="withEffect" presetClass="entr" presetID="22" presetSubtype="4">
                                  <p:stCondLst>
                                    <p:cond delay="0"/>
                                  </p:stCondLst>
                                  <p:childTnLst>
                                    <p:set>
                                      <p:cBhvr>
                                        <p:cTn dur="1" fill="hold" id="14">
                                          <p:stCondLst>
                                            <p:cond delay="0"/>
                                          </p:stCondLst>
                                        </p:cTn>
                                        <p:tgtEl>
                                          <p:spTgt spid="1048593"/>
                                        </p:tgtEl>
                                        <p:attrNameLst>
                                          <p:attrName>style.visibility</p:attrName>
                                        </p:attrNameLst>
                                      </p:cBhvr>
                                      <p:to>
                                        <p:strVal val="visible"/>
                                      </p:to>
                                    </p:set>
                                    <p:animEffect transition="in" filter="wipe(down)">
                                      <p:cBhvr>
                                        <p:cTn dur="500" id="15"/>
                                        <p:tgtEl>
                                          <p:spTgt spid="1048593"/>
                                        </p:tgtEl>
                                      </p:cBhvr>
                                    </p:animEffect>
                                  </p:childTnLst>
                                </p:cTn>
                              </p:par>
                              <p:par>
                                <p:cTn fill="hold" grpId="0" id="16" nodeType="withEffect" presetClass="entr" presetID="22" presetSubtype="4">
                                  <p:stCondLst>
                                    <p:cond delay="0"/>
                                  </p:stCondLst>
                                  <p:childTnLst>
                                    <p:set>
                                      <p:cBhvr>
                                        <p:cTn dur="1" fill="hold" id="17">
                                          <p:stCondLst>
                                            <p:cond delay="0"/>
                                          </p:stCondLst>
                                        </p:cTn>
                                        <p:tgtEl>
                                          <p:spTgt spid="1048594"/>
                                        </p:tgtEl>
                                        <p:attrNameLst>
                                          <p:attrName>style.visibility</p:attrName>
                                        </p:attrNameLst>
                                      </p:cBhvr>
                                      <p:to>
                                        <p:strVal val="visible"/>
                                      </p:to>
                                    </p:set>
                                    <p:animEffect transition="in" filter="wipe(down)">
                                      <p:cBhvr>
                                        <p:cTn dur="500" id="18"/>
                                        <p:tgtEl>
                                          <p:spTgt spid="1048594"/>
                                        </p:tgtEl>
                                      </p:cBhvr>
                                    </p:animEffect>
                                  </p:childTnLst>
                                </p:cTn>
                              </p:par>
                              <p:par>
                                <p:cTn fill="hold" id="19" nodeType="withEffect" presetClass="entr" presetID="22" presetSubtype="4">
                                  <p:stCondLst>
                                    <p:cond delay="0"/>
                                  </p:stCondLst>
                                  <p:childTnLst>
                                    <p:set>
                                      <p:cBhvr>
                                        <p:cTn dur="1" fill="hold" id="20">
                                          <p:stCondLst>
                                            <p:cond delay="0"/>
                                          </p:stCondLst>
                                        </p:cTn>
                                        <p:tgtEl>
                                          <p:spTgt spid="22"/>
                                        </p:tgtEl>
                                        <p:attrNameLst>
                                          <p:attrName>style.visibility</p:attrName>
                                        </p:attrNameLst>
                                      </p:cBhvr>
                                      <p:to>
                                        <p:strVal val="visible"/>
                                      </p:to>
                                    </p:set>
                                    <p:animEffect transition="in" filter="wipe(down)">
                                      <p:cBhvr>
                                        <p:cTn dur="500" id="21"/>
                                        <p:tgtEl>
                                          <p:spTgt spid="22"/>
                                        </p:tgtEl>
                                      </p:cBhvr>
                                    </p:animEffect>
                                  </p:childTnLst>
                                </p:cTn>
                              </p:par>
                              <p:par>
                                <p:cTn decel="100000" fill="hold" id="22" nodeType="withEffect" presetClass="entr" presetID="50" presetSubtype="0">
                                  <p:stCondLst>
                                    <p:cond delay="0"/>
                                  </p:stCondLst>
                                  <p:childTnLst>
                                    <p:set>
                                      <p:cBhvr>
                                        <p:cTn dur="1" fill="hold" id="23">
                                          <p:stCondLst>
                                            <p:cond delay="0"/>
                                          </p:stCondLst>
                                        </p:cTn>
                                        <p:tgtEl>
                                          <p:spTgt spid="24"/>
                                        </p:tgtEl>
                                        <p:attrNameLst>
                                          <p:attrName>style.visibility</p:attrName>
                                        </p:attrNameLst>
                                      </p:cBhvr>
                                      <p:to>
                                        <p:strVal val="visible"/>
                                      </p:to>
                                    </p:set>
                                    <p:anim calcmode="lin" valueType="num">
                                      <p:cBhvr>
                                        <p:cTn dur="1000" fill="hold" id="24"/>
                                        <p:tgtEl>
                                          <p:spTgt spid="24"/>
                                        </p:tgtEl>
                                        <p:attrNameLst>
                                          <p:attrName>ppt_w</p:attrName>
                                        </p:attrNameLst>
                                      </p:cBhvr>
                                      <p:tavLst>
                                        <p:tav tm="0">
                                          <p:val>
                                            <p:strVal val="#ppt_w+.3"/>
                                          </p:val>
                                        </p:tav>
                                        <p:tav tm="100000">
                                          <p:val>
                                            <p:strVal val="#ppt_w"/>
                                          </p:val>
                                        </p:tav>
                                      </p:tavLst>
                                    </p:anim>
                                    <p:anim calcmode="lin" valueType="num">
                                      <p:cBhvr>
                                        <p:cTn dur="1000" fill="hold" id="25"/>
                                        <p:tgtEl>
                                          <p:spTgt spid="24"/>
                                        </p:tgtEl>
                                        <p:attrNameLst>
                                          <p:attrName>ppt_h</p:attrName>
                                        </p:attrNameLst>
                                      </p:cBhvr>
                                      <p:tavLst>
                                        <p:tav tm="0">
                                          <p:val>
                                            <p:strVal val="#ppt_h"/>
                                          </p:val>
                                        </p:tav>
                                        <p:tav tm="100000">
                                          <p:val>
                                            <p:strVal val="#ppt_h"/>
                                          </p:val>
                                        </p:tav>
                                      </p:tavLst>
                                    </p:anim>
                                    <p:animEffect transition="in" filter="fade">
                                      <p:cBhvr>
                                        <p:cTn dur="1000" id="26"/>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592" grpId="0" animBg="1"/>
      <p:bldP spid="1048593" grpId="0" animBg="1"/>
      <p:bldP spid="104859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25" name=""/>
        <p:cNvGrpSpPr/>
        <p:nvPr/>
      </p:nvGrpSpPr>
      <p:grpSpPr>
        <a:xfrm>
          <a:off x="0" y="0"/>
          <a:ext cx="0" cy="0"/>
          <a:chOff x="0" y="0"/>
          <a:chExt cx="0" cy="0"/>
        </a:xfrm>
      </p:grpSpPr>
      <p:sp>
        <p:nvSpPr>
          <p:cNvPr id="1048616" name="任意多边形 13"/>
          <p:cNvSpPr/>
          <p:nvPr/>
        </p:nvSpPr>
        <p:spPr>
          <a:xfrm>
            <a:off x="4384771" y="2577027"/>
            <a:ext cx="7725314" cy="2525643"/>
          </a:xfrm>
          <a:custGeom>
            <a:avLst/>
            <a:gdLst>
              <a:gd name="connsiteX0" fmla="*/ 2463210 w 7725314"/>
              <a:gd name="connsiteY0" fmla="*/ 0 h 2525643"/>
              <a:gd name="connsiteX1" fmla="*/ 7725314 w 7725314"/>
              <a:gd name="connsiteY1" fmla="*/ 0 h 2525643"/>
              <a:gd name="connsiteX2" fmla="*/ 7725314 w 7725314"/>
              <a:gd name="connsiteY2" fmla="*/ 2525643 h 2525643"/>
              <a:gd name="connsiteX3" fmla="*/ 0 w 7725314"/>
              <a:gd name="connsiteY3" fmla="*/ 2525643 h 2525643"/>
              <a:gd name="connsiteX4" fmla="*/ 2463210 w 7725314"/>
              <a:gd name="connsiteY4" fmla="*/ 0 h 2525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25314" h="2525643">
                <a:moveTo>
                  <a:pt x="2463210" y="0"/>
                </a:moveTo>
                <a:lnTo>
                  <a:pt x="7725314" y="0"/>
                </a:lnTo>
                <a:lnTo>
                  <a:pt x="7725314" y="2525643"/>
                </a:lnTo>
                <a:lnTo>
                  <a:pt x="0" y="2525643"/>
                </a:lnTo>
                <a:lnTo>
                  <a:pt x="2463210" y="0"/>
                </a:lnTo>
                <a:close/>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rtlCol="0" wrap="square">
            <a:noAutofit/>
          </a:bodyPr>
          <a:p>
            <a:pPr algn="ctr">
              <a:lnSpc>
                <a:spcPct val="150000"/>
              </a:lnSpc>
            </a:pPr>
            <a:endParaRPr altLang="en-US" lang="zh-CN">
              <a:solidFill>
                <a:prstClr val="white"/>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endParaRPr>
          </a:p>
        </p:txBody>
      </p:sp>
      <p:sp>
        <p:nvSpPr>
          <p:cNvPr id="1048617" name="任意多边形 9"/>
          <p:cNvSpPr/>
          <p:nvPr/>
        </p:nvSpPr>
        <p:spPr>
          <a:xfrm>
            <a:off x="0" y="2006144"/>
            <a:ext cx="6929896" cy="2853316"/>
          </a:xfrm>
          <a:custGeom>
            <a:avLst/>
            <a:gdLst>
              <a:gd name="connsiteX0" fmla="*/ 0 w 6929896"/>
              <a:gd name="connsiteY0" fmla="*/ 0 h 2525643"/>
              <a:gd name="connsiteX1" fmla="*/ 6929896 w 6929896"/>
              <a:gd name="connsiteY1" fmla="*/ 0 h 2525643"/>
              <a:gd name="connsiteX2" fmla="*/ 4466686 w 6929896"/>
              <a:gd name="connsiteY2" fmla="*/ 2525643 h 2525643"/>
              <a:gd name="connsiteX3" fmla="*/ 0 w 6929896"/>
              <a:gd name="connsiteY3" fmla="*/ 2525643 h 2525643"/>
              <a:gd name="connsiteX4" fmla="*/ 0 w 6929896"/>
              <a:gd name="connsiteY4" fmla="*/ 0 h 2525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9896" h="2525643">
                <a:moveTo>
                  <a:pt x="0" y="0"/>
                </a:moveTo>
                <a:lnTo>
                  <a:pt x="6929896" y="0"/>
                </a:lnTo>
                <a:lnTo>
                  <a:pt x="4466686" y="2525643"/>
                </a:lnTo>
                <a:lnTo>
                  <a:pt x="0" y="2525643"/>
                </a:lnTo>
                <a:lnTo>
                  <a:pt x="0" y="0"/>
                </a:lnTo>
                <a:close/>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rtlCol="0" wrap="square">
            <a:noAutofit/>
          </a:bodyPr>
          <a:p>
            <a:pPr algn="ctr">
              <a:lnSpc>
                <a:spcPct val="150000"/>
              </a:lnSpc>
            </a:pPr>
            <a:endParaRPr altLang="en-US" dirty="0" lang="zh-CN">
              <a:solidFill>
                <a:prstClr val="white"/>
              </a:solidFill>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endParaRPr>
          </a:p>
        </p:txBody>
      </p:sp>
      <p:sp>
        <p:nvSpPr>
          <p:cNvPr id="1048618" name="文本框 7"/>
          <p:cNvSpPr txBox="1"/>
          <p:nvPr/>
        </p:nvSpPr>
        <p:spPr>
          <a:xfrm>
            <a:off x="492713" y="2436420"/>
            <a:ext cx="4221527" cy="904240"/>
          </a:xfrm>
          <a:prstGeom prst="rect"/>
          <a:noFill/>
        </p:spPr>
        <p:txBody>
          <a:bodyPr rtlCol="0" wrap="square">
            <a:spAutoFit/>
          </a:bodyPr>
          <a:p>
            <a:pPr>
              <a:lnSpc>
                <a:spcPct val="150000"/>
              </a:lnSpc>
            </a:pPr>
            <a:r>
              <a:rPr altLang="id" b="1" dirty="0" lang="en-US">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T</a:t>
            </a:r>
            <a:r>
              <a:rPr altLang="id" b="1" dirty="0" lang="en-US">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h</a:t>
            </a:r>
            <a:r>
              <a:rPr altLang="id" b="1" dirty="0" lang="en-US">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i</a:t>
            </a:r>
            <a:r>
              <a:rPr altLang="id" b="1" dirty="0" lang="en-US">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s</a:t>
            </a:r>
            <a:r>
              <a:rPr altLang="id" b="1" dirty="0" lang="en-US">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 </a:t>
            </a:r>
            <a:r>
              <a:rPr altLang="id" b="1" dirty="0" lang="en-US">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i</a:t>
            </a:r>
            <a:r>
              <a:rPr altLang="id" b="1" dirty="0" lang="en-US">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s</a:t>
            </a:r>
            <a:r>
              <a:rPr altLang="id" b="1" dirty="0" lang="en-US">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 </a:t>
            </a:r>
            <a:r>
              <a:rPr altLang="id" b="1" dirty="0" lang="en-US">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t</a:t>
            </a:r>
            <a:r>
              <a:rPr altLang="id" b="1" dirty="0" lang="en-US">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h</a:t>
            </a:r>
            <a:r>
              <a:rPr altLang="id" b="1" dirty="0" lang="en-US">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e</a:t>
            </a:r>
            <a:r>
              <a:rPr altLang="id" b="1" dirty="0" lang="en-US">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 </a:t>
            </a:r>
            <a:r>
              <a:rPr altLang="id" b="1" dirty="0" lang="en-US">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l</a:t>
            </a:r>
            <a:r>
              <a:rPr altLang="id" b="1" dirty="0" lang="en-US">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i</a:t>
            </a:r>
            <a:r>
              <a:rPr altLang="id" b="1" dirty="0" lang="en-US">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n</a:t>
            </a:r>
            <a:r>
              <a:rPr altLang="id" b="1" dirty="0" lang="en-US">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k</a:t>
            </a:r>
            <a:endParaRPr altLang="en-US" b="1" dirty="0" lang="zh-CN">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endParaRPr>
          </a:p>
          <a:p>
            <a:pPr>
              <a:lnSpc>
                <a:spcPct val="150000"/>
              </a:lnSpc>
            </a:pPr>
            <a:r>
              <a:rPr altLang="id" b="1" dirty="0" lang="en-US">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h</a:t>
            </a:r>
            <a:r>
              <a:rPr altLang="id" b="1" dirty="0" lang="en-US">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t</a:t>
            </a:r>
            <a:r>
              <a:rPr altLang="id" b="1" dirty="0" lang="en-US">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t</a:t>
            </a:r>
            <a:r>
              <a:rPr altLang="id" b="1" dirty="0" lang="en-US">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p</a:t>
            </a:r>
            <a:r>
              <a:rPr altLang="id" b="1" dirty="0" lang="en-US">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 </a:t>
            </a:r>
            <a:r>
              <a:rPr altLang="id" b="1" dirty="0" lang="en-US">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a:t>
            </a:r>
            <a:r>
              <a:rPr altLang="id" b="1" dirty="0" lang="en-US">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 </a:t>
            </a:r>
            <a:r>
              <a:rPr altLang="id" b="1" dirty="0" lang="en-US">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a:t>
            </a:r>
            <a:r>
              <a:rPr altLang="id" b="1" dirty="0" lang="en-US">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a:t>
            </a:r>
            <a:r>
              <a:rPr altLang="id" b="1" dirty="0" lang="en-US">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l</a:t>
            </a:r>
            <a:r>
              <a:rPr altLang="id" b="1" dirty="0" lang="en-US">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y</a:t>
            </a:r>
            <a:r>
              <a:rPr altLang="id" b="1" dirty="0" lang="en-US">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r</a:t>
            </a:r>
            <a:r>
              <a:rPr altLang="id" b="1" dirty="0" lang="en-US">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i</a:t>
            </a:r>
            <a:r>
              <a:rPr altLang="id" b="1" dirty="0" lang="en-US">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c</a:t>
            </a:r>
            <a:r>
              <a:rPr altLang="id" b="1" dirty="0" lang="en-US">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s</a:t>
            </a:r>
            <a:r>
              <a:rPr altLang="id" b="1" dirty="0" lang="en-US">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t</a:t>
            </a:r>
            <a:r>
              <a:rPr altLang="id" b="1" dirty="0" lang="en-US">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r</a:t>
            </a:r>
            <a:r>
              <a:rPr altLang="id" b="1" dirty="0" lang="en-US">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a</a:t>
            </a:r>
            <a:r>
              <a:rPr altLang="id" b="1" dirty="0" lang="en-US">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i</a:t>
            </a:r>
            <a:r>
              <a:rPr altLang="id" b="1" dirty="0" lang="en-US">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n</a:t>
            </a:r>
            <a:r>
              <a:rPr altLang="id" b="1" dirty="0" lang="en-US">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i</a:t>
            </a:r>
            <a:r>
              <a:rPr altLang="id" b="1" dirty="0" lang="en-US">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n</a:t>
            </a:r>
            <a:r>
              <a:rPr altLang="id" b="1" dirty="0" lang="en-US">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g</a:t>
            </a:r>
            <a:r>
              <a:rPr altLang="id" b="1" dirty="0" lang="en-US">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a:t>
            </a:r>
            <a:r>
              <a:rPr altLang="id" b="1" dirty="0" lang="en-US">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c</a:t>
            </a:r>
            <a:r>
              <a:rPr altLang="id" b="1" dirty="0" lang="en-US">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o</a:t>
            </a:r>
            <a:r>
              <a:rPr altLang="id" b="1" dirty="0" lang="en-US">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m</a:t>
            </a:r>
            <a:r>
              <a:rPr altLang="id" b="1" dirty="0" lang="en-US">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a:t>
            </a:r>
            <a:r>
              <a:rPr altLang="id" b="1" dirty="0" lang="en-US">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 </a:t>
            </a:r>
            <a:endParaRPr altLang="en-US" b="1" dirty="0" lang="zh-CN">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endParaRPr>
          </a:p>
        </p:txBody>
      </p:sp>
      <p:sp>
        <p:nvSpPr>
          <p:cNvPr id="1048619" name="文本框 16"/>
          <p:cNvSpPr txBox="1"/>
          <p:nvPr/>
        </p:nvSpPr>
        <p:spPr>
          <a:xfrm>
            <a:off x="6712065" y="3093651"/>
            <a:ext cx="5131557" cy="764540"/>
          </a:xfrm>
          <a:prstGeom prst="rect"/>
          <a:noFill/>
        </p:spPr>
        <p:txBody>
          <a:bodyPr rtlCol="0" wrap="square">
            <a:spAutoFit/>
          </a:bodyPr>
          <a:p>
            <a:pPr>
              <a:lnSpc>
                <a:spcPct val="150000"/>
              </a:lnSpc>
            </a:pPr>
            <a:r>
              <a:rPr altLang="id" b="1" dirty="0" sz="3000" lang="en-US">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T</a:t>
            </a:r>
            <a:r>
              <a:rPr altLang="id" b="1" dirty="0" sz="3000" lang="en-US">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h</a:t>
            </a:r>
            <a:r>
              <a:rPr altLang="id" b="1" dirty="0" sz="3000" lang="en-US">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a</a:t>
            </a:r>
            <a:r>
              <a:rPr altLang="id" b="1" dirty="0" sz="3000" lang="en-US">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n</a:t>
            </a:r>
            <a:r>
              <a:rPr altLang="id" b="1" dirty="0" sz="3000" lang="en-US">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k</a:t>
            </a:r>
            <a:r>
              <a:rPr altLang="id" b="1" dirty="0" sz="3000" lang="en-US">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 </a:t>
            </a:r>
            <a:r>
              <a:rPr altLang="id" b="1" dirty="0" sz="3000" lang="en-US">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y</a:t>
            </a:r>
            <a:r>
              <a:rPr altLang="id" b="1" dirty="0" sz="3000" lang="en-US">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o</a:t>
            </a:r>
            <a:r>
              <a:rPr altLang="id" b="1" dirty="0" sz="3000" lang="en-US">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u</a:t>
            </a:r>
            <a:r>
              <a:rPr altLang="id" b="1" dirty="0" sz="3000" lang="en-US">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 </a:t>
            </a:r>
            <a:r>
              <a:rPr altLang="id" b="1" dirty="0" sz="3000" lang="en-US">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f</a:t>
            </a:r>
            <a:r>
              <a:rPr altLang="id" b="1" dirty="0" sz="3000" lang="en-US">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o</a:t>
            </a:r>
            <a:r>
              <a:rPr altLang="id" b="1" dirty="0" sz="3000" lang="en-US">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r</a:t>
            </a:r>
            <a:r>
              <a:rPr altLang="id" b="1" dirty="0" sz="3000" lang="en-US">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 </a:t>
            </a:r>
            <a:r>
              <a:rPr altLang="id" b="1" dirty="0" sz="3000" lang="en-US">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t</a:t>
            </a:r>
            <a:r>
              <a:rPr altLang="id" b="1" dirty="0" sz="3000" lang="en-US">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h</a:t>
            </a:r>
            <a:r>
              <a:rPr altLang="id" b="1" dirty="0" sz="3000" lang="en-US">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e</a:t>
            </a:r>
            <a:r>
              <a:rPr altLang="id" b="1" dirty="0" sz="3000" lang="en-US">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 </a:t>
            </a:r>
            <a:r>
              <a:rPr altLang="id" b="1" dirty="0" sz="3000" lang="en-US">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a</a:t>
            </a:r>
            <a:r>
              <a:rPr altLang="id" b="1" dirty="0" sz="3000" lang="en-US">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t</a:t>
            </a:r>
            <a:r>
              <a:rPr altLang="id" b="1" dirty="0" sz="3000" lang="en-US">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t</a:t>
            </a:r>
            <a:r>
              <a:rPr altLang="id" b="1" dirty="0" sz="3000" lang="en-US">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e</a:t>
            </a:r>
            <a:r>
              <a:rPr altLang="id" b="1" dirty="0" sz="3000" lang="en-US">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n</a:t>
            </a:r>
            <a:r>
              <a:rPr altLang="id" b="1" dirty="0" sz="3000" lang="en-US">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t</a:t>
            </a:r>
            <a:r>
              <a:rPr altLang="id" b="1" dirty="0" sz="3000" lang="en-US">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i</a:t>
            </a:r>
            <a:r>
              <a:rPr altLang="id" b="1" dirty="0" sz="3000" lang="en-US">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o</a:t>
            </a:r>
            <a:r>
              <a:rPr altLang="id" b="1" dirty="0" sz="3000" lang="en-US">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rPr>
              <a:t>n</a:t>
            </a:r>
            <a:endParaRPr altLang="en-US" b="1" dirty="0" lang="zh-CN">
              <a:latin typeface="Arial" panose="020B0604020202020204" pitchFamily="34" charset="0"/>
              <a:ea typeface="Calibri" panose="020F0502020204030204" pitchFamily="34" charset="0"/>
              <a:cs typeface="Calibri" panose="020F0502020204030204" pitchFamily="34" charset="0"/>
              <a:sym typeface="Arial" panose="020B0604020202020204" pitchFamily="34" charset="0"/>
            </a:endParaRPr>
          </a:p>
        </p:txBody>
      </p:sp>
      <p:cxnSp>
        <p:nvCxnSpPr>
          <p:cNvPr id="3145734" name="直接连接符 8"/>
          <p:cNvCxnSpPr>
            <a:cxnSpLocks/>
          </p:cNvCxnSpPr>
          <p:nvPr/>
        </p:nvCxnSpPr>
        <p:spPr>
          <a:xfrm flipH="1">
            <a:off x="4466686" y="1523577"/>
            <a:ext cx="3253421" cy="3335883"/>
          </a:xfrm>
          <a:prstGeom prst="line"/>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45735" name="直接连接符 18"/>
          <p:cNvCxnSpPr>
            <a:cxnSpLocks/>
          </p:cNvCxnSpPr>
          <p:nvPr/>
        </p:nvCxnSpPr>
        <p:spPr>
          <a:xfrm flipH="1">
            <a:off x="3631086" y="3583384"/>
            <a:ext cx="2196516" cy="2252189"/>
          </a:xfrm>
          <a:prstGeom prst="line"/>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048620" name="标题 2"/>
          <p:cNvSpPr>
            <a:spLocks noGrp="1"/>
          </p:cNvSpPr>
          <p:nvPr>
            <p:ph type="title"/>
          </p:nvPr>
        </p:nvSpPr>
        <p:spPr/>
        <p:txBody>
          <a:bodyPr/>
          <a:p>
            <a:r>
              <a:rPr altLang="id" dirty="0" lang="en-US"/>
              <a:t>F</a:t>
            </a:r>
            <a:r>
              <a:rPr altLang="id" dirty="0" lang="en-US"/>
              <a:t>i</a:t>
            </a:r>
            <a:r>
              <a:rPr altLang="id" dirty="0" lang="en-US"/>
              <a:t>n</a:t>
            </a:r>
            <a:r>
              <a:rPr altLang="id" dirty="0" lang="en-US"/>
              <a:t>i</a:t>
            </a:r>
            <a:r>
              <a:rPr altLang="id" dirty="0" lang="en-US"/>
              <a:t>s</a:t>
            </a:r>
            <a:r>
              <a:rPr altLang="id" dirty="0" lang="en-US"/>
              <a:t>h</a:t>
            </a:r>
            <a:r>
              <a:rPr altLang="id" dirty="0" lang="en-US"/>
              <a:t>e</a:t>
            </a:r>
            <a:r>
              <a:rPr altLang="id" dirty="0" lang="en-US"/>
              <a:t>d</a:t>
            </a:r>
            <a:endParaRPr altLang="en-US" dirty="0" lang="zh-CN"/>
          </a:p>
        </p:txBody>
      </p:sp>
      <p:sp>
        <p:nvSpPr>
          <p:cNvPr id="1048621" name="Freeform 67"/>
          <p:cNvSpPr/>
          <p:nvPr/>
        </p:nvSpPr>
        <p:spPr bwMode="auto">
          <a:xfrm>
            <a:off x="4944355" y="2195378"/>
            <a:ext cx="841815" cy="983328"/>
          </a:xfrm>
          <a:custGeom>
            <a:avLst/>
            <a:gdLst>
              <a:gd name="T0" fmla="*/ 434 w 453"/>
              <a:gd name="T1" fmla="*/ 186 h 533"/>
              <a:gd name="T2" fmla="*/ 434 w 453"/>
              <a:gd name="T3" fmla="*/ 186 h 533"/>
              <a:gd name="T4" fmla="*/ 44 w 453"/>
              <a:gd name="T5" fmla="*/ 160 h 533"/>
              <a:gd name="T6" fmla="*/ 0 w 453"/>
              <a:gd name="T7" fmla="*/ 178 h 533"/>
              <a:gd name="T8" fmla="*/ 88 w 453"/>
              <a:gd name="T9" fmla="*/ 532 h 533"/>
              <a:gd name="T10" fmla="*/ 141 w 453"/>
              <a:gd name="T11" fmla="*/ 532 h 533"/>
              <a:gd name="T12" fmla="*/ 97 w 453"/>
              <a:gd name="T13" fmla="*/ 355 h 533"/>
              <a:gd name="T14" fmla="*/ 443 w 453"/>
              <a:gd name="T15" fmla="*/ 195 h 533"/>
              <a:gd name="T16" fmla="*/ 434 w 453"/>
              <a:gd name="T17" fmla="*/ 186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3" h="533">
                <a:moveTo>
                  <a:pt x="434" y="186"/>
                </a:moveTo>
                <a:lnTo>
                  <a:pt x="434" y="186"/>
                </a:lnTo>
                <a:cubicBezTo>
                  <a:pt x="151" y="301"/>
                  <a:pt x="266" y="0"/>
                  <a:pt x="44" y="160"/>
                </a:cubicBezTo>
                <a:cubicBezTo>
                  <a:pt x="0" y="178"/>
                  <a:pt x="0" y="178"/>
                  <a:pt x="0" y="178"/>
                </a:cubicBezTo>
                <a:cubicBezTo>
                  <a:pt x="88" y="532"/>
                  <a:pt x="88" y="532"/>
                  <a:pt x="88" y="532"/>
                </a:cubicBezTo>
                <a:cubicBezTo>
                  <a:pt x="141" y="532"/>
                  <a:pt x="141" y="532"/>
                  <a:pt x="141" y="532"/>
                </a:cubicBezTo>
                <a:cubicBezTo>
                  <a:pt x="97" y="355"/>
                  <a:pt x="97" y="355"/>
                  <a:pt x="97" y="355"/>
                </a:cubicBezTo>
                <a:cubicBezTo>
                  <a:pt x="293" y="195"/>
                  <a:pt x="213" y="532"/>
                  <a:pt x="443" y="195"/>
                </a:cubicBezTo>
                <a:cubicBezTo>
                  <a:pt x="452" y="195"/>
                  <a:pt x="443" y="186"/>
                  <a:pt x="434" y="186"/>
                </a:cubicBezTo>
              </a:path>
            </a:pathLst>
          </a:custGeom>
          <a:noFill/>
          <a:ln>
            <a:solidFill>
              <a:schemeClr val="accent1"/>
            </a:solidFill>
          </a:ln>
        </p:spPr>
        <p:txBody>
          <a:bodyPr anchor="ctr" wrap="none"/>
          <a:p>
            <a:endParaRPr altLang="en-US" lang="zh-CN">
              <a:ea typeface="Calibri" panose="020F0502020204030204" pitchFamily="34" charset="0"/>
            </a:endParaRPr>
          </a:p>
        </p:txBody>
      </p:sp>
      <p:sp>
        <p:nvSpPr>
          <p:cNvPr id="1048622" name="Freeform 68"/>
          <p:cNvSpPr/>
          <p:nvPr/>
        </p:nvSpPr>
        <p:spPr bwMode="auto">
          <a:xfrm>
            <a:off x="5767608" y="3958121"/>
            <a:ext cx="903499" cy="979699"/>
          </a:xfrm>
          <a:custGeom>
            <a:avLst/>
            <a:gdLst>
              <a:gd name="T0" fmla="*/ 327 w 426"/>
              <a:gd name="T1" fmla="*/ 186 h 462"/>
              <a:gd name="T2" fmla="*/ 327 w 426"/>
              <a:gd name="T3" fmla="*/ 186 h 462"/>
              <a:gd name="T4" fmla="*/ 150 w 426"/>
              <a:gd name="T5" fmla="*/ 18 h 462"/>
              <a:gd name="T6" fmla="*/ 97 w 426"/>
              <a:gd name="T7" fmla="*/ 10 h 462"/>
              <a:gd name="T8" fmla="*/ 70 w 426"/>
              <a:gd name="T9" fmla="*/ 54 h 462"/>
              <a:gd name="T10" fmla="*/ 35 w 426"/>
              <a:gd name="T11" fmla="*/ 293 h 462"/>
              <a:gd name="T12" fmla="*/ 26 w 426"/>
              <a:gd name="T13" fmla="*/ 408 h 462"/>
              <a:gd name="T14" fmla="*/ 248 w 426"/>
              <a:gd name="T15" fmla="*/ 417 h 462"/>
              <a:gd name="T16" fmla="*/ 407 w 426"/>
              <a:gd name="T17" fmla="*/ 266 h 462"/>
              <a:gd name="T18" fmla="*/ 327 w 426"/>
              <a:gd name="T19" fmla="*/ 186 h 462"/>
              <a:gd name="T20" fmla="*/ 238 w 426"/>
              <a:gd name="T21" fmla="*/ 391 h 462"/>
              <a:gd name="T22" fmla="*/ 238 w 426"/>
              <a:gd name="T23" fmla="*/ 391 h 462"/>
              <a:gd name="T24" fmla="*/ 53 w 426"/>
              <a:gd name="T25" fmla="*/ 391 h 462"/>
              <a:gd name="T26" fmla="*/ 194 w 426"/>
              <a:gd name="T27" fmla="*/ 284 h 462"/>
              <a:gd name="T28" fmla="*/ 372 w 426"/>
              <a:gd name="T29" fmla="*/ 275 h 462"/>
              <a:gd name="T30" fmla="*/ 238 w 426"/>
              <a:gd name="T31" fmla="*/ 391 h 462"/>
              <a:gd name="T32" fmla="*/ 203 w 426"/>
              <a:gd name="T33" fmla="*/ 301 h 462"/>
              <a:gd name="T34" fmla="*/ 203 w 426"/>
              <a:gd name="T35" fmla="*/ 301 h 462"/>
              <a:gd name="T36" fmla="*/ 97 w 426"/>
              <a:gd name="T37" fmla="*/ 363 h 462"/>
              <a:gd name="T38" fmla="*/ 167 w 426"/>
              <a:gd name="T39" fmla="*/ 363 h 462"/>
              <a:gd name="T40" fmla="*/ 221 w 426"/>
              <a:gd name="T41" fmla="*/ 293 h 462"/>
              <a:gd name="T42" fmla="*/ 221 w 426"/>
              <a:gd name="T43" fmla="*/ 293 h 462"/>
              <a:gd name="T44" fmla="*/ 203 w 426"/>
              <a:gd name="T45" fmla="*/ 301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26" h="462">
                <a:moveTo>
                  <a:pt x="327" y="186"/>
                </a:moveTo>
                <a:lnTo>
                  <a:pt x="327" y="186"/>
                </a:lnTo>
                <a:cubicBezTo>
                  <a:pt x="274" y="63"/>
                  <a:pt x="238" y="18"/>
                  <a:pt x="150" y="18"/>
                </a:cubicBezTo>
                <a:cubicBezTo>
                  <a:pt x="114" y="18"/>
                  <a:pt x="123" y="0"/>
                  <a:pt x="97" y="10"/>
                </a:cubicBezTo>
                <a:cubicBezTo>
                  <a:pt x="70" y="18"/>
                  <a:pt x="97" y="27"/>
                  <a:pt x="70" y="54"/>
                </a:cubicBezTo>
                <a:cubicBezTo>
                  <a:pt x="0" y="107"/>
                  <a:pt x="8" y="169"/>
                  <a:pt x="35" y="293"/>
                </a:cubicBezTo>
                <a:cubicBezTo>
                  <a:pt x="53" y="346"/>
                  <a:pt x="8" y="354"/>
                  <a:pt x="26" y="408"/>
                </a:cubicBezTo>
                <a:cubicBezTo>
                  <a:pt x="35" y="444"/>
                  <a:pt x="141" y="461"/>
                  <a:pt x="248" y="417"/>
                </a:cubicBezTo>
                <a:cubicBezTo>
                  <a:pt x="354" y="382"/>
                  <a:pt x="425" y="301"/>
                  <a:pt x="407" y="266"/>
                </a:cubicBezTo>
                <a:cubicBezTo>
                  <a:pt x="389" y="213"/>
                  <a:pt x="354" y="239"/>
                  <a:pt x="327" y="186"/>
                </a:cubicBezTo>
                <a:close/>
                <a:moveTo>
                  <a:pt x="238" y="391"/>
                </a:moveTo>
                <a:lnTo>
                  <a:pt x="238" y="391"/>
                </a:lnTo>
                <a:cubicBezTo>
                  <a:pt x="141" y="426"/>
                  <a:pt x="61" y="399"/>
                  <a:pt x="53" y="391"/>
                </a:cubicBezTo>
                <a:cubicBezTo>
                  <a:pt x="53" y="382"/>
                  <a:pt x="88" y="319"/>
                  <a:pt x="194" y="284"/>
                </a:cubicBezTo>
                <a:cubicBezTo>
                  <a:pt x="310" y="239"/>
                  <a:pt x="372" y="257"/>
                  <a:pt x="372" y="275"/>
                </a:cubicBezTo>
                <a:cubicBezTo>
                  <a:pt x="380" y="284"/>
                  <a:pt x="336" y="354"/>
                  <a:pt x="238" y="391"/>
                </a:cubicBezTo>
                <a:close/>
                <a:moveTo>
                  <a:pt x="203" y="301"/>
                </a:moveTo>
                <a:lnTo>
                  <a:pt x="203" y="301"/>
                </a:lnTo>
                <a:cubicBezTo>
                  <a:pt x="150" y="319"/>
                  <a:pt x="123" y="337"/>
                  <a:pt x="97" y="363"/>
                </a:cubicBezTo>
                <a:cubicBezTo>
                  <a:pt x="114" y="373"/>
                  <a:pt x="141" y="382"/>
                  <a:pt x="167" y="363"/>
                </a:cubicBezTo>
                <a:cubicBezTo>
                  <a:pt x="212" y="354"/>
                  <a:pt x="230" y="319"/>
                  <a:pt x="221" y="293"/>
                </a:cubicBezTo>
                <a:cubicBezTo>
                  <a:pt x="221" y="293"/>
                  <a:pt x="212" y="301"/>
                  <a:pt x="203" y="301"/>
                </a:cubicBezTo>
                <a:close/>
              </a:path>
            </a:pathLst>
          </a:custGeom>
          <a:noFill/>
          <a:ln>
            <a:solidFill>
              <a:schemeClr val="accent1"/>
            </a:solidFill>
          </a:ln>
        </p:spPr>
        <p:txBody>
          <a:bodyPr anchor="ctr" wrap="none"/>
          <a:p>
            <a:endParaRPr altLang="en-US" lang="zh-CN">
              <a:ea typeface="Calibri" panose="020F0502020204030204"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Tm="2000" p14:dur="2000">
        <p15:prstTrans prst="fracture"/>
      </p:transition>
    </mc:Choice>
    <mc:Fallback>
      <p:transition spd="slow">
        <p:fade/>
      </p:transition>
    </mc:Fallback>
  </mc:AlternateContent>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id="5" nodeType="afterEffect" presetClass="entr" presetID="31" presetSubtype="0">
                                  <p:stCondLst>
                                    <p:cond delay="0"/>
                                  </p:stCondLst>
                                  <p:childTnLst>
                                    <p:set>
                                      <p:cBhvr>
                                        <p:cTn dur="1" fill="hold" id="6">
                                          <p:stCondLst>
                                            <p:cond delay="0"/>
                                          </p:stCondLst>
                                        </p:cTn>
                                        <p:tgtEl>
                                          <p:spTgt spid="3145734"/>
                                        </p:tgtEl>
                                        <p:attrNameLst>
                                          <p:attrName>style.visibility</p:attrName>
                                        </p:attrNameLst>
                                      </p:cBhvr>
                                      <p:to>
                                        <p:strVal val="visible"/>
                                      </p:to>
                                    </p:set>
                                    <p:anim calcmode="lin" valueType="num">
                                      <p:cBhvr>
                                        <p:cTn dur="1000" fill="hold" id="7"/>
                                        <p:tgtEl>
                                          <p:spTgt spid="3145734"/>
                                        </p:tgtEl>
                                        <p:attrNameLst>
                                          <p:attrName>ppt_w</p:attrName>
                                        </p:attrNameLst>
                                      </p:cBhvr>
                                      <p:tavLst>
                                        <p:tav tm="0">
                                          <p:val>
                                            <p:fltVal val="0.0"/>
                                          </p:val>
                                        </p:tav>
                                        <p:tav tm="100000">
                                          <p:val>
                                            <p:strVal val="#ppt_w"/>
                                          </p:val>
                                        </p:tav>
                                      </p:tavLst>
                                    </p:anim>
                                    <p:anim calcmode="lin" valueType="num">
                                      <p:cBhvr>
                                        <p:cTn dur="1000" fill="hold" id="8"/>
                                        <p:tgtEl>
                                          <p:spTgt spid="3145734"/>
                                        </p:tgtEl>
                                        <p:attrNameLst>
                                          <p:attrName>ppt_h</p:attrName>
                                        </p:attrNameLst>
                                      </p:cBhvr>
                                      <p:tavLst>
                                        <p:tav tm="0">
                                          <p:val>
                                            <p:fltVal val="0.0"/>
                                          </p:val>
                                        </p:tav>
                                        <p:tav tm="100000">
                                          <p:val>
                                            <p:strVal val="#ppt_h"/>
                                          </p:val>
                                        </p:tav>
                                      </p:tavLst>
                                    </p:anim>
                                    <p:anim calcmode="lin" valueType="num">
                                      <p:cBhvr>
                                        <p:cTn dur="1000" fill="hold" id="9"/>
                                        <p:tgtEl>
                                          <p:spTgt spid="3145734"/>
                                        </p:tgtEl>
                                        <p:attrNameLst>
                                          <p:attrName>style.rotation</p:attrName>
                                        </p:attrNameLst>
                                      </p:cBhvr>
                                      <p:tavLst>
                                        <p:tav tm="0">
                                          <p:val>
                                            <p:fltVal val="90.0"/>
                                          </p:val>
                                        </p:tav>
                                        <p:tav tm="100000">
                                          <p:val>
                                            <p:fltVal val="0.0"/>
                                          </p:val>
                                        </p:tav>
                                      </p:tavLst>
                                    </p:anim>
                                    <p:animEffect transition="in" filter="fade">
                                      <p:cBhvr>
                                        <p:cTn dur="1000" id="10"/>
                                        <p:tgtEl>
                                          <p:spTgt spid="3145734"/>
                                        </p:tgtEl>
                                      </p:cBhvr>
                                    </p:animEffect>
                                  </p:childTnLst>
                                </p:cTn>
                              </p:par>
                              <p:par>
                                <p:cTn fill="hold" id="11" nodeType="withEffect" presetClass="entr" presetID="31" presetSubtype="0">
                                  <p:stCondLst>
                                    <p:cond delay="0"/>
                                  </p:stCondLst>
                                  <p:childTnLst>
                                    <p:set>
                                      <p:cBhvr>
                                        <p:cTn dur="1" fill="hold" id="12">
                                          <p:stCondLst>
                                            <p:cond delay="0"/>
                                          </p:stCondLst>
                                        </p:cTn>
                                        <p:tgtEl>
                                          <p:spTgt spid="3145735"/>
                                        </p:tgtEl>
                                        <p:attrNameLst>
                                          <p:attrName>style.visibility</p:attrName>
                                        </p:attrNameLst>
                                      </p:cBhvr>
                                      <p:to>
                                        <p:strVal val="visible"/>
                                      </p:to>
                                    </p:set>
                                    <p:anim calcmode="lin" valueType="num">
                                      <p:cBhvr>
                                        <p:cTn dur="1000" fill="hold" id="13"/>
                                        <p:tgtEl>
                                          <p:spTgt spid="3145735"/>
                                        </p:tgtEl>
                                        <p:attrNameLst>
                                          <p:attrName>ppt_w</p:attrName>
                                        </p:attrNameLst>
                                      </p:cBhvr>
                                      <p:tavLst>
                                        <p:tav tm="0">
                                          <p:val>
                                            <p:fltVal val="0.0"/>
                                          </p:val>
                                        </p:tav>
                                        <p:tav tm="100000">
                                          <p:val>
                                            <p:strVal val="#ppt_w"/>
                                          </p:val>
                                        </p:tav>
                                      </p:tavLst>
                                    </p:anim>
                                    <p:anim calcmode="lin" valueType="num">
                                      <p:cBhvr>
                                        <p:cTn dur="1000" fill="hold" id="14"/>
                                        <p:tgtEl>
                                          <p:spTgt spid="3145735"/>
                                        </p:tgtEl>
                                        <p:attrNameLst>
                                          <p:attrName>ppt_h</p:attrName>
                                        </p:attrNameLst>
                                      </p:cBhvr>
                                      <p:tavLst>
                                        <p:tav tm="0">
                                          <p:val>
                                            <p:fltVal val="0.0"/>
                                          </p:val>
                                        </p:tav>
                                        <p:tav tm="100000">
                                          <p:val>
                                            <p:strVal val="#ppt_h"/>
                                          </p:val>
                                        </p:tav>
                                      </p:tavLst>
                                    </p:anim>
                                    <p:anim calcmode="lin" valueType="num">
                                      <p:cBhvr>
                                        <p:cTn dur="1000" fill="hold" id="15"/>
                                        <p:tgtEl>
                                          <p:spTgt spid="3145735"/>
                                        </p:tgtEl>
                                        <p:attrNameLst>
                                          <p:attrName>style.rotation</p:attrName>
                                        </p:attrNameLst>
                                      </p:cBhvr>
                                      <p:tavLst>
                                        <p:tav tm="0">
                                          <p:val>
                                            <p:fltVal val="90.0"/>
                                          </p:val>
                                        </p:tav>
                                        <p:tav tm="100000">
                                          <p:val>
                                            <p:fltVal val="0.0"/>
                                          </p:val>
                                        </p:tav>
                                      </p:tavLst>
                                    </p:anim>
                                    <p:animEffect transition="in" filter="fade">
                                      <p:cBhvr>
                                        <p:cTn dur="1000" id="16"/>
                                        <p:tgtEl>
                                          <p:spTgt spid="3145735"/>
                                        </p:tgtEl>
                                      </p:cBhvr>
                                    </p:animEffect>
                                  </p:childTnLst>
                                </p:cTn>
                              </p:par>
                            </p:childTnLst>
                          </p:cTn>
                        </p:par>
                        <p:par>
                          <p:cTn fill="hold" id="17">
                            <p:stCondLst>
                              <p:cond delay="1000"/>
                            </p:stCondLst>
                            <p:childTnLst>
                              <p:par>
                                <p:cTn fill="hold" grpId="0" id="18" nodeType="afterEffect" presetClass="entr" presetID="22" presetSubtype="2">
                                  <p:stCondLst>
                                    <p:cond delay="0"/>
                                  </p:stCondLst>
                                  <p:childTnLst>
                                    <p:set>
                                      <p:cBhvr>
                                        <p:cTn dur="1" fill="hold" id="19">
                                          <p:stCondLst>
                                            <p:cond delay="0"/>
                                          </p:stCondLst>
                                        </p:cTn>
                                        <p:tgtEl>
                                          <p:spTgt spid="1048617"/>
                                        </p:tgtEl>
                                        <p:attrNameLst>
                                          <p:attrName>style.visibility</p:attrName>
                                        </p:attrNameLst>
                                      </p:cBhvr>
                                      <p:to>
                                        <p:strVal val="visible"/>
                                      </p:to>
                                    </p:set>
                                    <p:animEffect transition="in" filter="wipe(right)">
                                      <p:cBhvr>
                                        <p:cTn dur="500" id="20"/>
                                        <p:tgtEl>
                                          <p:spTgt spid="1048617"/>
                                        </p:tgtEl>
                                      </p:cBhvr>
                                    </p:animEffect>
                                  </p:childTnLst>
                                </p:cTn>
                              </p:par>
                              <p:par>
                                <p:cTn fill="hold" grpId="0" id="21" nodeType="withEffect" presetClass="entr" presetID="22" presetSubtype="2">
                                  <p:stCondLst>
                                    <p:cond delay="0"/>
                                  </p:stCondLst>
                                  <p:childTnLst>
                                    <p:set>
                                      <p:cBhvr>
                                        <p:cTn dur="1" fill="hold" id="22">
                                          <p:stCondLst>
                                            <p:cond delay="0"/>
                                          </p:stCondLst>
                                        </p:cTn>
                                        <p:tgtEl>
                                          <p:spTgt spid="1048618"/>
                                        </p:tgtEl>
                                        <p:attrNameLst>
                                          <p:attrName>style.visibility</p:attrName>
                                        </p:attrNameLst>
                                      </p:cBhvr>
                                      <p:to>
                                        <p:strVal val="visible"/>
                                      </p:to>
                                    </p:set>
                                    <p:animEffect transition="in" filter="wipe(right)">
                                      <p:cBhvr>
                                        <p:cTn dur="500" id="23"/>
                                        <p:tgtEl>
                                          <p:spTgt spid="1048618"/>
                                        </p:tgtEl>
                                      </p:cBhvr>
                                    </p:animEffect>
                                  </p:childTnLst>
                                </p:cTn>
                              </p:par>
                            </p:childTnLst>
                          </p:cTn>
                        </p:par>
                        <p:par>
                          <p:cTn fill="hold" id="24">
                            <p:stCondLst>
                              <p:cond delay="1500"/>
                            </p:stCondLst>
                            <p:childTnLst>
                              <p:par>
                                <p:cTn fill="hold" grpId="0" id="25" nodeType="afterEffect" presetClass="entr" presetID="22" presetSubtype="8">
                                  <p:stCondLst>
                                    <p:cond delay="0"/>
                                  </p:stCondLst>
                                  <p:childTnLst>
                                    <p:set>
                                      <p:cBhvr>
                                        <p:cTn dur="1" fill="hold" id="26">
                                          <p:stCondLst>
                                            <p:cond delay="0"/>
                                          </p:stCondLst>
                                        </p:cTn>
                                        <p:tgtEl>
                                          <p:spTgt spid="1048616"/>
                                        </p:tgtEl>
                                        <p:attrNameLst>
                                          <p:attrName>style.visibility</p:attrName>
                                        </p:attrNameLst>
                                      </p:cBhvr>
                                      <p:to>
                                        <p:strVal val="visible"/>
                                      </p:to>
                                    </p:set>
                                    <p:animEffect transition="in" filter="wipe(left)">
                                      <p:cBhvr>
                                        <p:cTn dur="500" id="27"/>
                                        <p:tgtEl>
                                          <p:spTgt spid="1048616"/>
                                        </p:tgtEl>
                                      </p:cBhvr>
                                    </p:animEffect>
                                  </p:childTnLst>
                                </p:cTn>
                              </p:par>
                              <p:par>
                                <p:cTn fill="hold" grpId="0" id="28" nodeType="withEffect" presetClass="entr" presetID="22" presetSubtype="8">
                                  <p:stCondLst>
                                    <p:cond delay="0"/>
                                  </p:stCondLst>
                                  <p:childTnLst>
                                    <p:set>
                                      <p:cBhvr>
                                        <p:cTn dur="1" fill="hold" id="29">
                                          <p:stCondLst>
                                            <p:cond delay="0"/>
                                          </p:stCondLst>
                                        </p:cTn>
                                        <p:tgtEl>
                                          <p:spTgt spid="1048619"/>
                                        </p:tgtEl>
                                        <p:attrNameLst>
                                          <p:attrName>style.visibility</p:attrName>
                                        </p:attrNameLst>
                                      </p:cBhvr>
                                      <p:to>
                                        <p:strVal val="visible"/>
                                      </p:to>
                                    </p:set>
                                    <p:animEffect transition="in" filter="wipe(left)">
                                      <p:cBhvr>
                                        <p:cTn dur="500" id="30"/>
                                        <p:tgtEl>
                                          <p:spTgt spid="1048619"/>
                                        </p:tgtEl>
                                      </p:cBhvr>
                                    </p:animEffect>
                                  </p:childTnLst>
                                </p:cTn>
                              </p:par>
                              <p:par>
                                <p:cTn fill="hold" grpId="0" id="31" nodeType="withEffect" presetClass="entr" presetID="22" presetSubtype="4">
                                  <p:stCondLst>
                                    <p:cond delay="0"/>
                                  </p:stCondLst>
                                  <p:childTnLst>
                                    <p:set>
                                      <p:cBhvr>
                                        <p:cTn dur="1" fill="hold" id="32">
                                          <p:stCondLst>
                                            <p:cond delay="0"/>
                                          </p:stCondLst>
                                        </p:cTn>
                                        <p:tgtEl>
                                          <p:spTgt spid="1048621"/>
                                        </p:tgtEl>
                                        <p:attrNameLst>
                                          <p:attrName>style.visibility</p:attrName>
                                        </p:attrNameLst>
                                      </p:cBhvr>
                                      <p:to>
                                        <p:strVal val="visible"/>
                                      </p:to>
                                    </p:set>
                                    <p:animEffect transition="in" filter="wipe(down)">
                                      <p:cBhvr>
                                        <p:cTn dur="500" id="33"/>
                                        <p:tgtEl>
                                          <p:spTgt spid="1048621"/>
                                        </p:tgtEl>
                                      </p:cBhvr>
                                    </p:animEffect>
                                  </p:childTnLst>
                                </p:cTn>
                              </p:par>
                              <p:par>
                                <p:cTn fill="hold" grpId="0" id="34" nodeType="withEffect" presetClass="entr" presetID="22" presetSubtype="4">
                                  <p:stCondLst>
                                    <p:cond delay="0"/>
                                  </p:stCondLst>
                                  <p:childTnLst>
                                    <p:set>
                                      <p:cBhvr>
                                        <p:cTn dur="1" fill="hold" id="35">
                                          <p:stCondLst>
                                            <p:cond delay="0"/>
                                          </p:stCondLst>
                                        </p:cTn>
                                        <p:tgtEl>
                                          <p:spTgt spid="1048622"/>
                                        </p:tgtEl>
                                        <p:attrNameLst>
                                          <p:attrName>style.visibility</p:attrName>
                                        </p:attrNameLst>
                                      </p:cBhvr>
                                      <p:to>
                                        <p:strVal val="visible"/>
                                      </p:to>
                                    </p:set>
                                    <p:animEffect transition="in" filter="wipe(down)">
                                      <p:cBhvr>
                                        <p:cTn dur="500" id="36"/>
                                        <p:tgtEl>
                                          <p:spTgt spid="10486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16" grpId="0" animBg="1"/>
      <p:bldP spid="1048617" grpId="0" animBg="1"/>
      <p:bldP spid="1048618" grpId="0"/>
      <p:bldP spid="1048619" grpId="0"/>
      <p:bldP spid="1048621" grpId="0" animBg="1"/>
      <p:bldP spid="10486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28" name=""/>
        <p:cNvGrpSpPr/>
        <p:nvPr/>
      </p:nvGrpSpPr>
      <p:grpSpPr>
        <a:xfrm>
          <a:off x="0" y="0"/>
          <a:ext cx="0" cy="0"/>
          <a:chOff x="0" y="0"/>
          <a:chExt cx="0" cy="0"/>
        </a:xfrm>
      </p:grpSpPr>
      <p:sp>
        <p:nvSpPr>
          <p:cNvPr id="1048626" name="矩形 10"/>
          <p:cNvSpPr/>
          <p:nvPr/>
        </p:nvSpPr>
        <p:spPr>
          <a:xfrm>
            <a:off x="2787015" y="2725420"/>
            <a:ext cx="6915785" cy="854075"/>
          </a:xfrm>
          <a:prstGeom prst="rect"/>
        </p:spPr>
        <p:txBody>
          <a:bodyPr/>
          <a:p>
            <a:pPr algn="ctr">
              <a:lnSpc>
                <a:spcPct val="90000"/>
              </a:lnSpc>
              <a:spcBef>
                <a:spcPct val="0"/>
              </a:spcBef>
            </a:pPr>
            <a:r>
              <a:rPr altLang="id" dirty="0" sz="7200" lang="en-US" spc="600">
                <a:latin typeface="Calibri" panose="020F0502020204030204" pitchFamily="34" charset="0"/>
                <a:ea typeface="Calibri" panose="020F0502020204030204" pitchFamily="34" charset="0"/>
                <a:cs typeface="+mj-cs"/>
                <a:sym typeface="Arial" panose="020B0604020202020204" pitchFamily="34" charset="0"/>
              </a:rPr>
              <a:t>W</a:t>
            </a:r>
            <a:r>
              <a:rPr altLang="id" dirty="0" sz="7200" lang="en-US" spc="600">
                <a:latin typeface="Calibri" panose="020F0502020204030204" pitchFamily="34" charset="0"/>
                <a:ea typeface="Calibri" panose="020F0502020204030204" pitchFamily="34" charset="0"/>
                <a:cs typeface="+mj-cs"/>
                <a:sym typeface="Arial" panose="020B0604020202020204" pitchFamily="34" charset="0"/>
              </a:rPr>
              <a:t>a</a:t>
            </a:r>
            <a:r>
              <a:rPr altLang="id" dirty="0" sz="7200" lang="en-US" spc="600">
                <a:latin typeface="Calibri" panose="020F0502020204030204" pitchFamily="34" charset="0"/>
                <a:ea typeface="Calibri" panose="020F0502020204030204" pitchFamily="34" charset="0"/>
                <a:cs typeface="+mj-cs"/>
                <a:sym typeface="Arial" panose="020B0604020202020204" pitchFamily="34" charset="0"/>
              </a:rPr>
              <a:t>s</a:t>
            </a:r>
            <a:r>
              <a:rPr altLang="id" dirty="0" sz="7200" lang="en-US" spc="600">
                <a:latin typeface="Calibri" panose="020F0502020204030204" pitchFamily="34" charset="0"/>
                <a:ea typeface="Calibri" panose="020F0502020204030204" pitchFamily="34" charset="0"/>
                <a:cs typeface="+mj-cs"/>
                <a:sym typeface="Arial" panose="020B0604020202020204" pitchFamily="34" charset="0"/>
              </a:rPr>
              <a:t>s</a:t>
            </a:r>
            <a:r>
              <a:rPr altLang="id" dirty="0" sz="7200" lang="en-US" spc="600">
                <a:latin typeface="Calibri" panose="020F0502020204030204" pitchFamily="34" charset="0"/>
                <a:ea typeface="Calibri" panose="020F0502020204030204" pitchFamily="34" charset="0"/>
                <a:cs typeface="+mj-cs"/>
                <a:sym typeface="Arial" panose="020B0604020202020204" pitchFamily="34" charset="0"/>
              </a:rPr>
              <a:t>a</a:t>
            </a:r>
            <a:r>
              <a:rPr altLang="id" dirty="0" sz="7200" lang="en-US" spc="600">
                <a:latin typeface="Calibri" panose="020F0502020204030204" pitchFamily="34" charset="0"/>
                <a:ea typeface="Calibri" panose="020F0502020204030204" pitchFamily="34" charset="0"/>
                <a:cs typeface="+mj-cs"/>
                <a:sym typeface="Arial" panose="020B0604020202020204" pitchFamily="34" charset="0"/>
              </a:rPr>
              <a:t>l</a:t>
            </a:r>
            <a:r>
              <a:rPr altLang="id" dirty="0" sz="7200" lang="en-US" spc="600">
                <a:latin typeface="Calibri" panose="020F0502020204030204" pitchFamily="34" charset="0"/>
                <a:ea typeface="Calibri" panose="020F0502020204030204" pitchFamily="34" charset="0"/>
                <a:cs typeface="+mj-cs"/>
                <a:sym typeface="Arial" panose="020B0604020202020204" pitchFamily="34" charset="0"/>
              </a:rPr>
              <a:t>a</a:t>
            </a:r>
            <a:r>
              <a:rPr altLang="id" dirty="0" sz="7200" lang="en-US" spc="600">
                <a:latin typeface="Calibri" panose="020F0502020204030204" pitchFamily="34" charset="0"/>
                <a:ea typeface="Calibri" panose="020F0502020204030204" pitchFamily="34" charset="0"/>
                <a:cs typeface="+mj-cs"/>
                <a:sym typeface="Arial" panose="020B0604020202020204" pitchFamily="34" charset="0"/>
              </a:rPr>
              <a:t>m</a:t>
            </a:r>
            <a:r>
              <a:rPr altLang="id" dirty="0" sz="7200" lang="en-US" spc="600">
                <a:latin typeface="Calibri" panose="020F0502020204030204" pitchFamily="34" charset="0"/>
                <a:ea typeface="Calibri" panose="020F0502020204030204" pitchFamily="34" charset="0"/>
                <a:cs typeface="+mj-cs"/>
                <a:sym typeface="Arial" panose="020B0604020202020204" pitchFamily="34" charset="0"/>
              </a:rPr>
              <a:t>u</a:t>
            </a:r>
            <a:r>
              <a:rPr altLang="id" dirty="0" sz="7200" lang="en-US" spc="600">
                <a:latin typeface="Calibri" panose="020F0502020204030204" pitchFamily="34" charset="0"/>
                <a:ea typeface="Calibri" panose="020F0502020204030204" pitchFamily="34" charset="0"/>
                <a:cs typeface="+mj-cs"/>
                <a:sym typeface="Arial" panose="020B0604020202020204" pitchFamily="34" charset="0"/>
              </a:rPr>
              <a:t>a</a:t>
            </a:r>
            <a:r>
              <a:rPr altLang="id" dirty="0" sz="7200" lang="en-US" spc="600">
                <a:latin typeface="Calibri" panose="020F0502020204030204" pitchFamily="34" charset="0"/>
                <a:ea typeface="Calibri" panose="020F0502020204030204" pitchFamily="34" charset="0"/>
                <a:cs typeface="+mj-cs"/>
                <a:sym typeface="Arial" panose="020B0604020202020204" pitchFamily="34" charset="0"/>
              </a:rPr>
              <a:t>l</a:t>
            </a:r>
            <a:r>
              <a:rPr altLang="id" dirty="0" sz="7200" lang="en-US" spc="600">
                <a:latin typeface="Calibri" panose="020F0502020204030204" pitchFamily="34" charset="0"/>
                <a:ea typeface="Calibri" panose="020F0502020204030204" pitchFamily="34" charset="0"/>
                <a:cs typeface="+mj-cs"/>
                <a:sym typeface="Arial" panose="020B0604020202020204" pitchFamily="34" charset="0"/>
              </a:rPr>
              <a:t>i</a:t>
            </a:r>
            <a:r>
              <a:rPr altLang="id" dirty="0" sz="7200" lang="en-US" spc="600">
                <a:latin typeface="Calibri" panose="020F0502020204030204" pitchFamily="34" charset="0"/>
                <a:ea typeface="Calibri" panose="020F0502020204030204" pitchFamily="34" charset="0"/>
                <a:cs typeface="+mj-cs"/>
                <a:sym typeface="Arial" panose="020B0604020202020204" pitchFamily="34" charset="0"/>
              </a:rPr>
              <a:t>k</a:t>
            </a:r>
            <a:r>
              <a:rPr altLang="id" dirty="0" sz="7200" lang="en-US" spc="600">
                <a:latin typeface="Calibri" panose="020F0502020204030204" pitchFamily="34" charset="0"/>
                <a:ea typeface="Calibri" panose="020F0502020204030204" pitchFamily="34" charset="0"/>
                <a:cs typeface="+mj-cs"/>
                <a:sym typeface="Arial" panose="020B0604020202020204" pitchFamily="34" charset="0"/>
              </a:rPr>
              <a:t>u</a:t>
            </a:r>
            <a:r>
              <a:rPr altLang="id" dirty="0" sz="7200" lang="en-US" spc="600">
                <a:latin typeface="Calibri" panose="020F0502020204030204" pitchFamily="34" charset="0"/>
                <a:ea typeface="Calibri" panose="020F0502020204030204" pitchFamily="34" charset="0"/>
                <a:cs typeface="+mj-cs"/>
                <a:sym typeface="Arial" panose="020B0604020202020204" pitchFamily="34" charset="0"/>
              </a:rPr>
              <a:t>m</a:t>
            </a:r>
            <a:r>
              <a:rPr altLang="id" dirty="0" sz="7200" lang="en-US" spc="600">
                <a:latin typeface="Calibri" panose="020F0502020204030204" pitchFamily="34" charset="0"/>
                <a:ea typeface="Calibri" panose="020F0502020204030204" pitchFamily="34" charset="0"/>
                <a:cs typeface="+mj-cs"/>
                <a:sym typeface="Arial" panose="020B0604020202020204" pitchFamily="34" charset="0"/>
              </a:rPr>
              <a:t> </a:t>
            </a:r>
            <a:r>
              <a:rPr altLang="id" dirty="0" sz="7200" lang="en-US" spc="600">
                <a:latin typeface="Calibri" panose="020F0502020204030204" pitchFamily="34" charset="0"/>
                <a:ea typeface="Calibri" panose="020F0502020204030204" pitchFamily="34" charset="0"/>
                <a:cs typeface="+mj-cs"/>
                <a:sym typeface="Arial" panose="020B0604020202020204" pitchFamily="34" charset="0"/>
              </a:rPr>
              <a:t>w</a:t>
            </a:r>
            <a:r>
              <a:rPr altLang="id" dirty="0" sz="7200" lang="en-US" spc="600">
                <a:latin typeface="Calibri" panose="020F0502020204030204" pitchFamily="34" charset="0"/>
                <a:ea typeface="Calibri" panose="020F0502020204030204" pitchFamily="34" charset="0"/>
                <a:cs typeface="+mj-cs"/>
                <a:sym typeface="Arial" panose="020B0604020202020204" pitchFamily="34" charset="0"/>
              </a:rPr>
              <a:t>r</a:t>
            </a:r>
            <a:r>
              <a:rPr altLang="id" dirty="0" sz="7200" lang="en-US" spc="600">
                <a:latin typeface="Calibri" panose="020F0502020204030204" pitchFamily="34" charset="0"/>
                <a:ea typeface="Calibri" panose="020F0502020204030204" pitchFamily="34" charset="0"/>
                <a:cs typeface="+mj-cs"/>
                <a:sym typeface="Arial" panose="020B0604020202020204" pitchFamily="34" charset="0"/>
              </a:rPr>
              <a:t>.</a:t>
            </a:r>
            <a:r>
              <a:rPr altLang="id" dirty="0" sz="7200" lang="en-US" spc="600">
                <a:latin typeface="Calibri" panose="020F0502020204030204" pitchFamily="34" charset="0"/>
                <a:ea typeface="Calibri" panose="020F0502020204030204" pitchFamily="34" charset="0"/>
                <a:cs typeface="+mj-cs"/>
                <a:sym typeface="Arial" panose="020B0604020202020204" pitchFamily="34" charset="0"/>
              </a:rPr>
              <a:t>w</a:t>
            </a:r>
            <a:r>
              <a:rPr altLang="id" dirty="0" sz="7200" lang="en-US" spc="600">
                <a:latin typeface="Calibri" panose="020F0502020204030204" pitchFamily="34" charset="0"/>
                <a:ea typeface="Calibri" panose="020F0502020204030204" pitchFamily="34" charset="0"/>
                <a:cs typeface="+mj-cs"/>
                <a:sym typeface="Arial" panose="020B0604020202020204" pitchFamily="34" charset="0"/>
              </a:rPr>
              <a:t>b</a:t>
            </a:r>
            <a:endParaRPr altLang="zh-CN" dirty="0" sz="7200" lang="en-US" spc="600">
              <a:latin typeface="Calibri" panose="020F0502020204030204" pitchFamily="34" charset="0"/>
              <a:ea typeface="Calibri" panose="020F0502020204030204" pitchFamily="34" charset="0"/>
              <a:cs typeface="+mj-cs"/>
              <a:sym typeface="Arial" panose="020B0604020202020204" pitchFamily="34" charset="0"/>
            </a:endParaRPr>
          </a:p>
        </p:txBody>
      </p:sp>
    </p:spTree>
  </p:cSld>
  <p:clrMapOvr>
    <a:masterClrMapping/>
  </p:clrMapOvr>
  <p:transition spd="slow">
    <p:cover/>
  </p:transition>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grpId="0" id="5" nodeType="afterEffect" presetClass="entr" presetID="16" presetSubtype="21">
                                  <p:stCondLst>
                                    <p:cond delay="0"/>
                                  </p:stCondLst>
                                  <p:childTnLst>
                                    <p:set>
                                      <p:cBhvr>
                                        <p:cTn dur="1" fill="hold" id="6">
                                          <p:stCondLst>
                                            <p:cond delay="0"/>
                                          </p:stCondLst>
                                        </p:cTn>
                                        <p:tgtEl>
                                          <p:spTgt spid="1048626"/>
                                        </p:tgtEl>
                                        <p:attrNameLst>
                                          <p:attrName>style.visibility</p:attrName>
                                        </p:attrNameLst>
                                      </p:cBhvr>
                                      <p:to>
                                        <p:strVal val="visible"/>
                                      </p:to>
                                    </p:set>
                                    <p:animEffect transition="in" filter="barn(inVertical)">
                                      <p:cBhvr>
                                        <p:cTn dur="500" id="7"/>
                                        <p:tgtEl>
                                          <p:spTgt spid="10486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26" grpId="0"/>
    </p:bldLst>
  </p:timing>
</p:sld>
</file>

<file path=ppt/theme/theme1.xml><?xml version="1.0" encoding="utf-8"?>
<a:theme xmlns:a="http://schemas.openxmlformats.org/drawingml/2006/main" name="Office 主题">
  <a:themeElements>
    <a:clrScheme name="自定义 197">
      <a:dk1>
        <a:srgbClr val="FFFFFF"/>
      </a:dk1>
      <a:lt1>
        <a:srgbClr val="000000"/>
      </a:lt1>
      <a:dk2>
        <a:srgbClr val="FFFFFF"/>
      </a:dk2>
      <a:lt2>
        <a:srgbClr val="000000"/>
      </a:lt2>
      <a:accent1>
        <a:srgbClr val="F2F2F2"/>
      </a:accent1>
      <a:accent2>
        <a:srgbClr val="FFFFFF"/>
      </a:accent2>
      <a:accent3>
        <a:srgbClr val="000000"/>
      </a:accent3>
      <a:accent4>
        <a:srgbClr val="FFC000"/>
      </a:accent4>
      <a:accent5>
        <a:srgbClr val="4472C4"/>
      </a:accent5>
      <a:accent6>
        <a:srgbClr val="70AD47"/>
      </a:accent6>
      <a:hlink>
        <a:srgbClr val="0563C1"/>
      </a:hlink>
      <a:folHlink>
        <a:srgbClr val="954F72"/>
      </a:folHlink>
    </a:clrScheme>
    <a:fontScheme name="2tmh2sbj">
      <a:majorFont>
        <a:latin typeface="Arial"/>
        <a:ea typeface="SimHei"/>
        <a:cs typeface=""/>
      </a:majorFont>
      <a:minorFont>
        <a:latin typeface="Arial"/>
        <a:ea typeface="Sim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theme>
</file>

<file path=ppt/theme/theme2.xml><?xml version="1.0" encoding="utf-8"?>
<a:theme xmlns:a="http://schemas.openxmlformats.org/drawingml/2006/main" name="Office 主题​​">
  <a:themeElements>
    <a:clrScheme name="Office">
      <a:dk1>
        <a:sysClr lastClr="000000" val="windowText"/>
      </a:dk1>
      <a:lt1>
        <a:sysClr lastClr="FFFFFF" val="window"/>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theme>
</file>

<file path=ppt/theme/theme3.xml><?xml version="1.0" encoding="utf-8"?>
<a:theme xmlns:a="http://schemas.openxmlformats.org/drawingml/2006/main" name="Office 主题​​">
  <a:themeElements>
    <a:clrScheme name="Office">
      <a:dk1>
        <a:sysClr lastClr="000000" val="windowText"/>
      </a:dk1>
      <a:lt1>
        <a:sysClr lastClr="FFFFFF" val="window"/>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theme>
</file>

<file path=docProps/app.xml><?xml version="1.0" encoding="utf-8"?>
<Properties xmlns="http://schemas.openxmlformats.org/officeDocument/2006/extended-properties">
  <Application>WPS 演示</Application>
  <ScaleCrop>0</ScaleCrop>
  <Manager>尘电</Manager>
  <Company>稻壳儿</Company>
  <LinksUpToDate>0</LinksUpToDate>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itle>PowerPoint 演示文稿</dc:title>
  <dc:creator>陈</dc:creator>
  <cp:lastModifiedBy>二庄怀里的小废</cp:lastModifiedBy>
  <dcterms:created xsi:type="dcterms:W3CDTF">2017-11-07T21:47:00Z</dcterms:created>
  <dcterms:modified xsi:type="dcterms:W3CDTF">2020-12-25T03:01:41Z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2052-11.1.0.8567</vt:lpwstr>
  </property>
</Properties>
</file>