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4663"/>
  </p:normalViewPr>
  <p:slideViewPr>
    <p:cSldViewPr snapToGrid="0" snapToObjects="1">
      <p:cViewPr varScale="1">
        <p:scale>
          <a:sx n="101" d="100"/>
          <a:sy n="101" d="100"/>
        </p:scale>
        <p:origin x="9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B02B6-2A3A-5E46-92FE-8CEF02E6C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Heart Disease Mortality Rates AT THE COUNTY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DAA05C-21A0-AE4D-8EF6-FC5D83D41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PATRICK JUNGHENN</a:t>
            </a:r>
          </a:p>
        </p:txBody>
      </p:sp>
    </p:spTree>
    <p:extLst>
      <p:ext uri="{BB962C8B-B14F-4D97-AF65-F5344CB8AC3E}">
        <p14:creationId xmlns:p14="http://schemas.microsoft.com/office/powerpoint/2010/main" val="30223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21E2D2-6787-C840-9DB6-CE2B5C031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633046"/>
            <a:ext cx="7729728" cy="5106981"/>
          </a:xfrm>
        </p:spPr>
        <p:txBody>
          <a:bodyPr>
            <a:normAutofit/>
          </a:bodyPr>
          <a:lstStyle/>
          <a:p>
            <a:r>
              <a:rPr lang="en-US" sz="2800" dirty="0"/>
              <a:t>The map on the previous slide displays average heart disease mortality rates by gender</a:t>
            </a:r>
          </a:p>
          <a:p>
            <a:r>
              <a:rPr lang="en-US" sz="2800" dirty="0"/>
              <a:t>The distribution of average heart disease mortality rates across the U.S. is similar for males and females.</a:t>
            </a:r>
          </a:p>
          <a:p>
            <a:r>
              <a:rPr lang="en-US" sz="2800" dirty="0"/>
              <a:t>﻿The median mortality rate for males is 76.57. </a:t>
            </a:r>
          </a:p>
          <a:p>
            <a:r>
              <a:rPr lang="en-US" sz="2800" dirty="0"/>
              <a:t>The median mortality rate for females is 75.59.</a:t>
            </a:r>
          </a:p>
        </p:txBody>
      </p:sp>
    </p:spTree>
    <p:extLst>
      <p:ext uri="{BB962C8B-B14F-4D97-AF65-F5344CB8AC3E}">
        <p14:creationId xmlns:p14="http://schemas.microsoft.com/office/powerpoint/2010/main" val="59728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95A34-3BB1-3545-AF6C-84312A07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Heart Disease Mortality rate by race</a:t>
            </a:r>
          </a:p>
        </p:txBody>
      </p:sp>
    </p:spTree>
    <p:extLst>
      <p:ext uri="{BB962C8B-B14F-4D97-AF65-F5344CB8AC3E}">
        <p14:creationId xmlns:p14="http://schemas.microsoft.com/office/powerpoint/2010/main" val="77583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0AD98-A9CE-8F40-9802-FC69DA4F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HEART DISEASE MORTALITY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F92A22-ECE4-D645-BF74-ED6DC7F0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49" y="0"/>
            <a:ext cx="1044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61AAB4-9724-DE42-951C-AB5B47185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821094"/>
            <a:ext cx="7729728" cy="4918933"/>
          </a:xfrm>
        </p:spPr>
        <p:txBody>
          <a:bodyPr>
            <a:normAutofit/>
          </a:bodyPr>
          <a:lstStyle/>
          <a:p>
            <a:r>
              <a:rPr lang="en-US" sz="2400" dirty="0"/>
              <a:t>﻿The map below displays the average heart disease mortality rates for U.S. adults 35+ years old, by race.</a:t>
            </a:r>
          </a:p>
          <a:p>
            <a:r>
              <a:rPr lang="en-US" sz="2400" dirty="0"/>
              <a:t>Heart disease mortality rates are the highest for black individuals and Asian and Pacific Islanders.</a:t>
            </a:r>
          </a:p>
          <a:p>
            <a:r>
              <a:rPr lang="en-US" sz="2400" dirty="0"/>
              <a:t>Heart disease mortality rates are also high for white individuals.</a:t>
            </a:r>
          </a:p>
          <a:p>
            <a:r>
              <a:rPr lang="en-US" sz="2400" dirty="0"/>
              <a:t>Heart disease mortality rates are the lowest for Hispanic individuals</a:t>
            </a:r>
          </a:p>
        </p:txBody>
      </p:sp>
    </p:spTree>
    <p:extLst>
      <p:ext uri="{BB962C8B-B14F-4D97-AF65-F5344CB8AC3E}">
        <p14:creationId xmlns:p14="http://schemas.microsoft.com/office/powerpoint/2010/main" val="322590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B6052-FF0F-0146-9F9C-7A865340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3774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4C6470-E164-564C-B93B-18B43D13C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03245"/>
            <a:ext cx="7729728" cy="6251510"/>
          </a:xfrm>
        </p:spPr>
        <p:txBody>
          <a:bodyPr>
            <a:normAutofit/>
          </a:bodyPr>
          <a:lstStyle/>
          <a:p>
            <a:r>
              <a:rPr lang="en-US" sz="2000" dirty="0"/>
              <a:t>High mortality rates are scattered throughout the country, however, the counties located in the South-East region of the U.S. show clusters of notably high mortality rates. </a:t>
            </a:r>
          </a:p>
          <a:p>
            <a:r>
              <a:rPr lang="en-US" sz="2000" dirty="0"/>
              <a:t>Counties located in the North-East region of the U.S. appear to have lower mortality rates than much of the country. </a:t>
            </a:r>
          </a:p>
          <a:p>
            <a:r>
              <a:rPr lang="en-US" sz="2000" dirty="0"/>
              <a:t>The most notable relationship between income per capita and heart disease mortality rate is in the south-eastern region of the united states.</a:t>
            </a:r>
          </a:p>
          <a:p>
            <a:r>
              <a:rPr lang="en-US" sz="2000" dirty="0"/>
              <a:t>The distribution of average heart disease mortality rates across the U.S. is similar for males and females.</a:t>
            </a:r>
          </a:p>
          <a:p>
            <a:r>
              <a:rPr lang="en-US" sz="2000" dirty="0"/>
              <a:t>Heart disease mortality rates are the highest for black individuals and Asian and Pacific Islanders.</a:t>
            </a:r>
          </a:p>
          <a:p>
            <a:r>
              <a:rPr lang="en-US" sz="2000" dirty="0"/>
              <a:t>Heart disease mortality rates are also high for white individuals.</a:t>
            </a:r>
          </a:p>
          <a:p>
            <a:r>
              <a:rPr lang="en-US" sz="2000" dirty="0"/>
              <a:t>Heart disease mortality rates are the lowest for Hispanic individuals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540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95509-27ED-3244-8585-DE0A1D13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AVERAGE HEART DISEASE MORTALITY RATE</a:t>
            </a:r>
          </a:p>
        </p:txBody>
      </p:sp>
    </p:spTree>
    <p:extLst>
      <p:ext uri="{BB962C8B-B14F-4D97-AF65-F5344CB8AC3E}">
        <p14:creationId xmlns:p14="http://schemas.microsoft.com/office/powerpoint/2010/main" val="133620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4AE42A-DF4D-4C42-835B-54D79557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49" y="0"/>
            <a:ext cx="1044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5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646AB7-0715-AB49-839A-40F94F41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503853"/>
            <a:ext cx="7729728" cy="5784979"/>
          </a:xfrm>
        </p:spPr>
        <p:txBody>
          <a:bodyPr>
            <a:normAutofit/>
          </a:bodyPr>
          <a:lstStyle/>
          <a:p>
            <a:r>
              <a:rPr lang="en-US" sz="2400" dirty="0"/>
              <a:t>The map on the previous slide displays average heart disease mortality rates at the county level.</a:t>
            </a:r>
          </a:p>
          <a:p>
            <a:r>
              <a:rPr lang="en-US" sz="2400" dirty="0"/>
              <a:t>﻿High mortality rates are scattered throughout the country, however, the counties located in the south-east region of the U.S. show clusters of notably high mortality rates. </a:t>
            </a:r>
          </a:p>
          <a:p>
            <a:r>
              <a:rPr lang="en-US" sz="2400" dirty="0"/>
              <a:t>Counties located in the north-east region of the U.S. appear to have lower mortality rates than much of the country. </a:t>
            </a:r>
          </a:p>
          <a:p>
            <a:r>
              <a:rPr lang="en-US" sz="2400" dirty="0"/>
              <a:t>The mortality rates for counties located in the mid-west show no anomalies in the concentration of mortality rates, with a few exceptions.</a:t>
            </a:r>
          </a:p>
          <a:p>
            <a:r>
              <a:rPr lang="en-US" sz="2400" dirty="0"/>
              <a:t> The mortality rates in the western region of the U.S. slightly vary along the coastline, however, they are similarly distributed to the mid-west.</a:t>
            </a:r>
          </a:p>
        </p:txBody>
      </p:sp>
    </p:spTree>
    <p:extLst>
      <p:ext uri="{BB962C8B-B14F-4D97-AF65-F5344CB8AC3E}">
        <p14:creationId xmlns:p14="http://schemas.microsoft.com/office/powerpoint/2010/main" val="66204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92EB8-E42F-E94A-A90D-E814989E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INCOME PER CAPITA TO HEART DISEASE MORTALITY RATES</a:t>
            </a:r>
          </a:p>
        </p:txBody>
      </p:sp>
    </p:spTree>
    <p:extLst>
      <p:ext uri="{BB962C8B-B14F-4D97-AF65-F5344CB8AC3E}">
        <p14:creationId xmlns:p14="http://schemas.microsoft.com/office/powerpoint/2010/main" val="352158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E37747-5969-154B-9422-C641ED6DD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49" y="0"/>
            <a:ext cx="1044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7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9A8384-87C7-C846-A221-1AD48B1F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650991"/>
            <a:ext cx="7729728" cy="4790458"/>
          </a:xfrm>
        </p:spPr>
        <p:txBody>
          <a:bodyPr>
            <a:normAutofit/>
          </a:bodyPr>
          <a:lstStyle/>
          <a:p>
            <a:r>
              <a:rPr lang="en-US" sz="2800" dirty="0"/>
              <a:t>The previous slide displays a map of income per capita across the united states, at the county level. </a:t>
            </a:r>
          </a:p>
          <a:p>
            <a:r>
              <a:rPr lang="en-US" sz="2800" dirty="0"/>
              <a:t>Utilizing the map of overall heart disease mortality rates, we can draw connections.</a:t>
            </a:r>
          </a:p>
          <a:p>
            <a:r>
              <a:rPr lang="en-US" sz="2800" dirty="0"/>
              <a:t>The most notable relationship between income per capita and heart disease mortality rate is in the south-east region of the united states.		</a:t>
            </a:r>
            <a:r>
              <a:rPr lang="en-US" sz="20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19711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D465BB-E2D2-3045-AA7A-492A3033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HEART DISEASE MORTALITY RATE BY GENDER</a:t>
            </a:r>
          </a:p>
        </p:txBody>
      </p:sp>
    </p:spTree>
    <p:extLst>
      <p:ext uri="{BB962C8B-B14F-4D97-AF65-F5344CB8AC3E}">
        <p14:creationId xmlns:p14="http://schemas.microsoft.com/office/powerpoint/2010/main" val="245120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59FA17-5ADB-2848-AF5F-9CF761D91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49" y="0"/>
            <a:ext cx="1044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318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33</TotalTime>
  <Words>285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Parcel</vt:lpstr>
      <vt:lpstr>Analyzing Heart Disease Mortality Rates AT THE COUNTY LEVEL</vt:lpstr>
      <vt:lpstr>OVERALL AVERAGE HEART DISEASE MORTALITY RATE</vt:lpstr>
      <vt:lpstr>PowerPoint Presentation</vt:lpstr>
      <vt:lpstr>PowerPoint Presentation</vt:lpstr>
      <vt:lpstr>COMPARING INCOME PER CAPITA TO HEART DISEASE MORTALITY RATES</vt:lpstr>
      <vt:lpstr>PowerPoint Presentation</vt:lpstr>
      <vt:lpstr>PowerPoint Presentation</vt:lpstr>
      <vt:lpstr>AVERAGE HEART DISEASE MORTALITY RATE BY GENDER</vt:lpstr>
      <vt:lpstr>PowerPoint Presentation</vt:lpstr>
      <vt:lpstr>PowerPoint Presentation</vt:lpstr>
      <vt:lpstr>Average Heart Disease Mortality rate by race</vt:lpstr>
      <vt:lpstr>OVERALL HEART DISEASE MORTALITY RATE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Heart Disease Mortality Rates AT THE COUNTRY LEVEL</dc:title>
  <dc:creator>Junghenn, Patrick Anthony</dc:creator>
  <cp:lastModifiedBy>Student</cp:lastModifiedBy>
  <cp:revision>5</cp:revision>
  <dcterms:created xsi:type="dcterms:W3CDTF">2019-12-10T18:46:57Z</dcterms:created>
  <dcterms:modified xsi:type="dcterms:W3CDTF">2019-12-10T20:13:10Z</dcterms:modified>
</cp:coreProperties>
</file>