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5" r:id="rId1"/>
    <p:sldMasterId id="2147483747" r:id="rId2"/>
    <p:sldMasterId id="2147483816" r:id="rId3"/>
    <p:sldMasterId id="2147483829" r:id="rId4"/>
    <p:sldMasterId id="2147483843" r:id="rId5"/>
    <p:sldMasterId id="2147483857" r:id="rId6"/>
    <p:sldMasterId id="2147483871" r:id="rId7"/>
    <p:sldMasterId id="2147483884" r:id="rId8"/>
    <p:sldMasterId id="2147483920" r:id="rId9"/>
    <p:sldMasterId id="2147483930" r:id="rId10"/>
    <p:sldMasterId id="2147483942" r:id="rId11"/>
    <p:sldMasterId id="2147483966" r:id="rId12"/>
  </p:sldMasterIdLst>
  <p:notesMasterIdLst>
    <p:notesMasterId r:id="rId52"/>
  </p:notesMasterIdLst>
  <p:handoutMasterIdLst>
    <p:handoutMasterId r:id="rId53"/>
  </p:handoutMasterIdLst>
  <p:sldIdLst>
    <p:sldId id="678" r:id="rId13"/>
    <p:sldId id="753" r:id="rId14"/>
    <p:sldId id="761" r:id="rId15"/>
    <p:sldId id="790" r:id="rId16"/>
    <p:sldId id="763" r:id="rId17"/>
    <p:sldId id="683" r:id="rId18"/>
    <p:sldId id="688" r:id="rId19"/>
    <p:sldId id="718" r:id="rId20"/>
    <p:sldId id="719" r:id="rId21"/>
    <p:sldId id="744" r:id="rId22"/>
    <p:sldId id="745" r:id="rId23"/>
    <p:sldId id="746" r:id="rId24"/>
    <p:sldId id="747" r:id="rId25"/>
    <p:sldId id="721" r:id="rId26"/>
    <p:sldId id="756" r:id="rId27"/>
    <p:sldId id="793" r:id="rId28"/>
    <p:sldId id="702" r:id="rId29"/>
    <p:sldId id="791" r:id="rId30"/>
    <p:sldId id="693" r:id="rId31"/>
    <p:sldId id="786" r:id="rId32"/>
    <p:sldId id="787" r:id="rId33"/>
    <p:sldId id="784" r:id="rId34"/>
    <p:sldId id="785" r:id="rId35"/>
    <p:sldId id="789" r:id="rId36"/>
    <p:sldId id="788" r:id="rId37"/>
    <p:sldId id="783" r:id="rId38"/>
    <p:sldId id="792" r:id="rId39"/>
    <p:sldId id="698" r:id="rId40"/>
    <p:sldId id="757" r:id="rId41"/>
    <p:sldId id="706" r:id="rId42"/>
    <p:sldId id="769" r:id="rId43"/>
    <p:sldId id="759" r:id="rId44"/>
    <p:sldId id="708" r:id="rId45"/>
    <p:sldId id="776" r:id="rId46"/>
    <p:sldId id="775" r:id="rId47"/>
    <p:sldId id="794" r:id="rId48"/>
    <p:sldId id="781" r:id="rId49"/>
    <p:sldId id="782" r:id="rId50"/>
    <p:sldId id="778" r:id="rId51"/>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CFF99"/>
    <a:srgbClr val="CC00FF"/>
    <a:srgbClr val="009999"/>
    <a:srgbClr val="FF9933"/>
    <a:srgbClr val="FF5050"/>
    <a:srgbClr val="3366FF"/>
    <a:srgbClr val="0099CC"/>
    <a:srgbClr val="0066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591" autoAdjust="0"/>
    <p:restoredTop sz="94675" autoAdjust="0"/>
  </p:normalViewPr>
  <p:slideViewPr>
    <p:cSldViewPr>
      <p:cViewPr>
        <p:scale>
          <a:sx n="60" d="100"/>
          <a:sy n="60" d="100"/>
        </p:scale>
        <p:origin x="-1338" y="-210"/>
      </p:cViewPr>
      <p:guideLst>
        <p:guide orient="horz" pos="2047"/>
        <p:guide pos="2880"/>
      </p:guideLst>
    </p:cSldViewPr>
  </p:slideViewPr>
  <p:outlineViewPr>
    <p:cViewPr>
      <p:scale>
        <a:sx n="33" d="100"/>
        <a:sy n="33" d="100"/>
      </p:scale>
      <p:origin x="42" y="8502"/>
    </p:cViewPr>
  </p:outlineViewPr>
  <p:notesTextViewPr>
    <p:cViewPr>
      <p:scale>
        <a:sx n="100" d="100"/>
        <a:sy n="100" d="100"/>
      </p:scale>
      <p:origin x="0" y="0"/>
    </p:cViewPr>
  </p:notesTextViewPr>
  <p:sorterViewPr>
    <p:cViewPr>
      <p:scale>
        <a:sx n="50" d="100"/>
        <a:sy n="50" d="100"/>
      </p:scale>
      <p:origin x="0" y="0"/>
    </p:cViewPr>
  </p:sorterViewPr>
  <p:notesViewPr>
    <p:cSldViewPr>
      <p:cViewPr>
        <p:scale>
          <a:sx n="100" d="100"/>
          <a:sy n="100" d="100"/>
        </p:scale>
        <p:origin x="-1650" y="1368"/>
      </p:cViewPr>
      <p:guideLst>
        <p:guide orient="horz" pos="3109"/>
        <p:guide pos="2139"/>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DD732C-768C-4657-AA57-E44C8AD18A40}"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4352C2E0-1F80-490E-A082-6FC71D8890E5}">
      <dgm:prSet phldrT="[Text]" custT="1"/>
      <dgm:spPr/>
      <dgm:t>
        <a:bodyPr/>
        <a:lstStyle/>
        <a:p>
          <a:r>
            <a:rPr lang="de-DE" sz="1400" dirty="0" smtClean="0">
              <a:solidFill>
                <a:schemeClr val="bg1">
                  <a:lumMod val="50000"/>
                </a:schemeClr>
              </a:solidFill>
            </a:rPr>
            <a:t>@</a:t>
          </a:r>
          <a:r>
            <a:rPr lang="de-DE" sz="1400" dirty="0" err="1" smtClean="0">
              <a:solidFill>
                <a:schemeClr val="bg1">
                  <a:lumMod val="50000"/>
                </a:schemeClr>
              </a:solidFill>
            </a:rPr>
            <a:t>margoline</a:t>
          </a:r>
          <a:r>
            <a:rPr lang="de-DE" sz="1400" dirty="0" smtClean="0">
              <a:solidFill>
                <a:schemeClr val="bg1">
                  <a:lumMod val="50000"/>
                </a:schemeClr>
              </a:solidFill>
            </a:rPr>
            <a:t/>
          </a:r>
          <a:br>
            <a:rPr lang="de-DE" sz="1400" dirty="0" smtClean="0">
              <a:solidFill>
                <a:schemeClr val="bg1">
                  <a:lumMod val="50000"/>
                </a:schemeClr>
              </a:solidFill>
            </a:rPr>
          </a:br>
          <a:r>
            <a:rPr lang="de-DE" sz="1400" dirty="0" smtClean="0">
              <a:solidFill>
                <a:schemeClr val="bg1">
                  <a:lumMod val="50000"/>
                </a:schemeClr>
              </a:solidFill>
            </a:rPr>
            <a:t>mbarghe@gwdg.de</a:t>
          </a:r>
          <a:endParaRPr lang="en-GB" sz="1400" dirty="0">
            <a:solidFill>
              <a:schemeClr val="bg1">
                <a:lumMod val="50000"/>
              </a:schemeClr>
            </a:solidFill>
          </a:endParaRPr>
        </a:p>
      </dgm:t>
    </dgm:pt>
    <dgm:pt modelId="{FF4F29AD-8562-497F-B01D-DFA9708044D0}" type="parTrans" cxnId="{9F629864-E93E-472F-8DCB-263159389694}">
      <dgm:prSet/>
      <dgm:spPr/>
      <dgm:t>
        <a:bodyPr/>
        <a:lstStyle/>
        <a:p>
          <a:endParaRPr lang="en-GB"/>
        </a:p>
      </dgm:t>
    </dgm:pt>
    <dgm:pt modelId="{0CDABDF1-103A-4241-BC6F-46BE0D2B9D24}" type="sibTrans" cxnId="{9F629864-E93E-472F-8DCB-263159389694}">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GB"/>
        </a:p>
      </dgm:t>
      <dgm:extLst>
        <a:ext uri="{E40237B7-FDA0-4F09-8148-C483321AD2D9}">
          <dgm14:cNvPr xmlns:dgm14="http://schemas.microsoft.com/office/drawing/2010/diagram" id="0" name="" descr="https://pbs.twimg.com/profile_images/780774973455601664/0NSdMytT_400x400.jpg"/>
        </a:ext>
      </dgm:extLst>
    </dgm:pt>
    <dgm:pt modelId="{C631CFC0-E552-4E05-B2CA-A3C510E07C06}" type="pres">
      <dgm:prSet presAssocID="{2DDD732C-768C-4657-AA57-E44C8AD18A40}" presName="Name0" presStyleCnt="0">
        <dgm:presLayoutVars>
          <dgm:chMax val="7"/>
          <dgm:chPref val="7"/>
          <dgm:dir/>
        </dgm:presLayoutVars>
      </dgm:prSet>
      <dgm:spPr/>
    </dgm:pt>
    <dgm:pt modelId="{762EA917-DA1B-4094-9EE3-7FAF273172FD}" type="pres">
      <dgm:prSet presAssocID="{2DDD732C-768C-4657-AA57-E44C8AD18A40}" presName="Name1" presStyleCnt="0"/>
      <dgm:spPr/>
    </dgm:pt>
    <dgm:pt modelId="{38D26C8E-3D16-4189-8783-F64483332C0F}" type="pres">
      <dgm:prSet presAssocID="{0CDABDF1-103A-4241-BC6F-46BE0D2B9D24}" presName="picture_1" presStyleCnt="0"/>
      <dgm:spPr/>
    </dgm:pt>
    <dgm:pt modelId="{3F18B35F-AD48-4210-BD89-05234D948D20}" type="pres">
      <dgm:prSet presAssocID="{0CDABDF1-103A-4241-BC6F-46BE0D2B9D24}" presName="pictureRepeatNode" presStyleLbl="alignImgPlace1" presStyleIdx="0" presStyleCnt="1" custLinFactNeighborX="355" custLinFactNeighborY="-33333"/>
      <dgm:spPr/>
      <dgm:t>
        <a:bodyPr/>
        <a:lstStyle/>
        <a:p>
          <a:endParaRPr lang="en-GB"/>
        </a:p>
      </dgm:t>
    </dgm:pt>
    <dgm:pt modelId="{DD9AF238-3211-46B7-B295-BD193A008F17}" type="pres">
      <dgm:prSet presAssocID="{4352C2E0-1F80-490E-A082-6FC71D8890E5}" presName="text_1" presStyleLbl="node1" presStyleIdx="0" presStyleCnt="0" custScaleX="276406" custScaleY="112093" custLinFactNeighborX="6709" custLinFactNeighborY="66367">
        <dgm:presLayoutVars>
          <dgm:bulletEnabled val="1"/>
        </dgm:presLayoutVars>
      </dgm:prSet>
      <dgm:spPr/>
      <dgm:t>
        <a:bodyPr/>
        <a:lstStyle/>
        <a:p>
          <a:endParaRPr lang="en-GB"/>
        </a:p>
      </dgm:t>
    </dgm:pt>
  </dgm:ptLst>
  <dgm:cxnLst>
    <dgm:cxn modelId="{3A20D649-641C-435D-A50D-22E9BC72706A}" type="presOf" srcId="{4352C2E0-1F80-490E-A082-6FC71D8890E5}" destId="{DD9AF238-3211-46B7-B295-BD193A008F17}" srcOrd="0" destOrd="0" presId="urn:microsoft.com/office/officeart/2008/layout/CircularPictureCallout"/>
    <dgm:cxn modelId="{0751489B-4BCB-43C2-ACC4-59C3B39BBB86}" type="presOf" srcId="{2DDD732C-768C-4657-AA57-E44C8AD18A40}" destId="{C631CFC0-E552-4E05-B2CA-A3C510E07C06}" srcOrd="0" destOrd="0" presId="urn:microsoft.com/office/officeart/2008/layout/CircularPictureCallout"/>
    <dgm:cxn modelId="{9F629864-E93E-472F-8DCB-263159389694}" srcId="{2DDD732C-768C-4657-AA57-E44C8AD18A40}" destId="{4352C2E0-1F80-490E-A082-6FC71D8890E5}" srcOrd="0" destOrd="0" parTransId="{FF4F29AD-8562-497F-B01D-DFA9708044D0}" sibTransId="{0CDABDF1-103A-4241-BC6F-46BE0D2B9D24}"/>
    <dgm:cxn modelId="{E54A257D-D0D2-48A4-AB4A-7293437742CE}" type="presOf" srcId="{0CDABDF1-103A-4241-BC6F-46BE0D2B9D24}" destId="{3F18B35F-AD48-4210-BD89-05234D948D20}" srcOrd="0" destOrd="0" presId="urn:microsoft.com/office/officeart/2008/layout/CircularPictureCallout"/>
    <dgm:cxn modelId="{8635E299-BBBB-4FE8-91A8-60CDEB270BE8}" type="presParOf" srcId="{C631CFC0-E552-4E05-B2CA-A3C510E07C06}" destId="{762EA917-DA1B-4094-9EE3-7FAF273172FD}" srcOrd="0" destOrd="0" presId="urn:microsoft.com/office/officeart/2008/layout/CircularPictureCallout"/>
    <dgm:cxn modelId="{4F4BE3B7-E797-40DF-9655-4FC84A9AC476}" type="presParOf" srcId="{762EA917-DA1B-4094-9EE3-7FAF273172FD}" destId="{38D26C8E-3D16-4189-8783-F64483332C0F}" srcOrd="0" destOrd="0" presId="urn:microsoft.com/office/officeart/2008/layout/CircularPictureCallout"/>
    <dgm:cxn modelId="{CF1D9BE1-86F2-4B4D-8F2A-05A79C0DE87B}" type="presParOf" srcId="{38D26C8E-3D16-4189-8783-F64483332C0F}" destId="{3F18B35F-AD48-4210-BD89-05234D948D20}" srcOrd="0" destOrd="0" presId="urn:microsoft.com/office/officeart/2008/layout/CircularPictureCallout"/>
    <dgm:cxn modelId="{22F522FA-7C74-42C7-B68C-5F187E1F04E3}" type="presParOf" srcId="{762EA917-DA1B-4094-9EE3-7FAF273172FD}" destId="{DD9AF238-3211-46B7-B295-BD193A008F17}"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AACB33-5F84-4CED-A44A-A07CAFBAABEB}" type="doc">
      <dgm:prSet loTypeId="urn:microsoft.com/office/officeart/2005/8/layout/cycle4" loCatId="cycle" qsTypeId="urn:microsoft.com/office/officeart/2005/8/quickstyle/simple1" qsCatId="simple" csTypeId="urn:microsoft.com/office/officeart/2005/8/colors/accent3_1" csCatId="accent3" phldr="1"/>
      <dgm:spPr/>
      <dgm:t>
        <a:bodyPr/>
        <a:lstStyle/>
        <a:p>
          <a:endParaRPr lang="en-GB"/>
        </a:p>
      </dgm:t>
    </dgm:pt>
    <dgm:pt modelId="{C9FFB3AA-8050-492D-9611-3DB8E9491BE7}">
      <dgm:prSet phldrT="[Text]" custT="1"/>
      <dgm:spPr>
        <a:solidFill>
          <a:srgbClr val="CCFF99"/>
        </a:solidFill>
        <a:ln>
          <a:noFill/>
        </a:ln>
        <a:effectLst>
          <a:outerShdw blurRad="50800" dist="38100" dir="2700000" algn="tl" rotWithShape="0">
            <a:prstClr val="black">
              <a:alpha val="40000"/>
            </a:prstClr>
          </a:outerShdw>
        </a:effectLst>
      </dgm:spPr>
      <dgm:t>
        <a:bodyPr/>
        <a:lstStyle/>
        <a:p>
          <a:pPr marL="0" indent="0"/>
          <a:endParaRPr lang="en-GB" sz="1800" dirty="0">
            <a:latin typeface="Franklin Gothic Medium" panose="020B0603020102020204" pitchFamily="34" charset="0"/>
          </a:endParaRPr>
        </a:p>
      </dgm:t>
    </dgm:pt>
    <dgm:pt modelId="{34A66E83-03CD-4BF0-A54C-5A7459B7EB2E}" type="parTrans" cxnId="{3558A9BE-1370-47F4-BD7C-E5E686E31492}">
      <dgm:prSet/>
      <dgm:spPr/>
      <dgm:t>
        <a:bodyPr/>
        <a:lstStyle/>
        <a:p>
          <a:endParaRPr lang="en-GB">
            <a:latin typeface="Calibri" panose="020F0502020204030204" pitchFamily="34" charset="0"/>
          </a:endParaRPr>
        </a:p>
      </dgm:t>
    </dgm:pt>
    <dgm:pt modelId="{5683F703-9520-47AD-AC96-CDC772F9B254}" type="sibTrans" cxnId="{3558A9BE-1370-47F4-BD7C-E5E686E31492}">
      <dgm:prSet/>
      <dgm:spPr/>
      <dgm:t>
        <a:bodyPr/>
        <a:lstStyle/>
        <a:p>
          <a:endParaRPr lang="en-GB">
            <a:latin typeface="Calibri" panose="020F0502020204030204" pitchFamily="34" charset="0"/>
          </a:endParaRPr>
        </a:p>
      </dgm:t>
    </dgm:pt>
    <dgm:pt modelId="{B1D531F7-DBDD-474E-80DC-347401339945}">
      <dgm:prSet phldrT="[Text]" custT="1"/>
      <dgm:spPr>
        <a:noFill/>
      </dgm:spPr>
      <dgm:t>
        <a:bodyPr/>
        <a:lstStyle/>
        <a:p>
          <a:endParaRPr lang="en-GB" sz="1400" dirty="0">
            <a:latin typeface="Calibri" panose="020F0502020204030204" pitchFamily="34" charset="0"/>
          </a:endParaRPr>
        </a:p>
      </dgm:t>
    </dgm:pt>
    <dgm:pt modelId="{F5F4F46C-62C7-41C1-960E-1ED2FDB958E0}" type="parTrans" cxnId="{CC0D520B-A06B-4842-B0E1-2421E2C86D68}">
      <dgm:prSet/>
      <dgm:spPr/>
      <dgm:t>
        <a:bodyPr/>
        <a:lstStyle/>
        <a:p>
          <a:endParaRPr lang="en-GB">
            <a:latin typeface="Calibri" panose="020F0502020204030204" pitchFamily="34" charset="0"/>
          </a:endParaRPr>
        </a:p>
      </dgm:t>
    </dgm:pt>
    <dgm:pt modelId="{820AE133-02AD-4AD5-8BCE-8A7A0E0F0A58}" type="sibTrans" cxnId="{CC0D520B-A06B-4842-B0E1-2421E2C86D68}">
      <dgm:prSet/>
      <dgm:spPr/>
      <dgm:t>
        <a:bodyPr/>
        <a:lstStyle/>
        <a:p>
          <a:endParaRPr lang="en-GB">
            <a:latin typeface="Calibri" panose="020F0502020204030204" pitchFamily="34" charset="0"/>
          </a:endParaRPr>
        </a:p>
      </dgm:t>
    </dgm:pt>
    <dgm:pt modelId="{5FA663E5-D39B-4B23-9449-9F88ADF663D2}">
      <dgm:prSet phldrT="[Text]"/>
      <dgm:spPr>
        <a:solidFill>
          <a:schemeClr val="accent6">
            <a:lumMod val="60000"/>
            <a:lumOff val="40000"/>
          </a:schemeClr>
        </a:solidFill>
        <a:ln>
          <a:noFill/>
        </a:ln>
        <a:effectLst>
          <a:outerShdw blurRad="50800" dist="38100" dir="2700000" algn="tl" rotWithShape="0">
            <a:prstClr val="black">
              <a:alpha val="40000"/>
            </a:prstClr>
          </a:outerShdw>
        </a:effectLst>
      </dgm:spPr>
      <dgm:t>
        <a:bodyPr/>
        <a:lstStyle/>
        <a:p>
          <a:endParaRPr lang="en-GB" dirty="0">
            <a:latin typeface="Calibri" panose="020F0502020204030204" pitchFamily="34" charset="0"/>
          </a:endParaRPr>
        </a:p>
      </dgm:t>
    </dgm:pt>
    <dgm:pt modelId="{BDD998B3-729A-4A2E-990E-97B8505CBE54}" type="parTrans" cxnId="{93DA6B54-3044-4361-B575-16C2431309C9}">
      <dgm:prSet/>
      <dgm:spPr/>
      <dgm:t>
        <a:bodyPr/>
        <a:lstStyle/>
        <a:p>
          <a:endParaRPr lang="en-GB">
            <a:latin typeface="Calibri" panose="020F0502020204030204" pitchFamily="34" charset="0"/>
          </a:endParaRPr>
        </a:p>
      </dgm:t>
    </dgm:pt>
    <dgm:pt modelId="{F003E964-240D-4013-BCB8-112906115C56}" type="sibTrans" cxnId="{93DA6B54-3044-4361-B575-16C2431309C9}">
      <dgm:prSet/>
      <dgm:spPr/>
      <dgm:t>
        <a:bodyPr/>
        <a:lstStyle/>
        <a:p>
          <a:endParaRPr lang="en-GB">
            <a:latin typeface="Calibri" panose="020F0502020204030204" pitchFamily="34" charset="0"/>
          </a:endParaRPr>
        </a:p>
      </dgm:t>
    </dgm:pt>
    <dgm:pt modelId="{35AEF189-E1B5-4D08-A33D-6663292AB85E}">
      <dgm:prSet phldrT="[Text]" custT="1"/>
      <dgm:spPr>
        <a:noFill/>
      </dgm:spPr>
      <dgm:t>
        <a:bodyPr/>
        <a:lstStyle/>
        <a:p>
          <a:endParaRPr lang="en-GB" sz="1400" dirty="0">
            <a:latin typeface="Calibri" panose="020F0502020204030204" pitchFamily="34" charset="0"/>
          </a:endParaRPr>
        </a:p>
      </dgm:t>
    </dgm:pt>
    <dgm:pt modelId="{09C166AC-75DC-41E1-A60B-80B7D8392687}" type="parTrans" cxnId="{516E9302-BABA-4B27-A344-4D1B4E1DEFC9}">
      <dgm:prSet/>
      <dgm:spPr/>
      <dgm:t>
        <a:bodyPr/>
        <a:lstStyle/>
        <a:p>
          <a:endParaRPr lang="en-GB">
            <a:latin typeface="Calibri" panose="020F0502020204030204" pitchFamily="34" charset="0"/>
          </a:endParaRPr>
        </a:p>
      </dgm:t>
    </dgm:pt>
    <dgm:pt modelId="{71455D24-68F0-401F-93DC-794A7070DA59}" type="sibTrans" cxnId="{516E9302-BABA-4B27-A344-4D1B4E1DEFC9}">
      <dgm:prSet/>
      <dgm:spPr/>
      <dgm:t>
        <a:bodyPr/>
        <a:lstStyle/>
        <a:p>
          <a:endParaRPr lang="en-GB">
            <a:latin typeface="Calibri" panose="020F0502020204030204" pitchFamily="34" charset="0"/>
          </a:endParaRPr>
        </a:p>
      </dgm:t>
    </dgm:pt>
    <dgm:pt modelId="{B7EFAC41-A932-4769-B881-8AFDE6E57A33}">
      <dgm:prSet phldrT="[Text]"/>
      <dgm:spPr>
        <a:solidFill>
          <a:srgbClr val="CC00FF">
            <a:alpha val="94902"/>
          </a:srgbClr>
        </a:solidFill>
        <a:ln>
          <a:noFill/>
        </a:ln>
        <a:effectLst>
          <a:outerShdw blurRad="50800" dist="38100" dir="2700000" algn="tl" rotWithShape="0">
            <a:prstClr val="black">
              <a:alpha val="40000"/>
            </a:prstClr>
          </a:outerShdw>
        </a:effectLst>
      </dgm:spPr>
      <dgm:t>
        <a:bodyPr/>
        <a:lstStyle/>
        <a:p>
          <a:endParaRPr lang="en-GB" dirty="0">
            <a:latin typeface="Calibri" panose="020F0502020204030204" pitchFamily="34" charset="0"/>
          </a:endParaRPr>
        </a:p>
      </dgm:t>
    </dgm:pt>
    <dgm:pt modelId="{5BBE5A5F-E4C0-44FC-B1B8-6188F565ECC3}" type="parTrans" cxnId="{0A2E58E7-6E70-4BA6-ACE7-1616488392CD}">
      <dgm:prSet/>
      <dgm:spPr/>
      <dgm:t>
        <a:bodyPr/>
        <a:lstStyle/>
        <a:p>
          <a:endParaRPr lang="en-GB">
            <a:latin typeface="Calibri" panose="020F0502020204030204" pitchFamily="34" charset="0"/>
          </a:endParaRPr>
        </a:p>
      </dgm:t>
    </dgm:pt>
    <dgm:pt modelId="{6C342E7F-67FB-419D-9FFE-78034AA9BCDE}" type="sibTrans" cxnId="{0A2E58E7-6E70-4BA6-ACE7-1616488392CD}">
      <dgm:prSet/>
      <dgm:spPr/>
      <dgm:t>
        <a:bodyPr/>
        <a:lstStyle/>
        <a:p>
          <a:endParaRPr lang="en-GB">
            <a:latin typeface="Calibri" panose="020F0502020204030204" pitchFamily="34" charset="0"/>
          </a:endParaRPr>
        </a:p>
      </dgm:t>
    </dgm:pt>
    <dgm:pt modelId="{E537FE7D-8457-4DEC-9F1B-3EF179AA15D9}">
      <dgm:prSet phldrT="[Text]"/>
      <dgm:spPr>
        <a:solidFill>
          <a:srgbClr val="FFFF00"/>
        </a:solidFill>
        <a:ln>
          <a:noFill/>
        </a:ln>
        <a:effectLst>
          <a:outerShdw blurRad="50800" dist="38100" dir="2700000" algn="tl" rotWithShape="0">
            <a:prstClr val="black">
              <a:alpha val="40000"/>
            </a:prstClr>
          </a:outerShdw>
        </a:effectLst>
      </dgm:spPr>
      <dgm:t>
        <a:bodyPr/>
        <a:lstStyle/>
        <a:p>
          <a:endParaRPr lang="en-GB" dirty="0">
            <a:latin typeface="Calibri" panose="020F0502020204030204" pitchFamily="34" charset="0"/>
          </a:endParaRPr>
        </a:p>
      </dgm:t>
    </dgm:pt>
    <dgm:pt modelId="{FBAA72F8-A265-414A-A05A-22B6495B0AEF}" type="parTrans" cxnId="{8448FECE-3822-4C44-9F59-FCADB9517E34}">
      <dgm:prSet/>
      <dgm:spPr/>
      <dgm:t>
        <a:bodyPr/>
        <a:lstStyle/>
        <a:p>
          <a:endParaRPr lang="en-GB">
            <a:latin typeface="Calibri" panose="020F0502020204030204" pitchFamily="34" charset="0"/>
          </a:endParaRPr>
        </a:p>
      </dgm:t>
    </dgm:pt>
    <dgm:pt modelId="{5A5559E0-74A1-421D-A64A-2558E136E529}" type="sibTrans" cxnId="{8448FECE-3822-4C44-9F59-FCADB9517E34}">
      <dgm:prSet/>
      <dgm:spPr/>
      <dgm:t>
        <a:bodyPr/>
        <a:lstStyle/>
        <a:p>
          <a:endParaRPr lang="en-GB">
            <a:latin typeface="Calibri" panose="020F0502020204030204" pitchFamily="34" charset="0"/>
          </a:endParaRPr>
        </a:p>
      </dgm:t>
    </dgm:pt>
    <dgm:pt modelId="{8DE000C6-8390-4A06-9999-7A74E2486192}">
      <dgm:prSet phldrT="[Text]" custT="1"/>
      <dgm:spPr>
        <a:noFill/>
      </dgm:spPr>
      <dgm:t>
        <a:bodyPr/>
        <a:lstStyle/>
        <a:p>
          <a:endParaRPr lang="en-GB" sz="1400" dirty="0">
            <a:latin typeface="Calibri" panose="020F0502020204030204" pitchFamily="34" charset="0"/>
          </a:endParaRPr>
        </a:p>
      </dgm:t>
    </dgm:pt>
    <dgm:pt modelId="{FC34C46F-2625-4823-BDD4-E9405D58D199}" type="parTrans" cxnId="{36ED2FDC-1DBA-41BB-B23B-035DFB5FD351}">
      <dgm:prSet/>
      <dgm:spPr/>
      <dgm:t>
        <a:bodyPr/>
        <a:lstStyle/>
        <a:p>
          <a:endParaRPr lang="en-GB">
            <a:latin typeface="Calibri" panose="020F0502020204030204" pitchFamily="34" charset="0"/>
          </a:endParaRPr>
        </a:p>
      </dgm:t>
    </dgm:pt>
    <dgm:pt modelId="{060EB0ED-6A53-4B39-9A99-CD2E9508F2F1}" type="sibTrans" cxnId="{36ED2FDC-1DBA-41BB-B23B-035DFB5FD351}">
      <dgm:prSet/>
      <dgm:spPr/>
      <dgm:t>
        <a:bodyPr/>
        <a:lstStyle/>
        <a:p>
          <a:endParaRPr lang="en-GB">
            <a:latin typeface="Calibri" panose="020F0502020204030204" pitchFamily="34" charset="0"/>
          </a:endParaRPr>
        </a:p>
      </dgm:t>
    </dgm:pt>
    <dgm:pt modelId="{6ABA361F-1C93-41CD-AAE9-30FE8C765F4C}">
      <dgm:prSet phldrT="[Text]" custT="1"/>
      <dgm:spPr>
        <a:noFill/>
      </dgm:spPr>
      <dgm:t>
        <a:bodyPr/>
        <a:lstStyle/>
        <a:p>
          <a:endParaRPr lang="en-GB" sz="1400" dirty="0">
            <a:latin typeface="Calibri" panose="020F0502020204030204" pitchFamily="34" charset="0"/>
          </a:endParaRPr>
        </a:p>
      </dgm:t>
    </dgm:pt>
    <dgm:pt modelId="{FBBBC5DF-46F2-4F5D-BE84-857EB55AF6FD}" type="parTrans" cxnId="{EC34B6AD-3A11-4490-8A1D-1FEBFAECB136}">
      <dgm:prSet/>
      <dgm:spPr/>
      <dgm:t>
        <a:bodyPr/>
        <a:lstStyle/>
        <a:p>
          <a:endParaRPr lang="en-GB"/>
        </a:p>
      </dgm:t>
    </dgm:pt>
    <dgm:pt modelId="{D4A8E171-A47A-4D89-B437-E790AA053A31}" type="sibTrans" cxnId="{EC34B6AD-3A11-4490-8A1D-1FEBFAECB136}">
      <dgm:prSet/>
      <dgm:spPr/>
      <dgm:t>
        <a:bodyPr/>
        <a:lstStyle/>
        <a:p>
          <a:endParaRPr lang="en-GB"/>
        </a:p>
      </dgm:t>
    </dgm:pt>
    <dgm:pt modelId="{1494850C-F25C-4F56-96AA-9E0792835EA3}">
      <dgm:prSet phldrT="[Text]" custT="1"/>
      <dgm:spPr>
        <a:noFill/>
      </dgm:spPr>
      <dgm:t>
        <a:bodyPr/>
        <a:lstStyle/>
        <a:p>
          <a:endParaRPr lang="en-GB" sz="1400" dirty="0">
            <a:latin typeface="Calibri" panose="020F0502020204030204" pitchFamily="34" charset="0"/>
          </a:endParaRPr>
        </a:p>
      </dgm:t>
    </dgm:pt>
    <dgm:pt modelId="{154EEF45-0429-465E-BDFC-AE27277427FD}" type="parTrans" cxnId="{2DBC7201-46F2-43E3-85E8-8F3843AB96D5}">
      <dgm:prSet/>
      <dgm:spPr/>
      <dgm:t>
        <a:bodyPr/>
        <a:lstStyle/>
        <a:p>
          <a:endParaRPr lang="en-GB"/>
        </a:p>
      </dgm:t>
    </dgm:pt>
    <dgm:pt modelId="{DC70B2B4-32A0-441B-B829-EF38C3C63B0E}" type="sibTrans" cxnId="{2DBC7201-46F2-43E3-85E8-8F3843AB96D5}">
      <dgm:prSet/>
      <dgm:spPr/>
      <dgm:t>
        <a:bodyPr/>
        <a:lstStyle/>
        <a:p>
          <a:endParaRPr lang="en-GB"/>
        </a:p>
      </dgm:t>
    </dgm:pt>
    <dgm:pt modelId="{9C9B9E09-1332-409F-B2A4-595F3FA112EA}">
      <dgm:prSet phldrT="[Text]"/>
      <dgm:spPr>
        <a:noFill/>
      </dgm:spPr>
      <dgm:t>
        <a:bodyPr/>
        <a:lstStyle/>
        <a:p>
          <a:endParaRPr lang="en-GB" dirty="0">
            <a:latin typeface="Calibri" panose="020F0502020204030204" pitchFamily="34" charset="0"/>
          </a:endParaRPr>
        </a:p>
      </dgm:t>
    </dgm:pt>
    <dgm:pt modelId="{82C374A5-A0A3-4C93-8EEB-FCC236601F0A}" type="parTrans" cxnId="{805FF326-6250-474B-9D7C-63F684874905}">
      <dgm:prSet/>
      <dgm:spPr/>
      <dgm:t>
        <a:bodyPr/>
        <a:lstStyle/>
        <a:p>
          <a:endParaRPr lang="en-GB"/>
        </a:p>
      </dgm:t>
    </dgm:pt>
    <dgm:pt modelId="{B34C7FB8-7819-4166-8C39-D9AF551AF459}" type="sibTrans" cxnId="{805FF326-6250-474B-9D7C-63F684874905}">
      <dgm:prSet/>
      <dgm:spPr/>
      <dgm:t>
        <a:bodyPr/>
        <a:lstStyle/>
        <a:p>
          <a:endParaRPr lang="en-GB"/>
        </a:p>
      </dgm:t>
    </dgm:pt>
    <dgm:pt modelId="{205CEF26-E86B-4FEA-8EBA-F3D8E32642E5}">
      <dgm:prSet phldrT="[Text]"/>
      <dgm:spPr>
        <a:noFill/>
      </dgm:spPr>
      <dgm:t>
        <a:bodyPr/>
        <a:lstStyle/>
        <a:p>
          <a:endParaRPr lang="en-GB" dirty="0">
            <a:latin typeface="Calibri" panose="020F0502020204030204" pitchFamily="34" charset="0"/>
          </a:endParaRPr>
        </a:p>
      </dgm:t>
    </dgm:pt>
    <dgm:pt modelId="{6F2E5A53-B410-441A-9BB1-F668F7A559A2}" type="parTrans" cxnId="{AF778D88-CA4F-4013-BFA6-77C60D1093EE}">
      <dgm:prSet/>
      <dgm:spPr/>
      <dgm:t>
        <a:bodyPr/>
        <a:lstStyle/>
        <a:p>
          <a:endParaRPr lang="en-GB"/>
        </a:p>
      </dgm:t>
    </dgm:pt>
    <dgm:pt modelId="{6FB582FD-7FC1-4EC5-89B2-2D0DD7C45DFB}" type="sibTrans" cxnId="{AF778D88-CA4F-4013-BFA6-77C60D1093EE}">
      <dgm:prSet/>
      <dgm:spPr/>
      <dgm:t>
        <a:bodyPr/>
        <a:lstStyle/>
        <a:p>
          <a:endParaRPr lang="en-GB"/>
        </a:p>
      </dgm:t>
    </dgm:pt>
    <dgm:pt modelId="{251E9C38-4A11-40BE-ADCA-46D3F1307198}" type="pres">
      <dgm:prSet presAssocID="{A0AACB33-5F84-4CED-A44A-A07CAFBAABEB}" presName="cycleMatrixDiagram" presStyleCnt="0">
        <dgm:presLayoutVars>
          <dgm:chMax val="1"/>
          <dgm:dir/>
          <dgm:animLvl val="lvl"/>
          <dgm:resizeHandles val="exact"/>
        </dgm:presLayoutVars>
      </dgm:prSet>
      <dgm:spPr/>
      <dgm:t>
        <a:bodyPr/>
        <a:lstStyle/>
        <a:p>
          <a:endParaRPr lang="de-DE"/>
        </a:p>
      </dgm:t>
    </dgm:pt>
    <dgm:pt modelId="{C3357496-C1B4-44D0-BF71-556917E68AC0}" type="pres">
      <dgm:prSet presAssocID="{A0AACB33-5F84-4CED-A44A-A07CAFBAABEB}" presName="children" presStyleCnt="0"/>
      <dgm:spPr/>
    </dgm:pt>
    <dgm:pt modelId="{D7066C85-436B-47F4-8AD8-D7751C80D483}" type="pres">
      <dgm:prSet presAssocID="{A0AACB33-5F84-4CED-A44A-A07CAFBAABEB}" presName="child1group" presStyleCnt="0"/>
      <dgm:spPr/>
    </dgm:pt>
    <dgm:pt modelId="{3A84F010-2B20-4769-8FBE-A040D5453EBF}" type="pres">
      <dgm:prSet presAssocID="{A0AACB33-5F84-4CED-A44A-A07CAFBAABEB}" presName="child1" presStyleLbl="bgAcc1" presStyleIdx="0" presStyleCnt="3" custScaleX="117738"/>
      <dgm:spPr/>
      <dgm:t>
        <a:bodyPr/>
        <a:lstStyle/>
        <a:p>
          <a:endParaRPr lang="en-GB"/>
        </a:p>
      </dgm:t>
    </dgm:pt>
    <dgm:pt modelId="{B0F75B1D-B5FB-4CF3-B717-58DC6A4BF802}" type="pres">
      <dgm:prSet presAssocID="{A0AACB33-5F84-4CED-A44A-A07CAFBAABEB}" presName="child1Text" presStyleLbl="bgAcc1" presStyleIdx="0" presStyleCnt="3">
        <dgm:presLayoutVars>
          <dgm:bulletEnabled val="1"/>
        </dgm:presLayoutVars>
      </dgm:prSet>
      <dgm:spPr/>
      <dgm:t>
        <a:bodyPr/>
        <a:lstStyle/>
        <a:p>
          <a:endParaRPr lang="en-GB"/>
        </a:p>
      </dgm:t>
    </dgm:pt>
    <dgm:pt modelId="{2146F696-7865-4E65-8027-9D74C58D1976}" type="pres">
      <dgm:prSet presAssocID="{A0AACB33-5F84-4CED-A44A-A07CAFBAABEB}" presName="child2group" presStyleCnt="0"/>
      <dgm:spPr/>
    </dgm:pt>
    <dgm:pt modelId="{0203D3AA-D8D5-4F23-B576-B8061CD69197}" type="pres">
      <dgm:prSet presAssocID="{A0AACB33-5F84-4CED-A44A-A07CAFBAABEB}" presName="child2" presStyleLbl="bgAcc1" presStyleIdx="1" presStyleCnt="3" custScaleX="107739"/>
      <dgm:spPr/>
      <dgm:t>
        <a:bodyPr/>
        <a:lstStyle/>
        <a:p>
          <a:endParaRPr lang="en-GB"/>
        </a:p>
      </dgm:t>
    </dgm:pt>
    <dgm:pt modelId="{A0AB7BE0-8F3B-4970-8096-1450CBA2601F}" type="pres">
      <dgm:prSet presAssocID="{A0AACB33-5F84-4CED-A44A-A07CAFBAABEB}" presName="child2Text" presStyleLbl="bgAcc1" presStyleIdx="1" presStyleCnt="3">
        <dgm:presLayoutVars>
          <dgm:bulletEnabled val="1"/>
        </dgm:presLayoutVars>
      </dgm:prSet>
      <dgm:spPr/>
      <dgm:t>
        <a:bodyPr/>
        <a:lstStyle/>
        <a:p>
          <a:endParaRPr lang="en-GB"/>
        </a:p>
      </dgm:t>
    </dgm:pt>
    <dgm:pt modelId="{DA22471F-D4D1-4442-81F6-B2C7FCED187F}" type="pres">
      <dgm:prSet presAssocID="{A0AACB33-5F84-4CED-A44A-A07CAFBAABEB}" presName="child4group" presStyleCnt="0"/>
      <dgm:spPr/>
    </dgm:pt>
    <dgm:pt modelId="{9B1D1782-6C64-4735-8B57-6BA3C25E6D12}" type="pres">
      <dgm:prSet presAssocID="{A0AACB33-5F84-4CED-A44A-A07CAFBAABEB}" presName="child4" presStyleLbl="bgAcc1" presStyleIdx="2" presStyleCnt="3" custScaleX="116608"/>
      <dgm:spPr/>
      <dgm:t>
        <a:bodyPr/>
        <a:lstStyle/>
        <a:p>
          <a:endParaRPr lang="en-GB"/>
        </a:p>
      </dgm:t>
    </dgm:pt>
    <dgm:pt modelId="{A408C665-4736-4ADF-B3A2-F28BD045B657}" type="pres">
      <dgm:prSet presAssocID="{A0AACB33-5F84-4CED-A44A-A07CAFBAABEB}" presName="child4Text" presStyleLbl="bgAcc1" presStyleIdx="2" presStyleCnt="3">
        <dgm:presLayoutVars>
          <dgm:bulletEnabled val="1"/>
        </dgm:presLayoutVars>
      </dgm:prSet>
      <dgm:spPr/>
      <dgm:t>
        <a:bodyPr/>
        <a:lstStyle/>
        <a:p>
          <a:endParaRPr lang="en-GB"/>
        </a:p>
      </dgm:t>
    </dgm:pt>
    <dgm:pt modelId="{C0927D16-FF6E-49EE-8E95-AEA09737E07E}" type="pres">
      <dgm:prSet presAssocID="{A0AACB33-5F84-4CED-A44A-A07CAFBAABEB}" presName="childPlaceholder" presStyleCnt="0"/>
      <dgm:spPr/>
    </dgm:pt>
    <dgm:pt modelId="{89595113-16E7-4C89-8262-DCDA39EA40F3}" type="pres">
      <dgm:prSet presAssocID="{A0AACB33-5F84-4CED-A44A-A07CAFBAABEB}" presName="circle" presStyleCnt="0"/>
      <dgm:spPr/>
    </dgm:pt>
    <dgm:pt modelId="{D1864AC7-AFCF-4333-9875-E92CD3767F1F}" type="pres">
      <dgm:prSet presAssocID="{A0AACB33-5F84-4CED-A44A-A07CAFBAABEB}" presName="quadrant1" presStyleLbl="node1" presStyleIdx="0" presStyleCnt="4">
        <dgm:presLayoutVars>
          <dgm:chMax val="1"/>
          <dgm:bulletEnabled val="1"/>
        </dgm:presLayoutVars>
      </dgm:prSet>
      <dgm:spPr/>
      <dgm:t>
        <a:bodyPr/>
        <a:lstStyle/>
        <a:p>
          <a:endParaRPr lang="en-GB"/>
        </a:p>
      </dgm:t>
    </dgm:pt>
    <dgm:pt modelId="{199816C8-FA98-4168-9F80-2FB6BB172701}" type="pres">
      <dgm:prSet presAssocID="{A0AACB33-5F84-4CED-A44A-A07CAFBAABEB}" presName="quadrant2" presStyleLbl="node1" presStyleIdx="1" presStyleCnt="4">
        <dgm:presLayoutVars>
          <dgm:chMax val="1"/>
          <dgm:bulletEnabled val="1"/>
        </dgm:presLayoutVars>
      </dgm:prSet>
      <dgm:spPr/>
      <dgm:t>
        <a:bodyPr/>
        <a:lstStyle/>
        <a:p>
          <a:endParaRPr lang="de-DE"/>
        </a:p>
      </dgm:t>
    </dgm:pt>
    <dgm:pt modelId="{03B39A11-625F-45C2-8413-5B8EF84B4274}" type="pres">
      <dgm:prSet presAssocID="{A0AACB33-5F84-4CED-A44A-A07CAFBAABEB}" presName="quadrant3" presStyleLbl="node1" presStyleIdx="2" presStyleCnt="4">
        <dgm:presLayoutVars>
          <dgm:chMax val="1"/>
          <dgm:bulletEnabled val="1"/>
        </dgm:presLayoutVars>
      </dgm:prSet>
      <dgm:spPr/>
      <dgm:t>
        <a:bodyPr/>
        <a:lstStyle/>
        <a:p>
          <a:endParaRPr lang="de-DE"/>
        </a:p>
      </dgm:t>
    </dgm:pt>
    <dgm:pt modelId="{AC321A35-4BD2-408D-B0C9-599C71613B62}" type="pres">
      <dgm:prSet presAssocID="{A0AACB33-5F84-4CED-A44A-A07CAFBAABEB}" presName="quadrant4" presStyleLbl="node1" presStyleIdx="3" presStyleCnt="4">
        <dgm:presLayoutVars>
          <dgm:chMax val="1"/>
          <dgm:bulletEnabled val="1"/>
        </dgm:presLayoutVars>
      </dgm:prSet>
      <dgm:spPr/>
      <dgm:t>
        <a:bodyPr/>
        <a:lstStyle/>
        <a:p>
          <a:endParaRPr lang="de-DE"/>
        </a:p>
      </dgm:t>
    </dgm:pt>
    <dgm:pt modelId="{D8B0E964-04F8-4458-B50D-41B631AFF3A3}" type="pres">
      <dgm:prSet presAssocID="{A0AACB33-5F84-4CED-A44A-A07CAFBAABEB}" presName="quadrantPlaceholder" presStyleCnt="0"/>
      <dgm:spPr/>
    </dgm:pt>
    <dgm:pt modelId="{C42BD78E-CB4F-49F0-B7FB-E692FF8DB182}" type="pres">
      <dgm:prSet presAssocID="{A0AACB33-5F84-4CED-A44A-A07CAFBAABEB}" presName="center1" presStyleLbl="fgShp" presStyleIdx="0" presStyleCnt="2"/>
      <dgm:spPr/>
    </dgm:pt>
    <dgm:pt modelId="{A5943EF9-F33D-4E19-85C1-2020EE26BF40}" type="pres">
      <dgm:prSet presAssocID="{A0AACB33-5F84-4CED-A44A-A07CAFBAABEB}" presName="center2" presStyleLbl="fgShp" presStyleIdx="1" presStyleCnt="2"/>
      <dgm:spPr/>
    </dgm:pt>
  </dgm:ptLst>
  <dgm:cxnLst>
    <dgm:cxn modelId="{CC0D520B-A06B-4842-B0E1-2421E2C86D68}" srcId="{C9FFB3AA-8050-492D-9611-3DB8E9491BE7}" destId="{B1D531F7-DBDD-474E-80DC-347401339945}" srcOrd="0" destOrd="0" parTransId="{F5F4F46C-62C7-41C1-960E-1ED2FDB958E0}" sibTransId="{820AE133-02AD-4AD5-8BCE-8A7A0E0F0A58}"/>
    <dgm:cxn modelId="{9B69747B-8905-4275-AF09-F52F18AC272A}" type="presOf" srcId="{1494850C-F25C-4F56-96AA-9E0792835EA3}" destId="{A408C665-4736-4ADF-B3A2-F28BD045B657}" srcOrd="1" destOrd="1" presId="urn:microsoft.com/office/officeart/2005/8/layout/cycle4"/>
    <dgm:cxn modelId="{3558A9BE-1370-47F4-BD7C-E5E686E31492}" srcId="{A0AACB33-5F84-4CED-A44A-A07CAFBAABEB}" destId="{C9FFB3AA-8050-492D-9611-3DB8E9491BE7}" srcOrd="0" destOrd="0" parTransId="{34A66E83-03CD-4BF0-A54C-5A7459B7EB2E}" sibTransId="{5683F703-9520-47AD-AC96-CDC772F9B254}"/>
    <dgm:cxn modelId="{1E7B93AB-C6EB-4D8D-AFC7-6634E72A3C78}" type="presOf" srcId="{A0AACB33-5F84-4CED-A44A-A07CAFBAABEB}" destId="{251E9C38-4A11-40BE-ADCA-46D3F1307198}" srcOrd="0" destOrd="0" presId="urn:microsoft.com/office/officeart/2005/8/layout/cycle4"/>
    <dgm:cxn modelId="{2D45CF96-6419-433D-825C-14A75C4D94CD}" type="presOf" srcId="{E537FE7D-8457-4DEC-9F1B-3EF179AA15D9}" destId="{AC321A35-4BD2-408D-B0C9-599C71613B62}" srcOrd="0" destOrd="0" presId="urn:microsoft.com/office/officeart/2005/8/layout/cycle4"/>
    <dgm:cxn modelId="{FF7CCAEE-073D-45BE-A8C4-92BF75D710BA}" type="presOf" srcId="{9C9B9E09-1332-409F-B2A4-595F3FA112EA}" destId="{0203D3AA-D8D5-4F23-B576-B8061CD69197}" srcOrd="0" destOrd="1" presId="urn:microsoft.com/office/officeart/2005/8/layout/cycle4"/>
    <dgm:cxn modelId="{805FF326-6250-474B-9D7C-63F684874905}" srcId="{5FA663E5-D39B-4B23-9449-9F88ADF663D2}" destId="{9C9B9E09-1332-409F-B2A4-595F3FA112EA}" srcOrd="1" destOrd="0" parTransId="{82C374A5-A0A3-4C93-8EEB-FCC236601F0A}" sibTransId="{B34C7FB8-7819-4166-8C39-D9AF551AF459}"/>
    <dgm:cxn modelId="{93DA6B54-3044-4361-B575-16C2431309C9}" srcId="{A0AACB33-5F84-4CED-A44A-A07CAFBAABEB}" destId="{5FA663E5-D39B-4B23-9449-9F88ADF663D2}" srcOrd="1" destOrd="0" parTransId="{BDD998B3-729A-4A2E-990E-97B8505CBE54}" sibTransId="{F003E964-240D-4013-BCB8-112906115C56}"/>
    <dgm:cxn modelId="{AF778D88-CA4F-4013-BFA6-77C60D1093EE}" srcId="{5FA663E5-D39B-4B23-9449-9F88ADF663D2}" destId="{205CEF26-E86B-4FEA-8EBA-F3D8E32642E5}" srcOrd="2" destOrd="0" parTransId="{6F2E5A53-B410-441A-9BB1-F668F7A559A2}" sibTransId="{6FB582FD-7FC1-4EC5-89B2-2D0DD7C45DFB}"/>
    <dgm:cxn modelId="{0D890613-60B8-4084-9762-685F83AF20E0}" type="presOf" srcId="{35AEF189-E1B5-4D08-A33D-6663292AB85E}" destId="{0203D3AA-D8D5-4F23-B576-B8061CD69197}" srcOrd="0" destOrd="0" presId="urn:microsoft.com/office/officeart/2005/8/layout/cycle4"/>
    <dgm:cxn modelId="{8472BB20-69F8-48CB-A6C0-EEA6796153DE}" type="presOf" srcId="{205CEF26-E86B-4FEA-8EBA-F3D8E32642E5}" destId="{A0AB7BE0-8F3B-4970-8096-1450CBA2601F}" srcOrd="1" destOrd="2" presId="urn:microsoft.com/office/officeart/2005/8/layout/cycle4"/>
    <dgm:cxn modelId="{1FF4A9A9-C2A0-4F57-9D8F-11AD307CEDCC}" type="presOf" srcId="{6ABA361F-1C93-41CD-AAE9-30FE8C765F4C}" destId="{A0AB7BE0-8F3B-4970-8096-1450CBA2601F}" srcOrd="1" destOrd="3" presId="urn:microsoft.com/office/officeart/2005/8/layout/cycle4"/>
    <dgm:cxn modelId="{12186498-B8E4-48E0-AD8E-182D3C60BF19}" type="presOf" srcId="{8DE000C6-8390-4A06-9999-7A74E2486192}" destId="{A408C665-4736-4ADF-B3A2-F28BD045B657}" srcOrd="1" destOrd="0" presId="urn:microsoft.com/office/officeart/2005/8/layout/cycle4"/>
    <dgm:cxn modelId="{00A53258-D0A6-477B-8916-7C9950195095}" type="presOf" srcId="{1494850C-F25C-4F56-96AA-9E0792835EA3}" destId="{9B1D1782-6C64-4735-8B57-6BA3C25E6D12}" srcOrd="0" destOrd="1" presId="urn:microsoft.com/office/officeart/2005/8/layout/cycle4"/>
    <dgm:cxn modelId="{DD06D22B-EE81-4C75-98BF-496DABB210A4}" type="presOf" srcId="{B1D531F7-DBDD-474E-80DC-347401339945}" destId="{3A84F010-2B20-4769-8FBE-A040D5453EBF}" srcOrd="0" destOrd="0" presId="urn:microsoft.com/office/officeart/2005/8/layout/cycle4"/>
    <dgm:cxn modelId="{8448FECE-3822-4C44-9F59-FCADB9517E34}" srcId="{A0AACB33-5F84-4CED-A44A-A07CAFBAABEB}" destId="{E537FE7D-8457-4DEC-9F1B-3EF179AA15D9}" srcOrd="3" destOrd="0" parTransId="{FBAA72F8-A265-414A-A05A-22B6495B0AEF}" sibTransId="{5A5559E0-74A1-421D-A64A-2558E136E529}"/>
    <dgm:cxn modelId="{A6C60956-9852-4A6C-9BD2-D38FCD1F2AB2}" type="presOf" srcId="{B1D531F7-DBDD-474E-80DC-347401339945}" destId="{B0F75B1D-B5FB-4CF3-B717-58DC6A4BF802}" srcOrd="1" destOrd="0" presId="urn:microsoft.com/office/officeart/2005/8/layout/cycle4"/>
    <dgm:cxn modelId="{EC34B6AD-3A11-4490-8A1D-1FEBFAECB136}" srcId="{5FA663E5-D39B-4B23-9449-9F88ADF663D2}" destId="{6ABA361F-1C93-41CD-AAE9-30FE8C765F4C}" srcOrd="3" destOrd="0" parTransId="{FBBBC5DF-46F2-4F5D-BE84-857EB55AF6FD}" sibTransId="{D4A8E171-A47A-4D89-B437-E790AA053A31}"/>
    <dgm:cxn modelId="{0A2E58E7-6E70-4BA6-ACE7-1616488392CD}" srcId="{A0AACB33-5F84-4CED-A44A-A07CAFBAABEB}" destId="{B7EFAC41-A932-4769-B881-8AFDE6E57A33}" srcOrd="2" destOrd="0" parTransId="{5BBE5A5F-E4C0-44FC-B1B8-6188F565ECC3}" sibTransId="{6C342E7F-67FB-419D-9FFE-78034AA9BCDE}"/>
    <dgm:cxn modelId="{36ED2FDC-1DBA-41BB-B23B-035DFB5FD351}" srcId="{E537FE7D-8457-4DEC-9F1B-3EF179AA15D9}" destId="{8DE000C6-8390-4A06-9999-7A74E2486192}" srcOrd="0" destOrd="0" parTransId="{FC34C46F-2625-4823-BDD4-E9405D58D199}" sibTransId="{060EB0ED-6A53-4B39-9A99-CD2E9508F2F1}"/>
    <dgm:cxn modelId="{41D8C056-B3E6-400A-BE02-E9B5AC263B15}" type="presOf" srcId="{C9FFB3AA-8050-492D-9611-3DB8E9491BE7}" destId="{D1864AC7-AFCF-4333-9875-E92CD3767F1F}" srcOrd="0" destOrd="0" presId="urn:microsoft.com/office/officeart/2005/8/layout/cycle4"/>
    <dgm:cxn modelId="{2DBC7201-46F2-43E3-85E8-8F3843AB96D5}" srcId="{E537FE7D-8457-4DEC-9F1B-3EF179AA15D9}" destId="{1494850C-F25C-4F56-96AA-9E0792835EA3}" srcOrd="1" destOrd="0" parTransId="{154EEF45-0429-465E-BDFC-AE27277427FD}" sibTransId="{DC70B2B4-32A0-441B-B829-EF38C3C63B0E}"/>
    <dgm:cxn modelId="{3C82043C-8C2E-470F-88B3-800D3527BBC1}" type="presOf" srcId="{B7EFAC41-A932-4769-B881-8AFDE6E57A33}" destId="{03B39A11-625F-45C2-8413-5B8EF84B4274}" srcOrd="0" destOrd="0" presId="urn:microsoft.com/office/officeart/2005/8/layout/cycle4"/>
    <dgm:cxn modelId="{0104FFEF-D42D-4D8A-9EB1-2FF465569873}" type="presOf" srcId="{35AEF189-E1B5-4D08-A33D-6663292AB85E}" destId="{A0AB7BE0-8F3B-4970-8096-1450CBA2601F}" srcOrd="1" destOrd="0" presId="urn:microsoft.com/office/officeart/2005/8/layout/cycle4"/>
    <dgm:cxn modelId="{5180BCA8-6225-4A8F-A972-D596B455D0CC}" type="presOf" srcId="{6ABA361F-1C93-41CD-AAE9-30FE8C765F4C}" destId="{0203D3AA-D8D5-4F23-B576-B8061CD69197}" srcOrd="0" destOrd="3" presId="urn:microsoft.com/office/officeart/2005/8/layout/cycle4"/>
    <dgm:cxn modelId="{E3918CF6-FFD8-4B87-9FFA-79FF0EF21EE0}" type="presOf" srcId="{5FA663E5-D39B-4B23-9449-9F88ADF663D2}" destId="{199816C8-FA98-4168-9F80-2FB6BB172701}" srcOrd="0" destOrd="0" presId="urn:microsoft.com/office/officeart/2005/8/layout/cycle4"/>
    <dgm:cxn modelId="{516E9302-BABA-4B27-A344-4D1B4E1DEFC9}" srcId="{5FA663E5-D39B-4B23-9449-9F88ADF663D2}" destId="{35AEF189-E1B5-4D08-A33D-6663292AB85E}" srcOrd="0" destOrd="0" parTransId="{09C166AC-75DC-41E1-A60B-80B7D8392687}" sibTransId="{71455D24-68F0-401F-93DC-794A7070DA59}"/>
    <dgm:cxn modelId="{B16D6E4B-5F9C-4F2F-8B13-845177763D78}" type="presOf" srcId="{205CEF26-E86B-4FEA-8EBA-F3D8E32642E5}" destId="{0203D3AA-D8D5-4F23-B576-B8061CD69197}" srcOrd="0" destOrd="2" presId="urn:microsoft.com/office/officeart/2005/8/layout/cycle4"/>
    <dgm:cxn modelId="{4F4A01BB-DB86-45EB-ADAF-513F805FC1AC}" type="presOf" srcId="{8DE000C6-8390-4A06-9999-7A74E2486192}" destId="{9B1D1782-6C64-4735-8B57-6BA3C25E6D12}" srcOrd="0" destOrd="0" presId="urn:microsoft.com/office/officeart/2005/8/layout/cycle4"/>
    <dgm:cxn modelId="{52E1674D-4ED5-4F6D-B0E4-E29CD1FA7A86}" type="presOf" srcId="{9C9B9E09-1332-409F-B2A4-595F3FA112EA}" destId="{A0AB7BE0-8F3B-4970-8096-1450CBA2601F}" srcOrd="1" destOrd="1" presId="urn:microsoft.com/office/officeart/2005/8/layout/cycle4"/>
    <dgm:cxn modelId="{E683D1BC-B53C-49F4-963D-C3D03EA28322}" type="presParOf" srcId="{251E9C38-4A11-40BE-ADCA-46D3F1307198}" destId="{C3357496-C1B4-44D0-BF71-556917E68AC0}" srcOrd="0" destOrd="0" presId="urn:microsoft.com/office/officeart/2005/8/layout/cycle4"/>
    <dgm:cxn modelId="{A3A6B332-A1F1-4A1E-A100-E1C4F9C01E02}" type="presParOf" srcId="{C3357496-C1B4-44D0-BF71-556917E68AC0}" destId="{D7066C85-436B-47F4-8AD8-D7751C80D483}" srcOrd="0" destOrd="0" presId="urn:microsoft.com/office/officeart/2005/8/layout/cycle4"/>
    <dgm:cxn modelId="{0798986A-37C0-45F3-ABA5-0185F177B331}" type="presParOf" srcId="{D7066C85-436B-47F4-8AD8-D7751C80D483}" destId="{3A84F010-2B20-4769-8FBE-A040D5453EBF}" srcOrd="0" destOrd="0" presId="urn:microsoft.com/office/officeart/2005/8/layout/cycle4"/>
    <dgm:cxn modelId="{F8C85408-80EF-4BA0-A1BC-0FD6BA676CC8}" type="presParOf" srcId="{D7066C85-436B-47F4-8AD8-D7751C80D483}" destId="{B0F75B1D-B5FB-4CF3-B717-58DC6A4BF802}" srcOrd="1" destOrd="0" presId="urn:microsoft.com/office/officeart/2005/8/layout/cycle4"/>
    <dgm:cxn modelId="{D28103B4-9763-4807-8DD9-12FA602EFE4C}" type="presParOf" srcId="{C3357496-C1B4-44D0-BF71-556917E68AC0}" destId="{2146F696-7865-4E65-8027-9D74C58D1976}" srcOrd="1" destOrd="0" presId="urn:microsoft.com/office/officeart/2005/8/layout/cycle4"/>
    <dgm:cxn modelId="{7F021660-0064-4EC3-A8C9-03BBB363C764}" type="presParOf" srcId="{2146F696-7865-4E65-8027-9D74C58D1976}" destId="{0203D3AA-D8D5-4F23-B576-B8061CD69197}" srcOrd="0" destOrd="0" presId="urn:microsoft.com/office/officeart/2005/8/layout/cycle4"/>
    <dgm:cxn modelId="{5941C4A2-4FED-4230-A0DC-63F7E6EC2D2C}" type="presParOf" srcId="{2146F696-7865-4E65-8027-9D74C58D1976}" destId="{A0AB7BE0-8F3B-4970-8096-1450CBA2601F}" srcOrd="1" destOrd="0" presId="urn:microsoft.com/office/officeart/2005/8/layout/cycle4"/>
    <dgm:cxn modelId="{B80F3630-44EE-4D57-9DDC-8C58C3C5DFA8}" type="presParOf" srcId="{C3357496-C1B4-44D0-BF71-556917E68AC0}" destId="{DA22471F-D4D1-4442-81F6-B2C7FCED187F}" srcOrd="2" destOrd="0" presId="urn:microsoft.com/office/officeart/2005/8/layout/cycle4"/>
    <dgm:cxn modelId="{E1981EFC-791D-4913-8D53-C8B6E4446086}" type="presParOf" srcId="{DA22471F-D4D1-4442-81F6-B2C7FCED187F}" destId="{9B1D1782-6C64-4735-8B57-6BA3C25E6D12}" srcOrd="0" destOrd="0" presId="urn:microsoft.com/office/officeart/2005/8/layout/cycle4"/>
    <dgm:cxn modelId="{4D9443BF-4E8D-40F4-9211-A2F48A5A7E2C}" type="presParOf" srcId="{DA22471F-D4D1-4442-81F6-B2C7FCED187F}" destId="{A408C665-4736-4ADF-B3A2-F28BD045B657}" srcOrd="1" destOrd="0" presId="urn:microsoft.com/office/officeart/2005/8/layout/cycle4"/>
    <dgm:cxn modelId="{4FA6FC1E-3C54-41FC-9132-2A508E1A2C5D}" type="presParOf" srcId="{C3357496-C1B4-44D0-BF71-556917E68AC0}" destId="{C0927D16-FF6E-49EE-8E95-AEA09737E07E}" srcOrd="3" destOrd="0" presId="urn:microsoft.com/office/officeart/2005/8/layout/cycle4"/>
    <dgm:cxn modelId="{A0E21DF3-094D-42E2-ADDD-082AA44B4152}" type="presParOf" srcId="{251E9C38-4A11-40BE-ADCA-46D3F1307198}" destId="{89595113-16E7-4C89-8262-DCDA39EA40F3}" srcOrd="1" destOrd="0" presId="urn:microsoft.com/office/officeart/2005/8/layout/cycle4"/>
    <dgm:cxn modelId="{8AF0AFFC-9DE6-4AD2-93BC-CDA1E0AEBB8B}" type="presParOf" srcId="{89595113-16E7-4C89-8262-DCDA39EA40F3}" destId="{D1864AC7-AFCF-4333-9875-E92CD3767F1F}" srcOrd="0" destOrd="0" presId="urn:microsoft.com/office/officeart/2005/8/layout/cycle4"/>
    <dgm:cxn modelId="{BC30FC58-4611-477F-A8CD-9725517A0340}" type="presParOf" srcId="{89595113-16E7-4C89-8262-DCDA39EA40F3}" destId="{199816C8-FA98-4168-9F80-2FB6BB172701}" srcOrd="1" destOrd="0" presId="urn:microsoft.com/office/officeart/2005/8/layout/cycle4"/>
    <dgm:cxn modelId="{3D87880B-454D-4673-ABFB-FF57F2AD024C}" type="presParOf" srcId="{89595113-16E7-4C89-8262-DCDA39EA40F3}" destId="{03B39A11-625F-45C2-8413-5B8EF84B4274}" srcOrd="2" destOrd="0" presId="urn:microsoft.com/office/officeart/2005/8/layout/cycle4"/>
    <dgm:cxn modelId="{FE3C721B-7DE0-4838-9609-E712BA530EAC}" type="presParOf" srcId="{89595113-16E7-4C89-8262-DCDA39EA40F3}" destId="{AC321A35-4BD2-408D-B0C9-599C71613B62}" srcOrd="3" destOrd="0" presId="urn:microsoft.com/office/officeart/2005/8/layout/cycle4"/>
    <dgm:cxn modelId="{5330AE3E-5C50-4C25-A382-623BB3A6B834}" type="presParOf" srcId="{89595113-16E7-4C89-8262-DCDA39EA40F3}" destId="{D8B0E964-04F8-4458-B50D-41B631AFF3A3}" srcOrd="4" destOrd="0" presId="urn:microsoft.com/office/officeart/2005/8/layout/cycle4"/>
    <dgm:cxn modelId="{C4EC8252-9F8F-4445-B93B-06347E1DBEB7}" type="presParOf" srcId="{251E9C38-4A11-40BE-ADCA-46D3F1307198}" destId="{C42BD78E-CB4F-49F0-B7FB-E692FF8DB182}" srcOrd="2" destOrd="0" presId="urn:microsoft.com/office/officeart/2005/8/layout/cycle4"/>
    <dgm:cxn modelId="{7B84B049-A36F-490B-A13B-E5D6F651B7A7}" type="presParOf" srcId="{251E9C38-4A11-40BE-ADCA-46D3F1307198}" destId="{A5943EF9-F33D-4E19-85C1-2020EE26BF4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ACB33-5F84-4CED-A44A-A07CAFBAABEB}" type="doc">
      <dgm:prSet loTypeId="urn:microsoft.com/office/officeart/2005/8/layout/cycle4" loCatId="cycle" qsTypeId="urn:microsoft.com/office/officeart/2005/8/quickstyle/simple1" qsCatId="simple" csTypeId="urn:microsoft.com/office/officeart/2005/8/colors/accent3_1" csCatId="accent3" phldr="1"/>
      <dgm:spPr/>
      <dgm:t>
        <a:bodyPr/>
        <a:lstStyle/>
        <a:p>
          <a:endParaRPr lang="en-GB"/>
        </a:p>
      </dgm:t>
    </dgm:pt>
    <dgm:pt modelId="{C9FFB3AA-8050-492D-9611-3DB8E9491BE7}">
      <dgm:prSet phldrT="[Text]" custT="1"/>
      <dgm:spPr>
        <a:solidFill>
          <a:srgbClr val="CCFF99"/>
        </a:solidFill>
        <a:ln>
          <a:noFill/>
        </a:ln>
        <a:effectLst>
          <a:outerShdw blurRad="50800" dist="38100" dir="2700000" algn="tl" rotWithShape="0">
            <a:prstClr val="black">
              <a:alpha val="40000"/>
            </a:prstClr>
          </a:outerShdw>
        </a:effectLst>
      </dgm:spPr>
      <dgm:t>
        <a:bodyPr/>
        <a:lstStyle/>
        <a:p>
          <a:pPr marL="0" indent="0"/>
          <a:endParaRPr lang="en-GB" sz="1800" dirty="0">
            <a:latin typeface="Franklin Gothic Medium" panose="020B0603020102020204" pitchFamily="34" charset="0"/>
          </a:endParaRPr>
        </a:p>
      </dgm:t>
    </dgm:pt>
    <dgm:pt modelId="{34A66E83-03CD-4BF0-A54C-5A7459B7EB2E}" type="parTrans" cxnId="{3558A9BE-1370-47F4-BD7C-E5E686E31492}">
      <dgm:prSet/>
      <dgm:spPr/>
      <dgm:t>
        <a:bodyPr/>
        <a:lstStyle/>
        <a:p>
          <a:endParaRPr lang="en-GB">
            <a:latin typeface="Calibri" panose="020F0502020204030204" pitchFamily="34" charset="0"/>
          </a:endParaRPr>
        </a:p>
      </dgm:t>
    </dgm:pt>
    <dgm:pt modelId="{5683F703-9520-47AD-AC96-CDC772F9B254}" type="sibTrans" cxnId="{3558A9BE-1370-47F4-BD7C-E5E686E31492}">
      <dgm:prSet/>
      <dgm:spPr/>
      <dgm:t>
        <a:bodyPr/>
        <a:lstStyle/>
        <a:p>
          <a:endParaRPr lang="en-GB">
            <a:latin typeface="Calibri" panose="020F0502020204030204" pitchFamily="34" charset="0"/>
          </a:endParaRPr>
        </a:p>
      </dgm:t>
    </dgm:pt>
    <dgm:pt modelId="{B1D531F7-DBDD-474E-80DC-347401339945}">
      <dgm:prSet phldrT="[Text]" custT="1"/>
      <dgm:spPr>
        <a:noFill/>
      </dgm:spPr>
      <dgm:t>
        <a:bodyPr/>
        <a:lstStyle/>
        <a:p>
          <a:endParaRPr lang="en-GB" sz="1400" dirty="0">
            <a:latin typeface="Calibri" panose="020F0502020204030204" pitchFamily="34" charset="0"/>
          </a:endParaRPr>
        </a:p>
      </dgm:t>
    </dgm:pt>
    <dgm:pt modelId="{F5F4F46C-62C7-41C1-960E-1ED2FDB958E0}" type="parTrans" cxnId="{CC0D520B-A06B-4842-B0E1-2421E2C86D68}">
      <dgm:prSet/>
      <dgm:spPr/>
      <dgm:t>
        <a:bodyPr/>
        <a:lstStyle/>
        <a:p>
          <a:endParaRPr lang="en-GB">
            <a:latin typeface="Calibri" panose="020F0502020204030204" pitchFamily="34" charset="0"/>
          </a:endParaRPr>
        </a:p>
      </dgm:t>
    </dgm:pt>
    <dgm:pt modelId="{820AE133-02AD-4AD5-8BCE-8A7A0E0F0A58}" type="sibTrans" cxnId="{CC0D520B-A06B-4842-B0E1-2421E2C86D68}">
      <dgm:prSet/>
      <dgm:spPr/>
      <dgm:t>
        <a:bodyPr/>
        <a:lstStyle/>
        <a:p>
          <a:endParaRPr lang="en-GB">
            <a:latin typeface="Calibri" panose="020F0502020204030204" pitchFamily="34" charset="0"/>
          </a:endParaRPr>
        </a:p>
      </dgm:t>
    </dgm:pt>
    <dgm:pt modelId="{5FA663E5-D39B-4B23-9449-9F88ADF663D2}">
      <dgm:prSet phldrT="[Text]"/>
      <dgm:spPr>
        <a:solidFill>
          <a:schemeClr val="accent6">
            <a:lumMod val="60000"/>
            <a:lumOff val="40000"/>
          </a:schemeClr>
        </a:solidFill>
        <a:ln>
          <a:noFill/>
        </a:ln>
        <a:effectLst>
          <a:outerShdw blurRad="50800" dist="38100" dir="2700000" algn="tl" rotWithShape="0">
            <a:prstClr val="black">
              <a:alpha val="40000"/>
            </a:prstClr>
          </a:outerShdw>
        </a:effectLst>
      </dgm:spPr>
      <dgm:t>
        <a:bodyPr/>
        <a:lstStyle/>
        <a:p>
          <a:endParaRPr lang="en-GB" dirty="0">
            <a:latin typeface="Calibri" panose="020F0502020204030204" pitchFamily="34" charset="0"/>
          </a:endParaRPr>
        </a:p>
      </dgm:t>
    </dgm:pt>
    <dgm:pt modelId="{BDD998B3-729A-4A2E-990E-97B8505CBE54}" type="parTrans" cxnId="{93DA6B54-3044-4361-B575-16C2431309C9}">
      <dgm:prSet/>
      <dgm:spPr/>
      <dgm:t>
        <a:bodyPr/>
        <a:lstStyle/>
        <a:p>
          <a:endParaRPr lang="en-GB">
            <a:latin typeface="Calibri" panose="020F0502020204030204" pitchFamily="34" charset="0"/>
          </a:endParaRPr>
        </a:p>
      </dgm:t>
    </dgm:pt>
    <dgm:pt modelId="{F003E964-240D-4013-BCB8-112906115C56}" type="sibTrans" cxnId="{93DA6B54-3044-4361-B575-16C2431309C9}">
      <dgm:prSet/>
      <dgm:spPr/>
      <dgm:t>
        <a:bodyPr/>
        <a:lstStyle/>
        <a:p>
          <a:endParaRPr lang="en-GB">
            <a:latin typeface="Calibri" panose="020F0502020204030204" pitchFamily="34" charset="0"/>
          </a:endParaRPr>
        </a:p>
      </dgm:t>
    </dgm:pt>
    <dgm:pt modelId="{35AEF189-E1B5-4D08-A33D-6663292AB85E}">
      <dgm:prSet phldrT="[Text]" custT="1"/>
      <dgm:spPr>
        <a:noFill/>
      </dgm:spPr>
      <dgm:t>
        <a:bodyPr/>
        <a:lstStyle/>
        <a:p>
          <a:endParaRPr lang="en-GB" sz="1400" dirty="0">
            <a:latin typeface="Calibri" panose="020F0502020204030204" pitchFamily="34" charset="0"/>
          </a:endParaRPr>
        </a:p>
      </dgm:t>
    </dgm:pt>
    <dgm:pt modelId="{09C166AC-75DC-41E1-A60B-80B7D8392687}" type="parTrans" cxnId="{516E9302-BABA-4B27-A344-4D1B4E1DEFC9}">
      <dgm:prSet/>
      <dgm:spPr/>
      <dgm:t>
        <a:bodyPr/>
        <a:lstStyle/>
        <a:p>
          <a:endParaRPr lang="en-GB">
            <a:latin typeface="Calibri" panose="020F0502020204030204" pitchFamily="34" charset="0"/>
          </a:endParaRPr>
        </a:p>
      </dgm:t>
    </dgm:pt>
    <dgm:pt modelId="{71455D24-68F0-401F-93DC-794A7070DA59}" type="sibTrans" cxnId="{516E9302-BABA-4B27-A344-4D1B4E1DEFC9}">
      <dgm:prSet/>
      <dgm:spPr/>
      <dgm:t>
        <a:bodyPr/>
        <a:lstStyle/>
        <a:p>
          <a:endParaRPr lang="en-GB">
            <a:latin typeface="Calibri" panose="020F0502020204030204" pitchFamily="34" charset="0"/>
          </a:endParaRPr>
        </a:p>
      </dgm:t>
    </dgm:pt>
    <dgm:pt modelId="{B7EFAC41-A932-4769-B881-8AFDE6E57A33}">
      <dgm:prSet phldrT="[Text]"/>
      <dgm:spPr>
        <a:solidFill>
          <a:srgbClr val="CC00FF">
            <a:alpha val="94902"/>
          </a:srgbClr>
        </a:solidFill>
        <a:ln>
          <a:noFill/>
        </a:ln>
        <a:effectLst>
          <a:outerShdw blurRad="50800" dist="38100" dir="2700000" algn="tl" rotWithShape="0">
            <a:prstClr val="black">
              <a:alpha val="40000"/>
            </a:prstClr>
          </a:outerShdw>
        </a:effectLst>
      </dgm:spPr>
      <dgm:t>
        <a:bodyPr/>
        <a:lstStyle/>
        <a:p>
          <a:endParaRPr lang="en-GB" dirty="0">
            <a:latin typeface="Calibri" panose="020F0502020204030204" pitchFamily="34" charset="0"/>
          </a:endParaRPr>
        </a:p>
      </dgm:t>
    </dgm:pt>
    <dgm:pt modelId="{5BBE5A5F-E4C0-44FC-B1B8-6188F565ECC3}" type="parTrans" cxnId="{0A2E58E7-6E70-4BA6-ACE7-1616488392CD}">
      <dgm:prSet/>
      <dgm:spPr/>
      <dgm:t>
        <a:bodyPr/>
        <a:lstStyle/>
        <a:p>
          <a:endParaRPr lang="en-GB">
            <a:latin typeface="Calibri" panose="020F0502020204030204" pitchFamily="34" charset="0"/>
          </a:endParaRPr>
        </a:p>
      </dgm:t>
    </dgm:pt>
    <dgm:pt modelId="{6C342E7F-67FB-419D-9FFE-78034AA9BCDE}" type="sibTrans" cxnId="{0A2E58E7-6E70-4BA6-ACE7-1616488392CD}">
      <dgm:prSet/>
      <dgm:spPr/>
      <dgm:t>
        <a:bodyPr/>
        <a:lstStyle/>
        <a:p>
          <a:endParaRPr lang="en-GB">
            <a:latin typeface="Calibri" panose="020F0502020204030204" pitchFamily="34" charset="0"/>
          </a:endParaRPr>
        </a:p>
      </dgm:t>
    </dgm:pt>
    <dgm:pt modelId="{E537FE7D-8457-4DEC-9F1B-3EF179AA15D9}">
      <dgm:prSet phldrT="[Text]"/>
      <dgm:spPr>
        <a:solidFill>
          <a:srgbClr val="FFFF00"/>
        </a:solidFill>
        <a:ln>
          <a:noFill/>
        </a:ln>
        <a:effectLst>
          <a:outerShdw blurRad="50800" dist="38100" dir="2700000" algn="tl" rotWithShape="0">
            <a:prstClr val="black">
              <a:alpha val="40000"/>
            </a:prstClr>
          </a:outerShdw>
        </a:effectLst>
      </dgm:spPr>
      <dgm:t>
        <a:bodyPr/>
        <a:lstStyle/>
        <a:p>
          <a:endParaRPr lang="en-GB" dirty="0">
            <a:latin typeface="Calibri" panose="020F0502020204030204" pitchFamily="34" charset="0"/>
          </a:endParaRPr>
        </a:p>
      </dgm:t>
    </dgm:pt>
    <dgm:pt modelId="{FBAA72F8-A265-414A-A05A-22B6495B0AEF}" type="parTrans" cxnId="{8448FECE-3822-4C44-9F59-FCADB9517E34}">
      <dgm:prSet/>
      <dgm:spPr/>
      <dgm:t>
        <a:bodyPr/>
        <a:lstStyle/>
        <a:p>
          <a:endParaRPr lang="en-GB">
            <a:latin typeface="Calibri" panose="020F0502020204030204" pitchFamily="34" charset="0"/>
          </a:endParaRPr>
        </a:p>
      </dgm:t>
    </dgm:pt>
    <dgm:pt modelId="{5A5559E0-74A1-421D-A64A-2558E136E529}" type="sibTrans" cxnId="{8448FECE-3822-4C44-9F59-FCADB9517E34}">
      <dgm:prSet/>
      <dgm:spPr/>
      <dgm:t>
        <a:bodyPr/>
        <a:lstStyle/>
        <a:p>
          <a:endParaRPr lang="en-GB">
            <a:latin typeface="Calibri" panose="020F0502020204030204" pitchFamily="34" charset="0"/>
          </a:endParaRPr>
        </a:p>
      </dgm:t>
    </dgm:pt>
    <dgm:pt modelId="{8DE000C6-8390-4A06-9999-7A74E2486192}">
      <dgm:prSet phldrT="[Text]" custT="1"/>
      <dgm:spPr>
        <a:noFill/>
      </dgm:spPr>
      <dgm:t>
        <a:bodyPr/>
        <a:lstStyle/>
        <a:p>
          <a:endParaRPr lang="en-GB" sz="1400" dirty="0">
            <a:latin typeface="Calibri" panose="020F0502020204030204" pitchFamily="34" charset="0"/>
          </a:endParaRPr>
        </a:p>
      </dgm:t>
    </dgm:pt>
    <dgm:pt modelId="{FC34C46F-2625-4823-BDD4-E9405D58D199}" type="parTrans" cxnId="{36ED2FDC-1DBA-41BB-B23B-035DFB5FD351}">
      <dgm:prSet/>
      <dgm:spPr/>
      <dgm:t>
        <a:bodyPr/>
        <a:lstStyle/>
        <a:p>
          <a:endParaRPr lang="en-GB">
            <a:latin typeface="Calibri" panose="020F0502020204030204" pitchFamily="34" charset="0"/>
          </a:endParaRPr>
        </a:p>
      </dgm:t>
    </dgm:pt>
    <dgm:pt modelId="{060EB0ED-6A53-4B39-9A99-CD2E9508F2F1}" type="sibTrans" cxnId="{36ED2FDC-1DBA-41BB-B23B-035DFB5FD351}">
      <dgm:prSet/>
      <dgm:spPr/>
      <dgm:t>
        <a:bodyPr/>
        <a:lstStyle/>
        <a:p>
          <a:endParaRPr lang="en-GB">
            <a:latin typeface="Calibri" panose="020F0502020204030204" pitchFamily="34" charset="0"/>
          </a:endParaRPr>
        </a:p>
      </dgm:t>
    </dgm:pt>
    <dgm:pt modelId="{6ABA361F-1C93-41CD-AAE9-30FE8C765F4C}">
      <dgm:prSet phldrT="[Text]" custT="1"/>
      <dgm:spPr>
        <a:noFill/>
      </dgm:spPr>
      <dgm:t>
        <a:bodyPr/>
        <a:lstStyle/>
        <a:p>
          <a:endParaRPr lang="en-GB" sz="1400" dirty="0">
            <a:latin typeface="Calibri" panose="020F0502020204030204" pitchFamily="34" charset="0"/>
          </a:endParaRPr>
        </a:p>
      </dgm:t>
    </dgm:pt>
    <dgm:pt modelId="{FBBBC5DF-46F2-4F5D-BE84-857EB55AF6FD}" type="parTrans" cxnId="{EC34B6AD-3A11-4490-8A1D-1FEBFAECB136}">
      <dgm:prSet/>
      <dgm:spPr/>
      <dgm:t>
        <a:bodyPr/>
        <a:lstStyle/>
        <a:p>
          <a:endParaRPr lang="en-GB"/>
        </a:p>
      </dgm:t>
    </dgm:pt>
    <dgm:pt modelId="{D4A8E171-A47A-4D89-B437-E790AA053A31}" type="sibTrans" cxnId="{EC34B6AD-3A11-4490-8A1D-1FEBFAECB136}">
      <dgm:prSet/>
      <dgm:spPr/>
      <dgm:t>
        <a:bodyPr/>
        <a:lstStyle/>
        <a:p>
          <a:endParaRPr lang="en-GB"/>
        </a:p>
      </dgm:t>
    </dgm:pt>
    <dgm:pt modelId="{1494850C-F25C-4F56-96AA-9E0792835EA3}">
      <dgm:prSet phldrT="[Text]" custT="1"/>
      <dgm:spPr>
        <a:noFill/>
      </dgm:spPr>
      <dgm:t>
        <a:bodyPr/>
        <a:lstStyle/>
        <a:p>
          <a:endParaRPr lang="en-GB" sz="1400" dirty="0">
            <a:latin typeface="Calibri" panose="020F0502020204030204" pitchFamily="34" charset="0"/>
          </a:endParaRPr>
        </a:p>
      </dgm:t>
    </dgm:pt>
    <dgm:pt modelId="{154EEF45-0429-465E-BDFC-AE27277427FD}" type="parTrans" cxnId="{2DBC7201-46F2-43E3-85E8-8F3843AB96D5}">
      <dgm:prSet/>
      <dgm:spPr/>
      <dgm:t>
        <a:bodyPr/>
        <a:lstStyle/>
        <a:p>
          <a:endParaRPr lang="en-GB"/>
        </a:p>
      </dgm:t>
    </dgm:pt>
    <dgm:pt modelId="{DC70B2B4-32A0-441B-B829-EF38C3C63B0E}" type="sibTrans" cxnId="{2DBC7201-46F2-43E3-85E8-8F3843AB96D5}">
      <dgm:prSet/>
      <dgm:spPr/>
      <dgm:t>
        <a:bodyPr/>
        <a:lstStyle/>
        <a:p>
          <a:endParaRPr lang="en-GB"/>
        </a:p>
      </dgm:t>
    </dgm:pt>
    <dgm:pt modelId="{9C9B9E09-1332-409F-B2A4-595F3FA112EA}">
      <dgm:prSet phldrT="[Text]"/>
      <dgm:spPr>
        <a:noFill/>
      </dgm:spPr>
      <dgm:t>
        <a:bodyPr/>
        <a:lstStyle/>
        <a:p>
          <a:endParaRPr lang="en-GB" dirty="0">
            <a:latin typeface="Calibri" panose="020F0502020204030204" pitchFamily="34" charset="0"/>
          </a:endParaRPr>
        </a:p>
      </dgm:t>
    </dgm:pt>
    <dgm:pt modelId="{82C374A5-A0A3-4C93-8EEB-FCC236601F0A}" type="parTrans" cxnId="{805FF326-6250-474B-9D7C-63F684874905}">
      <dgm:prSet/>
      <dgm:spPr/>
      <dgm:t>
        <a:bodyPr/>
        <a:lstStyle/>
        <a:p>
          <a:endParaRPr lang="en-GB"/>
        </a:p>
      </dgm:t>
    </dgm:pt>
    <dgm:pt modelId="{B34C7FB8-7819-4166-8C39-D9AF551AF459}" type="sibTrans" cxnId="{805FF326-6250-474B-9D7C-63F684874905}">
      <dgm:prSet/>
      <dgm:spPr/>
      <dgm:t>
        <a:bodyPr/>
        <a:lstStyle/>
        <a:p>
          <a:endParaRPr lang="en-GB"/>
        </a:p>
      </dgm:t>
    </dgm:pt>
    <dgm:pt modelId="{205CEF26-E86B-4FEA-8EBA-F3D8E32642E5}">
      <dgm:prSet phldrT="[Text]"/>
      <dgm:spPr>
        <a:noFill/>
      </dgm:spPr>
      <dgm:t>
        <a:bodyPr/>
        <a:lstStyle/>
        <a:p>
          <a:endParaRPr lang="en-GB" dirty="0">
            <a:latin typeface="Calibri" panose="020F0502020204030204" pitchFamily="34" charset="0"/>
          </a:endParaRPr>
        </a:p>
      </dgm:t>
    </dgm:pt>
    <dgm:pt modelId="{6F2E5A53-B410-441A-9BB1-F668F7A559A2}" type="parTrans" cxnId="{AF778D88-CA4F-4013-BFA6-77C60D1093EE}">
      <dgm:prSet/>
      <dgm:spPr/>
      <dgm:t>
        <a:bodyPr/>
        <a:lstStyle/>
        <a:p>
          <a:endParaRPr lang="en-GB"/>
        </a:p>
      </dgm:t>
    </dgm:pt>
    <dgm:pt modelId="{6FB582FD-7FC1-4EC5-89B2-2D0DD7C45DFB}" type="sibTrans" cxnId="{AF778D88-CA4F-4013-BFA6-77C60D1093EE}">
      <dgm:prSet/>
      <dgm:spPr/>
      <dgm:t>
        <a:bodyPr/>
        <a:lstStyle/>
        <a:p>
          <a:endParaRPr lang="en-GB"/>
        </a:p>
      </dgm:t>
    </dgm:pt>
    <dgm:pt modelId="{251E9C38-4A11-40BE-ADCA-46D3F1307198}" type="pres">
      <dgm:prSet presAssocID="{A0AACB33-5F84-4CED-A44A-A07CAFBAABEB}" presName="cycleMatrixDiagram" presStyleCnt="0">
        <dgm:presLayoutVars>
          <dgm:chMax val="1"/>
          <dgm:dir/>
          <dgm:animLvl val="lvl"/>
          <dgm:resizeHandles val="exact"/>
        </dgm:presLayoutVars>
      </dgm:prSet>
      <dgm:spPr/>
      <dgm:t>
        <a:bodyPr/>
        <a:lstStyle/>
        <a:p>
          <a:endParaRPr lang="de-DE"/>
        </a:p>
      </dgm:t>
    </dgm:pt>
    <dgm:pt modelId="{C3357496-C1B4-44D0-BF71-556917E68AC0}" type="pres">
      <dgm:prSet presAssocID="{A0AACB33-5F84-4CED-A44A-A07CAFBAABEB}" presName="children" presStyleCnt="0"/>
      <dgm:spPr/>
    </dgm:pt>
    <dgm:pt modelId="{D7066C85-436B-47F4-8AD8-D7751C80D483}" type="pres">
      <dgm:prSet presAssocID="{A0AACB33-5F84-4CED-A44A-A07CAFBAABEB}" presName="child1group" presStyleCnt="0"/>
      <dgm:spPr/>
    </dgm:pt>
    <dgm:pt modelId="{3A84F010-2B20-4769-8FBE-A040D5453EBF}" type="pres">
      <dgm:prSet presAssocID="{A0AACB33-5F84-4CED-A44A-A07CAFBAABEB}" presName="child1" presStyleLbl="bgAcc1" presStyleIdx="0" presStyleCnt="3" custScaleX="117738"/>
      <dgm:spPr/>
      <dgm:t>
        <a:bodyPr/>
        <a:lstStyle/>
        <a:p>
          <a:endParaRPr lang="en-GB"/>
        </a:p>
      </dgm:t>
    </dgm:pt>
    <dgm:pt modelId="{B0F75B1D-B5FB-4CF3-B717-58DC6A4BF802}" type="pres">
      <dgm:prSet presAssocID="{A0AACB33-5F84-4CED-A44A-A07CAFBAABEB}" presName="child1Text" presStyleLbl="bgAcc1" presStyleIdx="0" presStyleCnt="3">
        <dgm:presLayoutVars>
          <dgm:bulletEnabled val="1"/>
        </dgm:presLayoutVars>
      </dgm:prSet>
      <dgm:spPr/>
      <dgm:t>
        <a:bodyPr/>
        <a:lstStyle/>
        <a:p>
          <a:endParaRPr lang="en-GB"/>
        </a:p>
      </dgm:t>
    </dgm:pt>
    <dgm:pt modelId="{2146F696-7865-4E65-8027-9D74C58D1976}" type="pres">
      <dgm:prSet presAssocID="{A0AACB33-5F84-4CED-A44A-A07CAFBAABEB}" presName="child2group" presStyleCnt="0"/>
      <dgm:spPr/>
    </dgm:pt>
    <dgm:pt modelId="{0203D3AA-D8D5-4F23-B576-B8061CD69197}" type="pres">
      <dgm:prSet presAssocID="{A0AACB33-5F84-4CED-A44A-A07CAFBAABEB}" presName="child2" presStyleLbl="bgAcc1" presStyleIdx="1" presStyleCnt="3" custScaleX="107739"/>
      <dgm:spPr/>
      <dgm:t>
        <a:bodyPr/>
        <a:lstStyle/>
        <a:p>
          <a:endParaRPr lang="en-GB"/>
        </a:p>
      </dgm:t>
    </dgm:pt>
    <dgm:pt modelId="{A0AB7BE0-8F3B-4970-8096-1450CBA2601F}" type="pres">
      <dgm:prSet presAssocID="{A0AACB33-5F84-4CED-A44A-A07CAFBAABEB}" presName="child2Text" presStyleLbl="bgAcc1" presStyleIdx="1" presStyleCnt="3">
        <dgm:presLayoutVars>
          <dgm:bulletEnabled val="1"/>
        </dgm:presLayoutVars>
      </dgm:prSet>
      <dgm:spPr/>
      <dgm:t>
        <a:bodyPr/>
        <a:lstStyle/>
        <a:p>
          <a:endParaRPr lang="en-GB"/>
        </a:p>
      </dgm:t>
    </dgm:pt>
    <dgm:pt modelId="{DA22471F-D4D1-4442-81F6-B2C7FCED187F}" type="pres">
      <dgm:prSet presAssocID="{A0AACB33-5F84-4CED-A44A-A07CAFBAABEB}" presName="child4group" presStyleCnt="0"/>
      <dgm:spPr/>
    </dgm:pt>
    <dgm:pt modelId="{9B1D1782-6C64-4735-8B57-6BA3C25E6D12}" type="pres">
      <dgm:prSet presAssocID="{A0AACB33-5F84-4CED-A44A-A07CAFBAABEB}" presName="child4" presStyleLbl="bgAcc1" presStyleIdx="2" presStyleCnt="3" custScaleX="116608"/>
      <dgm:spPr/>
      <dgm:t>
        <a:bodyPr/>
        <a:lstStyle/>
        <a:p>
          <a:endParaRPr lang="en-GB"/>
        </a:p>
      </dgm:t>
    </dgm:pt>
    <dgm:pt modelId="{A408C665-4736-4ADF-B3A2-F28BD045B657}" type="pres">
      <dgm:prSet presAssocID="{A0AACB33-5F84-4CED-A44A-A07CAFBAABEB}" presName="child4Text" presStyleLbl="bgAcc1" presStyleIdx="2" presStyleCnt="3">
        <dgm:presLayoutVars>
          <dgm:bulletEnabled val="1"/>
        </dgm:presLayoutVars>
      </dgm:prSet>
      <dgm:spPr/>
      <dgm:t>
        <a:bodyPr/>
        <a:lstStyle/>
        <a:p>
          <a:endParaRPr lang="en-GB"/>
        </a:p>
      </dgm:t>
    </dgm:pt>
    <dgm:pt modelId="{C0927D16-FF6E-49EE-8E95-AEA09737E07E}" type="pres">
      <dgm:prSet presAssocID="{A0AACB33-5F84-4CED-A44A-A07CAFBAABEB}" presName="childPlaceholder" presStyleCnt="0"/>
      <dgm:spPr/>
    </dgm:pt>
    <dgm:pt modelId="{89595113-16E7-4C89-8262-DCDA39EA40F3}" type="pres">
      <dgm:prSet presAssocID="{A0AACB33-5F84-4CED-A44A-A07CAFBAABEB}" presName="circle" presStyleCnt="0"/>
      <dgm:spPr/>
    </dgm:pt>
    <dgm:pt modelId="{D1864AC7-AFCF-4333-9875-E92CD3767F1F}" type="pres">
      <dgm:prSet presAssocID="{A0AACB33-5F84-4CED-A44A-A07CAFBAABEB}" presName="quadrant1" presStyleLbl="node1" presStyleIdx="0" presStyleCnt="4">
        <dgm:presLayoutVars>
          <dgm:chMax val="1"/>
          <dgm:bulletEnabled val="1"/>
        </dgm:presLayoutVars>
      </dgm:prSet>
      <dgm:spPr/>
      <dgm:t>
        <a:bodyPr/>
        <a:lstStyle/>
        <a:p>
          <a:endParaRPr lang="en-GB"/>
        </a:p>
      </dgm:t>
    </dgm:pt>
    <dgm:pt modelId="{199816C8-FA98-4168-9F80-2FB6BB172701}" type="pres">
      <dgm:prSet presAssocID="{A0AACB33-5F84-4CED-A44A-A07CAFBAABEB}" presName="quadrant2" presStyleLbl="node1" presStyleIdx="1" presStyleCnt="4">
        <dgm:presLayoutVars>
          <dgm:chMax val="1"/>
          <dgm:bulletEnabled val="1"/>
        </dgm:presLayoutVars>
      </dgm:prSet>
      <dgm:spPr/>
      <dgm:t>
        <a:bodyPr/>
        <a:lstStyle/>
        <a:p>
          <a:endParaRPr lang="de-DE"/>
        </a:p>
      </dgm:t>
    </dgm:pt>
    <dgm:pt modelId="{03B39A11-625F-45C2-8413-5B8EF84B4274}" type="pres">
      <dgm:prSet presAssocID="{A0AACB33-5F84-4CED-A44A-A07CAFBAABEB}" presName="quadrant3" presStyleLbl="node1" presStyleIdx="2" presStyleCnt="4">
        <dgm:presLayoutVars>
          <dgm:chMax val="1"/>
          <dgm:bulletEnabled val="1"/>
        </dgm:presLayoutVars>
      </dgm:prSet>
      <dgm:spPr/>
      <dgm:t>
        <a:bodyPr/>
        <a:lstStyle/>
        <a:p>
          <a:endParaRPr lang="de-DE"/>
        </a:p>
      </dgm:t>
    </dgm:pt>
    <dgm:pt modelId="{AC321A35-4BD2-408D-B0C9-599C71613B62}" type="pres">
      <dgm:prSet presAssocID="{A0AACB33-5F84-4CED-A44A-A07CAFBAABEB}" presName="quadrant4" presStyleLbl="node1" presStyleIdx="3" presStyleCnt="4">
        <dgm:presLayoutVars>
          <dgm:chMax val="1"/>
          <dgm:bulletEnabled val="1"/>
        </dgm:presLayoutVars>
      </dgm:prSet>
      <dgm:spPr/>
      <dgm:t>
        <a:bodyPr/>
        <a:lstStyle/>
        <a:p>
          <a:endParaRPr lang="de-DE"/>
        </a:p>
      </dgm:t>
    </dgm:pt>
    <dgm:pt modelId="{D8B0E964-04F8-4458-B50D-41B631AFF3A3}" type="pres">
      <dgm:prSet presAssocID="{A0AACB33-5F84-4CED-A44A-A07CAFBAABEB}" presName="quadrantPlaceholder" presStyleCnt="0"/>
      <dgm:spPr/>
    </dgm:pt>
    <dgm:pt modelId="{C42BD78E-CB4F-49F0-B7FB-E692FF8DB182}" type="pres">
      <dgm:prSet presAssocID="{A0AACB33-5F84-4CED-A44A-A07CAFBAABEB}" presName="center1" presStyleLbl="fgShp" presStyleIdx="0" presStyleCnt="2"/>
      <dgm:spPr/>
    </dgm:pt>
    <dgm:pt modelId="{A5943EF9-F33D-4E19-85C1-2020EE26BF40}" type="pres">
      <dgm:prSet presAssocID="{A0AACB33-5F84-4CED-A44A-A07CAFBAABEB}" presName="center2" presStyleLbl="fgShp" presStyleIdx="1" presStyleCnt="2"/>
      <dgm:spPr/>
    </dgm:pt>
  </dgm:ptLst>
  <dgm:cxnLst>
    <dgm:cxn modelId="{04E0024B-4E19-4D53-8739-7402C3F33E08}" type="presOf" srcId="{5FA663E5-D39B-4B23-9449-9F88ADF663D2}" destId="{199816C8-FA98-4168-9F80-2FB6BB172701}" srcOrd="0" destOrd="0" presId="urn:microsoft.com/office/officeart/2005/8/layout/cycle4"/>
    <dgm:cxn modelId="{CC0D520B-A06B-4842-B0E1-2421E2C86D68}" srcId="{C9FFB3AA-8050-492D-9611-3DB8E9491BE7}" destId="{B1D531F7-DBDD-474E-80DC-347401339945}" srcOrd="0" destOrd="0" parTransId="{F5F4F46C-62C7-41C1-960E-1ED2FDB958E0}" sibTransId="{820AE133-02AD-4AD5-8BCE-8A7A0E0F0A58}"/>
    <dgm:cxn modelId="{7D26E266-D5EF-4FA1-8BDE-E4BC1F608A55}" type="presOf" srcId="{C9FFB3AA-8050-492D-9611-3DB8E9491BE7}" destId="{D1864AC7-AFCF-4333-9875-E92CD3767F1F}" srcOrd="0" destOrd="0" presId="urn:microsoft.com/office/officeart/2005/8/layout/cycle4"/>
    <dgm:cxn modelId="{3558A9BE-1370-47F4-BD7C-E5E686E31492}" srcId="{A0AACB33-5F84-4CED-A44A-A07CAFBAABEB}" destId="{C9FFB3AA-8050-492D-9611-3DB8E9491BE7}" srcOrd="0" destOrd="0" parTransId="{34A66E83-03CD-4BF0-A54C-5A7459B7EB2E}" sibTransId="{5683F703-9520-47AD-AC96-CDC772F9B254}"/>
    <dgm:cxn modelId="{7B7D168E-946A-435F-ABF9-35D247620CCE}" type="presOf" srcId="{205CEF26-E86B-4FEA-8EBA-F3D8E32642E5}" destId="{0203D3AA-D8D5-4F23-B576-B8061CD69197}" srcOrd="0" destOrd="2" presId="urn:microsoft.com/office/officeart/2005/8/layout/cycle4"/>
    <dgm:cxn modelId="{C031AA9F-6995-434D-BECA-9989715C231D}" type="presOf" srcId="{B1D531F7-DBDD-474E-80DC-347401339945}" destId="{3A84F010-2B20-4769-8FBE-A040D5453EBF}" srcOrd="0" destOrd="0" presId="urn:microsoft.com/office/officeart/2005/8/layout/cycle4"/>
    <dgm:cxn modelId="{96DF9E6B-0AAD-4C3A-8B60-1CAEFE1576F9}" type="presOf" srcId="{9C9B9E09-1332-409F-B2A4-595F3FA112EA}" destId="{A0AB7BE0-8F3B-4970-8096-1450CBA2601F}" srcOrd="1" destOrd="1" presId="urn:microsoft.com/office/officeart/2005/8/layout/cycle4"/>
    <dgm:cxn modelId="{5C0192FC-C439-4101-BBFA-8BD7F9D2D453}" type="presOf" srcId="{B7EFAC41-A932-4769-B881-8AFDE6E57A33}" destId="{03B39A11-625F-45C2-8413-5B8EF84B4274}" srcOrd="0" destOrd="0" presId="urn:microsoft.com/office/officeart/2005/8/layout/cycle4"/>
    <dgm:cxn modelId="{6F01E462-7FEB-4700-94D0-95DEE5C93E28}" type="presOf" srcId="{6ABA361F-1C93-41CD-AAE9-30FE8C765F4C}" destId="{0203D3AA-D8D5-4F23-B576-B8061CD69197}" srcOrd="0" destOrd="3" presId="urn:microsoft.com/office/officeart/2005/8/layout/cycle4"/>
    <dgm:cxn modelId="{865845E9-08D5-4357-BC34-CEF0A503B101}" type="presOf" srcId="{1494850C-F25C-4F56-96AA-9E0792835EA3}" destId="{9B1D1782-6C64-4735-8B57-6BA3C25E6D12}" srcOrd="0" destOrd="1" presId="urn:microsoft.com/office/officeart/2005/8/layout/cycle4"/>
    <dgm:cxn modelId="{805FF326-6250-474B-9D7C-63F684874905}" srcId="{5FA663E5-D39B-4B23-9449-9F88ADF663D2}" destId="{9C9B9E09-1332-409F-B2A4-595F3FA112EA}" srcOrd="1" destOrd="0" parTransId="{82C374A5-A0A3-4C93-8EEB-FCC236601F0A}" sibTransId="{B34C7FB8-7819-4166-8C39-D9AF551AF459}"/>
    <dgm:cxn modelId="{93DA6B54-3044-4361-B575-16C2431309C9}" srcId="{A0AACB33-5F84-4CED-A44A-A07CAFBAABEB}" destId="{5FA663E5-D39B-4B23-9449-9F88ADF663D2}" srcOrd="1" destOrd="0" parTransId="{BDD998B3-729A-4A2E-990E-97B8505CBE54}" sibTransId="{F003E964-240D-4013-BCB8-112906115C56}"/>
    <dgm:cxn modelId="{AF778D88-CA4F-4013-BFA6-77C60D1093EE}" srcId="{5FA663E5-D39B-4B23-9449-9F88ADF663D2}" destId="{205CEF26-E86B-4FEA-8EBA-F3D8E32642E5}" srcOrd="2" destOrd="0" parTransId="{6F2E5A53-B410-441A-9BB1-F668F7A559A2}" sibTransId="{6FB582FD-7FC1-4EC5-89B2-2D0DD7C45DFB}"/>
    <dgm:cxn modelId="{E00A4741-0A82-4C10-9925-D99405DDC58C}" type="presOf" srcId="{B1D531F7-DBDD-474E-80DC-347401339945}" destId="{B0F75B1D-B5FB-4CF3-B717-58DC6A4BF802}" srcOrd="1" destOrd="0" presId="urn:microsoft.com/office/officeart/2005/8/layout/cycle4"/>
    <dgm:cxn modelId="{194D6E07-CD44-42D4-B2B6-CE11F3DCFB9C}" type="presOf" srcId="{E537FE7D-8457-4DEC-9F1B-3EF179AA15D9}" destId="{AC321A35-4BD2-408D-B0C9-599C71613B62}" srcOrd="0" destOrd="0" presId="urn:microsoft.com/office/officeart/2005/8/layout/cycle4"/>
    <dgm:cxn modelId="{2C61BE5D-FE63-4870-91DC-EC2DF2944C4A}" type="presOf" srcId="{6ABA361F-1C93-41CD-AAE9-30FE8C765F4C}" destId="{A0AB7BE0-8F3B-4970-8096-1450CBA2601F}" srcOrd="1" destOrd="3" presId="urn:microsoft.com/office/officeart/2005/8/layout/cycle4"/>
    <dgm:cxn modelId="{2DA11A0A-3CE5-4EB8-A558-06EBA976DCE1}" type="presOf" srcId="{1494850C-F25C-4F56-96AA-9E0792835EA3}" destId="{A408C665-4736-4ADF-B3A2-F28BD045B657}" srcOrd="1" destOrd="1" presId="urn:microsoft.com/office/officeart/2005/8/layout/cycle4"/>
    <dgm:cxn modelId="{8448FECE-3822-4C44-9F59-FCADB9517E34}" srcId="{A0AACB33-5F84-4CED-A44A-A07CAFBAABEB}" destId="{E537FE7D-8457-4DEC-9F1B-3EF179AA15D9}" srcOrd="3" destOrd="0" parTransId="{FBAA72F8-A265-414A-A05A-22B6495B0AEF}" sibTransId="{5A5559E0-74A1-421D-A64A-2558E136E529}"/>
    <dgm:cxn modelId="{32993B6F-285E-48A2-A4D9-8F45BB694175}" type="presOf" srcId="{9C9B9E09-1332-409F-B2A4-595F3FA112EA}" destId="{0203D3AA-D8D5-4F23-B576-B8061CD69197}" srcOrd="0" destOrd="1" presId="urn:microsoft.com/office/officeart/2005/8/layout/cycle4"/>
    <dgm:cxn modelId="{EC34B6AD-3A11-4490-8A1D-1FEBFAECB136}" srcId="{5FA663E5-D39B-4B23-9449-9F88ADF663D2}" destId="{6ABA361F-1C93-41CD-AAE9-30FE8C765F4C}" srcOrd="3" destOrd="0" parTransId="{FBBBC5DF-46F2-4F5D-BE84-857EB55AF6FD}" sibTransId="{D4A8E171-A47A-4D89-B437-E790AA053A31}"/>
    <dgm:cxn modelId="{0A2E58E7-6E70-4BA6-ACE7-1616488392CD}" srcId="{A0AACB33-5F84-4CED-A44A-A07CAFBAABEB}" destId="{B7EFAC41-A932-4769-B881-8AFDE6E57A33}" srcOrd="2" destOrd="0" parTransId="{5BBE5A5F-E4C0-44FC-B1B8-6188F565ECC3}" sibTransId="{6C342E7F-67FB-419D-9FFE-78034AA9BCDE}"/>
    <dgm:cxn modelId="{9E22E991-5DC2-49F9-A07E-0942D735C57C}" type="presOf" srcId="{A0AACB33-5F84-4CED-A44A-A07CAFBAABEB}" destId="{251E9C38-4A11-40BE-ADCA-46D3F1307198}" srcOrd="0" destOrd="0" presId="urn:microsoft.com/office/officeart/2005/8/layout/cycle4"/>
    <dgm:cxn modelId="{36ED2FDC-1DBA-41BB-B23B-035DFB5FD351}" srcId="{E537FE7D-8457-4DEC-9F1B-3EF179AA15D9}" destId="{8DE000C6-8390-4A06-9999-7A74E2486192}" srcOrd="0" destOrd="0" parTransId="{FC34C46F-2625-4823-BDD4-E9405D58D199}" sibTransId="{060EB0ED-6A53-4B39-9A99-CD2E9508F2F1}"/>
    <dgm:cxn modelId="{F96DE783-1617-4251-8760-50744E1A038B}" type="presOf" srcId="{8DE000C6-8390-4A06-9999-7A74E2486192}" destId="{9B1D1782-6C64-4735-8B57-6BA3C25E6D12}" srcOrd="0" destOrd="0" presId="urn:microsoft.com/office/officeart/2005/8/layout/cycle4"/>
    <dgm:cxn modelId="{2DBC7201-46F2-43E3-85E8-8F3843AB96D5}" srcId="{E537FE7D-8457-4DEC-9F1B-3EF179AA15D9}" destId="{1494850C-F25C-4F56-96AA-9E0792835EA3}" srcOrd="1" destOrd="0" parTransId="{154EEF45-0429-465E-BDFC-AE27277427FD}" sibTransId="{DC70B2B4-32A0-441B-B829-EF38C3C63B0E}"/>
    <dgm:cxn modelId="{E12CE188-3CD4-403F-8C36-B32EC852A055}" type="presOf" srcId="{35AEF189-E1B5-4D08-A33D-6663292AB85E}" destId="{0203D3AA-D8D5-4F23-B576-B8061CD69197}" srcOrd="0" destOrd="0" presId="urn:microsoft.com/office/officeart/2005/8/layout/cycle4"/>
    <dgm:cxn modelId="{516E9302-BABA-4B27-A344-4D1B4E1DEFC9}" srcId="{5FA663E5-D39B-4B23-9449-9F88ADF663D2}" destId="{35AEF189-E1B5-4D08-A33D-6663292AB85E}" srcOrd="0" destOrd="0" parTransId="{09C166AC-75DC-41E1-A60B-80B7D8392687}" sibTransId="{71455D24-68F0-401F-93DC-794A7070DA59}"/>
    <dgm:cxn modelId="{1AC27837-E816-4801-A49C-058223F04F96}" type="presOf" srcId="{35AEF189-E1B5-4D08-A33D-6663292AB85E}" destId="{A0AB7BE0-8F3B-4970-8096-1450CBA2601F}" srcOrd="1" destOrd="0" presId="urn:microsoft.com/office/officeart/2005/8/layout/cycle4"/>
    <dgm:cxn modelId="{5F085CE6-51F7-43FA-B48A-1E68C98C66EA}" type="presOf" srcId="{205CEF26-E86B-4FEA-8EBA-F3D8E32642E5}" destId="{A0AB7BE0-8F3B-4970-8096-1450CBA2601F}" srcOrd="1" destOrd="2" presId="urn:microsoft.com/office/officeart/2005/8/layout/cycle4"/>
    <dgm:cxn modelId="{85DFF333-EA2F-4E13-A874-B3CBC8EE26FA}" type="presOf" srcId="{8DE000C6-8390-4A06-9999-7A74E2486192}" destId="{A408C665-4736-4ADF-B3A2-F28BD045B657}" srcOrd="1" destOrd="0" presId="urn:microsoft.com/office/officeart/2005/8/layout/cycle4"/>
    <dgm:cxn modelId="{6821B766-3705-4F46-A5F0-BAB3503846ED}" type="presParOf" srcId="{251E9C38-4A11-40BE-ADCA-46D3F1307198}" destId="{C3357496-C1B4-44D0-BF71-556917E68AC0}" srcOrd="0" destOrd="0" presId="urn:microsoft.com/office/officeart/2005/8/layout/cycle4"/>
    <dgm:cxn modelId="{BFC3EB5B-91FB-4269-8E28-62B5AB1E85CF}" type="presParOf" srcId="{C3357496-C1B4-44D0-BF71-556917E68AC0}" destId="{D7066C85-436B-47F4-8AD8-D7751C80D483}" srcOrd="0" destOrd="0" presId="urn:microsoft.com/office/officeart/2005/8/layout/cycle4"/>
    <dgm:cxn modelId="{BD5EA803-1B81-4BE1-B6EF-EDDCB19700E4}" type="presParOf" srcId="{D7066C85-436B-47F4-8AD8-D7751C80D483}" destId="{3A84F010-2B20-4769-8FBE-A040D5453EBF}" srcOrd="0" destOrd="0" presId="urn:microsoft.com/office/officeart/2005/8/layout/cycle4"/>
    <dgm:cxn modelId="{72A614D1-3978-4951-A08F-9A778E3730A9}" type="presParOf" srcId="{D7066C85-436B-47F4-8AD8-D7751C80D483}" destId="{B0F75B1D-B5FB-4CF3-B717-58DC6A4BF802}" srcOrd="1" destOrd="0" presId="urn:microsoft.com/office/officeart/2005/8/layout/cycle4"/>
    <dgm:cxn modelId="{7150135D-6CDC-411F-A46C-80F7457AA333}" type="presParOf" srcId="{C3357496-C1B4-44D0-BF71-556917E68AC0}" destId="{2146F696-7865-4E65-8027-9D74C58D1976}" srcOrd="1" destOrd="0" presId="urn:microsoft.com/office/officeart/2005/8/layout/cycle4"/>
    <dgm:cxn modelId="{394C3E3C-3904-41FB-8BA1-B626A79FDF3A}" type="presParOf" srcId="{2146F696-7865-4E65-8027-9D74C58D1976}" destId="{0203D3AA-D8D5-4F23-B576-B8061CD69197}" srcOrd="0" destOrd="0" presId="urn:microsoft.com/office/officeart/2005/8/layout/cycle4"/>
    <dgm:cxn modelId="{86822C32-D92A-4464-9854-49EF056F9CE5}" type="presParOf" srcId="{2146F696-7865-4E65-8027-9D74C58D1976}" destId="{A0AB7BE0-8F3B-4970-8096-1450CBA2601F}" srcOrd="1" destOrd="0" presId="urn:microsoft.com/office/officeart/2005/8/layout/cycle4"/>
    <dgm:cxn modelId="{328FFD60-E9A7-4BD1-BCE3-C1489DE21C30}" type="presParOf" srcId="{C3357496-C1B4-44D0-BF71-556917E68AC0}" destId="{DA22471F-D4D1-4442-81F6-B2C7FCED187F}" srcOrd="2" destOrd="0" presId="urn:microsoft.com/office/officeart/2005/8/layout/cycle4"/>
    <dgm:cxn modelId="{529BB551-BBBA-477F-9BCF-D2C4A8551FEC}" type="presParOf" srcId="{DA22471F-D4D1-4442-81F6-B2C7FCED187F}" destId="{9B1D1782-6C64-4735-8B57-6BA3C25E6D12}" srcOrd="0" destOrd="0" presId="urn:microsoft.com/office/officeart/2005/8/layout/cycle4"/>
    <dgm:cxn modelId="{7FE90D0F-BEC8-470A-8D27-A02315DF6FA6}" type="presParOf" srcId="{DA22471F-D4D1-4442-81F6-B2C7FCED187F}" destId="{A408C665-4736-4ADF-B3A2-F28BD045B657}" srcOrd="1" destOrd="0" presId="urn:microsoft.com/office/officeart/2005/8/layout/cycle4"/>
    <dgm:cxn modelId="{A3DDA072-BBD2-44DE-AC52-3CEDCFC746CD}" type="presParOf" srcId="{C3357496-C1B4-44D0-BF71-556917E68AC0}" destId="{C0927D16-FF6E-49EE-8E95-AEA09737E07E}" srcOrd="3" destOrd="0" presId="urn:microsoft.com/office/officeart/2005/8/layout/cycle4"/>
    <dgm:cxn modelId="{96FBD50D-0602-434F-A064-C0C5EE2229E2}" type="presParOf" srcId="{251E9C38-4A11-40BE-ADCA-46D3F1307198}" destId="{89595113-16E7-4C89-8262-DCDA39EA40F3}" srcOrd="1" destOrd="0" presId="urn:microsoft.com/office/officeart/2005/8/layout/cycle4"/>
    <dgm:cxn modelId="{E1152329-68F8-44C2-B0C0-0FC22030522B}" type="presParOf" srcId="{89595113-16E7-4C89-8262-DCDA39EA40F3}" destId="{D1864AC7-AFCF-4333-9875-E92CD3767F1F}" srcOrd="0" destOrd="0" presId="urn:microsoft.com/office/officeart/2005/8/layout/cycle4"/>
    <dgm:cxn modelId="{850BCDAB-4F0B-4380-969C-2040F16252AE}" type="presParOf" srcId="{89595113-16E7-4C89-8262-DCDA39EA40F3}" destId="{199816C8-FA98-4168-9F80-2FB6BB172701}" srcOrd="1" destOrd="0" presId="urn:microsoft.com/office/officeart/2005/8/layout/cycle4"/>
    <dgm:cxn modelId="{C0A08500-7688-4604-8B44-D0AA4622EBBF}" type="presParOf" srcId="{89595113-16E7-4C89-8262-DCDA39EA40F3}" destId="{03B39A11-625F-45C2-8413-5B8EF84B4274}" srcOrd="2" destOrd="0" presId="urn:microsoft.com/office/officeart/2005/8/layout/cycle4"/>
    <dgm:cxn modelId="{CB168BBF-E594-4485-AC26-55FE144ACD44}" type="presParOf" srcId="{89595113-16E7-4C89-8262-DCDA39EA40F3}" destId="{AC321A35-4BD2-408D-B0C9-599C71613B62}" srcOrd="3" destOrd="0" presId="urn:microsoft.com/office/officeart/2005/8/layout/cycle4"/>
    <dgm:cxn modelId="{B9DD9431-ACBF-48C1-B24C-0F42F581B0F0}" type="presParOf" srcId="{89595113-16E7-4C89-8262-DCDA39EA40F3}" destId="{D8B0E964-04F8-4458-B50D-41B631AFF3A3}" srcOrd="4" destOrd="0" presId="urn:microsoft.com/office/officeart/2005/8/layout/cycle4"/>
    <dgm:cxn modelId="{C6E7841A-40DB-4C7E-8C5C-EE4F9ACB3665}" type="presParOf" srcId="{251E9C38-4A11-40BE-ADCA-46D3F1307198}" destId="{C42BD78E-CB4F-49F0-B7FB-E692FF8DB182}" srcOrd="2" destOrd="0" presId="urn:microsoft.com/office/officeart/2005/8/layout/cycle4"/>
    <dgm:cxn modelId="{503A7E11-5C5A-4710-BFEC-EE3F47AD8D90}" type="presParOf" srcId="{251E9C38-4A11-40BE-ADCA-46D3F1307198}" destId="{A5943EF9-F33D-4E19-85C1-2020EE26BF4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8B35F-AD48-4210-BD89-05234D948D20}">
      <dsp:nvSpPr>
        <dsp:cNvPr id="0" name=""/>
        <dsp:cNvSpPr/>
      </dsp:nvSpPr>
      <dsp:spPr>
        <a:xfrm>
          <a:off x="945672" y="307204"/>
          <a:ext cx="1878012" cy="187801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AF238-3211-46B7-B295-BD193A008F17}">
      <dsp:nvSpPr>
        <dsp:cNvPr id="0" name=""/>
        <dsp:cNvSpPr/>
      </dsp:nvSpPr>
      <dsp:spPr>
        <a:xfrm>
          <a:off x="297549" y="2304259"/>
          <a:ext cx="3322200" cy="69468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622300">
            <a:lnSpc>
              <a:spcPct val="90000"/>
            </a:lnSpc>
            <a:spcBef>
              <a:spcPct val="0"/>
            </a:spcBef>
            <a:spcAft>
              <a:spcPct val="35000"/>
            </a:spcAft>
          </a:pPr>
          <a:r>
            <a:rPr lang="de-DE" sz="1400" kern="1200" dirty="0" smtClean="0">
              <a:solidFill>
                <a:schemeClr val="bg1">
                  <a:lumMod val="50000"/>
                </a:schemeClr>
              </a:solidFill>
            </a:rPr>
            <a:t>@</a:t>
          </a:r>
          <a:r>
            <a:rPr lang="de-DE" sz="1400" kern="1200" dirty="0" err="1" smtClean="0">
              <a:solidFill>
                <a:schemeClr val="bg1">
                  <a:lumMod val="50000"/>
                </a:schemeClr>
              </a:solidFill>
            </a:rPr>
            <a:t>margoline</a:t>
          </a:r>
          <a:r>
            <a:rPr lang="de-DE" sz="1400" kern="1200" dirty="0" smtClean="0">
              <a:solidFill>
                <a:schemeClr val="bg1">
                  <a:lumMod val="50000"/>
                </a:schemeClr>
              </a:solidFill>
            </a:rPr>
            <a:t/>
          </a:r>
          <a:br>
            <a:rPr lang="de-DE" sz="1400" kern="1200" dirty="0" smtClean="0">
              <a:solidFill>
                <a:schemeClr val="bg1">
                  <a:lumMod val="50000"/>
                </a:schemeClr>
              </a:solidFill>
            </a:rPr>
          </a:br>
          <a:r>
            <a:rPr lang="de-DE" sz="1400" kern="1200" dirty="0" smtClean="0">
              <a:solidFill>
                <a:schemeClr val="bg1">
                  <a:lumMod val="50000"/>
                </a:schemeClr>
              </a:solidFill>
            </a:rPr>
            <a:t>mbarghe@gwdg.de</a:t>
          </a:r>
          <a:endParaRPr lang="en-GB" sz="1400" kern="1200" dirty="0">
            <a:solidFill>
              <a:schemeClr val="bg1">
                <a:lumMod val="50000"/>
              </a:schemeClr>
            </a:solidFill>
          </a:endParaRPr>
        </a:p>
      </dsp:txBody>
      <dsp:txXfrm>
        <a:off x="297549" y="2304259"/>
        <a:ext cx="3322200" cy="6946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D1782-6C64-4735-8B57-6BA3C25E6D12}">
      <dsp:nvSpPr>
        <dsp:cNvPr id="0" name=""/>
        <dsp:cNvSpPr/>
      </dsp:nvSpPr>
      <dsp:spPr>
        <a:xfrm>
          <a:off x="285592" y="2722700"/>
          <a:ext cx="2306462" cy="1281271"/>
        </a:xfrm>
        <a:prstGeom prst="roundRect">
          <a:avLst>
            <a:gd name="adj" fmla="val 10000"/>
          </a:avLst>
        </a:prstGeom>
        <a:no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GB" sz="1400" kern="1200" dirty="0">
            <a:latin typeface="Calibri" panose="020F0502020204030204" pitchFamily="34" charset="0"/>
          </a:endParaRPr>
        </a:p>
        <a:p>
          <a:pPr marL="114300" lvl="1" indent="-114300" algn="l" defTabSz="622300">
            <a:lnSpc>
              <a:spcPct val="90000"/>
            </a:lnSpc>
            <a:spcBef>
              <a:spcPct val="0"/>
            </a:spcBef>
            <a:spcAft>
              <a:spcPct val="15000"/>
            </a:spcAft>
            <a:buChar char="••"/>
          </a:pPr>
          <a:endParaRPr lang="en-GB" sz="1400" kern="1200" dirty="0">
            <a:latin typeface="Calibri" panose="020F0502020204030204" pitchFamily="34" charset="0"/>
          </a:endParaRPr>
        </a:p>
      </dsp:txBody>
      <dsp:txXfrm>
        <a:off x="313737" y="3071163"/>
        <a:ext cx="1558233" cy="904663"/>
      </dsp:txXfrm>
    </dsp:sp>
    <dsp:sp modelId="{0203D3AA-D8D5-4F23-B576-B8061CD69197}">
      <dsp:nvSpPr>
        <dsp:cNvPr id="0" name=""/>
        <dsp:cNvSpPr/>
      </dsp:nvSpPr>
      <dsp:spPr>
        <a:xfrm>
          <a:off x="3600506" y="0"/>
          <a:ext cx="2131036" cy="1281271"/>
        </a:xfrm>
        <a:prstGeom prst="roundRect">
          <a:avLst>
            <a:gd name="adj" fmla="val 10000"/>
          </a:avLst>
        </a:prstGeom>
        <a:no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GB" sz="1400" kern="1200" dirty="0">
            <a:latin typeface="Calibri" panose="020F0502020204030204" pitchFamily="34" charset="0"/>
          </a:endParaRPr>
        </a:p>
        <a:p>
          <a:pPr marL="285750" lvl="1" indent="-285750" algn="l" defTabSz="1600200">
            <a:lnSpc>
              <a:spcPct val="90000"/>
            </a:lnSpc>
            <a:spcBef>
              <a:spcPct val="0"/>
            </a:spcBef>
            <a:spcAft>
              <a:spcPct val="15000"/>
            </a:spcAft>
            <a:buChar char="••"/>
          </a:pPr>
          <a:endParaRPr lang="en-GB" sz="3600" kern="1200" dirty="0">
            <a:latin typeface="Calibri" panose="020F0502020204030204" pitchFamily="34" charset="0"/>
          </a:endParaRPr>
        </a:p>
        <a:p>
          <a:pPr marL="285750" lvl="1" indent="-285750" algn="l" defTabSz="1600200">
            <a:lnSpc>
              <a:spcPct val="90000"/>
            </a:lnSpc>
            <a:spcBef>
              <a:spcPct val="0"/>
            </a:spcBef>
            <a:spcAft>
              <a:spcPct val="15000"/>
            </a:spcAft>
            <a:buChar char="••"/>
          </a:pPr>
          <a:endParaRPr lang="en-GB" sz="3600" kern="1200" dirty="0">
            <a:latin typeface="Calibri" panose="020F0502020204030204" pitchFamily="34" charset="0"/>
          </a:endParaRPr>
        </a:p>
        <a:p>
          <a:pPr marL="114300" lvl="1" indent="-114300" algn="l" defTabSz="622300">
            <a:lnSpc>
              <a:spcPct val="90000"/>
            </a:lnSpc>
            <a:spcBef>
              <a:spcPct val="0"/>
            </a:spcBef>
            <a:spcAft>
              <a:spcPct val="15000"/>
            </a:spcAft>
            <a:buChar char="••"/>
          </a:pPr>
          <a:endParaRPr lang="en-GB" sz="1400" kern="1200" dirty="0">
            <a:latin typeface="Calibri" panose="020F0502020204030204" pitchFamily="34" charset="0"/>
          </a:endParaRPr>
        </a:p>
      </dsp:txBody>
      <dsp:txXfrm>
        <a:off x="4267962" y="28145"/>
        <a:ext cx="1435435" cy="904663"/>
      </dsp:txXfrm>
    </dsp:sp>
    <dsp:sp modelId="{3A84F010-2B20-4769-8FBE-A040D5453EBF}">
      <dsp:nvSpPr>
        <dsp:cNvPr id="0" name=""/>
        <dsp:cNvSpPr/>
      </dsp:nvSpPr>
      <dsp:spPr>
        <a:xfrm>
          <a:off x="274417" y="0"/>
          <a:ext cx="2328813" cy="1281271"/>
        </a:xfrm>
        <a:prstGeom prst="roundRect">
          <a:avLst>
            <a:gd name="adj" fmla="val 10000"/>
          </a:avLst>
        </a:prstGeom>
        <a:no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GB" sz="1400" kern="1200" dirty="0">
            <a:latin typeface="Calibri" panose="020F0502020204030204" pitchFamily="34" charset="0"/>
          </a:endParaRPr>
        </a:p>
      </dsp:txBody>
      <dsp:txXfrm>
        <a:off x="302562" y="28145"/>
        <a:ext cx="1573879" cy="904663"/>
      </dsp:txXfrm>
    </dsp:sp>
    <dsp:sp modelId="{D1864AC7-AFCF-4333-9875-E92CD3767F1F}">
      <dsp:nvSpPr>
        <dsp:cNvPr id="0" name=""/>
        <dsp:cNvSpPr/>
      </dsp:nvSpPr>
      <dsp:spPr>
        <a:xfrm>
          <a:off x="1229220" y="228226"/>
          <a:ext cx="1733719" cy="1733719"/>
        </a:xfrm>
        <a:prstGeom prst="pieWedge">
          <a:avLst/>
        </a:prstGeom>
        <a:solidFill>
          <a:srgbClr val="CCFF99"/>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pPr>
          <a:endParaRPr lang="en-GB" sz="1800" kern="1200" dirty="0">
            <a:latin typeface="Franklin Gothic Medium" panose="020B0603020102020204" pitchFamily="34" charset="0"/>
          </a:endParaRPr>
        </a:p>
      </dsp:txBody>
      <dsp:txXfrm>
        <a:off x="1737015" y="736021"/>
        <a:ext cx="1225924" cy="1225924"/>
      </dsp:txXfrm>
    </dsp:sp>
    <dsp:sp modelId="{199816C8-FA98-4168-9F80-2FB6BB172701}">
      <dsp:nvSpPr>
        <dsp:cNvPr id="0" name=""/>
        <dsp:cNvSpPr/>
      </dsp:nvSpPr>
      <dsp:spPr>
        <a:xfrm rot="5400000">
          <a:off x="3043020" y="228226"/>
          <a:ext cx="1733719" cy="1733719"/>
        </a:xfrm>
        <a:prstGeom prst="pieWedge">
          <a:avLst/>
        </a:prstGeom>
        <a:solidFill>
          <a:schemeClr val="accent6">
            <a:lumMod val="60000"/>
            <a:lumOff val="4000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lvl="0" algn="ctr" defTabSz="1911350">
            <a:lnSpc>
              <a:spcPct val="90000"/>
            </a:lnSpc>
            <a:spcBef>
              <a:spcPct val="0"/>
            </a:spcBef>
            <a:spcAft>
              <a:spcPct val="35000"/>
            </a:spcAft>
          </a:pPr>
          <a:endParaRPr lang="en-GB" sz="4300" kern="1200" dirty="0">
            <a:latin typeface="Calibri" panose="020F0502020204030204" pitchFamily="34" charset="0"/>
          </a:endParaRPr>
        </a:p>
      </dsp:txBody>
      <dsp:txXfrm rot="-5400000">
        <a:off x="3043020" y="736021"/>
        <a:ext cx="1225924" cy="1225924"/>
      </dsp:txXfrm>
    </dsp:sp>
    <dsp:sp modelId="{03B39A11-625F-45C2-8413-5B8EF84B4274}">
      <dsp:nvSpPr>
        <dsp:cNvPr id="0" name=""/>
        <dsp:cNvSpPr/>
      </dsp:nvSpPr>
      <dsp:spPr>
        <a:xfrm rot="10800000">
          <a:off x="3043020" y="2042025"/>
          <a:ext cx="1733719" cy="1733719"/>
        </a:xfrm>
        <a:prstGeom prst="pieWedge">
          <a:avLst/>
        </a:prstGeom>
        <a:solidFill>
          <a:srgbClr val="CC00FF">
            <a:alpha val="94902"/>
          </a:srgb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lvl="0" algn="ctr" defTabSz="1911350">
            <a:lnSpc>
              <a:spcPct val="90000"/>
            </a:lnSpc>
            <a:spcBef>
              <a:spcPct val="0"/>
            </a:spcBef>
            <a:spcAft>
              <a:spcPct val="35000"/>
            </a:spcAft>
          </a:pPr>
          <a:endParaRPr lang="en-GB" sz="4300" kern="1200" dirty="0">
            <a:latin typeface="Calibri" panose="020F0502020204030204" pitchFamily="34" charset="0"/>
          </a:endParaRPr>
        </a:p>
      </dsp:txBody>
      <dsp:txXfrm rot="10800000">
        <a:off x="3043020" y="2042025"/>
        <a:ext cx="1225924" cy="1225924"/>
      </dsp:txXfrm>
    </dsp:sp>
    <dsp:sp modelId="{AC321A35-4BD2-408D-B0C9-599C71613B62}">
      <dsp:nvSpPr>
        <dsp:cNvPr id="0" name=""/>
        <dsp:cNvSpPr/>
      </dsp:nvSpPr>
      <dsp:spPr>
        <a:xfrm rot="16200000">
          <a:off x="1229220" y="2042025"/>
          <a:ext cx="1733719" cy="1733719"/>
        </a:xfrm>
        <a:prstGeom prst="pieWedge">
          <a:avLst/>
        </a:prstGeom>
        <a:solidFill>
          <a:srgbClr val="FFFF00"/>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lvl="0" algn="ctr" defTabSz="1911350">
            <a:lnSpc>
              <a:spcPct val="90000"/>
            </a:lnSpc>
            <a:spcBef>
              <a:spcPct val="0"/>
            </a:spcBef>
            <a:spcAft>
              <a:spcPct val="35000"/>
            </a:spcAft>
          </a:pPr>
          <a:endParaRPr lang="en-GB" sz="4300" kern="1200" dirty="0">
            <a:latin typeface="Calibri" panose="020F0502020204030204" pitchFamily="34" charset="0"/>
          </a:endParaRPr>
        </a:p>
      </dsp:txBody>
      <dsp:txXfrm rot="5400000">
        <a:off x="1737015" y="2042025"/>
        <a:ext cx="1225924" cy="1225924"/>
      </dsp:txXfrm>
    </dsp:sp>
    <dsp:sp modelId="{C42BD78E-CB4F-49F0-B7FB-E692FF8DB182}">
      <dsp:nvSpPr>
        <dsp:cNvPr id="0" name=""/>
        <dsp:cNvSpPr/>
      </dsp:nvSpPr>
      <dsp:spPr>
        <a:xfrm>
          <a:off x="2703683" y="1641628"/>
          <a:ext cx="598593" cy="520516"/>
        </a:xfrm>
        <a:prstGeom prst="circularArrow">
          <a:avLst/>
        </a:prstGeom>
        <a:solidFill>
          <a:schemeClr val="accent3">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943EF9-F33D-4E19-85C1-2020EE26BF40}">
      <dsp:nvSpPr>
        <dsp:cNvPr id="0" name=""/>
        <dsp:cNvSpPr/>
      </dsp:nvSpPr>
      <dsp:spPr>
        <a:xfrm rot="10800000">
          <a:off x="2703683" y="1841827"/>
          <a:ext cx="598593" cy="520516"/>
        </a:xfrm>
        <a:prstGeom prst="circularArrow">
          <a:avLst/>
        </a:prstGeom>
        <a:solidFill>
          <a:schemeClr val="accent3">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D1782-6C64-4735-8B57-6BA3C25E6D12}">
      <dsp:nvSpPr>
        <dsp:cNvPr id="0" name=""/>
        <dsp:cNvSpPr/>
      </dsp:nvSpPr>
      <dsp:spPr>
        <a:xfrm>
          <a:off x="289872" y="2763519"/>
          <a:ext cx="2341040" cy="1300480"/>
        </a:xfrm>
        <a:prstGeom prst="roundRect">
          <a:avLst>
            <a:gd name="adj" fmla="val 10000"/>
          </a:avLst>
        </a:prstGeom>
        <a:no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GB" sz="1400" kern="1200" dirty="0">
            <a:latin typeface="Calibri" panose="020F0502020204030204" pitchFamily="34" charset="0"/>
          </a:endParaRPr>
        </a:p>
        <a:p>
          <a:pPr marL="114300" lvl="1" indent="-114300" algn="l" defTabSz="622300">
            <a:lnSpc>
              <a:spcPct val="90000"/>
            </a:lnSpc>
            <a:spcBef>
              <a:spcPct val="0"/>
            </a:spcBef>
            <a:spcAft>
              <a:spcPct val="15000"/>
            </a:spcAft>
            <a:buChar char="••"/>
          </a:pPr>
          <a:endParaRPr lang="en-GB" sz="1400" kern="1200" dirty="0">
            <a:latin typeface="Calibri" panose="020F0502020204030204" pitchFamily="34" charset="0"/>
          </a:endParaRPr>
        </a:p>
      </dsp:txBody>
      <dsp:txXfrm>
        <a:off x="318439" y="3117207"/>
        <a:ext cx="1581594" cy="918226"/>
      </dsp:txXfrm>
    </dsp:sp>
    <dsp:sp modelId="{0203D3AA-D8D5-4F23-B576-B8061CD69197}">
      <dsp:nvSpPr>
        <dsp:cNvPr id="0" name=""/>
        <dsp:cNvSpPr/>
      </dsp:nvSpPr>
      <dsp:spPr>
        <a:xfrm>
          <a:off x="3654484" y="0"/>
          <a:ext cx="2162985" cy="1300480"/>
        </a:xfrm>
        <a:prstGeom prst="roundRect">
          <a:avLst>
            <a:gd name="adj" fmla="val 10000"/>
          </a:avLst>
        </a:prstGeom>
        <a:no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GB" sz="1400" kern="1200" dirty="0">
            <a:latin typeface="Calibri" panose="020F0502020204030204" pitchFamily="34" charset="0"/>
          </a:endParaRPr>
        </a:p>
        <a:p>
          <a:pPr marL="285750" lvl="1" indent="-285750" algn="l" defTabSz="1600200">
            <a:lnSpc>
              <a:spcPct val="90000"/>
            </a:lnSpc>
            <a:spcBef>
              <a:spcPct val="0"/>
            </a:spcBef>
            <a:spcAft>
              <a:spcPct val="15000"/>
            </a:spcAft>
            <a:buChar char="••"/>
          </a:pPr>
          <a:endParaRPr lang="en-GB" sz="3600" kern="1200" dirty="0">
            <a:latin typeface="Calibri" panose="020F0502020204030204" pitchFamily="34" charset="0"/>
          </a:endParaRPr>
        </a:p>
        <a:p>
          <a:pPr marL="285750" lvl="1" indent="-285750" algn="l" defTabSz="1600200">
            <a:lnSpc>
              <a:spcPct val="90000"/>
            </a:lnSpc>
            <a:spcBef>
              <a:spcPct val="0"/>
            </a:spcBef>
            <a:spcAft>
              <a:spcPct val="15000"/>
            </a:spcAft>
            <a:buChar char="••"/>
          </a:pPr>
          <a:endParaRPr lang="en-GB" sz="3600" kern="1200" dirty="0">
            <a:latin typeface="Calibri" panose="020F0502020204030204" pitchFamily="34" charset="0"/>
          </a:endParaRPr>
        </a:p>
        <a:p>
          <a:pPr marL="114300" lvl="1" indent="-114300" algn="l" defTabSz="622300">
            <a:lnSpc>
              <a:spcPct val="90000"/>
            </a:lnSpc>
            <a:spcBef>
              <a:spcPct val="0"/>
            </a:spcBef>
            <a:spcAft>
              <a:spcPct val="15000"/>
            </a:spcAft>
            <a:buChar char="••"/>
          </a:pPr>
          <a:endParaRPr lang="en-GB" sz="1400" kern="1200" dirty="0">
            <a:latin typeface="Calibri" panose="020F0502020204030204" pitchFamily="34" charset="0"/>
          </a:endParaRPr>
        </a:p>
      </dsp:txBody>
      <dsp:txXfrm>
        <a:off x="4331947" y="28567"/>
        <a:ext cx="1456955" cy="918226"/>
      </dsp:txXfrm>
    </dsp:sp>
    <dsp:sp modelId="{3A84F010-2B20-4769-8FBE-A040D5453EBF}">
      <dsp:nvSpPr>
        <dsp:cNvPr id="0" name=""/>
        <dsp:cNvSpPr/>
      </dsp:nvSpPr>
      <dsp:spPr>
        <a:xfrm>
          <a:off x="278529" y="0"/>
          <a:ext cx="2363726" cy="1300480"/>
        </a:xfrm>
        <a:prstGeom prst="roundRect">
          <a:avLst>
            <a:gd name="adj" fmla="val 10000"/>
          </a:avLst>
        </a:prstGeom>
        <a:no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GB" sz="1400" kern="1200" dirty="0">
            <a:latin typeface="Calibri" panose="020F0502020204030204" pitchFamily="34" charset="0"/>
          </a:endParaRPr>
        </a:p>
      </dsp:txBody>
      <dsp:txXfrm>
        <a:off x="307096" y="28567"/>
        <a:ext cx="1597474" cy="918226"/>
      </dsp:txXfrm>
    </dsp:sp>
    <dsp:sp modelId="{D1864AC7-AFCF-4333-9875-E92CD3767F1F}">
      <dsp:nvSpPr>
        <dsp:cNvPr id="0" name=""/>
        <dsp:cNvSpPr/>
      </dsp:nvSpPr>
      <dsp:spPr>
        <a:xfrm>
          <a:off x="1247648" y="231647"/>
          <a:ext cx="1759712" cy="1759712"/>
        </a:xfrm>
        <a:prstGeom prst="pieWedge">
          <a:avLst/>
        </a:prstGeom>
        <a:solidFill>
          <a:srgbClr val="CCFF99"/>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pPr>
          <a:endParaRPr lang="en-GB" sz="1800" kern="1200" dirty="0">
            <a:latin typeface="Franklin Gothic Medium" panose="020B0603020102020204" pitchFamily="34" charset="0"/>
          </a:endParaRPr>
        </a:p>
      </dsp:txBody>
      <dsp:txXfrm>
        <a:off x="1763056" y="747055"/>
        <a:ext cx="1244304" cy="1244304"/>
      </dsp:txXfrm>
    </dsp:sp>
    <dsp:sp modelId="{199816C8-FA98-4168-9F80-2FB6BB172701}">
      <dsp:nvSpPr>
        <dsp:cNvPr id="0" name=""/>
        <dsp:cNvSpPr/>
      </dsp:nvSpPr>
      <dsp:spPr>
        <a:xfrm rot="5400000">
          <a:off x="3088640" y="231647"/>
          <a:ext cx="1759712" cy="1759712"/>
        </a:xfrm>
        <a:prstGeom prst="pieWedge">
          <a:avLst/>
        </a:prstGeom>
        <a:solidFill>
          <a:schemeClr val="accent6">
            <a:lumMod val="60000"/>
            <a:lumOff val="4000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endParaRPr lang="en-GB" sz="4400" kern="1200" dirty="0">
            <a:latin typeface="Calibri" panose="020F0502020204030204" pitchFamily="34" charset="0"/>
          </a:endParaRPr>
        </a:p>
      </dsp:txBody>
      <dsp:txXfrm rot="-5400000">
        <a:off x="3088640" y="747055"/>
        <a:ext cx="1244304" cy="1244304"/>
      </dsp:txXfrm>
    </dsp:sp>
    <dsp:sp modelId="{03B39A11-625F-45C2-8413-5B8EF84B4274}">
      <dsp:nvSpPr>
        <dsp:cNvPr id="0" name=""/>
        <dsp:cNvSpPr/>
      </dsp:nvSpPr>
      <dsp:spPr>
        <a:xfrm rot="10800000">
          <a:off x="3088640" y="2072640"/>
          <a:ext cx="1759712" cy="1759712"/>
        </a:xfrm>
        <a:prstGeom prst="pieWedge">
          <a:avLst/>
        </a:prstGeom>
        <a:solidFill>
          <a:srgbClr val="CC00FF">
            <a:alpha val="94902"/>
          </a:srgb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endParaRPr lang="en-GB" sz="4400" kern="1200" dirty="0">
            <a:latin typeface="Calibri" panose="020F0502020204030204" pitchFamily="34" charset="0"/>
          </a:endParaRPr>
        </a:p>
      </dsp:txBody>
      <dsp:txXfrm rot="10800000">
        <a:off x="3088640" y="2072640"/>
        <a:ext cx="1244304" cy="1244304"/>
      </dsp:txXfrm>
    </dsp:sp>
    <dsp:sp modelId="{AC321A35-4BD2-408D-B0C9-599C71613B62}">
      <dsp:nvSpPr>
        <dsp:cNvPr id="0" name=""/>
        <dsp:cNvSpPr/>
      </dsp:nvSpPr>
      <dsp:spPr>
        <a:xfrm rot="16200000">
          <a:off x="1247648" y="2072640"/>
          <a:ext cx="1759712" cy="1759712"/>
        </a:xfrm>
        <a:prstGeom prst="pieWedge">
          <a:avLst/>
        </a:prstGeom>
        <a:solidFill>
          <a:srgbClr val="FFFF00"/>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endParaRPr lang="en-GB" sz="4400" kern="1200" dirty="0">
            <a:latin typeface="Calibri" panose="020F0502020204030204" pitchFamily="34" charset="0"/>
          </a:endParaRPr>
        </a:p>
      </dsp:txBody>
      <dsp:txXfrm rot="5400000">
        <a:off x="1763056" y="2072640"/>
        <a:ext cx="1244304" cy="1244304"/>
      </dsp:txXfrm>
    </dsp:sp>
    <dsp:sp modelId="{C42BD78E-CB4F-49F0-B7FB-E692FF8DB182}">
      <dsp:nvSpPr>
        <dsp:cNvPr id="0" name=""/>
        <dsp:cNvSpPr/>
      </dsp:nvSpPr>
      <dsp:spPr>
        <a:xfrm>
          <a:off x="2744216" y="1666240"/>
          <a:ext cx="607568" cy="528320"/>
        </a:xfrm>
        <a:prstGeom prst="circularArrow">
          <a:avLst/>
        </a:prstGeom>
        <a:solidFill>
          <a:schemeClr val="accent3">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943EF9-F33D-4E19-85C1-2020EE26BF40}">
      <dsp:nvSpPr>
        <dsp:cNvPr id="0" name=""/>
        <dsp:cNvSpPr/>
      </dsp:nvSpPr>
      <dsp:spPr>
        <a:xfrm rot="10800000">
          <a:off x="2744216" y="1869440"/>
          <a:ext cx="607568" cy="528320"/>
        </a:xfrm>
        <a:prstGeom prst="circularArrow">
          <a:avLst/>
        </a:prstGeom>
        <a:solidFill>
          <a:schemeClr val="accent3">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2" y="1"/>
            <a:ext cx="2946400" cy="493712"/>
          </a:xfrm>
          <a:prstGeom prst="rect">
            <a:avLst/>
          </a:prstGeom>
          <a:noFill/>
          <a:ln>
            <a:noFill/>
          </a:ln>
          <a:effectLst/>
          <a:extLst/>
        </p:spPr>
        <p:txBody>
          <a:bodyPr vert="horz" wrap="square" lIns="92758" tIns="46379" rIns="92758" bIns="46379" numCol="1" anchor="t" anchorCtr="0" compatLnSpc="1">
            <a:prstTxWarp prst="textNoShape">
              <a:avLst/>
            </a:prstTxWarp>
          </a:bodyPr>
          <a:lstStyle>
            <a:lvl1pPr defTabSz="927525">
              <a:defRPr sz="1200">
                <a:latin typeface="Arial" charset="0"/>
                <a:cs typeface="+mn-cs"/>
              </a:defRPr>
            </a:lvl1pPr>
          </a:lstStyle>
          <a:p>
            <a:pPr>
              <a:defRPr/>
            </a:pPr>
            <a:endParaRPr lang="en-US"/>
          </a:p>
        </p:txBody>
      </p:sp>
      <p:sp>
        <p:nvSpPr>
          <p:cNvPr id="49155" name="Rectangle 3"/>
          <p:cNvSpPr>
            <a:spLocks noGrp="1" noChangeArrowheads="1"/>
          </p:cNvSpPr>
          <p:nvPr>
            <p:ph type="dt" sz="quarter" idx="1"/>
          </p:nvPr>
        </p:nvSpPr>
        <p:spPr bwMode="auto">
          <a:xfrm>
            <a:off x="3848101" y="1"/>
            <a:ext cx="2946400" cy="493712"/>
          </a:xfrm>
          <a:prstGeom prst="rect">
            <a:avLst/>
          </a:prstGeom>
          <a:noFill/>
          <a:ln>
            <a:noFill/>
          </a:ln>
          <a:effectLst/>
          <a:extLst/>
        </p:spPr>
        <p:txBody>
          <a:bodyPr vert="horz" wrap="square" lIns="92758" tIns="46379" rIns="92758" bIns="46379" numCol="1" anchor="t" anchorCtr="0" compatLnSpc="1">
            <a:prstTxWarp prst="textNoShape">
              <a:avLst/>
            </a:prstTxWarp>
          </a:bodyPr>
          <a:lstStyle>
            <a:lvl1pPr algn="r" defTabSz="927525">
              <a:defRPr sz="1200">
                <a:latin typeface="Arial" charset="0"/>
                <a:cs typeface="+mn-cs"/>
              </a:defRPr>
            </a:lvl1pPr>
          </a:lstStyle>
          <a:p>
            <a:pPr>
              <a:defRPr/>
            </a:pPr>
            <a:endParaRPr lang="en-US"/>
          </a:p>
        </p:txBody>
      </p:sp>
      <p:sp>
        <p:nvSpPr>
          <p:cNvPr id="49156" name="Rectangle 4"/>
          <p:cNvSpPr>
            <a:spLocks noGrp="1" noChangeArrowheads="1"/>
          </p:cNvSpPr>
          <p:nvPr>
            <p:ph type="ftr" sz="quarter" idx="2"/>
          </p:nvPr>
        </p:nvSpPr>
        <p:spPr bwMode="auto">
          <a:xfrm>
            <a:off x="2" y="9380541"/>
            <a:ext cx="2946400" cy="488950"/>
          </a:xfrm>
          <a:prstGeom prst="rect">
            <a:avLst/>
          </a:prstGeom>
          <a:noFill/>
          <a:ln>
            <a:noFill/>
          </a:ln>
          <a:effectLst/>
          <a:extLst/>
        </p:spPr>
        <p:txBody>
          <a:bodyPr vert="horz" wrap="square" lIns="92758" tIns="46379" rIns="92758" bIns="46379" numCol="1" anchor="b" anchorCtr="0" compatLnSpc="1">
            <a:prstTxWarp prst="textNoShape">
              <a:avLst/>
            </a:prstTxWarp>
          </a:bodyPr>
          <a:lstStyle>
            <a:lvl1pPr defTabSz="927525">
              <a:defRPr sz="1200">
                <a:latin typeface="Arial" charset="0"/>
                <a:cs typeface="+mn-cs"/>
              </a:defRPr>
            </a:lvl1pPr>
          </a:lstStyle>
          <a:p>
            <a:pPr>
              <a:defRPr/>
            </a:pPr>
            <a:endParaRPr lang="en-US"/>
          </a:p>
        </p:txBody>
      </p:sp>
      <p:sp>
        <p:nvSpPr>
          <p:cNvPr id="49157" name="Rectangle 5"/>
          <p:cNvSpPr>
            <a:spLocks noGrp="1" noChangeArrowheads="1"/>
          </p:cNvSpPr>
          <p:nvPr>
            <p:ph type="sldNum" sz="quarter" idx="3"/>
          </p:nvPr>
        </p:nvSpPr>
        <p:spPr bwMode="auto">
          <a:xfrm>
            <a:off x="3848101" y="9380541"/>
            <a:ext cx="2946400" cy="488950"/>
          </a:xfrm>
          <a:prstGeom prst="rect">
            <a:avLst/>
          </a:prstGeom>
          <a:noFill/>
          <a:ln>
            <a:noFill/>
          </a:ln>
          <a:effectLst/>
          <a:extLst/>
        </p:spPr>
        <p:txBody>
          <a:bodyPr vert="horz" wrap="square" lIns="92758" tIns="46379" rIns="92758" bIns="46379" numCol="1" anchor="b" anchorCtr="0" compatLnSpc="1">
            <a:prstTxWarp prst="textNoShape">
              <a:avLst/>
            </a:prstTxWarp>
          </a:bodyPr>
          <a:lstStyle>
            <a:lvl1pPr algn="r" defTabSz="927525">
              <a:defRPr sz="1200">
                <a:latin typeface="Arial" charset="0"/>
                <a:cs typeface="+mn-cs"/>
              </a:defRPr>
            </a:lvl1pPr>
          </a:lstStyle>
          <a:p>
            <a:pPr>
              <a:defRPr/>
            </a:pPr>
            <a:fld id="{015788BA-33DD-4B1C-9145-2DB414049217}" type="slidenum">
              <a:rPr lang="en-US"/>
              <a:pPr>
                <a:defRPr/>
              </a:pPr>
              <a:t>‹Nr.›</a:t>
            </a:fld>
            <a:endParaRPr lang="en-US"/>
          </a:p>
        </p:txBody>
      </p:sp>
    </p:spTree>
    <p:extLst>
      <p:ext uri="{BB962C8B-B14F-4D97-AF65-F5344CB8AC3E}">
        <p14:creationId xmlns:p14="http://schemas.microsoft.com/office/powerpoint/2010/main" val="3343495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1" y="2"/>
            <a:ext cx="2951163" cy="457200"/>
          </a:xfrm>
          <a:prstGeom prst="rect">
            <a:avLst/>
          </a:prstGeom>
          <a:noFill/>
          <a:ln>
            <a:noFill/>
          </a:ln>
          <a:effectLst/>
          <a:extLst/>
        </p:spPr>
        <p:txBody>
          <a:bodyPr vert="horz" wrap="square" lIns="92758" tIns="46379" rIns="92758" bIns="46379" numCol="1" anchor="t" anchorCtr="0" compatLnSpc="1">
            <a:prstTxWarp prst="textNoShape">
              <a:avLst/>
            </a:prstTxWarp>
          </a:bodyPr>
          <a:lstStyle>
            <a:lvl1pPr defTabSz="927525">
              <a:defRPr sz="1200">
                <a:cs typeface="+mn-cs"/>
              </a:defRPr>
            </a:lvl1pPr>
          </a:lstStyle>
          <a:p>
            <a:pPr>
              <a:defRPr/>
            </a:pPr>
            <a:endParaRPr lang="de-DE"/>
          </a:p>
        </p:txBody>
      </p:sp>
      <p:sp>
        <p:nvSpPr>
          <p:cNvPr id="109571" name="Rectangle 3"/>
          <p:cNvSpPr>
            <a:spLocks noGrp="1" noChangeArrowheads="1"/>
          </p:cNvSpPr>
          <p:nvPr>
            <p:ph type="dt" idx="1"/>
          </p:nvPr>
        </p:nvSpPr>
        <p:spPr bwMode="auto">
          <a:xfrm>
            <a:off x="3887789" y="2"/>
            <a:ext cx="2876550" cy="457200"/>
          </a:xfrm>
          <a:prstGeom prst="rect">
            <a:avLst/>
          </a:prstGeom>
          <a:noFill/>
          <a:ln>
            <a:noFill/>
          </a:ln>
          <a:effectLst/>
          <a:extLst/>
        </p:spPr>
        <p:txBody>
          <a:bodyPr vert="horz" wrap="square" lIns="92758" tIns="46379" rIns="92758" bIns="46379" numCol="1" anchor="t" anchorCtr="0" compatLnSpc="1">
            <a:prstTxWarp prst="textNoShape">
              <a:avLst/>
            </a:prstTxWarp>
          </a:bodyPr>
          <a:lstStyle>
            <a:lvl1pPr algn="r" defTabSz="927525">
              <a:defRPr sz="1200">
                <a:cs typeface="+mn-cs"/>
              </a:defRPr>
            </a:lvl1pPr>
          </a:lstStyle>
          <a:p>
            <a:pPr>
              <a:defRPr/>
            </a:pPr>
            <a:endParaRPr lang="de-DE"/>
          </a:p>
        </p:txBody>
      </p:sp>
      <p:sp>
        <p:nvSpPr>
          <p:cNvPr id="38916" name="Rectangle 4"/>
          <p:cNvSpPr>
            <a:spLocks noGrp="1" noRot="1" noChangeAspect="1" noChangeArrowheads="1" noTextEdit="1"/>
          </p:cNvSpPr>
          <p:nvPr>
            <p:ph type="sldImg" idx="2"/>
          </p:nvPr>
        </p:nvSpPr>
        <p:spPr bwMode="auto">
          <a:xfrm>
            <a:off x="969963" y="765175"/>
            <a:ext cx="4905375" cy="3678238"/>
          </a:xfrm>
          <a:prstGeom prst="rect">
            <a:avLst/>
          </a:prstGeom>
          <a:noFill/>
          <a:ln w="9525">
            <a:solidFill>
              <a:srgbClr val="000000"/>
            </a:solidFill>
            <a:miter lim="800000"/>
            <a:headEnd/>
            <a:tailEnd/>
          </a:ln>
        </p:spPr>
      </p:sp>
      <p:sp>
        <p:nvSpPr>
          <p:cNvPr id="109573" name="Rectangle 5"/>
          <p:cNvSpPr>
            <a:spLocks noGrp="1" noChangeArrowheads="1"/>
          </p:cNvSpPr>
          <p:nvPr>
            <p:ph type="body" sz="quarter" idx="3"/>
          </p:nvPr>
        </p:nvSpPr>
        <p:spPr bwMode="auto">
          <a:xfrm>
            <a:off x="933451" y="4665664"/>
            <a:ext cx="4975225" cy="4441826"/>
          </a:xfrm>
          <a:prstGeom prst="rect">
            <a:avLst/>
          </a:prstGeom>
          <a:noFill/>
          <a:ln>
            <a:noFill/>
          </a:ln>
          <a:effectLst/>
          <a:extLst/>
        </p:spPr>
        <p:txBody>
          <a:bodyPr vert="horz" wrap="square" lIns="92758" tIns="46379" rIns="92758" bIns="46379"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09574" name="Rectangle 6"/>
          <p:cNvSpPr>
            <a:spLocks noGrp="1" noChangeArrowheads="1"/>
          </p:cNvSpPr>
          <p:nvPr>
            <p:ph type="ftr" sz="quarter" idx="4"/>
          </p:nvPr>
        </p:nvSpPr>
        <p:spPr bwMode="auto">
          <a:xfrm>
            <a:off x="1" y="9413878"/>
            <a:ext cx="2951163" cy="455614"/>
          </a:xfrm>
          <a:prstGeom prst="rect">
            <a:avLst/>
          </a:prstGeom>
          <a:noFill/>
          <a:ln>
            <a:noFill/>
          </a:ln>
          <a:effectLst/>
          <a:extLst/>
        </p:spPr>
        <p:txBody>
          <a:bodyPr vert="horz" wrap="square" lIns="92758" tIns="46379" rIns="92758" bIns="46379" numCol="1" anchor="b" anchorCtr="0" compatLnSpc="1">
            <a:prstTxWarp prst="textNoShape">
              <a:avLst/>
            </a:prstTxWarp>
          </a:bodyPr>
          <a:lstStyle>
            <a:lvl1pPr defTabSz="927525">
              <a:defRPr sz="1200">
                <a:cs typeface="+mn-cs"/>
              </a:defRPr>
            </a:lvl1pPr>
          </a:lstStyle>
          <a:p>
            <a:pPr>
              <a:defRPr/>
            </a:pPr>
            <a:endParaRPr lang="de-DE"/>
          </a:p>
        </p:txBody>
      </p:sp>
      <p:sp>
        <p:nvSpPr>
          <p:cNvPr id="109575" name="Rectangle 7"/>
          <p:cNvSpPr>
            <a:spLocks noGrp="1" noChangeArrowheads="1"/>
          </p:cNvSpPr>
          <p:nvPr>
            <p:ph type="sldNum" sz="quarter" idx="5"/>
          </p:nvPr>
        </p:nvSpPr>
        <p:spPr bwMode="auto">
          <a:xfrm>
            <a:off x="3887789" y="9413878"/>
            <a:ext cx="2876550" cy="455614"/>
          </a:xfrm>
          <a:prstGeom prst="rect">
            <a:avLst/>
          </a:prstGeom>
          <a:noFill/>
          <a:ln>
            <a:noFill/>
          </a:ln>
          <a:effectLst/>
          <a:extLst/>
        </p:spPr>
        <p:txBody>
          <a:bodyPr vert="horz" wrap="square" lIns="92758" tIns="46379" rIns="92758" bIns="46379" numCol="1" anchor="b" anchorCtr="0" compatLnSpc="1">
            <a:prstTxWarp prst="textNoShape">
              <a:avLst/>
            </a:prstTxWarp>
          </a:bodyPr>
          <a:lstStyle>
            <a:lvl1pPr algn="r" defTabSz="927525">
              <a:defRPr sz="1200">
                <a:cs typeface="+mn-cs"/>
              </a:defRPr>
            </a:lvl1pPr>
          </a:lstStyle>
          <a:p>
            <a:pPr>
              <a:defRPr/>
            </a:pPr>
            <a:fld id="{8DA48ED2-3200-4647-862E-91DEA9BC27C8}" type="slidenum">
              <a:rPr lang="de-DE"/>
              <a:pPr>
                <a:defRPr/>
              </a:pPr>
              <a:t>‹Nr.›</a:t>
            </a:fld>
            <a:endParaRPr lang="de-DE"/>
          </a:p>
        </p:txBody>
      </p:sp>
    </p:spTree>
    <p:extLst>
      <p:ext uri="{BB962C8B-B14F-4D97-AF65-F5344CB8AC3E}">
        <p14:creationId xmlns:p14="http://schemas.microsoft.com/office/powerpoint/2010/main" val="3380083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miter lim="800000"/>
            <a:headEnd/>
            <a:tailEnd/>
          </a:ln>
        </p:spPr>
        <p:txBody>
          <a:bodyPr/>
          <a:lstStyle/>
          <a:p>
            <a:fld id="{7E3FC480-03F6-4B93-B780-9D5155219500}" type="slidenum">
              <a:rPr lang="de-DE" smtClean="0">
                <a:cs typeface="Arial" charset="0"/>
              </a:rPr>
              <a:pPr/>
              <a:t>1</a:t>
            </a:fld>
            <a:endParaRPr lang="de-DE" smtClean="0">
              <a:cs typeface="Arial"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miter lim="800000"/>
            <a:headEnd/>
            <a:tailEnd/>
          </a:ln>
        </p:spPr>
        <p:txBody>
          <a:bodyPr/>
          <a:lstStyle/>
          <a:p>
            <a:pPr defTabSz="922081"/>
            <a:fld id="{E23564F5-3259-4390-8479-34858B0442D6}" type="slidenum">
              <a:rPr lang="de-DE" smtClean="0">
                <a:solidFill>
                  <a:prstClr val="black"/>
                </a:solidFill>
                <a:latin typeface="Arial Unicode MS" pitchFamily="34" charset="-128"/>
              </a:rPr>
              <a:pPr defTabSz="922081"/>
              <a:t>10</a:t>
            </a:fld>
            <a:endParaRPr lang="de-DE" smtClean="0">
              <a:solidFill>
                <a:prstClr val="black"/>
              </a:solidFill>
              <a:latin typeface="Arial Unicode MS" pitchFamily="34" charset="-128"/>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933453" y="4667252"/>
            <a:ext cx="4976813" cy="4437064"/>
          </a:xfrm>
          <a:noFill/>
        </p:spPr>
        <p:txBody>
          <a:bodyPr/>
          <a:lstStyle/>
          <a:p>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miter lim="800000"/>
            <a:headEnd/>
            <a:tailEnd/>
          </a:ln>
        </p:spPr>
        <p:txBody>
          <a:bodyPr/>
          <a:lstStyle/>
          <a:p>
            <a:pPr defTabSz="922081"/>
            <a:fld id="{E23564F5-3259-4390-8479-34858B0442D6}" type="slidenum">
              <a:rPr lang="de-DE" smtClean="0">
                <a:solidFill>
                  <a:prstClr val="black"/>
                </a:solidFill>
                <a:latin typeface="Arial Unicode MS" pitchFamily="34" charset="-128"/>
              </a:rPr>
              <a:pPr defTabSz="922081"/>
              <a:t>11</a:t>
            </a:fld>
            <a:endParaRPr lang="de-DE" smtClean="0">
              <a:solidFill>
                <a:prstClr val="black"/>
              </a:solidFill>
              <a:latin typeface="Arial Unicode MS" pitchFamily="34" charset="-128"/>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933453" y="4667252"/>
            <a:ext cx="4976813" cy="4437064"/>
          </a:xfrm>
          <a:noFill/>
        </p:spPr>
        <p:txBody>
          <a:bodyPr/>
          <a:lstStyle/>
          <a:p>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miter lim="800000"/>
            <a:headEnd/>
            <a:tailEnd/>
          </a:ln>
        </p:spPr>
        <p:txBody>
          <a:bodyPr/>
          <a:lstStyle/>
          <a:p>
            <a:pPr defTabSz="922081"/>
            <a:fld id="{E23564F5-3259-4390-8479-34858B0442D6}" type="slidenum">
              <a:rPr lang="de-DE" smtClean="0">
                <a:solidFill>
                  <a:prstClr val="black"/>
                </a:solidFill>
                <a:latin typeface="Arial Unicode MS" pitchFamily="34" charset="-128"/>
              </a:rPr>
              <a:pPr defTabSz="922081"/>
              <a:t>12</a:t>
            </a:fld>
            <a:endParaRPr lang="de-DE" smtClean="0">
              <a:solidFill>
                <a:prstClr val="black"/>
              </a:solidFill>
              <a:latin typeface="Arial Unicode MS" pitchFamily="34" charset="-128"/>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933453" y="4667252"/>
            <a:ext cx="4976813" cy="4437064"/>
          </a:xfrm>
          <a:noFill/>
        </p:spPr>
        <p:txBody>
          <a:bodyPr/>
          <a:lstStyle/>
          <a:p>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miter lim="800000"/>
            <a:headEnd/>
            <a:tailEnd/>
          </a:ln>
        </p:spPr>
        <p:txBody>
          <a:bodyPr/>
          <a:lstStyle/>
          <a:p>
            <a:fld id="{182CBC08-8FB3-43ED-BF57-B257836E539C}" type="slidenum">
              <a:rPr lang="de-DE" smtClean="0">
                <a:solidFill>
                  <a:prstClr val="black"/>
                </a:solidFill>
              </a:rPr>
              <a:pPr/>
              <a:t>14</a:t>
            </a:fld>
            <a:endParaRPr lang="de-DE" smtClean="0">
              <a:solidFill>
                <a:prstClr val="black"/>
              </a:solidFill>
            </a:endParaRPr>
          </a:p>
        </p:txBody>
      </p:sp>
      <p:sp>
        <p:nvSpPr>
          <p:cNvPr id="471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noFill/>
        </p:spPr>
        <p:txBody>
          <a:bodyPr/>
          <a:lstStyle/>
          <a:p>
            <a:endParaRPr lang="de-DE" dirty="0" smtClean="0"/>
          </a:p>
        </p:txBody>
      </p:sp>
      <p:sp>
        <p:nvSpPr>
          <p:cNvPr id="47108" name="Foliennummernplatzhalter 3"/>
          <p:cNvSpPr txBox="1">
            <a:spLocks noGrp="1"/>
          </p:cNvSpPr>
          <p:nvPr/>
        </p:nvSpPr>
        <p:spPr bwMode="auto">
          <a:xfrm>
            <a:off x="3851276" y="9378951"/>
            <a:ext cx="2946400" cy="495301"/>
          </a:xfrm>
          <a:prstGeom prst="rect">
            <a:avLst/>
          </a:prstGeom>
          <a:noFill/>
          <a:ln w="9525">
            <a:noFill/>
            <a:miter lim="800000"/>
            <a:headEnd/>
            <a:tailEnd/>
          </a:ln>
        </p:spPr>
        <p:txBody>
          <a:bodyPr lIns="91331" tIns="45664" rIns="91331" bIns="45664" anchor="b"/>
          <a:lstStyle/>
          <a:p>
            <a:pPr algn="r" defTabSz="921045"/>
            <a:fld id="{68119593-8ED4-4AAE-925E-6D0AA511A6F5}" type="slidenum">
              <a:rPr lang="de-DE" sz="1200">
                <a:solidFill>
                  <a:prstClr val="black"/>
                </a:solidFill>
                <a:latin typeface="Arial Unicode MS" pitchFamily="34" charset="-128"/>
              </a:rPr>
              <a:pPr algn="r" defTabSz="921045"/>
              <a:t>14</a:t>
            </a:fld>
            <a:endParaRPr lang="de-DE" sz="1200">
              <a:solidFill>
                <a:prstClr val="black"/>
              </a:solidFill>
              <a:latin typeface="Arial Unicode MS"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miter lim="800000"/>
            <a:headEnd/>
            <a:tailEnd/>
          </a:ln>
        </p:spPr>
        <p:txBody>
          <a:bodyPr/>
          <a:lstStyle/>
          <a:p>
            <a:pPr defTabSz="922081"/>
            <a:fld id="{E23564F5-3259-4390-8479-34858B0442D6}" type="slidenum">
              <a:rPr lang="de-DE" smtClean="0">
                <a:solidFill>
                  <a:prstClr val="black"/>
                </a:solidFill>
                <a:latin typeface="Arial Unicode MS" pitchFamily="34" charset="-128"/>
              </a:rPr>
              <a:pPr defTabSz="922081"/>
              <a:t>16</a:t>
            </a:fld>
            <a:endParaRPr lang="de-DE" smtClean="0">
              <a:solidFill>
                <a:prstClr val="black"/>
              </a:solidFill>
              <a:latin typeface="Arial Unicode MS" pitchFamily="34" charset="-128"/>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933453" y="4667252"/>
            <a:ext cx="4976813" cy="4437064"/>
          </a:xfrm>
          <a:noFill/>
        </p:spPr>
        <p:txBody>
          <a:bodyPr/>
          <a:lstStyle/>
          <a:p>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miter lim="800000"/>
            <a:headEnd/>
            <a:tailEnd/>
          </a:ln>
        </p:spPr>
        <p:txBody>
          <a:bodyPr/>
          <a:lstStyle/>
          <a:p>
            <a:pPr defTabSz="922081"/>
            <a:fld id="{E23564F5-3259-4390-8479-34858B0442D6}" type="slidenum">
              <a:rPr lang="de-DE" smtClean="0">
                <a:solidFill>
                  <a:prstClr val="black"/>
                </a:solidFill>
                <a:latin typeface="Arial Unicode MS" pitchFamily="34" charset="-128"/>
              </a:rPr>
              <a:pPr defTabSz="922081"/>
              <a:t>27</a:t>
            </a:fld>
            <a:endParaRPr lang="de-DE" smtClean="0">
              <a:solidFill>
                <a:prstClr val="black"/>
              </a:solidFill>
              <a:latin typeface="Arial Unicode MS" pitchFamily="34" charset="-128"/>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933453" y="4667252"/>
            <a:ext cx="4976813" cy="4437064"/>
          </a:xfrm>
          <a:noFill/>
        </p:spPr>
        <p:txBody>
          <a:bodyPr/>
          <a:lstStyle/>
          <a:p>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8.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13"/>
          <p:cNvSpPr>
            <a:spLocks noGrp="1" noChangeArrowheads="1"/>
          </p:cNvSpPr>
          <p:nvPr>
            <p:ph type="ftr" sz="quarter" idx="10"/>
          </p:nvPr>
        </p:nvSpPr>
        <p:spPr/>
        <p:txBody>
          <a:bodyPr/>
          <a:lstStyle>
            <a:lvl1pPr algn="l">
              <a:defRPr>
                <a:latin typeface="Verdana" pitchFamily="34" charset="0"/>
              </a:defRPr>
            </a:lvl1pPr>
          </a:lstStyle>
          <a:p>
            <a:pPr>
              <a:defRPr/>
            </a:pPr>
            <a:endParaRPr lang="de-DE"/>
          </a:p>
        </p:txBody>
      </p:sp>
      <p:sp>
        <p:nvSpPr>
          <p:cNvPr id="5" name="Rectangle 14"/>
          <p:cNvSpPr>
            <a:spLocks noGrp="1" noChangeArrowheads="1"/>
          </p:cNvSpPr>
          <p:nvPr>
            <p:ph type="sldNum" sz="quarter" idx="11"/>
          </p:nvPr>
        </p:nvSpPr>
        <p:spPr/>
        <p:txBody>
          <a:bodyPr/>
          <a:lstStyle>
            <a:lvl1pPr>
              <a:defRPr>
                <a:latin typeface="Verdana" pitchFamily="34" charset="0"/>
              </a:defRPr>
            </a:lvl1pPr>
          </a:lstStyle>
          <a:p>
            <a:pPr>
              <a:defRPr/>
            </a:pPr>
            <a:r>
              <a:rPr lang="de-DE"/>
              <a:t>1</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3"/>
          <p:cNvSpPr>
            <a:spLocks noGrp="1" noChangeArrowheads="1"/>
          </p:cNvSpPr>
          <p:nvPr>
            <p:ph type="ftr" sz="quarter" idx="10"/>
          </p:nvPr>
        </p:nvSpPr>
        <p:spPr/>
        <p:txBody>
          <a:bodyPr/>
          <a:lstStyle>
            <a:lvl1pPr algn="l">
              <a:defRPr>
                <a:latin typeface="Verdana" pitchFamily="34" charset="0"/>
              </a:defRPr>
            </a:lvl1pPr>
          </a:lstStyle>
          <a:p>
            <a:pPr>
              <a:defRPr/>
            </a:pPr>
            <a:endParaRPr lang="de-DE"/>
          </a:p>
        </p:txBody>
      </p:sp>
      <p:sp>
        <p:nvSpPr>
          <p:cNvPr id="5" name="Rectangle 14"/>
          <p:cNvSpPr>
            <a:spLocks noGrp="1" noChangeArrowheads="1"/>
          </p:cNvSpPr>
          <p:nvPr>
            <p:ph type="sldNum" sz="quarter" idx="11"/>
          </p:nvPr>
        </p:nvSpPr>
        <p:spPr/>
        <p:txBody>
          <a:bodyPr/>
          <a:lstStyle>
            <a:lvl1pPr>
              <a:defRPr>
                <a:latin typeface="Verdana" pitchFamily="34" charset="0"/>
              </a:defRPr>
            </a:lvl1pPr>
          </a:lstStyle>
          <a:p>
            <a:pPr>
              <a:defRPr/>
            </a:pPr>
            <a:r>
              <a:rPr lang="de-DE"/>
              <a:t>1</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0" cap="a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dirty="0" smtClean="0"/>
              <a:t>Textmasterformat bearbeiten</a:t>
            </a:r>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Tree>
    <p:extLst>
      <p:ext uri="{BB962C8B-B14F-4D97-AF65-F5344CB8AC3E}">
        <p14:creationId xmlns:p14="http://schemas.microsoft.com/office/powerpoint/2010/main" val="18196721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de-DE" dirty="0" smtClean="0"/>
              <a:t>Titelmasterformat durch Klicken bearbeiten</a:t>
            </a:r>
            <a:endParaRPr lang="de-DE" dirty="0"/>
          </a:p>
        </p:txBody>
      </p:sp>
      <p:sp>
        <p:nvSpPr>
          <p:cNvPr id="3" name="Inhaltsplatzhalter 2"/>
          <p:cNvSpPr>
            <a:spLocks noGrp="1"/>
          </p:cNvSpPr>
          <p:nvPr>
            <p:ph sz="half" idx="1"/>
          </p:nvPr>
        </p:nvSpPr>
        <p:spPr>
          <a:xfrm>
            <a:off x="685800" y="1524000"/>
            <a:ext cx="3810000" cy="4419600"/>
          </a:xfrm>
        </p:spPr>
        <p:txBody>
          <a:bodyPr/>
          <a:lstStyle>
            <a:lvl1pPr>
              <a:defRPr sz="1800">
                <a:latin typeface="Roboto Condensed" panose="02000000000000000000" pitchFamily="2" charset="0"/>
                <a:ea typeface="Roboto Condensed" panose="02000000000000000000" pitchFamily="2" charset="0"/>
                <a:cs typeface="Roboto Condensed" panose="02000000000000000000" pitchFamily="2" charset="0"/>
              </a:defRPr>
            </a:lvl1pPr>
            <a:lvl2pPr>
              <a:defRPr sz="1800">
                <a:latin typeface="Roboto Condensed" panose="02000000000000000000" pitchFamily="2" charset="0"/>
                <a:ea typeface="Roboto Condensed" panose="02000000000000000000" pitchFamily="2" charset="0"/>
                <a:cs typeface="Roboto Condensed" panose="02000000000000000000" pitchFamily="2" charset="0"/>
              </a:defRPr>
            </a:lvl2pPr>
            <a:lvl3pPr>
              <a:defRPr sz="1800">
                <a:latin typeface="Roboto Condensed" panose="02000000000000000000" pitchFamily="2" charset="0"/>
                <a:ea typeface="Roboto Condensed" panose="02000000000000000000" pitchFamily="2" charset="0"/>
                <a:cs typeface="Roboto Condensed" panose="02000000000000000000" pitchFamily="2" charset="0"/>
              </a:defRPr>
            </a:lvl3pPr>
            <a:lvl4pPr>
              <a:defRPr sz="1800">
                <a:latin typeface="Roboto Condensed" panose="02000000000000000000" pitchFamily="2" charset="0"/>
                <a:ea typeface="Roboto Condensed" panose="02000000000000000000" pitchFamily="2" charset="0"/>
                <a:cs typeface="Roboto Condensed" panose="02000000000000000000" pitchFamily="2" charset="0"/>
              </a:defRPr>
            </a:lvl4pPr>
            <a:lvl5pPr>
              <a:defRPr sz="1800">
                <a:latin typeface="Roboto Condensed" panose="02000000000000000000" pitchFamily="2" charset="0"/>
                <a:ea typeface="Roboto Condensed" panose="02000000000000000000" pitchFamily="2" charset="0"/>
                <a:cs typeface="Roboto Condensed" panose="02000000000000000000" pitchFamily="2" charset="0"/>
              </a:defRPr>
            </a:lvl5pPr>
            <a:lvl6pPr>
              <a:defRPr sz="1800"/>
            </a:lvl6pPr>
            <a:lvl7pPr>
              <a:defRPr sz="1800"/>
            </a:lvl7pPr>
            <a:lvl8pPr>
              <a:defRPr sz="1800"/>
            </a:lvl8pPr>
            <a:lvl9pPr>
              <a:defRPr sz="18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48200" y="1524000"/>
            <a:ext cx="3810000" cy="4419600"/>
          </a:xfrm>
        </p:spPr>
        <p:txBody>
          <a:bodyPr/>
          <a:lstStyle>
            <a:lvl1pPr>
              <a:defRPr sz="1800">
                <a:latin typeface="Roboto Condensed" panose="02000000000000000000" pitchFamily="2" charset="0"/>
                <a:ea typeface="Roboto Condensed" panose="02000000000000000000" pitchFamily="2" charset="0"/>
                <a:cs typeface="Roboto Condensed" panose="02000000000000000000" pitchFamily="2" charset="0"/>
              </a:defRPr>
            </a:lvl1pPr>
            <a:lvl2pPr>
              <a:defRPr sz="1800">
                <a:latin typeface="Roboto Condensed" panose="02000000000000000000" pitchFamily="2" charset="0"/>
                <a:ea typeface="Roboto Condensed" panose="02000000000000000000" pitchFamily="2" charset="0"/>
                <a:cs typeface="Roboto Condensed" panose="02000000000000000000" pitchFamily="2" charset="0"/>
              </a:defRPr>
            </a:lvl2pPr>
            <a:lvl3pPr>
              <a:defRPr sz="1800">
                <a:latin typeface="Roboto Condensed" panose="02000000000000000000" pitchFamily="2" charset="0"/>
                <a:ea typeface="Roboto Condensed" panose="02000000000000000000" pitchFamily="2" charset="0"/>
                <a:cs typeface="Roboto Condensed" panose="02000000000000000000" pitchFamily="2" charset="0"/>
              </a:defRPr>
            </a:lvl3pPr>
            <a:lvl4pPr>
              <a:defRPr sz="1800">
                <a:latin typeface="Roboto Condensed" panose="02000000000000000000" pitchFamily="2" charset="0"/>
                <a:ea typeface="Roboto Condensed" panose="02000000000000000000" pitchFamily="2" charset="0"/>
                <a:cs typeface="Roboto Condensed" panose="02000000000000000000" pitchFamily="2" charset="0"/>
              </a:defRPr>
            </a:lvl4pPr>
            <a:lvl5pPr>
              <a:defRPr sz="1800">
                <a:latin typeface="Roboto Condensed" panose="02000000000000000000" pitchFamily="2" charset="0"/>
                <a:ea typeface="Roboto Condensed" panose="02000000000000000000" pitchFamily="2" charset="0"/>
                <a:cs typeface="Roboto Condensed" panose="02000000000000000000" pitchFamily="2" charset="0"/>
              </a:defRPr>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Tree>
    <p:extLst>
      <p:ext uri="{BB962C8B-B14F-4D97-AF65-F5344CB8AC3E}">
        <p14:creationId xmlns:p14="http://schemas.microsoft.com/office/powerpoint/2010/main" val="6172098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solidFill>
                  <a:srgbClr val="0E159A"/>
                </a:solidFill>
              </a:defRPr>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Tree>
    <p:extLst>
      <p:ext uri="{BB962C8B-B14F-4D97-AF65-F5344CB8AC3E}">
        <p14:creationId xmlns:p14="http://schemas.microsoft.com/office/powerpoint/2010/main" val="25468483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E159A"/>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de-DE" dirty="0" smtClean="0"/>
              <a:t>Titelmasterformat durch Klicken bearbeiten</a:t>
            </a:r>
            <a:endParaRPr lang="de-DE" dirty="0"/>
          </a:p>
        </p:txBody>
      </p:sp>
      <p:sp>
        <p:nvSpPr>
          <p:cNvPr id="3"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Tree>
    <p:extLst>
      <p:ext uri="{BB962C8B-B14F-4D97-AF65-F5344CB8AC3E}">
        <p14:creationId xmlns:p14="http://schemas.microsoft.com/office/powerpoint/2010/main" val="3552161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Tree>
    <p:extLst>
      <p:ext uri="{BB962C8B-B14F-4D97-AF65-F5344CB8AC3E}">
        <p14:creationId xmlns:p14="http://schemas.microsoft.com/office/powerpoint/2010/main" val="3700631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vl2pPr>
              <a:defRPr>
                <a:latin typeface="Roboto Condensed" panose="02000000000000000000" pitchFamily="2" charset="0"/>
                <a:ea typeface="Roboto Condensed" panose="02000000000000000000" pitchFamily="2" charset="0"/>
                <a:cs typeface="Roboto Condensed" panose="02000000000000000000" pitchFamily="2" charset="0"/>
              </a:defRPr>
            </a:lvl2pPr>
            <a:lvl3pPr>
              <a:defRPr>
                <a:latin typeface="Roboto Condensed" panose="02000000000000000000" pitchFamily="2" charset="0"/>
                <a:ea typeface="Roboto Condensed" panose="02000000000000000000" pitchFamily="2" charset="0"/>
                <a:cs typeface="Roboto Condensed" panose="02000000000000000000" pitchFamily="2" charset="0"/>
              </a:defRPr>
            </a:lvl3pPr>
            <a:lvl4pPr>
              <a:defRPr>
                <a:latin typeface="Roboto Condensed" panose="02000000000000000000" pitchFamily="2" charset="0"/>
                <a:ea typeface="Roboto Condensed" panose="02000000000000000000" pitchFamily="2" charset="0"/>
                <a:cs typeface="Roboto Condensed" panose="02000000000000000000" pitchFamily="2" charset="0"/>
              </a:defRPr>
            </a:lvl4pPr>
            <a:lvl5pPr>
              <a:defRPr>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Tree>
    <p:extLst>
      <p:ext uri="{BB962C8B-B14F-4D97-AF65-F5344CB8AC3E}">
        <p14:creationId xmlns:p14="http://schemas.microsoft.com/office/powerpoint/2010/main" val="8021215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85800" y="762000"/>
            <a:ext cx="7772400" cy="457200"/>
          </a:xfrm>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de-DE" dirty="0" smtClean="0"/>
              <a:t>Titelmasterformat durch Klicken bearbeiten</a:t>
            </a:r>
            <a:endParaRPr lang="de-DE" dirty="0"/>
          </a:p>
        </p:txBody>
      </p:sp>
      <p:sp>
        <p:nvSpPr>
          <p:cNvPr id="3" name="Tabellenplatzhalter 2"/>
          <p:cNvSpPr>
            <a:spLocks noGrp="1"/>
          </p:cNvSpPr>
          <p:nvPr>
            <p:ph type="tbl" idx="1"/>
          </p:nvPr>
        </p:nvSpPr>
        <p:spPr>
          <a:xfrm>
            <a:off x="684213" y="1557338"/>
            <a:ext cx="7772400" cy="4419600"/>
          </a:xfrm>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pPr lvl="0"/>
            <a:endParaRPr lang="de-DE" noProof="0" dirty="0"/>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Tree>
    <p:extLst>
      <p:ext uri="{BB962C8B-B14F-4D97-AF65-F5344CB8AC3E}">
        <p14:creationId xmlns:p14="http://schemas.microsoft.com/office/powerpoint/2010/main" val="18301477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r>
              <a:rPr lang="de-DE" smtClean="0">
                <a:solidFill>
                  <a:prstClr val="black">
                    <a:tint val="75000"/>
                  </a:prstClr>
                </a:solidFill>
              </a:rPr>
              <a:t>AGMB-Jahrestagung 2016 - Bargheer / Witt 28.09.16</a:t>
            </a:r>
            <a:endParaRPr lang="de-DE">
              <a:solidFill>
                <a:prstClr val="black">
                  <a:tint val="75000"/>
                </a:prstClr>
              </a:solidFill>
            </a:endParaRPr>
          </a:p>
        </p:txBody>
      </p:sp>
      <p:sp>
        <p:nvSpPr>
          <p:cNvPr id="6" name="Foliennummernplatzhalter 5"/>
          <p:cNvSpPr>
            <a:spLocks noGrp="1"/>
          </p:cNvSpPr>
          <p:nvPr>
            <p:ph type="sldNum" sz="quarter" idx="12"/>
          </p:nvPr>
        </p:nvSpPr>
        <p:spPr>
          <a:xfrm>
            <a:off x="6911975" y="6356350"/>
            <a:ext cx="2133600" cy="365125"/>
          </a:xfrm>
        </p:spPr>
        <p:txBody>
          <a:bodyPr/>
          <a:lstStyle>
            <a:lvl1pPr>
              <a:defRPr smtClean="0">
                <a:solidFill>
                  <a:schemeClr val="bg1"/>
                </a:solidFill>
              </a:defRPr>
            </a:lvl1pPr>
          </a:lstStyle>
          <a:p>
            <a:pPr>
              <a:defRPr/>
            </a:pPr>
            <a:fld id="{101F7DC1-E532-4AC6-8353-3A4F571FEDF5}" type="slidenum">
              <a:rPr lang="de-DE">
                <a:solidFill>
                  <a:prstClr val="white"/>
                </a:solidFill>
              </a:rPr>
              <a:pPr>
                <a:defRPr/>
              </a:pPr>
              <a:t>‹Nr.›</a:t>
            </a:fld>
            <a:endParaRPr lang="de-DE" dirty="0">
              <a:solidFill>
                <a:prstClr val="white"/>
              </a:solidFill>
            </a:endParaRPr>
          </a:p>
        </p:txBody>
      </p:sp>
    </p:spTree>
    <p:extLst>
      <p:ext uri="{BB962C8B-B14F-4D97-AF65-F5344CB8AC3E}">
        <p14:creationId xmlns:p14="http://schemas.microsoft.com/office/powerpoint/2010/main" val="184825139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pic>
        <p:nvPicPr>
          <p:cNvPr id="4" name="Bild 8"/>
          <p:cNvPicPr>
            <a:picLocks noChangeAspect="1"/>
          </p:cNvPicPr>
          <p:nvPr userDrawn="1"/>
        </p:nvPicPr>
        <p:blipFill>
          <a:blip r:embed="rId2"/>
          <a:srcRect/>
          <a:stretch>
            <a:fillRect/>
          </a:stretch>
        </p:blipFill>
        <p:spPr bwMode="auto">
          <a:xfrm>
            <a:off x="0" y="6350000"/>
            <a:ext cx="9144000" cy="508000"/>
          </a:xfrm>
          <a:prstGeom prst="rect">
            <a:avLst/>
          </a:prstGeom>
          <a:noFill/>
          <a:ln w="9525">
            <a:noFill/>
            <a:miter lim="800000"/>
            <a:headEnd/>
            <a:tailEnd/>
          </a:ln>
        </p:spPr>
      </p:pic>
      <p:pic>
        <p:nvPicPr>
          <p:cNvPr id="5" name="Picture 24" descr="SUB-rechts-weiss"/>
          <p:cNvPicPr>
            <a:picLocks noChangeAspect="1" noChangeArrowheads="1"/>
          </p:cNvPicPr>
          <p:nvPr userDrawn="1"/>
        </p:nvPicPr>
        <p:blipFill>
          <a:blip r:embed="rId3"/>
          <a:srcRect/>
          <a:stretch>
            <a:fillRect/>
          </a:stretch>
        </p:blipFill>
        <p:spPr bwMode="auto">
          <a:xfrm>
            <a:off x="6096000" y="6477000"/>
            <a:ext cx="2749550" cy="228600"/>
          </a:xfrm>
          <a:prstGeom prst="rect">
            <a:avLst/>
          </a:prstGeom>
          <a:noFill/>
          <a:ln w="9525">
            <a:noFill/>
            <a:miter lim="800000"/>
            <a:headEnd/>
            <a:tailEnd/>
          </a:ln>
        </p:spPr>
      </p:pic>
      <p:pic>
        <p:nvPicPr>
          <p:cNvPr id="6" name="Picture 25" descr="unilogo_gro_weiss"/>
          <p:cNvPicPr>
            <a:picLocks noChangeAspect="1" noChangeArrowheads="1"/>
          </p:cNvPicPr>
          <p:nvPr userDrawn="1"/>
        </p:nvPicPr>
        <p:blipFill>
          <a:blip r:embed="rId4"/>
          <a:srcRect/>
          <a:stretch>
            <a:fillRect/>
          </a:stretch>
        </p:blipFill>
        <p:spPr bwMode="auto">
          <a:xfrm>
            <a:off x="152400" y="6400800"/>
            <a:ext cx="2133600" cy="412750"/>
          </a:xfrm>
          <a:prstGeom prst="rect">
            <a:avLst/>
          </a:prstGeom>
          <a:noFill/>
          <a:ln w="9525">
            <a:noFill/>
            <a:miter lim="800000"/>
            <a:headEnd/>
            <a:tailEnd/>
          </a:ln>
        </p:spPr>
      </p:pic>
      <p:pic>
        <p:nvPicPr>
          <p:cNvPr id="7" name="Picture 40" descr="CreativeCommons_Attribution_License"/>
          <p:cNvPicPr>
            <a:picLocks noChangeAspect="1" noChangeArrowheads="1"/>
          </p:cNvPicPr>
          <p:nvPr userDrawn="1"/>
        </p:nvPicPr>
        <p:blipFill>
          <a:blip r:embed="rId5"/>
          <a:srcRect/>
          <a:stretch>
            <a:fillRect/>
          </a:stretch>
        </p:blipFill>
        <p:spPr bwMode="auto">
          <a:xfrm>
            <a:off x="8243888" y="6057900"/>
            <a:ext cx="638175" cy="222250"/>
          </a:xfrm>
          <a:prstGeom prst="rect">
            <a:avLst/>
          </a:prstGeom>
          <a:noFill/>
          <a:ln w="9525">
            <a:noFill/>
            <a:miter lim="800000"/>
            <a:headEnd/>
            <a:tailEnd/>
          </a:ln>
        </p:spPr>
      </p:pic>
      <p:sp>
        <p:nvSpPr>
          <p:cNvPr id="2" name="Titel 1"/>
          <p:cNvSpPr>
            <a:spLocks noGrp="1"/>
          </p:cNvSpPr>
          <p:nvPr>
            <p:ph type="title"/>
          </p:nvPr>
        </p:nvSpPr>
        <p:spPr/>
        <p:txBody>
          <a:bodyPr/>
          <a:lstStyle>
            <a:lvl1pPr>
              <a:defRPr sz="3200">
                <a:solidFill>
                  <a:schemeClr val="accent1">
                    <a:lumMod val="75000"/>
                  </a:schemeClr>
                </a:solidFill>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lvl1pPr>
              <a:defRPr sz="2800"/>
            </a:lvl1pPr>
            <a:lvl2pPr>
              <a:defRPr sz="2400"/>
            </a:lvl2pPr>
            <a:lvl3pPr>
              <a:defRPr sz="2000"/>
            </a:lvl3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73416757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r>
              <a:rPr lang="de-DE" smtClean="0">
                <a:solidFill>
                  <a:prstClr val="black">
                    <a:tint val="75000"/>
                  </a:prstClr>
                </a:solidFill>
              </a:rPr>
              <a:t>AGMB-Jahrestagung 2016 - Bargheer / Witt 28.09.16</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4D975417-429D-483C-B681-25BB2DB0587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91838036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67488" y="404813"/>
            <a:ext cx="1960562" cy="542766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4213" y="404813"/>
            <a:ext cx="5730875" cy="542766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3"/>
          <p:cNvSpPr>
            <a:spLocks noGrp="1" noChangeArrowheads="1"/>
          </p:cNvSpPr>
          <p:nvPr>
            <p:ph type="ftr" sz="quarter" idx="10"/>
          </p:nvPr>
        </p:nvSpPr>
        <p:spPr/>
        <p:txBody>
          <a:bodyPr/>
          <a:lstStyle>
            <a:lvl1pPr algn="l">
              <a:defRPr>
                <a:latin typeface="Verdana" pitchFamily="34" charset="0"/>
              </a:defRPr>
            </a:lvl1pPr>
          </a:lstStyle>
          <a:p>
            <a:pPr>
              <a:defRPr/>
            </a:pPr>
            <a:endParaRPr lang="de-DE"/>
          </a:p>
        </p:txBody>
      </p:sp>
      <p:sp>
        <p:nvSpPr>
          <p:cNvPr id="5" name="Rectangle 14"/>
          <p:cNvSpPr>
            <a:spLocks noGrp="1" noChangeArrowheads="1"/>
          </p:cNvSpPr>
          <p:nvPr>
            <p:ph type="sldNum" sz="quarter" idx="11"/>
          </p:nvPr>
        </p:nvSpPr>
        <p:spPr/>
        <p:txBody>
          <a:bodyPr/>
          <a:lstStyle>
            <a:lvl1pPr>
              <a:defRPr>
                <a:latin typeface="Verdana" pitchFamily="34" charset="0"/>
              </a:defRPr>
            </a:lvl1pPr>
          </a:lstStyle>
          <a:p>
            <a:pPr>
              <a:defRPr/>
            </a:pPr>
            <a:r>
              <a:rPr lang="de-DE"/>
              <a:t>1</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6" name="Fußzeilenplatzhalter 5"/>
          <p:cNvSpPr>
            <a:spLocks noGrp="1"/>
          </p:cNvSpPr>
          <p:nvPr>
            <p:ph type="ftr" sz="quarter" idx="11"/>
          </p:nvPr>
        </p:nvSpPr>
        <p:spPr/>
        <p:txBody>
          <a:bodyPr/>
          <a:lstStyle>
            <a:lvl1pPr>
              <a:defRPr/>
            </a:lvl1pPr>
          </a:lstStyle>
          <a:p>
            <a:pPr>
              <a:defRPr/>
            </a:pPr>
            <a:r>
              <a:rPr lang="de-DE" smtClean="0">
                <a:solidFill>
                  <a:prstClr val="black">
                    <a:tint val="75000"/>
                  </a:prstClr>
                </a:solidFill>
              </a:rPr>
              <a:t>AGMB-Jahrestagung 2016 - Bargheer / Witt 28.09.16</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lvl1pPr>
              <a:defRPr/>
            </a:lvl1pPr>
          </a:lstStyle>
          <a:p>
            <a:pPr>
              <a:defRPr/>
            </a:pPr>
            <a:fld id="{D5B1F744-577B-472C-9A2D-AC55875FD9FC}"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9338656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8" name="Fußzeilenplatzhalter 7"/>
          <p:cNvSpPr>
            <a:spLocks noGrp="1"/>
          </p:cNvSpPr>
          <p:nvPr>
            <p:ph type="ftr" sz="quarter" idx="11"/>
          </p:nvPr>
        </p:nvSpPr>
        <p:spPr/>
        <p:txBody>
          <a:bodyPr/>
          <a:lstStyle>
            <a:lvl1pPr>
              <a:defRPr/>
            </a:lvl1pPr>
          </a:lstStyle>
          <a:p>
            <a:pPr>
              <a:defRPr/>
            </a:pPr>
            <a:r>
              <a:rPr lang="de-DE" smtClean="0">
                <a:solidFill>
                  <a:prstClr val="black">
                    <a:tint val="75000"/>
                  </a:prstClr>
                </a:solidFill>
              </a:rPr>
              <a:t>AGMB-Jahrestagung 2016 - Bargheer / Witt 28.09.16</a:t>
            </a:r>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lvl1pPr>
              <a:defRPr/>
            </a:lvl1pPr>
          </a:lstStyle>
          <a:p>
            <a:pPr>
              <a:defRPr/>
            </a:pPr>
            <a:fld id="{D31DD72B-0DA3-471B-BE2F-308CE08C65C3}"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1848241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4" name="Fußzeilenplatzhalter 3"/>
          <p:cNvSpPr>
            <a:spLocks noGrp="1"/>
          </p:cNvSpPr>
          <p:nvPr>
            <p:ph type="ftr" sz="quarter" idx="11"/>
          </p:nvPr>
        </p:nvSpPr>
        <p:spPr/>
        <p:txBody>
          <a:bodyPr/>
          <a:lstStyle>
            <a:lvl1pPr>
              <a:defRPr/>
            </a:lvl1pPr>
          </a:lstStyle>
          <a:p>
            <a:pPr>
              <a:defRPr/>
            </a:pPr>
            <a:r>
              <a:rPr lang="de-DE" smtClean="0">
                <a:solidFill>
                  <a:prstClr val="black">
                    <a:tint val="75000"/>
                  </a:prstClr>
                </a:solidFill>
              </a:rPr>
              <a:t>AGMB-Jahrestagung 2016 - Bargheer / Witt 28.09.16</a:t>
            </a:r>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lvl1pPr>
              <a:defRPr/>
            </a:lvl1pPr>
          </a:lstStyle>
          <a:p>
            <a:pPr>
              <a:defRPr/>
            </a:pPr>
            <a:fld id="{6E4AF174-469B-480C-AA0C-FCD817F520D2}"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53906915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3" name="Fußzeilenplatzhalter 2"/>
          <p:cNvSpPr>
            <a:spLocks noGrp="1"/>
          </p:cNvSpPr>
          <p:nvPr>
            <p:ph type="ftr" sz="quarter" idx="11"/>
          </p:nvPr>
        </p:nvSpPr>
        <p:spPr/>
        <p:txBody>
          <a:bodyPr/>
          <a:lstStyle>
            <a:lvl1pPr>
              <a:defRPr/>
            </a:lvl1pPr>
          </a:lstStyle>
          <a:p>
            <a:pPr>
              <a:defRPr/>
            </a:pPr>
            <a:r>
              <a:rPr lang="de-DE" smtClean="0">
                <a:solidFill>
                  <a:prstClr val="black">
                    <a:tint val="75000"/>
                  </a:prstClr>
                </a:solidFill>
              </a:rPr>
              <a:t>AGMB-Jahrestagung 2016 - Bargheer / Witt 28.09.16</a:t>
            </a:r>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lvl1pPr>
              <a:defRPr/>
            </a:lvl1pPr>
          </a:lstStyle>
          <a:p>
            <a:pPr>
              <a:defRPr/>
            </a:pPr>
            <a:fld id="{975D94D1-85B4-4E6E-B71D-45C0290D26B4}"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60929621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6" name="Fußzeilenplatzhalter 5"/>
          <p:cNvSpPr>
            <a:spLocks noGrp="1"/>
          </p:cNvSpPr>
          <p:nvPr>
            <p:ph type="ftr" sz="quarter" idx="11"/>
          </p:nvPr>
        </p:nvSpPr>
        <p:spPr/>
        <p:txBody>
          <a:bodyPr/>
          <a:lstStyle>
            <a:lvl1pPr>
              <a:defRPr/>
            </a:lvl1pPr>
          </a:lstStyle>
          <a:p>
            <a:pPr>
              <a:defRPr/>
            </a:pPr>
            <a:r>
              <a:rPr lang="de-DE" smtClean="0">
                <a:solidFill>
                  <a:prstClr val="black">
                    <a:tint val="75000"/>
                  </a:prstClr>
                </a:solidFill>
              </a:rPr>
              <a:t>AGMB-Jahrestagung 2016 - Bargheer / Witt 28.09.16</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lvl1pPr>
              <a:defRPr/>
            </a:lvl1pPr>
          </a:lstStyle>
          <a:p>
            <a:pPr>
              <a:defRPr/>
            </a:pPr>
            <a:fld id="{1DCBBF22-9B50-4A8C-8ABD-C726F07F6774}"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84708886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6" name="Fußzeilenplatzhalter 5"/>
          <p:cNvSpPr>
            <a:spLocks noGrp="1"/>
          </p:cNvSpPr>
          <p:nvPr>
            <p:ph type="ftr" sz="quarter" idx="11"/>
          </p:nvPr>
        </p:nvSpPr>
        <p:spPr/>
        <p:txBody>
          <a:bodyPr/>
          <a:lstStyle>
            <a:lvl1pPr>
              <a:defRPr/>
            </a:lvl1pPr>
          </a:lstStyle>
          <a:p>
            <a:pPr>
              <a:defRPr/>
            </a:pPr>
            <a:r>
              <a:rPr lang="de-DE" smtClean="0">
                <a:solidFill>
                  <a:prstClr val="black">
                    <a:tint val="75000"/>
                  </a:prstClr>
                </a:solidFill>
              </a:rPr>
              <a:t>AGMB-Jahrestagung 2016 - Bargheer / Witt 28.09.16</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lvl1pPr>
              <a:defRPr/>
            </a:lvl1pPr>
          </a:lstStyle>
          <a:p>
            <a:pPr>
              <a:defRPr/>
            </a:pPr>
            <a:fld id="{01F69225-46EF-4477-A0B1-260940244A15}"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73957171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r>
              <a:rPr lang="de-DE" smtClean="0">
                <a:solidFill>
                  <a:prstClr val="black">
                    <a:tint val="75000"/>
                  </a:prstClr>
                </a:solidFill>
              </a:rPr>
              <a:t>AGMB-Jahrestagung 2016 - Bargheer / Witt 28.09.16</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5DCF8CB1-5200-4CFA-92A8-399A771625FB}"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428367448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r>
              <a:rPr lang="de-DE" smtClean="0">
                <a:solidFill>
                  <a:prstClr val="black">
                    <a:tint val="75000"/>
                  </a:prstClr>
                </a:solidFill>
              </a:rPr>
              <a:t>AGMB-Jahrestagung 2016 - Bargheer / Witt 28.09.16</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999CAEE7-7A93-41D0-BF23-AB6E1673EF8A}"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50960692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11E08BF6-3C72-4141-9CF9-8804D2DCB049}" type="datetime1">
              <a:rPr lang="de-DE" smtClean="0">
                <a:solidFill>
                  <a:prstClr val="black">
                    <a:tint val="75000"/>
                  </a:prstClr>
                </a:solidFill>
              </a:rPr>
              <a:pPr/>
              <a:t>28.10.2019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en-US" smtClean="0">
                <a:solidFill>
                  <a:prstClr val="black">
                    <a:tint val="75000"/>
                  </a:prstClr>
                </a:solidFill>
              </a:rPr>
              <a:t>Open Access 101 | Michaela Voigt | Workshop at IPODI Office on June 15th 2015</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28B86F2-4E2D-4C14-9AC5-88924175E0F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06075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sz="3600" b="1">
                <a:solidFill>
                  <a:srgbClr val="4D4D4D"/>
                </a:solidFill>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lvl1pPr marL="247650" indent="-247650">
              <a:spcBef>
                <a:spcPts val="1200"/>
              </a:spcBef>
              <a:buFont typeface="Wingdings" panose="05000000000000000000" pitchFamily="2" charset="2"/>
              <a:buChar char="§"/>
              <a:defRPr sz="2600">
                <a:solidFill>
                  <a:schemeClr val="bg1">
                    <a:lumMod val="50000"/>
                  </a:schemeClr>
                </a:solidFill>
              </a:defRPr>
            </a:lvl1pPr>
            <a:lvl2pPr marL="633413" indent="-285750">
              <a:defRPr sz="2400">
                <a:solidFill>
                  <a:schemeClr val="bg1">
                    <a:lumMod val="50000"/>
                  </a:schemeClr>
                </a:solidFill>
              </a:defRPr>
            </a:lvl2pPr>
            <a:lvl3pPr marL="896938" indent="-160338">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p>
            <a:fld id="{B7C760FD-1E3F-4BCD-AA0B-134F806765C3}" type="datetime1">
              <a:rPr lang="de-DE" smtClean="0">
                <a:solidFill>
                  <a:prstClr val="black">
                    <a:tint val="75000"/>
                  </a:prstClr>
                </a:solidFill>
              </a:rPr>
              <a:pPr/>
              <a:t>28.10.2019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en-US" smtClean="0">
                <a:solidFill>
                  <a:prstClr val="black">
                    <a:tint val="75000"/>
                  </a:prstClr>
                </a:solidFill>
              </a:rPr>
              <a:t>Open Access 101 | Michaela Voigt | Workshop at IPODI Office on June 15th 2015</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28B86F2-4E2D-4C14-9AC5-88924175E0F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89353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A32838AA-AC7D-4828-9743-548B6846F5CF}" type="datetime1">
              <a:rPr lang="de-DE" smtClean="0">
                <a:solidFill>
                  <a:prstClr val="black">
                    <a:tint val="75000"/>
                  </a:prstClr>
                </a:solidFill>
              </a:rPr>
              <a:pPr/>
              <a:t>28.10.2019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en-US" smtClean="0">
                <a:solidFill>
                  <a:prstClr val="black">
                    <a:tint val="75000"/>
                  </a:prstClr>
                </a:solidFill>
              </a:rPr>
              <a:t>Open Access 101 | Michaela Voigt | Workshop at IPODI Office on June 15th 2015</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28B86F2-4E2D-4C14-9AC5-88924175E0F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004907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7E7D72E-E3DB-4EA5-AC44-17F4BDBE8AFB}" type="datetime1">
              <a:rPr lang="de-DE" smtClean="0">
                <a:solidFill>
                  <a:prstClr val="black">
                    <a:tint val="75000"/>
                  </a:prstClr>
                </a:solidFill>
              </a:rPr>
              <a:pPr/>
              <a:t>28.10.2019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en-US" smtClean="0">
                <a:solidFill>
                  <a:prstClr val="black">
                    <a:tint val="75000"/>
                  </a:prstClr>
                </a:solidFill>
              </a:rPr>
              <a:t>Open Access 101 | Michaela Voigt | Workshop at IPODI Office on June 15th 2015</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28B86F2-4E2D-4C14-9AC5-88924175E0F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514099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F6FD59EB-8C89-478E-8D2B-8E97300C22F3}" type="datetime1">
              <a:rPr lang="de-DE" smtClean="0">
                <a:solidFill>
                  <a:prstClr val="black">
                    <a:tint val="75000"/>
                  </a:prstClr>
                </a:solidFill>
              </a:rPr>
              <a:pPr/>
              <a:t>28.10.2019</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r>
              <a:rPr lang="en-US" smtClean="0">
                <a:solidFill>
                  <a:prstClr val="black">
                    <a:tint val="75000"/>
                  </a:prstClr>
                </a:solidFill>
              </a:rPr>
              <a:t>Open Access 101 | Michaela Voigt | Workshop at IPODI Office on June 15th 2015</a:t>
            </a:r>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928B86F2-4E2D-4C14-9AC5-88924175E0F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798377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A9A1D777-CE2D-4EB6-92AD-E443105002FF}" type="datetime1">
              <a:rPr lang="de-DE" smtClean="0">
                <a:solidFill>
                  <a:prstClr val="black">
                    <a:tint val="75000"/>
                  </a:prstClr>
                </a:solidFill>
              </a:rPr>
              <a:pPr/>
              <a:t>28.10.2019</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r>
              <a:rPr lang="en-US" smtClean="0">
                <a:solidFill>
                  <a:prstClr val="black">
                    <a:tint val="75000"/>
                  </a:prstClr>
                </a:solidFill>
              </a:rPr>
              <a:t>Open Access 101 | Michaela Voigt | Workshop at IPODI Office on June 15th 2015</a:t>
            </a:r>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928B86F2-4E2D-4C14-9AC5-88924175E0F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200425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09548B6-B867-495B-9578-666B8B4C294F}" type="datetime1">
              <a:rPr lang="de-DE" smtClean="0">
                <a:solidFill>
                  <a:prstClr val="black">
                    <a:tint val="75000"/>
                  </a:prstClr>
                </a:solidFill>
              </a:rPr>
              <a:pPr/>
              <a:t>28.10.2019</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r>
              <a:rPr lang="en-US" smtClean="0">
                <a:solidFill>
                  <a:prstClr val="black">
                    <a:tint val="75000"/>
                  </a:prstClr>
                </a:solidFill>
              </a:rPr>
              <a:t>Open Access 101 | Michaela Voigt | Workshop at IPODI Office on June 15th 2015</a:t>
            </a:r>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928B86F2-4E2D-4C14-9AC5-88924175E0F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365199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DF0607C-9026-463F-B114-1445A0D13263}" type="datetime1">
              <a:rPr lang="de-DE" smtClean="0">
                <a:solidFill>
                  <a:prstClr val="black">
                    <a:tint val="75000"/>
                  </a:prstClr>
                </a:solidFill>
              </a:rPr>
              <a:pPr/>
              <a:t>28.10.2019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en-US" smtClean="0">
                <a:solidFill>
                  <a:prstClr val="black">
                    <a:tint val="75000"/>
                  </a:prstClr>
                </a:solidFill>
              </a:rPr>
              <a:t>Open Access 101 | Michaela Voigt | Workshop at IPODI Office on June 15th 2015</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28B86F2-4E2D-4C14-9AC5-88924175E0F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241988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4E9489B-A946-4E60-855E-E0D29BCEB36C}" type="datetime1">
              <a:rPr lang="de-DE" smtClean="0">
                <a:solidFill>
                  <a:prstClr val="black">
                    <a:tint val="75000"/>
                  </a:prstClr>
                </a:solidFill>
              </a:rPr>
              <a:pPr/>
              <a:t>28.10.2019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en-US" smtClean="0">
                <a:solidFill>
                  <a:prstClr val="black">
                    <a:tint val="75000"/>
                  </a:prstClr>
                </a:solidFill>
              </a:rPr>
              <a:t>Open Access 101 | Michaela Voigt | Workshop at IPODI Office on June 15th 2015</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28B86F2-4E2D-4C14-9AC5-88924175E0F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693600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1AEC16E-38FA-4736-B382-E0CFAEDAEA02}" type="datetime1">
              <a:rPr lang="de-DE" smtClean="0">
                <a:solidFill>
                  <a:prstClr val="black">
                    <a:tint val="75000"/>
                  </a:prstClr>
                </a:solidFill>
              </a:rPr>
              <a:pPr/>
              <a:t>28.10.2019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en-US" smtClean="0">
                <a:solidFill>
                  <a:prstClr val="black">
                    <a:tint val="75000"/>
                  </a:prstClr>
                </a:solidFill>
              </a:rPr>
              <a:t>Open Access 101 | Michaela Voigt | Workshop at IPODI Office on June 15th 2015</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28B86F2-4E2D-4C14-9AC5-88924175E0F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311538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E2D299D-9640-48FB-9223-C13DF9CB500D}" type="datetime1">
              <a:rPr lang="de-DE" smtClean="0">
                <a:solidFill>
                  <a:prstClr val="black">
                    <a:tint val="75000"/>
                  </a:prstClr>
                </a:solidFill>
              </a:rPr>
              <a:pPr/>
              <a:t>28.10.2019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en-US" smtClean="0">
                <a:solidFill>
                  <a:prstClr val="black">
                    <a:tint val="75000"/>
                  </a:prstClr>
                </a:solidFill>
              </a:rPr>
              <a:t>Open Access 101 | Michaela Voigt | Workshop at IPODI Office on June 15th 2015</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28B86F2-4E2D-4C14-9AC5-88924175E0F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088932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dirty="0"/>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Open Access: Überblick und Finanzierung: 15. Januar 2013</a:t>
            </a:r>
            <a:endParaRPr lang="de-DE" dirty="0"/>
          </a:p>
        </p:txBody>
      </p:sp>
    </p:spTree>
    <p:extLst>
      <p:ext uri="{BB962C8B-B14F-4D97-AF65-F5344CB8AC3E}">
        <p14:creationId xmlns:p14="http://schemas.microsoft.com/office/powerpoint/2010/main" val="4234218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dirty="0"/>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Open Access: Überblick und Finanzierung: 15. Januar 2013</a:t>
            </a:r>
            <a:endParaRPr lang="de-DE" dirty="0"/>
          </a:p>
        </p:txBody>
      </p:sp>
    </p:spTree>
    <p:extLst>
      <p:ext uri="{BB962C8B-B14F-4D97-AF65-F5344CB8AC3E}">
        <p14:creationId xmlns:p14="http://schemas.microsoft.com/office/powerpoint/2010/main" val="33040033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dirty="0"/>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Open Access: Überblick und Finanzierung: 15. Januar 2013</a:t>
            </a:r>
            <a:endParaRPr lang="de-DE" dirty="0"/>
          </a:p>
        </p:txBody>
      </p:sp>
    </p:spTree>
    <p:extLst>
      <p:ext uri="{BB962C8B-B14F-4D97-AF65-F5344CB8AC3E}">
        <p14:creationId xmlns:p14="http://schemas.microsoft.com/office/powerpoint/2010/main" val="8969602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5240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5240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dirty="0"/>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Open Access: Überblick und Finanzierung: 15. Januar 2013</a:t>
            </a:r>
            <a:endParaRPr lang="de-DE" dirty="0"/>
          </a:p>
        </p:txBody>
      </p:sp>
    </p:spTree>
    <p:extLst>
      <p:ext uri="{BB962C8B-B14F-4D97-AF65-F5344CB8AC3E}">
        <p14:creationId xmlns:p14="http://schemas.microsoft.com/office/powerpoint/2010/main" val="19539737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dirty="0"/>
              <a:t>1</a:t>
            </a:r>
          </a:p>
        </p:txBody>
      </p:sp>
      <p:sp>
        <p:nvSpPr>
          <p:cNvPr id="8"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Open Access: Überblick und Finanzierung: 15. Januar 2013</a:t>
            </a:r>
            <a:endParaRPr lang="de-DE" dirty="0"/>
          </a:p>
        </p:txBody>
      </p:sp>
    </p:spTree>
    <p:extLst>
      <p:ext uri="{BB962C8B-B14F-4D97-AF65-F5344CB8AC3E}">
        <p14:creationId xmlns:p14="http://schemas.microsoft.com/office/powerpoint/2010/main" val="27081599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dirty="0"/>
              <a:t>1</a:t>
            </a:r>
          </a:p>
        </p:txBody>
      </p:sp>
      <p:sp>
        <p:nvSpPr>
          <p:cNvPr id="4"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Open Access: Überblick und Finanzierung: 15. Januar 2013</a:t>
            </a:r>
            <a:endParaRPr lang="de-DE" dirty="0"/>
          </a:p>
        </p:txBody>
      </p:sp>
    </p:spTree>
    <p:extLst>
      <p:ext uri="{BB962C8B-B14F-4D97-AF65-F5344CB8AC3E}">
        <p14:creationId xmlns:p14="http://schemas.microsoft.com/office/powerpoint/2010/main" val="11634763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dirty="0"/>
              <a:t>1</a:t>
            </a:r>
          </a:p>
        </p:txBody>
      </p:sp>
      <p:sp>
        <p:nvSpPr>
          <p:cNvPr id="3"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Open Access: Überblick und Finanzierung: 15. Januar 2013</a:t>
            </a:r>
            <a:endParaRPr lang="de-DE" dirty="0"/>
          </a:p>
        </p:txBody>
      </p:sp>
    </p:spTree>
    <p:extLst>
      <p:ext uri="{BB962C8B-B14F-4D97-AF65-F5344CB8AC3E}">
        <p14:creationId xmlns:p14="http://schemas.microsoft.com/office/powerpoint/2010/main" val="40453466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dirty="0"/>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Open Access: Überblick und Finanzierung: 15. Januar 2013</a:t>
            </a:r>
            <a:endParaRPr lang="de-DE" dirty="0"/>
          </a:p>
        </p:txBody>
      </p:sp>
    </p:spTree>
    <p:extLst>
      <p:ext uri="{BB962C8B-B14F-4D97-AF65-F5344CB8AC3E}">
        <p14:creationId xmlns:p14="http://schemas.microsoft.com/office/powerpoint/2010/main" val="27676306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dirty="0"/>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Open Access: Überblick und Finanzierung: 15. Januar 2013</a:t>
            </a:r>
            <a:endParaRPr lang="de-DE" dirty="0"/>
          </a:p>
        </p:txBody>
      </p:sp>
    </p:spTree>
    <p:extLst>
      <p:ext uri="{BB962C8B-B14F-4D97-AF65-F5344CB8AC3E}">
        <p14:creationId xmlns:p14="http://schemas.microsoft.com/office/powerpoint/2010/main" val="31362503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dirty="0"/>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Open Access: Überblick und Finanzierung: 15. Januar 2013</a:t>
            </a:r>
            <a:endParaRPr lang="de-DE" dirty="0"/>
          </a:p>
        </p:txBody>
      </p:sp>
    </p:spTree>
    <p:extLst>
      <p:ext uri="{BB962C8B-B14F-4D97-AF65-F5344CB8AC3E}">
        <p14:creationId xmlns:p14="http://schemas.microsoft.com/office/powerpoint/2010/main" val="13200579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762000"/>
            <a:ext cx="1943100" cy="51816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762000"/>
            <a:ext cx="5676900" cy="51816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dirty="0"/>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Open Access: Überblick und Finanzierung: 15. Januar 2013</a:t>
            </a:r>
            <a:endParaRPr lang="de-DE" dirty="0"/>
          </a:p>
        </p:txBody>
      </p:sp>
    </p:spTree>
    <p:extLst>
      <p:ext uri="{BB962C8B-B14F-4D97-AF65-F5344CB8AC3E}">
        <p14:creationId xmlns:p14="http://schemas.microsoft.com/office/powerpoint/2010/main" val="1930910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85800" y="762000"/>
            <a:ext cx="7772400" cy="4572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84213" y="1557338"/>
            <a:ext cx="7772400" cy="4419600"/>
          </a:xfrm>
        </p:spPr>
        <p:txBody>
          <a:bodyPr/>
          <a:lstStyle/>
          <a:p>
            <a:pPr lvl="0"/>
            <a:endParaRPr lang="de-DE" noProof="0" dirty="0"/>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dirty="0"/>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Open Access: Überblick und Finanzierung: 15. Januar 2013</a:t>
            </a:r>
            <a:endParaRPr lang="de-DE" dirty="0"/>
          </a:p>
        </p:txBody>
      </p:sp>
    </p:spTree>
    <p:extLst>
      <p:ext uri="{BB962C8B-B14F-4D97-AF65-F5344CB8AC3E}">
        <p14:creationId xmlns:p14="http://schemas.microsoft.com/office/powerpoint/2010/main" val="3111941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5240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5240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8"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4"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3"/>
          <p:cNvSpPr>
            <a:spLocks noGrp="1" noChangeArrowheads="1"/>
          </p:cNvSpPr>
          <p:nvPr>
            <p:ph type="ftr" sz="quarter" idx="10"/>
          </p:nvPr>
        </p:nvSpPr>
        <p:spPr/>
        <p:txBody>
          <a:bodyPr/>
          <a:lstStyle>
            <a:lvl1pPr algn="l">
              <a:defRPr>
                <a:latin typeface="Verdana" pitchFamily="34" charset="0"/>
              </a:defRPr>
            </a:lvl1pPr>
          </a:lstStyle>
          <a:p>
            <a:pPr>
              <a:defRPr/>
            </a:pPr>
            <a:endParaRPr lang="de-DE"/>
          </a:p>
        </p:txBody>
      </p:sp>
      <p:sp>
        <p:nvSpPr>
          <p:cNvPr id="5" name="Rectangle 14"/>
          <p:cNvSpPr>
            <a:spLocks noGrp="1" noChangeArrowheads="1"/>
          </p:cNvSpPr>
          <p:nvPr>
            <p:ph type="sldNum" sz="quarter" idx="11"/>
          </p:nvPr>
        </p:nvSpPr>
        <p:spPr/>
        <p:txBody>
          <a:bodyPr/>
          <a:lstStyle>
            <a:lvl1pPr>
              <a:defRPr>
                <a:latin typeface="Verdana" pitchFamily="34" charset="0"/>
              </a:defRPr>
            </a:lvl1pPr>
          </a:lstStyle>
          <a:p>
            <a:pPr>
              <a:defRPr/>
            </a:pPr>
            <a:r>
              <a:rPr lang="de-DE"/>
              <a:t>1</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762000"/>
            <a:ext cx="1943100" cy="51816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762000"/>
            <a:ext cx="5676900" cy="51816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85800" y="762000"/>
            <a:ext cx="7772400" cy="4572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84213" y="1557338"/>
            <a:ext cx="7772400" cy="4419600"/>
          </a:xfrm>
        </p:spPr>
        <p:txBody>
          <a:bodyPr/>
          <a:lstStyle/>
          <a:p>
            <a:pPr lvl="0"/>
            <a:endParaRPr lang="de-DE" noProof="0"/>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61165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3411595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1221579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5240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5240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1781231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8"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2646929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4"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2151394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13"/>
          <p:cNvSpPr>
            <a:spLocks noGrp="1" noChangeArrowheads="1"/>
          </p:cNvSpPr>
          <p:nvPr>
            <p:ph type="ftr" sz="quarter" idx="10"/>
          </p:nvPr>
        </p:nvSpPr>
        <p:spPr/>
        <p:txBody>
          <a:bodyPr/>
          <a:lstStyle>
            <a:lvl1pPr algn="l">
              <a:defRPr>
                <a:latin typeface="Verdana" pitchFamily="34" charset="0"/>
              </a:defRPr>
            </a:lvl1pPr>
          </a:lstStyle>
          <a:p>
            <a:pPr>
              <a:defRPr/>
            </a:pPr>
            <a:endParaRPr lang="de-DE"/>
          </a:p>
        </p:txBody>
      </p:sp>
      <p:sp>
        <p:nvSpPr>
          <p:cNvPr id="5" name="Rectangle 14"/>
          <p:cNvSpPr>
            <a:spLocks noGrp="1" noChangeArrowheads="1"/>
          </p:cNvSpPr>
          <p:nvPr>
            <p:ph type="sldNum" sz="quarter" idx="11"/>
          </p:nvPr>
        </p:nvSpPr>
        <p:spPr/>
        <p:txBody>
          <a:bodyPr/>
          <a:lstStyle>
            <a:lvl1pPr>
              <a:defRPr>
                <a:latin typeface="Verdana" pitchFamily="34" charset="0"/>
              </a:defRPr>
            </a:lvl1pPr>
          </a:lstStyle>
          <a:p>
            <a:pPr>
              <a:defRPr/>
            </a:pPr>
            <a:r>
              <a:rPr lang="de-DE"/>
              <a:t>1</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3"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1961553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3976212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1226744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1880296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762000"/>
            <a:ext cx="1943100" cy="51816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762000"/>
            <a:ext cx="5676900" cy="51816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1216890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85800" y="762000"/>
            <a:ext cx="7772400" cy="4572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84213" y="1557338"/>
            <a:ext cx="7772400" cy="4419600"/>
          </a:xfrm>
        </p:spPr>
        <p:txBody>
          <a:bodyPr/>
          <a:lstStyle/>
          <a:p>
            <a:pPr lvl="0"/>
            <a:endParaRPr lang="de-DE" noProof="0"/>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966828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AGMB-Jahrestagung 2016 - Bargheer / Witt 28.09.16</a:t>
            </a:r>
            <a:endParaRPr lang="de-DE"/>
          </a:p>
        </p:txBody>
      </p:sp>
    </p:spTree>
    <p:extLst>
      <p:ext uri="{BB962C8B-B14F-4D97-AF65-F5344CB8AC3E}">
        <p14:creationId xmlns:p14="http://schemas.microsoft.com/office/powerpoint/2010/main" val="2581267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AGMB-Jahrestagung 2016 - Bargheer / Witt 28.09.16</a:t>
            </a:r>
            <a:endParaRPr lang="de-DE"/>
          </a:p>
        </p:txBody>
      </p:sp>
    </p:spTree>
    <p:extLst>
      <p:ext uri="{BB962C8B-B14F-4D97-AF65-F5344CB8AC3E}">
        <p14:creationId xmlns:p14="http://schemas.microsoft.com/office/powerpoint/2010/main" val="3312566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AGMB-Jahrestagung 2016 - Bargheer / Witt 28.09.16</a:t>
            </a:r>
            <a:endParaRPr lang="de-DE"/>
          </a:p>
        </p:txBody>
      </p:sp>
    </p:spTree>
    <p:extLst>
      <p:ext uri="{BB962C8B-B14F-4D97-AF65-F5344CB8AC3E}">
        <p14:creationId xmlns:p14="http://schemas.microsoft.com/office/powerpoint/2010/main" val="853778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5240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5240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AGMB-Jahrestagung 2016 - Bargheer / Witt 28.09.16</a:t>
            </a:r>
            <a:endParaRPr lang="de-DE"/>
          </a:p>
        </p:txBody>
      </p:sp>
    </p:spTree>
    <p:extLst>
      <p:ext uri="{BB962C8B-B14F-4D97-AF65-F5344CB8AC3E}">
        <p14:creationId xmlns:p14="http://schemas.microsoft.com/office/powerpoint/2010/main" val="3690128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4213" y="1412875"/>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6613" y="1412875"/>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3"/>
          <p:cNvSpPr>
            <a:spLocks noGrp="1" noChangeArrowheads="1"/>
          </p:cNvSpPr>
          <p:nvPr>
            <p:ph type="ftr" sz="quarter" idx="10"/>
          </p:nvPr>
        </p:nvSpPr>
        <p:spPr/>
        <p:txBody>
          <a:bodyPr/>
          <a:lstStyle>
            <a:lvl1pPr algn="l">
              <a:defRPr>
                <a:latin typeface="Verdana" pitchFamily="34" charset="0"/>
              </a:defRPr>
            </a:lvl1pPr>
          </a:lstStyle>
          <a:p>
            <a:pPr>
              <a:defRPr/>
            </a:pPr>
            <a:endParaRPr lang="de-DE"/>
          </a:p>
        </p:txBody>
      </p:sp>
      <p:sp>
        <p:nvSpPr>
          <p:cNvPr id="6" name="Rectangle 14"/>
          <p:cNvSpPr>
            <a:spLocks noGrp="1" noChangeArrowheads="1"/>
          </p:cNvSpPr>
          <p:nvPr>
            <p:ph type="sldNum" sz="quarter" idx="11"/>
          </p:nvPr>
        </p:nvSpPr>
        <p:spPr/>
        <p:txBody>
          <a:bodyPr/>
          <a:lstStyle>
            <a:lvl1pPr>
              <a:defRPr>
                <a:latin typeface="Verdana" pitchFamily="34" charset="0"/>
              </a:defRPr>
            </a:lvl1pPr>
          </a:lstStyle>
          <a:p>
            <a:pPr>
              <a:defRPr/>
            </a:pPr>
            <a:r>
              <a:rPr lang="de-DE"/>
              <a:t>1</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8"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AGMB-Jahrestagung 2016 - Bargheer / Witt 28.09.16</a:t>
            </a:r>
            <a:endParaRPr lang="de-DE"/>
          </a:p>
        </p:txBody>
      </p:sp>
    </p:spTree>
    <p:extLst>
      <p:ext uri="{BB962C8B-B14F-4D97-AF65-F5344CB8AC3E}">
        <p14:creationId xmlns:p14="http://schemas.microsoft.com/office/powerpoint/2010/main" val="1312416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4"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AGMB-Jahrestagung 2016 - Bargheer / Witt 28.09.16</a:t>
            </a:r>
            <a:endParaRPr lang="de-DE"/>
          </a:p>
        </p:txBody>
      </p:sp>
    </p:spTree>
    <p:extLst>
      <p:ext uri="{BB962C8B-B14F-4D97-AF65-F5344CB8AC3E}">
        <p14:creationId xmlns:p14="http://schemas.microsoft.com/office/powerpoint/2010/main" val="4005900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3"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AGMB-Jahrestagung 2016 - Bargheer / Witt 28.09.16</a:t>
            </a:r>
            <a:endParaRPr lang="de-DE"/>
          </a:p>
        </p:txBody>
      </p:sp>
    </p:spTree>
    <p:extLst>
      <p:ext uri="{BB962C8B-B14F-4D97-AF65-F5344CB8AC3E}">
        <p14:creationId xmlns:p14="http://schemas.microsoft.com/office/powerpoint/2010/main" val="15974478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AGMB-Jahrestagung 2016 - Bargheer / Witt 28.09.16</a:t>
            </a:r>
            <a:endParaRPr lang="de-DE"/>
          </a:p>
        </p:txBody>
      </p:sp>
    </p:spTree>
    <p:extLst>
      <p:ext uri="{BB962C8B-B14F-4D97-AF65-F5344CB8AC3E}">
        <p14:creationId xmlns:p14="http://schemas.microsoft.com/office/powerpoint/2010/main" val="1858236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AGMB-Jahrestagung 2016 - Bargheer / Witt 28.09.16</a:t>
            </a:r>
            <a:endParaRPr lang="de-DE"/>
          </a:p>
        </p:txBody>
      </p:sp>
    </p:spTree>
    <p:extLst>
      <p:ext uri="{BB962C8B-B14F-4D97-AF65-F5344CB8AC3E}">
        <p14:creationId xmlns:p14="http://schemas.microsoft.com/office/powerpoint/2010/main" val="1868573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AGMB-Jahrestagung 2016 - Bargheer / Witt 28.09.16</a:t>
            </a:r>
            <a:endParaRPr lang="de-DE"/>
          </a:p>
        </p:txBody>
      </p:sp>
    </p:spTree>
    <p:extLst>
      <p:ext uri="{BB962C8B-B14F-4D97-AF65-F5344CB8AC3E}">
        <p14:creationId xmlns:p14="http://schemas.microsoft.com/office/powerpoint/2010/main" val="1369369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762000"/>
            <a:ext cx="1943100" cy="51816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762000"/>
            <a:ext cx="5676900" cy="51816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AGMB-Jahrestagung 2016 - Bargheer / Witt 28.09.16</a:t>
            </a:r>
            <a:endParaRPr lang="de-DE"/>
          </a:p>
        </p:txBody>
      </p:sp>
    </p:spTree>
    <p:extLst>
      <p:ext uri="{BB962C8B-B14F-4D97-AF65-F5344CB8AC3E}">
        <p14:creationId xmlns:p14="http://schemas.microsoft.com/office/powerpoint/2010/main" val="25720278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85800" y="762000"/>
            <a:ext cx="7772400" cy="4572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84213" y="1557338"/>
            <a:ext cx="7772400" cy="4419600"/>
          </a:xfrm>
        </p:spPr>
        <p:txBody>
          <a:bodyPr/>
          <a:lstStyle/>
          <a:p>
            <a:pPr lvl="0"/>
            <a:endParaRPr lang="de-DE" noProof="0"/>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smtClean="0"/>
              <a:t>AGMB-Jahrestagung 2016 - Bargheer / Witt 28.09.16</a:t>
            </a:r>
            <a:endParaRPr lang="de-DE"/>
          </a:p>
        </p:txBody>
      </p:sp>
    </p:spTree>
    <p:extLst>
      <p:ext uri="{BB962C8B-B14F-4D97-AF65-F5344CB8AC3E}">
        <p14:creationId xmlns:p14="http://schemas.microsoft.com/office/powerpoint/2010/main" val="2431779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dgm">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649288" y="95250"/>
            <a:ext cx="8267700" cy="1143000"/>
          </a:xfrm>
          <a:prstGeom prst="rect">
            <a:avLst/>
          </a:prstGeom>
        </p:spPr>
        <p:txBody>
          <a:bodyPr/>
          <a:lstStyle/>
          <a:p>
            <a:r>
              <a:rPr lang="de-DE" smtClean="0"/>
              <a:t>Mastertitelformat bearbeiten</a:t>
            </a:r>
            <a:endParaRPr lang="de-DE"/>
          </a:p>
        </p:txBody>
      </p:sp>
      <p:sp>
        <p:nvSpPr>
          <p:cNvPr id="3" name="SmartArt-Platzhalter 2"/>
          <p:cNvSpPr>
            <a:spLocks noGrp="1"/>
          </p:cNvSpPr>
          <p:nvPr>
            <p:ph type="dgm" idx="1"/>
          </p:nvPr>
        </p:nvSpPr>
        <p:spPr>
          <a:xfrm>
            <a:off x="687388" y="1314450"/>
            <a:ext cx="8153400" cy="4781550"/>
          </a:xfrm>
          <a:prstGeom prst="rect">
            <a:avLst/>
          </a:prstGeom>
        </p:spPr>
        <p:txBody>
          <a:bodyPr/>
          <a:lstStyle/>
          <a:p>
            <a:pPr lvl="0"/>
            <a:endParaRPr lang="de-DE" noProof="0" smtClean="0"/>
          </a:p>
        </p:txBody>
      </p:sp>
      <p:sp>
        <p:nvSpPr>
          <p:cNvPr id="4" name="Rectangle 21"/>
          <p:cNvSpPr>
            <a:spLocks noGrp="1" noChangeArrowheads="1"/>
          </p:cNvSpPr>
          <p:nvPr>
            <p:ph type="dt" sz="half" idx="10"/>
          </p:nvPr>
        </p:nvSpPr>
        <p:spPr>
          <a:xfrm>
            <a:off x="687388" y="6153150"/>
            <a:ext cx="1905000" cy="457200"/>
          </a:xfrm>
          <a:prstGeom prst="rect">
            <a:avLst/>
          </a:prstGeom>
        </p:spPr>
        <p:txBody>
          <a:bodyPr/>
          <a:lstStyle>
            <a:lvl1pPr>
              <a:defRPr/>
            </a:lvl1pPr>
          </a:lstStyle>
          <a:p>
            <a:pPr>
              <a:defRPr/>
            </a:pPr>
            <a:endParaRPr lang="de-DE" altLang="de-DE">
              <a:solidFill>
                <a:srgbClr val="000000"/>
              </a:solidFill>
            </a:endParaRPr>
          </a:p>
        </p:txBody>
      </p:sp>
      <p:sp>
        <p:nvSpPr>
          <p:cNvPr id="5" name="Rectangle 23"/>
          <p:cNvSpPr>
            <a:spLocks noGrp="1" noChangeArrowheads="1"/>
          </p:cNvSpPr>
          <p:nvPr>
            <p:ph type="ftr" sz="quarter" idx="11"/>
          </p:nvPr>
        </p:nvSpPr>
        <p:spPr>
          <a:xfrm>
            <a:off x="-284163" y="6457950"/>
            <a:ext cx="2895601" cy="457200"/>
          </a:xfrm>
          <a:prstGeom prst="rect">
            <a:avLst/>
          </a:prstGeom>
        </p:spPr>
        <p:txBody>
          <a:bodyPr/>
          <a:lstStyle>
            <a:lvl1pPr>
              <a:defRPr/>
            </a:lvl1pPr>
          </a:lstStyle>
          <a:p>
            <a:pPr>
              <a:defRPr/>
            </a:pPr>
            <a:r>
              <a:rPr lang="de-DE" altLang="de-DE" smtClean="0"/>
              <a:t>AGMB-Jahrestagung 2016 - Bargheer / Witt 28.09.16</a:t>
            </a:r>
            <a:endParaRPr lang="de-DE" altLang="de-DE"/>
          </a:p>
        </p:txBody>
      </p:sp>
      <p:sp>
        <p:nvSpPr>
          <p:cNvPr id="6" name="Rectangle 24"/>
          <p:cNvSpPr>
            <a:spLocks noGrp="1" noChangeArrowheads="1"/>
          </p:cNvSpPr>
          <p:nvPr>
            <p:ph type="sldNum" sz="quarter" idx="12"/>
          </p:nvPr>
        </p:nvSpPr>
        <p:spPr>
          <a:xfrm>
            <a:off x="7183438" y="5867400"/>
            <a:ext cx="1905000" cy="457200"/>
          </a:xfrm>
          <a:prstGeom prst="rect">
            <a:avLst/>
          </a:prstGeom>
        </p:spPr>
        <p:txBody>
          <a:bodyPr/>
          <a:lstStyle>
            <a:lvl1pPr>
              <a:defRPr/>
            </a:lvl1pPr>
          </a:lstStyle>
          <a:p>
            <a:pPr>
              <a:defRPr/>
            </a:pPr>
            <a:fld id="{B9151E8E-0DB5-401C-8A86-1FA30A44C3AB}" type="slidenum">
              <a:rPr lang="de-DE" altLang="de-DE"/>
              <a:pPr>
                <a:defRPr/>
              </a:pPr>
              <a:t>‹Nr.›</a:t>
            </a:fld>
            <a:endParaRPr lang="de-DE" altLang="de-DE"/>
          </a:p>
        </p:txBody>
      </p:sp>
    </p:spTree>
    <p:extLst>
      <p:ext uri="{BB962C8B-B14F-4D97-AF65-F5344CB8AC3E}">
        <p14:creationId xmlns:p14="http://schemas.microsoft.com/office/powerpoint/2010/main" val="866339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462213" y="2349500"/>
            <a:ext cx="6357937" cy="503238"/>
          </a:xfrm>
        </p:spPr>
        <p:txBody>
          <a:bodyPr/>
          <a:lstStyle>
            <a:lvl1pPr>
              <a:defRPr/>
            </a:lvl1pPr>
          </a:lstStyle>
          <a:p>
            <a:pPr lvl="0"/>
            <a:r>
              <a:rPr lang="de-DE" noProof="0" smtClean="0"/>
              <a:t>Titelmasterformat durch Klicken bearbeiten</a:t>
            </a:r>
          </a:p>
        </p:txBody>
      </p:sp>
      <p:sp>
        <p:nvSpPr>
          <p:cNvPr id="5123" name="Rectangle 3"/>
          <p:cNvSpPr>
            <a:spLocks noGrp="1" noChangeArrowheads="1"/>
          </p:cNvSpPr>
          <p:nvPr>
            <p:ph type="subTitle" idx="1"/>
          </p:nvPr>
        </p:nvSpPr>
        <p:spPr>
          <a:xfrm>
            <a:off x="2451100" y="2924175"/>
            <a:ext cx="6400800" cy="865188"/>
          </a:xfrm>
        </p:spPr>
        <p:txBody>
          <a:bodyPr/>
          <a:lstStyle>
            <a:lvl1pPr marL="0" indent="0">
              <a:buFontTx/>
              <a:buNone/>
              <a:defRPr sz="1000"/>
            </a:lvl1pPr>
          </a:lstStyle>
          <a:p>
            <a:pPr lvl="0"/>
            <a:r>
              <a:rPr lang="de-DE" noProof="0" smtClean="0"/>
              <a:t>Formatvorlage des Untertitelmasters durch Klicken bearbeiten</a:t>
            </a:r>
          </a:p>
        </p:txBody>
      </p:sp>
      <p:pic>
        <p:nvPicPr>
          <p:cNvPr id="5127" name="Bild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00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8" descr="unilogo_gro_wei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725" y="6408738"/>
            <a:ext cx="21336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3" descr="IMG_0787"/>
          <p:cNvPicPr>
            <a:picLocks noChangeAspect="1" noChangeArrowheads="1"/>
          </p:cNvPicPr>
          <p:nvPr/>
        </p:nvPicPr>
        <p:blipFill>
          <a:blip r:embed="rId4">
            <a:extLst>
              <a:ext uri="{28A0092B-C50C-407E-A947-70E740481C1C}">
                <a14:useLocalDpi xmlns:a14="http://schemas.microsoft.com/office/drawing/2010/main" val="0"/>
              </a:ext>
            </a:extLst>
          </a:blip>
          <a:srcRect l="8931" t="30048" r="9259" b="24141"/>
          <a:stretch>
            <a:fillRect/>
          </a:stretch>
        </p:blipFill>
        <p:spPr bwMode="auto">
          <a:xfrm>
            <a:off x="2543175" y="3886200"/>
            <a:ext cx="66008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7" descr="SUB-lin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5075" y="1268413"/>
            <a:ext cx="4800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20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13"/>
          <p:cNvSpPr>
            <a:spLocks noGrp="1" noChangeArrowheads="1"/>
          </p:cNvSpPr>
          <p:nvPr>
            <p:ph type="ftr" sz="quarter" idx="10"/>
          </p:nvPr>
        </p:nvSpPr>
        <p:spPr/>
        <p:txBody>
          <a:bodyPr/>
          <a:lstStyle>
            <a:lvl1pPr algn="l">
              <a:defRPr>
                <a:latin typeface="Verdana" pitchFamily="34" charset="0"/>
              </a:defRPr>
            </a:lvl1pPr>
          </a:lstStyle>
          <a:p>
            <a:pPr>
              <a:defRPr/>
            </a:pPr>
            <a:endParaRPr lang="de-DE"/>
          </a:p>
        </p:txBody>
      </p:sp>
      <p:sp>
        <p:nvSpPr>
          <p:cNvPr id="8" name="Rectangle 14"/>
          <p:cNvSpPr>
            <a:spLocks noGrp="1" noChangeArrowheads="1"/>
          </p:cNvSpPr>
          <p:nvPr>
            <p:ph type="sldNum" sz="quarter" idx="11"/>
          </p:nvPr>
        </p:nvSpPr>
        <p:spPr/>
        <p:txBody>
          <a:bodyPr/>
          <a:lstStyle>
            <a:lvl1pPr>
              <a:defRPr>
                <a:latin typeface="Verdana" pitchFamily="34" charset="0"/>
              </a:defRPr>
            </a:lvl1pPr>
          </a:lstStyle>
          <a:p>
            <a:pPr>
              <a:defRPr/>
            </a:pPr>
            <a:r>
              <a:rPr lang="de-DE"/>
              <a:t>1</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ußzeilenplatzhalter 3"/>
          <p:cNvSpPr>
            <a:spLocks noGrp="1"/>
          </p:cNvSpPr>
          <p:nvPr>
            <p:ph type="ftr" sz="quarter" idx="10"/>
          </p:nvPr>
        </p:nvSpPr>
        <p:spPr/>
        <p:txBody>
          <a:bodyPr/>
          <a:lstStyle>
            <a:lvl1pPr>
              <a:defRPr/>
            </a:lvl1pPr>
          </a:lstStyle>
          <a:p>
            <a:r>
              <a:rPr lang="de-DE" smtClean="0">
                <a:solidFill>
                  <a:srgbClr val="FFFFFF"/>
                </a:solidFill>
              </a:rPr>
              <a:t>AGMB-Jahrestagung 2016 - Bargheer / Witt 28.09.16</a:t>
            </a:r>
            <a:endParaRPr lang="de-DE">
              <a:solidFill>
                <a:srgbClr val="FFFFFF"/>
              </a:solidFill>
            </a:endParaRPr>
          </a:p>
        </p:txBody>
      </p:sp>
    </p:spTree>
    <p:extLst>
      <p:ext uri="{BB962C8B-B14F-4D97-AF65-F5344CB8AC3E}">
        <p14:creationId xmlns:p14="http://schemas.microsoft.com/office/powerpoint/2010/main" val="59878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Fußzeilenplatzhalter 3"/>
          <p:cNvSpPr>
            <a:spLocks noGrp="1"/>
          </p:cNvSpPr>
          <p:nvPr>
            <p:ph type="ftr" sz="quarter" idx="10"/>
          </p:nvPr>
        </p:nvSpPr>
        <p:spPr/>
        <p:txBody>
          <a:bodyPr/>
          <a:lstStyle>
            <a:lvl1pPr>
              <a:defRPr/>
            </a:lvl1pPr>
          </a:lstStyle>
          <a:p>
            <a:r>
              <a:rPr lang="de-DE" smtClean="0">
                <a:solidFill>
                  <a:srgbClr val="FFFFFF"/>
                </a:solidFill>
              </a:rPr>
              <a:t>AGMB-Jahrestagung 2016 - Bargheer / Witt 28.09.16</a:t>
            </a:r>
            <a:endParaRPr lang="de-DE">
              <a:solidFill>
                <a:srgbClr val="FFFFFF"/>
              </a:solidFill>
            </a:endParaRPr>
          </a:p>
        </p:txBody>
      </p:sp>
    </p:spTree>
    <p:extLst>
      <p:ext uri="{BB962C8B-B14F-4D97-AF65-F5344CB8AC3E}">
        <p14:creationId xmlns:p14="http://schemas.microsoft.com/office/powerpoint/2010/main" val="173594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ußzeilenplatzhalter 4"/>
          <p:cNvSpPr>
            <a:spLocks noGrp="1"/>
          </p:cNvSpPr>
          <p:nvPr>
            <p:ph type="ftr" sz="quarter" idx="10"/>
          </p:nvPr>
        </p:nvSpPr>
        <p:spPr/>
        <p:txBody>
          <a:bodyPr/>
          <a:lstStyle>
            <a:lvl1pPr>
              <a:defRPr/>
            </a:lvl1pPr>
          </a:lstStyle>
          <a:p>
            <a:r>
              <a:rPr lang="de-DE" smtClean="0">
                <a:solidFill>
                  <a:srgbClr val="FFFFFF"/>
                </a:solidFill>
              </a:rPr>
              <a:t>AGMB-Jahrestagung 2016 - Bargheer / Witt 28.09.16</a:t>
            </a:r>
            <a:endParaRPr lang="de-DE">
              <a:solidFill>
                <a:srgbClr val="FFFFFF"/>
              </a:solidFill>
            </a:endParaRPr>
          </a:p>
        </p:txBody>
      </p:sp>
    </p:spTree>
    <p:extLst>
      <p:ext uri="{BB962C8B-B14F-4D97-AF65-F5344CB8AC3E}">
        <p14:creationId xmlns:p14="http://schemas.microsoft.com/office/powerpoint/2010/main" val="4201777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ußzeilenplatzhalter 6"/>
          <p:cNvSpPr>
            <a:spLocks noGrp="1"/>
          </p:cNvSpPr>
          <p:nvPr>
            <p:ph type="ftr" sz="quarter" idx="10"/>
          </p:nvPr>
        </p:nvSpPr>
        <p:spPr/>
        <p:txBody>
          <a:bodyPr/>
          <a:lstStyle>
            <a:lvl1pPr>
              <a:defRPr/>
            </a:lvl1pPr>
          </a:lstStyle>
          <a:p>
            <a:r>
              <a:rPr lang="de-DE" smtClean="0">
                <a:solidFill>
                  <a:srgbClr val="FFFFFF"/>
                </a:solidFill>
              </a:rPr>
              <a:t>AGMB-Jahrestagung 2016 - Bargheer / Witt 28.09.16</a:t>
            </a:r>
            <a:endParaRPr lang="de-DE">
              <a:solidFill>
                <a:srgbClr val="FFFFFF"/>
              </a:solidFill>
            </a:endParaRPr>
          </a:p>
        </p:txBody>
      </p:sp>
    </p:spTree>
    <p:extLst>
      <p:ext uri="{BB962C8B-B14F-4D97-AF65-F5344CB8AC3E}">
        <p14:creationId xmlns:p14="http://schemas.microsoft.com/office/powerpoint/2010/main" val="6622440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ußzeilenplatzhalter 2"/>
          <p:cNvSpPr>
            <a:spLocks noGrp="1"/>
          </p:cNvSpPr>
          <p:nvPr>
            <p:ph type="ftr" sz="quarter" idx="10"/>
          </p:nvPr>
        </p:nvSpPr>
        <p:spPr/>
        <p:txBody>
          <a:bodyPr/>
          <a:lstStyle>
            <a:lvl1pPr>
              <a:defRPr/>
            </a:lvl1pPr>
          </a:lstStyle>
          <a:p>
            <a:r>
              <a:rPr lang="de-DE" smtClean="0">
                <a:solidFill>
                  <a:srgbClr val="FFFFFF"/>
                </a:solidFill>
              </a:rPr>
              <a:t>AGMB-Jahrestagung 2016 - Bargheer / Witt 28.09.16</a:t>
            </a:r>
            <a:endParaRPr lang="de-DE">
              <a:solidFill>
                <a:srgbClr val="FFFFFF"/>
              </a:solidFill>
            </a:endParaRPr>
          </a:p>
        </p:txBody>
      </p:sp>
    </p:spTree>
    <p:extLst>
      <p:ext uri="{BB962C8B-B14F-4D97-AF65-F5344CB8AC3E}">
        <p14:creationId xmlns:p14="http://schemas.microsoft.com/office/powerpoint/2010/main" val="29603697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lvl1pPr>
              <a:defRPr/>
            </a:lvl1pPr>
          </a:lstStyle>
          <a:p>
            <a:r>
              <a:rPr lang="de-DE" smtClean="0">
                <a:solidFill>
                  <a:srgbClr val="FFFFFF"/>
                </a:solidFill>
              </a:rPr>
              <a:t>AGMB-Jahrestagung 2016 - Bargheer / Witt 28.09.16</a:t>
            </a:r>
            <a:endParaRPr lang="de-DE">
              <a:solidFill>
                <a:srgbClr val="FFFFFF"/>
              </a:solidFill>
            </a:endParaRPr>
          </a:p>
        </p:txBody>
      </p:sp>
    </p:spTree>
    <p:extLst>
      <p:ext uri="{BB962C8B-B14F-4D97-AF65-F5344CB8AC3E}">
        <p14:creationId xmlns:p14="http://schemas.microsoft.com/office/powerpoint/2010/main" val="1559629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ußzeilenplatzhalter 4"/>
          <p:cNvSpPr>
            <a:spLocks noGrp="1"/>
          </p:cNvSpPr>
          <p:nvPr>
            <p:ph type="ftr" sz="quarter" idx="10"/>
          </p:nvPr>
        </p:nvSpPr>
        <p:spPr/>
        <p:txBody>
          <a:bodyPr/>
          <a:lstStyle>
            <a:lvl1pPr>
              <a:defRPr/>
            </a:lvl1pPr>
          </a:lstStyle>
          <a:p>
            <a:r>
              <a:rPr lang="de-DE" smtClean="0">
                <a:solidFill>
                  <a:srgbClr val="FFFFFF"/>
                </a:solidFill>
              </a:rPr>
              <a:t>AGMB-Jahrestagung 2016 - Bargheer / Witt 28.09.16</a:t>
            </a:r>
            <a:endParaRPr lang="de-DE">
              <a:solidFill>
                <a:srgbClr val="FFFFFF"/>
              </a:solidFill>
            </a:endParaRPr>
          </a:p>
        </p:txBody>
      </p:sp>
    </p:spTree>
    <p:extLst>
      <p:ext uri="{BB962C8B-B14F-4D97-AF65-F5344CB8AC3E}">
        <p14:creationId xmlns:p14="http://schemas.microsoft.com/office/powerpoint/2010/main" val="4092025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ußzeilenplatzhalter 4"/>
          <p:cNvSpPr>
            <a:spLocks noGrp="1"/>
          </p:cNvSpPr>
          <p:nvPr>
            <p:ph type="ftr" sz="quarter" idx="10"/>
          </p:nvPr>
        </p:nvSpPr>
        <p:spPr/>
        <p:txBody>
          <a:bodyPr/>
          <a:lstStyle>
            <a:lvl1pPr>
              <a:defRPr/>
            </a:lvl1pPr>
          </a:lstStyle>
          <a:p>
            <a:r>
              <a:rPr lang="de-DE" smtClean="0">
                <a:solidFill>
                  <a:srgbClr val="FFFFFF"/>
                </a:solidFill>
              </a:rPr>
              <a:t>AGMB-Jahrestagung 2016 - Bargheer / Witt 28.09.16</a:t>
            </a:r>
            <a:endParaRPr lang="de-DE">
              <a:solidFill>
                <a:srgbClr val="FFFFFF"/>
              </a:solidFill>
            </a:endParaRPr>
          </a:p>
        </p:txBody>
      </p:sp>
    </p:spTree>
    <p:extLst>
      <p:ext uri="{BB962C8B-B14F-4D97-AF65-F5344CB8AC3E}">
        <p14:creationId xmlns:p14="http://schemas.microsoft.com/office/powerpoint/2010/main" val="17232974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ußzeilenplatzhalter 3"/>
          <p:cNvSpPr>
            <a:spLocks noGrp="1"/>
          </p:cNvSpPr>
          <p:nvPr>
            <p:ph type="ftr" sz="quarter" idx="10"/>
          </p:nvPr>
        </p:nvSpPr>
        <p:spPr/>
        <p:txBody>
          <a:bodyPr/>
          <a:lstStyle>
            <a:lvl1pPr>
              <a:defRPr/>
            </a:lvl1pPr>
          </a:lstStyle>
          <a:p>
            <a:r>
              <a:rPr lang="de-DE" smtClean="0">
                <a:solidFill>
                  <a:srgbClr val="FFFFFF"/>
                </a:solidFill>
              </a:rPr>
              <a:t>AGMB-Jahrestagung 2016 - Bargheer / Witt 28.09.16</a:t>
            </a:r>
            <a:endParaRPr lang="de-DE">
              <a:solidFill>
                <a:srgbClr val="FFFFFF"/>
              </a:solidFill>
            </a:endParaRPr>
          </a:p>
        </p:txBody>
      </p:sp>
    </p:spTree>
    <p:extLst>
      <p:ext uri="{BB962C8B-B14F-4D97-AF65-F5344CB8AC3E}">
        <p14:creationId xmlns:p14="http://schemas.microsoft.com/office/powerpoint/2010/main" val="27355417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38925" y="765175"/>
            <a:ext cx="2058988" cy="53895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765175"/>
            <a:ext cx="6029325" cy="5389563"/>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ußzeilenplatzhalter 3"/>
          <p:cNvSpPr>
            <a:spLocks noGrp="1"/>
          </p:cNvSpPr>
          <p:nvPr>
            <p:ph type="ftr" sz="quarter" idx="10"/>
          </p:nvPr>
        </p:nvSpPr>
        <p:spPr/>
        <p:txBody>
          <a:bodyPr/>
          <a:lstStyle>
            <a:lvl1pPr>
              <a:defRPr/>
            </a:lvl1pPr>
          </a:lstStyle>
          <a:p>
            <a:r>
              <a:rPr lang="de-DE" smtClean="0">
                <a:solidFill>
                  <a:srgbClr val="FFFFFF"/>
                </a:solidFill>
              </a:rPr>
              <a:t>AGMB-Jahrestagung 2016 - Bargheer / Witt 28.09.16</a:t>
            </a:r>
            <a:endParaRPr lang="de-DE">
              <a:solidFill>
                <a:srgbClr val="FFFFFF"/>
              </a:solidFill>
            </a:endParaRPr>
          </a:p>
        </p:txBody>
      </p:sp>
    </p:spTree>
    <p:extLst>
      <p:ext uri="{BB962C8B-B14F-4D97-AF65-F5344CB8AC3E}">
        <p14:creationId xmlns:p14="http://schemas.microsoft.com/office/powerpoint/2010/main" val="959258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13"/>
          <p:cNvSpPr>
            <a:spLocks noGrp="1" noChangeArrowheads="1"/>
          </p:cNvSpPr>
          <p:nvPr>
            <p:ph type="ftr" sz="quarter" idx="10"/>
          </p:nvPr>
        </p:nvSpPr>
        <p:spPr/>
        <p:txBody>
          <a:bodyPr/>
          <a:lstStyle>
            <a:lvl1pPr algn="l">
              <a:defRPr>
                <a:latin typeface="Verdana" pitchFamily="34" charset="0"/>
              </a:defRPr>
            </a:lvl1pPr>
          </a:lstStyle>
          <a:p>
            <a:pPr>
              <a:defRPr/>
            </a:pPr>
            <a:endParaRPr lang="de-DE"/>
          </a:p>
        </p:txBody>
      </p:sp>
      <p:sp>
        <p:nvSpPr>
          <p:cNvPr id="4" name="Rectangle 14"/>
          <p:cNvSpPr>
            <a:spLocks noGrp="1" noChangeArrowheads="1"/>
          </p:cNvSpPr>
          <p:nvPr>
            <p:ph type="sldNum" sz="quarter" idx="11"/>
          </p:nvPr>
        </p:nvSpPr>
        <p:spPr/>
        <p:txBody>
          <a:bodyPr/>
          <a:lstStyle>
            <a:lvl1pPr>
              <a:defRPr>
                <a:latin typeface="Verdana" pitchFamily="34" charset="0"/>
              </a:defRPr>
            </a:lvl1pPr>
          </a:lstStyle>
          <a:p>
            <a:pPr>
              <a:defRPr/>
            </a:pPr>
            <a:r>
              <a:rPr lang="de-DE"/>
              <a:t>1</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765175"/>
            <a:ext cx="8229600" cy="579438"/>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68313" y="1628775"/>
            <a:ext cx="4038600" cy="45259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59313" y="1628775"/>
            <a:ext cx="4038600" cy="2185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59313" y="3967163"/>
            <a:ext cx="4038600" cy="21875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10"/>
          </p:nvPr>
        </p:nvSpPr>
        <p:spPr>
          <a:xfrm>
            <a:off x="2411413" y="6405563"/>
            <a:ext cx="3600450" cy="360362"/>
          </a:xfrm>
        </p:spPr>
        <p:txBody>
          <a:bodyPr/>
          <a:lstStyle>
            <a:lvl1pPr>
              <a:defRPr/>
            </a:lvl1pPr>
          </a:lstStyle>
          <a:p>
            <a:r>
              <a:rPr lang="de-DE" smtClean="0">
                <a:solidFill>
                  <a:srgbClr val="FFFFFF"/>
                </a:solidFill>
              </a:rPr>
              <a:t>AGMB-Jahrestagung 2016 - Bargheer / Witt 28.09.16</a:t>
            </a:r>
            <a:endParaRPr lang="de-DE">
              <a:solidFill>
                <a:srgbClr val="FFFFFF"/>
              </a:solidFill>
            </a:endParaRPr>
          </a:p>
        </p:txBody>
      </p:sp>
    </p:spTree>
    <p:extLst>
      <p:ext uri="{BB962C8B-B14F-4D97-AF65-F5344CB8AC3E}">
        <p14:creationId xmlns:p14="http://schemas.microsoft.com/office/powerpoint/2010/main" val="29099916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765175"/>
            <a:ext cx="8229600" cy="57943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68313" y="1628775"/>
            <a:ext cx="4038600" cy="45259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59313" y="1628775"/>
            <a:ext cx="4038600" cy="2185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59313" y="3967163"/>
            <a:ext cx="4038600" cy="21875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10"/>
          </p:nvPr>
        </p:nvSpPr>
        <p:spPr>
          <a:xfrm>
            <a:off x="2411413" y="6405563"/>
            <a:ext cx="3600450" cy="360362"/>
          </a:xfrm>
        </p:spPr>
        <p:txBody>
          <a:bodyPr/>
          <a:lstStyle>
            <a:lvl1pPr>
              <a:defRPr/>
            </a:lvl1pPr>
          </a:lstStyle>
          <a:p>
            <a:r>
              <a:rPr lang="de-DE" smtClean="0">
                <a:solidFill>
                  <a:srgbClr val="FFFFFF"/>
                </a:solidFill>
              </a:rPr>
              <a:t>AGMB-Jahrestagung 2016 - Bargheer / Witt 28.09.16</a:t>
            </a:r>
            <a:endParaRPr lang="de-DE">
              <a:solidFill>
                <a:srgbClr val="FFFFFF"/>
              </a:solidFill>
            </a:endParaRPr>
          </a:p>
        </p:txBody>
      </p:sp>
    </p:spTree>
    <p:extLst>
      <p:ext uri="{BB962C8B-B14F-4D97-AF65-F5344CB8AC3E}">
        <p14:creationId xmlns:p14="http://schemas.microsoft.com/office/powerpoint/2010/main" val="2399369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Bild 8"/>
          <p:cNvPicPr>
            <a:picLocks noChangeAspect="1"/>
          </p:cNvPicPr>
          <p:nvPr/>
        </p:nvPicPr>
        <p:blipFill>
          <a:blip r:embed="rId2"/>
          <a:srcRect/>
          <a:stretch>
            <a:fillRect/>
          </a:stretch>
        </p:blipFill>
        <p:spPr bwMode="auto">
          <a:xfrm>
            <a:off x="0" y="6350000"/>
            <a:ext cx="9144000" cy="508000"/>
          </a:xfrm>
          <a:prstGeom prst="rect">
            <a:avLst/>
          </a:prstGeom>
          <a:noFill/>
          <a:ln w="9525">
            <a:noFill/>
            <a:miter lim="800000"/>
            <a:headEnd/>
            <a:tailEnd/>
          </a:ln>
        </p:spPr>
      </p:pic>
      <p:pic>
        <p:nvPicPr>
          <p:cNvPr id="5" name="Picture 18" descr="unilogo_gro_weiss"/>
          <p:cNvPicPr>
            <a:picLocks noChangeAspect="1" noChangeArrowheads="1"/>
          </p:cNvPicPr>
          <p:nvPr/>
        </p:nvPicPr>
        <p:blipFill>
          <a:blip r:embed="rId3"/>
          <a:srcRect/>
          <a:stretch>
            <a:fillRect/>
          </a:stretch>
        </p:blipFill>
        <p:spPr bwMode="auto">
          <a:xfrm>
            <a:off x="2498725" y="6408738"/>
            <a:ext cx="2133600" cy="411162"/>
          </a:xfrm>
          <a:prstGeom prst="rect">
            <a:avLst/>
          </a:prstGeom>
          <a:noFill/>
          <a:ln w="9525">
            <a:noFill/>
            <a:miter lim="800000"/>
            <a:headEnd/>
            <a:tailEnd/>
          </a:ln>
        </p:spPr>
      </p:pic>
      <p:pic>
        <p:nvPicPr>
          <p:cNvPr id="6" name="Picture 23" descr="IMG_0787"/>
          <p:cNvPicPr>
            <a:picLocks noChangeAspect="1" noChangeArrowheads="1"/>
          </p:cNvPicPr>
          <p:nvPr/>
        </p:nvPicPr>
        <p:blipFill>
          <a:blip r:embed="rId4"/>
          <a:srcRect l="8931" t="30048" r="9259" b="24141"/>
          <a:stretch>
            <a:fillRect/>
          </a:stretch>
        </p:blipFill>
        <p:spPr bwMode="auto">
          <a:xfrm>
            <a:off x="2543175" y="3886200"/>
            <a:ext cx="6600825" cy="2463800"/>
          </a:xfrm>
          <a:prstGeom prst="rect">
            <a:avLst/>
          </a:prstGeom>
          <a:noFill/>
          <a:ln w="9525">
            <a:noFill/>
            <a:miter lim="800000"/>
            <a:headEnd/>
            <a:tailEnd/>
          </a:ln>
        </p:spPr>
      </p:pic>
      <p:pic>
        <p:nvPicPr>
          <p:cNvPr id="7" name="Picture 17" descr="SUB-links"/>
          <p:cNvPicPr>
            <a:picLocks noChangeAspect="1" noChangeArrowheads="1"/>
          </p:cNvPicPr>
          <p:nvPr/>
        </p:nvPicPr>
        <p:blipFill>
          <a:blip r:embed="rId5"/>
          <a:srcRect/>
          <a:stretch>
            <a:fillRect/>
          </a:stretch>
        </p:blipFill>
        <p:spPr bwMode="auto">
          <a:xfrm>
            <a:off x="1235075" y="1268413"/>
            <a:ext cx="4800600" cy="401637"/>
          </a:xfrm>
          <a:prstGeom prst="rect">
            <a:avLst/>
          </a:prstGeom>
          <a:noFill/>
          <a:ln w="9525">
            <a:noFill/>
            <a:miter lim="800000"/>
            <a:headEnd/>
            <a:tailEnd/>
          </a:ln>
        </p:spPr>
      </p:pic>
      <p:sp>
        <p:nvSpPr>
          <p:cNvPr id="5122" name="Rectangle 2"/>
          <p:cNvSpPr>
            <a:spLocks noGrp="1" noChangeArrowheads="1"/>
          </p:cNvSpPr>
          <p:nvPr>
            <p:ph type="ctrTitle"/>
          </p:nvPr>
        </p:nvSpPr>
        <p:spPr>
          <a:xfrm>
            <a:off x="2462213" y="2349500"/>
            <a:ext cx="6357937" cy="503238"/>
          </a:xfrm>
        </p:spPr>
        <p:txBody>
          <a:bodyPr/>
          <a:lstStyle>
            <a:lvl1pPr>
              <a:defRPr/>
            </a:lvl1pPr>
          </a:lstStyle>
          <a:p>
            <a:pPr lvl="0"/>
            <a:r>
              <a:rPr lang="de-DE" noProof="0" smtClean="0"/>
              <a:t>Titelmasterformat durch Klicken bearbeiten</a:t>
            </a:r>
          </a:p>
        </p:txBody>
      </p:sp>
      <p:sp>
        <p:nvSpPr>
          <p:cNvPr id="5123" name="Rectangle 3"/>
          <p:cNvSpPr>
            <a:spLocks noGrp="1" noChangeArrowheads="1"/>
          </p:cNvSpPr>
          <p:nvPr>
            <p:ph type="subTitle" idx="1"/>
          </p:nvPr>
        </p:nvSpPr>
        <p:spPr>
          <a:xfrm>
            <a:off x="2451100" y="2924175"/>
            <a:ext cx="6400800" cy="865188"/>
          </a:xfrm>
        </p:spPr>
        <p:txBody>
          <a:bodyPr/>
          <a:lstStyle>
            <a:lvl1pPr marL="0" indent="0">
              <a:buFontTx/>
              <a:buNone/>
              <a:defRPr sz="1000"/>
            </a:lvl1pPr>
          </a:lstStyle>
          <a:p>
            <a:pPr lvl="0"/>
            <a:r>
              <a:rPr lang="de-DE" noProof="0" smtClean="0"/>
              <a:t>Formatvorlage des Untertitelmasters durch Klicken bearbeiten</a:t>
            </a:r>
          </a:p>
        </p:txBody>
      </p:sp>
    </p:spTree>
    <p:extLst>
      <p:ext uri="{BB962C8B-B14F-4D97-AF65-F5344CB8AC3E}">
        <p14:creationId xmlns:p14="http://schemas.microsoft.com/office/powerpoint/2010/main" val="24457798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a:solidFill>
                  <a:srgbClr val="FFFFFF"/>
                </a:solidFill>
              </a:rPr>
              <a:t>[Anlass der Präsentation]</a:t>
            </a:r>
          </a:p>
        </p:txBody>
      </p:sp>
    </p:spTree>
    <p:extLst>
      <p:ext uri="{BB962C8B-B14F-4D97-AF65-F5344CB8AC3E}">
        <p14:creationId xmlns:p14="http://schemas.microsoft.com/office/powerpoint/2010/main" val="826612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ftr" sz="quarter" idx="10"/>
          </p:nvPr>
        </p:nvSpPr>
        <p:spPr>
          <a:ln/>
        </p:spPr>
        <p:txBody>
          <a:bodyPr/>
          <a:lstStyle>
            <a:lvl1pPr>
              <a:defRPr/>
            </a:lvl1pPr>
          </a:lstStyle>
          <a:p>
            <a:pPr>
              <a:defRPr/>
            </a:pPr>
            <a:r>
              <a:rPr lang="de-DE">
                <a:solidFill>
                  <a:srgbClr val="FFFFFF"/>
                </a:solidFill>
              </a:rPr>
              <a:t>[Anlass der Präsentation]</a:t>
            </a:r>
          </a:p>
        </p:txBody>
      </p:sp>
    </p:spTree>
    <p:extLst>
      <p:ext uri="{BB962C8B-B14F-4D97-AF65-F5344CB8AC3E}">
        <p14:creationId xmlns:p14="http://schemas.microsoft.com/office/powerpoint/2010/main" val="3645465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r>
              <a:rPr lang="de-DE">
                <a:solidFill>
                  <a:srgbClr val="FFFFFF"/>
                </a:solidFill>
              </a:rPr>
              <a:t>[Anlass der Präsentation]</a:t>
            </a:r>
          </a:p>
        </p:txBody>
      </p:sp>
    </p:spTree>
    <p:extLst>
      <p:ext uri="{BB962C8B-B14F-4D97-AF65-F5344CB8AC3E}">
        <p14:creationId xmlns:p14="http://schemas.microsoft.com/office/powerpoint/2010/main" val="2169751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pPr>
              <a:defRPr/>
            </a:pPr>
            <a:r>
              <a:rPr lang="de-DE">
                <a:solidFill>
                  <a:srgbClr val="FFFFFF"/>
                </a:solidFill>
              </a:rPr>
              <a:t>[Anlass der Präsentation]</a:t>
            </a:r>
          </a:p>
        </p:txBody>
      </p:sp>
    </p:spTree>
    <p:extLst>
      <p:ext uri="{BB962C8B-B14F-4D97-AF65-F5344CB8AC3E}">
        <p14:creationId xmlns:p14="http://schemas.microsoft.com/office/powerpoint/2010/main" val="42406595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r>
              <a:rPr lang="de-DE">
                <a:solidFill>
                  <a:srgbClr val="FFFFFF"/>
                </a:solidFill>
              </a:rPr>
              <a:t>[Anlass der Präsentation]</a:t>
            </a:r>
          </a:p>
        </p:txBody>
      </p:sp>
    </p:spTree>
    <p:extLst>
      <p:ext uri="{BB962C8B-B14F-4D97-AF65-F5344CB8AC3E}">
        <p14:creationId xmlns:p14="http://schemas.microsoft.com/office/powerpoint/2010/main" val="288665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de-DE">
                <a:solidFill>
                  <a:srgbClr val="FFFFFF"/>
                </a:solidFill>
              </a:rPr>
              <a:t>[Anlass der Präsentation]</a:t>
            </a:r>
          </a:p>
        </p:txBody>
      </p:sp>
    </p:spTree>
    <p:extLst>
      <p:ext uri="{BB962C8B-B14F-4D97-AF65-F5344CB8AC3E}">
        <p14:creationId xmlns:p14="http://schemas.microsoft.com/office/powerpoint/2010/main" val="25922098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a:solidFill>
                  <a:srgbClr val="FFFFFF"/>
                </a:solidFill>
              </a:rPr>
              <a:t>[Anlass der Präsentation]</a:t>
            </a:r>
          </a:p>
        </p:txBody>
      </p:sp>
    </p:spTree>
    <p:extLst>
      <p:ext uri="{BB962C8B-B14F-4D97-AF65-F5344CB8AC3E}">
        <p14:creationId xmlns:p14="http://schemas.microsoft.com/office/powerpoint/2010/main" val="2639125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p:txBody>
          <a:bodyPr/>
          <a:lstStyle>
            <a:lvl1pPr algn="l">
              <a:defRPr>
                <a:latin typeface="Verdana" pitchFamily="34" charset="0"/>
              </a:defRPr>
            </a:lvl1pPr>
          </a:lstStyle>
          <a:p>
            <a:pPr>
              <a:defRPr/>
            </a:pPr>
            <a:endParaRPr lang="de-DE"/>
          </a:p>
        </p:txBody>
      </p:sp>
      <p:sp>
        <p:nvSpPr>
          <p:cNvPr id="3" name="Rectangle 14"/>
          <p:cNvSpPr>
            <a:spLocks noGrp="1" noChangeArrowheads="1"/>
          </p:cNvSpPr>
          <p:nvPr>
            <p:ph type="sldNum" sz="quarter" idx="11"/>
          </p:nvPr>
        </p:nvSpPr>
        <p:spPr/>
        <p:txBody>
          <a:bodyPr/>
          <a:lstStyle>
            <a:lvl1pPr>
              <a:defRPr>
                <a:latin typeface="Verdana" pitchFamily="34" charset="0"/>
              </a:defRPr>
            </a:lvl1pPr>
          </a:lstStyle>
          <a:p>
            <a:pPr>
              <a:defRPr/>
            </a:pPr>
            <a:r>
              <a:rPr lang="de-DE"/>
              <a:t>1</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a:solidFill>
                  <a:srgbClr val="FFFFFF"/>
                </a:solidFill>
              </a:rPr>
              <a:t>[Anlass der Präsentation]</a:t>
            </a:r>
          </a:p>
        </p:txBody>
      </p:sp>
    </p:spTree>
    <p:extLst>
      <p:ext uri="{BB962C8B-B14F-4D97-AF65-F5344CB8AC3E}">
        <p14:creationId xmlns:p14="http://schemas.microsoft.com/office/powerpoint/2010/main" val="37779464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a:solidFill>
                  <a:srgbClr val="FFFFFF"/>
                </a:solidFill>
              </a:rPr>
              <a:t>[Anlass der Präsentation]</a:t>
            </a:r>
          </a:p>
        </p:txBody>
      </p:sp>
    </p:spTree>
    <p:extLst>
      <p:ext uri="{BB962C8B-B14F-4D97-AF65-F5344CB8AC3E}">
        <p14:creationId xmlns:p14="http://schemas.microsoft.com/office/powerpoint/2010/main" val="791571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38925" y="765175"/>
            <a:ext cx="2058988" cy="53895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765175"/>
            <a:ext cx="6029325" cy="5389563"/>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r>
              <a:rPr lang="de-DE">
                <a:solidFill>
                  <a:srgbClr val="FFFFFF"/>
                </a:solidFill>
              </a:rPr>
              <a:t>[Anlass der Präsentation]</a:t>
            </a:r>
          </a:p>
        </p:txBody>
      </p:sp>
    </p:spTree>
    <p:extLst>
      <p:ext uri="{BB962C8B-B14F-4D97-AF65-F5344CB8AC3E}">
        <p14:creationId xmlns:p14="http://schemas.microsoft.com/office/powerpoint/2010/main" val="8646150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765175"/>
            <a:ext cx="8229600" cy="579438"/>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68313" y="1628775"/>
            <a:ext cx="4038600" cy="45259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59313" y="1628775"/>
            <a:ext cx="4038600" cy="2185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59313" y="3967163"/>
            <a:ext cx="4038600" cy="21875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5"/>
          <p:cNvSpPr>
            <a:spLocks noGrp="1" noChangeArrowheads="1"/>
          </p:cNvSpPr>
          <p:nvPr>
            <p:ph type="ftr" sz="quarter" idx="10"/>
          </p:nvPr>
        </p:nvSpPr>
        <p:spPr>
          <a:ln/>
        </p:spPr>
        <p:txBody>
          <a:bodyPr/>
          <a:lstStyle>
            <a:lvl1pPr>
              <a:defRPr/>
            </a:lvl1pPr>
          </a:lstStyle>
          <a:p>
            <a:pPr>
              <a:defRPr/>
            </a:pPr>
            <a:r>
              <a:rPr lang="de-DE">
                <a:solidFill>
                  <a:srgbClr val="FFFFFF"/>
                </a:solidFill>
              </a:rPr>
              <a:t>[Anlass der Präsentation]</a:t>
            </a:r>
          </a:p>
        </p:txBody>
      </p:sp>
    </p:spTree>
    <p:extLst>
      <p:ext uri="{BB962C8B-B14F-4D97-AF65-F5344CB8AC3E}">
        <p14:creationId xmlns:p14="http://schemas.microsoft.com/office/powerpoint/2010/main" val="8688124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765175"/>
            <a:ext cx="8229600" cy="57943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68313" y="1628775"/>
            <a:ext cx="4038600" cy="45259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59313" y="1628775"/>
            <a:ext cx="4038600" cy="2185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59313" y="3967163"/>
            <a:ext cx="4038600" cy="21875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5"/>
          <p:cNvSpPr>
            <a:spLocks noGrp="1" noChangeArrowheads="1"/>
          </p:cNvSpPr>
          <p:nvPr>
            <p:ph type="ftr" sz="quarter" idx="10"/>
          </p:nvPr>
        </p:nvSpPr>
        <p:spPr>
          <a:ln/>
        </p:spPr>
        <p:txBody>
          <a:bodyPr/>
          <a:lstStyle>
            <a:lvl1pPr>
              <a:defRPr/>
            </a:lvl1pPr>
          </a:lstStyle>
          <a:p>
            <a:pPr>
              <a:defRPr/>
            </a:pPr>
            <a:r>
              <a:rPr lang="de-DE">
                <a:solidFill>
                  <a:srgbClr val="FFFFFF"/>
                </a:solidFill>
              </a:rPr>
              <a:t>[Anlass der Präsentation]</a:t>
            </a:r>
          </a:p>
        </p:txBody>
      </p:sp>
    </p:spTree>
    <p:extLst>
      <p:ext uri="{BB962C8B-B14F-4D97-AF65-F5344CB8AC3E}">
        <p14:creationId xmlns:p14="http://schemas.microsoft.com/office/powerpoint/2010/main" val="6900429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32146408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7895207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17867280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5240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5240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10638851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8"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839740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13"/>
          <p:cNvSpPr>
            <a:spLocks noGrp="1" noChangeArrowheads="1"/>
          </p:cNvSpPr>
          <p:nvPr>
            <p:ph type="ftr" sz="quarter" idx="10"/>
          </p:nvPr>
        </p:nvSpPr>
        <p:spPr/>
        <p:txBody>
          <a:bodyPr/>
          <a:lstStyle>
            <a:lvl1pPr algn="l">
              <a:defRPr>
                <a:latin typeface="Verdana" pitchFamily="34" charset="0"/>
              </a:defRPr>
            </a:lvl1pPr>
          </a:lstStyle>
          <a:p>
            <a:pPr>
              <a:defRPr/>
            </a:pPr>
            <a:endParaRPr lang="de-DE"/>
          </a:p>
        </p:txBody>
      </p:sp>
      <p:sp>
        <p:nvSpPr>
          <p:cNvPr id="6" name="Rectangle 14"/>
          <p:cNvSpPr>
            <a:spLocks noGrp="1" noChangeArrowheads="1"/>
          </p:cNvSpPr>
          <p:nvPr>
            <p:ph type="sldNum" sz="quarter" idx="11"/>
          </p:nvPr>
        </p:nvSpPr>
        <p:spPr/>
        <p:txBody>
          <a:bodyPr/>
          <a:lstStyle>
            <a:lvl1pPr>
              <a:defRPr>
                <a:latin typeface="Verdana" pitchFamily="34" charset="0"/>
              </a:defRPr>
            </a:lvl1pPr>
          </a:lstStyle>
          <a:p>
            <a:pPr>
              <a:defRPr/>
            </a:pPr>
            <a:r>
              <a:rPr lang="de-DE"/>
              <a:t>1</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4"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25165318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3"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2354623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2547614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6"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41569632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10810870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762000"/>
            <a:ext cx="1943100" cy="51816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762000"/>
            <a:ext cx="5676900" cy="51816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7079334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85800" y="762000"/>
            <a:ext cx="7772400" cy="4572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84213" y="1557338"/>
            <a:ext cx="7772400" cy="4419600"/>
          </a:xfrm>
        </p:spPr>
        <p:txBody>
          <a:bodyPr/>
          <a:lstStyle/>
          <a:p>
            <a:pPr lvl="0"/>
            <a:endParaRPr lang="de-DE" noProof="0"/>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
        <p:nvSpPr>
          <p:cNvPr id="5" name="Rectangle 9"/>
          <p:cNvSpPr>
            <a:spLocks noGrp="1" noChangeArrowheads="1"/>
          </p:cNvSpPr>
          <p:nvPr>
            <p:ph type="ftr" sz="quarter" idx="11"/>
          </p:nvPr>
        </p:nvSpPr>
        <p:spPr/>
        <p:txBody>
          <a:bodyPr/>
          <a:lstStyle>
            <a:lvl1pPr algn="l">
              <a:defRPr>
                <a:latin typeface="Verdana" pitchFamily="34" charset="0"/>
              </a:defRPr>
            </a:lvl1pPr>
          </a:lstStyle>
          <a:p>
            <a:pPr>
              <a:defRPr/>
            </a:pPr>
            <a:r>
              <a:rPr lang="de-DE"/>
              <a:t>Open Access: Überblick und Finanzierung: 15. Januar 2013</a:t>
            </a:r>
          </a:p>
        </p:txBody>
      </p:sp>
    </p:spTree>
    <p:extLst>
      <p:ext uri="{BB962C8B-B14F-4D97-AF65-F5344CB8AC3E}">
        <p14:creationId xmlns:p14="http://schemas.microsoft.com/office/powerpoint/2010/main" val="14976660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a:xfrm>
            <a:off x="6911975" y="6356350"/>
            <a:ext cx="2133600" cy="365125"/>
          </a:xfrm>
        </p:spPr>
        <p:txBody>
          <a:bodyPr/>
          <a:lstStyle>
            <a:lvl1pPr>
              <a:defRPr smtClean="0">
                <a:solidFill>
                  <a:schemeClr val="bg1"/>
                </a:solidFill>
              </a:defRPr>
            </a:lvl1pPr>
          </a:lstStyle>
          <a:p>
            <a:pPr>
              <a:defRPr/>
            </a:pPr>
            <a:fld id="{101F7DC1-E532-4AC6-8353-3A4F571FEDF5}" type="slidenum">
              <a:rPr lang="de-DE">
                <a:solidFill>
                  <a:prstClr val="white"/>
                </a:solidFill>
              </a:rPr>
              <a:pPr>
                <a:defRPr/>
              </a:pPr>
              <a:t>‹Nr.›</a:t>
            </a:fld>
            <a:endParaRPr lang="de-DE" dirty="0">
              <a:solidFill>
                <a:prstClr val="white"/>
              </a:solidFill>
            </a:endParaRPr>
          </a:p>
        </p:txBody>
      </p:sp>
    </p:spTree>
    <p:extLst>
      <p:ext uri="{BB962C8B-B14F-4D97-AF65-F5344CB8AC3E}">
        <p14:creationId xmlns:p14="http://schemas.microsoft.com/office/powerpoint/2010/main" val="343910915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pic>
        <p:nvPicPr>
          <p:cNvPr id="4" name="Bild 8"/>
          <p:cNvPicPr>
            <a:picLocks noChangeAspect="1"/>
          </p:cNvPicPr>
          <p:nvPr userDrawn="1"/>
        </p:nvPicPr>
        <p:blipFill>
          <a:blip r:embed="rId2"/>
          <a:srcRect/>
          <a:stretch>
            <a:fillRect/>
          </a:stretch>
        </p:blipFill>
        <p:spPr bwMode="auto">
          <a:xfrm>
            <a:off x="0" y="6350000"/>
            <a:ext cx="9144000" cy="508000"/>
          </a:xfrm>
          <a:prstGeom prst="rect">
            <a:avLst/>
          </a:prstGeom>
          <a:noFill/>
          <a:ln w="9525">
            <a:noFill/>
            <a:miter lim="800000"/>
            <a:headEnd/>
            <a:tailEnd/>
          </a:ln>
        </p:spPr>
      </p:pic>
      <p:pic>
        <p:nvPicPr>
          <p:cNvPr id="5" name="Picture 24" descr="SUB-rechts-weiss"/>
          <p:cNvPicPr>
            <a:picLocks noChangeAspect="1" noChangeArrowheads="1"/>
          </p:cNvPicPr>
          <p:nvPr userDrawn="1"/>
        </p:nvPicPr>
        <p:blipFill>
          <a:blip r:embed="rId3"/>
          <a:srcRect/>
          <a:stretch>
            <a:fillRect/>
          </a:stretch>
        </p:blipFill>
        <p:spPr bwMode="auto">
          <a:xfrm>
            <a:off x="6096000" y="6477000"/>
            <a:ext cx="2749550" cy="228600"/>
          </a:xfrm>
          <a:prstGeom prst="rect">
            <a:avLst/>
          </a:prstGeom>
          <a:noFill/>
          <a:ln w="9525">
            <a:noFill/>
            <a:miter lim="800000"/>
            <a:headEnd/>
            <a:tailEnd/>
          </a:ln>
        </p:spPr>
      </p:pic>
      <p:pic>
        <p:nvPicPr>
          <p:cNvPr id="6" name="Picture 25" descr="unilogo_gro_weiss"/>
          <p:cNvPicPr>
            <a:picLocks noChangeAspect="1" noChangeArrowheads="1"/>
          </p:cNvPicPr>
          <p:nvPr userDrawn="1"/>
        </p:nvPicPr>
        <p:blipFill>
          <a:blip r:embed="rId4"/>
          <a:srcRect/>
          <a:stretch>
            <a:fillRect/>
          </a:stretch>
        </p:blipFill>
        <p:spPr bwMode="auto">
          <a:xfrm>
            <a:off x="152400" y="6400800"/>
            <a:ext cx="2133600" cy="412750"/>
          </a:xfrm>
          <a:prstGeom prst="rect">
            <a:avLst/>
          </a:prstGeom>
          <a:noFill/>
          <a:ln w="9525">
            <a:noFill/>
            <a:miter lim="800000"/>
            <a:headEnd/>
            <a:tailEnd/>
          </a:ln>
        </p:spPr>
      </p:pic>
      <p:pic>
        <p:nvPicPr>
          <p:cNvPr id="7" name="Picture 40" descr="CreativeCommons_Attribution_License"/>
          <p:cNvPicPr>
            <a:picLocks noChangeAspect="1" noChangeArrowheads="1"/>
          </p:cNvPicPr>
          <p:nvPr userDrawn="1"/>
        </p:nvPicPr>
        <p:blipFill>
          <a:blip r:embed="rId5"/>
          <a:srcRect/>
          <a:stretch>
            <a:fillRect/>
          </a:stretch>
        </p:blipFill>
        <p:spPr bwMode="auto">
          <a:xfrm>
            <a:off x="8243888" y="6057900"/>
            <a:ext cx="638175" cy="222250"/>
          </a:xfrm>
          <a:prstGeom prst="rect">
            <a:avLst/>
          </a:prstGeom>
          <a:noFill/>
          <a:ln w="9525">
            <a:noFill/>
            <a:miter lim="800000"/>
            <a:headEnd/>
            <a:tailEnd/>
          </a:ln>
        </p:spPr>
      </p:pic>
      <p:sp>
        <p:nvSpPr>
          <p:cNvPr id="2" name="Titel 1"/>
          <p:cNvSpPr>
            <a:spLocks noGrp="1"/>
          </p:cNvSpPr>
          <p:nvPr>
            <p:ph type="title"/>
          </p:nvPr>
        </p:nvSpPr>
        <p:spPr/>
        <p:txBody>
          <a:bodyPr/>
          <a:lstStyle>
            <a:lvl1pPr>
              <a:defRPr sz="3200">
                <a:solidFill>
                  <a:schemeClr val="accent1">
                    <a:lumMod val="75000"/>
                  </a:schemeClr>
                </a:solidFill>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lvl1pPr>
              <a:defRPr sz="2800"/>
            </a:lvl1pPr>
            <a:lvl2pPr>
              <a:defRPr sz="2400"/>
            </a:lvl2pPr>
            <a:lvl3pPr>
              <a:defRPr sz="2000"/>
            </a:lvl3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39231438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4D975417-429D-483C-B681-25BB2DB0587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87970272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13"/>
          <p:cNvSpPr>
            <a:spLocks noGrp="1" noChangeArrowheads="1"/>
          </p:cNvSpPr>
          <p:nvPr>
            <p:ph type="ftr" sz="quarter" idx="10"/>
          </p:nvPr>
        </p:nvSpPr>
        <p:spPr/>
        <p:txBody>
          <a:bodyPr/>
          <a:lstStyle>
            <a:lvl1pPr algn="l">
              <a:defRPr>
                <a:latin typeface="Verdana" pitchFamily="34" charset="0"/>
              </a:defRPr>
            </a:lvl1pPr>
          </a:lstStyle>
          <a:p>
            <a:pPr>
              <a:defRPr/>
            </a:pPr>
            <a:endParaRPr lang="de-DE"/>
          </a:p>
        </p:txBody>
      </p:sp>
      <p:sp>
        <p:nvSpPr>
          <p:cNvPr id="6" name="Rectangle 14"/>
          <p:cNvSpPr>
            <a:spLocks noGrp="1" noChangeArrowheads="1"/>
          </p:cNvSpPr>
          <p:nvPr>
            <p:ph type="sldNum" sz="quarter" idx="11"/>
          </p:nvPr>
        </p:nvSpPr>
        <p:spPr/>
        <p:txBody>
          <a:bodyPr/>
          <a:lstStyle>
            <a:lvl1pPr>
              <a:defRPr>
                <a:latin typeface="Verdana" pitchFamily="34" charset="0"/>
              </a:defRPr>
            </a:lvl1pPr>
          </a:lstStyle>
          <a:p>
            <a:pPr>
              <a:defRPr/>
            </a:pPr>
            <a:r>
              <a:rPr lang="de-DE"/>
              <a:t>1</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6" name="Fußzeilenplatzhalter 5"/>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lvl1pPr>
              <a:defRPr/>
            </a:lvl1pPr>
          </a:lstStyle>
          <a:p>
            <a:pPr>
              <a:defRPr/>
            </a:pPr>
            <a:fld id="{D5B1F744-577B-472C-9A2D-AC55875FD9FC}"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94523760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8" name="Fußzeilenplatzhalter 7"/>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lvl1pPr>
              <a:defRPr/>
            </a:lvl1pPr>
          </a:lstStyle>
          <a:p>
            <a:pPr>
              <a:defRPr/>
            </a:pPr>
            <a:fld id="{D31DD72B-0DA3-471B-BE2F-308CE08C65C3}"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83323059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4" name="Fußzeilenplatzhalter 3"/>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lvl1pPr>
              <a:defRPr/>
            </a:lvl1pPr>
          </a:lstStyle>
          <a:p>
            <a:pPr>
              <a:defRPr/>
            </a:pPr>
            <a:fld id="{6E4AF174-469B-480C-AA0C-FCD817F520D2}"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37198609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3" name="Fußzeilenplatzhalter 2"/>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lvl1pPr>
              <a:defRPr/>
            </a:lvl1pPr>
          </a:lstStyle>
          <a:p>
            <a:pPr>
              <a:defRPr/>
            </a:pPr>
            <a:fld id="{975D94D1-85B4-4E6E-B71D-45C0290D26B4}"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33983175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6" name="Fußzeilenplatzhalter 5"/>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lvl1pPr>
              <a:defRPr/>
            </a:lvl1pPr>
          </a:lstStyle>
          <a:p>
            <a:pPr>
              <a:defRPr/>
            </a:pPr>
            <a:fld id="{1DCBBF22-9B50-4A8C-8ABD-C726F07F6774}"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72331335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6" name="Fußzeilenplatzhalter 5"/>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lvl1pPr>
              <a:defRPr/>
            </a:lvl1pPr>
          </a:lstStyle>
          <a:p>
            <a:pPr>
              <a:defRPr/>
            </a:pPr>
            <a:fld id="{01F69225-46EF-4477-A0B1-260940244A15}"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407938974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5DCF8CB1-5200-4CFA-92A8-399A771625FB}"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61647903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999CAEE7-7A93-41D0-BF23-AB6E1673EF8A}"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96556439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a:solidFill>
                  <a:schemeClr val="bg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Tree>
    <p:extLst>
      <p:ext uri="{BB962C8B-B14F-4D97-AF65-F5344CB8AC3E}">
        <p14:creationId xmlns:p14="http://schemas.microsoft.com/office/powerpoint/2010/main" val="3003052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E159A"/>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vl2pPr>
              <a:defRPr>
                <a:latin typeface="Roboto Condensed" panose="02000000000000000000" pitchFamily="2" charset="0"/>
                <a:ea typeface="Roboto Condensed" panose="02000000000000000000" pitchFamily="2" charset="0"/>
                <a:cs typeface="Roboto Condensed" panose="02000000000000000000" pitchFamily="2" charset="0"/>
              </a:defRPr>
            </a:lvl2pPr>
            <a:lvl3pPr>
              <a:defRPr>
                <a:latin typeface="Roboto Condensed" panose="02000000000000000000" pitchFamily="2" charset="0"/>
                <a:ea typeface="Roboto Condensed" panose="02000000000000000000" pitchFamily="2" charset="0"/>
                <a:cs typeface="Roboto Condensed" panose="02000000000000000000" pitchFamily="2" charset="0"/>
              </a:defRPr>
            </a:lvl3pPr>
            <a:lvl4pPr>
              <a:defRPr>
                <a:latin typeface="Roboto Condensed" panose="02000000000000000000" pitchFamily="2" charset="0"/>
                <a:ea typeface="Roboto Condensed" panose="02000000000000000000" pitchFamily="2" charset="0"/>
                <a:cs typeface="Roboto Condensed" panose="02000000000000000000" pitchFamily="2" charset="0"/>
              </a:defRPr>
            </a:lvl4pPr>
            <a:lvl5pPr>
              <a:defRPr>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sldNum" sz="quarter" idx="10"/>
          </p:nvPr>
        </p:nvSpPr>
        <p:spPr/>
        <p:txBody>
          <a:bodyPr/>
          <a:lstStyle>
            <a:lvl1pPr>
              <a:defRPr>
                <a:latin typeface="Verdana" pitchFamily="34" charset="0"/>
              </a:defRPr>
            </a:lvl1pPr>
          </a:lstStyle>
          <a:p>
            <a:pPr>
              <a:defRPr/>
            </a:pPr>
            <a:r>
              <a:rPr lang="de-DE"/>
              <a:t>1</a:t>
            </a:r>
          </a:p>
        </p:txBody>
      </p:sp>
    </p:spTree>
    <p:extLst>
      <p:ext uri="{BB962C8B-B14F-4D97-AF65-F5344CB8AC3E}">
        <p14:creationId xmlns:p14="http://schemas.microsoft.com/office/powerpoint/2010/main" val="2303090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creativecommons.org/licenses/by/3.0/deed.de" TargetMode="Externa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vmlDrawing" Target="../drawings/vmlDrawing2.v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17" Type="http://schemas.openxmlformats.org/officeDocument/2006/relationships/image" Target="../media/image10.png"/><Relationship Id="rId2" Type="http://schemas.openxmlformats.org/officeDocument/2006/relationships/slideLayout" Target="../slideLayouts/slideLayout108.xml"/><Relationship Id="rId16" Type="http://schemas.openxmlformats.org/officeDocument/2006/relationships/oleObject" Target="../embeddings/oleObject4.bin"/><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9.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oleObject" Target="../embeddings/oleObject3.bin"/></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6" Type="http://schemas.openxmlformats.org/officeDocument/2006/relationships/image" Target="../media/image3.png"/><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6.png"/><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6.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3.png"/><Relationship Id="rId2" Type="http://schemas.openxmlformats.org/officeDocument/2006/relationships/slideLayout" Target="../slideLayouts/slideLayout37.xml"/><Relationship Id="rId16" Type="http://schemas.openxmlformats.org/officeDocument/2006/relationships/image" Target="../media/image6.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3.png"/><Relationship Id="rId2" Type="http://schemas.openxmlformats.org/officeDocument/2006/relationships/slideLayout" Target="../slideLayouts/slideLayout50.xml"/><Relationship Id="rId16" Type="http://schemas.openxmlformats.org/officeDocument/2006/relationships/image" Target="../media/image6.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7.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3.png"/><Relationship Id="rId2" Type="http://schemas.openxmlformats.org/officeDocument/2006/relationships/slideLayout" Target="../slideLayouts/slideLayout63.xml"/><Relationship Id="rId16" Type="http://schemas.openxmlformats.org/officeDocument/2006/relationships/image" Target="../media/image6.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7.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image" Target="../media/image3.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6.pn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vmlDrawing" Target="../drawings/vmlDrawing1.v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17" Type="http://schemas.openxmlformats.org/officeDocument/2006/relationships/image" Target="../media/image10.png"/><Relationship Id="rId2" Type="http://schemas.openxmlformats.org/officeDocument/2006/relationships/slideLayout" Target="../slideLayouts/slideLayout88.xml"/><Relationship Id="rId16" Type="http://schemas.openxmlformats.org/officeDocument/2006/relationships/oleObject" Target="../embeddings/oleObject2.bin"/><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9.pn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oleObject" Target="../embeddings/oleObject1.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3.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image" Target="../media/image6.png"/><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image" Target="../media/image1.png"/><Relationship Id="rId5" Type="http://schemas.openxmlformats.org/officeDocument/2006/relationships/slideLayout" Target="../slideLayouts/slideLayout102.xml"/><Relationship Id="rId10" Type="http://schemas.openxmlformats.org/officeDocument/2006/relationships/theme" Target="../theme/theme9.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Bild 8"/>
          <p:cNvPicPr>
            <a:picLocks noChangeAspect="1"/>
          </p:cNvPicPr>
          <p:nvPr userDrawn="1"/>
        </p:nvPicPr>
        <p:blipFill>
          <a:blip r:embed="rId13"/>
          <a:srcRect/>
          <a:stretch>
            <a:fillRect/>
          </a:stretch>
        </p:blipFill>
        <p:spPr bwMode="auto">
          <a:xfrm>
            <a:off x="0" y="6350000"/>
            <a:ext cx="9144000" cy="508000"/>
          </a:xfrm>
          <a:prstGeom prst="rect">
            <a:avLst/>
          </a:prstGeom>
          <a:noFill/>
          <a:ln w="9525">
            <a:noFill/>
            <a:miter lim="800000"/>
            <a:headEnd/>
            <a:tailEnd/>
          </a:ln>
        </p:spPr>
      </p:pic>
      <p:pic>
        <p:nvPicPr>
          <p:cNvPr id="13315" name="Picture 17" descr="SUB-links"/>
          <p:cNvPicPr>
            <a:picLocks noChangeAspect="1" noChangeArrowheads="1"/>
          </p:cNvPicPr>
          <p:nvPr userDrawn="1"/>
        </p:nvPicPr>
        <p:blipFill>
          <a:blip r:embed="rId14"/>
          <a:srcRect/>
          <a:stretch>
            <a:fillRect/>
          </a:stretch>
        </p:blipFill>
        <p:spPr bwMode="auto">
          <a:xfrm>
            <a:off x="1331913" y="692150"/>
            <a:ext cx="4800600" cy="401638"/>
          </a:xfrm>
          <a:prstGeom prst="rect">
            <a:avLst/>
          </a:prstGeom>
          <a:noFill/>
          <a:ln w="9525">
            <a:noFill/>
            <a:miter lim="800000"/>
            <a:headEnd/>
            <a:tailEnd/>
          </a:ln>
        </p:spPr>
      </p:pic>
      <p:pic>
        <p:nvPicPr>
          <p:cNvPr id="13316" name="Picture 18" descr="unilogo_gro_weiss"/>
          <p:cNvPicPr>
            <a:picLocks noChangeAspect="1" noChangeArrowheads="1"/>
          </p:cNvPicPr>
          <p:nvPr userDrawn="1"/>
        </p:nvPicPr>
        <p:blipFill>
          <a:blip r:embed="rId15"/>
          <a:srcRect/>
          <a:stretch>
            <a:fillRect/>
          </a:stretch>
        </p:blipFill>
        <p:spPr bwMode="auto">
          <a:xfrm>
            <a:off x="611188" y="6446838"/>
            <a:ext cx="2133600" cy="411162"/>
          </a:xfrm>
          <a:prstGeom prst="rect">
            <a:avLst/>
          </a:prstGeom>
          <a:noFill/>
          <a:ln w="9525">
            <a:noFill/>
            <a:miter lim="800000"/>
            <a:headEnd/>
            <a:tailEnd/>
          </a:ln>
        </p:spPr>
      </p:pic>
      <p:pic>
        <p:nvPicPr>
          <p:cNvPr id="13317" name="Picture 23" descr="IMG_0787"/>
          <p:cNvPicPr>
            <a:picLocks noChangeAspect="1" noChangeArrowheads="1"/>
          </p:cNvPicPr>
          <p:nvPr userDrawn="1"/>
        </p:nvPicPr>
        <p:blipFill>
          <a:blip r:embed="rId16"/>
          <a:srcRect l="8931" t="30048" r="9259" b="24141"/>
          <a:stretch>
            <a:fillRect/>
          </a:stretch>
        </p:blipFill>
        <p:spPr bwMode="auto">
          <a:xfrm>
            <a:off x="2543175" y="4221163"/>
            <a:ext cx="6600825" cy="2089150"/>
          </a:xfrm>
          <a:prstGeom prst="rect">
            <a:avLst/>
          </a:prstGeom>
          <a:noFill/>
          <a:ln w="9525">
            <a:noFill/>
            <a:miter lim="800000"/>
            <a:headEnd/>
            <a:tailEnd/>
          </a:ln>
        </p:spPr>
      </p:pic>
      <p:sp>
        <p:nvSpPr>
          <p:cNvPr id="13318" name="Rectangle 2"/>
          <p:cNvSpPr>
            <a:spLocks noGrp="1" noChangeArrowheads="1"/>
          </p:cNvSpPr>
          <p:nvPr>
            <p:ph type="title"/>
          </p:nvPr>
        </p:nvSpPr>
        <p:spPr bwMode="auto">
          <a:xfrm>
            <a:off x="755650" y="404813"/>
            <a:ext cx="7772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title style</a:t>
            </a:r>
          </a:p>
        </p:txBody>
      </p:sp>
      <p:sp>
        <p:nvSpPr>
          <p:cNvPr id="13319" name="Rectangle 3"/>
          <p:cNvSpPr>
            <a:spLocks noGrp="1" noChangeArrowheads="1"/>
          </p:cNvSpPr>
          <p:nvPr>
            <p:ph type="body" idx="1"/>
          </p:nvPr>
        </p:nvSpPr>
        <p:spPr bwMode="auto">
          <a:xfrm>
            <a:off x="684213" y="1412875"/>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5128" name="Text Box 8"/>
          <p:cNvSpPr txBox="1">
            <a:spLocks noChangeArrowheads="1"/>
          </p:cNvSpPr>
          <p:nvPr userDrawn="1"/>
        </p:nvSpPr>
        <p:spPr bwMode="auto">
          <a:xfrm>
            <a:off x="6084888" y="6400800"/>
            <a:ext cx="2303462" cy="457200"/>
          </a:xfrm>
          <a:prstGeom prst="rect">
            <a:avLst/>
          </a:prstGeom>
          <a:noFill/>
          <a:ln>
            <a:noFill/>
          </a:ln>
          <a:effectLs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spcBef>
                <a:spcPct val="50000"/>
              </a:spcBef>
              <a:defRPr/>
            </a:pPr>
            <a:endParaRPr lang="de-DE" smtClean="0">
              <a:solidFill>
                <a:srgbClr val="000000"/>
              </a:solidFill>
              <a:cs typeface="+mn-cs"/>
            </a:endParaRPr>
          </a:p>
        </p:txBody>
      </p:sp>
      <p:sp>
        <p:nvSpPr>
          <p:cNvPr id="5129" name="Text Box 9"/>
          <p:cNvSpPr txBox="1">
            <a:spLocks noChangeArrowheads="1"/>
          </p:cNvSpPr>
          <p:nvPr userDrawn="1"/>
        </p:nvSpPr>
        <p:spPr bwMode="auto">
          <a:xfrm>
            <a:off x="2843213" y="6470650"/>
            <a:ext cx="3455987" cy="638175"/>
          </a:xfrm>
          <a:prstGeom prst="rect">
            <a:avLst/>
          </a:prstGeom>
          <a:noFill/>
          <a:ln>
            <a:noFill/>
          </a:ln>
          <a:effectLs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spcBef>
                <a:spcPct val="50000"/>
              </a:spcBef>
              <a:defRPr/>
            </a:pPr>
            <a:r>
              <a:rPr lang="de-DE" sz="900" smtClean="0">
                <a:solidFill>
                  <a:srgbClr val="99A3AD"/>
                </a:solidFill>
                <a:cs typeface="+mn-cs"/>
              </a:rPr>
              <a:t>                       </a:t>
            </a:r>
          </a:p>
          <a:p>
            <a:pPr eaLnBrk="1" hangingPunct="1">
              <a:spcBef>
                <a:spcPct val="50000"/>
              </a:spcBef>
              <a:defRPr/>
            </a:pPr>
            <a:endParaRPr lang="de-DE" sz="900" smtClean="0">
              <a:solidFill>
                <a:srgbClr val="000000"/>
              </a:solidFill>
              <a:cs typeface="+mn-cs"/>
            </a:endParaRPr>
          </a:p>
          <a:p>
            <a:pPr eaLnBrk="1" hangingPunct="1">
              <a:spcBef>
                <a:spcPct val="50000"/>
              </a:spcBef>
              <a:defRPr/>
            </a:pPr>
            <a:endParaRPr lang="de-DE" sz="900" smtClean="0">
              <a:solidFill>
                <a:srgbClr val="000000"/>
              </a:solidFill>
              <a:cs typeface="+mn-cs"/>
            </a:endParaRPr>
          </a:p>
        </p:txBody>
      </p:sp>
      <p:sp>
        <p:nvSpPr>
          <p:cNvPr id="5130" name="Text Box 10"/>
          <p:cNvSpPr txBox="1">
            <a:spLocks noChangeArrowheads="1"/>
          </p:cNvSpPr>
          <p:nvPr userDrawn="1"/>
        </p:nvSpPr>
        <p:spPr bwMode="auto">
          <a:xfrm>
            <a:off x="323850" y="6586538"/>
            <a:ext cx="863600" cy="457200"/>
          </a:xfrm>
          <a:prstGeom prst="rect">
            <a:avLst/>
          </a:prstGeom>
          <a:noFill/>
          <a:ln>
            <a:noFill/>
          </a:ln>
          <a:effectLs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spcBef>
                <a:spcPct val="50000"/>
              </a:spcBef>
              <a:defRPr/>
            </a:pPr>
            <a:endParaRPr lang="de-DE" smtClean="0">
              <a:solidFill>
                <a:srgbClr val="000000"/>
              </a:solidFill>
              <a:cs typeface="+mn-cs"/>
            </a:endParaRPr>
          </a:p>
        </p:txBody>
      </p:sp>
      <p:pic>
        <p:nvPicPr>
          <p:cNvPr id="13323" name="Picture 12" descr="License">
            <a:hlinkClick r:id="rId17"/>
          </p:cNvPr>
          <p:cNvPicPr>
            <a:picLocks noChangeAspect="1" noChangeArrowheads="1"/>
          </p:cNvPicPr>
          <p:nvPr userDrawn="1"/>
        </p:nvPicPr>
        <p:blipFill>
          <a:blip r:embed="rId18"/>
          <a:srcRect/>
          <a:stretch>
            <a:fillRect/>
          </a:stretch>
        </p:blipFill>
        <p:spPr bwMode="auto">
          <a:xfrm>
            <a:off x="4211638" y="6570663"/>
            <a:ext cx="504825" cy="177800"/>
          </a:xfrm>
          <a:prstGeom prst="rect">
            <a:avLst/>
          </a:prstGeom>
          <a:noFill/>
          <a:ln w="9525">
            <a:noFill/>
            <a:miter lim="800000"/>
            <a:headEnd/>
            <a:tailEnd/>
          </a:ln>
        </p:spPr>
      </p:pic>
      <p:pic>
        <p:nvPicPr>
          <p:cNvPr id="13324" name="Picture 24" descr="SUB-rechts-weiss"/>
          <p:cNvPicPr>
            <a:picLocks noChangeAspect="1" noChangeArrowheads="1"/>
          </p:cNvPicPr>
          <p:nvPr userDrawn="1"/>
        </p:nvPicPr>
        <p:blipFill>
          <a:blip r:embed="rId19"/>
          <a:srcRect/>
          <a:stretch>
            <a:fillRect/>
          </a:stretch>
        </p:blipFill>
        <p:spPr bwMode="auto">
          <a:xfrm>
            <a:off x="6227763" y="6524625"/>
            <a:ext cx="2749550" cy="228600"/>
          </a:xfrm>
          <a:prstGeom prst="rect">
            <a:avLst/>
          </a:prstGeom>
          <a:noFill/>
          <a:ln w="9525">
            <a:noFill/>
            <a:miter lim="800000"/>
            <a:headEnd/>
            <a:tailEnd/>
          </a:ln>
        </p:spPr>
      </p:pic>
      <p:sp>
        <p:nvSpPr>
          <p:cNvPr id="5133" name="Rectangle 13"/>
          <p:cNvSpPr>
            <a:spLocks noGrp="1" noChangeArrowheads="1"/>
          </p:cNvSpPr>
          <p:nvPr>
            <p:ph type="ftr" sz="quarter" idx="3"/>
          </p:nvPr>
        </p:nvSpPr>
        <p:spPr bwMode="auto">
          <a:xfrm>
            <a:off x="3132138" y="6381750"/>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Unicode MS" pitchFamily="34" charset="-128"/>
                <a:cs typeface="+mn-cs"/>
              </a:defRPr>
            </a:lvl1pPr>
          </a:lstStyle>
          <a:p>
            <a:pPr>
              <a:defRPr/>
            </a:pPr>
            <a:endParaRPr lang="de-DE"/>
          </a:p>
        </p:txBody>
      </p:sp>
      <p:sp>
        <p:nvSpPr>
          <p:cNvPr id="5134" name="Rectangle 14"/>
          <p:cNvSpPr>
            <a:spLocks noGrp="1" noChangeArrowheads="1"/>
          </p:cNvSpPr>
          <p:nvPr>
            <p:ph type="sldNum" sz="quarter" idx="4"/>
          </p:nvPr>
        </p:nvSpPr>
        <p:spPr bwMode="auto">
          <a:xfrm>
            <a:off x="8712200" y="6381750"/>
            <a:ext cx="431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Unicode MS" pitchFamily="34" charset="-128"/>
                <a:cs typeface="+mn-cs"/>
              </a:defRPr>
            </a:lvl1pPr>
          </a:lstStyle>
          <a:p>
            <a:pPr>
              <a:defRPr/>
            </a:pPr>
            <a:r>
              <a:rPr lang="de-DE"/>
              <a:t>1</a:t>
            </a: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p:txStyles>
    <p:titleStyle>
      <a:lvl1pPr algn="l" rtl="0" eaLnBrk="0" fontAlgn="base" hangingPunct="0">
        <a:spcBef>
          <a:spcPct val="0"/>
        </a:spcBef>
        <a:spcAft>
          <a:spcPct val="0"/>
        </a:spcAft>
        <a:defRPr sz="2400">
          <a:solidFill>
            <a:srgbClr val="003867"/>
          </a:solidFill>
          <a:latin typeface="+mj-lt"/>
          <a:ea typeface="+mj-ea"/>
          <a:cs typeface="+mj-cs"/>
        </a:defRPr>
      </a:lvl1pPr>
      <a:lvl2pPr algn="l" rtl="0" eaLnBrk="0" fontAlgn="base" hangingPunct="0">
        <a:spcBef>
          <a:spcPct val="0"/>
        </a:spcBef>
        <a:spcAft>
          <a:spcPct val="0"/>
        </a:spcAft>
        <a:defRPr sz="2400">
          <a:solidFill>
            <a:srgbClr val="003867"/>
          </a:solidFill>
          <a:latin typeface="Arial Unicode MS" pitchFamily="34" charset="-128"/>
        </a:defRPr>
      </a:lvl2pPr>
      <a:lvl3pPr algn="l" rtl="0" eaLnBrk="0" fontAlgn="base" hangingPunct="0">
        <a:spcBef>
          <a:spcPct val="0"/>
        </a:spcBef>
        <a:spcAft>
          <a:spcPct val="0"/>
        </a:spcAft>
        <a:defRPr sz="2400">
          <a:solidFill>
            <a:srgbClr val="003867"/>
          </a:solidFill>
          <a:latin typeface="Arial Unicode MS" pitchFamily="34" charset="-128"/>
        </a:defRPr>
      </a:lvl3pPr>
      <a:lvl4pPr algn="l" rtl="0" eaLnBrk="0" fontAlgn="base" hangingPunct="0">
        <a:spcBef>
          <a:spcPct val="0"/>
        </a:spcBef>
        <a:spcAft>
          <a:spcPct val="0"/>
        </a:spcAft>
        <a:defRPr sz="2400">
          <a:solidFill>
            <a:srgbClr val="003867"/>
          </a:solidFill>
          <a:latin typeface="Arial Unicode MS" pitchFamily="34" charset="-128"/>
        </a:defRPr>
      </a:lvl4pPr>
      <a:lvl5pPr algn="l" rtl="0" eaLnBrk="0" fontAlgn="base" hangingPunct="0">
        <a:spcBef>
          <a:spcPct val="0"/>
        </a:spcBef>
        <a:spcAft>
          <a:spcPct val="0"/>
        </a:spcAft>
        <a:defRPr sz="2400">
          <a:solidFill>
            <a:srgbClr val="003867"/>
          </a:solidFill>
          <a:latin typeface="Arial Unicode MS" pitchFamily="34" charset="-128"/>
        </a:defRPr>
      </a:lvl5pPr>
      <a:lvl6pPr marL="457200" algn="l" rtl="0" eaLnBrk="0" fontAlgn="base" hangingPunct="0">
        <a:spcBef>
          <a:spcPct val="0"/>
        </a:spcBef>
        <a:spcAft>
          <a:spcPct val="0"/>
        </a:spcAft>
        <a:defRPr sz="2400">
          <a:solidFill>
            <a:srgbClr val="003867"/>
          </a:solidFill>
          <a:latin typeface="Arial Unicode MS" pitchFamily="34" charset="-128"/>
        </a:defRPr>
      </a:lvl6pPr>
      <a:lvl7pPr marL="914400" algn="l" rtl="0" eaLnBrk="0" fontAlgn="base" hangingPunct="0">
        <a:spcBef>
          <a:spcPct val="0"/>
        </a:spcBef>
        <a:spcAft>
          <a:spcPct val="0"/>
        </a:spcAft>
        <a:defRPr sz="2400">
          <a:solidFill>
            <a:srgbClr val="003867"/>
          </a:solidFill>
          <a:latin typeface="Arial Unicode MS" pitchFamily="34" charset="-128"/>
        </a:defRPr>
      </a:lvl7pPr>
      <a:lvl8pPr marL="1371600" algn="l" rtl="0" eaLnBrk="0" fontAlgn="base" hangingPunct="0">
        <a:spcBef>
          <a:spcPct val="0"/>
        </a:spcBef>
        <a:spcAft>
          <a:spcPct val="0"/>
        </a:spcAft>
        <a:defRPr sz="2400">
          <a:solidFill>
            <a:srgbClr val="003867"/>
          </a:solidFill>
          <a:latin typeface="Arial Unicode MS" pitchFamily="34" charset="-128"/>
        </a:defRPr>
      </a:lvl8pPr>
      <a:lvl9pPr marL="1828800" algn="l" rtl="0" eaLnBrk="0" fontAlgn="base" hangingPunct="0">
        <a:spcBef>
          <a:spcPct val="0"/>
        </a:spcBef>
        <a:spcAft>
          <a:spcPct val="0"/>
        </a:spcAft>
        <a:defRPr sz="2400">
          <a:solidFill>
            <a:srgbClr val="003867"/>
          </a:solidFill>
          <a:latin typeface="Arial Unicode MS" pitchFamily="34" charset="-128"/>
        </a:defRPr>
      </a:lvl9pPr>
    </p:titleStyle>
    <p:bodyStyle>
      <a:lvl1pPr marL="342900" indent="-342900" algn="l" rtl="0" eaLnBrk="0" fontAlgn="base" hangingPunct="0">
        <a:spcBef>
          <a:spcPct val="20000"/>
        </a:spcBef>
        <a:spcAft>
          <a:spcPct val="0"/>
        </a:spcAft>
        <a:buChar char="•"/>
        <a:defRPr>
          <a:solidFill>
            <a:schemeClr val="bg2"/>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2"/>
          </a:solidFill>
          <a:latin typeface="+mn-lt"/>
        </a:defRPr>
      </a:lvl2pPr>
      <a:lvl3pPr marL="1143000" indent="-228600" algn="l" rtl="0" eaLnBrk="0" fontAlgn="base" hangingPunct="0">
        <a:spcBef>
          <a:spcPct val="20000"/>
        </a:spcBef>
        <a:spcAft>
          <a:spcPct val="0"/>
        </a:spcAft>
        <a:buChar char="•"/>
        <a:defRPr sz="1400">
          <a:solidFill>
            <a:schemeClr val="bg2"/>
          </a:solidFill>
          <a:latin typeface="+mn-lt"/>
        </a:defRPr>
      </a:lvl3pPr>
      <a:lvl4pPr marL="1600200" indent="-228600" algn="l" rtl="0" eaLnBrk="0" fontAlgn="base" hangingPunct="0">
        <a:spcBef>
          <a:spcPct val="20000"/>
        </a:spcBef>
        <a:spcAft>
          <a:spcPct val="0"/>
        </a:spcAft>
        <a:buChar char="–"/>
        <a:defRPr sz="1200">
          <a:solidFill>
            <a:schemeClr val="bg2"/>
          </a:solidFill>
          <a:latin typeface="+mn-lt"/>
        </a:defRPr>
      </a:lvl4pPr>
      <a:lvl5pPr marL="2057400" indent="-228600" algn="l" rtl="0" eaLnBrk="0" fontAlgn="base" hangingPunct="0">
        <a:spcBef>
          <a:spcPct val="20000"/>
        </a:spcBef>
        <a:spcAft>
          <a:spcPct val="0"/>
        </a:spcAft>
        <a:buChar char="»"/>
        <a:defRPr sz="1000">
          <a:solidFill>
            <a:schemeClr val="bg2"/>
          </a:solidFill>
          <a:latin typeface="+mn-lt"/>
        </a:defRPr>
      </a:lvl5pPr>
      <a:lvl6pPr marL="2514600" indent="-228600" algn="l" rtl="0" eaLnBrk="0" fontAlgn="base" hangingPunct="0">
        <a:spcBef>
          <a:spcPct val="20000"/>
        </a:spcBef>
        <a:spcAft>
          <a:spcPct val="0"/>
        </a:spcAft>
        <a:buChar char="»"/>
        <a:defRPr sz="1000">
          <a:solidFill>
            <a:schemeClr val="bg2"/>
          </a:solidFill>
          <a:latin typeface="+mn-lt"/>
        </a:defRPr>
      </a:lvl6pPr>
      <a:lvl7pPr marL="2971800" indent="-228600" algn="l" rtl="0" eaLnBrk="0" fontAlgn="base" hangingPunct="0">
        <a:spcBef>
          <a:spcPct val="20000"/>
        </a:spcBef>
        <a:spcAft>
          <a:spcPct val="0"/>
        </a:spcAft>
        <a:buChar char="»"/>
        <a:defRPr sz="1000">
          <a:solidFill>
            <a:schemeClr val="bg2"/>
          </a:solidFill>
          <a:latin typeface="+mn-lt"/>
        </a:defRPr>
      </a:lvl7pPr>
      <a:lvl8pPr marL="3429000" indent="-228600" algn="l" rtl="0" eaLnBrk="0" fontAlgn="base" hangingPunct="0">
        <a:spcBef>
          <a:spcPct val="20000"/>
        </a:spcBef>
        <a:spcAft>
          <a:spcPct val="0"/>
        </a:spcAft>
        <a:buChar char="»"/>
        <a:defRPr sz="1000">
          <a:solidFill>
            <a:schemeClr val="bg2"/>
          </a:solidFill>
          <a:latin typeface="+mn-lt"/>
        </a:defRPr>
      </a:lvl8pPr>
      <a:lvl9pPr marL="3886200" indent="-228600" algn="l" rtl="0" eaLnBrk="0" fontAlgn="base" hangingPunct="0">
        <a:spcBef>
          <a:spcPct val="20000"/>
        </a:spcBef>
        <a:spcAft>
          <a:spcPct val="0"/>
        </a:spcAft>
        <a:buChar char="»"/>
        <a:defRPr sz="1000">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5"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106"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r>
              <a:rPr lang="de-DE" smtClean="0">
                <a:solidFill>
                  <a:prstClr val="black">
                    <a:tint val="75000"/>
                  </a:prstClr>
                </a:solidFill>
              </a:rPr>
              <a:t>AGMB-Jahrestagung 2016 - Bargheer / Witt 28.09.16</a:t>
            </a:r>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D5D6DE45-EF3B-4EDB-A923-3D387A6ABB12}" type="slidenum">
              <a:rPr lang="de-DE">
                <a:solidFill>
                  <a:prstClr val="black">
                    <a:tint val="75000"/>
                  </a:prstClr>
                </a:solidFill>
              </a:rPr>
              <a:pPr>
                <a:defRPr/>
              </a:pPr>
              <a:t>‹Nr.›</a:t>
            </a:fld>
            <a:endParaRPr lang="de-DE">
              <a:solidFill>
                <a:prstClr val="black">
                  <a:tint val="75000"/>
                </a:prstClr>
              </a:solidFill>
            </a:endParaRPr>
          </a:p>
        </p:txBody>
      </p:sp>
      <p:sp>
        <p:nvSpPr>
          <p:cNvPr id="7" name="Rectangle 15"/>
          <p:cNvSpPr>
            <a:spLocks noChangeArrowheads="1"/>
          </p:cNvSpPr>
          <p:nvPr userDrawn="1"/>
        </p:nvSpPr>
        <p:spPr bwMode="auto">
          <a:xfrm>
            <a:off x="-11113" y="0"/>
            <a:ext cx="579438" cy="6858000"/>
          </a:xfrm>
          <a:prstGeom prst="rect">
            <a:avLst/>
          </a:prstGeom>
          <a:gradFill rotWithShape="0">
            <a:gsLst>
              <a:gs pos="0">
                <a:srgbClr val="C5D5EF"/>
              </a:gs>
              <a:gs pos="100000">
                <a:srgbClr val="18336A"/>
              </a:gs>
            </a:gsLst>
            <a:lin ang="5400000" scaled="1"/>
          </a:gradFill>
          <a:ln w="9525">
            <a:noFill/>
            <a:miter lim="800000"/>
            <a:headEnd/>
            <a:tailEnd/>
          </a:ln>
          <a:effectLst/>
        </p:spPr>
        <p:txBody>
          <a:bodyPr wrap="none" anchor="ctr"/>
          <a:lstStyle/>
          <a:p>
            <a:pPr>
              <a:defRPr/>
            </a:pPr>
            <a:endParaRPr lang="de-DE">
              <a:solidFill>
                <a:prstClr val="black"/>
              </a:solidFill>
            </a:endParaRPr>
          </a:p>
        </p:txBody>
      </p:sp>
      <p:graphicFrame>
        <p:nvGraphicFramePr>
          <p:cNvPr id="1102" name="Object 78"/>
          <p:cNvGraphicFramePr>
            <a:graphicFrameLocks noChangeAspect="1"/>
          </p:cNvGraphicFramePr>
          <p:nvPr/>
        </p:nvGraphicFramePr>
        <p:xfrm>
          <a:off x="-36513" y="158750"/>
          <a:ext cx="600076" cy="484188"/>
        </p:xfrm>
        <a:graphic>
          <a:graphicData uri="http://schemas.openxmlformats.org/presentationml/2006/ole">
            <mc:AlternateContent xmlns:mc="http://schemas.openxmlformats.org/markup-compatibility/2006">
              <mc:Choice xmlns:v="urn:schemas-microsoft-com:vml" Requires="v">
                <p:oleObj spid="_x0000_s13350" name="Image" r:id="rId14" imgW="114119" imgH="91440" progId="">
                  <p:embed/>
                </p:oleObj>
              </mc:Choice>
              <mc:Fallback>
                <p:oleObj name="Image" r:id="rId14" imgW="114119" imgH="91440" progId="">
                  <p:embed/>
                  <p:pic>
                    <p:nvPicPr>
                      <p:cNvPr id="0" name=""/>
                      <p:cNvPicPr>
                        <a:picLocks noChangeAspect="1" noChangeArrowheads="1"/>
                      </p:cNvPicPr>
                      <p:nvPr/>
                    </p:nvPicPr>
                    <p:blipFill>
                      <a:blip r:embed="rId15">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36513" y="158750"/>
                        <a:ext cx="600076"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03" name="Object 79"/>
          <p:cNvGraphicFramePr>
            <a:graphicFrameLocks noChangeAspect="1"/>
          </p:cNvGraphicFramePr>
          <p:nvPr/>
        </p:nvGraphicFramePr>
        <p:xfrm>
          <a:off x="101600" y="715963"/>
          <a:ext cx="350838" cy="6072187"/>
        </p:xfrm>
        <a:graphic>
          <a:graphicData uri="http://schemas.openxmlformats.org/presentationml/2006/ole">
            <mc:AlternateContent xmlns:mc="http://schemas.openxmlformats.org/markup-compatibility/2006">
              <mc:Choice xmlns:v="urn:schemas-microsoft-com:vml" Requires="v">
                <p:oleObj spid="_x0000_s13351" name="Image" r:id="rId16" imgW="609524" imgH="10158730" progId="">
                  <p:embed/>
                </p:oleObj>
              </mc:Choice>
              <mc:Fallback>
                <p:oleObj name="Image" r:id="rId16" imgW="609524" imgH="10158730" progId="">
                  <p:embed/>
                  <p:pic>
                    <p:nvPicPr>
                      <p:cNvPr id="0" name=""/>
                      <p:cNvPicPr>
                        <a:picLocks noChangeAspect="1" noChangeArrowheads="1"/>
                      </p:cNvPicPr>
                      <p:nvPr/>
                    </p:nvPicPr>
                    <p:blipFill>
                      <a:blip r:embed="rId17">
                        <a:clrChange>
                          <a:clrFrom>
                            <a:srgbClr val="000000"/>
                          </a:clrFrom>
                          <a:clrTo>
                            <a:srgbClr val="000000">
                              <a:alpha val="0"/>
                            </a:srgbClr>
                          </a:clrTo>
                        </a:clrChange>
                        <a:lum bright="78000" contrast="-6000"/>
                        <a:extLst>
                          <a:ext uri="{28A0092B-C50C-407E-A947-70E740481C1C}">
                            <a14:useLocalDpi xmlns:a14="http://schemas.microsoft.com/office/drawing/2010/main" val="0"/>
                          </a:ext>
                        </a:extLst>
                      </a:blip>
                      <a:srcRect/>
                      <a:stretch>
                        <a:fillRect/>
                      </a:stretch>
                    </p:blipFill>
                    <p:spPr bwMode="auto">
                      <a:xfrm>
                        <a:off x="101600" y="715963"/>
                        <a:ext cx="350838"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4263027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6B0A24B-D8C6-4DF5-8DE2-107E63A1DD18}" type="datetime1">
              <a:rPr lang="de-DE" smtClean="0">
                <a:solidFill>
                  <a:prstClr val="black">
                    <a:tint val="75000"/>
                  </a:prstClr>
                </a:solidFill>
                <a:latin typeface="Calibri"/>
                <a:cs typeface="+mn-cs"/>
              </a:rPr>
              <a:pPr fontAlgn="auto">
                <a:spcBef>
                  <a:spcPts val="0"/>
                </a:spcBef>
                <a:spcAft>
                  <a:spcPts val="0"/>
                </a:spcAft>
              </a:pPr>
              <a:t>28.10.2019</a:t>
            </a:fld>
            <a:endParaRPr lang="de-DE">
              <a:solidFill>
                <a:prstClr val="black">
                  <a:tint val="75000"/>
                </a:prstClr>
              </a:solidFill>
              <a:latin typeface="Calibri"/>
              <a:cs typeface="+mn-cs"/>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cs typeface="+mn-cs"/>
              </a:rPr>
              <a:t>Open Access 101 | Michaela Voigt | Workshop at IPODI Office on June 15th 2015</a:t>
            </a:r>
            <a:endParaRPr lang="de-DE">
              <a:solidFill>
                <a:prstClr val="black">
                  <a:tint val="75000"/>
                </a:prstClr>
              </a:solidFill>
              <a:latin typeface="Calibri"/>
              <a:cs typeface="+mn-cs"/>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28B86F2-4E2D-4C14-9AC5-88924175E0FF}" type="slidenum">
              <a:rPr lang="de-DE" smtClean="0">
                <a:solidFill>
                  <a:prstClr val="black">
                    <a:tint val="75000"/>
                  </a:prstClr>
                </a:solidFill>
                <a:latin typeface="Calibri"/>
                <a:cs typeface="+mn-cs"/>
              </a:rPr>
              <a:pPr fontAlgn="auto">
                <a:spcBef>
                  <a:spcPts val="0"/>
                </a:spcBef>
                <a:spcAft>
                  <a:spcPts val="0"/>
                </a:spcAft>
              </a:pPr>
              <a:t>‹Nr.›</a:t>
            </a:fld>
            <a:endParaRPr lang="de-DE">
              <a:solidFill>
                <a:prstClr val="black">
                  <a:tint val="75000"/>
                </a:prstClr>
              </a:solidFill>
              <a:latin typeface="Calibri"/>
              <a:cs typeface="+mn-cs"/>
            </a:endParaRPr>
          </a:p>
        </p:txBody>
      </p:sp>
    </p:spTree>
    <p:extLst>
      <p:ext uri="{BB962C8B-B14F-4D97-AF65-F5344CB8AC3E}">
        <p14:creationId xmlns:p14="http://schemas.microsoft.com/office/powerpoint/2010/main" val="185745466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762000"/>
            <a:ext cx="7772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title style</a:t>
            </a:r>
          </a:p>
        </p:txBody>
      </p:sp>
      <p:sp>
        <p:nvSpPr>
          <p:cNvPr id="25603" name="Rectangle 3"/>
          <p:cNvSpPr>
            <a:spLocks noGrp="1" noChangeArrowheads="1"/>
          </p:cNvSpPr>
          <p:nvPr>
            <p:ph type="body" idx="1"/>
          </p:nvPr>
        </p:nvSpPr>
        <p:spPr bwMode="auto">
          <a:xfrm>
            <a:off x="684213" y="1557338"/>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pic>
        <p:nvPicPr>
          <p:cNvPr id="25604" name="Bild 8"/>
          <p:cNvPicPr>
            <a:picLocks noChangeAspect="1"/>
          </p:cNvPicPr>
          <p:nvPr userDrawn="1"/>
        </p:nvPicPr>
        <p:blipFill>
          <a:blip r:embed="rId14"/>
          <a:srcRect/>
          <a:stretch>
            <a:fillRect/>
          </a:stretch>
        </p:blipFill>
        <p:spPr bwMode="auto">
          <a:xfrm>
            <a:off x="0" y="6350000"/>
            <a:ext cx="9144000" cy="508000"/>
          </a:xfrm>
          <a:prstGeom prst="rect">
            <a:avLst/>
          </a:prstGeom>
          <a:noFill/>
          <a:ln w="9525">
            <a:noFill/>
            <a:miter lim="800000"/>
            <a:headEnd/>
            <a:tailEnd/>
          </a:ln>
        </p:spPr>
      </p:pic>
      <p:pic>
        <p:nvPicPr>
          <p:cNvPr id="25605" name="Picture 24" descr="SUB-rechts-weiss"/>
          <p:cNvPicPr>
            <a:picLocks noChangeAspect="1" noChangeArrowheads="1"/>
          </p:cNvPicPr>
          <p:nvPr userDrawn="1"/>
        </p:nvPicPr>
        <p:blipFill>
          <a:blip r:embed="rId15"/>
          <a:srcRect/>
          <a:stretch>
            <a:fillRect/>
          </a:stretch>
        </p:blipFill>
        <p:spPr bwMode="auto">
          <a:xfrm>
            <a:off x="6096000" y="6477000"/>
            <a:ext cx="2749550" cy="228600"/>
          </a:xfrm>
          <a:prstGeom prst="rect">
            <a:avLst/>
          </a:prstGeom>
          <a:noFill/>
          <a:ln w="9525">
            <a:noFill/>
            <a:miter lim="800000"/>
            <a:headEnd/>
            <a:tailEnd/>
          </a:ln>
        </p:spPr>
      </p:pic>
      <p:pic>
        <p:nvPicPr>
          <p:cNvPr id="25606" name="Picture 25" descr="unilogo_gro_weiss"/>
          <p:cNvPicPr>
            <a:picLocks noChangeAspect="1" noChangeArrowheads="1"/>
          </p:cNvPicPr>
          <p:nvPr userDrawn="1"/>
        </p:nvPicPr>
        <p:blipFill>
          <a:blip r:embed="rId16"/>
          <a:srcRect/>
          <a:stretch>
            <a:fillRect/>
          </a:stretch>
        </p:blipFill>
        <p:spPr bwMode="auto">
          <a:xfrm>
            <a:off x="152400" y="6400800"/>
            <a:ext cx="2133600" cy="412750"/>
          </a:xfrm>
          <a:prstGeom prst="rect">
            <a:avLst/>
          </a:prstGeom>
          <a:noFill/>
          <a:ln w="9525">
            <a:noFill/>
            <a:miter lim="800000"/>
            <a:headEnd/>
            <a:tailEnd/>
          </a:ln>
        </p:spPr>
      </p:pic>
      <p:sp>
        <p:nvSpPr>
          <p:cNvPr id="4104" name="Rectangle 8"/>
          <p:cNvSpPr>
            <a:spLocks noGrp="1" noChangeArrowheads="1"/>
          </p:cNvSpPr>
          <p:nvPr>
            <p:ph type="sldNum" sz="quarter" idx="4"/>
          </p:nvPr>
        </p:nvSpPr>
        <p:spPr bwMode="auto">
          <a:xfrm>
            <a:off x="8783638" y="6570663"/>
            <a:ext cx="360362" cy="28733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Unicode MS" pitchFamily="34" charset="-128"/>
                <a:cs typeface="+mn-cs"/>
              </a:defRPr>
            </a:lvl1pPr>
          </a:lstStyle>
          <a:p>
            <a:pPr>
              <a:defRPr/>
            </a:pPr>
            <a:r>
              <a:rPr lang="de-DE" dirty="0"/>
              <a:t>1</a:t>
            </a:r>
          </a:p>
        </p:txBody>
      </p:sp>
      <p:sp>
        <p:nvSpPr>
          <p:cNvPr id="4105" name="Rectangle 9"/>
          <p:cNvSpPr>
            <a:spLocks noGrp="1" noChangeArrowheads="1"/>
          </p:cNvSpPr>
          <p:nvPr>
            <p:ph type="ftr" sz="quarter" idx="3"/>
          </p:nvPr>
        </p:nvSpPr>
        <p:spPr bwMode="auto">
          <a:xfrm>
            <a:off x="2555875" y="6524625"/>
            <a:ext cx="3400425" cy="2159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900">
                <a:solidFill>
                  <a:srgbClr val="FFFFFF"/>
                </a:solidFill>
                <a:latin typeface="Arial Unicode MS" pitchFamily="34" charset="-128"/>
                <a:cs typeface="+mn-cs"/>
              </a:defRPr>
            </a:lvl1pPr>
          </a:lstStyle>
          <a:p>
            <a:pPr>
              <a:defRPr/>
            </a:pPr>
            <a:r>
              <a:rPr lang="de-DE" smtClean="0"/>
              <a:t>Open Access: Überblick und Finanzierung: 15. Januar 2013</a:t>
            </a:r>
            <a:endParaRPr lang="de-DE" dirty="0"/>
          </a:p>
        </p:txBody>
      </p:sp>
    </p:spTree>
    <p:extLst>
      <p:ext uri="{BB962C8B-B14F-4D97-AF65-F5344CB8AC3E}">
        <p14:creationId xmlns:p14="http://schemas.microsoft.com/office/powerpoint/2010/main" val="132419038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hf sldNum="0" hdr="0" ftr="0" dt="0"/>
  <p:txStyles>
    <p:titleStyle>
      <a:lvl1pPr algn="l" rtl="0" eaLnBrk="0" fontAlgn="base" hangingPunct="0">
        <a:spcBef>
          <a:spcPct val="0"/>
        </a:spcBef>
        <a:spcAft>
          <a:spcPct val="0"/>
        </a:spcAft>
        <a:defRPr sz="2400">
          <a:solidFill>
            <a:srgbClr val="003867"/>
          </a:solidFill>
          <a:latin typeface="+mj-lt"/>
          <a:ea typeface="+mj-ea"/>
          <a:cs typeface="+mj-cs"/>
        </a:defRPr>
      </a:lvl1pPr>
      <a:lvl2pPr algn="l" rtl="0" eaLnBrk="0" fontAlgn="base" hangingPunct="0">
        <a:spcBef>
          <a:spcPct val="0"/>
        </a:spcBef>
        <a:spcAft>
          <a:spcPct val="0"/>
        </a:spcAft>
        <a:defRPr sz="2400">
          <a:solidFill>
            <a:srgbClr val="003867"/>
          </a:solidFill>
          <a:latin typeface="Arial Unicode MS" pitchFamily="34" charset="-128"/>
        </a:defRPr>
      </a:lvl2pPr>
      <a:lvl3pPr algn="l" rtl="0" eaLnBrk="0" fontAlgn="base" hangingPunct="0">
        <a:spcBef>
          <a:spcPct val="0"/>
        </a:spcBef>
        <a:spcAft>
          <a:spcPct val="0"/>
        </a:spcAft>
        <a:defRPr sz="2400">
          <a:solidFill>
            <a:srgbClr val="003867"/>
          </a:solidFill>
          <a:latin typeface="Arial Unicode MS" pitchFamily="34" charset="-128"/>
        </a:defRPr>
      </a:lvl3pPr>
      <a:lvl4pPr algn="l" rtl="0" eaLnBrk="0" fontAlgn="base" hangingPunct="0">
        <a:spcBef>
          <a:spcPct val="0"/>
        </a:spcBef>
        <a:spcAft>
          <a:spcPct val="0"/>
        </a:spcAft>
        <a:defRPr sz="2400">
          <a:solidFill>
            <a:srgbClr val="003867"/>
          </a:solidFill>
          <a:latin typeface="Arial Unicode MS" pitchFamily="34" charset="-128"/>
        </a:defRPr>
      </a:lvl4pPr>
      <a:lvl5pPr algn="l" rtl="0" eaLnBrk="0" fontAlgn="base" hangingPunct="0">
        <a:spcBef>
          <a:spcPct val="0"/>
        </a:spcBef>
        <a:spcAft>
          <a:spcPct val="0"/>
        </a:spcAft>
        <a:defRPr sz="2400">
          <a:solidFill>
            <a:srgbClr val="003867"/>
          </a:solidFill>
          <a:latin typeface="Arial Unicode MS" pitchFamily="34" charset="-128"/>
        </a:defRPr>
      </a:lvl5pPr>
      <a:lvl6pPr marL="457200" algn="l" rtl="0" fontAlgn="base">
        <a:spcBef>
          <a:spcPct val="0"/>
        </a:spcBef>
        <a:spcAft>
          <a:spcPct val="0"/>
        </a:spcAft>
        <a:defRPr sz="2400">
          <a:solidFill>
            <a:srgbClr val="003867"/>
          </a:solidFill>
          <a:latin typeface="Arial Unicode MS" pitchFamily="34" charset="-128"/>
        </a:defRPr>
      </a:lvl6pPr>
      <a:lvl7pPr marL="914400" algn="l" rtl="0" fontAlgn="base">
        <a:spcBef>
          <a:spcPct val="0"/>
        </a:spcBef>
        <a:spcAft>
          <a:spcPct val="0"/>
        </a:spcAft>
        <a:defRPr sz="2400">
          <a:solidFill>
            <a:srgbClr val="003867"/>
          </a:solidFill>
          <a:latin typeface="Arial Unicode MS" pitchFamily="34" charset="-128"/>
        </a:defRPr>
      </a:lvl7pPr>
      <a:lvl8pPr marL="1371600" algn="l" rtl="0" fontAlgn="base">
        <a:spcBef>
          <a:spcPct val="0"/>
        </a:spcBef>
        <a:spcAft>
          <a:spcPct val="0"/>
        </a:spcAft>
        <a:defRPr sz="2400">
          <a:solidFill>
            <a:srgbClr val="003867"/>
          </a:solidFill>
          <a:latin typeface="Arial Unicode MS" pitchFamily="34" charset="-128"/>
        </a:defRPr>
      </a:lvl8pPr>
      <a:lvl9pPr marL="1828800" algn="l" rtl="0" fontAlgn="base">
        <a:spcBef>
          <a:spcPct val="0"/>
        </a:spcBef>
        <a:spcAft>
          <a:spcPct val="0"/>
        </a:spcAft>
        <a:defRPr sz="2400">
          <a:solidFill>
            <a:srgbClr val="003867"/>
          </a:solidFill>
          <a:latin typeface="Arial Unicode MS" pitchFamily="34" charset="-128"/>
        </a:defRPr>
      </a:lvl9pPr>
    </p:titleStyle>
    <p:bodyStyle>
      <a:lvl1pPr marL="342900" indent="-342900" algn="l" rtl="0" eaLnBrk="0" fontAlgn="base" hangingPunct="0">
        <a:spcBef>
          <a:spcPct val="20000"/>
        </a:spcBef>
        <a:spcAft>
          <a:spcPct val="0"/>
        </a:spcAft>
        <a:buChar char="•"/>
        <a:defRPr>
          <a:solidFill>
            <a:schemeClr val="bg2"/>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2"/>
          </a:solidFill>
          <a:latin typeface="+mn-lt"/>
        </a:defRPr>
      </a:lvl2pPr>
      <a:lvl3pPr marL="1143000" indent="-228600" algn="l" rtl="0" eaLnBrk="0" fontAlgn="base" hangingPunct="0">
        <a:spcBef>
          <a:spcPct val="20000"/>
        </a:spcBef>
        <a:spcAft>
          <a:spcPct val="0"/>
        </a:spcAft>
        <a:buChar char="•"/>
        <a:defRPr sz="1400">
          <a:solidFill>
            <a:schemeClr val="bg2"/>
          </a:solidFill>
          <a:latin typeface="+mn-lt"/>
        </a:defRPr>
      </a:lvl3pPr>
      <a:lvl4pPr marL="1600200" indent="-228600" algn="l" rtl="0" eaLnBrk="0" fontAlgn="base" hangingPunct="0">
        <a:spcBef>
          <a:spcPct val="20000"/>
        </a:spcBef>
        <a:spcAft>
          <a:spcPct val="0"/>
        </a:spcAft>
        <a:buChar char="–"/>
        <a:defRPr sz="1200">
          <a:solidFill>
            <a:schemeClr val="bg2"/>
          </a:solidFill>
          <a:latin typeface="+mn-lt"/>
        </a:defRPr>
      </a:lvl4pPr>
      <a:lvl5pPr marL="2057400" indent="-228600" algn="l" rtl="0" eaLnBrk="0" fontAlgn="base" hangingPunct="0">
        <a:spcBef>
          <a:spcPct val="20000"/>
        </a:spcBef>
        <a:spcAft>
          <a:spcPct val="0"/>
        </a:spcAft>
        <a:buChar char="»"/>
        <a:defRPr sz="1000">
          <a:solidFill>
            <a:schemeClr val="bg2"/>
          </a:solidFill>
          <a:latin typeface="+mn-lt"/>
        </a:defRPr>
      </a:lvl5pPr>
      <a:lvl6pPr marL="2514600" indent="-228600" algn="l" rtl="0" fontAlgn="base">
        <a:spcBef>
          <a:spcPct val="20000"/>
        </a:spcBef>
        <a:spcAft>
          <a:spcPct val="0"/>
        </a:spcAft>
        <a:buChar char="»"/>
        <a:defRPr sz="1000">
          <a:solidFill>
            <a:schemeClr val="bg2"/>
          </a:solidFill>
          <a:latin typeface="+mn-lt"/>
        </a:defRPr>
      </a:lvl6pPr>
      <a:lvl7pPr marL="2971800" indent="-228600" algn="l" rtl="0" fontAlgn="base">
        <a:spcBef>
          <a:spcPct val="20000"/>
        </a:spcBef>
        <a:spcAft>
          <a:spcPct val="0"/>
        </a:spcAft>
        <a:buChar char="»"/>
        <a:defRPr sz="1000">
          <a:solidFill>
            <a:schemeClr val="bg2"/>
          </a:solidFill>
          <a:latin typeface="+mn-lt"/>
        </a:defRPr>
      </a:lvl7pPr>
      <a:lvl8pPr marL="3429000" indent="-228600" algn="l" rtl="0" fontAlgn="base">
        <a:spcBef>
          <a:spcPct val="20000"/>
        </a:spcBef>
        <a:spcAft>
          <a:spcPct val="0"/>
        </a:spcAft>
        <a:buChar char="»"/>
        <a:defRPr sz="1000">
          <a:solidFill>
            <a:schemeClr val="bg2"/>
          </a:solidFill>
          <a:latin typeface="+mn-lt"/>
        </a:defRPr>
      </a:lvl8pPr>
      <a:lvl9pPr marL="3886200" indent="-228600" algn="l" rtl="0" fontAlgn="base">
        <a:spcBef>
          <a:spcPct val="20000"/>
        </a:spcBef>
        <a:spcAft>
          <a:spcPct val="0"/>
        </a:spcAft>
        <a:buChar char="»"/>
        <a:defRPr sz="1000">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762000"/>
            <a:ext cx="7772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title style</a:t>
            </a:r>
          </a:p>
        </p:txBody>
      </p:sp>
      <p:sp>
        <p:nvSpPr>
          <p:cNvPr id="25603" name="Rectangle 3"/>
          <p:cNvSpPr>
            <a:spLocks noGrp="1" noChangeArrowheads="1"/>
          </p:cNvSpPr>
          <p:nvPr>
            <p:ph type="body" idx="1"/>
          </p:nvPr>
        </p:nvSpPr>
        <p:spPr bwMode="auto">
          <a:xfrm>
            <a:off x="684213" y="1557338"/>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pic>
        <p:nvPicPr>
          <p:cNvPr id="25604" name="Bild 8"/>
          <p:cNvPicPr>
            <a:picLocks noChangeAspect="1"/>
          </p:cNvPicPr>
          <p:nvPr userDrawn="1"/>
        </p:nvPicPr>
        <p:blipFill>
          <a:blip r:embed="rId14"/>
          <a:srcRect/>
          <a:stretch>
            <a:fillRect/>
          </a:stretch>
        </p:blipFill>
        <p:spPr bwMode="auto">
          <a:xfrm>
            <a:off x="0" y="6350000"/>
            <a:ext cx="9144000" cy="508000"/>
          </a:xfrm>
          <a:prstGeom prst="rect">
            <a:avLst/>
          </a:prstGeom>
          <a:noFill/>
          <a:ln w="9525">
            <a:noFill/>
            <a:miter lim="800000"/>
            <a:headEnd/>
            <a:tailEnd/>
          </a:ln>
        </p:spPr>
      </p:pic>
      <p:pic>
        <p:nvPicPr>
          <p:cNvPr id="25605" name="Picture 24" descr="SUB-rechts-weiss"/>
          <p:cNvPicPr>
            <a:picLocks noChangeAspect="1" noChangeArrowheads="1"/>
          </p:cNvPicPr>
          <p:nvPr userDrawn="1"/>
        </p:nvPicPr>
        <p:blipFill>
          <a:blip r:embed="rId15"/>
          <a:srcRect/>
          <a:stretch>
            <a:fillRect/>
          </a:stretch>
        </p:blipFill>
        <p:spPr bwMode="auto">
          <a:xfrm>
            <a:off x="6096000" y="6477000"/>
            <a:ext cx="2749550" cy="228600"/>
          </a:xfrm>
          <a:prstGeom prst="rect">
            <a:avLst/>
          </a:prstGeom>
          <a:noFill/>
          <a:ln w="9525">
            <a:noFill/>
            <a:miter lim="800000"/>
            <a:headEnd/>
            <a:tailEnd/>
          </a:ln>
        </p:spPr>
      </p:pic>
      <p:pic>
        <p:nvPicPr>
          <p:cNvPr id="25606" name="Picture 25" descr="unilogo_gro_weiss"/>
          <p:cNvPicPr>
            <a:picLocks noChangeAspect="1" noChangeArrowheads="1"/>
          </p:cNvPicPr>
          <p:nvPr userDrawn="1"/>
        </p:nvPicPr>
        <p:blipFill>
          <a:blip r:embed="rId16"/>
          <a:srcRect/>
          <a:stretch>
            <a:fillRect/>
          </a:stretch>
        </p:blipFill>
        <p:spPr bwMode="auto">
          <a:xfrm>
            <a:off x="152400" y="6400800"/>
            <a:ext cx="2133600" cy="412750"/>
          </a:xfrm>
          <a:prstGeom prst="rect">
            <a:avLst/>
          </a:prstGeom>
          <a:noFill/>
          <a:ln w="9525">
            <a:noFill/>
            <a:miter lim="800000"/>
            <a:headEnd/>
            <a:tailEnd/>
          </a:ln>
        </p:spPr>
      </p:pic>
      <p:sp>
        <p:nvSpPr>
          <p:cNvPr id="4104" name="Rectangle 8"/>
          <p:cNvSpPr>
            <a:spLocks noGrp="1" noChangeArrowheads="1"/>
          </p:cNvSpPr>
          <p:nvPr>
            <p:ph type="sldNum" sz="quarter" idx="4"/>
          </p:nvPr>
        </p:nvSpPr>
        <p:spPr bwMode="auto">
          <a:xfrm>
            <a:off x="8783638" y="6570663"/>
            <a:ext cx="360362" cy="28733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Unicode MS" pitchFamily="34" charset="-128"/>
                <a:cs typeface="+mn-cs"/>
              </a:defRPr>
            </a:lvl1pPr>
          </a:lstStyle>
          <a:p>
            <a:pPr>
              <a:defRPr/>
            </a:pPr>
            <a:r>
              <a:rPr lang="de-DE"/>
              <a:t>1</a:t>
            </a:r>
          </a:p>
        </p:txBody>
      </p:sp>
      <p:sp>
        <p:nvSpPr>
          <p:cNvPr id="4105" name="Rectangle 9"/>
          <p:cNvSpPr>
            <a:spLocks noGrp="1" noChangeArrowheads="1"/>
          </p:cNvSpPr>
          <p:nvPr>
            <p:ph type="ftr" sz="quarter" idx="3"/>
          </p:nvPr>
        </p:nvSpPr>
        <p:spPr bwMode="auto">
          <a:xfrm>
            <a:off x="2555875" y="6524625"/>
            <a:ext cx="3400425" cy="2159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900">
                <a:solidFill>
                  <a:srgbClr val="FFFFFF"/>
                </a:solidFill>
                <a:latin typeface="Arial Unicode MS" pitchFamily="34" charset="-128"/>
                <a:cs typeface="+mn-cs"/>
              </a:defRPr>
            </a:lvl1pPr>
          </a:lstStyle>
          <a:p>
            <a:pPr>
              <a:defRPr/>
            </a:pPr>
            <a:r>
              <a:rPr lang="de-DE"/>
              <a:t>Open Access: Überblick und Finanzierung: 15. Januar 2013</a:t>
            </a:r>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hf sldNum="0" hdr="0"/>
  <p:txStyles>
    <p:titleStyle>
      <a:lvl1pPr algn="l" rtl="0" eaLnBrk="0" fontAlgn="base" hangingPunct="0">
        <a:spcBef>
          <a:spcPct val="0"/>
        </a:spcBef>
        <a:spcAft>
          <a:spcPct val="0"/>
        </a:spcAft>
        <a:defRPr sz="2400">
          <a:solidFill>
            <a:srgbClr val="003867"/>
          </a:solidFill>
          <a:latin typeface="+mj-lt"/>
          <a:ea typeface="+mj-ea"/>
          <a:cs typeface="+mj-cs"/>
        </a:defRPr>
      </a:lvl1pPr>
      <a:lvl2pPr algn="l" rtl="0" eaLnBrk="0" fontAlgn="base" hangingPunct="0">
        <a:spcBef>
          <a:spcPct val="0"/>
        </a:spcBef>
        <a:spcAft>
          <a:spcPct val="0"/>
        </a:spcAft>
        <a:defRPr sz="2400">
          <a:solidFill>
            <a:srgbClr val="003867"/>
          </a:solidFill>
          <a:latin typeface="Arial Unicode MS" pitchFamily="34" charset="-128"/>
        </a:defRPr>
      </a:lvl2pPr>
      <a:lvl3pPr algn="l" rtl="0" eaLnBrk="0" fontAlgn="base" hangingPunct="0">
        <a:spcBef>
          <a:spcPct val="0"/>
        </a:spcBef>
        <a:spcAft>
          <a:spcPct val="0"/>
        </a:spcAft>
        <a:defRPr sz="2400">
          <a:solidFill>
            <a:srgbClr val="003867"/>
          </a:solidFill>
          <a:latin typeface="Arial Unicode MS" pitchFamily="34" charset="-128"/>
        </a:defRPr>
      </a:lvl3pPr>
      <a:lvl4pPr algn="l" rtl="0" eaLnBrk="0" fontAlgn="base" hangingPunct="0">
        <a:spcBef>
          <a:spcPct val="0"/>
        </a:spcBef>
        <a:spcAft>
          <a:spcPct val="0"/>
        </a:spcAft>
        <a:defRPr sz="2400">
          <a:solidFill>
            <a:srgbClr val="003867"/>
          </a:solidFill>
          <a:latin typeface="Arial Unicode MS" pitchFamily="34" charset="-128"/>
        </a:defRPr>
      </a:lvl4pPr>
      <a:lvl5pPr algn="l" rtl="0" eaLnBrk="0" fontAlgn="base" hangingPunct="0">
        <a:spcBef>
          <a:spcPct val="0"/>
        </a:spcBef>
        <a:spcAft>
          <a:spcPct val="0"/>
        </a:spcAft>
        <a:defRPr sz="2400">
          <a:solidFill>
            <a:srgbClr val="003867"/>
          </a:solidFill>
          <a:latin typeface="Arial Unicode MS" pitchFamily="34" charset="-128"/>
        </a:defRPr>
      </a:lvl5pPr>
      <a:lvl6pPr marL="457200" algn="l" rtl="0" fontAlgn="base">
        <a:spcBef>
          <a:spcPct val="0"/>
        </a:spcBef>
        <a:spcAft>
          <a:spcPct val="0"/>
        </a:spcAft>
        <a:defRPr sz="2400">
          <a:solidFill>
            <a:srgbClr val="003867"/>
          </a:solidFill>
          <a:latin typeface="Arial Unicode MS" pitchFamily="34" charset="-128"/>
        </a:defRPr>
      </a:lvl6pPr>
      <a:lvl7pPr marL="914400" algn="l" rtl="0" fontAlgn="base">
        <a:spcBef>
          <a:spcPct val="0"/>
        </a:spcBef>
        <a:spcAft>
          <a:spcPct val="0"/>
        </a:spcAft>
        <a:defRPr sz="2400">
          <a:solidFill>
            <a:srgbClr val="003867"/>
          </a:solidFill>
          <a:latin typeface="Arial Unicode MS" pitchFamily="34" charset="-128"/>
        </a:defRPr>
      </a:lvl7pPr>
      <a:lvl8pPr marL="1371600" algn="l" rtl="0" fontAlgn="base">
        <a:spcBef>
          <a:spcPct val="0"/>
        </a:spcBef>
        <a:spcAft>
          <a:spcPct val="0"/>
        </a:spcAft>
        <a:defRPr sz="2400">
          <a:solidFill>
            <a:srgbClr val="003867"/>
          </a:solidFill>
          <a:latin typeface="Arial Unicode MS" pitchFamily="34" charset="-128"/>
        </a:defRPr>
      </a:lvl8pPr>
      <a:lvl9pPr marL="1828800" algn="l" rtl="0" fontAlgn="base">
        <a:spcBef>
          <a:spcPct val="0"/>
        </a:spcBef>
        <a:spcAft>
          <a:spcPct val="0"/>
        </a:spcAft>
        <a:defRPr sz="2400">
          <a:solidFill>
            <a:srgbClr val="003867"/>
          </a:solidFill>
          <a:latin typeface="Arial Unicode MS" pitchFamily="34" charset="-128"/>
        </a:defRPr>
      </a:lvl9pPr>
    </p:titleStyle>
    <p:bodyStyle>
      <a:lvl1pPr marL="342900" indent="-342900" algn="l" rtl="0" eaLnBrk="0" fontAlgn="base" hangingPunct="0">
        <a:spcBef>
          <a:spcPct val="20000"/>
        </a:spcBef>
        <a:spcAft>
          <a:spcPct val="0"/>
        </a:spcAft>
        <a:buChar char="•"/>
        <a:defRPr>
          <a:solidFill>
            <a:schemeClr val="bg2"/>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2"/>
          </a:solidFill>
          <a:latin typeface="+mn-lt"/>
        </a:defRPr>
      </a:lvl2pPr>
      <a:lvl3pPr marL="1143000" indent="-228600" algn="l" rtl="0" eaLnBrk="0" fontAlgn="base" hangingPunct="0">
        <a:spcBef>
          <a:spcPct val="20000"/>
        </a:spcBef>
        <a:spcAft>
          <a:spcPct val="0"/>
        </a:spcAft>
        <a:buChar char="•"/>
        <a:defRPr sz="1400">
          <a:solidFill>
            <a:schemeClr val="bg2"/>
          </a:solidFill>
          <a:latin typeface="+mn-lt"/>
        </a:defRPr>
      </a:lvl3pPr>
      <a:lvl4pPr marL="1600200" indent="-228600" algn="l" rtl="0" eaLnBrk="0" fontAlgn="base" hangingPunct="0">
        <a:spcBef>
          <a:spcPct val="20000"/>
        </a:spcBef>
        <a:spcAft>
          <a:spcPct val="0"/>
        </a:spcAft>
        <a:buChar char="–"/>
        <a:defRPr sz="1200">
          <a:solidFill>
            <a:schemeClr val="bg2"/>
          </a:solidFill>
          <a:latin typeface="+mn-lt"/>
        </a:defRPr>
      </a:lvl4pPr>
      <a:lvl5pPr marL="2057400" indent="-228600" algn="l" rtl="0" eaLnBrk="0" fontAlgn="base" hangingPunct="0">
        <a:spcBef>
          <a:spcPct val="20000"/>
        </a:spcBef>
        <a:spcAft>
          <a:spcPct val="0"/>
        </a:spcAft>
        <a:buChar char="»"/>
        <a:defRPr sz="1000">
          <a:solidFill>
            <a:schemeClr val="bg2"/>
          </a:solidFill>
          <a:latin typeface="+mn-lt"/>
        </a:defRPr>
      </a:lvl5pPr>
      <a:lvl6pPr marL="2514600" indent="-228600" algn="l" rtl="0" fontAlgn="base">
        <a:spcBef>
          <a:spcPct val="20000"/>
        </a:spcBef>
        <a:spcAft>
          <a:spcPct val="0"/>
        </a:spcAft>
        <a:buChar char="»"/>
        <a:defRPr sz="1000">
          <a:solidFill>
            <a:schemeClr val="bg2"/>
          </a:solidFill>
          <a:latin typeface="+mn-lt"/>
        </a:defRPr>
      </a:lvl6pPr>
      <a:lvl7pPr marL="2971800" indent="-228600" algn="l" rtl="0" fontAlgn="base">
        <a:spcBef>
          <a:spcPct val="20000"/>
        </a:spcBef>
        <a:spcAft>
          <a:spcPct val="0"/>
        </a:spcAft>
        <a:buChar char="»"/>
        <a:defRPr sz="1000">
          <a:solidFill>
            <a:schemeClr val="bg2"/>
          </a:solidFill>
          <a:latin typeface="+mn-lt"/>
        </a:defRPr>
      </a:lvl7pPr>
      <a:lvl8pPr marL="3429000" indent="-228600" algn="l" rtl="0" fontAlgn="base">
        <a:spcBef>
          <a:spcPct val="20000"/>
        </a:spcBef>
        <a:spcAft>
          <a:spcPct val="0"/>
        </a:spcAft>
        <a:buChar char="»"/>
        <a:defRPr sz="1000">
          <a:solidFill>
            <a:schemeClr val="bg2"/>
          </a:solidFill>
          <a:latin typeface="+mn-lt"/>
        </a:defRPr>
      </a:lvl8pPr>
      <a:lvl9pPr marL="3886200" indent="-228600" algn="l" rtl="0" fontAlgn="base">
        <a:spcBef>
          <a:spcPct val="20000"/>
        </a:spcBef>
        <a:spcAft>
          <a:spcPct val="0"/>
        </a:spcAft>
        <a:buChar char="»"/>
        <a:defRPr sz="1000">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762000"/>
            <a:ext cx="7772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title style</a:t>
            </a:r>
          </a:p>
        </p:txBody>
      </p:sp>
      <p:sp>
        <p:nvSpPr>
          <p:cNvPr id="25603" name="Rectangle 3"/>
          <p:cNvSpPr>
            <a:spLocks noGrp="1" noChangeArrowheads="1"/>
          </p:cNvSpPr>
          <p:nvPr>
            <p:ph type="body" idx="1"/>
          </p:nvPr>
        </p:nvSpPr>
        <p:spPr bwMode="auto">
          <a:xfrm>
            <a:off x="684213" y="1557338"/>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pic>
        <p:nvPicPr>
          <p:cNvPr id="25604" name="Bild 8"/>
          <p:cNvPicPr>
            <a:picLocks noChangeAspect="1"/>
          </p:cNvPicPr>
          <p:nvPr/>
        </p:nvPicPr>
        <p:blipFill>
          <a:blip r:embed="rId14"/>
          <a:srcRect/>
          <a:stretch>
            <a:fillRect/>
          </a:stretch>
        </p:blipFill>
        <p:spPr bwMode="auto">
          <a:xfrm>
            <a:off x="0" y="6350000"/>
            <a:ext cx="9144000" cy="508000"/>
          </a:xfrm>
          <a:prstGeom prst="rect">
            <a:avLst/>
          </a:prstGeom>
          <a:noFill/>
          <a:ln w="9525">
            <a:noFill/>
            <a:miter lim="800000"/>
            <a:headEnd/>
            <a:tailEnd/>
          </a:ln>
        </p:spPr>
      </p:pic>
      <p:pic>
        <p:nvPicPr>
          <p:cNvPr id="25605" name="Picture 24" descr="SUB-rechts-weiss"/>
          <p:cNvPicPr>
            <a:picLocks noChangeAspect="1" noChangeArrowheads="1"/>
          </p:cNvPicPr>
          <p:nvPr/>
        </p:nvPicPr>
        <p:blipFill>
          <a:blip r:embed="rId15"/>
          <a:srcRect/>
          <a:stretch>
            <a:fillRect/>
          </a:stretch>
        </p:blipFill>
        <p:spPr bwMode="auto">
          <a:xfrm>
            <a:off x="6096000" y="6477000"/>
            <a:ext cx="2749550" cy="228600"/>
          </a:xfrm>
          <a:prstGeom prst="rect">
            <a:avLst/>
          </a:prstGeom>
          <a:noFill/>
          <a:ln w="9525">
            <a:noFill/>
            <a:miter lim="800000"/>
            <a:headEnd/>
            <a:tailEnd/>
          </a:ln>
        </p:spPr>
      </p:pic>
      <p:pic>
        <p:nvPicPr>
          <p:cNvPr id="25606" name="Picture 25" descr="unilogo_gro_weiss"/>
          <p:cNvPicPr>
            <a:picLocks noChangeAspect="1" noChangeArrowheads="1"/>
          </p:cNvPicPr>
          <p:nvPr/>
        </p:nvPicPr>
        <p:blipFill>
          <a:blip r:embed="rId16"/>
          <a:srcRect/>
          <a:stretch>
            <a:fillRect/>
          </a:stretch>
        </p:blipFill>
        <p:spPr bwMode="auto">
          <a:xfrm>
            <a:off x="152400" y="6400800"/>
            <a:ext cx="2133600" cy="412750"/>
          </a:xfrm>
          <a:prstGeom prst="rect">
            <a:avLst/>
          </a:prstGeom>
          <a:noFill/>
          <a:ln w="9525">
            <a:noFill/>
            <a:miter lim="800000"/>
            <a:headEnd/>
            <a:tailEnd/>
          </a:ln>
        </p:spPr>
      </p:pic>
      <p:sp>
        <p:nvSpPr>
          <p:cNvPr id="4104" name="Rectangle 8"/>
          <p:cNvSpPr>
            <a:spLocks noGrp="1" noChangeArrowheads="1"/>
          </p:cNvSpPr>
          <p:nvPr>
            <p:ph type="sldNum" sz="quarter" idx="4"/>
          </p:nvPr>
        </p:nvSpPr>
        <p:spPr bwMode="auto">
          <a:xfrm>
            <a:off x="8783638" y="6570663"/>
            <a:ext cx="360362" cy="28733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Unicode MS" pitchFamily="34" charset="-128"/>
                <a:cs typeface="+mn-cs"/>
              </a:defRPr>
            </a:lvl1pPr>
          </a:lstStyle>
          <a:p>
            <a:pPr>
              <a:defRPr/>
            </a:pPr>
            <a:r>
              <a:rPr lang="de-DE"/>
              <a:t>1</a:t>
            </a:r>
          </a:p>
        </p:txBody>
      </p:sp>
      <p:sp>
        <p:nvSpPr>
          <p:cNvPr id="4105" name="Rectangle 9"/>
          <p:cNvSpPr>
            <a:spLocks noGrp="1" noChangeArrowheads="1"/>
          </p:cNvSpPr>
          <p:nvPr>
            <p:ph type="ftr" sz="quarter" idx="3"/>
          </p:nvPr>
        </p:nvSpPr>
        <p:spPr bwMode="auto">
          <a:xfrm>
            <a:off x="2555875" y="6524625"/>
            <a:ext cx="3400425" cy="2159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900">
                <a:solidFill>
                  <a:srgbClr val="FFFFFF"/>
                </a:solidFill>
                <a:latin typeface="Arial Unicode MS" pitchFamily="34" charset="-128"/>
                <a:cs typeface="+mn-cs"/>
              </a:defRPr>
            </a:lvl1pPr>
          </a:lstStyle>
          <a:p>
            <a:pPr>
              <a:defRPr/>
            </a:pPr>
            <a:r>
              <a:rPr lang="de-DE"/>
              <a:t>Open Access: Überblick und Finanzierung: 15. Januar 2013</a:t>
            </a:r>
          </a:p>
        </p:txBody>
      </p:sp>
    </p:spTree>
    <p:extLst>
      <p:ext uri="{BB962C8B-B14F-4D97-AF65-F5344CB8AC3E}">
        <p14:creationId xmlns:p14="http://schemas.microsoft.com/office/powerpoint/2010/main" val="366355850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hf sldNum="0" hdr="0"/>
  <p:txStyles>
    <p:titleStyle>
      <a:lvl1pPr algn="l" rtl="0" eaLnBrk="0" fontAlgn="base" hangingPunct="0">
        <a:spcBef>
          <a:spcPct val="0"/>
        </a:spcBef>
        <a:spcAft>
          <a:spcPct val="0"/>
        </a:spcAft>
        <a:defRPr sz="2400">
          <a:solidFill>
            <a:srgbClr val="003867"/>
          </a:solidFill>
          <a:latin typeface="+mj-lt"/>
          <a:ea typeface="+mj-ea"/>
          <a:cs typeface="+mj-cs"/>
        </a:defRPr>
      </a:lvl1pPr>
      <a:lvl2pPr algn="l" rtl="0" eaLnBrk="0" fontAlgn="base" hangingPunct="0">
        <a:spcBef>
          <a:spcPct val="0"/>
        </a:spcBef>
        <a:spcAft>
          <a:spcPct val="0"/>
        </a:spcAft>
        <a:defRPr sz="2400">
          <a:solidFill>
            <a:srgbClr val="003867"/>
          </a:solidFill>
          <a:latin typeface="Arial Unicode MS" pitchFamily="34" charset="-128"/>
        </a:defRPr>
      </a:lvl2pPr>
      <a:lvl3pPr algn="l" rtl="0" eaLnBrk="0" fontAlgn="base" hangingPunct="0">
        <a:spcBef>
          <a:spcPct val="0"/>
        </a:spcBef>
        <a:spcAft>
          <a:spcPct val="0"/>
        </a:spcAft>
        <a:defRPr sz="2400">
          <a:solidFill>
            <a:srgbClr val="003867"/>
          </a:solidFill>
          <a:latin typeface="Arial Unicode MS" pitchFamily="34" charset="-128"/>
        </a:defRPr>
      </a:lvl3pPr>
      <a:lvl4pPr algn="l" rtl="0" eaLnBrk="0" fontAlgn="base" hangingPunct="0">
        <a:spcBef>
          <a:spcPct val="0"/>
        </a:spcBef>
        <a:spcAft>
          <a:spcPct val="0"/>
        </a:spcAft>
        <a:defRPr sz="2400">
          <a:solidFill>
            <a:srgbClr val="003867"/>
          </a:solidFill>
          <a:latin typeface="Arial Unicode MS" pitchFamily="34" charset="-128"/>
        </a:defRPr>
      </a:lvl4pPr>
      <a:lvl5pPr algn="l" rtl="0" eaLnBrk="0" fontAlgn="base" hangingPunct="0">
        <a:spcBef>
          <a:spcPct val="0"/>
        </a:spcBef>
        <a:spcAft>
          <a:spcPct val="0"/>
        </a:spcAft>
        <a:defRPr sz="2400">
          <a:solidFill>
            <a:srgbClr val="003867"/>
          </a:solidFill>
          <a:latin typeface="Arial Unicode MS" pitchFamily="34" charset="-128"/>
        </a:defRPr>
      </a:lvl5pPr>
      <a:lvl6pPr marL="457200" algn="l" rtl="0" fontAlgn="base">
        <a:spcBef>
          <a:spcPct val="0"/>
        </a:spcBef>
        <a:spcAft>
          <a:spcPct val="0"/>
        </a:spcAft>
        <a:defRPr sz="2400">
          <a:solidFill>
            <a:srgbClr val="003867"/>
          </a:solidFill>
          <a:latin typeface="Arial Unicode MS" pitchFamily="34" charset="-128"/>
        </a:defRPr>
      </a:lvl6pPr>
      <a:lvl7pPr marL="914400" algn="l" rtl="0" fontAlgn="base">
        <a:spcBef>
          <a:spcPct val="0"/>
        </a:spcBef>
        <a:spcAft>
          <a:spcPct val="0"/>
        </a:spcAft>
        <a:defRPr sz="2400">
          <a:solidFill>
            <a:srgbClr val="003867"/>
          </a:solidFill>
          <a:latin typeface="Arial Unicode MS" pitchFamily="34" charset="-128"/>
        </a:defRPr>
      </a:lvl7pPr>
      <a:lvl8pPr marL="1371600" algn="l" rtl="0" fontAlgn="base">
        <a:spcBef>
          <a:spcPct val="0"/>
        </a:spcBef>
        <a:spcAft>
          <a:spcPct val="0"/>
        </a:spcAft>
        <a:defRPr sz="2400">
          <a:solidFill>
            <a:srgbClr val="003867"/>
          </a:solidFill>
          <a:latin typeface="Arial Unicode MS" pitchFamily="34" charset="-128"/>
        </a:defRPr>
      </a:lvl8pPr>
      <a:lvl9pPr marL="1828800" algn="l" rtl="0" fontAlgn="base">
        <a:spcBef>
          <a:spcPct val="0"/>
        </a:spcBef>
        <a:spcAft>
          <a:spcPct val="0"/>
        </a:spcAft>
        <a:defRPr sz="2400">
          <a:solidFill>
            <a:srgbClr val="003867"/>
          </a:solidFill>
          <a:latin typeface="Arial Unicode MS" pitchFamily="34" charset="-128"/>
        </a:defRPr>
      </a:lvl9pPr>
    </p:titleStyle>
    <p:bodyStyle>
      <a:lvl1pPr marL="342900" indent="-342900" algn="l" rtl="0" eaLnBrk="0" fontAlgn="base" hangingPunct="0">
        <a:spcBef>
          <a:spcPct val="20000"/>
        </a:spcBef>
        <a:spcAft>
          <a:spcPct val="0"/>
        </a:spcAft>
        <a:buChar char="•"/>
        <a:defRPr>
          <a:solidFill>
            <a:schemeClr val="bg2"/>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2"/>
          </a:solidFill>
          <a:latin typeface="+mn-lt"/>
        </a:defRPr>
      </a:lvl2pPr>
      <a:lvl3pPr marL="1143000" indent="-228600" algn="l" rtl="0" eaLnBrk="0" fontAlgn="base" hangingPunct="0">
        <a:spcBef>
          <a:spcPct val="20000"/>
        </a:spcBef>
        <a:spcAft>
          <a:spcPct val="0"/>
        </a:spcAft>
        <a:buChar char="•"/>
        <a:defRPr sz="1400">
          <a:solidFill>
            <a:schemeClr val="bg2"/>
          </a:solidFill>
          <a:latin typeface="+mn-lt"/>
        </a:defRPr>
      </a:lvl3pPr>
      <a:lvl4pPr marL="1600200" indent="-228600" algn="l" rtl="0" eaLnBrk="0" fontAlgn="base" hangingPunct="0">
        <a:spcBef>
          <a:spcPct val="20000"/>
        </a:spcBef>
        <a:spcAft>
          <a:spcPct val="0"/>
        </a:spcAft>
        <a:buChar char="–"/>
        <a:defRPr sz="1200">
          <a:solidFill>
            <a:schemeClr val="bg2"/>
          </a:solidFill>
          <a:latin typeface="+mn-lt"/>
        </a:defRPr>
      </a:lvl4pPr>
      <a:lvl5pPr marL="2057400" indent="-228600" algn="l" rtl="0" eaLnBrk="0" fontAlgn="base" hangingPunct="0">
        <a:spcBef>
          <a:spcPct val="20000"/>
        </a:spcBef>
        <a:spcAft>
          <a:spcPct val="0"/>
        </a:spcAft>
        <a:buChar char="»"/>
        <a:defRPr sz="1000">
          <a:solidFill>
            <a:schemeClr val="bg2"/>
          </a:solidFill>
          <a:latin typeface="+mn-lt"/>
        </a:defRPr>
      </a:lvl5pPr>
      <a:lvl6pPr marL="2514600" indent="-228600" algn="l" rtl="0" fontAlgn="base">
        <a:spcBef>
          <a:spcPct val="20000"/>
        </a:spcBef>
        <a:spcAft>
          <a:spcPct val="0"/>
        </a:spcAft>
        <a:buChar char="»"/>
        <a:defRPr sz="1000">
          <a:solidFill>
            <a:schemeClr val="bg2"/>
          </a:solidFill>
          <a:latin typeface="+mn-lt"/>
        </a:defRPr>
      </a:lvl6pPr>
      <a:lvl7pPr marL="2971800" indent="-228600" algn="l" rtl="0" fontAlgn="base">
        <a:spcBef>
          <a:spcPct val="20000"/>
        </a:spcBef>
        <a:spcAft>
          <a:spcPct val="0"/>
        </a:spcAft>
        <a:buChar char="»"/>
        <a:defRPr sz="1000">
          <a:solidFill>
            <a:schemeClr val="bg2"/>
          </a:solidFill>
          <a:latin typeface="+mn-lt"/>
        </a:defRPr>
      </a:lvl7pPr>
      <a:lvl8pPr marL="3429000" indent="-228600" algn="l" rtl="0" fontAlgn="base">
        <a:spcBef>
          <a:spcPct val="20000"/>
        </a:spcBef>
        <a:spcAft>
          <a:spcPct val="0"/>
        </a:spcAft>
        <a:buChar char="»"/>
        <a:defRPr sz="1000">
          <a:solidFill>
            <a:schemeClr val="bg2"/>
          </a:solidFill>
          <a:latin typeface="+mn-lt"/>
        </a:defRPr>
      </a:lvl8pPr>
      <a:lvl9pPr marL="3886200" indent="-228600" algn="l" rtl="0" fontAlgn="base">
        <a:spcBef>
          <a:spcPct val="20000"/>
        </a:spcBef>
        <a:spcAft>
          <a:spcPct val="0"/>
        </a:spcAft>
        <a:buChar char="»"/>
        <a:defRPr sz="1000">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762000"/>
            <a:ext cx="7772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title style</a:t>
            </a:r>
          </a:p>
        </p:txBody>
      </p:sp>
      <p:sp>
        <p:nvSpPr>
          <p:cNvPr id="25603" name="Rectangle 3"/>
          <p:cNvSpPr>
            <a:spLocks noGrp="1" noChangeArrowheads="1"/>
          </p:cNvSpPr>
          <p:nvPr>
            <p:ph type="body" idx="1"/>
          </p:nvPr>
        </p:nvSpPr>
        <p:spPr bwMode="auto">
          <a:xfrm>
            <a:off x="684213" y="1557338"/>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pic>
        <p:nvPicPr>
          <p:cNvPr id="25604" name="Bild 8"/>
          <p:cNvPicPr>
            <a:picLocks noChangeAspect="1"/>
          </p:cNvPicPr>
          <p:nvPr userDrawn="1"/>
        </p:nvPicPr>
        <p:blipFill>
          <a:blip r:embed="rId15"/>
          <a:srcRect/>
          <a:stretch>
            <a:fillRect/>
          </a:stretch>
        </p:blipFill>
        <p:spPr bwMode="auto">
          <a:xfrm>
            <a:off x="0" y="6350000"/>
            <a:ext cx="9144000" cy="508000"/>
          </a:xfrm>
          <a:prstGeom prst="rect">
            <a:avLst/>
          </a:prstGeom>
          <a:noFill/>
          <a:ln w="9525">
            <a:noFill/>
            <a:miter lim="800000"/>
            <a:headEnd/>
            <a:tailEnd/>
          </a:ln>
        </p:spPr>
      </p:pic>
      <p:pic>
        <p:nvPicPr>
          <p:cNvPr id="25605" name="Picture 24" descr="SUB-rechts-weiss"/>
          <p:cNvPicPr>
            <a:picLocks noChangeAspect="1" noChangeArrowheads="1"/>
          </p:cNvPicPr>
          <p:nvPr userDrawn="1"/>
        </p:nvPicPr>
        <p:blipFill>
          <a:blip r:embed="rId16"/>
          <a:srcRect/>
          <a:stretch>
            <a:fillRect/>
          </a:stretch>
        </p:blipFill>
        <p:spPr bwMode="auto">
          <a:xfrm>
            <a:off x="6096000" y="6477000"/>
            <a:ext cx="2749550" cy="228600"/>
          </a:xfrm>
          <a:prstGeom prst="rect">
            <a:avLst/>
          </a:prstGeom>
          <a:noFill/>
          <a:ln w="9525">
            <a:noFill/>
            <a:miter lim="800000"/>
            <a:headEnd/>
            <a:tailEnd/>
          </a:ln>
        </p:spPr>
      </p:pic>
      <p:pic>
        <p:nvPicPr>
          <p:cNvPr id="25606" name="Picture 25" descr="unilogo_gro_weiss"/>
          <p:cNvPicPr>
            <a:picLocks noChangeAspect="1" noChangeArrowheads="1"/>
          </p:cNvPicPr>
          <p:nvPr userDrawn="1"/>
        </p:nvPicPr>
        <p:blipFill>
          <a:blip r:embed="rId17"/>
          <a:srcRect/>
          <a:stretch>
            <a:fillRect/>
          </a:stretch>
        </p:blipFill>
        <p:spPr bwMode="auto">
          <a:xfrm>
            <a:off x="152400" y="6400800"/>
            <a:ext cx="2133600" cy="412750"/>
          </a:xfrm>
          <a:prstGeom prst="rect">
            <a:avLst/>
          </a:prstGeom>
          <a:noFill/>
          <a:ln w="9525">
            <a:noFill/>
            <a:miter lim="800000"/>
            <a:headEnd/>
            <a:tailEnd/>
          </a:ln>
        </p:spPr>
      </p:pic>
      <p:sp>
        <p:nvSpPr>
          <p:cNvPr id="4104" name="Rectangle 8"/>
          <p:cNvSpPr>
            <a:spLocks noGrp="1" noChangeArrowheads="1"/>
          </p:cNvSpPr>
          <p:nvPr>
            <p:ph type="sldNum" sz="quarter" idx="4"/>
          </p:nvPr>
        </p:nvSpPr>
        <p:spPr bwMode="auto">
          <a:xfrm>
            <a:off x="8783638" y="6570663"/>
            <a:ext cx="360362" cy="28733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Unicode MS" pitchFamily="34" charset="-128"/>
                <a:cs typeface="+mn-cs"/>
              </a:defRPr>
            </a:lvl1pPr>
          </a:lstStyle>
          <a:p>
            <a:pPr>
              <a:defRPr/>
            </a:pPr>
            <a:r>
              <a:rPr lang="de-DE"/>
              <a:t>1</a:t>
            </a:r>
          </a:p>
        </p:txBody>
      </p:sp>
      <p:sp>
        <p:nvSpPr>
          <p:cNvPr id="4105" name="Rectangle 9"/>
          <p:cNvSpPr>
            <a:spLocks noGrp="1" noChangeArrowheads="1"/>
          </p:cNvSpPr>
          <p:nvPr>
            <p:ph type="ftr" sz="quarter" idx="3"/>
          </p:nvPr>
        </p:nvSpPr>
        <p:spPr bwMode="auto">
          <a:xfrm>
            <a:off x="2555875" y="6524625"/>
            <a:ext cx="3400425" cy="2159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900">
                <a:solidFill>
                  <a:srgbClr val="FFFFFF"/>
                </a:solidFill>
                <a:latin typeface="Arial Unicode MS" pitchFamily="34" charset="-128"/>
                <a:cs typeface="+mn-cs"/>
              </a:defRPr>
            </a:lvl1pPr>
          </a:lstStyle>
          <a:p>
            <a:pPr>
              <a:defRPr/>
            </a:pPr>
            <a:r>
              <a:rPr lang="de-DE" smtClean="0"/>
              <a:t>AGMB-Jahrestagung 2016 - Bargheer / Witt 28.09.16</a:t>
            </a:r>
            <a:endParaRPr lang="de-DE"/>
          </a:p>
        </p:txBody>
      </p:sp>
    </p:spTree>
    <p:extLst>
      <p:ext uri="{BB962C8B-B14F-4D97-AF65-F5344CB8AC3E}">
        <p14:creationId xmlns:p14="http://schemas.microsoft.com/office/powerpoint/2010/main" val="210075039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hf hdr="0" dt="0"/>
  <p:txStyles>
    <p:titleStyle>
      <a:lvl1pPr algn="l" rtl="0" eaLnBrk="0" fontAlgn="base" hangingPunct="0">
        <a:spcBef>
          <a:spcPct val="0"/>
        </a:spcBef>
        <a:spcAft>
          <a:spcPct val="0"/>
        </a:spcAft>
        <a:defRPr sz="2400">
          <a:solidFill>
            <a:srgbClr val="003867"/>
          </a:solidFill>
          <a:latin typeface="+mj-lt"/>
          <a:ea typeface="+mj-ea"/>
          <a:cs typeface="+mj-cs"/>
        </a:defRPr>
      </a:lvl1pPr>
      <a:lvl2pPr algn="l" rtl="0" eaLnBrk="0" fontAlgn="base" hangingPunct="0">
        <a:spcBef>
          <a:spcPct val="0"/>
        </a:spcBef>
        <a:spcAft>
          <a:spcPct val="0"/>
        </a:spcAft>
        <a:defRPr sz="2400">
          <a:solidFill>
            <a:srgbClr val="003867"/>
          </a:solidFill>
          <a:latin typeface="Arial Unicode MS" pitchFamily="34" charset="-128"/>
        </a:defRPr>
      </a:lvl2pPr>
      <a:lvl3pPr algn="l" rtl="0" eaLnBrk="0" fontAlgn="base" hangingPunct="0">
        <a:spcBef>
          <a:spcPct val="0"/>
        </a:spcBef>
        <a:spcAft>
          <a:spcPct val="0"/>
        </a:spcAft>
        <a:defRPr sz="2400">
          <a:solidFill>
            <a:srgbClr val="003867"/>
          </a:solidFill>
          <a:latin typeface="Arial Unicode MS" pitchFamily="34" charset="-128"/>
        </a:defRPr>
      </a:lvl3pPr>
      <a:lvl4pPr algn="l" rtl="0" eaLnBrk="0" fontAlgn="base" hangingPunct="0">
        <a:spcBef>
          <a:spcPct val="0"/>
        </a:spcBef>
        <a:spcAft>
          <a:spcPct val="0"/>
        </a:spcAft>
        <a:defRPr sz="2400">
          <a:solidFill>
            <a:srgbClr val="003867"/>
          </a:solidFill>
          <a:latin typeface="Arial Unicode MS" pitchFamily="34" charset="-128"/>
        </a:defRPr>
      </a:lvl4pPr>
      <a:lvl5pPr algn="l" rtl="0" eaLnBrk="0" fontAlgn="base" hangingPunct="0">
        <a:spcBef>
          <a:spcPct val="0"/>
        </a:spcBef>
        <a:spcAft>
          <a:spcPct val="0"/>
        </a:spcAft>
        <a:defRPr sz="2400">
          <a:solidFill>
            <a:srgbClr val="003867"/>
          </a:solidFill>
          <a:latin typeface="Arial Unicode MS" pitchFamily="34" charset="-128"/>
        </a:defRPr>
      </a:lvl5pPr>
      <a:lvl6pPr marL="457200" algn="l" rtl="0" fontAlgn="base">
        <a:spcBef>
          <a:spcPct val="0"/>
        </a:spcBef>
        <a:spcAft>
          <a:spcPct val="0"/>
        </a:spcAft>
        <a:defRPr sz="2400">
          <a:solidFill>
            <a:srgbClr val="003867"/>
          </a:solidFill>
          <a:latin typeface="Arial Unicode MS" pitchFamily="34" charset="-128"/>
        </a:defRPr>
      </a:lvl6pPr>
      <a:lvl7pPr marL="914400" algn="l" rtl="0" fontAlgn="base">
        <a:spcBef>
          <a:spcPct val="0"/>
        </a:spcBef>
        <a:spcAft>
          <a:spcPct val="0"/>
        </a:spcAft>
        <a:defRPr sz="2400">
          <a:solidFill>
            <a:srgbClr val="003867"/>
          </a:solidFill>
          <a:latin typeface="Arial Unicode MS" pitchFamily="34" charset="-128"/>
        </a:defRPr>
      </a:lvl7pPr>
      <a:lvl8pPr marL="1371600" algn="l" rtl="0" fontAlgn="base">
        <a:spcBef>
          <a:spcPct val="0"/>
        </a:spcBef>
        <a:spcAft>
          <a:spcPct val="0"/>
        </a:spcAft>
        <a:defRPr sz="2400">
          <a:solidFill>
            <a:srgbClr val="003867"/>
          </a:solidFill>
          <a:latin typeface="Arial Unicode MS" pitchFamily="34" charset="-128"/>
        </a:defRPr>
      </a:lvl8pPr>
      <a:lvl9pPr marL="1828800" algn="l" rtl="0" fontAlgn="base">
        <a:spcBef>
          <a:spcPct val="0"/>
        </a:spcBef>
        <a:spcAft>
          <a:spcPct val="0"/>
        </a:spcAft>
        <a:defRPr sz="2400">
          <a:solidFill>
            <a:srgbClr val="003867"/>
          </a:solidFill>
          <a:latin typeface="Arial Unicode MS" pitchFamily="34" charset="-128"/>
        </a:defRPr>
      </a:lvl9pPr>
    </p:titleStyle>
    <p:bodyStyle>
      <a:lvl1pPr marL="342900" indent="-342900" algn="l" rtl="0" eaLnBrk="0" fontAlgn="base" hangingPunct="0">
        <a:spcBef>
          <a:spcPct val="20000"/>
        </a:spcBef>
        <a:spcAft>
          <a:spcPct val="0"/>
        </a:spcAft>
        <a:buChar char="•"/>
        <a:defRPr>
          <a:solidFill>
            <a:schemeClr val="bg2"/>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2"/>
          </a:solidFill>
          <a:latin typeface="+mn-lt"/>
        </a:defRPr>
      </a:lvl2pPr>
      <a:lvl3pPr marL="1143000" indent="-228600" algn="l" rtl="0" eaLnBrk="0" fontAlgn="base" hangingPunct="0">
        <a:spcBef>
          <a:spcPct val="20000"/>
        </a:spcBef>
        <a:spcAft>
          <a:spcPct val="0"/>
        </a:spcAft>
        <a:buChar char="•"/>
        <a:defRPr sz="1400">
          <a:solidFill>
            <a:schemeClr val="bg2"/>
          </a:solidFill>
          <a:latin typeface="+mn-lt"/>
        </a:defRPr>
      </a:lvl3pPr>
      <a:lvl4pPr marL="1600200" indent="-228600" algn="l" rtl="0" eaLnBrk="0" fontAlgn="base" hangingPunct="0">
        <a:spcBef>
          <a:spcPct val="20000"/>
        </a:spcBef>
        <a:spcAft>
          <a:spcPct val="0"/>
        </a:spcAft>
        <a:buChar char="–"/>
        <a:defRPr sz="1200">
          <a:solidFill>
            <a:schemeClr val="bg2"/>
          </a:solidFill>
          <a:latin typeface="+mn-lt"/>
        </a:defRPr>
      </a:lvl4pPr>
      <a:lvl5pPr marL="2057400" indent="-228600" algn="l" rtl="0" eaLnBrk="0" fontAlgn="base" hangingPunct="0">
        <a:spcBef>
          <a:spcPct val="20000"/>
        </a:spcBef>
        <a:spcAft>
          <a:spcPct val="0"/>
        </a:spcAft>
        <a:buChar char="»"/>
        <a:defRPr sz="1000">
          <a:solidFill>
            <a:schemeClr val="bg2"/>
          </a:solidFill>
          <a:latin typeface="+mn-lt"/>
        </a:defRPr>
      </a:lvl5pPr>
      <a:lvl6pPr marL="2514600" indent="-228600" algn="l" rtl="0" fontAlgn="base">
        <a:spcBef>
          <a:spcPct val="20000"/>
        </a:spcBef>
        <a:spcAft>
          <a:spcPct val="0"/>
        </a:spcAft>
        <a:buChar char="»"/>
        <a:defRPr sz="1000">
          <a:solidFill>
            <a:schemeClr val="bg2"/>
          </a:solidFill>
          <a:latin typeface="+mn-lt"/>
        </a:defRPr>
      </a:lvl6pPr>
      <a:lvl7pPr marL="2971800" indent="-228600" algn="l" rtl="0" fontAlgn="base">
        <a:spcBef>
          <a:spcPct val="20000"/>
        </a:spcBef>
        <a:spcAft>
          <a:spcPct val="0"/>
        </a:spcAft>
        <a:buChar char="»"/>
        <a:defRPr sz="1000">
          <a:solidFill>
            <a:schemeClr val="bg2"/>
          </a:solidFill>
          <a:latin typeface="+mn-lt"/>
        </a:defRPr>
      </a:lvl7pPr>
      <a:lvl8pPr marL="3429000" indent="-228600" algn="l" rtl="0" fontAlgn="base">
        <a:spcBef>
          <a:spcPct val="20000"/>
        </a:spcBef>
        <a:spcAft>
          <a:spcPct val="0"/>
        </a:spcAft>
        <a:buChar char="»"/>
        <a:defRPr sz="1000">
          <a:solidFill>
            <a:schemeClr val="bg2"/>
          </a:solidFill>
          <a:latin typeface="+mn-lt"/>
        </a:defRPr>
      </a:lvl8pPr>
      <a:lvl9pPr marL="3886200" indent="-228600" algn="l" rtl="0" fontAlgn="base">
        <a:spcBef>
          <a:spcPct val="20000"/>
        </a:spcBef>
        <a:spcAft>
          <a:spcPct val="0"/>
        </a:spcAft>
        <a:buChar char="»"/>
        <a:defRPr sz="1000">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765175"/>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468313" y="16287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pic>
        <p:nvPicPr>
          <p:cNvPr id="1031" name="Bild 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635000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4" descr="SUB-rechts-weis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6000" y="6477000"/>
            <a:ext cx="27495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5" descr="unilogo_gro_weiss"/>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388" y="6419850"/>
            <a:ext cx="2133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p:cNvSpPr>
            <a:spLocks noGrp="1" noChangeArrowheads="1"/>
          </p:cNvSpPr>
          <p:nvPr>
            <p:ph type="ftr" sz="quarter" idx="3"/>
          </p:nvPr>
        </p:nvSpPr>
        <p:spPr bwMode="auto">
          <a:xfrm>
            <a:off x="2411413" y="6405563"/>
            <a:ext cx="36004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800">
                <a:solidFill>
                  <a:schemeClr val="bg1"/>
                </a:solidFill>
              </a:defRPr>
            </a:lvl1pPr>
          </a:lstStyle>
          <a:p>
            <a:r>
              <a:rPr lang="de-DE" smtClean="0">
                <a:solidFill>
                  <a:srgbClr val="FFFFFF"/>
                </a:solidFill>
                <a:latin typeface="Arial" charset="0"/>
              </a:rPr>
              <a:t>AGMB-Jahrestagung 2016 - Bargheer / Witt 28.09.16</a:t>
            </a:r>
            <a:endParaRPr lang="de-DE">
              <a:solidFill>
                <a:srgbClr val="FFFFFF"/>
              </a:solidFill>
              <a:latin typeface="Arial" charset="0"/>
            </a:endParaRPr>
          </a:p>
        </p:txBody>
      </p:sp>
    </p:spTree>
    <p:extLst>
      <p:ext uri="{BB962C8B-B14F-4D97-AF65-F5344CB8AC3E}">
        <p14:creationId xmlns:p14="http://schemas.microsoft.com/office/powerpoint/2010/main" val="260332782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hf hdr="0" dt="0"/>
  <p:txStyles>
    <p:titleStyle>
      <a:lvl1pPr algn="l" rtl="0" eaLnBrk="1" fontAlgn="base" hangingPunct="1">
        <a:spcBef>
          <a:spcPct val="0"/>
        </a:spcBef>
        <a:spcAft>
          <a:spcPct val="0"/>
        </a:spcAft>
        <a:defRPr sz="2400">
          <a:solidFill>
            <a:srgbClr val="1A3D66"/>
          </a:solidFill>
          <a:latin typeface="+mj-lt"/>
          <a:ea typeface="+mj-ea"/>
          <a:cs typeface="+mj-cs"/>
        </a:defRPr>
      </a:lvl1pPr>
      <a:lvl2pPr algn="l" rtl="0" eaLnBrk="1" fontAlgn="base" hangingPunct="1">
        <a:spcBef>
          <a:spcPct val="0"/>
        </a:spcBef>
        <a:spcAft>
          <a:spcPct val="0"/>
        </a:spcAft>
        <a:defRPr sz="2400">
          <a:solidFill>
            <a:srgbClr val="1A3D66"/>
          </a:solidFill>
          <a:latin typeface="Arial" charset="0"/>
          <a:cs typeface="Arial" charset="0"/>
        </a:defRPr>
      </a:lvl2pPr>
      <a:lvl3pPr algn="l" rtl="0" eaLnBrk="1" fontAlgn="base" hangingPunct="1">
        <a:spcBef>
          <a:spcPct val="0"/>
        </a:spcBef>
        <a:spcAft>
          <a:spcPct val="0"/>
        </a:spcAft>
        <a:defRPr sz="2400">
          <a:solidFill>
            <a:srgbClr val="1A3D66"/>
          </a:solidFill>
          <a:latin typeface="Arial" charset="0"/>
          <a:cs typeface="Arial" charset="0"/>
        </a:defRPr>
      </a:lvl3pPr>
      <a:lvl4pPr algn="l" rtl="0" eaLnBrk="1" fontAlgn="base" hangingPunct="1">
        <a:spcBef>
          <a:spcPct val="0"/>
        </a:spcBef>
        <a:spcAft>
          <a:spcPct val="0"/>
        </a:spcAft>
        <a:defRPr sz="2400">
          <a:solidFill>
            <a:srgbClr val="1A3D66"/>
          </a:solidFill>
          <a:latin typeface="Arial" charset="0"/>
          <a:cs typeface="Arial" charset="0"/>
        </a:defRPr>
      </a:lvl4pPr>
      <a:lvl5pPr algn="l" rtl="0" eaLnBrk="1" fontAlgn="base" hangingPunct="1">
        <a:spcBef>
          <a:spcPct val="0"/>
        </a:spcBef>
        <a:spcAft>
          <a:spcPct val="0"/>
        </a:spcAft>
        <a:defRPr sz="2400">
          <a:solidFill>
            <a:srgbClr val="1A3D66"/>
          </a:solidFill>
          <a:latin typeface="Arial" charset="0"/>
          <a:cs typeface="Arial" charset="0"/>
        </a:defRPr>
      </a:lvl5pPr>
      <a:lvl6pPr marL="457200" algn="l" rtl="0" eaLnBrk="1" fontAlgn="base" hangingPunct="1">
        <a:spcBef>
          <a:spcPct val="0"/>
        </a:spcBef>
        <a:spcAft>
          <a:spcPct val="0"/>
        </a:spcAft>
        <a:defRPr sz="2400">
          <a:solidFill>
            <a:srgbClr val="1A3D66"/>
          </a:solidFill>
          <a:latin typeface="Arial" charset="0"/>
          <a:cs typeface="Arial" charset="0"/>
        </a:defRPr>
      </a:lvl6pPr>
      <a:lvl7pPr marL="914400" algn="l" rtl="0" eaLnBrk="1" fontAlgn="base" hangingPunct="1">
        <a:spcBef>
          <a:spcPct val="0"/>
        </a:spcBef>
        <a:spcAft>
          <a:spcPct val="0"/>
        </a:spcAft>
        <a:defRPr sz="2400">
          <a:solidFill>
            <a:srgbClr val="1A3D66"/>
          </a:solidFill>
          <a:latin typeface="Arial" charset="0"/>
          <a:cs typeface="Arial" charset="0"/>
        </a:defRPr>
      </a:lvl7pPr>
      <a:lvl8pPr marL="1371600" algn="l" rtl="0" eaLnBrk="1" fontAlgn="base" hangingPunct="1">
        <a:spcBef>
          <a:spcPct val="0"/>
        </a:spcBef>
        <a:spcAft>
          <a:spcPct val="0"/>
        </a:spcAft>
        <a:defRPr sz="2400">
          <a:solidFill>
            <a:srgbClr val="1A3D66"/>
          </a:solidFill>
          <a:latin typeface="Arial" charset="0"/>
          <a:cs typeface="Arial" charset="0"/>
        </a:defRPr>
      </a:lvl8pPr>
      <a:lvl9pPr marL="1828800" algn="l" rtl="0" eaLnBrk="1" fontAlgn="base" hangingPunct="1">
        <a:spcBef>
          <a:spcPct val="0"/>
        </a:spcBef>
        <a:spcAft>
          <a:spcPct val="0"/>
        </a:spcAft>
        <a:defRPr sz="2400">
          <a:solidFill>
            <a:srgbClr val="1A3D66"/>
          </a:solidFill>
          <a:latin typeface="Arial" charset="0"/>
          <a:cs typeface="Arial" charset="0"/>
        </a:defRPr>
      </a:lvl9pPr>
    </p:titleStyle>
    <p:bodyStyle>
      <a:lvl1pPr marL="342900" indent="-342900" algn="l" rtl="0" eaLnBrk="1" fontAlgn="base" hangingPunct="1">
        <a:spcBef>
          <a:spcPct val="20000"/>
        </a:spcBef>
        <a:spcAft>
          <a:spcPct val="0"/>
        </a:spcAft>
        <a:buChar char="•"/>
        <a:defRPr>
          <a:solidFill>
            <a:srgbClr val="808080"/>
          </a:solidFill>
          <a:latin typeface="+mn-lt"/>
          <a:ea typeface="+mn-ea"/>
          <a:cs typeface="+mn-cs"/>
        </a:defRPr>
      </a:lvl1pPr>
      <a:lvl2pPr marL="742950" indent="-285750" algn="l" rtl="0" eaLnBrk="1" fontAlgn="base" hangingPunct="1">
        <a:spcBef>
          <a:spcPct val="20000"/>
        </a:spcBef>
        <a:spcAft>
          <a:spcPct val="0"/>
        </a:spcAft>
        <a:buChar char="–"/>
        <a:defRPr sz="1600">
          <a:solidFill>
            <a:srgbClr val="808080"/>
          </a:solidFill>
          <a:latin typeface="+mn-lt"/>
          <a:cs typeface="+mn-cs"/>
        </a:defRPr>
      </a:lvl2pPr>
      <a:lvl3pPr marL="1143000" indent="-228600" algn="l" rtl="0" eaLnBrk="1" fontAlgn="base" hangingPunct="1">
        <a:spcBef>
          <a:spcPct val="20000"/>
        </a:spcBef>
        <a:spcAft>
          <a:spcPct val="0"/>
        </a:spcAft>
        <a:buChar char="•"/>
        <a:defRPr sz="1400">
          <a:solidFill>
            <a:srgbClr val="808080"/>
          </a:solidFill>
          <a:latin typeface="+mn-lt"/>
          <a:cs typeface="+mn-cs"/>
        </a:defRPr>
      </a:lvl3pPr>
      <a:lvl4pPr marL="1600200" indent="-228600" algn="l" rtl="0" eaLnBrk="1" fontAlgn="base" hangingPunct="1">
        <a:spcBef>
          <a:spcPct val="20000"/>
        </a:spcBef>
        <a:spcAft>
          <a:spcPct val="0"/>
        </a:spcAft>
        <a:buChar char="–"/>
        <a:defRPr sz="1200">
          <a:solidFill>
            <a:srgbClr val="808080"/>
          </a:solidFill>
          <a:latin typeface="+mn-lt"/>
          <a:cs typeface="+mn-cs"/>
        </a:defRPr>
      </a:lvl4pPr>
      <a:lvl5pPr marL="2057400" indent="-228600" algn="l" rtl="0" eaLnBrk="1" fontAlgn="base" hangingPunct="1">
        <a:spcBef>
          <a:spcPct val="20000"/>
        </a:spcBef>
        <a:spcAft>
          <a:spcPct val="0"/>
        </a:spcAft>
        <a:buChar char="»"/>
        <a:defRPr sz="1000">
          <a:solidFill>
            <a:srgbClr val="808080"/>
          </a:solidFill>
          <a:latin typeface="+mn-lt"/>
          <a:cs typeface="+mn-cs"/>
        </a:defRPr>
      </a:lvl5pPr>
      <a:lvl6pPr marL="2514600" indent="-228600" algn="l" rtl="0" eaLnBrk="1" fontAlgn="base" hangingPunct="1">
        <a:spcBef>
          <a:spcPct val="20000"/>
        </a:spcBef>
        <a:spcAft>
          <a:spcPct val="0"/>
        </a:spcAft>
        <a:buChar char="»"/>
        <a:defRPr sz="1000">
          <a:solidFill>
            <a:srgbClr val="808080"/>
          </a:solidFill>
          <a:latin typeface="+mn-lt"/>
          <a:cs typeface="+mn-cs"/>
        </a:defRPr>
      </a:lvl6pPr>
      <a:lvl7pPr marL="2971800" indent="-228600" algn="l" rtl="0" eaLnBrk="1" fontAlgn="base" hangingPunct="1">
        <a:spcBef>
          <a:spcPct val="20000"/>
        </a:spcBef>
        <a:spcAft>
          <a:spcPct val="0"/>
        </a:spcAft>
        <a:buChar char="»"/>
        <a:defRPr sz="1000">
          <a:solidFill>
            <a:srgbClr val="808080"/>
          </a:solidFill>
          <a:latin typeface="+mn-lt"/>
          <a:cs typeface="+mn-cs"/>
        </a:defRPr>
      </a:lvl7pPr>
      <a:lvl8pPr marL="3429000" indent="-228600" algn="l" rtl="0" eaLnBrk="1" fontAlgn="base" hangingPunct="1">
        <a:spcBef>
          <a:spcPct val="20000"/>
        </a:spcBef>
        <a:spcAft>
          <a:spcPct val="0"/>
        </a:spcAft>
        <a:buChar char="»"/>
        <a:defRPr sz="1000">
          <a:solidFill>
            <a:srgbClr val="808080"/>
          </a:solidFill>
          <a:latin typeface="+mn-lt"/>
          <a:cs typeface="+mn-cs"/>
        </a:defRPr>
      </a:lvl8pPr>
      <a:lvl9pPr marL="3886200" indent="-228600" algn="l" rtl="0" eaLnBrk="1" fontAlgn="base" hangingPunct="1">
        <a:spcBef>
          <a:spcPct val="20000"/>
        </a:spcBef>
        <a:spcAft>
          <a:spcPct val="0"/>
        </a:spcAft>
        <a:buChar char="»"/>
        <a:defRPr sz="1000">
          <a:solidFill>
            <a:srgbClr val="80808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765175"/>
            <a:ext cx="8229600" cy="579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Rectangle 3"/>
          <p:cNvSpPr>
            <a:spLocks noGrp="1" noChangeArrowheads="1"/>
          </p:cNvSpPr>
          <p:nvPr>
            <p:ph type="body" idx="1"/>
          </p:nvPr>
        </p:nvSpPr>
        <p:spPr bwMode="auto">
          <a:xfrm>
            <a:off x="468313" y="162877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pic>
        <p:nvPicPr>
          <p:cNvPr id="1028" name="Bild 8"/>
          <p:cNvPicPr>
            <a:picLocks noChangeAspect="1"/>
          </p:cNvPicPr>
          <p:nvPr/>
        </p:nvPicPr>
        <p:blipFill>
          <a:blip r:embed="rId15"/>
          <a:srcRect/>
          <a:stretch>
            <a:fillRect/>
          </a:stretch>
        </p:blipFill>
        <p:spPr bwMode="auto">
          <a:xfrm>
            <a:off x="0" y="6350000"/>
            <a:ext cx="9144000" cy="508000"/>
          </a:xfrm>
          <a:prstGeom prst="rect">
            <a:avLst/>
          </a:prstGeom>
          <a:noFill/>
          <a:ln w="9525">
            <a:noFill/>
            <a:miter lim="800000"/>
            <a:headEnd/>
            <a:tailEnd/>
          </a:ln>
        </p:spPr>
      </p:pic>
      <p:pic>
        <p:nvPicPr>
          <p:cNvPr id="1029" name="Picture 24" descr="SUB-rechts-weiss"/>
          <p:cNvPicPr>
            <a:picLocks noChangeAspect="1" noChangeArrowheads="1"/>
          </p:cNvPicPr>
          <p:nvPr/>
        </p:nvPicPr>
        <p:blipFill>
          <a:blip r:embed="rId16"/>
          <a:srcRect/>
          <a:stretch>
            <a:fillRect/>
          </a:stretch>
        </p:blipFill>
        <p:spPr bwMode="auto">
          <a:xfrm>
            <a:off x="6096000" y="6477000"/>
            <a:ext cx="2749550" cy="228600"/>
          </a:xfrm>
          <a:prstGeom prst="rect">
            <a:avLst/>
          </a:prstGeom>
          <a:noFill/>
          <a:ln w="9525">
            <a:noFill/>
            <a:miter lim="800000"/>
            <a:headEnd/>
            <a:tailEnd/>
          </a:ln>
        </p:spPr>
      </p:pic>
      <p:pic>
        <p:nvPicPr>
          <p:cNvPr id="1030" name="Picture 25" descr="unilogo_gro_weiss"/>
          <p:cNvPicPr>
            <a:picLocks noChangeAspect="1" noChangeArrowheads="1"/>
          </p:cNvPicPr>
          <p:nvPr/>
        </p:nvPicPr>
        <p:blipFill>
          <a:blip r:embed="rId17"/>
          <a:srcRect/>
          <a:stretch>
            <a:fillRect/>
          </a:stretch>
        </p:blipFill>
        <p:spPr bwMode="auto">
          <a:xfrm>
            <a:off x="179388" y="6419850"/>
            <a:ext cx="2133600" cy="412750"/>
          </a:xfrm>
          <a:prstGeom prst="rect">
            <a:avLst/>
          </a:prstGeom>
          <a:noFill/>
          <a:ln w="9525">
            <a:noFill/>
            <a:miter lim="800000"/>
            <a:headEnd/>
            <a:tailEnd/>
          </a:ln>
        </p:spPr>
      </p:pic>
      <p:sp>
        <p:nvSpPr>
          <p:cNvPr id="2" name="Rectangle 5"/>
          <p:cNvSpPr>
            <a:spLocks noGrp="1" noChangeArrowheads="1"/>
          </p:cNvSpPr>
          <p:nvPr>
            <p:ph type="ftr" sz="quarter" idx="3"/>
          </p:nvPr>
        </p:nvSpPr>
        <p:spPr bwMode="auto">
          <a:xfrm>
            <a:off x="2411413" y="6405563"/>
            <a:ext cx="3600450" cy="36036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800">
                <a:solidFill>
                  <a:schemeClr val="bg1"/>
                </a:solidFill>
              </a:defRPr>
            </a:lvl1pPr>
          </a:lstStyle>
          <a:p>
            <a:pPr>
              <a:defRPr/>
            </a:pPr>
            <a:r>
              <a:rPr lang="de-DE">
                <a:solidFill>
                  <a:srgbClr val="FFFFFF"/>
                </a:solidFill>
                <a:latin typeface="Arial" charset="0"/>
              </a:rPr>
              <a:t>[Anlass der Präsentation]</a:t>
            </a:r>
          </a:p>
        </p:txBody>
      </p:sp>
    </p:spTree>
    <p:extLst>
      <p:ext uri="{BB962C8B-B14F-4D97-AF65-F5344CB8AC3E}">
        <p14:creationId xmlns:p14="http://schemas.microsoft.com/office/powerpoint/2010/main" val="231397247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hf sldNum="0" hdr="0" dt="0"/>
  <p:txStyles>
    <p:titleStyle>
      <a:lvl1pPr algn="l" rtl="0" eaLnBrk="0" fontAlgn="base" hangingPunct="0">
        <a:spcBef>
          <a:spcPct val="0"/>
        </a:spcBef>
        <a:spcAft>
          <a:spcPct val="0"/>
        </a:spcAft>
        <a:defRPr sz="2400">
          <a:solidFill>
            <a:srgbClr val="1A3D66"/>
          </a:solidFill>
          <a:latin typeface="+mj-lt"/>
          <a:ea typeface="+mj-ea"/>
          <a:cs typeface="+mj-cs"/>
        </a:defRPr>
      </a:lvl1pPr>
      <a:lvl2pPr algn="l" rtl="0" eaLnBrk="0" fontAlgn="base" hangingPunct="0">
        <a:spcBef>
          <a:spcPct val="0"/>
        </a:spcBef>
        <a:spcAft>
          <a:spcPct val="0"/>
        </a:spcAft>
        <a:defRPr sz="2400">
          <a:solidFill>
            <a:srgbClr val="1A3D66"/>
          </a:solidFill>
          <a:latin typeface="Arial" charset="0"/>
          <a:cs typeface="Arial" charset="0"/>
        </a:defRPr>
      </a:lvl2pPr>
      <a:lvl3pPr algn="l" rtl="0" eaLnBrk="0" fontAlgn="base" hangingPunct="0">
        <a:spcBef>
          <a:spcPct val="0"/>
        </a:spcBef>
        <a:spcAft>
          <a:spcPct val="0"/>
        </a:spcAft>
        <a:defRPr sz="2400">
          <a:solidFill>
            <a:srgbClr val="1A3D66"/>
          </a:solidFill>
          <a:latin typeface="Arial" charset="0"/>
          <a:cs typeface="Arial" charset="0"/>
        </a:defRPr>
      </a:lvl3pPr>
      <a:lvl4pPr algn="l" rtl="0" eaLnBrk="0" fontAlgn="base" hangingPunct="0">
        <a:spcBef>
          <a:spcPct val="0"/>
        </a:spcBef>
        <a:spcAft>
          <a:spcPct val="0"/>
        </a:spcAft>
        <a:defRPr sz="2400">
          <a:solidFill>
            <a:srgbClr val="1A3D66"/>
          </a:solidFill>
          <a:latin typeface="Arial" charset="0"/>
          <a:cs typeface="Arial" charset="0"/>
        </a:defRPr>
      </a:lvl4pPr>
      <a:lvl5pPr algn="l" rtl="0" eaLnBrk="0" fontAlgn="base" hangingPunct="0">
        <a:spcBef>
          <a:spcPct val="0"/>
        </a:spcBef>
        <a:spcAft>
          <a:spcPct val="0"/>
        </a:spcAft>
        <a:defRPr sz="2400">
          <a:solidFill>
            <a:srgbClr val="1A3D66"/>
          </a:solidFill>
          <a:latin typeface="Arial" charset="0"/>
          <a:cs typeface="Arial" charset="0"/>
        </a:defRPr>
      </a:lvl5pPr>
      <a:lvl6pPr marL="457200" algn="l" rtl="0" eaLnBrk="1" fontAlgn="base" hangingPunct="1">
        <a:spcBef>
          <a:spcPct val="0"/>
        </a:spcBef>
        <a:spcAft>
          <a:spcPct val="0"/>
        </a:spcAft>
        <a:defRPr sz="2400">
          <a:solidFill>
            <a:srgbClr val="1A3D66"/>
          </a:solidFill>
          <a:latin typeface="Arial" charset="0"/>
          <a:cs typeface="Arial" charset="0"/>
        </a:defRPr>
      </a:lvl6pPr>
      <a:lvl7pPr marL="914400" algn="l" rtl="0" eaLnBrk="1" fontAlgn="base" hangingPunct="1">
        <a:spcBef>
          <a:spcPct val="0"/>
        </a:spcBef>
        <a:spcAft>
          <a:spcPct val="0"/>
        </a:spcAft>
        <a:defRPr sz="2400">
          <a:solidFill>
            <a:srgbClr val="1A3D66"/>
          </a:solidFill>
          <a:latin typeface="Arial" charset="0"/>
          <a:cs typeface="Arial" charset="0"/>
        </a:defRPr>
      </a:lvl7pPr>
      <a:lvl8pPr marL="1371600" algn="l" rtl="0" eaLnBrk="1" fontAlgn="base" hangingPunct="1">
        <a:spcBef>
          <a:spcPct val="0"/>
        </a:spcBef>
        <a:spcAft>
          <a:spcPct val="0"/>
        </a:spcAft>
        <a:defRPr sz="2400">
          <a:solidFill>
            <a:srgbClr val="1A3D66"/>
          </a:solidFill>
          <a:latin typeface="Arial" charset="0"/>
          <a:cs typeface="Arial" charset="0"/>
        </a:defRPr>
      </a:lvl8pPr>
      <a:lvl9pPr marL="1828800" algn="l" rtl="0" eaLnBrk="1" fontAlgn="base" hangingPunct="1">
        <a:spcBef>
          <a:spcPct val="0"/>
        </a:spcBef>
        <a:spcAft>
          <a:spcPct val="0"/>
        </a:spcAft>
        <a:defRPr sz="2400">
          <a:solidFill>
            <a:srgbClr val="1A3D66"/>
          </a:solidFill>
          <a:latin typeface="Arial" charset="0"/>
          <a:cs typeface="Arial" charset="0"/>
        </a:defRPr>
      </a:lvl9pPr>
    </p:titleStyle>
    <p:bodyStyle>
      <a:lvl1pPr marL="342900" indent="-342900" algn="l" rtl="0" eaLnBrk="0" fontAlgn="base" hangingPunct="0">
        <a:spcBef>
          <a:spcPct val="20000"/>
        </a:spcBef>
        <a:spcAft>
          <a:spcPct val="0"/>
        </a:spcAft>
        <a:buChar char="•"/>
        <a:defRPr>
          <a:solidFill>
            <a:srgbClr val="808080"/>
          </a:solidFill>
          <a:latin typeface="+mn-lt"/>
          <a:ea typeface="+mn-ea"/>
          <a:cs typeface="+mn-cs"/>
        </a:defRPr>
      </a:lvl1pPr>
      <a:lvl2pPr marL="742950" indent="-285750" algn="l" rtl="0" eaLnBrk="0" fontAlgn="base" hangingPunct="0">
        <a:spcBef>
          <a:spcPct val="20000"/>
        </a:spcBef>
        <a:spcAft>
          <a:spcPct val="0"/>
        </a:spcAft>
        <a:buChar char="–"/>
        <a:defRPr sz="1600">
          <a:solidFill>
            <a:srgbClr val="808080"/>
          </a:solidFill>
          <a:latin typeface="+mn-lt"/>
          <a:cs typeface="+mn-cs"/>
        </a:defRPr>
      </a:lvl2pPr>
      <a:lvl3pPr marL="1143000" indent="-228600" algn="l" rtl="0" eaLnBrk="0" fontAlgn="base" hangingPunct="0">
        <a:spcBef>
          <a:spcPct val="20000"/>
        </a:spcBef>
        <a:spcAft>
          <a:spcPct val="0"/>
        </a:spcAft>
        <a:buChar char="•"/>
        <a:defRPr sz="1400">
          <a:solidFill>
            <a:srgbClr val="808080"/>
          </a:solidFill>
          <a:latin typeface="+mn-lt"/>
          <a:cs typeface="+mn-cs"/>
        </a:defRPr>
      </a:lvl3pPr>
      <a:lvl4pPr marL="1600200" indent="-228600" algn="l" rtl="0" eaLnBrk="0" fontAlgn="base" hangingPunct="0">
        <a:spcBef>
          <a:spcPct val="20000"/>
        </a:spcBef>
        <a:spcAft>
          <a:spcPct val="0"/>
        </a:spcAft>
        <a:buChar char="–"/>
        <a:defRPr sz="1200">
          <a:solidFill>
            <a:srgbClr val="808080"/>
          </a:solidFill>
          <a:latin typeface="+mn-lt"/>
          <a:cs typeface="+mn-cs"/>
        </a:defRPr>
      </a:lvl4pPr>
      <a:lvl5pPr marL="2057400" indent="-228600" algn="l" rtl="0" eaLnBrk="0" fontAlgn="base" hangingPunct="0">
        <a:spcBef>
          <a:spcPct val="20000"/>
        </a:spcBef>
        <a:spcAft>
          <a:spcPct val="0"/>
        </a:spcAft>
        <a:buChar char="»"/>
        <a:defRPr sz="1000">
          <a:solidFill>
            <a:srgbClr val="808080"/>
          </a:solidFill>
          <a:latin typeface="+mn-lt"/>
          <a:cs typeface="+mn-cs"/>
        </a:defRPr>
      </a:lvl5pPr>
      <a:lvl6pPr marL="2514600" indent="-228600" algn="l" rtl="0" eaLnBrk="1" fontAlgn="base" hangingPunct="1">
        <a:spcBef>
          <a:spcPct val="20000"/>
        </a:spcBef>
        <a:spcAft>
          <a:spcPct val="0"/>
        </a:spcAft>
        <a:buChar char="»"/>
        <a:defRPr sz="1000">
          <a:solidFill>
            <a:srgbClr val="808080"/>
          </a:solidFill>
          <a:latin typeface="+mn-lt"/>
          <a:cs typeface="+mn-cs"/>
        </a:defRPr>
      </a:lvl6pPr>
      <a:lvl7pPr marL="2971800" indent="-228600" algn="l" rtl="0" eaLnBrk="1" fontAlgn="base" hangingPunct="1">
        <a:spcBef>
          <a:spcPct val="20000"/>
        </a:spcBef>
        <a:spcAft>
          <a:spcPct val="0"/>
        </a:spcAft>
        <a:buChar char="»"/>
        <a:defRPr sz="1000">
          <a:solidFill>
            <a:srgbClr val="808080"/>
          </a:solidFill>
          <a:latin typeface="+mn-lt"/>
          <a:cs typeface="+mn-cs"/>
        </a:defRPr>
      </a:lvl7pPr>
      <a:lvl8pPr marL="3429000" indent="-228600" algn="l" rtl="0" eaLnBrk="1" fontAlgn="base" hangingPunct="1">
        <a:spcBef>
          <a:spcPct val="20000"/>
        </a:spcBef>
        <a:spcAft>
          <a:spcPct val="0"/>
        </a:spcAft>
        <a:buChar char="»"/>
        <a:defRPr sz="1000">
          <a:solidFill>
            <a:srgbClr val="808080"/>
          </a:solidFill>
          <a:latin typeface="+mn-lt"/>
          <a:cs typeface="+mn-cs"/>
        </a:defRPr>
      </a:lvl8pPr>
      <a:lvl9pPr marL="3886200" indent="-228600" algn="l" rtl="0" eaLnBrk="1" fontAlgn="base" hangingPunct="1">
        <a:spcBef>
          <a:spcPct val="20000"/>
        </a:spcBef>
        <a:spcAft>
          <a:spcPct val="0"/>
        </a:spcAft>
        <a:buChar char="»"/>
        <a:defRPr sz="1000">
          <a:solidFill>
            <a:srgbClr val="808080"/>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762000"/>
            <a:ext cx="7772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title style</a:t>
            </a:r>
          </a:p>
        </p:txBody>
      </p:sp>
      <p:sp>
        <p:nvSpPr>
          <p:cNvPr id="25603" name="Rectangle 3"/>
          <p:cNvSpPr>
            <a:spLocks noGrp="1" noChangeArrowheads="1"/>
          </p:cNvSpPr>
          <p:nvPr>
            <p:ph type="body" idx="1"/>
          </p:nvPr>
        </p:nvSpPr>
        <p:spPr bwMode="auto">
          <a:xfrm>
            <a:off x="684213" y="1557338"/>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pic>
        <p:nvPicPr>
          <p:cNvPr id="25604" name="Bild 8"/>
          <p:cNvPicPr>
            <a:picLocks noChangeAspect="1"/>
          </p:cNvPicPr>
          <p:nvPr userDrawn="1"/>
        </p:nvPicPr>
        <p:blipFill>
          <a:blip r:embed="rId14"/>
          <a:srcRect/>
          <a:stretch>
            <a:fillRect/>
          </a:stretch>
        </p:blipFill>
        <p:spPr bwMode="auto">
          <a:xfrm>
            <a:off x="0" y="6350000"/>
            <a:ext cx="9144000" cy="508000"/>
          </a:xfrm>
          <a:prstGeom prst="rect">
            <a:avLst/>
          </a:prstGeom>
          <a:noFill/>
          <a:ln w="9525">
            <a:noFill/>
            <a:miter lim="800000"/>
            <a:headEnd/>
            <a:tailEnd/>
          </a:ln>
        </p:spPr>
      </p:pic>
      <p:pic>
        <p:nvPicPr>
          <p:cNvPr id="25605" name="Picture 24" descr="SUB-rechts-weiss"/>
          <p:cNvPicPr>
            <a:picLocks noChangeAspect="1" noChangeArrowheads="1"/>
          </p:cNvPicPr>
          <p:nvPr userDrawn="1"/>
        </p:nvPicPr>
        <p:blipFill>
          <a:blip r:embed="rId15"/>
          <a:srcRect/>
          <a:stretch>
            <a:fillRect/>
          </a:stretch>
        </p:blipFill>
        <p:spPr bwMode="auto">
          <a:xfrm>
            <a:off x="6096000" y="6477000"/>
            <a:ext cx="2749550" cy="228600"/>
          </a:xfrm>
          <a:prstGeom prst="rect">
            <a:avLst/>
          </a:prstGeom>
          <a:noFill/>
          <a:ln w="9525">
            <a:noFill/>
            <a:miter lim="800000"/>
            <a:headEnd/>
            <a:tailEnd/>
          </a:ln>
        </p:spPr>
      </p:pic>
      <p:pic>
        <p:nvPicPr>
          <p:cNvPr id="25606" name="Picture 25" descr="unilogo_gro_weiss"/>
          <p:cNvPicPr>
            <a:picLocks noChangeAspect="1" noChangeArrowheads="1"/>
          </p:cNvPicPr>
          <p:nvPr userDrawn="1"/>
        </p:nvPicPr>
        <p:blipFill>
          <a:blip r:embed="rId16"/>
          <a:srcRect/>
          <a:stretch>
            <a:fillRect/>
          </a:stretch>
        </p:blipFill>
        <p:spPr bwMode="auto">
          <a:xfrm>
            <a:off x="152400" y="6400800"/>
            <a:ext cx="2133600" cy="412750"/>
          </a:xfrm>
          <a:prstGeom prst="rect">
            <a:avLst/>
          </a:prstGeom>
          <a:noFill/>
          <a:ln w="9525">
            <a:noFill/>
            <a:miter lim="800000"/>
            <a:headEnd/>
            <a:tailEnd/>
          </a:ln>
        </p:spPr>
      </p:pic>
      <p:sp>
        <p:nvSpPr>
          <p:cNvPr id="4104" name="Rectangle 8"/>
          <p:cNvSpPr>
            <a:spLocks noGrp="1" noChangeArrowheads="1"/>
          </p:cNvSpPr>
          <p:nvPr>
            <p:ph type="sldNum" sz="quarter" idx="4"/>
          </p:nvPr>
        </p:nvSpPr>
        <p:spPr bwMode="auto">
          <a:xfrm>
            <a:off x="8783638" y="6570663"/>
            <a:ext cx="360362" cy="28733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Unicode MS" pitchFamily="34" charset="-128"/>
                <a:cs typeface="+mn-cs"/>
              </a:defRPr>
            </a:lvl1pPr>
          </a:lstStyle>
          <a:p>
            <a:pPr>
              <a:defRPr/>
            </a:pPr>
            <a:r>
              <a:rPr lang="de-DE"/>
              <a:t>1</a:t>
            </a:r>
          </a:p>
        </p:txBody>
      </p:sp>
      <p:sp>
        <p:nvSpPr>
          <p:cNvPr id="4105" name="Rectangle 9"/>
          <p:cNvSpPr>
            <a:spLocks noGrp="1" noChangeArrowheads="1"/>
          </p:cNvSpPr>
          <p:nvPr>
            <p:ph type="ftr" sz="quarter" idx="3"/>
          </p:nvPr>
        </p:nvSpPr>
        <p:spPr bwMode="auto">
          <a:xfrm>
            <a:off x="2555875" y="6524625"/>
            <a:ext cx="3400425" cy="2159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900">
                <a:solidFill>
                  <a:srgbClr val="FFFFFF"/>
                </a:solidFill>
                <a:latin typeface="Arial Unicode MS" pitchFamily="34" charset="-128"/>
                <a:cs typeface="+mn-cs"/>
              </a:defRPr>
            </a:lvl1pPr>
          </a:lstStyle>
          <a:p>
            <a:pPr>
              <a:defRPr/>
            </a:pPr>
            <a:r>
              <a:rPr lang="de-DE"/>
              <a:t>Open Access: Überblick und Finanzierung: 15. Januar 2013</a:t>
            </a:r>
          </a:p>
        </p:txBody>
      </p:sp>
    </p:spTree>
    <p:extLst>
      <p:ext uri="{BB962C8B-B14F-4D97-AF65-F5344CB8AC3E}">
        <p14:creationId xmlns:p14="http://schemas.microsoft.com/office/powerpoint/2010/main" val="762230767"/>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hf sldNum="0" hdr="0"/>
  <p:txStyles>
    <p:titleStyle>
      <a:lvl1pPr algn="l" rtl="0" eaLnBrk="0" fontAlgn="base" hangingPunct="0">
        <a:spcBef>
          <a:spcPct val="0"/>
        </a:spcBef>
        <a:spcAft>
          <a:spcPct val="0"/>
        </a:spcAft>
        <a:defRPr sz="2400">
          <a:solidFill>
            <a:srgbClr val="003867"/>
          </a:solidFill>
          <a:latin typeface="+mj-lt"/>
          <a:ea typeface="+mj-ea"/>
          <a:cs typeface="+mj-cs"/>
        </a:defRPr>
      </a:lvl1pPr>
      <a:lvl2pPr algn="l" rtl="0" eaLnBrk="0" fontAlgn="base" hangingPunct="0">
        <a:spcBef>
          <a:spcPct val="0"/>
        </a:spcBef>
        <a:spcAft>
          <a:spcPct val="0"/>
        </a:spcAft>
        <a:defRPr sz="2400">
          <a:solidFill>
            <a:srgbClr val="003867"/>
          </a:solidFill>
          <a:latin typeface="Arial Unicode MS" pitchFamily="34" charset="-128"/>
        </a:defRPr>
      </a:lvl2pPr>
      <a:lvl3pPr algn="l" rtl="0" eaLnBrk="0" fontAlgn="base" hangingPunct="0">
        <a:spcBef>
          <a:spcPct val="0"/>
        </a:spcBef>
        <a:spcAft>
          <a:spcPct val="0"/>
        </a:spcAft>
        <a:defRPr sz="2400">
          <a:solidFill>
            <a:srgbClr val="003867"/>
          </a:solidFill>
          <a:latin typeface="Arial Unicode MS" pitchFamily="34" charset="-128"/>
        </a:defRPr>
      </a:lvl3pPr>
      <a:lvl4pPr algn="l" rtl="0" eaLnBrk="0" fontAlgn="base" hangingPunct="0">
        <a:spcBef>
          <a:spcPct val="0"/>
        </a:spcBef>
        <a:spcAft>
          <a:spcPct val="0"/>
        </a:spcAft>
        <a:defRPr sz="2400">
          <a:solidFill>
            <a:srgbClr val="003867"/>
          </a:solidFill>
          <a:latin typeface="Arial Unicode MS" pitchFamily="34" charset="-128"/>
        </a:defRPr>
      </a:lvl4pPr>
      <a:lvl5pPr algn="l" rtl="0" eaLnBrk="0" fontAlgn="base" hangingPunct="0">
        <a:spcBef>
          <a:spcPct val="0"/>
        </a:spcBef>
        <a:spcAft>
          <a:spcPct val="0"/>
        </a:spcAft>
        <a:defRPr sz="2400">
          <a:solidFill>
            <a:srgbClr val="003867"/>
          </a:solidFill>
          <a:latin typeface="Arial Unicode MS" pitchFamily="34" charset="-128"/>
        </a:defRPr>
      </a:lvl5pPr>
      <a:lvl6pPr marL="457200" algn="l" rtl="0" fontAlgn="base">
        <a:spcBef>
          <a:spcPct val="0"/>
        </a:spcBef>
        <a:spcAft>
          <a:spcPct val="0"/>
        </a:spcAft>
        <a:defRPr sz="2400">
          <a:solidFill>
            <a:srgbClr val="003867"/>
          </a:solidFill>
          <a:latin typeface="Arial Unicode MS" pitchFamily="34" charset="-128"/>
        </a:defRPr>
      </a:lvl6pPr>
      <a:lvl7pPr marL="914400" algn="l" rtl="0" fontAlgn="base">
        <a:spcBef>
          <a:spcPct val="0"/>
        </a:spcBef>
        <a:spcAft>
          <a:spcPct val="0"/>
        </a:spcAft>
        <a:defRPr sz="2400">
          <a:solidFill>
            <a:srgbClr val="003867"/>
          </a:solidFill>
          <a:latin typeface="Arial Unicode MS" pitchFamily="34" charset="-128"/>
        </a:defRPr>
      </a:lvl7pPr>
      <a:lvl8pPr marL="1371600" algn="l" rtl="0" fontAlgn="base">
        <a:spcBef>
          <a:spcPct val="0"/>
        </a:spcBef>
        <a:spcAft>
          <a:spcPct val="0"/>
        </a:spcAft>
        <a:defRPr sz="2400">
          <a:solidFill>
            <a:srgbClr val="003867"/>
          </a:solidFill>
          <a:latin typeface="Arial Unicode MS" pitchFamily="34" charset="-128"/>
        </a:defRPr>
      </a:lvl8pPr>
      <a:lvl9pPr marL="1828800" algn="l" rtl="0" fontAlgn="base">
        <a:spcBef>
          <a:spcPct val="0"/>
        </a:spcBef>
        <a:spcAft>
          <a:spcPct val="0"/>
        </a:spcAft>
        <a:defRPr sz="2400">
          <a:solidFill>
            <a:srgbClr val="003867"/>
          </a:solidFill>
          <a:latin typeface="Arial Unicode MS" pitchFamily="34" charset="-128"/>
        </a:defRPr>
      </a:lvl9pPr>
    </p:titleStyle>
    <p:bodyStyle>
      <a:lvl1pPr marL="342900" indent="-342900" algn="l" rtl="0" eaLnBrk="0" fontAlgn="base" hangingPunct="0">
        <a:spcBef>
          <a:spcPct val="20000"/>
        </a:spcBef>
        <a:spcAft>
          <a:spcPct val="0"/>
        </a:spcAft>
        <a:buChar char="•"/>
        <a:defRPr>
          <a:solidFill>
            <a:schemeClr val="bg2"/>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2"/>
          </a:solidFill>
          <a:latin typeface="+mn-lt"/>
        </a:defRPr>
      </a:lvl2pPr>
      <a:lvl3pPr marL="1143000" indent="-228600" algn="l" rtl="0" eaLnBrk="0" fontAlgn="base" hangingPunct="0">
        <a:spcBef>
          <a:spcPct val="20000"/>
        </a:spcBef>
        <a:spcAft>
          <a:spcPct val="0"/>
        </a:spcAft>
        <a:buChar char="•"/>
        <a:defRPr sz="1400">
          <a:solidFill>
            <a:schemeClr val="bg2"/>
          </a:solidFill>
          <a:latin typeface="+mn-lt"/>
        </a:defRPr>
      </a:lvl3pPr>
      <a:lvl4pPr marL="1600200" indent="-228600" algn="l" rtl="0" eaLnBrk="0" fontAlgn="base" hangingPunct="0">
        <a:spcBef>
          <a:spcPct val="20000"/>
        </a:spcBef>
        <a:spcAft>
          <a:spcPct val="0"/>
        </a:spcAft>
        <a:buChar char="–"/>
        <a:defRPr sz="1200">
          <a:solidFill>
            <a:schemeClr val="bg2"/>
          </a:solidFill>
          <a:latin typeface="+mn-lt"/>
        </a:defRPr>
      </a:lvl4pPr>
      <a:lvl5pPr marL="2057400" indent="-228600" algn="l" rtl="0" eaLnBrk="0" fontAlgn="base" hangingPunct="0">
        <a:spcBef>
          <a:spcPct val="20000"/>
        </a:spcBef>
        <a:spcAft>
          <a:spcPct val="0"/>
        </a:spcAft>
        <a:buChar char="»"/>
        <a:defRPr sz="1000">
          <a:solidFill>
            <a:schemeClr val="bg2"/>
          </a:solidFill>
          <a:latin typeface="+mn-lt"/>
        </a:defRPr>
      </a:lvl5pPr>
      <a:lvl6pPr marL="2514600" indent="-228600" algn="l" rtl="0" fontAlgn="base">
        <a:spcBef>
          <a:spcPct val="20000"/>
        </a:spcBef>
        <a:spcAft>
          <a:spcPct val="0"/>
        </a:spcAft>
        <a:buChar char="»"/>
        <a:defRPr sz="1000">
          <a:solidFill>
            <a:schemeClr val="bg2"/>
          </a:solidFill>
          <a:latin typeface="+mn-lt"/>
        </a:defRPr>
      </a:lvl6pPr>
      <a:lvl7pPr marL="2971800" indent="-228600" algn="l" rtl="0" fontAlgn="base">
        <a:spcBef>
          <a:spcPct val="20000"/>
        </a:spcBef>
        <a:spcAft>
          <a:spcPct val="0"/>
        </a:spcAft>
        <a:buChar char="»"/>
        <a:defRPr sz="1000">
          <a:solidFill>
            <a:schemeClr val="bg2"/>
          </a:solidFill>
          <a:latin typeface="+mn-lt"/>
        </a:defRPr>
      </a:lvl7pPr>
      <a:lvl8pPr marL="3429000" indent="-228600" algn="l" rtl="0" fontAlgn="base">
        <a:spcBef>
          <a:spcPct val="20000"/>
        </a:spcBef>
        <a:spcAft>
          <a:spcPct val="0"/>
        </a:spcAft>
        <a:buChar char="»"/>
        <a:defRPr sz="1000">
          <a:solidFill>
            <a:schemeClr val="bg2"/>
          </a:solidFill>
          <a:latin typeface="+mn-lt"/>
        </a:defRPr>
      </a:lvl8pPr>
      <a:lvl9pPr marL="3886200" indent="-228600" algn="l" rtl="0" fontAlgn="base">
        <a:spcBef>
          <a:spcPct val="20000"/>
        </a:spcBef>
        <a:spcAft>
          <a:spcPct val="0"/>
        </a:spcAft>
        <a:buChar char="»"/>
        <a:defRPr sz="1000">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5"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106"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D5D6DE45-EF3B-4EDB-A923-3D387A6ABB12}" type="slidenum">
              <a:rPr lang="de-DE">
                <a:solidFill>
                  <a:prstClr val="black">
                    <a:tint val="75000"/>
                  </a:prstClr>
                </a:solidFill>
              </a:rPr>
              <a:pPr>
                <a:defRPr/>
              </a:pPr>
              <a:t>‹Nr.›</a:t>
            </a:fld>
            <a:endParaRPr lang="de-DE">
              <a:solidFill>
                <a:prstClr val="black">
                  <a:tint val="75000"/>
                </a:prstClr>
              </a:solidFill>
            </a:endParaRPr>
          </a:p>
        </p:txBody>
      </p:sp>
      <p:sp>
        <p:nvSpPr>
          <p:cNvPr id="7" name="Rectangle 15"/>
          <p:cNvSpPr>
            <a:spLocks noChangeArrowheads="1"/>
          </p:cNvSpPr>
          <p:nvPr userDrawn="1"/>
        </p:nvSpPr>
        <p:spPr bwMode="auto">
          <a:xfrm>
            <a:off x="-11113" y="0"/>
            <a:ext cx="579438" cy="6858000"/>
          </a:xfrm>
          <a:prstGeom prst="rect">
            <a:avLst/>
          </a:prstGeom>
          <a:gradFill rotWithShape="0">
            <a:gsLst>
              <a:gs pos="0">
                <a:srgbClr val="C5D5EF"/>
              </a:gs>
              <a:gs pos="100000">
                <a:srgbClr val="18336A"/>
              </a:gs>
            </a:gsLst>
            <a:lin ang="5400000" scaled="1"/>
          </a:gradFill>
          <a:ln w="9525">
            <a:noFill/>
            <a:miter lim="800000"/>
            <a:headEnd/>
            <a:tailEnd/>
          </a:ln>
          <a:effectLst/>
        </p:spPr>
        <p:txBody>
          <a:bodyPr wrap="none" anchor="ctr"/>
          <a:lstStyle/>
          <a:p>
            <a:pPr>
              <a:defRPr/>
            </a:pPr>
            <a:endParaRPr lang="de-DE">
              <a:solidFill>
                <a:prstClr val="black"/>
              </a:solidFill>
            </a:endParaRPr>
          </a:p>
        </p:txBody>
      </p:sp>
      <p:graphicFrame>
        <p:nvGraphicFramePr>
          <p:cNvPr id="1102" name="Object 78"/>
          <p:cNvGraphicFramePr>
            <a:graphicFrameLocks noChangeAspect="1"/>
          </p:cNvGraphicFramePr>
          <p:nvPr/>
        </p:nvGraphicFramePr>
        <p:xfrm>
          <a:off x="-36513" y="158750"/>
          <a:ext cx="600076" cy="484188"/>
        </p:xfrm>
        <a:graphic>
          <a:graphicData uri="http://schemas.openxmlformats.org/presentationml/2006/ole">
            <mc:AlternateContent xmlns:mc="http://schemas.openxmlformats.org/markup-compatibility/2006">
              <mc:Choice xmlns:v="urn:schemas-microsoft-com:vml" Requires="v">
                <p:oleObj spid="_x0000_s10278" name="Image" r:id="rId14" imgW="114119" imgH="91440" progId="">
                  <p:embed/>
                </p:oleObj>
              </mc:Choice>
              <mc:Fallback>
                <p:oleObj name="Image" r:id="rId14" imgW="114119" imgH="91440" progId="">
                  <p:embed/>
                  <p:pic>
                    <p:nvPicPr>
                      <p:cNvPr id="0" name=""/>
                      <p:cNvPicPr>
                        <a:picLocks noChangeAspect="1" noChangeArrowheads="1"/>
                      </p:cNvPicPr>
                      <p:nvPr/>
                    </p:nvPicPr>
                    <p:blipFill>
                      <a:blip r:embed="rId15">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36513" y="158750"/>
                        <a:ext cx="600076"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03" name="Object 79"/>
          <p:cNvGraphicFramePr>
            <a:graphicFrameLocks noChangeAspect="1"/>
          </p:cNvGraphicFramePr>
          <p:nvPr/>
        </p:nvGraphicFramePr>
        <p:xfrm>
          <a:off x="101600" y="715963"/>
          <a:ext cx="350838" cy="6072187"/>
        </p:xfrm>
        <a:graphic>
          <a:graphicData uri="http://schemas.openxmlformats.org/presentationml/2006/ole">
            <mc:AlternateContent xmlns:mc="http://schemas.openxmlformats.org/markup-compatibility/2006">
              <mc:Choice xmlns:v="urn:schemas-microsoft-com:vml" Requires="v">
                <p:oleObj spid="_x0000_s10279" name="Image" r:id="rId16" imgW="609524" imgH="10158730" progId="">
                  <p:embed/>
                </p:oleObj>
              </mc:Choice>
              <mc:Fallback>
                <p:oleObj name="Image" r:id="rId16" imgW="609524" imgH="10158730" progId="">
                  <p:embed/>
                  <p:pic>
                    <p:nvPicPr>
                      <p:cNvPr id="0" name=""/>
                      <p:cNvPicPr>
                        <a:picLocks noChangeAspect="1" noChangeArrowheads="1"/>
                      </p:cNvPicPr>
                      <p:nvPr/>
                    </p:nvPicPr>
                    <p:blipFill>
                      <a:blip r:embed="rId17">
                        <a:clrChange>
                          <a:clrFrom>
                            <a:srgbClr val="000000"/>
                          </a:clrFrom>
                          <a:clrTo>
                            <a:srgbClr val="000000">
                              <a:alpha val="0"/>
                            </a:srgbClr>
                          </a:clrTo>
                        </a:clrChange>
                        <a:lum bright="78000" contrast="-6000"/>
                        <a:extLst>
                          <a:ext uri="{28A0092B-C50C-407E-A947-70E740481C1C}">
                            <a14:useLocalDpi xmlns:a14="http://schemas.microsoft.com/office/drawing/2010/main" val="0"/>
                          </a:ext>
                        </a:extLst>
                      </a:blip>
                      <a:srcRect/>
                      <a:stretch>
                        <a:fillRect/>
                      </a:stretch>
                    </p:blipFill>
                    <p:spPr bwMode="auto">
                      <a:xfrm>
                        <a:off x="101600" y="715963"/>
                        <a:ext cx="350838"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25144858"/>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762000"/>
            <a:ext cx="7772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Click </a:t>
            </a:r>
            <a:r>
              <a:rPr lang="de-DE" dirty="0" err="1" smtClean="0"/>
              <a:t>to</a:t>
            </a:r>
            <a:r>
              <a:rPr lang="de-DE" dirty="0" smtClean="0"/>
              <a:t> </a:t>
            </a:r>
            <a:r>
              <a:rPr lang="de-DE" dirty="0" err="1" smtClean="0"/>
              <a:t>edit</a:t>
            </a:r>
            <a:r>
              <a:rPr lang="de-DE" dirty="0" smtClean="0"/>
              <a:t> Master title style</a:t>
            </a:r>
          </a:p>
        </p:txBody>
      </p:sp>
      <p:sp>
        <p:nvSpPr>
          <p:cNvPr id="25603" name="Rectangle 3"/>
          <p:cNvSpPr>
            <a:spLocks noGrp="1" noChangeArrowheads="1"/>
          </p:cNvSpPr>
          <p:nvPr>
            <p:ph type="body" idx="1"/>
          </p:nvPr>
        </p:nvSpPr>
        <p:spPr bwMode="auto">
          <a:xfrm>
            <a:off x="684213" y="1557338"/>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smtClean="0"/>
          </a:p>
        </p:txBody>
      </p:sp>
      <p:pic>
        <p:nvPicPr>
          <p:cNvPr id="25604" name="Bild 8"/>
          <p:cNvPicPr>
            <a:picLocks noChangeAspect="1"/>
          </p:cNvPicPr>
          <p:nvPr userDrawn="1"/>
        </p:nvPicPr>
        <p:blipFill>
          <a:blip r:embed="rId11"/>
          <a:srcRect/>
          <a:stretch>
            <a:fillRect/>
          </a:stretch>
        </p:blipFill>
        <p:spPr bwMode="auto">
          <a:xfrm>
            <a:off x="0" y="6350000"/>
            <a:ext cx="9144000" cy="508000"/>
          </a:xfrm>
          <a:prstGeom prst="rect">
            <a:avLst/>
          </a:prstGeom>
          <a:noFill/>
          <a:ln w="9525">
            <a:noFill/>
            <a:miter lim="800000"/>
            <a:headEnd/>
            <a:tailEnd/>
          </a:ln>
        </p:spPr>
      </p:pic>
      <p:pic>
        <p:nvPicPr>
          <p:cNvPr id="25605" name="Picture 24" descr="SUB-rechts-weiss"/>
          <p:cNvPicPr>
            <a:picLocks noChangeAspect="1" noChangeArrowheads="1"/>
          </p:cNvPicPr>
          <p:nvPr userDrawn="1"/>
        </p:nvPicPr>
        <p:blipFill>
          <a:blip r:embed="rId12"/>
          <a:srcRect/>
          <a:stretch>
            <a:fillRect/>
          </a:stretch>
        </p:blipFill>
        <p:spPr bwMode="auto">
          <a:xfrm>
            <a:off x="6096000" y="6477000"/>
            <a:ext cx="2749550" cy="228600"/>
          </a:xfrm>
          <a:prstGeom prst="rect">
            <a:avLst/>
          </a:prstGeom>
          <a:noFill/>
          <a:ln w="9525">
            <a:noFill/>
            <a:miter lim="800000"/>
            <a:headEnd/>
            <a:tailEnd/>
          </a:ln>
        </p:spPr>
      </p:pic>
      <p:pic>
        <p:nvPicPr>
          <p:cNvPr id="25606" name="Picture 25" descr="unilogo_gro_weiss"/>
          <p:cNvPicPr>
            <a:picLocks noChangeAspect="1" noChangeArrowheads="1"/>
          </p:cNvPicPr>
          <p:nvPr userDrawn="1"/>
        </p:nvPicPr>
        <p:blipFill>
          <a:blip r:embed="rId13"/>
          <a:srcRect/>
          <a:stretch>
            <a:fillRect/>
          </a:stretch>
        </p:blipFill>
        <p:spPr bwMode="auto">
          <a:xfrm>
            <a:off x="152400" y="6400800"/>
            <a:ext cx="2133600" cy="412750"/>
          </a:xfrm>
          <a:prstGeom prst="rect">
            <a:avLst/>
          </a:prstGeom>
          <a:noFill/>
          <a:ln w="9525">
            <a:noFill/>
            <a:miter lim="800000"/>
            <a:headEnd/>
            <a:tailEnd/>
          </a:ln>
        </p:spPr>
      </p:pic>
      <p:sp>
        <p:nvSpPr>
          <p:cNvPr id="4104" name="Rectangle 8"/>
          <p:cNvSpPr>
            <a:spLocks noGrp="1" noChangeArrowheads="1"/>
          </p:cNvSpPr>
          <p:nvPr>
            <p:ph type="sldNum" sz="quarter" idx="4"/>
          </p:nvPr>
        </p:nvSpPr>
        <p:spPr bwMode="auto">
          <a:xfrm>
            <a:off x="8783638" y="6570663"/>
            <a:ext cx="360362" cy="28733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Unicode MS" pitchFamily="34" charset="-128"/>
                <a:cs typeface="+mn-cs"/>
              </a:defRPr>
            </a:lvl1pPr>
          </a:lstStyle>
          <a:p>
            <a:pPr>
              <a:defRPr/>
            </a:pPr>
            <a:r>
              <a:rPr lang="de-DE"/>
              <a:t>1</a:t>
            </a:r>
          </a:p>
        </p:txBody>
      </p:sp>
    </p:spTree>
    <p:extLst>
      <p:ext uri="{BB962C8B-B14F-4D97-AF65-F5344CB8AC3E}">
        <p14:creationId xmlns:p14="http://schemas.microsoft.com/office/powerpoint/2010/main" val="299231088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Lst>
  <p:hf sldNum="0" hdr="0"/>
  <p:txStyles>
    <p:titleStyle>
      <a:lvl1pPr algn="l" rtl="0" eaLnBrk="0" fontAlgn="base" hangingPunct="0">
        <a:spcBef>
          <a:spcPct val="0"/>
        </a:spcBef>
        <a:spcAft>
          <a:spcPct val="0"/>
        </a:spcAft>
        <a:defRPr sz="2800">
          <a:solidFill>
            <a:srgbClr val="0E159A"/>
          </a:solidFill>
          <a:latin typeface="Roboto Condensed" panose="02000000000000000000" pitchFamily="2" charset="0"/>
          <a:ea typeface="Roboto Condensed" panose="02000000000000000000" pitchFamily="2" charset="0"/>
          <a:cs typeface="Roboto Condensed" panose="02000000000000000000" pitchFamily="2" charset="0"/>
        </a:defRPr>
      </a:lvl1pPr>
      <a:lvl2pPr algn="l" rtl="0" eaLnBrk="0" fontAlgn="base" hangingPunct="0">
        <a:spcBef>
          <a:spcPct val="0"/>
        </a:spcBef>
        <a:spcAft>
          <a:spcPct val="0"/>
        </a:spcAft>
        <a:defRPr sz="2400">
          <a:solidFill>
            <a:srgbClr val="003867"/>
          </a:solidFill>
          <a:latin typeface="Arial Unicode MS" pitchFamily="34" charset="-128"/>
        </a:defRPr>
      </a:lvl2pPr>
      <a:lvl3pPr algn="l" rtl="0" eaLnBrk="0" fontAlgn="base" hangingPunct="0">
        <a:spcBef>
          <a:spcPct val="0"/>
        </a:spcBef>
        <a:spcAft>
          <a:spcPct val="0"/>
        </a:spcAft>
        <a:defRPr sz="2400">
          <a:solidFill>
            <a:srgbClr val="003867"/>
          </a:solidFill>
          <a:latin typeface="Arial Unicode MS" pitchFamily="34" charset="-128"/>
        </a:defRPr>
      </a:lvl3pPr>
      <a:lvl4pPr algn="l" rtl="0" eaLnBrk="0" fontAlgn="base" hangingPunct="0">
        <a:spcBef>
          <a:spcPct val="0"/>
        </a:spcBef>
        <a:spcAft>
          <a:spcPct val="0"/>
        </a:spcAft>
        <a:defRPr sz="2400">
          <a:solidFill>
            <a:srgbClr val="003867"/>
          </a:solidFill>
          <a:latin typeface="Arial Unicode MS" pitchFamily="34" charset="-128"/>
        </a:defRPr>
      </a:lvl4pPr>
      <a:lvl5pPr algn="l" rtl="0" eaLnBrk="0" fontAlgn="base" hangingPunct="0">
        <a:spcBef>
          <a:spcPct val="0"/>
        </a:spcBef>
        <a:spcAft>
          <a:spcPct val="0"/>
        </a:spcAft>
        <a:defRPr sz="2400">
          <a:solidFill>
            <a:srgbClr val="003867"/>
          </a:solidFill>
          <a:latin typeface="Arial Unicode MS" pitchFamily="34" charset="-128"/>
        </a:defRPr>
      </a:lvl5pPr>
      <a:lvl6pPr marL="457200" algn="l" rtl="0" fontAlgn="base">
        <a:spcBef>
          <a:spcPct val="0"/>
        </a:spcBef>
        <a:spcAft>
          <a:spcPct val="0"/>
        </a:spcAft>
        <a:defRPr sz="2400">
          <a:solidFill>
            <a:srgbClr val="003867"/>
          </a:solidFill>
          <a:latin typeface="Arial Unicode MS" pitchFamily="34" charset="-128"/>
        </a:defRPr>
      </a:lvl6pPr>
      <a:lvl7pPr marL="914400" algn="l" rtl="0" fontAlgn="base">
        <a:spcBef>
          <a:spcPct val="0"/>
        </a:spcBef>
        <a:spcAft>
          <a:spcPct val="0"/>
        </a:spcAft>
        <a:defRPr sz="2400">
          <a:solidFill>
            <a:srgbClr val="003867"/>
          </a:solidFill>
          <a:latin typeface="Arial Unicode MS" pitchFamily="34" charset="-128"/>
        </a:defRPr>
      </a:lvl7pPr>
      <a:lvl8pPr marL="1371600" algn="l" rtl="0" fontAlgn="base">
        <a:spcBef>
          <a:spcPct val="0"/>
        </a:spcBef>
        <a:spcAft>
          <a:spcPct val="0"/>
        </a:spcAft>
        <a:defRPr sz="2400">
          <a:solidFill>
            <a:srgbClr val="003867"/>
          </a:solidFill>
          <a:latin typeface="Arial Unicode MS" pitchFamily="34" charset="-128"/>
        </a:defRPr>
      </a:lvl8pPr>
      <a:lvl9pPr marL="1828800" algn="l" rtl="0" fontAlgn="base">
        <a:spcBef>
          <a:spcPct val="0"/>
        </a:spcBef>
        <a:spcAft>
          <a:spcPct val="0"/>
        </a:spcAft>
        <a:defRPr sz="2400">
          <a:solidFill>
            <a:srgbClr val="003867"/>
          </a:solidFill>
          <a:latin typeface="Arial Unicode MS" pitchFamily="34" charset="-128"/>
        </a:defRPr>
      </a:lvl9pPr>
    </p:titleStyle>
    <p:bodyStyle>
      <a:lvl1pPr marL="342900" indent="-342900" algn="l" rtl="0" eaLnBrk="0" fontAlgn="base" hangingPunct="0">
        <a:spcBef>
          <a:spcPct val="20000"/>
        </a:spcBef>
        <a:spcAft>
          <a:spcPct val="0"/>
        </a:spcAft>
        <a:buChar char="•"/>
        <a:defRPr>
          <a:solidFill>
            <a:schemeClr val="bg2"/>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742950" indent="-285750" algn="l" rtl="0" eaLnBrk="0" fontAlgn="base" hangingPunct="0">
        <a:spcBef>
          <a:spcPct val="20000"/>
        </a:spcBef>
        <a:spcAft>
          <a:spcPct val="0"/>
        </a:spcAft>
        <a:buChar char="–"/>
        <a:defRPr sz="1600">
          <a:solidFill>
            <a:schemeClr val="bg2"/>
          </a:solidFill>
          <a:latin typeface="Roboto Condensed Light" panose="02000000000000000000" pitchFamily="2" charset="0"/>
          <a:ea typeface="Roboto Condensed Light" panose="02000000000000000000" pitchFamily="2" charset="0"/>
          <a:cs typeface="Roboto Condensed Light" panose="02000000000000000000" pitchFamily="2" charset="0"/>
        </a:defRPr>
      </a:lvl2pPr>
      <a:lvl3pPr marL="1143000" indent="-228600" algn="l" rtl="0" eaLnBrk="0" fontAlgn="base" hangingPunct="0">
        <a:spcBef>
          <a:spcPct val="20000"/>
        </a:spcBef>
        <a:spcAft>
          <a:spcPct val="0"/>
        </a:spcAft>
        <a:buChar char="•"/>
        <a:defRPr sz="1400">
          <a:solidFill>
            <a:schemeClr val="bg2"/>
          </a:solidFill>
          <a:latin typeface="Roboto Condensed Light" panose="02000000000000000000" pitchFamily="2" charset="0"/>
          <a:ea typeface="Roboto Condensed Light" panose="02000000000000000000" pitchFamily="2" charset="0"/>
          <a:cs typeface="Roboto Condensed Light" panose="02000000000000000000" pitchFamily="2" charset="0"/>
        </a:defRPr>
      </a:lvl3pPr>
      <a:lvl4pPr marL="1600200" indent="-228600" algn="l" rtl="0" eaLnBrk="0" fontAlgn="base" hangingPunct="0">
        <a:spcBef>
          <a:spcPct val="20000"/>
        </a:spcBef>
        <a:spcAft>
          <a:spcPct val="0"/>
        </a:spcAft>
        <a:buChar char="–"/>
        <a:defRPr sz="1200">
          <a:solidFill>
            <a:schemeClr val="bg2"/>
          </a:solidFill>
          <a:latin typeface="Roboto Condensed Light" panose="02000000000000000000" pitchFamily="2" charset="0"/>
          <a:ea typeface="Roboto Condensed Light" panose="02000000000000000000" pitchFamily="2" charset="0"/>
          <a:cs typeface="Roboto Condensed Light" panose="02000000000000000000" pitchFamily="2" charset="0"/>
        </a:defRPr>
      </a:lvl4pPr>
      <a:lvl5pPr marL="2057400" indent="-228600" algn="l" rtl="0" eaLnBrk="0" fontAlgn="base" hangingPunct="0">
        <a:spcBef>
          <a:spcPct val="20000"/>
        </a:spcBef>
        <a:spcAft>
          <a:spcPct val="0"/>
        </a:spcAft>
        <a:buChar char="»"/>
        <a:defRPr sz="1000">
          <a:solidFill>
            <a:schemeClr val="bg2"/>
          </a:solidFill>
          <a:latin typeface="Roboto Condensed Light" panose="02000000000000000000" pitchFamily="2" charset="0"/>
          <a:ea typeface="Roboto Condensed Light" panose="02000000000000000000" pitchFamily="2" charset="0"/>
          <a:cs typeface="Roboto Condensed Light" panose="02000000000000000000" pitchFamily="2" charset="0"/>
        </a:defRPr>
      </a:lvl5pPr>
      <a:lvl6pPr marL="2514600" indent="-228600" algn="l" rtl="0" fontAlgn="base">
        <a:spcBef>
          <a:spcPct val="20000"/>
        </a:spcBef>
        <a:spcAft>
          <a:spcPct val="0"/>
        </a:spcAft>
        <a:buChar char="»"/>
        <a:defRPr sz="1000">
          <a:solidFill>
            <a:schemeClr val="bg2"/>
          </a:solidFill>
          <a:latin typeface="+mn-lt"/>
        </a:defRPr>
      </a:lvl6pPr>
      <a:lvl7pPr marL="2971800" indent="-228600" algn="l" rtl="0" fontAlgn="base">
        <a:spcBef>
          <a:spcPct val="20000"/>
        </a:spcBef>
        <a:spcAft>
          <a:spcPct val="0"/>
        </a:spcAft>
        <a:buChar char="»"/>
        <a:defRPr sz="1000">
          <a:solidFill>
            <a:schemeClr val="bg2"/>
          </a:solidFill>
          <a:latin typeface="+mn-lt"/>
        </a:defRPr>
      </a:lvl7pPr>
      <a:lvl8pPr marL="3429000" indent="-228600" algn="l" rtl="0" fontAlgn="base">
        <a:spcBef>
          <a:spcPct val="20000"/>
        </a:spcBef>
        <a:spcAft>
          <a:spcPct val="0"/>
        </a:spcAft>
        <a:buChar char="»"/>
        <a:defRPr sz="1000">
          <a:solidFill>
            <a:schemeClr val="bg2"/>
          </a:solidFill>
          <a:latin typeface="+mn-lt"/>
        </a:defRPr>
      </a:lvl8pPr>
      <a:lvl9pPr marL="3886200" indent="-228600" algn="l" rtl="0" fontAlgn="base">
        <a:spcBef>
          <a:spcPct val="20000"/>
        </a:spcBef>
        <a:spcAft>
          <a:spcPct val="0"/>
        </a:spcAft>
        <a:buChar char="»"/>
        <a:defRPr sz="1000">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9.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76.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8.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5.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hyperlink" Target="https://commons.wikimedia.org/wiki/File:Chiang_Rai,_Northern_Thailand,_construction_project.jpg" TargetMode="External"/><Relationship Id="rId2" Type="http://schemas.openxmlformats.org/officeDocument/2006/relationships/image" Target="../media/image48.jpeg"/><Relationship Id="rId1" Type="http://schemas.openxmlformats.org/officeDocument/2006/relationships/slideLayout" Target="../slideLayouts/slideLayout81.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https://commons.wikimedia.org/wiki/Category:Alsace_restaurants_in_Paris#/media/File:La_Strasbourgeoise,_5_Rue_du_8_Mai_1945,_75010_Paris,_5_June_2011_-_panoramio.jpg" TargetMode="External"/><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2951163" y="4076700"/>
            <a:ext cx="5973762" cy="673100"/>
          </a:xfrm>
        </p:spPr>
        <p:txBody>
          <a:bodyPr rtlCol="0">
            <a:normAutofit/>
          </a:bodyPr>
          <a:lstStyle/>
          <a:p>
            <a:pPr eaLnBrk="1" fontAlgn="auto" hangingPunct="1">
              <a:spcAft>
                <a:spcPts val="0"/>
              </a:spcAft>
              <a:buFont typeface="Arial" pitchFamily="34" charset="0"/>
              <a:buNone/>
              <a:defRPr/>
            </a:pPr>
            <a:r>
              <a:rPr lang="de-DE" sz="2800" dirty="0" smtClean="0"/>
              <a:t>05. Dezember 2012</a:t>
            </a:r>
          </a:p>
          <a:p>
            <a:pPr eaLnBrk="1" fontAlgn="auto" hangingPunct="1">
              <a:spcAft>
                <a:spcPts val="0"/>
              </a:spcAft>
              <a:buFont typeface="Arial" pitchFamily="34" charset="0"/>
              <a:buNone/>
              <a:defRPr/>
            </a:pPr>
            <a:endParaRPr lang="de-DE" dirty="0" smtClean="0"/>
          </a:p>
        </p:txBody>
      </p:sp>
      <p:pic>
        <p:nvPicPr>
          <p:cNvPr id="40962" name="Bild 8"/>
          <p:cNvPicPr>
            <a:picLocks noChangeAspect="1"/>
          </p:cNvPicPr>
          <p:nvPr/>
        </p:nvPicPr>
        <p:blipFill>
          <a:blip r:embed="rId3"/>
          <a:srcRect/>
          <a:stretch>
            <a:fillRect/>
          </a:stretch>
        </p:blipFill>
        <p:spPr bwMode="auto">
          <a:xfrm>
            <a:off x="0" y="6350000"/>
            <a:ext cx="9144000" cy="508000"/>
          </a:xfrm>
          <a:prstGeom prst="rect">
            <a:avLst/>
          </a:prstGeom>
          <a:noFill/>
          <a:ln w="9525">
            <a:noFill/>
            <a:miter lim="800000"/>
            <a:headEnd/>
            <a:tailEnd/>
          </a:ln>
        </p:spPr>
      </p:pic>
      <p:pic>
        <p:nvPicPr>
          <p:cNvPr id="40963" name="Picture 17" descr="SUB-links"/>
          <p:cNvPicPr>
            <a:picLocks noChangeAspect="1" noChangeArrowheads="1"/>
          </p:cNvPicPr>
          <p:nvPr/>
        </p:nvPicPr>
        <p:blipFill>
          <a:blip r:embed="rId4"/>
          <a:srcRect/>
          <a:stretch>
            <a:fillRect/>
          </a:stretch>
        </p:blipFill>
        <p:spPr bwMode="auto">
          <a:xfrm>
            <a:off x="1295400" y="1052736"/>
            <a:ext cx="4800600" cy="401638"/>
          </a:xfrm>
          <a:prstGeom prst="rect">
            <a:avLst/>
          </a:prstGeom>
          <a:noFill/>
          <a:ln w="9525">
            <a:noFill/>
            <a:miter lim="800000"/>
            <a:headEnd/>
            <a:tailEnd/>
          </a:ln>
        </p:spPr>
      </p:pic>
      <p:pic>
        <p:nvPicPr>
          <p:cNvPr id="40964" name="Picture 18" descr="unilogo_gro_weiss"/>
          <p:cNvPicPr>
            <a:picLocks noChangeAspect="1" noChangeArrowheads="1"/>
          </p:cNvPicPr>
          <p:nvPr/>
        </p:nvPicPr>
        <p:blipFill>
          <a:blip r:embed="rId5"/>
          <a:srcRect/>
          <a:stretch>
            <a:fillRect/>
          </a:stretch>
        </p:blipFill>
        <p:spPr bwMode="auto">
          <a:xfrm>
            <a:off x="2514600" y="6400800"/>
            <a:ext cx="2133600" cy="411163"/>
          </a:xfrm>
          <a:prstGeom prst="rect">
            <a:avLst/>
          </a:prstGeom>
          <a:noFill/>
          <a:ln w="9525">
            <a:noFill/>
            <a:miter lim="800000"/>
            <a:headEnd/>
            <a:tailEnd/>
          </a:ln>
        </p:spPr>
      </p:pic>
      <p:pic>
        <p:nvPicPr>
          <p:cNvPr id="40965" name="Picture 23" descr="IMG_0787"/>
          <p:cNvPicPr>
            <a:picLocks noChangeAspect="1" noChangeArrowheads="1"/>
          </p:cNvPicPr>
          <p:nvPr/>
        </p:nvPicPr>
        <p:blipFill>
          <a:blip r:embed="rId6"/>
          <a:srcRect l="8931" t="30048" r="9259" b="24141"/>
          <a:stretch>
            <a:fillRect/>
          </a:stretch>
        </p:blipFill>
        <p:spPr bwMode="auto">
          <a:xfrm>
            <a:off x="2543175" y="3886200"/>
            <a:ext cx="6600825" cy="2463800"/>
          </a:xfrm>
          <a:prstGeom prst="rect">
            <a:avLst/>
          </a:prstGeom>
          <a:noFill/>
          <a:ln w="9525">
            <a:noFill/>
            <a:miter lim="800000"/>
            <a:headEnd/>
            <a:tailEnd/>
          </a:ln>
        </p:spPr>
      </p:pic>
      <p:sp>
        <p:nvSpPr>
          <p:cNvPr id="40966" name="Rectangle 2"/>
          <p:cNvSpPr txBox="1">
            <a:spLocks noChangeArrowheads="1"/>
          </p:cNvSpPr>
          <p:nvPr/>
        </p:nvSpPr>
        <p:spPr bwMode="auto">
          <a:xfrm>
            <a:off x="2484438" y="1916832"/>
            <a:ext cx="5943600" cy="889236"/>
          </a:xfrm>
          <a:prstGeom prst="rect">
            <a:avLst/>
          </a:prstGeom>
          <a:noFill/>
          <a:ln w="9525">
            <a:noFill/>
            <a:miter lim="800000"/>
            <a:headEnd/>
            <a:tailEnd/>
          </a:ln>
        </p:spPr>
        <p:txBody>
          <a:bodyPr anchor="ctr"/>
          <a:lstStyle/>
          <a:p>
            <a:pPr eaLnBrk="0" hangingPunct="0"/>
            <a:r>
              <a:rPr lang="de-DE" sz="2800" dirty="0" smtClean="0">
                <a:latin typeface="Calibri" pitchFamily="34" charset="0"/>
              </a:rPr>
              <a:t>Open Access – Begriffsklärung und Kontextualisierung</a:t>
            </a:r>
            <a:endParaRPr lang="de-DE" sz="2000" dirty="0" smtClean="0">
              <a:latin typeface="Calibri" pitchFamily="34" charset="0"/>
            </a:endParaRPr>
          </a:p>
        </p:txBody>
      </p:sp>
      <p:sp>
        <p:nvSpPr>
          <p:cNvPr id="40967" name="Rectangle 3"/>
          <p:cNvSpPr txBox="1">
            <a:spLocks noChangeArrowheads="1"/>
          </p:cNvSpPr>
          <p:nvPr/>
        </p:nvSpPr>
        <p:spPr bwMode="auto">
          <a:xfrm>
            <a:off x="2484438" y="2996952"/>
            <a:ext cx="5943600" cy="747712"/>
          </a:xfrm>
          <a:prstGeom prst="rect">
            <a:avLst/>
          </a:prstGeom>
          <a:noFill/>
          <a:ln w="9525">
            <a:noFill/>
            <a:miter lim="800000"/>
            <a:headEnd/>
            <a:tailEnd/>
          </a:ln>
        </p:spPr>
        <p:txBody>
          <a:bodyPr/>
          <a:lstStyle/>
          <a:p>
            <a:pPr eaLnBrk="0" hangingPunct="0">
              <a:spcBef>
                <a:spcPct val="20000"/>
              </a:spcBef>
            </a:pPr>
            <a:r>
              <a:rPr lang="de-DE" sz="1400" dirty="0" smtClean="0">
                <a:solidFill>
                  <a:srgbClr val="898989"/>
                </a:solidFill>
                <a:latin typeface="Calibri" pitchFamily="34" charset="0"/>
              </a:rPr>
              <a:t>Ringvorlesung „Offenheit in der Wissenschaft“</a:t>
            </a:r>
          </a:p>
          <a:p>
            <a:pPr eaLnBrk="0" hangingPunct="0">
              <a:spcBef>
                <a:spcPct val="20000"/>
              </a:spcBef>
            </a:pPr>
            <a:r>
              <a:rPr lang="de-DE" sz="1400" dirty="0" smtClean="0">
                <a:solidFill>
                  <a:srgbClr val="898989"/>
                </a:solidFill>
                <a:latin typeface="Calibri" pitchFamily="34" charset="0"/>
              </a:rPr>
              <a:t>28.10.2019, Universität Hamburg</a:t>
            </a:r>
          </a:p>
          <a:p>
            <a:pPr eaLnBrk="0" hangingPunct="0">
              <a:spcBef>
                <a:spcPct val="20000"/>
              </a:spcBef>
            </a:pPr>
            <a:r>
              <a:rPr lang="de-DE" sz="1400" dirty="0" smtClean="0">
                <a:solidFill>
                  <a:srgbClr val="898989"/>
                </a:solidFill>
                <a:latin typeface="Calibri" pitchFamily="34" charset="0"/>
              </a:rPr>
              <a:t>Margo </a:t>
            </a:r>
            <a:r>
              <a:rPr lang="de-DE" sz="1400" dirty="0" err="1" smtClean="0">
                <a:solidFill>
                  <a:srgbClr val="898989"/>
                </a:solidFill>
                <a:latin typeface="Calibri" pitchFamily="34" charset="0"/>
              </a:rPr>
              <a:t>Bargheer</a:t>
            </a:r>
            <a:r>
              <a:rPr lang="de-DE" sz="1400" dirty="0" smtClean="0">
                <a:solidFill>
                  <a:srgbClr val="898989"/>
                </a:solidFill>
                <a:latin typeface="Calibri" pitchFamily="34" charset="0"/>
              </a:rPr>
              <a:t> (SUB Göttingen)</a:t>
            </a:r>
            <a:endParaRPr lang="de-DE" sz="1400" dirty="0">
              <a:solidFill>
                <a:srgbClr val="898989"/>
              </a:solidFill>
              <a:latin typeface="Calibri" pitchFamily="34" charset="0"/>
            </a:endParaRPr>
          </a:p>
        </p:txBody>
      </p:sp>
    </p:spTree>
    <p:extLst>
      <p:ext uri="{BB962C8B-B14F-4D97-AF65-F5344CB8AC3E}">
        <p14:creationId xmlns:p14="http://schemas.microsoft.com/office/powerpoint/2010/main" val="2723180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73224" y="938989"/>
            <a:ext cx="7967228" cy="850106"/>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de-DE"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Formen von Open Access</a:t>
            </a:r>
          </a:p>
        </p:txBody>
      </p:sp>
      <p:sp>
        <p:nvSpPr>
          <p:cNvPr id="48131" name="Rectangle 3"/>
          <p:cNvSpPr>
            <a:spLocks noGrp="1" noChangeArrowheads="1"/>
          </p:cNvSpPr>
          <p:nvPr>
            <p:ph idx="1"/>
          </p:nvPr>
        </p:nvSpPr>
        <p:spPr>
          <a:xfrm>
            <a:off x="719572" y="1731747"/>
            <a:ext cx="5400600" cy="4931878"/>
          </a:xfrm>
        </p:spPr>
        <p:txBody>
          <a:bodyPr/>
          <a:lstStyle/>
          <a:p>
            <a:pPr marL="0" indent="0">
              <a:lnSpc>
                <a:spcPct val="90000"/>
              </a:lnSpc>
              <a:buNone/>
            </a:pPr>
            <a:r>
              <a:rPr lang="de-DE" altLang="de-DE" sz="2000" dirty="0">
                <a:solidFill>
                  <a:srgbClr val="003767"/>
                </a:solidFill>
                <a:cs typeface="Times New Roman" pitchFamily="18" charset="0"/>
              </a:rPr>
              <a:t>Primärpublikation („Der Goldene Weg“)</a:t>
            </a:r>
            <a:r>
              <a:rPr lang="de-DE" altLang="de-DE" sz="2000" dirty="0">
                <a:cs typeface="Times New Roman" pitchFamily="18" charset="0"/>
              </a:rPr>
              <a:t> </a:t>
            </a:r>
          </a:p>
          <a:p>
            <a:pPr marL="446088" lvl="1" indent="-265113">
              <a:lnSpc>
                <a:spcPct val="90000"/>
              </a:lnSpc>
            </a:pPr>
            <a:r>
              <a:rPr lang="de-DE" altLang="de-DE" dirty="0">
                <a:cs typeface="Times New Roman" pitchFamily="18" charset="0"/>
              </a:rPr>
              <a:t>Freier Zugang zur Primärquelle</a:t>
            </a:r>
          </a:p>
          <a:p>
            <a:pPr marL="446088" lvl="1" indent="-265113">
              <a:lnSpc>
                <a:spcPct val="90000"/>
              </a:lnSpc>
            </a:pPr>
            <a:r>
              <a:rPr lang="de-DE" altLang="de-DE" dirty="0">
                <a:cs typeface="Times New Roman" pitchFamily="18" charset="0"/>
              </a:rPr>
              <a:t>Zumeist mit eindeutiger Lizenz zur weiteren Nutzung </a:t>
            </a:r>
          </a:p>
          <a:p>
            <a:pPr marL="446088" lvl="1" indent="-265113">
              <a:lnSpc>
                <a:spcPct val="90000"/>
              </a:lnSpc>
            </a:pPr>
            <a:r>
              <a:rPr lang="de-DE" altLang="de-DE" dirty="0">
                <a:cs typeface="Times New Roman" pitchFamily="18" charset="0"/>
              </a:rPr>
              <a:t>Veröffentlichung in qualitätsgeprüften Open Access-Medienprodukten wie </a:t>
            </a:r>
            <a:r>
              <a:rPr lang="de-DE" altLang="de-DE" dirty="0" err="1">
                <a:cs typeface="Times New Roman" pitchFamily="18" charset="0"/>
              </a:rPr>
              <a:t>Zss</a:t>
            </a:r>
            <a:r>
              <a:rPr lang="de-DE" altLang="de-DE" dirty="0">
                <a:cs typeface="Times New Roman" pitchFamily="18" charset="0"/>
              </a:rPr>
              <a:t>., Sammelbänden, als Bücher etc.</a:t>
            </a:r>
          </a:p>
          <a:p>
            <a:pPr marL="446088" lvl="1" indent="-265113">
              <a:lnSpc>
                <a:spcPct val="90000"/>
              </a:lnSpc>
            </a:pPr>
            <a:r>
              <a:rPr lang="de-DE" altLang="de-DE" dirty="0">
                <a:cs typeface="Times New Roman" pitchFamily="18" charset="0"/>
              </a:rPr>
              <a:t>„Goldener Weg“ umfasst die gesamte Wertschöpfungskette</a:t>
            </a:r>
          </a:p>
          <a:p>
            <a:pPr marL="446088" lvl="1" indent="-265113">
              <a:lnSpc>
                <a:spcPct val="90000"/>
              </a:lnSpc>
            </a:pPr>
            <a:r>
              <a:rPr lang="de-DE" altLang="de-DE" dirty="0">
                <a:cs typeface="Times New Roman" pitchFamily="18" charset="0"/>
              </a:rPr>
              <a:t>Finanzierung erfolgt auf der Produktionsseite  </a:t>
            </a:r>
          </a:p>
          <a:p>
            <a:pPr marL="622300" lvl="2" indent="-176213">
              <a:lnSpc>
                <a:spcPct val="90000"/>
              </a:lnSpc>
            </a:pPr>
            <a:r>
              <a:rPr lang="de-DE" altLang="de-DE" sz="1200" dirty="0" err="1">
                <a:cs typeface="Times New Roman" pitchFamily="18" charset="0"/>
              </a:rPr>
              <a:t>Article</a:t>
            </a:r>
            <a:r>
              <a:rPr lang="de-DE" altLang="de-DE" sz="1200" dirty="0">
                <a:cs typeface="Times New Roman" pitchFamily="18" charset="0"/>
              </a:rPr>
              <a:t> Processing </a:t>
            </a:r>
            <a:r>
              <a:rPr lang="de-DE" altLang="de-DE" sz="1200" dirty="0" err="1">
                <a:cs typeface="Times New Roman" pitchFamily="18" charset="0"/>
              </a:rPr>
              <a:t>Charges</a:t>
            </a:r>
            <a:r>
              <a:rPr lang="de-DE" altLang="de-DE" sz="1200" dirty="0">
                <a:cs typeface="Times New Roman" pitchFamily="18" charset="0"/>
              </a:rPr>
              <a:t> (APCs, Autorengebühren) </a:t>
            </a:r>
          </a:p>
          <a:p>
            <a:pPr marL="622300" lvl="2" indent="-176213">
              <a:lnSpc>
                <a:spcPct val="90000"/>
              </a:lnSpc>
            </a:pPr>
            <a:r>
              <a:rPr lang="de-DE" altLang="de-DE" sz="1200" dirty="0">
                <a:cs typeface="Times New Roman" pitchFamily="18" charset="0"/>
              </a:rPr>
              <a:t>Vereinbarungen mit Verlagen </a:t>
            </a:r>
          </a:p>
          <a:p>
            <a:pPr marL="622300" lvl="2" indent="-176213">
              <a:lnSpc>
                <a:spcPct val="90000"/>
              </a:lnSpc>
            </a:pPr>
            <a:r>
              <a:rPr lang="de-DE" altLang="de-DE" sz="1200" dirty="0">
                <a:cs typeface="Times New Roman" pitchFamily="18" charset="0"/>
              </a:rPr>
              <a:t>Publikationsorgane aus der Wissenschaft (z.B. aus </a:t>
            </a:r>
            <a:r>
              <a:rPr lang="de-DE" altLang="de-DE" sz="1200" dirty="0" smtClean="0">
                <a:cs typeface="Times New Roman" pitchFamily="18" charset="0"/>
              </a:rPr>
              <a:t>Fachgesellschaften</a:t>
            </a:r>
            <a:r>
              <a:rPr lang="de-DE" dirty="0" smtClean="0">
                <a:solidFill>
                  <a:schemeClr val="bg1">
                    <a:lumMod val="50000"/>
                  </a:schemeClr>
                </a:solidFill>
                <a:cs typeface="Times New Roman" pitchFamily="18" charset="0"/>
              </a:rPr>
              <a:t/>
            </a:r>
            <a:br>
              <a:rPr lang="de-DE" dirty="0" smtClean="0">
                <a:solidFill>
                  <a:schemeClr val="bg1">
                    <a:lumMod val="50000"/>
                  </a:schemeClr>
                </a:solidFill>
                <a:cs typeface="Times New Roman" pitchFamily="18" charset="0"/>
              </a:rPr>
            </a:br>
            <a:r>
              <a:rPr lang="de-DE" sz="1100" dirty="0" smtClean="0">
                <a:solidFill>
                  <a:schemeClr val="bg1">
                    <a:lumMod val="50000"/>
                  </a:schemeClr>
                </a:solidFill>
                <a:cs typeface="Times New Roman" pitchFamily="18" charset="0"/>
              </a:rPr>
              <a:t/>
            </a:r>
            <a:br>
              <a:rPr lang="de-DE" sz="1100" dirty="0" smtClean="0">
                <a:solidFill>
                  <a:schemeClr val="bg1">
                    <a:lumMod val="50000"/>
                  </a:schemeClr>
                </a:solidFill>
                <a:cs typeface="Times New Roman" pitchFamily="18" charset="0"/>
              </a:rPr>
            </a:br>
            <a:endParaRPr lang="de-DE" sz="900" dirty="0" smtClean="0">
              <a:solidFill>
                <a:schemeClr val="bg1">
                  <a:lumMod val="50000"/>
                </a:schemeClr>
              </a:solidFill>
              <a:cs typeface="Times New Roman" pitchFamily="18" charset="0"/>
            </a:endParaRPr>
          </a:p>
        </p:txBody>
      </p:sp>
      <p:pic>
        <p:nvPicPr>
          <p:cNvPr id="6" name="Picture 2" descr="http://whataboutscience.com/wp-content/uploads/2012/01/open-access-300x2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866981"/>
            <a:ext cx="1548172" cy="121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294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500"/>
                                        <p:tgtEl>
                                          <p:spTgt spid="4813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131">
                                            <p:txEl>
                                              <p:pRg st="1" end="1"/>
                                            </p:txEl>
                                          </p:spTgt>
                                        </p:tgtEl>
                                        <p:attrNameLst>
                                          <p:attrName>style.visibility</p:attrName>
                                        </p:attrNameLst>
                                      </p:cBhvr>
                                      <p:to>
                                        <p:strVal val="visible"/>
                                      </p:to>
                                    </p:set>
                                    <p:animEffect transition="in" filter="fade">
                                      <p:cBhvr>
                                        <p:cTn id="10" dur="500"/>
                                        <p:tgtEl>
                                          <p:spTgt spid="4813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131">
                                            <p:txEl>
                                              <p:pRg st="2" end="2"/>
                                            </p:txEl>
                                          </p:spTgt>
                                        </p:tgtEl>
                                        <p:attrNameLst>
                                          <p:attrName>style.visibility</p:attrName>
                                        </p:attrNameLst>
                                      </p:cBhvr>
                                      <p:to>
                                        <p:strVal val="visible"/>
                                      </p:to>
                                    </p:set>
                                    <p:animEffect transition="in" filter="fade">
                                      <p:cBhvr>
                                        <p:cTn id="13" dur="500"/>
                                        <p:tgtEl>
                                          <p:spTgt spid="4813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131">
                                            <p:txEl>
                                              <p:pRg st="3" end="3"/>
                                            </p:txEl>
                                          </p:spTgt>
                                        </p:tgtEl>
                                        <p:attrNameLst>
                                          <p:attrName>style.visibility</p:attrName>
                                        </p:attrNameLst>
                                      </p:cBhvr>
                                      <p:to>
                                        <p:strVal val="visible"/>
                                      </p:to>
                                    </p:set>
                                    <p:animEffect transition="in" filter="fade">
                                      <p:cBhvr>
                                        <p:cTn id="16" dur="500"/>
                                        <p:tgtEl>
                                          <p:spTgt spid="4813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131">
                                            <p:txEl>
                                              <p:pRg st="4" end="4"/>
                                            </p:txEl>
                                          </p:spTgt>
                                        </p:tgtEl>
                                        <p:attrNameLst>
                                          <p:attrName>style.visibility</p:attrName>
                                        </p:attrNameLst>
                                      </p:cBhvr>
                                      <p:to>
                                        <p:strVal val="visible"/>
                                      </p:to>
                                    </p:set>
                                    <p:animEffect transition="in" filter="fade">
                                      <p:cBhvr>
                                        <p:cTn id="19" dur="500"/>
                                        <p:tgtEl>
                                          <p:spTgt spid="48131">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131">
                                            <p:txEl>
                                              <p:pRg st="5" end="5"/>
                                            </p:txEl>
                                          </p:spTgt>
                                        </p:tgtEl>
                                        <p:attrNameLst>
                                          <p:attrName>style.visibility</p:attrName>
                                        </p:attrNameLst>
                                      </p:cBhvr>
                                      <p:to>
                                        <p:strVal val="visible"/>
                                      </p:to>
                                    </p:set>
                                    <p:animEffect transition="in" filter="fade">
                                      <p:cBhvr>
                                        <p:cTn id="22" dur="500"/>
                                        <p:tgtEl>
                                          <p:spTgt spid="48131">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131">
                                            <p:txEl>
                                              <p:pRg st="6" end="6"/>
                                            </p:txEl>
                                          </p:spTgt>
                                        </p:tgtEl>
                                        <p:attrNameLst>
                                          <p:attrName>style.visibility</p:attrName>
                                        </p:attrNameLst>
                                      </p:cBhvr>
                                      <p:to>
                                        <p:strVal val="visible"/>
                                      </p:to>
                                    </p:set>
                                    <p:animEffect transition="in" filter="fade">
                                      <p:cBhvr>
                                        <p:cTn id="25" dur="500"/>
                                        <p:tgtEl>
                                          <p:spTgt spid="48131">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8131">
                                            <p:txEl>
                                              <p:pRg st="7" end="7"/>
                                            </p:txEl>
                                          </p:spTgt>
                                        </p:tgtEl>
                                        <p:attrNameLst>
                                          <p:attrName>style.visibility</p:attrName>
                                        </p:attrNameLst>
                                      </p:cBhvr>
                                      <p:to>
                                        <p:strVal val="visible"/>
                                      </p:to>
                                    </p:set>
                                    <p:animEffect transition="in" filter="fade">
                                      <p:cBhvr>
                                        <p:cTn id="28" dur="500"/>
                                        <p:tgtEl>
                                          <p:spTgt spid="48131">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8131">
                                            <p:txEl>
                                              <p:pRg st="8" end="8"/>
                                            </p:txEl>
                                          </p:spTgt>
                                        </p:tgtEl>
                                        <p:attrNameLst>
                                          <p:attrName>style.visibility</p:attrName>
                                        </p:attrNameLst>
                                      </p:cBhvr>
                                      <p:to>
                                        <p:strVal val="visible"/>
                                      </p:to>
                                    </p:set>
                                    <p:animEffect transition="in" filter="fade">
                                      <p:cBhvr>
                                        <p:cTn id="31" dur="500"/>
                                        <p:tgtEl>
                                          <p:spTgt spid="481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73224" y="1056117"/>
            <a:ext cx="7967228" cy="850106"/>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de-DE"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Formen von Open Access</a:t>
            </a:r>
          </a:p>
        </p:txBody>
      </p:sp>
      <p:sp>
        <p:nvSpPr>
          <p:cNvPr id="48131" name="Rectangle 3"/>
          <p:cNvSpPr>
            <a:spLocks noGrp="1" noChangeArrowheads="1"/>
          </p:cNvSpPr>
          <p:nvPr>
            <p:ph idx="1"/>
          </p:nvPr>
        </p:nvSpPr>
        <p:spPr>
          <a:xfrm>
            <a:off x="719572" y="1848875"/>
            <a:ext cx="5400600" cy="4931878"/>
          </a:xfrm>
        </p:spPr>
        <p:txBody>
          <a:bodyPr/>
          <a:lstStyle/>
          <a:p>
            <a:pPr marL="0" indent="0">
              <a:lnSpc>
                <a:spcPct val="90000"/>
              </a:lnSpc>
              <a:buNone/>
            </a:pPr>
            <a:r>
              <a:rPr lang="de-DE" altLang="de-DE" sz="2000" dirty="0" smtClean="0">
                <a:solidFill>
                  <a:srgbClr val="003767"/>
                </a:solidFill>
                <a:cs typeface="Times New Roman" pitchFamily="18" charset="0"/>
              </a:rPr>
              <a:t>Parallelpublikation </a:t>
            </a:r>
            <a:r>
              <a:rPr lang="de-DE" altLang="de-DE" sz="2000" dirty="0">
                <a:solidFill>
                  <a:srgbClr val="003767"/>
                </a:solidFill>
                <a:cs typeface="Times New Roman" pitchFamily="18" charset="0"/>
              </a:rPr>
              <a:t>(„Der Grüne Weg“) </a:t>
            </a:r>
          </a:p>
          <a:p>
            <a:pPr marL="446088" lvl="1" indent="-265113">
              <a:lnSpc>
                <a:spcPct val="90000"/>
              </a:lnSpc>
            </a:pPr>
            <a:r>
              <a:rPr lang="de-DE" altLang="de-DE" dirty="0">
                <a:cs typeface="Times New Roman" pitchFamily="18" charset="0"/>
              </a:rPr>
              <a:t>Freier Zugang zum </a:t>
            </a:r>
            <a:r>
              <a:rPr lang="de-DE" altLang="de-DE" dirty="0" err="1">
                <a:cs typeface="Times New Roman" pitchFamily="18" charset="0"/>
              </a:rPr>
              <a:t>Pre</a:t>
            </a:r>
            <a:r>
              <a:rPr lang="de-DE" altLang="de-DE" dirty="0">
                <a:cs typeface="Times New Roman" pitchFamily="18" charset="0"/>
              </a:rPr>
              <a:t>- oder Postprint (Verlagsversion, </a:t>
            </a:r>
            <a:r>
              <a:rPr lang="de-DE" altLang="de-DE" dirty="0" err="1">
                <a:cs typeface="Times New Roman" pitchFamily="18" charset="0"/>
              </a:rPr>
              <a:t>version</a:t>
            </a:r>
            <a:r>
              <a:rPr lang="de-DE" altLang="de-DE" dirty="0">
                <a:cs typeface="Times New Roman" pitchFamily="18" charset="0"/>
              </a:rPr>
              <a:t> </a:t>
            </a:r>
            <a:r>
              <a:rPr lang="de-DE" altLang="de-DE" dirty="0" err="1">
                <a:cs typeface="Times New Roman" pitchFamily="18" charset="0"/>
              </a:rPr>
              <a:t>of</a:t>
            </a:r>
            <a:r>
              <a:rPr lang="de-DE" altLang="de-DE" dirty="0">
                <a:cs typeface="Times New Roman" pitchFamily="18" charset="0"/>
              </a:rPr>
              <a:t> </a:t>
            </a:r>
            <a:r>
              <a:rPr lang="de-DE" altLang="de-DE" dirty="0" err="1">
                <a:cs typeface="Times New Roman" pitchFamily="18" charset="0"/>
              </a:rPr>
              <a:t>record</a:t>
            </a:r>
            <a:r>
              <a:rPr lang="de-DE" altLang="de-DE" dirty="0">
                <a:cs typeface="Times New Roman" pitchFamily="18" charset="0"/>
              </a:rPr>
              <a:t>) </a:t>
            </a:r>
          </a:p>
          <a:p>
            <a:pPr marL="446088" lvl="1" indent="-265113">
              <a:lnSpc>
                <a:spcPct val="90000"/>
              </a:lnSpc>
            </a:pPr>
            <a:r>
              <a:rPr lang="de-DE" altLang="de-DE" dirty="0">
                <a:cs typeface="Times New Roman" pitchFamily="18" charset="0"/>
              </a:rPr>
              <a:t>auf einem fachlichen oder institutionellen Publikationsserver</a:t>
            </a:r>
          </a:p>
          <a:p>
            <a:pPr marL="446088" lvl="1" indent="-265113">
              <a:lnSpc>
                <a:spcPct val="90000"/>
              </a:lnSpc>
            </a:pPr>
            <a:r>
              <a:rPr lang="de-DE" altLang="de-DE" dirty="0">
                <a:cs typeface="Times New Roman" pitchFamily="18" charset="0"/>
              </a:rPr>
              <a:t>zumeist autoren- oder institutionsseitig organisiert</a:t>
            </a:r>
          </a:p>
          <a:p>
            <a:pPr marL="446088" lvl="1" indent="-265113">
              <a:lnSpc>
                <a:spcPct val="90000"/>
              </a:lnSpc>
            </a:pPr>
            <a:r>
              <a:rPr lang="de-DE" altLang="de-DE" dirty="0">
                <a:cs typeface="Times New Roman" pitchFamily="18" charset="0"/>
              </a:rPr>
              <a:t>Finanzierung der Medienprodukte auf klassischem Wege, </a:t>
            </a:r>
            <a:br>
              <a:rPr lang="de-DE" altLang="de-DE" dirty="0">
                <a:cs typeface="Times New Roman" pitchFamily="18" charset="0"/>
              </a:rPr>
            </a:br>
            <a:r>
              <a:rPr lang="de-DE" altLang="de-DE" dirty="0">
                <a:cs typeface="Times New Roman" pitchFamily="18" charset="0"/>
              </a:rPr>
              <a:t>Finanzierung der Infrastruktur durch Forschungseinrichtungen</a:t>
            </a:r>
            <a:r>
              <a:rPr lang="de-DE" dirty="0">
                <a:cs typeface="Times New Roman" pitchFamily="18" charset="0"/>
              </a:rPr>
              <a:t/>
            </a:r>
            <a:br>
              <a:rPr lang="de-DE" dirty="0">
                <a:cs typeface="Times New Roman" pitchFamily="18" charset="0"/>
              </a:rPr>
            </a:br>
            <a:endParaRPr lang="de-DE" dirty="0">
              <a:cs typeface="Times New Roman" pitchFamily="18" charset="0"/>
            </a:endParaRPr>
          </a:p>
        </p:txBody>
      </p:sp>
      <p:pic>
        <p:nvPicPr>
          <p:cNvPr id="6" name="Picture 2" descr="http://whataboutscience.com/wp-content/uploads/2012/01/open-access-300x2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984109"/>
            <a:ext cx="1548172" cy="121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108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500"/>
                                        <p:tgtEl>
                                          <p:spTgt spid="4813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131">
                                            <p:txEl>
                                              <p:pRg st="1" end="1"/>
                                            </p:txEl>
                                          </p:spTgt>
                                        </p:tgtEl>
                                        <p:attrNameLst>
                                          <p:attrName>style.visibility</p:attrName>
                                        </p:attrNameLst>
                                      </p:cBhvr>
                                      <p:to>
                                        <p:strVal val="visible"/>
                                      </p:to>
                                    </p:set>
                                    <p:animEffect transition="in" filter="fade">
                                      <p:cBhvr>
                                        <p:cTn id="10" dur="500"/>
                                        <p:tgtEl>
                                          <p:spTgt spid="4813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131">
                                            <p:txEl>
                                              <p:pRg st="2" end="2"/>
                                            </p:txEl>
                                          </p:spTgt>
                                        </p:tgtEl>
                                        <p:attrNameLst>
                                          <p:attrName>style.visibility</p:attrName>
                                        </p:attrNameLst>
                                      </p:cBhvr>
                                      <p:to>
                                        <p:strVal val="visible"/>
                                      </p:to>
                                    </p:set>
                                    <p:animEffect transition="in" filter="fade">
                                      <p:cBhvr>
                                        <p:cTn id="13" dur="500"/>
                                        <p:tgtEl>
                                          <p:spTgt spid="4813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131">
                                            <p:txEl>
                                              <p:pRg st="3" end="3"/>
                                            </p:txEl>
                                          </p:spTgt>
                                        </p:tgtEl>
                                        <p:attrNameLst>
                                          <p:attrName>style.visibility</p:attrName>
                                        </p:attrNameLst>
                                      </p:cBhvr>
                                      <p:to>
                                        <p:strVal val="visible"/>
                                      </p:to>
                                    </p:set>
                                    <p:animEffect transition="in" filter="fade">
                                      <p:cBhvr>
                                        <p:cTn id="16" dur="500"/>
                                        <p:tgtEl>
                                          <p:spTgt spid="4813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131">
                                            <p:txEl>
                                              <p:pRg st="4" end="4"/>
                                            </p:txEl>
                                          </p:spTgt>
                                        </p:tgtEl>
                                        <p:attrNameLst>
                                          <p:attrName>style.visibility</p:attrName>
                                        </p:attrNameLst>
                                      </p:cBhvr>
                                      <p:to>
                                        <p:strVal val="visible"/>
                                      </p:to>
                                    </p:set>
                                    <p:animEffect transition="in" filter="fade">
                                      <p:cBhvr>
                                        <p:cTn id="19" dur="500"/>
                                        <p:tgtEl>
                                          <p:spTgt spid="48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73224" y="1020642"/>
            <a:ext cx="7967228" cy="850106"/>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de-DE"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Formen von Open Access</a:t>
            </a:r>
          </a:p>
        </p:txBody>
      </p:sp>
      <p:pic>
        <p:nvPicPr>
          <p:cNvPr id="6" name="Picture 2" descr="http://whataboutscience.com/wp-content/uploads/2012/01/open-access-300x2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948634"/>
            <a:ext cx="1548172" cy="121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idx="1"/>
          </p:nvPr>
        </p:nvSpPr>
        <p:spPr>
          <a:xfrm>
            <a:off x="755576" y="1653866"/>
            <a:ext cx="6660740" cy="4547442"/>
          </a:xfrm>
        </p:spPr>
        <p:txBody>
          <a:bodyPr/>
          <a:lstStyle/>
          <a:p>
            <a:pPr marL="0" indent="0">
              <a:lnSpc>
                <a:spcPct val="90000"/>
              </a:lnSpc>
              <a:buNone/>
            </a:pPr>
            <a:r>
              <a:rPr lang="de-DE" altLang="de-DE" sz="2000" dirty="0" smtClean="0">
                <a:solidFill>
                  <a:srgbClr val="003767"/>
                </a:solidFill>
                <a:cs typeface="Times New Roman" pitchFamily="18" charset="0"/>
              </a:rPr>
              <a:t>Hybrides Open Access </a:t>
            </a:r>
            <a:endParaRPr lang="de-DE" altLang="de-DE" sz="2000" dirty="0">
              <a:solidFill>
                <a:srgbClr val="003767"/>
              </a:solidFill>
              <a:cs typeface="Times New Roman" pitchFamily="18" charset="0"/>
            </a:endParaRPr>
          </a:p>
          <a:p>
            <a:pPr marL="446088" lvl="1" indent="-265113">
              <a:lnSpc>
                <a:spcPct val="90000"/>
              </a:lnSpc>
            </a:pPr>
            <a:r>
              <a:rPr lang="de-DE" dirty="0">
                <a:cs typeface="Times New Roman" pitchFamily="18" charset="0"/>
              </a:rPr>
              <a:t>Gebühren zum Freischalten einzelner Teile von kostenpflichtigen Angeboten</a:t>
            </a:r>
          </a:p>
          <a:p>
            <a:pPr marL="446088" lvl="1" indent="-265113">
              <a:lnSpc>
                <a:spcPct val="90000"/>
              </a:lnSpc>
            </a:pPr>
            <a:r>
              <a:rPr lang="de-DE" dirty="0">
                <a:cs typeface="Times New Roman" pitchFamily="18" charset="0"/>
              </a:rPr>
              <a:t>Kostenlose und kostenpflichtige Ausgaben parallel (z.B. Print und OA</a:t>
            </a:r>
            <a:r>
              <a:rPr lang="de-DE" dirty="0" smtClean="0">
                <a:cs typeface="Times New Roman" pitchFamily="18" charset="0"/>
              </a:rPr>
              <a:t>)</a:t>
            </a:r>
          </a:p>
          <a:p>
            <a:pPr marL="0" indent="0">
              <a:lnSpc>
                <a:spcPct val="90000"/>
              </a:lnSpc>
              <a:buNone/>
            </a:pPr>
            <a:endParaRPr lang="de-DE" dirty="0">
              <a:cs typeface="Times New Roman" pitchFamily="18" charset="0"/>
            </a:endParaRPr>
          </a:p>
          <a:p>
            <a:pPr marL="0" indent="0">
              <a:lnSpc>
                <a:spcPct val="90000"/>
              </a:lnSpc>
              <a:buNone/>
            </a:pPr>
            <a:r>
              <a:rPr lang="de-DE" sz="2000" dirty="0" smtClean="0">
                <a:solidFill>
                  <a:srgbClr val="003767"/>
                </a:solidFill>
                <a:cs typeface="Times New Roman" pitchFamily="18" charset="0"/>
              </a:rPr>
              <a:t>Zeitversetzter </a:t>
            </a:r>
            <a:r>
              <a:rPr lang="de-DE" sz="2000" dirty="0">
                <a:solidFill>
                  <a:srgbClr val="003767"/>
                </a:solidFill>
                <a:cs typeface="Times New Roman" pitchFamily="18" charset="0"/>
              </a:rPr>
              <a:t>Open </a:t>
            </a:r>
            <a:r>
              <a:rPr lang="de-DE" sz="2000" dirty="0" smtClean="0">
                <a:solidFill>
                  <a:srgbClr val="003767"/>
                </a:solidFill>
                <a:cs typeface="Times New Roman" pitchFamily="18" charset="0"/>
              </a:rPr>
              <a:t>Access</a:t>
            </a:r>
          </a:p>
          <a:p>
            <a:pPr marL="446088" lvl="1" indent="-265113">
              <a:lnSpc>
                <a:spcPct val="90000"/>
              </a:lnSpc>
            </a:pPr>
            <a:r>
              <a:rPr lang="de-DE" dirty="0" smtClean="0">
                <a:cs typeface="Times New Roman" pitchFamily="18" charset="0"/>
              </a:rPr>
              <a:t>„</a:t>
            </a:r>
            <a:r>
              <a:rPr lang="de-DE" dirty="0" err="1" smtClean="0">
                <a:cs typeface="Times New Roman" pitchFamily="18" charset="0"/>
              </a:rPr>
              <a:t>Moving</a:t>
            </a:r>
            <a:r>
              <a:rPr lang="de-DE" dirty="0" smtClean="0">
                <a:cs typeface="Times New Roman" pitchFamily="18" charset="0"/>
              </a:rPr>
              <a:t> wall“ </a:t>
            </a:r>
            <a:r>
              <a:rPr lang="de-DE" dirty="0">
                <a:cs typeface="Times New Roman" pitchFamily="18" charset="0"/>
              </a:rPr>
              <a:t>für regelmäßig erscheinende </a:t>
            </a:r>
            <a:r>
              <a:rPr lang="de-DE" dirty="0" smtClean="0">
                <a:cs typeface="Times New Roman" pitchFamily="18" charset="0"/>
              </a:rPr>
              <a:t>Inhalte</a:t>
            </a:r>
          </a:p>
          <a:p>
            <a:pPr marL="446088" lvl="1" indent="-265113">
              <a:lnSpc>
                <a:spcPct val="90000"/>
              </a:lnSpc>
            </a:pPr>
            <a:r>
              <a:rPr lang="de-DE" dirty="0" smtClean="0">
                <a:cs typeface="Times New Roman" pitchFamily="18" charset="0"/>
              </a:rPr>
              <a:t>Verlag erteilt Genehmigung für paralleles OA nach Embargo (je nach Disziplin zwischen 6 und 24 Monaten) </a:t>
            </a:r>
          </a:p>
          <a:p>
            <a:pPr marL="0" lvl="1" indent="0">
              <a:lnSpc>
                <a:spcPct val="90000"/>
              </a:lnSpc>
              <a:buNone/>
            </a:pPr>
            <a:endParaRPr lang="de-DE" sz="2000" dirty="0" smtClean="0">
              <a:solidFill>
                <a:srgbClr val="003767"/>
              </a:solidFill>
              <a:cs typeface="Times New Roman" pitchFamily="18" charset="0"/>
            </a:endParaRPr>
          </a:p>
          <a:p>
            <a:pPr marL="0" lvl="1" indent="0">
              <a:lnSpc>
                <a:spcPct val="90000"/>
              </a:lnSpc>
              <a:buNone/>
            </a:pPr>
            <a:r>
              <a:rPr lang="de-DE" sz="2000" dirty="0" smtClean="0">
                <a:solidFill>
                  <a:srgbClr val="003767"/>
                </a:solidFill>
                <a:cs typeface="Times New Roman" pitchFamily="18" charset="0"/>
              </a:rPr>
              <a:t>Grey oder Black Open Access</a:t>
            </a:r>
          </a:p>
          <a:p>
            <a:pPr marL="446088" lvl="1" indent="-265113">
              <a:lnSpc>
                <a:spcPct val="90000"/>
              </a:lnSpc>
            </a:pPr>
            <a:r>
              <a:rPr lang="de-DE" dirty="0">
                <a:cs typeface="Times New Roman" pitchFamily="18" charset="0"/>
              </a:rPr>
              <a:t>Freier Zugang zu wissenschaftlicher Literatur, der nicht mit den Rechteinhabern abgestimmt </a:t>
            </a:r>
            <a:r>
              <a:rPr lang="de-DE" dirty="0" smtClean="0">
                <a:cs typeface="Times New Roman" pitchFamily="18" charset="0"/>
              </a:rPr>
              <a:t>wurde</a:t>
            </a:r>
          </a:p>
          <a:p>
            <a:pPr marL="446088" lvl="1" indent="-265113">
              <a:lnSpc>
                <a:spcPct val="90000"/>
              </a:lnSpc>
            </a:pPr>
            <a:r>
              <a:rPr lang="de-DE" dirty="0" smtClean="0">
                <a:cs typeface="Times New Roman" pitchFamily="18" charset="0"/>
              </a:rPr>
              <a:t>Entweder </a:t>
            </a:r>
            <a:r>
              <a:rPr lang="de-DE" dirty="0">
                <a:cs typeface="Times New Roman" pitchFamily="18" charset="0"/>
              </a:rPr>
              <a:t>in der Grauzone </a:t>
            </a:r>
            <a:r>
              <a:rPr lang="de-DE" dirty="0" smtClean="0">
                <a:cs typeface="Times New Roman" pitchFamily="18" charset="0"/>
              </a:rPr>
              <a:t> (z.B. </a:t>
            </a:r>
            <a:r>
              <a:rPr lang="de-DE" dirty="0" err="1" smtClean="0">
                <a:cs typeface="Times New Roman" pitchFamily="18" charset="0"/>
              </a:rPr>
              <a:t>ResearchGate</a:t>
            </a:r>
            <a:r>
              <a:rPr lang="de-DE" dirty="0" smtClean="0">
                <a:cs typeface="Times New Roman" pitchFamily="18" charset="0"/>
              </a:rPr>
              <a:t> oder </a:t>
            </a:r>
            <a:r>
              <a:rPr lang="de-DE" dirty="0" err="1" smtClean="0">
                <a:cs typeface="Times New Roman" pitchFamily="18" charset="0"/>
              </a:rPr>
              <a:t>Acadamia.Edu</a:t>
            </a:r>
            <a:r>
              <a:rPr lang="de-DE" dirty="0" smtClean="0">
                <a:cs typeface="Times New Roman" pitchFamily="18" charset="0"/>
              </a:rPr>
              <a:t>) oder wirklich illegal (zumindest hier)</a:t>
            </a:r>
            <a:endParaRPr lang="de-DE" dirty="0">
              <a:cs typeface="Times New Roman" pitchFamily="18" charset="0"/>
            </a:endParaRPr>
          </a:p>
        </p:txBody>
      </p:sp>
    </p:spTree>
    <p:extLst>
      <p:ext uri="{BB962C8B-B14F-4D97-AF65-F5344CB8AC3E}">
        <p14:creationId xmlns:p14="http://schemas.microsoft.com/office/powerpoint/2010/main" val="2068773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animEffect transition="in" filter="fade">
                                      <p:cBhvr>
                                        <p:cTn id="13" dur="500"/>
                                        <p:tgtEl>
                                          <p:spTgt spid="8">
                                            <p:txEl>
                                              <p:pRg st="8" end="8"/>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9" end="9"/>
                                            </p:txEl>
                                          </p:spTgt>
                                        </p:tgtEl>
                                        <p:attrNameLst>
                                          <p:attrName>style.visibility</p:attrName>
                                        </p:attrNameLst>
                                      </p:cBhvr>
                                      <p:to>
                                        <p:strVal val="visible"/>
                                      </p:to>
                                    </p:set>
                                    <p:animEffect transition="in" filter="fade">
                                      <p:cBhvr>
                                        <p:cTn id="16" dur="500"/>
                                        <p:tgtEl>
                                          <p:spTgt spid="8">
                                            <p:txEl>
                                              <p:pRg st="9" end="9"/>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10" end="10"/>
                                            </p:txEl>
                                          </p:spTgt>
                                        </p:tgtEl>
                                        <p:attrNameLst>
                                          <p:attrName>style.visibility</p:attrName>
                                        </p:attrNameLst>
                                      </p:cBhvr>
                                      <p:to>
                                        <p:strVal val="visible"/>
                                      </p:to>
                                    </p:set>
                                    <p:animEffect transition="in" filter="fade">
                                      <p:cBhvr>
                                        <p:cTn id="19"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523528"/>
            <a:ext cx="7772400" cy="457200"/>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de-DE"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Not „open </a:t>
            </a:r>
            <a:r>
              <a:rPr lang="de-DE" kern="1200" dirty="0" err="1">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access</a:t>
            </a:r>
            <a:r>
              <a:rPr lang="de-DE"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 but at least </a:t>
            </a:r>
            <a:r>
              <a:rPr lang="de-DE" kern="1200" dirty="0" err="1">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access</a:t>
            </a:r>
            <a:endParaRPr lang="de-DE"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48" t="26852" r="21070" b="12154"/>
          <a:stretch/>
        </p:blipFill>
        <p:spPr bwMode="auto">
          <a:xfrm>
            <a:off x="1" y="1210800"/>
            <a:ext cx="9143999" cy="517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753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Abgerundetes Rechteck 1"/>
          <p:cNvSpPr/>
          <p:nvPr/>
        </p:nvSpPr>
        <p:spPr>
          <a:xfrm>
            <a:off x="3995936" y="1556792"/>
            <a:ext cx="4919518" cy="3986301"/>
          </a:xfrm>
          <a:prstGeom prst="roundRect">
            <a:avLst/>
          </a:prstGeom>
          <a:gradFill>
            <a:gsLst>
              <a:gs pos="22000">
                <a:srgbClr val="FFCC00"/>
              </a:gs>
              <a:gs pos="100000">
                <a:srgbClr val="FDF1E7"/>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de-DE">
              <a:solidFill>
                <a:srgbClr val="FFFFFF"/>
              </a:solidFill>
            </a:endParaRPr>
          </a:p>
        </p:txBody>
      </p:sp>
      <p:sp>
        <p:nvSpPr>
          <p:cNvPr id="4099" name="Rectangle 2"/>
          <p:cNvSpPr>
            <a:spLocks noGrp="1" noChangeArrowheads="1"/>
          </p:cNvSpPr>
          <p:nvPr>
            <p:ph type="title"/>
          </p:nvPr>
        </p:nvSpPr>
        <p:spPr>
          <a:xfrm>
            <a:off x="458545" y="410351"/>
            <a:ext cx="8229600" cy="894413"/>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de-DE" sz="2800"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Open </a:t>
            </a:r>
            <a:r>
              <a:rPr lang="de-DE" sz="2800" kern="1200" dirty="0" smtClean="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Access ist immer im Einklang mit UrhG</a:t>
            </a:r>
            <a:endParaRPr lang="de-DE" sz="2800"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46083" name="Rectangle 3"/>
          <p:cNvSpPr>
            <a:spLocks noGrp="1" noChangeArrowheads="1"/>
          </p:cNvSpPr>
          <p:nvPr>
            <p:ph type="body" idx="1"/>
          </p:nvPr>
        </p:nvSpPr>
        <p:spPr>
          <a:xfrm>
            <a:off x="431541" y="1088740"/>
            <a:ext cx="3384376" cy="4743165"/>
          </a:xfrm>
        </p:spPr>
        <p:txBody>
          <a:bodyPr/>
          <a:lstStyle/>
          <a:p>
            <a:pPr marL="0" indent="0">
              <a:spcBef>
                <a:spcPts val="1200"/>
              </a:spcBef>
              <a:buNone/>
            </a:pPr>
            <a:r>
              <a:rPr lang="de-DE" sz="1600" dirty="0" smtClean="0"/>
              <a:t>Der (wissenschaftliche) Urheber hat i.d.R. alle Verwertungsrechte am Werk und kann Nutzung erlauben (Nutzungsrechte vergeben). Er kann mehrfach einfache Nutzungsrechte an Verlage und Leser vergeben, aber auch ausschließliche Rechte für bestimmte Nutzungen einräumen.</a:t>
            </a:r>
          </a:p>
          <a:p>
            <a:pPr marL="0" indent="0">
              <a:spcBef>
                <a:spcPts val="1200"/>
              </a:spcBef>
              <a:buNone/>
            </a:pPr>
            <a:r>
              <a:rPr lang="de-DE" sz="1600" dirty="0" smtClean="0"/>
              <a:t>Kommerzielle Verlage erwarten i.d.R. ausschließliche Nutzungsrechte für möglichst alle Nutzungsarten, im Open Access erhalten Verlage i.d.R. eine „</a:t>
            </a:r>
            <a:r>
              <a:rPr lang="de-DE" sz="1600" dirty="0" err="1" smtClean="0"/>
              <a:t>license</a:t>
            </a:r>
            <a:r>
              <a:rPr lang="de-DE" sz="1600" dirty="0" smtClean="0"/>
              <a:t> </a:t>
            </a:r>
            <a:r>
              <a:rPr lang="de-DE" sz="1600" dirty="0" err="1" smtClean="0"/>
              <a:t>to</a:t>
            </a:r>
            <a:r>
              <a:rPr lang="de-DE" sz="1600" dirty="0" smtClean="0"/>
              <a:t> </a:t>
            </a:r>
            <a:r>
              <a:rPr lang="de-DE" sz="1600" dirty="0" err="1" smtClean="0"/>
              <a:t>publish</a:t>
            </a:r>
            <a:r>
              <a:rPr lang="de-DE" sz="1600" dirty="0" smtClean="0"/>
              <a:t>“</a:t>
            </a:r>
          </a:p>
        </p:txBody>
      </p:sp>
      <p:sp>
        <p:nvSpPr>
          <p:cNvPr id="7" name="Text Box 3"/>
          <p:cNvSpPr txBox="1">
            <a:spLocks noChangeArrowheads="1"/>
          </p:cNvSpPr>
          <p:nvPr/>
        </p:nvSpPr>
        <p:spPr bwMode="auto">
          <a:xfrm>
            <a:off x="6775346" y="1774653"/>
            <a:ext cx="17085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1600" b="1" dirty="0" smtClean="0">
                <a:solidFill>
                  <a:srgbClr val="000000"/>
                </a:solidFill>
                <a:latin typeface="Calibri" panose="020F0502020204030204" pitchFamily="34" charset="0"/>
              </a:rPr>
              <a:t>Urheber</a:t>
            </a:r>
            <a:endParaRPr lang="de-DE" sz="1600" b="1" dirty="0">
              <a:solidFill>
                <a:srgbClr val="000000"/>
              </a:solidFill>
              <a:latin typeface="Calibri" panose="020F0502020204030204" pitchFamily="34" charset="0"/>
            </a:endParaRPr>
          </a:p>
        </p:txBody>
      </p:sp>
      <p:sp>
        <p:nvSpPr>
          <p:cNvPr id="8" name="Text Box 4"/>
          <p:cNvSpPr txBox="1">
            <a:spLocks noChangeArrowheads="1"/>
          </p:cNvSpPr>
          <p:nvPr/>
        </p:nvSpPr>
        <p:spPr bwMode="auto">
          <a:xfrm>
            <a:off x="4256087" y="2568044"/>
            <a:ext cx="9676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1400" b="1" dirty="0">
                <a:solidFill>
                  <a:srgbClr val="000000"/>
                </a:solidFill>
                <a:latin typeface="Calibri" panose="020F0502020204030204" pitchFamily="34" charset="0"/>
              </a:rPr>
              <a:t>Verlag</a:t>
            </a:r>
            <a:r>
              <a:rPr lang="de-DE" sz="1600" b="1" dirty="0" smtClean="0">
                <a:solidFill>
                  <a:srgbClr val="000000"/>
                </a:solidFill>
                <a:latin typeface="Arial Unicode MS"/>
              </a:rPr>
              <a:t> </a:t>
            </a:r>
            <a:r>
              <a:rPr lang="de-DE" sz="1400" b="1" dirty="0">
                <a:solidFill>
                  <a:srgbClr val="000000"/>
                </a:solidFill>
                <a:latin typeface="Calibri" panose="020F0502020204030204" pitchFamily="34" charset="0"/>
              </a:rPr>
              <a:t>2</a:t>
            </a:r>
          </a:p>
        </p:txBody>
      </p:sp>
      <p:sp>
        <p:nvSpPr>
          <p:cNvPr id="9" name="Line 5"/>
          <p:cNvSpPr>
            <a:spLocks noChangeShapeType="1"/>
          </p:cNvSpPr>
          <p:nvPr/>
        </p:nvSpPr>
        <p:spPr bwMode="auto">
          <a:xfrm>
            <a:off x="4356898" y="2933731"/>
            <a:ext cx="0" cy="371776"/>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11" name="Text Box 7"/>
          <p:cNvSpPr txBox="1">
            <a:spLocks noChangeArrowheads="1"/>
          </p:cNvSpPr>
          <p:nvPr/>
        </p:nvSpPr>
        <p:spPr bwMode="auto">
          <a:xfrm>
            <a:off x="4219691" y="1774653"/>
            <a:ext cx="18903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1400" dirty="0">
                <a:solidFill>
                  <a:srgbClr val="000000"/>
                </a:solidFill>
                <a:latin typeface="Calibri" pitchFamily="34" charset="0"/>
              </a:rPr>
              <a:t>i</a:t>
            </a:r>
            <a:r>
              <a:rPr lang="de-DE" sz="1400" dirty="0" smtClean="0">
                <a:solidFill>
                  <a:srgbClr val="000000"/>
                </a:solidFill>
                <a:latin typeface="Calibri" pitchFamily="34" charset="0"/>
              </a:rPr>
              <a:t>m Besitz aller Verwertungsrechte</a:t>
            </a:r>
            <a:endParaRPr lang="de-DE" sz="1400" dirty="0">
              <a:solidFill>
                <a:srgbClr val="000000"/>
              </a:solidFill>
              <a:latin typeface="Calibri" pitchFamily="34" charset="0"/>
            </a:endParaRPr>
          </a:p>
        </p:txBody>
      </p:sp>
      <p:sp>
        <p:nvSpPr>
          <p:cNvPr id="12" name="Text Box 8"/>
          <p:cNvSpPr txBox="1">
            <a:spLocks noChangeArrowheads="1"/>
          </p:cNvSpPr>
          <p:nvPr/>
        </p:nvSpPr>
        <p:spPr bwMode="auto">
          <a:xfrm>
            <a:off x="4191368" y="3388123"/>
            <a:ext cx="133041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1400" dirty="0" smtClean="0">
                <a:solidFill>
                  <a:srgbClr val="000000"/>
                </a:solidFill>
                <a:latin typeface="Arial Narrow" panose="020B0606020202030204" pitchFamily="34" charset="0"/>
              </a:rPr>
              <a:t>1-fache Nutzungsrechte für digital</a:t>
            </a:r>
            <a:endParaRPr lang="de-DE" sz="1400" dirty="0">
              <a:solidFill>
                <a:srgbClr val="000000"/>
              </a:solidFill>
              <a:latin typeface="Arial Narrow" panose="020B0606020202030204" pitchFamily="34" charset="0"/>
            </a:endParaRPr>
          </a:p>
        </p:txBody>
      </p:sp>
      <p:sp>
        <p:nvSpPr>
          <p:cNvPr id="14" name="Text Box 10"/>
          <p:cNvSpPr txBox="1">
            <a:spLocks noChangeArrowheads="1"/>
          </p:cNvSpPr>
          <p:nvPr/>
        </p:nvSpPr>
        <p:spPr bwMode="auto">
          <a:xfrm>
            <a:off x="5842963" y="2750287"/>
            <a:ext cx="1884867"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sz="1400" b="1" dirty="0">
                <a:solidFill>
                  <a:srgbClr val="000000"/>
                </a:solidFill>
                <a:latin typeface="Calibri" panose="020F0502020204030204" pitchFamily="34" charset="0"/>
              </a:rPr>
              <a:t>        Verlag 1</a:t>
            </a:r>
          </a:p>
          <a:p>
            <a:pPr>
              <a:spcBef>
                <a:spcPct val="50000"/>
              </a:spcBef>
            </a:pPr>
            <a:r>
              <a:rPr lang="de-DE" sz="1400" dirty="0" smtClean="0">
                <a:solidFill>
                  <a:srgbClr val="000000"/>
                </a:solidFill>
                <a:latin typeface="Arial Narrow" panose="020B0606020202030204" pitchFamily="34" charset="0"/>
              </a:rPr>
              <a:t>druckt exklusiv, räumt Nachdruckrechte ein  und stellt digital bereit</a:t>
            </a:r>
            <a:endParaRPr lang="de-DE" sz="1400" dirty="0">
              <a:solidFill>
                <a:srgbClr val="000000"/>
              </a:solidFill>
              <a:latin typeface="Arial Narrow" panose="020B0606020202030204" pitchFamily="34" charset="0"/>
            </a:endParaRPr>
          </a:p>
        </p:txBody>
      </p:sp>
      <p:sp>
        <p:nvSpPr>
          <p:cNvPr id="17" name="Line 13"/>
          <p:cNvSpPr>
            <a:spLocks noChangeShapeType="1"/>
          </p:cNvSpPr>
          <p:nvPr/>
        </p:nvSpPr>
        <p:spPr bwMode="auto">
          <a:xfrm flipH="1">
            <a:off x="5632368" y="1943930"/>
            <a:ext cx="1142977" cy="0"/>
          </a:xfrm>
          <a:prstGeom prst="line">
            <a:avLst/>
          </a:prstGeom>
          <a:noFill/>
          <a:ln w="50800">
            <a:solidFill>
              <a:schemeClr val="tx2">
                <a:lumMod val="60000"/>
                <a:lumOff val="40000"/>
              </a:schemeClr>
            </a:solidFill>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24" name="Line 13"/>
          <p:cNvSpPr>
            <a:spLocks noChangeShapeType="1"/>
          </p:cNvSpPr>
          <p:nvPr/>
        </p:nvSpPr>
        <p:spPr bwMode="auto">
          <a:xfrm flipH="1">
            <a:off x="5104880" y="2133462"/>
            <a:ext cx="1600175" cy="603859"/>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25" name="Line 13"/>
          <p:cNvSpPr>
            <a:spLocks noChangeShapeType="1"/>
          </p:cNvSpPr>
          <p:nvPr/>
        </p:nvSpPr>
        <p:spPr bwMode="auto">
          <a:xfrm>
            <a:off x="7526028" y="2146428"/>
            <a:ext cx="754383" cy="334205"/>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26" name="Line 9"/>
          <p:cNvSpPr>
            <a:spLocks noChangeShapeType="1"/>
          </p:cNvSpPr>
          <p:nvPr/>
        </p:nvSpPr>
        <p:spPr bwMode="auto">
          <a:xfrm flipH="1">
            <a:off x="6447685" y="2146428"/>
            <a:ext cx="514741" cy="668411"/>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27" name="Line 9"/>
          <p:cNvSpPr>
            <a:spLocks noChangeShapeType="1"/>
          </p:cNvSpPr>
          <p:nvPr/>
        </p:nvSpPr>
        <p:spPr bwMode="auto">
          <a:xfrm flipH="1">
            <a:off x="6647710" y="2146428"/>
            <a:ext cx="514741" cy="668411"/>
          </a:xfrm>
          <a:prstGeom prst="line">
            <a:avLst/>
          </a:prstGeom>
          <a:noFill/>
          <a:ln w="508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pic>
        <p:nvPicPr>
          <p:cNvPr id="29" name="Picture 2" descr="http://www.wortfeld.de/wp/media/cc-by-nc-nd.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54" r="50000" b="50238"/>
          <a:stretch/>
        </p:blipFill>
        <p:spPr bwMode="auto">
          <a:xfrm>
            <a:off x="8370227" y="2286891"/>
            <a:ext cx="349746" cy="356154"/>
          </a:xfrm>
          <a:prstGeom prst="rect">
            <a:avLst/>
          </a:prstGeom>
          <a:noFill/>
          <a:extLst>
            <a:ext uri="{909E8E84-426E-40DD-AFC4-6F175D3DCCD1}">
              <a14:hiddenFill xmlns:a14="http://schemas.microsoft.com/office/drawing/2010/main">
                <a:solidFill>
                  <a:srgbClr val="FFFFFF"/>
                </a:solidFill>
              </a14:hiddenFill>
            </a:ext>
          </a:extLst>
        </p:spPr>
      </p:pic>
      <p:sp>
        <p:nvSpPr>
          <p:cNvPr id="30" name="Line 5"/>
          <p:cNvSpPr>
            <a:spLocks noChangeShapeType="1"/>
          </p:cNvSpPr>
          <p:nvPr/>
        </p:nvSpPr>
        <p:spPr bwMode="auto">
          <a:xfrm>
            <a:off x="6205380" y="3813526"/>
            <a:ext cx="0" cy="371776"/>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31" name="Text Box 8"/>
          <p:cNvSpPr txBox="1">
            <a:spLocks noChangeArrowheads="1"/>
          </p:cNvSpPr>
          <p:nvPr/>
        </p:nvSpPr>
        <p:spPr bwMode="auto">
          <a:xfrm>
            <a:off x="5618043" y="4267917"/>
            <a:ext cx="13304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1400" b="1" dirty="0" smtClean="0">
                <a:solidFill>
                  <a:srgbClr val="000000"/>
                </a:solidFill>
                <a:latin typeface="Calibri" panose="020F0502020204030204" pitchFamily="34" charset="0"/>
              </a:rPr>
              <a:t>Leserschaft</a:t>
            </a:r>
            <a:endParaRPr lang="de-DE" sz="1400" b="1" dirty="0">
              <a:solidFill>
                <a:srgbClr val="000000"/>
              </a:solidFill>
              <a:latin typeface="Calibri" panose="020F0502020204030204" pitchFamily="34" charset="0"/>
            </a:endParaRPr>
          </a:p>
        </p:txBody>
      </p:sp>
      <p:pic>
        <p:nvPicPr>
          <p:cNvPr id="32" name="Picture 2" descr="http://www.wortfeld.de/wp/media/cc-by-nc-nd.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54" r="50000" b="50238"/>
          <a:stretch/>
        </p:blipFill>
        <p:spPr bwMode="auto">
          <a:xfrm>
            <a:off x="5760282" y="3829148"/>
            <a:ext cx="349746" cy="3561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8"/>
          <p:cNvSpPr txBox="1">
            <a:spLocks noChangeArrowheads="1"/>
          </p:cNvSpPr>
          <p:nvPr/>
        </p:nvSpPr>
        <p:spPr bwMode="auto">
          <a:xfrm>
            <a:off x="7428506" y="2660950"/>
            <a:ext cx="13304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de-DE" sz="1400" b="1" dirty="0" smtClean="0">
                <a:solidFill>
                  <a:srgbClr val="000000"/>
                </a:solidFill>
                <a:latin typeface="Calibri" panose="020F0502020204030204" pitchFamily="34" charset="0"/>
              </a:rPr>
              <a:t>Leserschaft</a:t>
            </a:r>
            <a:endParaRPr lang="de-DE" sz="1400" b="1" dirty="0">
              <a:solidFill>
                <a:srgbClr val="000000"/>
              </a:solidFill>
              <a:latin typeface="Calibri" panose="020F0502020204030204" pitchFamily="34" charset="0"/>
            </a:endParaRPr>
          </a:p>
        </p:txBody>
      </p:sp>
      <p:sp>
        <p:nvSpPr>
          <p:cNvPr id="34" name="Text Box 4"/>
          <p:cNvSpPr txBox="1">
            <a:spLocks noChangeArrowheads="1"/>
          </p:cNvSpPr>
          <p:nvPr/>
        </p:nvSpPr>
        <p:spPr bwMode="auto">
          <a:xfrm>
            <a:off x="6785396" y="4356702"/>
            <a:ext cx="9676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1400" b="1" dirty="0">
                <a:solidFill>
                  <a:srgbClr val="000000"/>
                </a:solidFill>
                <a:latin typeface="Calibri" panose="020F0502020204030204" pitchFamily="34" charset="0"/>
              </a:rPr>
              <a:t>Verlag</a:t>
            </a:r>
            <a:r>
              <a:rPr lang="de-DE" sz="1600" b="1" dirty="0" smtClean="0">
                <a:solidFill>
                  <a:srgbClr val="000000"/>
                </a:solidFill>
                <a:latin typeface="Arial Unicode MS"/>
              </a:rPr>
              <a:t> </a:t>
            </a:r>
            <a:r>
              <a:rPr lang="de-DE" sz="1400" b="1" dirty="0">
                <a:solidFill>
                  <a:srgbClr val="000000"/>
                </a:solidFill>
                <a:latin typeface="Calibri" panose="020F0502020204030204" pitchFamily="34" charset="0"/>
              </a:rPr>
              <a:t>4</a:t>
            </a:r>
          </a:p>
        </p:txBody>
      </p:sp>
      <p:sp>
        <p:nvSpPr>
          <p:cNvPr id="35" name="Line 5"/>
          <p:cNvSpPr>
            <a:spLocks noChangeShapeType="1"/>
          </p:cNvSpPr>
          <p:nvPr/>
        </p:nvSpPr>
        <p:spPr bwMode="auto">
          <a:xfrm>
            <a:off x="7160606" y="3831160"/>
            <a:ext cx="0" cy="555512"/>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37" name="Text Box 8"/>
          <p:cNvSpPr txBox="1">
            <a:spLocks noChangeArrowheads="1"/>
          </p:cNvSpPr>
          <p:nvPr/>
        </p:nvSpPr>
        <p:spPr bwMode="auto">
          <a:xfrm>
            <a:off x="7428506" y="2905478"/>
            <a:ext cx="13304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de-DE" sz="1400" b="1" dirty="0" smtClean="0">
                <a:solidFill>
                  <a:srgbClr val="000000"/>
                </a:solidFill>
                <a:latin typeface="Calibri" panose="020F0502020204030204" pitchFamily="34" charset="0"/>
              </a:rPr>
              <a:t>Verlag 3</a:t>
            </a:r>
            <a:endParaRPr lang="de-DE" sz="1400" b="1" dirty="0">
              <a:solidFill>
                <a:srgbClr val="000000"/>
              </a:solidFill>
              <a:latin typeface="Calibri" panose="020F0502020204030204" pitchFamily="34" charset="0"/>
            </a:endParaRPr>
          </a:p>
        </p:txBody>
      </p:sp>
      <p:sp>
        <p:nvSpPr>
          <p:cNvPr id="38" name="Line 5"/>
          <p:cNvSpPr>
            <a:spLocks noChangeShapeType="1"/>
          </p:cNvSpPr>
          <p:nvPr/>
        </p:nvSpPr>
        <p:spPr bwMode="auto">
          <a:xfrm>
            <a:off x="7163039" y="4780925"/>
            <a:ext cx="0" cy="371776"/>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39" name="Text Box 8"/>
          <p:cNvSpPr txBox="1">
            <a:spLocks noChangeArrowheads="1"/>
          </p:cNvSpPr>
          <p:nvPr/>
        </p:nvSpPr>
        <p:spPr bwMode="auto">
          <a:xfrm>
            <a:off x="6575702" y="5235316"/>
            <a:ext cx="13304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1400" b="1" dirty="0">
                <a:solidFill>
                  <a:srgbClr val="000000"/>
                </a:solidFill>
                <a:latin typeface="Calibri" panose="020F0502020204030204" pitchFamily="34" charset="0"/>
              </a:rPr>
              <a:t>Leserschaft</a:t>
            </a:r>
          </a:p>
        </p:txBody>
      </p:sp>
      <p:pic>
        <p:nvPicPr>
          <p:cNvPr id="2050" name="Picture 2" descr="http://auffinden-zitieren-dokumentieren.de/wp-content/uploads/2014/07/CC-BY-SA_gro%C3%9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7550" y="6063296"/>
            <a:ext cx="703174" cy="24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356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e 13"/>
          <p:cNvSpPr/>
          <p:nvPr/>
        </p:nvSpPr>
        <p:spPr>
          <a:xfrm>
            <a:off x="546136" y="1178750"/>
            <a:ext cx="5166574" cy="5166574"/>
          </a:xfrm>
          <a:prstGeom prst="ellipse">
            <a:avLst/>
          </a:prstGeom>
          <a:solidFill>
            <a:srgbClr val="4BACC6">
              <a:lumMod val="20000"/>
              <a:lumOff val="80000"/>
            </a:srgbClr>
          </a:solidFill>
          <a:ln w="25400" cap="flat" cmpd="sng" algn="ctr">
            <a:noFill/>
            <a:prstDash val="solid"/>
          </a:ln>
          <a:effectLst>
            <a:softEdge rad="203200"/>
          </a:effectLst>
        </p:spPr>
        <p:txBody>
          <a:bodyPr rtlCol="0" anchor="ctr"/>
          <a:lstStyle/>
          <a:p>
            <a:pPr algn="ctr" fontAlgn="auto">
              <a:spcBef>
                <a:spcPts val="0"/>
              </a:spcBef>
              <a:spcAft>
                <a:spcPts val="0"/>
              </a:spcAft>
              <a:defRPr/>
            </a:pPr>
            <a:endParaRPr lang="de-DE" kern="0" smtClean="0">
              <a:solidFill>
                <a:prstClr val="white"/>
              </a:solidFill>
              <a:latin typeface="Calibri"/>
            </a:endParaRPr>
          </a:p>
        </p:txBody>
      </p:sp>
      <p:sp>
        <p:nvSpPr>
          <p:cNvPr id="15" name="Ellipse 14"/>
          <p:cNvSpPr/>
          <p:nvPr/>
        </p:nvSpPr>
        <p:spPr>
          <a:xfrm>
            <a:off x="1071244" y="1754814"/>
            <a:ext cx="4068452" cy="4068452"/>
          </a:xfrm>
          <a:prstGeom prst="ellipse">
            <a:avLst/>
          </a:prstGeom>
          <a:solidFill>
            <a:srgbClr val="4F81BD">
              <a:lumMod val="40000"/>
              <a:lumOff val="60000"/>
            </a:srgbClr>
          </a:solidFill>
          <a:ln w="25400" cap="flat" cmpd="sng" algn="ctr">
            <a:noFill/>
            <a:prstDash val="solid"/>
          </a:ln>
          <a:effectLst>
            <a:softEdge rad="203200"/>
          </a:effectLst>
        </p:spPr>
        <p:txBody>
          <a:bodyPr rtlCol="0" anchor="ctr"/>
          <a:lstStyle/>
          <a:p>
            <a:pPr algn="ctr" fontAlgn="auto">
              <a:spcBef>
                <a:spcPts val="0"/>
              </a:spcBef>
              <a:spcAft>
                <a:spcPts val="0"/>
              </a:spcAft>
              <a:defRPr/>
            </a:pPr>
            <a:endParaRPr lang="de-DE" kern="0" smtClean="0">
              <a:solidFill>
                <a:prstClr val="white"/>
              </a:solidFill>
              <a:latin typeface="Calibri"/>
            </a:endParaRPr>
          </a:p>
        </p:txBody>
      </p:sp>
      <p:sp>
        <p:nvSpPr>
          <p:cNvPr id="16" name="Textfeld 15"/>
          <p:cNvSpPr txBox="1"/>
          <p:nvPr/>
        </p:nvSpPr>
        <p:spPr>
          <a:xfrm>
            <a:off x="-213482" y="998730"/>
            <a:ext cx="4392488" cy="584775"/>
          </a:xfrm>
          <a:prstGeom prst="rect">
            <a:avLst/>
          </a:prstGeom>
          <a:noFill/>
          <a:ln w="9525" cap="flat" cmpd="sng" algn="ctr">
            <a:noFill/>
            <a:prstDash val="solid"/>
          </a:ln>
          <a:effectLst/>
        </p:spPr>
        <p:txBody>
          <a:bodyPr wrap="square" rtlCol="0">
            <a:spAutoFit/>
          </a:bodyPr>
          <a:lstStyle/>
          <a:p>
            <a:pPr algn="r" fontAlgn="auto">
              <a:spcBef>
                <a:spcPts val="0"/>
              </a:spcBef>
              <a:spcAft>
                <a:spcPts val="0"/>
              </a:spcAft>
              <a:defRPr/>
            </a:pPr>
            <a:r>
              <a:rPr lang="de-DE" sz="1600" b="1" kern="0" dirty="0" smtClean="0">
                <a:solidFill>
                  <a:srgbClr val="4BACC6">
                    <a:lumMod val="75000"/>
                  </a:srgbClr>
                </a:solidFill>
                <a:latin typeface="Calibri"/>
              </a:rPr>
              <a:t>Lizenzvereinbarung </a:t>
            </a:r>
            <a:br>
              <a:rPr lang="de-DE" sz="1600" b="1" kern="0" dirty="0" smtClean="0">
                <a:solidFill>
                  <a:srgbClr val="4BACC6">
                    <a:lumMod val="75000"/>
                  </a:srgbClr>
                </a:solidFill>
                <a:latin typeface="Calibri"/>
              </a:rPr>
            </a:br>
            <a:r>
              <a:rPr lang="de-DE" sz="1600" b="1" kern="0" dirty="0" smtClean="0">
                <a:solidFill>
                  <a:srgbClr val="4BACC6">
                    <a:lumMod val="75000"/>
                  </a:srgbClr>
                </a:solidFill>
                <a:latin typeface="Calibri"/>
              </a:rPr>
              <a:t>(Schutz je nach gewählter Lizenz)</a:t>
            </a:r>
          </a:p>
        </p:txBody>
      </p:sp>
      <p:sp>
        <p:nvSpPr>
          <p:cNvPr id="17" name="Ellipse 16"/>
          <p:cNvSpPr/>
          <p:nvPr/>
        </p:nvSpPr>
        <p:spPr>
          <a:xfrm>
            <a:off x="1647308" y="2321716"/>
            <a:ext cx="2927726" cy="2927726"/>
          </a:xfrm>
          <a:prstGeom prst="ellipse">
            <a:avLst/>
          </a:prstGeom>
          <a:solidFill>
            <a:srgbClr val="8064A2">
              <a:lumMod val="60000"/>
              <a:lumOff val="40000"/>
            </a:srgbClr>
          </a:solidFill>
          <a:ln w="25400" cap="flat" cmpd="sng" algn="ctr">
            <a:noFill/>
            <a:prstDash val="solid"/>
          </a:ln>
          <a:effectLst>
            <a:softEdge rad="203200"/>
          </a:effectLst>
        </p:spPr>
        <p:txBody>
          <a:bodyPr rtlCol="0" anchor="ctr"/>
          <a:lstStyle/>
          <a:p>
            <a:pPr algn="ctr" fontAlgn="auto">
              <a:spcBef>
                <a:spcPts val="0"/>
              </a:spcBef>
              <a:spcAft>
                <a:spcPts val="0"/>
              </a:spcAft>
              <a:defRPr/>
            </a:pPr>
            <a:endParaRPr lang="de-DE" kern="0" smtClean="0">
              <a:solidFill>
                <a:prstClr val="white"/>
              </a:solidFill>
              <a:latin typeface="Calibri"/>
            </a:endParaRPr>
          </a:p>
        </p:txBody>
      </p:sp>
      <p:sp>
        <p:nvSpPr>
          <p:cNvPr id="18" name="Textfeld 17"/>
          <p:cNvSpPr txBox="1"/>
          <p:nvPr/>
        </p:nvSpPr>
        <p:spPr>
          <a:xfrm>
            <a:off x="2682907" y="2321716"/>
            <a:ext cx="2849783" cy="584775"/>
          </a:xfrm>
          <a:prstGeom prst="rect">
            <a:avLst/>
          </a:prstGeom>
          <a:noFill/>
          <a:ln w="9525" cap="flat" cmpd="sng" algn="ctr">
            <a:noFill/>
            <a:prstDash val="solid"/>
          </a:ln>
          <a:effectLst/>
        </p:spPr>
        <p:txBody>
          <a:bodyPr wrap="square" rtlCol="0">
            <a:spAutoFit/>
          </a:bodyPr>
          <a:lstStyle/>
          <a:p>
            <a:pPr fontAlgn="auto">
              <a:spcBef>
                <a:spcPts val="0"/>
              </a:spcBef>
              <a:spcAft>
                <a:spcPts val="0"/>
              </a:spcAft>
              <a:defRPr/>
            </a:pPr>
            <a:r>
              <a:rPr lang="de-DE" sz="1600" b="1" kern="0" dirty="0" smtClean="0">
                <a:solidFill>
                  <a:srgbClr val="7030A0"/>
                </a:solidFill>
                <a:latin typeface="Calibri"/>
                <a:ea typeface="Verdana" panose="020B0604030504040204" pitchFamily="34" charset="0"/>
                <a:cs typeface="Verdana" panose="020B0604030504040204" pitchFamily="34" charset="0"/>
              </a:rPr>
              <a:t>Kulturbedingte Schutz </a:t>
            </a:r>
            <a:br>
              <a:rPr lang="de-DE" sz="1600" b="1" kern="0" dirty="0" smtClean="0">
                <a:solidFill>
                  <a:srgbClr val="7030A0"/>
                </a:solidFill>
                <a:latin typeface="Calibri"/>
                <a:ea typeface="Verdana" panose="020B0604030504040204" pitchFamily="34" charset="0"/>
                <a:cs typeface="Verdana" panose="020B0604030504040204" pitchFamily="34" charset="0"/>
              </a:rPr>
            </a:br>
            <a:r>
              <a:rPr lang="de-DE" sz="1600" b="1" kern="0" dirty="0" smtClean="0">
                <a:solidFill>
                  <a:srgbClr val="7030A0"/>
                </a:solidFill>
                <a:latin typeface="Calibri"/>
                <a:ea typeface="Verdana" panose="020B0604030504040204" pitchFamily="34" charset="0"/>
                <a:cs typeface="Verdana" panose="020B0604030504040204" pitchFamily="34" charset="0"/>
              </a:rPr>
              <a:t>(wissenschaftliche Zitierpraxis)</a:t>
            </a:r>
          </a:p>
        </p:txBody>
      </p:sp>
      <p:sp>
        <p:nvSpPr>
          <p:cNvPr id="19" name="Ellipse 18"/>
          <p:cNvSpPr/>
          <p:nvPr/>
        </p:nvSpPr>
        <p:spPr>
          <a:xfrm>
            <a:off x="2283979" y="2906942"/>
            <a:ext cx="1703589" cy="1703589"/>
          </a:xfrm>
          <a:prstGeom prst="ellipse">
            <a:avLst/>
          </a:prstGeom>
          <a:blipFill>
            <a:blip r:embed="rId2" cstate="print"/>
            <a:tile tx="0" ty="0" sx="100000" sy="100000" flip="none" algn="tl"/>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auto">
              <a:spcBef>
                <a:spcPts val="0"/>
              </a:spcBef>
              <a:spcAft>
                <a:spcPts val="0"/>
              </a:spcAft>
              <a:defRPr/>
            </a:pPr>
            <a:endParaRPr lang="de-DE" kern="0" smtClean="0">
              <a:solidFill>
                <a:prstClr val="white"/>
              </a:solidFill>
              <a:latin typeface="Calibri"/>
            </a:endParaRPr>
          </a:p>
        </p:txBody>
      </p:sp>
      <p:sp>
        <p:nvSpPr>
          <p:cNvPr id="20" name="Textfeld 19"/>
          <p:cNvSpPr txBox="1"/>
          <p:nvPr/>
        </p:nvSpPr>
        <p:spPr>
          <a:xfrm>
            <a:off x="2367388" y="3266982"/>
            <a:ext cx="1584176" cy="923330"/>
          </a:xfrm>
          <a:prstGeom prst="rect">
            <a:avLst/>
          </a:prstGeom>
          <a:noFill/>
          <a:ln w="9525" cap="flat" cmpd="sng" algn="ctr">
            <a:noFill/>
            <a:prstDash val="solid"/>
          </a:ln>
          <a:effectLst/>
        </p:spPr>
        <p:txBody>
          <a:bodyPr wrap="square" rtlCol="0">
            <a:spAutoFit/>
          </a:bodyPr>
          <a:lstStyle/>
          <a:p>
            <a:pPr algn="ctr" fontAlgn="auto">
              <a:spcBef>
                <a:spcPts val="0"/>
              </a:spcBef>
              <a:spcAft>
                <a:spcPts val="0"/>
              </a:spcAft>
              <a:defRPr/>
            </a:pPr>
            <a:r>
              <a:rPr lang="de-DE" b="1" kern="0" dirty="0" err="1" smtClean="0">
                <a:solidFill>
                  <a:prstClr val="white"/>
                </a:solidFill>
                <a:latin typeface="Calibri"/>
              </a:rPr>
              <a:t>Werkform</a:t>
            </a:r>
            <a:r>
              <a:rPr lang="de-DE" b="1" kern="0" dirty="0" smtClean="0">
                <a:solidFill>
                  <a:prstClr val="white"/>
                </a:solidFill>
                <a:latin typeface="Calibri"/>
              </a:rPr>
              <a:t> eines geistigen Eigentums</a:t>
            </a:r>
          </a:p>
        </p:txBody>
      </p:sp>
      <p:sp>
        <p:nvSpPr>
          <p:cNvPr id="21" name="Textfeld 20"/>
          <p:cNvSpPr txBox="1"/>
          <p:nvPr/>
        </p:nvSpPr>
        <p:spPr>
          <a:xfrm>
            <a:off x="96086" y="5139190"/>
            <a:ext cx="3891482" cy="584775"/>
          </a:xfrm>
          <a:prstGeom prst="rect">
            <a:avLst/>
          </a:prstGeom>
          <a:noFill/>
          <a:ln w="9525" cap="flat" cmpd="sng" algn="ctr">
            <a:noFill/>
            <a:prstDash val="solid"/>
          </a:ln>
          <a:effectLst/>
        </p:spPr>
        <p:txBody>
          <a:bodyPr wrap="square" rtlCol="0">
            <a:spAutoFit/>
          </a:bodyPr>
          <a:lstStyle/>
          <a:p>
            <a:pPr algn="r" fontAlgn="auto">
              <a:spcBef>
                <a:spcPts val="0"/>
              </a:spcBef>
              <a:spcAft>
                <a:spcPts val="0"/>
              </a:spcAft>
              <a:defRPr/>
            </a:pPr>
            <a:r>
              <a:rPr lang="de-DE" sz="1600" b="1" kern="0" dirty="0" smtClean="0">
                <a:solidFill>
                  <a:srgbClr val="1F497D">
                    <a:lumMod val="60000"/>
                    <a:lumOff val="40000"/>
                  </a:srgbClr>
                </a:solidFill>
                <a:latin typeface="Calibri"/>
              </a:rPr>
              <a:t>Urheberrechtlicher Schutz </a:t>
            </a:r>
            <a:br>
              <a:rPr lang="de-DE" sz="1600" b="1" kern="0" dirty="0" smtClean="0">
                <a:solidFill>
                  <a:srgbClr val="1F497D">
                    <a:lumMod val="60000"/>
                    <a:lumOff val="40000"/>
                  </a:srgbClr>
                </a:solidFill>
                <a:latin typeface="Calibri"/>
              </a:rPr>
            </a:br>
            <a:r>
              <a:rPr lang="de-DE" sz="1600" b="1" kern="0" dirty="0" smtClean="0">
                <a:solidFill>
                  <a:srgbClr val="1F497D">
                    <a:lumMod val="60000"/>
                    <a:lumOff val="40000"/>
                  </a:srgbClr>
                </a:solidFill>
                <a:latin typeface="Calibri"/>
              </a:rPr>
              <a:t>(Entstellungsverbot, Persönlichkeitsrechte)</a:t>
            </a:r>
          </a:p>
        </p:txBody>
      </p:sp>
      <p:sp>
        <p:nvSpPr>
          <p:cNvPr id="22" name="Text Box 10"/>
          <p:cNvSpPr txBox="1">
            <a:spLocks noChangeArrowheads="1"/>
          </p:cNvSpPr>
          <p:nvPr/>
        </p:nvSpPr>
        <p:spPr bwMode="auto">
          <a:xfrm>
            <a:off x="6012160" y="332656"/>
            <a:ext cx="2916324" cy="547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sz="1400" dirty="0" smtClean="0">
                <a:solidFill>
                  <a:prstClr val="black"/>
                </a:solidFill>
                <a:latin typeface="Calibri"/>
              </a:rPr>
              <a:t>Egal, ob im Druck oder im Internet veröffentlicht, gilt:</a:t>
            </a:r>
          </a:p>
          <a:p>
            <a:pPr fontAlgn="auto">
              <a:spcBef>
                <a:spcPts val="840"/>
              </a:spcBef>
              <a:spcAft>
                <a:spcPts val="0"/>
              </a:spcAft>
              <a:defRPr/>
            </a:pPr>
            <a:r>
              <a:rPr lang="de-DE" sz="1400" b="1" kern="0" dirty="0">
                <a:solidFill>
                  <a:srgbClr val="4BACC6">
                    <a:lumMod val="75000"/>
                  </a:srgbClr>
                </a:solidFill>
                <a:latin typeface="Calibri"/>
              </a:rPr>
              <a:t>Veröffentlichung bedeutet, dass andere am Werk teilhaben sollen. Totalen Schutz gibt es also nur bei Nicht-Veröffentlichung. </a:t>
            </a:r>
          </a:p>
          <a:p>
            <a:pPr>
              <a:spcBef>
                <a:spcPct val="50000"/>
              </a:spcBef>
            </a:pPr>
            <a:r>
              <a:rPr lang="de-DE" sz="1400" dirty="0" smtClean="0">
                <a:solidFill>
                  <a:prstClr val="black"/>
                </a:solidFill>
                <a:latin typeface="Calibri"/>
              </a:rPr>
              <a:t>Wissenschaftliche Werke erlangen durch Verwendung im Wissenschafts-system „kulturbedingten“ Schutz, die Integrität des Werks wird durch Standards wie die korrekte Zitierpraxis gewahrt und geschützt.  </a:t>
            </a:r>
          </a:p>
          <a:p>
            <a:pPr>
              <a:spcBef>
                <a:spcPct val="50000"/>
              </a:spcBef>
            </a:pPr>
            <a:r>
              <a:rPr lang="de-DE" sz="1400" dirty="0" smtClean="0">
                <a:solidFill>
                  <a:prstClr val="black"/>
                </a:solidFill>
                <a:latin typeface="Calibri"/>
              </a:rPr>
              <a:t>Innerhalb und außerhalb der Wissen-</a:t>
            </a:r>
            <a:r>
              <a:rPr lang="de-DE" sz="1400" dirty="0" err="1" smtClean="0">
                <a:solidFill>
                  <a:prstClr val="black"/>
                </a:solidFill>
                <a:latin typeface="Calibri"/>
              </a:rPr>
              <a:t>schaft</a:t>
            </a:r>
            <a:r>
              <a:rPr lang="de-DE" sz="1400" dirty="0" smtClean="0">
                <a:solidFill>
                  <a:prstClr val="black"/>
                </a:solidFill>
                <a:latin typeface="Calibri"/>
              </a:rPr>
              <a:t> greift immer das Urheberrecht, wonach das unveräußerliche Persönlichkeitsrecht den Urheber vor </a:t>
            </a:r>
            <a:r>
              <a:rPr lang="de-DE" sz="1400" dirty="0">
                <a:solidFill>
                  <a:prstClr val="black"/>
                </a:solidFill>
                <a:latin typeface="Calibri"/>
              </a:rPr>
              <a:t>Entstellung seines Werks </a:t>
            </a:r>
            <a:r>
              <a:rPr lang="de-DE" sz="1400" dirty="0" smtClean="0">
                <a:solidFill>
                  <a:prstClr val="black"/>
                </a:solidFill>
                <a:latin typeface="Calibri"/>
              </a:rPr>
              <a:t/>
            </a:r>
            <a:br>
              <a:rPr lang="de-DE" sz="1400" dirty="0" smtClean="0">
                <a:solidFill>
                  <a:prstClr val="black"/>
                </a:solidFill>
                <a:latin typeface="Calibri"/>
              </a:rPr>
            </a:br>
            <a:r>
              <a:rPr lang="de-DE" sz="1400" dirty="0" smtClean="0">
                <a:solidFill>
                  <a:prstClr val="black"/>
                </a:solidFill>
                <a:latin typeface="Calibri"/>
              </a:rPr>
              <a:t>(z.B. durch unerwünschte Kontextualisierung) schützt.</a:t>
            </a:r>
          </a:p>
          <a:p>
            <a:pPr>
              <a:spcBef>
                <a:spcPct val="50000"/>
              </a:spcBef>
            </a:pPr>
            <a:r>
              <a:rPr lang="de-DE" sz="1400" dirty="0" smtClean="0">
                <a:solidFill>
                  <a:prstClr val="black"/>
                </a:solidFill>
                <a:latin typeface="Calibri"/>
              </a:rPr>
              <a:t>In einer Lizenz wie Creative </a:t>
            </a:r>
            <a:r>
              <a:rPr lang="de-DE" sz="1400" dirty="0" err="1" smtClean="0">
                <a:solidFill>
                  <a:prstClr val="black"/>
                </a:solidFill>
                <a:latin typeface="Calibri"/>
              </a:rPr>
              <a:t>Commons</a:t>
            </a:r>
            <a:r>
              <a:rPr lang="de-DE" sz="1400" dirty="0" smtClean="0">
                <a:solidFill>
                  <a:prstClr val="black"/>
                </a:solidFill>
                <a:latin typeface="Calibri"/>
              </a:rPr>
              <a:t> werden weitere Vereinbarungen getroffen, die jedoch die anderen Rechte nicht außer Kraft setzen.  </a:t>
            </a:r>
          </a:p>
        </p:txBody>
      </p:sp>
      <p:sp>
        <p:nvSpPr>
          <p:cNvPr id="13" name="Rectangle 2"/>
          <p:cNvSpPr>
            <a:spLocks noGrp="1" noChangeArrowheads="1"/>
          </p:cNvSpPr>
          <p:nvPr>
            <p:ph type="title"/>
          </p:nvPr>
        </p:nvSpPr>
        <p:spPr>
          <a:xfrm>
            <a:off x="251520" y="233772"/>
            <a:ext cx="8435280" cy="1143000"/>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de-DE" sz="2800"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Bestehende Schutzmechanismen</a:t>
            </a:r>
          </a:p>
        </p:txBody>
      </p:sp>
    </p:spTree>
    <p:extLst>
      <p:ext uri="{BB962C8B-B14F-4D97-AF65-F5344CB8AC3E}">
        <p14:creationId xmlns:p14="http://schemas.microsoft.com/office/powerpoint/2010/main" val="2102886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73224" y="938989"/>
            <a:ext cx="7967228" cy="850106"/>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de-DE"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Formen von Open Access</a:t>
            </a:r>
          </a:p>
        </p:txBody>
      </p:sp>
      <p:sp>
        <p:nvSpPr>
          <p:cNvPr id="48131" name="Rectangle 3"/>
          <p:cNvSpPr>
            <a:spLocks noGrp="1" noChangeArrowheads="1"/>
          </p:cNvSpPr>
          <p:nvPr>
            <p:ph idx="1"/>
          </p:nvPr>
        </p:nvSpPr>
        <p:spPr>
          <a:xfrm>
            <a:off x="719572" y="1731747"/>
            <a:ext cx="5400600" cy="4931878"/>
          </a:xfrm>
        </p:spPr>
        <p:txBody>
          <a:bodyPr/>
          <a:lstStyle/>
          <a:p>
            <a:pPr marL="0" indent="0">
              <a:lnSpc>
                <a:spcPct val="90000"/>
              </a:lnSpc>
              <a:buNone/>
            </a:pPr>
            <a:r>
              <a:rPr lang="de-DE" altLang="de-DE" sz="2000" dirty="0">
                <a:solidFill>
                  <a:srgbClr val="003767"/>
                </a:solidFill>
                <a:cs typeface="Times New Roman" pitchFamily="18" charset="0"/>
              </a:rPr>
              <a:t>Primärpublikation („Der Goldene Weg“)</a:t>
            </a:r>
            <a:r>
              <a:rPr lang="de-DE" altLang="de-DE" sz="2000" dirty="0">
                <a:cs typeface="Times New Roman" pitchFamily="18" charset="0"/>
              </a:rPr>
              <a:t> </a:t>
            </a:r>
          </a:p>
          <a:p>
            <a:pPr marL="446088" lvl="1" indent="-265113">
              <a:lnSpc>
                <a:spcPct val="90000"/>
              </a:lnSpc>
            </a:pPr>
            <a:r>
              <a:rPr lang="de-DE" altLang="de-DE" dirty="0">
                <a:cs typeface="Times New Roman" pitchFamily="18" charset="0"/>
              </a:rPr>
              <a:t>Freier Zugang zur Primärquelle</a:t>
            </a:r>
          </a:p>
          <a:p>
            <a:pPr marL="446088" lvl="1" indent="-265113">
              <a:lnSpc>
                <a:spcPct val="90000"/>
              </a:lnSpc>
            </a:pPr>
            <a:r>
              <a:rPr lang="de-DE" altLang="de-DE" dirty="0">
                <a:cs typeface="Times New Roman" pitchFamily="18" charset="0"/>
              </a:rPr>
              <a:t>Zumeist mit eindeutiger Lizenz zur weiteren Nutzung </a:t>
            </a:r>
          </a:p>
          <a:p>
            <a:pPr marL="446088" lvl="1" indent="-265113">
              <a:lnSpc>
                <a:spcPct val="90000"/>
              </a:lnSpc>
            </a:pPr>
            <a:r>
              <a:rPr lang="de-DE" altLang="de-DE" dirty="0">
                <a:cs typeface="Times New Roman" pitchFamily="18" charset="0"/>
              </a:rPr>
              <a:t>Veröffentlichung in qualitätsgeprüften Open Access-Medienprodukten wie </a:t>
            </a:r>
            <a:r>
              <a:rPr lang="de-DE" altLang="de-DE" dirty="0" err="1">
                <a:cs typeface="Times New Roman" pitchFamily="18" charset="0"/>
              </a:rPr>
              <a:t>Zss</a:t>
            </a:r>
            <a:r>
              <a:rPr lang="de-DE" altLang="de-DE" dirty="0">
                <a:cs typeface="Times New Roman" pitchFamily="18" charset="0"/>
              </a:rPr>
              <a:t>., Sammelbänden, als Bücher etc.</a:t>
            </a:r>
          </a:p>
          <a:p>
            <a:pPr marL="446088" lvl="1" indent="-265113">
              <a:lnSpc>
                <a:spcPct val="90000"/>
              </a:lnSpc>
            </a:pPr>
            <a:r>
              <a:rPr lang="de-DE" altLang="de-DE" dirty="0">
                <a:cs typeface="Times New Roman" pitchFamily="18" charset="0"/>
              </a:rPr>
              <a:t>„Goldener Weg“ umfasst die gesamte Wertschöpfungskette</a:t>
            </a:r>
          </a:p>
          <a:p>
            <a:pPr marL="446088" lvl="1" indent="-265113">
              <a:lnSpc>
                <a:spcPct val="90000"/>
              </a:lnSpc>
            </a:pPr>
            <a:r>
              <a:rPr lang="de-DE" altLang="de-DE" dirty="0">
                <a:cs typeface="Times New Roman" pitchFamily="18" charset="0"/>
              </a:rPr>
              <a:t>Finanzierung erfolgt auf der Produktionsseite  </a:t>
            </a:r>
          </a:p>
          <a:p>
            <a:pPr marL="622300" lvl="2" indent="-176213">
              <a:lnSpc>
                <a:spcPct val="90000"/>
              </a:lnSpc>
            </a:pPr>
            <a:r>
              <a:rPr lang="de-DE" altLang="de-DE" sz="1200" dirty="0" err="1">
                <a:cs typeface="Times New Roman" pitchFamily="18" charset="0"/>
              </a:rPr>
              <a:t>Article</a:t>
            </a:r>
            <a:r>
              <a:rPr lang="de-DE" altLang="de-DE" sz="1200" dirty="0">
                <a:cs typeface="Times New Roman" pitchFamily="18" charset="0"/>
              </a:rPr>
              <a:t> Processing </a:t>
            </a:r>
            <a:r>
              <a:rPr lang="de-DE" altLang="de-DE" sz="1200" dirty="0" err="1">
                <a:cs typeface="Times New Roman" pitchFamily="18" charset="0"/>
              </a:rPr>
              <a:t>Charges</a:t>
            </a:r>
            <a:r>
              <a:rPr lang="de-DE" altLang="de-DE" sz="1200" dirty="0">
                <a:cs typeface="Times New Roman" pitchFamily="18" charset="0"/>
              </a:rPr>
              <a:t> (APCs, Autorengebühren) </a:t>
            </a:r>
          </a:p>
          <a:p>
            <a:pPr marL="622300" lvl="2" indent="-176213">
              <a:lnSpc>
                <a:spcPct val="90000"/>
              </a:lnSpc>
            </a:pPr>
            <a:r>
              <a:rPr lang="de-DE" altLang="de-DE" sz="1200" dirty="0">
                <a:cs typeface="Times New Roman" pitchFamily="18" charset="0"/>
              </a:rPr>
              <a:t>Vereinbarungen mit Verlagen </a:t>
            </a:r>
          </a:p>
          <a:p>
            <a:pPr marL="622300" lvl="2" indent="-176213">
              <a:lnSpc>
                <a:spcPct val="90000"/>
              </a:lnSpc>
            </a:pPr>
            <a:r>
              <a:rPr lang="de-DE" altLang="de-DE" sz="1200" dirty="0">
                <a:cs typeface="Times New Roman" pitchFamily="18" charset="0"/>
              </a:rPr>
              <a:t>Publikationsorgane aus der Wissenschaft (z.B. aus </a:t>
            </a:r>
            <a:r>
              <a:rPr lang="de-DE" altLang="de-DE" sz="1200" dirty="0" smtClean="0">
                <a:cs typeface="Times New Roman" pitchFamily="18" charset="0"/>
              </a:rPr>
              <a:t>Fachgesellschaften</a:t>
            </a:r>
            <a:r>
              <a:rPr lang="de-DE" dirty="0" smtClean="0">
                <a:solidFill>
                  <a:schemeClr val="bg1">
                    <a:lumMod val="50000"/>
                  </a:schemeClr>
                </a:solidFill>
                <a:cs typeface="Times New Roman" pitchFamily="18" charset="0"/>
              </a:rPr>
              <a:t/>
            </a:r>
            <a:br>
              <a:rPr lang="de-DE" dirty="0" smtClean="0">
                <a:solidFill>
                  <a:schemeClr val="bg1">
                    <a:lumMod val="50000"/>
                  </a:schemeClr>
                </a:solidFill>
                <a:cs typeface="Times New Roman" pitchFamily="18" charset="0"/>
              </a:rPr>
            </a:br>
            <a:r>
              <a:rPr lang="de-DE" sz="1100" dirty="0" smtClean="0">
                <a:solidFill>
                  <a:schemeClr val="bg1">
                    <a:lumMod val="50000"/>
                  </a:schemeClr>
                </a:solidFill>
                <a:cs typeface="Times New Roman" pitchFamily="18" charset="0"/>
              </a:rPr>
              <a:t/>
            </a:r>
            <a:br>
              <a:rPr lang="de-DE" sz="1100" dirty="0" smtClean="0">
                <a:solidFill>
                  <a:schemeClr val="bg1">
                    <a:lumMod val="50000"/>
                  </a:schemeClr>
                </a:solidFill>
                <a:cs typeface="Times New Roman" pitchFamily="18" charset="0"/>
              </a:rPr>
            </a:br>
            <a:endParaRPr lang="de-DE" sz="900" dirty="0" smtClean="0">
              <a:solidFill>
                <a:schemeClr val="bg1">
                  <a:lumMod val="50000"/>
                </a:schemeClr>
              </a:solidFill>
              <a:cs typeface="Times New Roman" pitchFamily="18" charset="0"/>
            </a:endParaRPr>
          </a:p>
        </p:txBody>
      </p:sp>
      <p:pic>
        <p:nvPicPr>
          <p:cNvPr id="6" name="Picture 2" descr="http://whataboutscience.com/wp-content/uploads/2012/01/open-access-300x2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866981"/>
            <a:ext cx="1548172" cy="121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106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500"/>
                                        <p:tgtEl>
                                          <p:spTgt spid="4813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131">
                                            <p:txEl>
                                              <p:pRg st="1" end="1"/>
                                            </p:txEl>
                                          </p:spTgt>
                                        </p:tgtEl>
                                        <p:attrNameLst>
                                          <p:attrName>style.visibility</p:attrName>
                                        </p:attrNameLst>
                                      </p:cBhvr>
                                      <p:to>
                                        <p:strVal val="visible"/>
                                      </p:to>
                                    </p:set>
                                    <p:animEffect transition="in" filter="fade">
                                      <p:cBhvr>
                                        <p:cTn id="10" dur="500"/>
                                        <p:tgtEl>
                                          <p:spTgt spid="4813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131">
                                            <p:txEl>
                                              <p:pRg st="2" end="2"/>
                                            </p:txEl>
                                          </p:spTgt>
                                        </p:tgtEl>
                                        <p:attrNameLst>
                                          <p:attrName>style.visibility</p:attrName>
                                        </p:attrNameLst>
                                      </p:cBhvr>
                                      <p:to>
                                        <p:strVal val="visible"/>
                                      </p:to>
                                    </p:set>
                                    <p:animEffect transition="in" filter="fade">
                                      <p:cBhvr>
                                        <p:cTn id="13" dur="500"/>
                                        <p:tgtEl>
                                          <p:spTgt spid="4813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131">
                                            <p:txEl>
                                              <p:pRg st="3" end="3"/>
                                            </p:txEl>
                                          </p:spTgt>
                                        </p:tgtEl>
                                        <p:attrNameLst>
                                          <p:attrName>style.visibility</p:attrName>
                                        </p:attrNameLst>
                                      </p:cBhvr>
                                      <p:to>
                                        <p:strVal val="visible"/>
                                      </p:to>
                                    </p:set>
                                    <p:animEffect transition="in" filter="fade">
                                      <p:cBhvr>
                                        <p:cTn id="16" dur="500"/>
                                        <p:tgtEl>
                                          <p:spTgt spid="4813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131">
                                            <p:txEl>
                                              <p:pRg st="4" end="4"/>
                                            </p:txEl>
                                          </p:spTgt>
                                        </p:tgtEl>
                                        <p:attrNameLst>
                                          <p:attrName>style.visibility</p:attrName>
                                        </p:attrNameLst>
                                      </p:cBhvr>
                                      <p:to>
                                        <p:strVal val="visible"/>
                                      </p:to>
                                    </p:set>
                                    <p:animEffect transition="in" filter="fade">
                                      <p:cBhvr>
                                        <p:cTn id="19" dur="500"/>
                                        <p:tgtEl>
                                          <p:spTgt spid="48131">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131">
                                            <p:txEl>
                                              <p:pRg st="5" end="5"/>
                                            </p:txEl>
                                          </p:spTgt>
                                        </p:tgtEl>
                                        <p:attrNameLst>
                                          <p:attrName>style.visibility</p:attrName>
                                        </p:attrNameLst>
                                      </p:cBhvr>
                                      <p:to>
                                        <p:strVal val="visible"/>
                                      </p:to>
                                    </p:set>
                                    <p:animEffect transition="in" filter="fade">
                                      <p:cBhvr>
                                        <p:cTn id="22" dur="500"/>
                                        <p:tgtEl>
                                          <p:spTgt spid="48131">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131">
                                            <p:txEl>
                                              <p:pRg st="6" end="6"/>
                                            </p:txEl>
                                          </p:spTgt>
                                        </p:tgtEl>
                                        <p:attrNameLst>
                                          <p:attrName>style.visibility</p:attrName>
                                        </p:attrNameLst>
                                      </p:cBhvr>
                                      <p:to>
                                        <p:strVal val="visible"/>
                                      </p:to>
                                    </p:set>
                                    <p:animEffect transition="in" filter="fade">
                                      <p:cBhvr>
                                        <p:cTn id="25" dur="500"/>
                                        <p:tgtEl>
                                          <p:spTgt spid="48131">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8131">
                                            <p:txEl>
                                              <p:pRg st="7" end="7"/>
                                            </p:txEl>
                                          </p:spTgt>
                                        </p:tgtEl>
                                        <p:attrNameLst>
                                          <p:attrName>style.visibility</p:attrName>
                                        </p:attrNameLst>
                                      </p:cBhvr>
                                      <p:to>
                                        <p:strVal val="visible"/>
                                      </p:to>
                                    </p:set>
                                    <p:animEffect transition="in" filter="fade">
                                      <p:cBhvr>
                                        <p:cTn id="28" dur="500"/>
                                        <p:tgtEl>
                                          <p:spTgt spid="48131">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8131">
                                            <p:txEl>
                                              <p:pRg st="8" end="8"/>
                                            </p:txEl>
                                          </p:spTgt>
                                        </p:tgtEl>
                                        <p:attrNameLst>
                                          <p:attrName>style.visibility</p:attrName>
                                        </p:attrNameLst>
                                      </p:cBhvr>
                                      <p:to>
                                        <p:strVal val="visible"/>
                                      </p:to>
                                    </p:set>
                                    <p:animEffect transition="in" filter="fade">
                                      <p:cBhvr>
                                        <p:cTn id="31" dur="500"/>
                                        <p:tgtEl>
                                          <p:spTgt spid="481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58" t="14484" r="27878" b="6250"/>
          <a:stretch/>
        </p:blipFill>
        <p:spPr bwMode="auto">
          <a:xfrm>
            <a:off x="647564" y="1376772"/>
            <a:ext cx="7812360" cy="4962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1"/>
          <p:cNvSpPr txBox="1">
            <a:spLocks/>
          </p:cNvSpPr>
          <p:nvPr/>
        </p:nvSpPr>
        <p:spPr>
          <a:xfrm>
            <a:off x="530906" y="440668"/>
            <a:ext cx="8229600" cy="579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eaLnBrk="1" hangingPunct="1">
              <a:defRPr sz="2800">
                <a:solidFill>
                  <a:srgbClr val="0070C0"/>
                </a:solidFill>
                <a:latin typeface="Calibri" panose="020F0502020204030204" pitchFamily="34" charset="0"/>
                <a:ea typeface="Arial Unicode MS" panose="020B0604020202020204" pitchFamily="34" charset="-128"/>
                <a:cs typeface="Arial Unicode MS" panose="020B0604020202020204" pitchFamily="34" charset="-128"/>
              </a:defRPr>
            </a:lvl1pPr>
            <a:lvl2pPr eaLnBrk="0" hangingPunct="0">
              <a:defRPr sz="2400">
                <a:solidFill>
                  <a:srgbClr val="1A3D66"/>
                </a:solidFill>
                <a:latin typeface="Arial" charset="0"/>
              </a:defRPr>
            </a:lvl2pPr>
            <a:lvl3pPr eaLnBrk="0" hangingPunct="0">
              <a:defRPr sz="2400">
                <a:solidFill>
                  <a:srgbClr val="1A3D66"/>
                </a:solidFill>
                <a:latin typeface="Arial" charset="0"/>
              </a:defRPr>
            </a:lvl3pPr>
            <a:lvl4pPr eaLnBrk="0" hangingPunct="0">
              <a:defRPr sz="2400">
                <a:solidFill>
                  <a:srgbClr val="1A3D66"/>
                </a:solidFill>
                <a:latin typeface="Arial" charset="0"/>
              </a:defRPr>
            </a:lvl4pPr>
            <a:lvl5pPr eaLnBrk="0" hangingPunct="0">
              <a:defRPr sz="2400">
                <a:solidFill>
                  <a:srgbClr val="1A3D66"/>
                </a:solidFill>
                <a:latin typeface="Arial" charset="0"/>
              </a:defRPr>
            </a:lvl5pPr>
            <a:lvl6pPr marL="457200" fontAlgn="base">
              <a:spcBef>
                <a:spcPct val="0"/>
              </a:spcBef>
              <a:spcAft>
                <a:spcPct val="0"/>
              </a:spcAft>
              <a:defRPr sz="2400">
                <a:solidFill>
                  <a:srgbClr val="1A3D66"/>
                </a:solidFill>
                <a:latin typeface="Arial" charset="0"/>
              </a:defRPr>
            </a:lvl6pPr>
            <a:lvl7pPr marL="914400" fontAlgn="base">
              <a:spcBef>
                <a:spcPct val="0"/>
              </a:spcBef>
              <a:spcAft>
                <a:spcPct val="0"/>
              </a:spcAft>
              <a:defRPr sz="2400">
                <a:solidFill>
                  <a:srgbClr val="1A3D66"/>
                </a:solidFill>
                <a:latin typeface="Arial" charset="0"/>
              </a:defRPr>
            </a:lvl7pPr>
            <a:lvl8pPr marL="1371600" fontAlgn="base">
              <a:spcBef>
                <a:spcPct val="0"/>
              </a:spcBef>
              <a:spcAft>
                <a:spcPct val="0"/>
              </a:spcAft>
              <a:defRPr sz="2400">
                <a:solidFill>
                  <a:srgbClr val="1A3D66"/>
                </a:solidFill>
                <a:latin typeface="Arial" charset="0"/>
              </a:defRPr>
            </a:lvl8pPr>
            <a:lvl9pPr marL="1828800" fontAlgn="base">
              <a:spcBef>
                <a:spcPct val="0"/>
              </a:spcBef>
              <a:spcAft>
                <a:spcPct val="0"/>
              </a:spcAft>
              <a:defRPr sz="2400">
                <a:solidFill>
                  <a:srgbClr val="1A3D66"/>
                </a:solidFill>
                <a:latin typeface="Arial" charset="0"/>
              </a:defRPr>
            </a:lvl9pPr>
          </a:lstStyle>
          <a:p>
            <a:r>
              <a:rPr lang="de-DE" dirty="0"/>
              <a:t>Primärpublikationen auf Repositorium</a:t>
            </a:r>
            <a:endParaRPr lang="en-GB" dirty="0"/>
          </a:p>
        </p:txBody>
      </p:sp>
    </p:spTree>
    <p:extLst>
      <p:ext uri="{BB962C8B-B14F-4D97-AF65-F5344CB8AC3E}">
        <p14:creationId xmlns:p14="http://schemas.microsoft.com/office/powerpoint/2010/main" val="914976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668"/>
            <a:ext cx="8229600" cy="579438"/>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de-DE" sz="2800" kern="1200" dirty="0" smtClean="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Herausforderungen beim Zeitschriftenbetrieb</a:t>
            </a:r>
            <a:endParaRPr lang="en-GB" sz="2800"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3" name="Inhaltsplatzhalter 2"/>
          <p:cNvSpPr>
            <a:spLocks noGrp="1"/>
          </p:cNvSpPr>
          <p:nvPr>
            <p:ph idx="1"/>
          </p:nvPr>
        </p:nvSpPr>
        <p:spPr>
          <a:xfrm>
            <a:off x="468313" y="1160748"/>
            <a:ext cx="8229600" cy="4741962"/>
          </a:xfrm>
        </p:spPr>
        <p:txBody>
          <a:bodyPr/>
          <a:lstStyle/>
          <a:p>
            <a:pPr marL="250825" indent="-250825"/>
            <a:r>
              <a:rPr lang="de-DE" sz="2000" dirty="0" smtClean="0"/>
              <a:t>Wissenschaftliche Zeitschriften als </a:t>
            </a:r>
            <a:r>
              <a:rPr lang="de-DE" sz="2000" dirty="0" smtClean="0"/>
              <a:t>langfristig angelegte Lösung </a:t>
            </a:r>
            <a:r>
              <a:rPr lang="de-DE" sz="2000" dirty="0" smtClean="0"/>
              <a:t>eines Kommunikationsproblems</a:t>
            </a:r>
          </a:p>
          <a:p>
            <a:pPr marL="250825" lvl="1" indent="-250825">
              <a:buChar char="•"/>
            </a:pPr>
            <a:r>
              <a:rPr lang="de-DE" sz="2000" dirty="0">
                <a:ea typeface="+mn-ea"/>
              </a:rPr>
              <a:t>Dauerhafte Zusammenführung einer spezialisierten Autorenschaft mit spezialisierter Leserschaft</a:t>
            </a:r>
          </a:p>
          <a:p>
            <a:pPr marL="250825" lvl="1" indent="-250825">
              <a:buChar char="•"/>
            </a:pPr>
            <a:r>
              <a:rPr lang="de-DE" sz="2000" dirty="0" smtClean="0">
                <a:ea typeface="+mn-ea"/>
              </a:rPr>
              <a:t>Viele Open Access Journals als Neugründung und damit (noch) in der Reputationsgewinnungsphase</a:t>
            </a:r>
            <a:endParaRPr lang="de-DE" sz="2000" dirty="0">
              <a:ea typeface="+mn-ea"/>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1" t="16468" r="59341" b="6250"/>
          <a:stretch/>
        </p:blipFill>
        <p:spPr bwMode="auto">
          <a:xfrm>
            <a:off x="5544108" y="3429000"/>
            <a:ext cx="2492981" cy="2902599"/>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93" t="15278" r="24652" b="6250"/>
          <a:stretch/>
        </p:blipFill>
        <p:spPr bwMode="auto">
          <a:xfrm>
            <a:off x="503548" y="3428999"/>
            <a:ext cx="4661508" cy="2902599"/>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09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71" t="9384" r="10676" b="4963"/>
          <a:stretch/>
        </p:blipFill>
        <p:spPr bwMode="auto">
          <a:xfrm>
            <a:off x="0" y="161856"/>
            <a:ext cx="9144000" cy="603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93671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7564" y="440668"/>
            <a:ext cx="7772400" cy="457200"/>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de-DE" sz="2800" kern="1200" dirty="0" smtClean="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Die Vortragende</a:t>
            </a:r>
            <a:endParaRPr lang="en-GB" sz="2800"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3" name="Inhaltsplatzhalter 2"/>
          <p:cNvSpPr>
            <a:spLocks noGrp="1"/>
          </p:cNvSpPr>
          <p:nvPr>
            <p:ph idx="1"/>
          </p:nvPr>
        </p:nvSpPr>
        <p:spPr>
          <a:xfrm>
            <a:off x="3959932" y="1448780"/>
            <a:ext cx="3785383" cy="4240126"/>
          </a:xfrm>
        </p:spPr>
        <p:txBody>
          <a:bodyPr/>
          <a:lstStyle/>
          <a:p>
            <a:pPr indent="-247650"/>
            <a:r>
              <a:rPr lang="de-DE" sz="2000" dirty="0" smtClean="0">
                <a:latin typeface="Calibri" panose="020F0502020204030204" pitchFamily="34" charset="0"/>
              </a:rPr>
              <a:t>Gelernte Grafikerin</a:t>
            </a:r>
          </a:p>
          <a:p>
            <a:pPr indent="-247650"/>
            <a:r>
              <a:rPr lang="de-DE" sz="2000" dirty="0" smtClean="0">
                <a:latin typeface="Calibri" panose="020F0502020204030204" pitchFamily="34" charset="0"/>
              </a:rPr>
              <a:t>Studierte Ethnologin und Medienwissenschaftlerin</a:t>
            </a:r>
          </a:p>
          <a:p>
            <a:pPr indent="-247650"/>
            <a:r>
              <a:rPr lang="de-DE" sz="2000" dirty="0" smtClean="0">
                <a:latin typeface="Calibri" panose="020F0502020204030204" pitchFamily="34" charset="0"/>
              </a:rPr>
              <a:t>Praktizierende Leiterin der Gruppe „Elektronisches Publizieren“ an der SUB Göttingen</a:t>
            </a:r>
          </a:p>
          <a:p>
            <a:pPr indent="-247650"/>
            <a:r>
              <a:rPr lang="de-DE" sz="2000" dirty="0" smtClean="0">
                <a:latin typeface="Calibri" panose="020F0502020204030204" pitchFamily="34" charset="0"/>
              </a:rPr>
              <a:t>Lehrende für elektronisches Publizieren, Open Science und Gute wissenschaftliche Praxis</a:t>
            </a:r>
            <a:endParaRPr lang="de-DE" sz="2000" dirty="0">
              <a:latin typeface="Calibri" panose="020F0502020204030204" pitchFamily="34" charset="0"/>
            </a:endParaRPr>
          </a:p>
        </p:txBody>
      </p:sp>
      <p:pic>
        <p:nvPicPr>
          <p:cNvPr id="6" name="Picture 40" descr="CreativeCommons_Attribution_License"/>
          <p:cNvPicPr>
            <a:picLocks noChangeAspect="1" noChangeArrowheads="1"/>
          </p:cNvPicPr>
          <p:nvPr/>
        </p:nvPicPr>
        <p:blipFill>
          <a:blip r:embed="rId2"/>
          <a:srcRect/>
          <a:stretch>
            <a:fillRect/>
          </a:stretch>
        </p:blipFill>
        <p:spPr bwMode="auto">
          <a:xfrm>
            <a:off x="8259337" y="6057900"/>
            <a:ext cx="638175" cy="222250"/>
          </a:xfrm>
          <a:prstGeom prst="rect">
            <a:avLst/>
          </a:prstGeom>
          <a:noFill/>
          <a:ln w="9525">
            <a:noFill/>
            <a:miter lim="800000"/>
            <a:headEnd/>
            <a:tailEnd/>
          </a:ln>
        </p:spPr>
      </p:pic>
      <p:sp>
        <p:nvSpPr>
          <p:cNvPr id="4" name="AutoShape 2" descr="http://www.lwl.org/pressemitteilungen/daten/bilder/25379.jpg"/>
          <p:cNvSpPr>
            <a:spLocks noChangeAspect="1" noChangeArrowheads="1"/>
          </p:cNvSpPr>
          <p:nvPr/>
        </p:nvSpPr>
        <p:spPr bwMode="auto">
          <a:xfrm>
            <a:off x="155575" y="-2879725"/>
            <a:ext cx="6286500" cy="6010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8" name="AutoShape 6" descr="http://www.lwl.org/pressemitteilungen/daten/bilder/25379.jpg"/>
          <p:cNvSpPr>
            <a:spLocks noChangeAspect="1" noChangeArrowheads="1"/>
          </p:cNvSpPr>
          <p:nvPr/>
        </p:nvSpPr>
        <p:spPr bwMode="auto">
          <a:xfrm>
            <a:off x="460375" y="-2574925"/>
            <a:ext cx="6286500" cy="6010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9" name="AutoShape 8" descr="http://www.lwl.org/pressemitteilungen/daten/bilder/25379.jpg"/>
          <p:cNvSpPr>
            <a:spLocks noChangeAspect="1" noChangeArrowheads="1"/>
          </p:cNvSpPr>
          <p:nvPr/>
        </p:nvSpPr>
        <p:spPr bwMode="auto">
          <a:xfrm>
            <a:off x="612775" y="277812"/>
            <a:ext cx="6286500" cy="8787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aphicFrame>
        <p:nvGraphicFramePr>
          <p:cNvPr id="7" name="Diagramm 6"/>
          <p:cNvGraphicFramePr/>
          <p:nvPr>
            <p:extLst>
              <p:ext uri="{D42A27DB-BD31-4B8C-83A1-F6EECF244321}">
                <p14:modId xmlns:p14="http://schemas.microsoft.com/office/powerpoint/2010/main" val="317926105"/>
              </p:ext>
            </p:extLst>
          </p:nvPr>
        </p:nvGraphicFramePr>
        <p:xfrm>
          <a:off x="1" y="1484784"/>
          <a:ext cx="3756024"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63785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3" t="11068" r="24662" b="6405"/>
          <a:stretch/>
        </p:blipFill>
        <p:spPr bwMode="auto">
          <a:xfrm>
            <a:off x="55752" y="0"/>
            <a:ext cx="9016748" cy="627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5830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64" t="9866" r="8271" b="4000"/>
          <a:stretch/>
        </p:blipFill>
        <p:spPr bwMode="auto">
          <a:xfrm>
            <a:off x="-29001" y="332656"/>
            <a:ext cx="9173509" cy="5731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5503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0" t="12953" r="25119" b="5276"/>
          <a:stretch/>
        </p:blipFill>
        <p:spPr bwMode="auto">
          <a:xfrm>
            <a:off x="0" y="1"/>
            <a:ext cx="9146860"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3376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4" t="11238" r="22500" b="6477"/>
          <a:stretch/>
        </p:blipFill>
        <p:spPr bwMode="auto">
          <a:xfrm>
            <a:off x="359532" y="440668"/>
            <a:ext cx="8535824" cy="572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05027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feld 10"/>
          <p:cNvSpPr txBox="1">
            <a:spLocks noChangeArrowheads="1"/>
          </p:cNvSpPr>
          <p:nvPr/>
        </p:nvSpPr>
        <p:spPr bwMode="auto">
          <a:xfrm>
            <a:off x="3187700" y="549275"/>
            <a:ext cx="520065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1200"/>
              </a:spcAft>
              <a:buFontTx/>
              <a:buNone/>
              <a:defRPr/>
            </a:pPr>
            <a:r>
              <a:rPr lang="de-DE" altLang="de-DE" sz="2000" dirty="0" smtClean="0">
                <a:solidFill>
                  <a:schemeClr val="accent1">
                    <a:lumMod val="50000"/>
                  </a:schemeClr>
                </a:solidFill>
              </a:rPr>
              <a:t>Kleinere Verlage müssen ähnlich komplexe Plattformen für digitale Veröffentlichungen vorhalten wie größere.</a:t>
            </a:r>
          </a:p>
          <a:p>
            <a:pPr eaLnBrk="1" hangingPunct="1">
              <a:spcBef>
                <a:spcPct val="0"/>
              </a:spcBef>
              <a:spcAft>
                <a:spcPts val="1200"/>
              </a:spcAft>
              <a:buFontTx/>
              <a:buNone/>
              <a:defRPr/>
            </a:pPr>
            <a:r>
              <a:rPr lang="de-DE" altLang="de-DE" sz="2000" dirty="0" smtClean="0">
                <a:solidFill>
                  <a:schemeClr val="accent1">
                    <a:lumMod val="50000"/>
                  </a:schemeClr>
                </a:solidFill>
              </a:rPr>
              <a:t>Herausforderung, dass Anforderungen und Durchsatz nicht linear skalieren. </a:t>
            </a:r>
            <a:endParaRPr lang="de-DE" altLang="de-DE" sz="1600" dirty="0" smtClean="0">
              <a:solidFill>
                <a:schemeClr val="accent1">
                  <a:lumMod val="50000"/>
                </a:schemeClr>
              </a:solidFill>
            </a:endParaRPr>
          </a:p>
        </p:txBody>
      </p:sp>
      <p:pic>
        <p:nvPicPr>
          <p:cNvPr id="7173" name="Picture 10" descr="HD John Deere Wallpaper (64+ images)"/>
          <p:cNvPicPr>
            <a:picLocks noChangeAspect="1" noChangeArrowheads="1"/>
          </p:cNvPicPr>
          <p:nvPr/>
        </p:nvPicPr>
        <p:blipFill>
          <a:blip r:embed="rId2">
            <a:extLst>
              <a:ext uri="{28A0092B-C50C-407E-A947-70E740481C1C}">
                <a14:useLocalDpi xmlns:a14="http://schemas.microsoft.com/office/drawing/2010/main" val="0"/>
              </a:ext>
            </a:extLst>
          </a:blip>
          <a:srcRect l="10258" t="27634" r="1543" b="3030"/>
          <a:stretch>
            <a:fillRect/>
          </a:stretch>
        </p:blipFill>
        <p:spPr bwMode="auto">
          <a:xfrm>
            <a:off x="3187700" y="3011488"/>
            <a:ext cx="5956300"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descr="Tiny Kabota Tractor .... Perfect! | Farm Stuff | Compact ..."/>
          <p:cNvPicPr>
            <a:picLocks noChangeAspect="1" noChangeArrowheads="1"/>
          </p:cNvPicPr>
          <p:nvPr/>
        </p:nvPicPr>
        <p:blipFill>
          <a:blip r:embed="rId3">
            <a:extLst>
              <a:ext uri="{28A0092B-C50C-407E-A947-70E740481C1C}">
                <a14:useLocalDpi xmlns:a14="http://schemas.microsoft.com/office/drawing/2010/main" val="0"/>
              </a:ext>
            </a:extLst>
          </a:blip>
          <a:srcRect t="-2" b="677"/>
          <a:stretch>
            <a:fillRect/>
          </a:stretch>
        </p:blipFill>
        <p:spPr bwMode="auto">
          <a:xfrm>
            <a:off x="0" y="3421063"/>
            <a:ext cx="2987675"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llipse 10"/>
          <p:cNvSpPr/>
          <p:nvPr/>
        </p:nvSpPr>
        <p:spPr>
          <a:xfrm>
            <a:off x="827584" y="1052736"/>
            <a:ext cx="1728193" cy="1728193"/>
          </a:xfrm>
          <a:prstGeom prst="ellipse">
            <a:avLst/>
          </a:prstGeom>
          <a:blipFill>
            <a:blip r:embed="rId4" cstate="print">
              <a:extLst>
                <a:ext uri="{28A0092B-C50C-407E-A947-70E740481C1C}">
                  <a14:useLocalDpi xmlns:a14="http://schemas.microsoft.com/office/drawing/2010/main" val="0"/>
                </a:ext>
              </a:extLst>
            </a:blip>
            <a:srcRect/>
            <a:stretch>
              <a:fillRect l="-17000" r="-17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758130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500"/>
                                        <p:tgtEl>
                                          <p:spTgt spid="71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500"/>
                                        <p:tgtEl>
                                          <p:spTgt spid="204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76" t="9905" r="18809" b="7428"/>
          <a:stretch/>
        </p:blipFill>
        <p:spPr bwMode="auto">
          <a:xfrm>
            <a:off x="899592" y="0"/>
            <a:ext cx="7763176" cy="6345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7700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00" t="9714" r="17500" b="4381"/>
          <a:stretch/>
        </p:blipFill>
        <p:spPr bwMode="auto">
          <a:xfrm>
            <a:off x="143508" y="0"/>
            <a:ext cx="8820471" cy="631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57968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73224" y="1056117"/>
            <a:ext cx="7967228" cy="850106"/>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de-DE"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Formen von Open Access</a:t>
            </a:r>
          </a:p>
        </p:txBody>
      </p:sp>
      <p:sp>
        <p:nvSpPr>
          <p:cNvPr id="48131" name="Rectangle 3"/>
          <p:cNvSpPr>
            <a:spLocks noGrp="1" noChangeArrowheads="1"/>
          </p:cNvSpPr>
          <p:nvPr>
            <p:ph idx="1"/>
          </p:nvPr>
        </p:nvSpPr>
        <p:spPr>
          <a:xfrm>
            <a:off x="719572" y="1848875"/>
            <a:ext cx="5400600" cy="4931878"/>
          </a:xfrm>
        </p:spPr>
        <p:txBody>
          <a:bodyPr/>
          <a:lstStyle/>
          <a:p>
            <a:pPr marL="0" indent="0">
              <a:lnSpc>
                <a:spcPct val="90000"/>
              </a:lnSpc>
              <a:buNone/>
            </a:pPr>
            <a:r>
              <a:rPr lang="de-DE" altLang="de-DE" sz="2000" dirty="0" smtClean="0">
                <a:solidFill>
                  <a:srgbClr val="003767"/>
                </a:solidFill>
                <a:cs typeface="Times New Roman" pitchFamily="18" charset="0"/>
              </a:rPr>
              <a:t>Parallelpublikation </a:t>
            </a:r>
            <a:r>
              <a:rPr lang="de-DE" altLang="de-DE" sz="2000" dirty="0">
                <a:solidFill>
                  <a:srgbClr val="003767"/>
                </a:solidFill>
                <a:cs typeface="Times New Roman" pitchFamily="18" charset="0"/>
              </a:rPr>
              <a:t>(„Der Grüne Weg“) </a:t>
            </a:r>
          </a:p>
          <a:p>
            <a:pPr marL="446088" lvl="1" indent="-265113">
              <a:lnSpc>
                <a:spcPct val="90000"/>
              </a:lnSpc>
            </a:pPr>
            <a:r>
              <a:rPr lang="de-DE" altLang="de-DE" dirty="0">
                <a:cs typeface="Times New Roman" pitchFamily="18" charset="0"/>
              </a:rPr>
              <a:t>Freier Zugang zum </a:t>
            </a:r>
            <a:r>
              <a:rPr lang="de-DE" altLang="de-DE" dirty="0" err="1">
                <a:cs typeface="Times New Roman" pitchFamily="18" charset="0"/>
              </a:rPr>
              <a:t>Pre</a:t>
            </a:r>
            <a:r>
              <a:rPr lang="de-DE" altLang="de-DE" dirty="0">
                <a:cs typeface="Times New Roman" pitchFamily="18" charset="0"/>
              </a:rPr>
              <a:t>- oder Postprint (Verlagsversion, </a:t>
            </a:r>
            <a:r>
              <a:rPr lang="de-DE" altLang="de-DE" dirty="0" err="1">
                <a:cs typeface="Times New Roman" pitchFamily="18" charset="0"/>
              </a:rPr>
              <a:t>version</a:t>
            </a:r>
            <a:r>
              <a:rPr lang="de-DE" altLang="de-DE" dirty="0">
                <a:cs typeface="Times New Roman" pitchFamily="18" charset="0"/>
              </a:rPr>
              <a:t> </a:t>
            </a:r>
            <a:r>
              <a:rPr lang="de-DE" altLang="de-DE" dirty="0" err="1">
                <a:cs typeface="Times New Roman" pitchFamily="18" charset="0"/>
              </a:rPr>
              <a:t>of</a:t>
            </a:r>
            <a:r>
              <a:rPr lang="de-DE" altLang="de-DE" dirty="0">
                <a:cs typeface="Times New Roman" pitchFamily="18" charset="0"/>
              </a:rPr>
              <a:t> </a:t>
            </a:r>
            <a:r>
              <a:rPr lang="de-DE" altLang="de-DE" dirty="0" err="1">
                <a:cs typeface="Times New Roman" pitchFamily="18" charset="0"/>
              </a:rPr>
              <a:t>record</a:t>
            </a:r>
            <a:r>
              <a:rPr lang="de-DE" altLang="de-DE" dirty="0">
                <a:cs typeface="Times New Roman" pitchFamily="18" charset="0"/>
              </a:rPr>
              <a:t>) </a:t>
            </a:r>
          </a:p>
          <a:p>
            <a:pPr marL="446088" lvl="1" indent="-265113">
              <a:lnSpc>
                <a:spcPct val="90000"/>
              </a:lnSpc>
            </a:pPr>
            <a:r>
              <a:rPr lang="de-DE" altLang="de-DE" dirty="0">
                <a:cs typeface="Times New Roman" pitchFamily="18" charset="0"/>
              </a:rPr>
              <a:t>auf einem fachlichen oder institutionellen Publikationsserver</a:t>
            </a:r>
          </a:p>
          <a:p>
            <a:pPr marL="446088" lvl="1" indent="-265113">
              <a:lnSpc>
                <a:spcPct val="90000"/>
              </a:lnSpc>
            </a:pPr>
            <a:r>
              <a:rPr lang="de-DE" altLang="de-DE" dirty="0">
                <a:cs typeface="Times New Roman" pitchFamily="18" charset="0"/>
              </a:rPr>
              <a:t>zumeist autoren- oder institutionsseitig organisiert</a:t>
            </a:r>
          </a:p>
          <a:p>
            <a:pPr marL="446088" lvl="1" indent="-265113">
              <a:lnSpc>
                <a:spcPct val="90000"/>
              </a:lnSpc>
            </a:pPr>
            <a:r>
              <a:rPr lang="de-DE" altLang="de-DE" dirty="0">
                <a:cs typeface="Times New Roman" pitchFamily="18" charset="0"/>
              </a:rPr>
              <a:t>Finanzierung der Medienprodukte auf klassischem Wege, </a:t>
            </a:r>
            <a:br>
              <a:rPr lang="de-DE" altLang="de-DE" dirty="0">
                <a:cs typeface="Times New Roman" pitchFamily="18" charset="0"/>
              </a:rPr>
            </a:br>
            <a:r>
              <a:rPr lang="de-DE" altLang="de-DE" dirty="0">
                <a:cs typeface="Times New Roman" pitchFamily="18" charset="0"/>
              </a:rPr>
              <a:t>Finanzierung der Infrastruktur durch Forschungseinrichtungen</a:t>
            </a:r>
            <a:r>
              <a:rPr lang="de-DE" dirty="0">
                <a:cs typeface="Times New Roman" pitchFamily="18" charset="0"/>
              </a:rPr>
              <a:t/>
            </a:r>
            <a:br>
              <a:rPr lang="de-DE" dirty="0">
                <a:cs typeface="Times New Roman" pitchFamily="18" charset="0"/>
              </a:rPr>
            </a:br>
            <a:endParaRPr lang="de-DE" dirty="0">
              <a:cs typeface="Times New Roman" pitchFamily="18" charset="0"/>
            </a:endParaRPr>
          </a:p>
        </p:txBody>
      </p:sp>
      <p:pic>
        <p:nvPicPr>
          <p:cNvPr id="6" name="Picture 2" descr="http://whataboutscience.com/wp-content/uploads/2012/01/open-access-300x2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984109"/>
            <a:ext cx="1548172" cy="121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117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500"/>
                                        <p:tgtEl>
                                          <p:spTgt spid="4813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131">
                                            <p:txEl>
                                              <p:pRg st="1" end="1"/>
                                            </p:txEl>
                                          </p:spTgt>
                                        </p:tgtEl>
                                        <p:attrNameLst>
                                          <p:attrName>style.visibility</p:attrName>
                                        </p:attrNameLst>
                                      </p:cBhvr>
                                      <p:to>
                                        <p:strVal val="visible"/>
                                      </p:to>
                                    </p:set>
                                    <p:animEffect transition="in" filter="fade">
                                      <p:cBhvr>
                                        <p:cTn id="10" dur="500"/>
                                        <p:tgtEl>
                                          <p:spTgt spid="4813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131">
                                            <p:txEl>
                                              <p:pRg st="2" end="2"/>
                                            </p:txEl>
                                          </p:spTgt>
                                        </p:tgtEl>
                                        <p:attrNameLst>
                                          <p:attrName>style.visibility</p:attrName>
                                        </p:attrNameLst>
                                      </p:cBhvr>
                                      <p:to>
                                        <p:strVal val="visible"/>
                                      </p:to>
                                    </p:set>
                                    <p:animEffect transition="in" filter="fade">
                                      <p:cBhvr>
                                        <p:cTn id="13" dur="500"/>
                                        <p:tgtEl>
                                          <p:spTgt spid="4813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131">
                                            <p:txEl>
                                              <p:pRg st="3" end="3"/>
                                            </p:txEl>
                                          </p:spTgt>
                                        </p:tgtEl>
                                        <p:attrNameLst>
                                          <p:attrName>style.visibility</p:attrName>
                                        </p:attrNameLst>
                                      </p:cBhvr>
                                      <p:to>
                                        <p:strVal val="visible"/>
                                      </p:to>
                                    </p:set>
                                    <p:animEffect transition="in" filter="fade">
                                      <p:cBhvr>
                                        <p:cTn id="16" dur="500"/>
                                        <p:tgtEl>
                                          <p:spTgt spid="4813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131">
                                            <p:txEl>
                                              <p:pRg st="4" end="4"/>
                                            </p:txEl>
                                          </p:spTgt>
                                        </p:tgtEl>
                                        <p:attrNameLst>
                                          <p:attrName>style.visibility</p:attrName>
                                        </p:attrNameLst>
                                      </p:cBhvr>
                                      <p:to>
                                        <p:strVal val="visible"/>
                                      </p:to>
                                    </p:set>
                                    <p:animEffect transition="in" filter="fade">
                                      <p:cBhvr>
                                        <p:cTn id="19" dur="500"/>
                                        <p:tgtEl>
                                          <p:spTgt spid="48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548680"/>
            <a:ext cx="7772400" cy="457200"/>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de-DE" sz="2800"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Repositorien</a:t>
            </a:r>
            <a:endParaRPr lang="en-GB" sz="2800"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3" name="Inhaltsplatzhalter 2"/>
          <p:cNvSpPr>
            <a:spLocks noGrp="1"/>
          </p:cNvSpPr>
          <p:nvPr>
            <p:ph sz="half" idx="1"/>
          </p:nvPr>
        </p:nvSpPr>
        <p:spPr>
          <a:xfrm>
            <a:off x="755576" y="3969060"/>
            <a:ext cx="2844316" cy="2052996"/>
          </a:xfrm>
        </p:spPr>
        <p:txBody>
          <a:bodyPr/>
          <a:lstStyle/>
          <a:p>
            <a:pPr marL="179388" indent="-165100"/>
            <a:r>
              <a:rPr lang="de-DE" sz="2000" dirty="0" smtClean="0">
                <a:solidFill>
                  <a:schemeClr val="tx1"/>
                </a:solidFill>
                <a:latin typeface="Calibri" panose="020F0502020204030204" pitchFamily="34" charset="0"/>
              </a:rPr>
              <a:t>Allgemeine (</a:t>
            </a:r>
            <a:r>
              <a:rPr lang="de-DE" sz="2000" dirty="0" err="1" smtClean="0">
                <a:solidFill>
                  <a:schemeClr val="tx1"/>
                </a:solidFill>
                <a:latin typeface="Calibri" panose="020F0502020204030204" pitchFamily="34" charset="0"/>
              </a:rPr>
              <a:t>Zenodo</a:t>
            </a:r>
            <a:r>
              <a:rPr lang="de-DE" sz="2000" dirty="0" smtClean="0">
                <a:solidFill>
                  <a:schemeClr val="tx1"/>
                </a:solidFill>
                <a:latin typeface="Calibri" panose="020F0502020204030204" pitchFamily="34" charset="0"/>
              </a:rPr>
              <a:t>)</a:t>
            </a:r>
          </a:p>
          <a:p>
            <a:pPr marL="179388" indent="-165100"/>
            <a:r>
              <a:rPr lang="de-DE" sz="2000" dirty="0" smtClean="0">
                <a:solidFill>
                  <a:schemeClr val="tx1"/>
                </a:solidFill>
                <a:latin typeface="Calibri" panose="020F0502020204030204" pitchFamily="34" charset="0"/>
              </a:rPr>
              <a:t>Fachliche </a:t>
            </a:r>
            <a:br>
              <a:rPr lang="de-DE" sz="2000" dirty="0" smtClean="0">
                <a:solidFill>
                  <a:schemeClr val="tx1"/>
                </a:solidFill>
                <a:latin typeface="Calibri" panose="020F0502020204030204" pitchFamily="34" charset="0"/>
              </a:rPr>
            </a:br>
            <a:r>
              <a:rPr lang="de-DE" sz="2000" dirty="0" smtClean="0">
                <a:solidFill>
                  <a:schemeClr val="tx1"/>
                </a:solidFill>
                <a:latin typeface="Calibri" panose="020F0502020204030204" pitchFamily="34" charset="0"/>
              </a:rPr>
              <a:t>(Geo-Leo </a:t>
            </a:r>
            <a:r>
              <a:rPr lang="de-DE" sz="2000" dirty="0" err="1" smtClean="0">
                <a:solidFill>
                  <a:schemeClr val="tx1"/>
                </a:solidFill>
                <a:latin typeface="Calibri" panose="020F0502020204030204" pitchFamily="34" charset="0"/>
              </a:rPr>
              <a:t>edocs</a:t>
            </a:r>
            <a:r>
              <a:rPr lang="de-DE" sz="2000" dirty="0" smtClean="0">
                <a:solidFill>
                  <a:schemeClr val="tx1"/>
                </a:solidFill>
                <a:latin typeface="Calibri" panose="020F0502020204030204" pitchFamily="34" charset="0"/>
              </a:rPr>
              <a:t>)</a:t>
            </a:r>
            <a:endParaRPr lang="de-DE" sz="1600" dirty="0">
              <a:solidFill>
                <a:schemeClr val="tx1"/>
              </a:solidFill>
              <a:latin typeface="Calibri" panose="020F0502020204030204" pitchFamily="34" charset="0"/>
            </a:endParaRPr>
          </a:p>
          <a:p>
            <a:pPr marL="179388" indent="-165100"/>
            <a:r>
              <a:rPr lang="de-DE" sz="2000" dirty="0">
                <a:solidFill>
                  <a:schemeClr val="tx1"/>
                </a:solidFill>
                <a:latin typeface="Calibri" panose="020F0502020204030204" pitchFamily="34" charset="0"/>
              </a:rPr>
              <a:t> </a:t>
            </a:r>
            <a:r>
              <a:rPr lang="de-DE" sz="2000" dirty="0" smtClean="0">
                <a:solidFill>
                  <a:schemeClr val="tx1"/>
                </a:solidFill>
                <a:latin typeface="Calibri" panose="020F0502020204030204" pitchFamily="34" charset="0"/>
              </a:rPr>
              <a:t>Institutionelle</a:t>
            </a: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13" t="15080" r="39053" b="10860"/>
          <a:stretch/>
        </p:blipFill>
        <p:spPr bwMode="auto">
          <a:xfrm>
            <a:off x="3910053" y="157822"/>
            <a:ext cx="5242477" cy="4039867"/>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06" t="15030" r="27710" b="5208"/>
          <a:stretch/>
        </p:blipFill>
        <p:spPr bwMode="auto">
          <a:xfrm>
            <a:off x="3910053" y="775450"/>
            <a:ext cx="5233947" cy="3422239"/>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478" t="14634" r="26240" b="8779"/>
          <a:stretch/>
        </p:blipFill>
        <p:spPr bwMode="auto">
          <a:xfrm>
            <a:off x="3895968" y="1412776"/>
            <a:ext cx="5242477" cy="3166817"/>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697" t="14634" r="42414" b="8382"/>
          <a:stretch/>
        </p:blipFill>
        <p:spPr bwMode="auto">
          <a:xfrm>
            <a:off x="3864190" y="2177755"/>
            <a:ext cx="5288340" cy="4095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755576" y="1232756"/>
            <a:ext cx="2736304" cy="2246769"/>
          </a:xfrm>
          <a:prstGeom prst="rect">
            <a:avLst/>
          </a:prstGeom>
          <a:noFill/>
        </p:spPr>
        <p:txBody>
          <a:bodyPr wrap="square" rtlCol="0">
            <a:spAutoFit/>
          </a:bodyPr>
          <a:lstStyle/>
          <a:p>
            <a:r>
              <a:rPr lang="de-DE" sz="2000" dirty="0" smtClean="0">
                <a:solidFill>
                  <a:srgbClr val="000000"/>
                </a:solidFill>
                <a:latin typeface="Calibri" panose="020F0502020204030204" pitchFamily="34" charset="0"/>
              </a:rPr>
              <a:t>Strukturierte Sammlung von digitalen Objekten (z.B. Volltexte) und ihren Beschreibungen (Metadaten)</a:t>
            </a:r>
          </a:p>
          <a:p>
            <a:r>
              <a:rPr lang="de-DE" sz="2000" dirty="0" smtClean="0">
                <a:solidFill>
                  <a:srgbClr val="000000"/>
                </a:solidFill>
                <a:latin typeface="Calibri" panose="020F0502020204030204" pitchFamily="34" charset="0"/>
              </a:rPr>
              <a:t>Im öffentlichen Zugriff und auf Dauer angelegt</a:t>
            </a:r>
            <a:endParaRPr lang="en-GB" sz="2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8135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1"/>
                                        </p:tgtEl>
                                        <p:attrNameLst>
                                          <p:attrName>style.visibility</p:attrName>
                                        </p:attrNameLst>
                                      </p:cBhvr>
                                      <p:to>
                                        <p:strVal val="visible"/>
                                      </p:to>
                                    </p:set>
                                    <p:animEffect transition="in" filter="fade">
                                      <p:cBhvr>
                                        <p:cTn id="22" dur="500"/>
                                        <p:tgtEl>
                                          <p:spTgt spid="1229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92"/>
                                        </p:tgtEl>
                                        <p:attrNameLst>
                                          <p:attrName>style.visibility</p:attrName>
                                        </p:attrNameLst>
                                      </p:cBhvr>
                                      <p:to>
                                        <p:strVal val="visible"/>
                                      </p:to>
                                    </p:set>
                                    <p:animEffect transition="in" filter="fade">
                                      <p:cBhvr>
                                        <p:cTn id="32" dur="500"/>
                                        <p:tgtEl>
                                          <p:spTgt spid="1229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294"/>
                                        </p:tgtEl>
                                        <p:attrNameLst>
                                          <p:attrName>style.visibility</p:attrName>
                                        </p:attrNameLst>
                                      </p:cBhvr>
                                      <p:to>
                                        <p:strVal val="visible"/>
                                      </p:to>
                                    </p:set>
                                    <p:animEffect transition="in" filter="fade">
                                      <p:cBhvr>
                                        <p:cTn id="37"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94" t="11672" r="34755" b="14712"/>
          <a:stretch/>
        </p:blipFill>
        <p:spPr bwMode="auto">
          <a:xfrm>
            <a:off x="143508" y="2107"/>
            <a:ext cx="8810660"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42" t="12576" r="38913" b="19467"/>
          <a:stretch/>
        </p:blipFill>
        <p:spPr bwMode="auto">
          <a:xfrm>
            <a:off x="1703073" y="656692"/>
            <a:ext cx="7251095" cy="544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060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15" t="19777" r="46925" b="12127"/>
          <a:stretch/>
        </p:blipFill>
        <p:spPr bwMode="auto">
          <a:xfrm>
            <a:off x="1007604" y="788716"/>
            <a:ext cx="6984775" cy="551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8136396" y="5661248"/>
            <a:ext cx="1007604" cy="645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838180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74" t="13992" r="17974" b="6250"/>
          <a:stretch/>
        </p:blipFill>
        <p:spPr bwMode="auto">
          <a:xfrm>
            <a:off x="1" y="512676"/>
            <a:ext cx="9144000" cy="5384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60479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2. Open Science facets as a beeh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896" y="836712"/>
            <a:ext cx="58578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2"/>
          <p:cNvSpPr txBox="1">
            <a:spLocks/>
          </p:cNvSpPr>
          <p:nvPr/>
        </p:nvSpPr>
        <p:spPr>
          <a:xfrm>
            <a:off x="457200" y="871704"/>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2800">
                <a:solidFill>
                  <a:srgbClr val="0070C0"/>
                </a:solidFill>
                <a:latin typeface="Calibri" panose="020F0502020204030204" pitchFamily="34" charset="0"/>
                <a:ea typeface="Arial Unicode MS" panose="020B0604020202020204" pitchFamily="34" charset="-128"/>
                <a:cs typeface="Arial Unicode MS" panose="020B0604020202020204" pitchFamily="34" charset="-128"/>
              </a:defRPr>
            </a:lvl1pPr>
            <a:lvl2pPr eaLnBrk="0" hangingPunct="0">
              <a:defRPr sz="2400">
                <a:solidFill>
                  <a:srgbClr val="1A3D66"/>
                </a:solidFill>
                <a:latin typeface="Arial" charset="0"/>
              </a:defRPr>
            </a:lvl2pPr>
            <a:lvl3pPr eaLnBrk="0" hangingPunct="0">
              <a:defRPr sz="2400">
                <a:solidFill>
                  <a:srgbClr val="1A3D66"/>
                </a:solidFill>
                <a:latin typeface="Arial" charset="0"/>
              </a:defRPr>
            </a:lvl3pPr>
            <a:lvl4pPr eaLnBrk="0" hangingPunct="0">
              <a:defRPr sz="2400">
                <a:solidFill>
                  <a:srgbClr val="1A3D66"/>
                </a:solidFill>
                <a:latin typeface="Arial" charset="0"/>
              </a:defRPr>
            </a:lvl4pPr>
            <a:lvl5pPr eaLnBrk="0" hangingPunct="0">
              <a:defRPr sz="2400">
                <a:solidFill>
                  <a:srgbClr val="1A3D66"/>
                </a:solidFill>
                <a:latin typeface="Arial" charset="0"/>
              </a:defRPr>
            </a:lvl5pPr>
            <a:lvl6pPr marL="457200" fontAlgn="base">
              <a:spcBef>
                <a:spcPct val="0"/>
              </a:spcBef>
              <a:spcAft>
                <a:spcPct val="0"/>
              </a:spcAft>
              <a:defRPr sz="2400">
                <a:solidFill>
                  <a:srgbClr val="1A3D66"/>
                </a:solidFill>
                <a:latin typeface="Arial" charset="0"/>
              </a:defRPr>
            </a:lvl6pPr>
            <a:lvl7pPr marL="914400" fontAlgn="base">
              <a:spcBef>
                <a:spcPct val="0"/>
              </a:spcBef>
              <a:spcAft>
                <a:spcPct val="0"/>
              </a:spcAft>
              <a:defRPr sz="2400">
                <a:solidFill>
                  <a:srgbClr val="1A3D66"/>
                </a:solidFill>
                <a:latin typeface="Arial" charset="0"/>
              </a:defRPr>
            </a:lvl7pPr>
            <a:lvl8pPr marL="1371600" fontAlgn="base">
              <a:spcBef>
                <a:spcPct val="0"/>
              </a:spcBef>
              <a:spcAft>
                <a:spcPct val="0"/>
              </a:spcAft>
              <a:defRPr sz="2400">
                <a:solidFill>
                  <a:srgbClr val="1A3D66"/>
                </a:solidFill>
                <a:latin typeface="Arial" charset="0"/>
              </a:defRPr>
            </a:lvl8pPr>
            <a:lvl9pPr marL="1828800" fontAlgn="base">
              <a:spcBef>
                <a:spcPct val="0"/>
              </a:spcBef>
              <a:spcAft>
                <a:spcPct val="0"/>
              </a:spcAft>
              <a:defRPr sz="2400">
                <a:solidFill>
                  <a:srgbClr val="1A3D66"/>
                </a:solidFill>
                <a:latin typeface="Arial" charset="0"/>
              </a:defRPr>
            </a:lvl9pPr>
          </a:lstStyle>
          <a:p>
            <a:r>
              <a:rPr lang="de-DE" dirty="0"/>
              <a:t>Making sense </a:t>
            </a:r>
            <a:br>
              <a:rPr lang="de-DE" dirty="0"/>
            </a:br>
            <a:r>
              <a:rPr lang="de-DE" dirty="0" err="1"/>
              <a:t>of</a:t>
            </a:r>
            <a:r>
              <a:rPr lang="de-DE" dirty="0"/>
              <a:t> </a:t>
            </a:r>
            <a:r>
              <a:rPr lang="de-DE" dirty="0" err="1"/>
              <a:t>the</a:t>
            </a:r>
            <a:r>
              <a:rPr lang="de-DE" dirty="0"/>
              <a:t> “Open”</a:t>
            </a:r>
          </a:p>
        </p:txBody>
      </p:sp>
      <p:sp>
        <p:nvSpPr>
          <p:cNvPr id="5" name="Inhaltsplatzhalter 3"/>
          <p:cNvSpPr txBox="1">
            <a:spLocks/>
          </p:cNvSpPr>
          <p:nvPr/>
        </p:nvSpPr>
        <p:spPr>
          <a:xfrm>
            <a:off x="251520" y="2348880"/>
            <a:ext cx="8640960" cy="4104455"/>
          </a:xfrm>
          <a:prstGeom prst="rect">
            <a:avLst/>
          </a:prstGeom>
        </p:spPr>
        <p:txBody>
          <a:bodyPr vert="horz" lIns="91440" tIns="45720" rIns="91440" bIns="45720" rtlCol="0">
            <a:normAutofit/>
          </a:bodyPr>
          <a:lstStyle>
            <a:lvl1pPr marL="247650" indent="-247650" algn="l" defTabSz="914400" rtl="0" eaLnBrk="1" latinLnBrk="0" hangingPunct="1">
              <a:spcBef>
                <a:spcPts val="1200"/>
              </a:spcBef>
              <a:buFont typeface="Wingdings" panose="05000000000000000000" pitchFamily="2" charset="2"/>
              <a:buChar char="§"/>
              <a:defRPr sz="2600" kern="1200">
                <a:solidFill>
                  <a:schemeClr val="bg1">
                    <a:lumMod val="50000"/>
                  </a:schemeClr>
                </a:solidFill>
                <a:latin typeface="+mn-lt"/>
                <a:ea typeface="+mn-ea"/>
                <a:cs typeface="+mn-cs"/>
              </a:defRPr>
            </a:lvl1pPr>
            <a:lvl2pPr marL="633413" indent="-285750" algn="l" defTabSz="914400" rtl="0" eaLnBrk="1" latinLnBrk="0" hangingPunct="1">
              <a:spcBef>
                <a:spcPct val="20000"/>
              </a:spcBef>
              <a:buFont typeface="Arial" panose="020B0604020202020204" pitchFamily="34" charset="0"/>
              <a:buChar char="–"/>
              <a:defRPr sz="2400" kern="1200">
                <a:solidFill>
                  <a:schemeClr val="bg1">
                    <a:lumMod val="50000"/>
                  </a:schemeClr>
                </a:solidFill>
                <a:latin typeface="+mn-lt"/>
                <a:ea typeface="+mn-ea"/>
                <a:cs typeface="+mn-cs"/>
              </a:defRPr>
            </a:lvl2pPr>
            <a:lvl3pPr marL="896938" indent="-160338" algn="l" defTabSz="914400" rtl="0" eaLnBrk="1" latinLnBrk="0" hangingPunct="1">
              <a:spcBef>
                <a:spcPct val="20000"/>
              </a:spcBef>
              <a:buFont typeface="Arial" panose="020B0604020202020204" pitchFamily="34" charset="0"/>
              <a:buChar char="•"/>
              <a:defRPr sz="24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9388" indent="-165100" fontAlgn="auto">
              <a:spcAft>
                <a:spcPts val="0"/>
              </a:spcAft>
              <a:defRPr/>
            </a:pPr>
            <a:r>
              <a:rPr lang="de-DE" sz="2000" dirty="0" smtClean="0">
                <a:solidFill>
                  <a:sysClr val="window" lastClr="FFFFFF">
                    <a:lumMod val="50000"/>
                  </a:sysClr>
                </a:solidFill>
                <a:latin typeface="Calibri"/>
              </a:rPr>
              <a:t>More open </a:t>
            </a:r>
            <a:r>
              <a:rPr lang="de-DE" sz="2000" dirty="0" err="1" smtClean="0">
                <a:solidFill>
                  <a:sysClr val="window" lastClr="FFFFFF">
                    <a:lumMod val="50000"/>
                  </a:sysClr>
                </a:solidFill>
                <a:latin typeface="Calibri"/>
              </a:rPr>
              <a:t>access</a:t>
            </a:r>
            <a:r>
              <a:rPr lang="de-DE" sz="2000" dirty="0" smtClean="0">
                <a:solidFill>
                  <a:sysClr val="window" lastClr="FFFFFF">
                    <a:lumMod val="50000"/>
                  </a:sysClr>
                </a:solidFill>
                <a:latin typeface="Calibri"/>
              </a:rPr>
              <a:t>, </a:t>
            </a:r>
            <a:br>
              <a:rPr lang="de-DE" sz="2000" dirty="0" smtClean="0">
                <a:solidFill>
                  <a:sysClr val="window" lastClr="FFFFFF">
                    <a:lumMod val="50000"/>
                  </a:sysClr>
                </a:solidFill>
                <a:latin typeface="Calibri"/>
              </a:rPr>
            </a:br>
            <a:r>
              <a:rPr lang="de-DE" sz="2000" dirty="0" err="1" smtClean="0">
                <a:solidFill>
                  <a:sysClr val="window" lastClr="FFFFFF">
                    <a:lumMod val="50000"/>
                  </a:sysClr>
                </a:solidFill>
                <a:latin typeface="Calibri"/>
              </a:rPr>
              <a:t>discovery</a:t>
            </a:r>
            <a:r>
              <a:rPr lang="de-DE" sz="2000" dirty="0" smtClean="0">
                <a:solidFill>
                  <a:sysClr val="window" lastClr="FFFFFF">
                    <a:lumMod val="50000"/>
                  </a:sysClr>
                </a:solidFill>
                <a:latin typeface="Calibri"/>
              </a:rPr>
              <a:t>, </a:t>
            </a:r>
            <a:r>
              <a:rPr lang="de-DE" sz="2000" dirty="0" err="1" smtClean="0">
                <a:solidFill>
                  <a:sysClr val="window" lastClr="FFFFFF">
                    <a:lumMod val="50000"/>
                  </a:sysClr>
                </a:solidFill>
                <a:latin typeface="Calibri"/>
              </a:rPr>
              <a:t>less</a:t>
            </a:r>
            <a:r>
              <a:rPr lang="de-DE" sz="2000" dirty="0" smtClean="0">
                <a:solidFill>
                  <a:sysClr val="window" lastClr="FFFFFF">
                    <a:lumMod val="50000"/>
                  </a:sysClr>
                </a:solidFill>
                <a:latin typeface="Calibri"/>
              </a:rPr>
              <a:t> </a:t>
            </a:r>
            <a:br>
              <a:rPr lang="de-DE" sz="2000" dirty="0" smtClean="0">
                <a:solidFill>
                  <a:sysClr val="window" lastClr="FFFFFF">
                    <a:lumMod val="50000"/>
                  </a:sysClr>
                </a:solidFill>
                <a:latin typeface="Calibri"/>
              </a:rPr>
            </a:br>
            <a:r>
              <a:rPr lang="de-DE" sz="2000" dirty="0" err="1" smtClean="0">
                <a:solidFill>
                  <a:sysClr val="window" lastClr="FFFFFF">
                    <a:lumMod val="50000"/>
                  </a:sysClr>
                </a:solidFill>
                <a:latin typeface="Calibri"/>
              </a:rPr>
              <a:t>restrictions</a:t>
            </a:r>
            <a:r>
              <a:rPr lang="de-DE" sz="2000" dirty="0" smtClean="0">
                <a:solidFill>
                  <a:sysClr val="window" lastClr="FFFFFF">
                    <a:lumMod val="50000"/>
                  </a:sysClr>
                </a:solidFill>
                <a:latin typeface="Calibri"/>
              </a:rPr>
              <a:t>, </a:t>
            </a:r>
            <a:r>
              <a:rPr lang="de-DE" sz="2000" dirty="0" err="1" smtClean="0">
                <a:solidFill>
                  <a:sysClr val="window" lastClr="FFFFFF">
                    <a:lumMod val="50000"/>
                  </a:sysClr>
                </a:solidFill>
                <a:latin typeface="Calibri"/>
              </a:rPr>
              <a:t>more</a:t>
            </a:r>
            <a:r>
              <a:rPr lang="de-DE" sz="2000" dirty="0" smtClean="0">
                <a:solidFill>
                  <a:sysClr val="window" lastClr="FFFFFF">
                    <a:lumMod val="50000"/>
                  </a:sysClr>
                </a:solidFill>
                <a:latin typeface="Calibri"/>
              </a:rPr>
              <a:t> </a:t>
            </a:r>
            <a:r>
              <a:rPr lang="de-DE" sz="2000" dirty="0" err="1" smtClean="0">
                <a:solidFill>
                  <a:sysClr val="window" lastClr="FFFFFF">
                    <a:lumMod val="50000"/>
                  </a:sysClr>
                </a:solidFill>
                <a:latin typeface="Calibri"/>
              </a:rPr>
              <a:t>free</a:t>
            </a:r>
            <a:r>
              <a:rPr lang="de-DE" sz="2000" dirty="0" smtClean="0">
                <a:solidFill>
                  <a:sysClr val="window" lastClr="FFFFFF">
                    <a:lumMod val="50000"/>
                  </a:sysClr>
                </a:solidFill>
                <a:latin typeface="Calibri"/>
              </a:rPr>
              <a:t> </a:t>
            </a:r>
            <a:r>
              <a:rPr lang="de-DE" sz="2000" dirty="0" err="1" smtClean="0">
                <a:solidFill>
                  <a:sysClr val="window" lastClr="FFFFFF">
                    <a:lumMod val="50000"/>
                  </a:sysClr>
                </a:solidFill>
                <a:latin typeface="Calibri"/>
              </a:rPr>
              <a:t>content</a:t>
            </a:r>
            <a:endParaRPr lang="de-DE" sz="2000" dirty="0" smtClean="0">
              <a:solidFill>
                <a:sysClr val="window" lastClr="FFFFFF">
                  <a:lumMod val="50000"/>
                </a:sysClr>
              </a:solidFill>
              <a:latin typeface="Calibri"/>
            </a:endParaRPr>
          </a:p>
          <a:p>
            <a:pPr marL="179388" indent="-165100" fontAlgn="auto">
              <a:spcAft>
                <a:spcPts val="0"/>
              </a:spcAft>
              <a:defRPr/>
            </a:pPr>
            <a:r>
              <a:rPr lang="de-DE" sz="2000" dirty="0" smtClean="0">
                <a:solidFill>
                  <a:sysClr val="window" lastClr="FFFFFF">
                    <a:lumMod val="50000"/>
                  </a:sysClr>
                </a:solidFill>
                <a:latin typeface="Calibri"/>
              </a:rPr>
              <a:t>More </a:t>
            </a:r>
            <a:r>
              <a:rPr lang="de-DE" sz="2000" dirty="0" err="1" smtClean="0">
                <a:solidFill>
                  <a:sysClr val="window" lastClr="FFFFFF">
                    <a:lumMod val="50000"/>
                  </a:sysClr>
                </a:solidFill>
                <a:latin typeface="Calibri"/>
              </a:rPr>
              <a:t>transparency</a:t>
            </a:r>
            <a:r>
              <a:rPr lang="de-DE" sz="2000" dirty="0" smtClean="0">
                <a:solidFill>
                  <a:sysClr val="window" lastClr="FFFFFF">
                    <a:lumMod val="50000"/>
                  </a:sysClr>
                </a:solidFill>
                <a:latin typeface="Calibri"/>
              </a:rPr>
              <a:t/>
            </a:r>
            <a:br>
              <a:rPr lang="de-DE" sz="2000" dirty="0" smtClean="0">
                <a:solidFill>
                  <a:sysClr val="window" lastClr="FFFFFF">
                    <a:lumMod val="50000"/>
                  </a:sysClr>
                </a:solidFill>
                <a:latin typeface="Calibri"/>
              </a:rPr>
            </a:br>
            <a:r>
              <a:rPr lang="de-DE" sz="2000" dirty="0" err="1" smtClean="0">
                <a:solidFill>
                  <a:sysClr val="window" lastClr="FFFFFF">
                    <a:lumMod val="50000"/>
                  </a:sysClr>
                </a:solidFill>
                <a:latin typeface="Calibri"/>
              </a:rPr>
              <a:t>disclosure</a:t>
            </a:r>
            <a:r>
              <a:rPr lang="de-DE" sz="2000" dirty="0" smtClean="0">
                <a:solidFill>
                  <a:sysClr val="window" lastClr="FFFFFF">
                    <a:lumMod val="50000"/>
                  </a:sysClr>
                </a:solidFill>
                <a:latin typeface="Calibri"/>
              </a:rPr>
              <a:t> </a:t>
            </a:r>
            <a:r>
              <a:rPr lang="de-DE" sz="2000" dirty="0" err="1" smtClean="0">
                <a:solidFill>
                  <a:sysClr val="window" lastClr="FFFFFF">
                    <a:lumMod val="50000"/>
                  </a:sysClr>
                </a:solidFill>
                <a:latin typeface="Calibri"/>
              </a:rPr>
              <a:t>of</a:t>
            </a:r>
            <a:r>
              <a:rPr lang="de-DE" sz="2000" dirty="0" smtClean="0">
                <a:solidFill>
                  <a:sysClr val="window" lastClr="FFFFFF">
                    <a:lumMod val="50000"/>
                  </a:sysClr>
                </a:solidFill>
                <a:latin typeface="Calibri"/>
              </a:rPr>
              <a:t> </a:t>
            </a:r>
            <a:r>
              <a:rPr lang="de-DE" sz="2000" dirty="0" err="1" smtClean="0">
                <a:solidFill>
                  <a:sysClr val="window" lastClr="FFFFFF">
                    <a:lumMod val="50000"/>
                  </a:sysClr>
                </a:solidFill>
                <a:latin typeface="Calibri"/>
              </a:rPr>
              <a:t>information</a:t>
            </a:r>
            <a:r>
              <a:rPr lang="de-DE" sz="2000" dirty="0" smtClean="0">
                <a:solidFill>
                  <a:sysClr val="window" lastClr="FFFFFF">
                    <a:lumMod val="50000"/>
                  </a:sysClr>
                </a:solidFill>
                <a:latin typeface="Calibri"/>
              </a:rPr>
              <a:t>, open </a:t>
            </a:r>
            <a:r>
              <a:rPr lang="de-DE" sz="2000" dirty="0" err="1" smtClean="0">
                <a:solidFill>
                  <a:sysClr val="window" lastClr="FFFFFF">
                    <a:lumMod val="50000"/>
                  </a:sysClr>
                </a:solidFill>
                <a:latin typeface="Calibri"/>
              </a:rPr>
              <a:t>processes</a:t>
            </a:r>
            <a:r>
              <a:rPr lang="de-DE" sz="2000" dirty="0" smtClean="0">
                <a:solidFill>
                  <a:sysClr val="window" lastClr="FFFFFF">
                    <a:lumMod val="50000"/>
                  </a:sysClr>
                </a:solidFill>
                <a:latin typeface="Calibri"/>
              </a:rPr>
              <a:t>, </a:t>
            </a:r>
            <a:br>
              <a:rPr lang="de-DE" sz="2000" dirty="0" smtClean="0">
                <a:solidFill>
                  <a:sysClr val="window" lastClr="FFFFFF">
                    <a:lumMod val="50000"/>
                  </a:sysClr>
                </a:solidFill>
                <a:latin typeface="Calibri"/>
              </a:rPr>
            </a:br>
            <a:r>
              <a:rPr lang="de-DE" sz="2000" dirty="0" smtClean="0">
                <a:solidFill>
                  <a:sysClr val="window" lastClr="FFFFFF">
                    <a:lumMod val="50000"/>
                  </a:sysClr>
                </a:solidFill>
                <a:latin typeface="Calibri"/>
              </a:rPr>
              <a:t>open </a:t>
            </a:r>
            <a:r>
              <a:rPr lang="de-DE" sz="2000" dirty="0" err="1" smtClean="0">
                <a:solidFill>
                  <a:sysClr val="window" lastClr="FFFFFF">
                    <a:lumMod val="50000"/>
                  </a:sysClr>
                </a:solidFill>
                <a:latin typeface="Calibri"/>
              </a:rPr>
              <a:t>evaluation</a:t>
            </a:r>
            <a:r>
              <a:rPr lang="de-DE" sz="2000" dirty="0" smtClean="0">
                <a:solidFill>
                  <a:sysClr val="window" lastClr="FFFFFF">
                    <a:lumMod val="50000"/>
                  </a:sysClr>
                </a:solidFill>
                <a:latin typeface="Calibri"/>
              </a:rPr>
              <a:t> </a:t>
            </a:r>
          </a:p>
          <a:p>
            <a:pPr marL="179388" indent="-165100" fontAlgn="auto">
              <a:spcAft>
                <a:spcPts val="0"/>
              </a:spcAft>
              <a:defRPr/>
            </a:pPr>
            <a:r>
              <a:rPr lang="de-DE" sz="2000" dirty="0" smtClean="0">
                <a:solidFill>
                  <a:sysClr val="window" lastClr="FFFFFF">
                    <a:lumMod val="50000"/>
                  </a:sysClr>
                </a:solidFill>
                <a:latin typeface="Calibri"/>
              </a:rPr>
              <a:t>More </a:t>
            </a:r>
            <a:r>
              <a:rPr lang="de-DE" sz="2000" dirty="0" err="1" smtClean="0">
                <a:solidFill>
                  <a:sysClr val="window" lastClr="FFFFFF">
                    <a:lumMod val="50000"/>
                  </a:sysClr>
                </a:solidFill>
                <a:latin typeface="Calibri"/>
              </a:rPr>
              <a:t>participation</a:t>
            </a:r>
            <a:r>
              <a:rPr lang="de-DE" sz="2000" dirty="0" smtClean="0">
                <a:solidFill>
                  <a:sysClr val="window" lastClr="FFFFFF">
                    <a:lumMod val="50000"/>
                  </a:sysClr>
                </a:solidFill>
                <a:latin typeface="Calibri"/>
              </a:rPr>
              <a:t/>
            </a:r>
            <a:br>
              <a:rPr lang="de-DE" sz="2000" dirty="0" smtClean="0">
                <a:solidFill>
                  <a:sysClr val="window" lastClr="FFFFFF">
                    <a:lumMod val="50000"/>
                  </a:sysClr>
                </a:solidFill>
                <a:latin typeface="Calibri"/>
              </a:rPr>
            </a:br>
            <a:r>
              <a:rPr lang="de-DE" sz="2000" dirty="0" smtClean="0">
                <a:solidFill>
                  <a:sysClr val="window" lastClr="FFFFFF">
                    <a:lumMod val="50000"/>
                  </a:sysClr>
                </a:solidFill>
                <a:latin typeface="Calibri"/>
              </a:rPr>
              <a:t>open </a:t>
            </a:r>
            <a:r>
              <a:rPr lang="de-DE" sz="2000" dirty="0" err="1" smtClean="0">
                <a:solidFill>
                  <a:sysClr val="window" lastClr="FFFFFF">
                    <a:lumMod val="50000"/>
                  </a:sysClr>
                </a:solidFill>
                <a:latin typeface="Calibri"/>
              </a:rPr>
              <a:t>collaboration</a:t>
            </a:r>
            <a:r>
              <a:rPr lang="de-DE" sz="2000" dirty="0" smtClean="0">
                <a:solidFill>
                  <a:sysClr val="window" lastClr="FFFFFF">
                    <a:lumMod val="50000"/>
                  </a:sysClr>
                </a:solidFill>
                <a:latin typeface="Calibri"/>
              </a:rPr>
              <a:t>, </a:t>
            </a:r>
            <a:r>
              <a:rPr lang="de-DE" sz="2000" dirty="0" err="1" smtClean="0">
                <a:solidFill>
                  <a:sysClr val="window" lastClr="FFFFFF">
                    <a:lumMod val="50000"/>
                  </a:sysClr>
                </a:solidFill>
                <a:latin typeface="Calibri"/>
              </a:rPr>
              <a:t>shared</a:t>
            </a:r>
            <a:r>
              <a:rPr lang="de-DE" sz="2000" dirty="0" smtClean="0">
                <a:solidFill>
                  <a:sysClr val="window" lastClr="FFFFFF">
                    <a:lumMod val="50000"/>
                  </a:sysClr>
                </a:solidFill>
                <a:latin typeface="Calibri"/>
              </a:rPr>
              <a:t> </a:t>
            </a:r>
            <a:r>
              <a:rPr lang="de-DE" sz="2000" dirty="0" err="1" smtClean="0">
                <a:solidFill>
                  <a:sysClr val="window" lastClr="FFFFFF">
                    <a:lumMod val="50000"/>
                  </a:sysClr>
                </a:solidFill>
                <a:latin typeface="Calibri"/>
              </a:rPr>
              <a:t>agenda</a:t>
            </a:r>
            <a:r>
              <a:rPr lang="de-DE" sz="2000" dirty="0" smtClean="0">
                <a:solidFill>
                  <a:sysClr val="window" lastClr="FFFFFF">
                    <a:lumMod val="50000"/>
                  </a:sysClr>
                </a:solidFill>
                <a:latin typeface="Calibri"/>
              </a:rPr>
              <a:t> </a:t>
            </a:r>
            <a:r>
              <a:rPr lang="de-DE" sz="2000" dirty="0" err="1" smtClean="0">
                <a:solidFill>
                  <a:sysClr val="window" lastClr="FFFFFF">
                    <a:lumMod val="50000"/>
                  </a:sysClr>
                </a:solidFill>
                <a:latin typeface="Calibri"/>
              </a:rPr>
              <a:t>setting</a:t>
            </a:r>
            <a:r>
              <a:rPr lang="de-DE" sz="2000" dirty="0" smtClean="0">
                <a:solidFill>
                  <a:sysClr val="window" lastClr="FFFFFF">
                    <a:lumMod val="50000"/>
                  </a:sysClr>
                </a:solidFill>
                <a:latin typeface="Calibri"/>
              </a:rPr>
              <a:t>, </a:t>
            </a:r>
            <a:r>
              <a:rPr lang="de-DE" sz="2000" dirty="0" err="1" smtClean="0">
                <a:solidFill>
                  <a:sysClr val="window" lastClr="FFFFFF">
                    <a:lumMod val="50000"/>
                  </a:sysClr>
                </a:solidFill>
                <a:latin typeface="Calibri"/>
              </a:rPr>
              <a:t>citizen</a:t>
            </a:r>
            <a:r>
              <a:rPr lang="de-DE" sz="2000" dirty="0" smtClean="0">
                <a:solidFill>
                  <a:sysClr val="window" lastClr="FFFFFF">
                    <a:lumMod val="50000"/>
                  </a:sysClr>
                </a:solidFill>
                <a:latin typeface="Calibri"/>
              </a:rPr>
              <a:t> </a:t>
            </a:r>
            <a:r>
              <a:rPr lang="de-DE" sz="2000" dirty="0" err="1" smtClean="0">
                <a:solidFill>
                  <a:sysClr val="window" lastClr="FFFFFF">
                    <a:lumMod val="50000"/>
                  </a:sysClr>
                </a:solidFill>
                <a:latin typeface="Calibri"/>
              </a:rPr>
              <a:t>science</a:t>
            </a:r>
            <a:endParaRPr lang="de-DE" sz="2000" dirty="0" smtClean="0">
              <a:solidFill>
                <a:sysClr val="window" lastClr="FFFFFF">
                  <a:lumMod val="50000"/>
                </a:sysClr>
              </a:solidFill>
              <a:latin typeface="Calibri"/>
            </a:endParaRPr>
          </a:p>
          <a:p>
            <a:pPr marL="179388" indent="-165100" fontAlgn="auto">
              <a:spcAft>
                <a:spcPts val="0"/>
              </a:spcAft>
              <a:defRPr/>
            </a:pPr>
            <a:r>
              <a:rPr lang="de-DE" sz="2000" dirty="0" smtClean="0">
                <a:solidFill>
                  <a:sysClr val="window" lastClr="FFFFFF">
                    <a:lumMod val="50000"/>
                  </a:sysClr>
                </a:solidFill>
                <a:latin typeface="Calibri"/>
              </a:rPr>
              <a:t>More </a:t>
            </a:r>
            <a:r>
              <a:rPr lang="de-DE" sz="2000" dirty="0" err="1" smtClean="0">
                <a:solidFill>
                  <a:sysClr val="window" lastClr="FFFFFF">
                    <a:lumMod val="50000"/>
                  </a:sysClr>
                </a:solidFill>
                <a:latin typeface="Calibri"/>
              </a:rPr>
              <a:t>accuracy</a:t>
            </a:r>
            <a:r>
              <a:rPr lang="de-DE" sz="2000" dirty="0" smtClean="0">
                <a:solidFill>
                  <a:sysClr val="window" lastClr="FFFFFF">
                    <a:lumMod val="50000"/>
                  </a:sysClr>
                </a:solidFill>
                <a:latin typeface="Calibri"/>
              </a:rPr>
              <a:t/>
            </a:r>
            <a:br>
              <a:rPr lang="de-DE" sz="2000" dirty="0" smtClean="0">
                <a:solidFill>
                  <a:sysClr val="window" lastClr="FFFFFF">
                    <a:lumMod val="50000"/>
                  </a:sysClr>
                </a:solidFill>
                <a:latin typeface="Calibri"/>
              </a:rPr>
            </a:br>
            <a:r>
              <a:rPr lang="de-DE" sz="2000" dirty="0" err="1" smtClean="0">
                <a:solidFill>
                  <a:sysClr val="window" lastClr="FFFFFF">
                    <a:lumMod val="50000"/>
                  </a:sysClr>
                </a:solidFill>
                <a:latin typeface="Calibri"/>
              </a:rPr>
              <a:t>trustworthiness</a:t>
            </a:r>
            <a:r>
              <a:rPr lang="de-DE" sz="2000" dirty="0" smtClean="0">
                <a:solidFill>
                  <a:sysClr val="window" lastClr="FFFFFF">
                    <a:lumMod val="50000"/>
                  </a:sysClr>
                </a:solidFill>
                <a:latin typeface="Calibri"/>
              </a:rPr>
              <a:t>, </a:t>
            </a:r>
            <a:r>
              <a:rPr lang="de-DE" sz="2000" dirty="0" err="1" smtClean="0">
                <a:solidFill>
                  <a:sysClr val="window" lastClr="FFFFFF">
                    <a:lumMod val="50000"/>
                  </a:sysClr>
                </a:solidFill>
                <a:latin typeface="Calibri"/>
              </a:rPr>
              <a:t>curation</a:t>
            </a:r>
            <a:r>
              <a:rPr lang="de-DE" sz="2000" dirty="0" smtClean="0">
                <a:solidFill>
                  <a:sysClr val="window" lastClr="FFFFFF">
                    <a:lumMod val="50000"/>
                  </a:sysClr>
                </a:solidFill>
                <a:latin typeface="Calibri"/>
              </a:rPr>
              <a:t>, </a:t>
            </a:r>
            <a:r>
              <a:rPr lang="de-DE" sz="2000" dirty="0" err="1" smtClean="0">
                <a:solidFill>
                  <a:sysClr val="window" lastClr="FFFFFF">
                    <a:lumMod val="50000"/>
                  </a:sysClr>
                </a:solidFill>
                <a:latin typeface="Calibri"/>
              </a:rPr>
              <a:t>preservation</a:t>
            </a:r>
            <a:endParaRPr lang="de-DE" sz="2000" dirty="0" smtClean="0">
              <a:solidFill>
                <a:sysClr val="window" lastClr="FFFFFF">
                  <a:lumMod val="50000"/>
                </a:sysClr>
              </a:solidFill>
              <a:latin typeface="Calibri"/>
            </a:endParaRPr>
          </a:p>
        </p:txBody>
      </p:sp>
    </p:spTree>
    <p:extLst>
      <p:ext uri="{BB962C8B-B14F-4D97-AF65-F5344CB8AC3E}">
        <p14:creationId xmlns:p14="http://schemas.microsoft.com/office/powerpoint/2010/main" val="23075075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08" t="11326" r="26653" b="6798"/>
          <a:stretch/>
        </p:blipFill>
        <p:spPr bwMode="auto">
          <a:xfrm>
            <a:off x="251520" y="0"/>
            <a:ext cx="8604189" cy="63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68397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440" t="17074" r="21283" b="6250"/>
          <a:stretch/>
        </p:blipFill>
        <p:spPr bwMode="auto">
          <a:xfrm>
            <a:off x="0" y="740979"/>
            <a:ext cx="9144000" cy="5307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78398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s://upload.wikimedia.org/wikipedia/commons/f/f5/Chiang_Rai%2C_Northern_Thailand%2C_construction_projec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792" r="10012" b="18827"/>
          <a:stretch/>
        </p:blipFill>
        <p:spPr bwMode="auto">
          <a:xfrm>
            <a:off x="4480142" y="3034582"/>
            <a:ext cx="4963690" cy="29124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hteck 1"/>
          <p:cNvSpPr/>
          <p:nvPr/>
        </p:nvSpPr>
        <p:spPr>
          <a:xfrm>
            <a:off x="2015716" y="5985284"/>
            <a:ext cx="6876764" cy="338554"/>
          </a:xfrm>
          <a:prstGeom prst="rect">
            <a:avLst/>
          </a:prstGeom>
        </p:spPr>
        <p:txBody>
          <a:bodyPr wrap="square">
            <a:spAutoFit/>
          </a:bodyPr>
          <a:lstStyle/>
          <a:p>
            <a:pPr algn="r"/>
            <a:r>
              <a:rPr lang="de-DE" sz="800" u="sng" dirty="0">
                <a:solidFill>
                  <a:srgbClr val="FFFFFF">
                    <a:lumMod val="50000"/>
                  </a:srgbClr>
                </a:solidFill>
                <a:hlinkClick r:id="rId3"/>
              </a:rPr>
              <a:t>https://commons.wikimedia.org/wiki/File%3AChiang_Rai%2C_Northern_Thailand%2C_construction_project.jpg</a:t>
            </a:r>
            <a:r>
              <a:rPr lang="de-DE" sz="800" dirty="0">
                <a:solidFill>
                  <a:srgbClr val="FFFFFF">
                    <a:lumMod val="50000"/>
                  </a:srgbClr>
                </a:solidFill>
              </a:rPr>
              <a:t> </a:t>
            </a:r>
          </a:p>
          <a:p>
            <a:pPr algn="r"/>
            <a:r>
              <a:rPr lang="de-DE" sz="800" dirty="0" smtClean="0">
                <a:solidFill>
                  <a:srgbClr val="FFFFFF">
                    <a:lumMod val="50000"/>
                  </a:srgbClr>
                </a:solidFill>
              </a:rPr>
              <a:t>Georgina </a:t>
            </a:r>
            <a:r>
              <a:rPr lang="de-DE" sz="800" dirty="0">
                <a:solidFill>
                  <a:srgbClr val="FFFFFF">
                    <a:lumMod val="50000"/>
                  </a:srgbClr>
                </a:solidFill>
              </a:rPr>
              <a:t>Rose (University </a:t>
            </a:r>
            <a:r>
              <a:rPr lang="de-DE" sz="800" dirty="0" err="1">
                <a:solidFill>
                  <a:srgbClr val="FFFFFF">
                    <a:lumMod val="50000"/>
                  </a:srgbClr>
                </a:solidFill>
              </a:rPr>
              <a:t>of</a:t>
            </a:r>
            <a:r>
              <a:rPr lang="de-DE" sz="800" dirty="0">
                <a:solidFill>
                  <a:srgbClr val="FFFFFF">
                    <a:lumMod val="50000"/>
                  </a:srgbClr>
                </a:solidFill>
              </a:rPr>
              <a:t> Cambridge Department </a:t>
            </a:r>
            <a:r>
              <a:rPr lang="de-DE" sz="800" dirty="0" err="1">
                <a:solidFill>
                  <a:srgbClr val="FFFFFF">
                    <a:lumMod val="50000"/>
                  </a:srgbClr>
                </a:solidFill>
              </a:rPr>
              <a:t>of</a:t>
            </a:r>
            <a:r>
              <a:rPr lang="de-DE" sz="800" dirty="0">
                <a:solidFill>
                  <a:srgbClr val="FFFFFF">
                    <a:lumMod val="50000"/>
                  </a:srgbClr>
                </a:solidFill>
              </a:rPr>
              <a:t> Engineering) </a:t>
            </a:r>
            <a:r>
              <a:rPr lang="de-DE" sz="800" dirty="0" smtClean="0">
                <a:solidFill>
                  <a:srgbClr val="FFFFFF">
                    <a:lumMod val="50000"/>
                  </a:srgbClr>
                </a:solidFill>
              </a:rPr>
              <a:t>CC BY-SA</a:t>
            </a:r>
            <a:endParaRPr lang="de-DE" sz="800" dirty="0">
              <a:solidFill>
                <a:srgbClr val="FFFFFF">
                  <a:lumMod val="50000"/>
                </a:srgbClr>
              </a:solidFill>
            </a:endParaRPr>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7878" y="1654985"/>
            <a:ext cx="2372034" cy="2835798"/>
          </a:xfrm>
          <a:prstGeom prst="rect">
            <a:avLst/>
          </a:prstGeom>
        </p:spPr>
      </p:pic>
      <p:sp>
        <p:nvSpPr>
          <p:cNvPr id="5" name="Titel 2"/>
          <p:cNvSpPr txBox="1">
            <a:spLocks/>
          </p:cNvSpPr>
          <p:nvPr/>
        </p:nvSpPr>
        <p:spPr bwMode="auto">
          <a:xfrm>
            <a:off x="457200" y="560388"/>
            <a:ext cx="8229600" cy="5715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defTabSz="914400" eaLnBrk="1" latinLnBrk="0" hangingPunct="1">
              <a:buNone/>
              <a:defRPr sz="2800" b="0">
                <a:solidFill>
                  <a:srgbClr val="0070C0"/>
                </a:solidFill>
                <a:latin typeface="Calibri" panose="020F0502020204030204" pitchFamily="34" charset="0"/>
                <a:ea typeface="Arial Unicode MS" panose="020B0604020202020204" pitchFamily="34" charset="-128"/>
                <a:cs typeface="Arial Unicode MS" panose="020B0604020202020204" pitchFamily="34" charset="-128"/>
              </a:defRPr>
            </a:lvl1pPr>
          </a:lstStyle>
          <a:p>
            <a:r>
              <a:rPr lang="de-DE" dirty="0" err="1" smtClean="0"/>
              <a:t>What‘s</a:t>
            </a:r>
            <a:r>
              <a:rPr lang="de-DE" dirty="0" smtClean="0"/>
              <a:t> </a:t>
            </a:r>
            <a:r>
              <a:rPr lang="de-DE" dirty="0" err="1" smtClean="0"/>
              <a:t>the</a:t>
            </a:r>
            <a:r>
              <a:rPr lang="de-DE" dirty="0" smtClean="0"/>
              <a:t> </a:t>
            </a:r>
            <a:r>
              <a:rPr lang="de-DE" dirty="0" err="1" smtClean="0"/>
              <a:t>review</a:t>
            </a:r>
            <a:r>
              <a:rPr lang="de-DE" dirty="0" smtClean="0"/>
              <a:t> </a:t>
            </a:r>
            <a:r>
              <a:rPr lang="de-DE" dirty="0" err="1" smtClean="0"/>
              <a:t>system</a:t>
            </a:r>
            <a:r>
              <a:rPr lang="de-DE" dirty="0" smtClean="0"/>
              <a:t> </a:t>
            </a:r>
            <a:br>
              <a:rPr lang="de-DE" dirty="0" smtClean="0"/>
            </a:br>
            <a:r>
              <a:rPr lang="de-DE" dirty="0" err="1" smtClean="0"/>
              <a:t>you‘re</a:t>
            </a:r>
            <a:r>
              <a:rPr lang="de-DE" dirty="0" smtClean="0"/>
              <a:t> </a:t>
            </a:r>
            <a:r>
              <a:rPr lang="de-DE" dirty="0" err="1" smtClean="0"/>
              <a:t>contributing</a:t>
            </a:r>
            <a:r>
              <a:rPr lang="de-DE" dirty="0" smtClean="0"/>
              <a:t> </a:t>
            </a:r>
            <a:r>
              <a:rPr lang="de-DE" dirty="0" err="1" smtClean="0"/>
              <a:t>to</a:t>
            </a:r>
            <a:r>
              <a:rPr lang="de-DE" dirty="0" smtClean="0"/>
              <a:t>?</a:t>
            </a:r>
            <a:endParaRPr lang="de-DE" dirty="0"/>
          </a:p>
        </p:txBody>
      </p:sp>
      <p:sp>
        <p:nvSpPr>
          <p:cNvPr id="7" name="Inhaltsplatzhalter 3"/>
          <p:cNvSpPr txBox="1">
            <a:spLocks/>
          </p:cNvSpPr>
          <p:nvPr/>
        </p:nvSpPr>
        <p:spPr>
          <a:xfrm>
            <a:off x="-98405" y="4357608"/>
            <a:ext cx="3960118" cy="2228136"/>
          </a:xfrm>
          <a:prstGeom prst="rect">
            <a:avLst/>
          </a:prstGeom>
        </p:spPr>
        <p:txBody>
          <a:bodyPr>
            <a:noAutofit/>
          </a:bodyPr>
          <a:lstStyle>
            <a:lvl1pPr marL="342900" indent="-342900" algn="l" rtl="0" eaLnBrk="0" fontAlgn="base" hangingPunct="0">
              <a:spcBef>
                <a:spcPct val="20000"/>
              </a:spcBef>
              <a:spcAft>
                <a:spcPct val="0"/>
              </a:spcAft>
              <a:buChar char="•"/>
              <a:defRPr>
                <a:solidFill>
                  <a:schemeClr val="bg2"/>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2"/>
                </a:solidFill>
                <a:latin typeface="+mn-lt"/>
              </a:defRPr>
            </a:lvl2pPr>
            <a:lvl3pPr marL="1143000" indent="-228600" algn="l" rtl="0" eaLnBrk="0" fontAlgn="base" hangingPunct="0">
              <a:spcBef>
                <a:spcPct val="20000"/>
              </a:spcBef>
              <a:spcAft>
                <a:spcPct val="0"/>
              </a:spcAft>
              <a:buChar char="•"/>
              <a:defRPr sz="1400">
                <a:solidFill>
                  <a:schemeClr val="bg2"/>
                </a:solidFill>
                <a:latin typeface="+mn-lt"/>
              </a:defRPr>
            </a:lvl3pPr>
            <a:lvl4pPr marL="1600200" indent="-228600" algn="l" rtl="0" eaLnBrk="0" fontAlgn="base" hangingPunct="0">
              <a:spcBef>
                <a:spcPct val="20000"/>
              </a:spcBef>
              <a:spcAft>
                <a:spcPct val="0"/>
              </a:spcAft>
              <a:buChar char="–"/>
              <a:defRPr sz="1200">
                <a:solidFill>
                  <a:schemeClr val="bg2"/>
                </a:solidFill>
                <a:latin typeface="+mn-lt"/>
              </a:defRPr>
            </a:lvl4pPr>
            <a:lvl5pPr marL="2057400" indent="-228600" algn="l" rtl="0" eaLnBrk="0" fontAlgn="base" hangingPunct="0">
              <a:spcBef>
                <a:spcPct val="20000"/>
              </a:spcBef>
              <a:spcAft>
                <a:spcPct val="0"/>
              </a:spcAft>
              <a:buChar char="»"/>
              <a:defRPr sz="1000">
                <a:solidFill>
                  <a:schemeClr val="bg2"/>
                </a:solidFill>
                <a:latin typeface="+mn-lt"/>
              </a:defRPr>
            </a:lvl5pPr>
            <a:lvl6pPr marL="2514600" indent="-228600" algn="l" rtl="0" fontAlgn="base">
              <a:spcBef>
                <a:spcPct val="20000"/>
              </a:spcBef>
              <a:spcAft>
                <a:spcPct val="0"/>
              </a:spcAft>
              <a:buChar char="»"/>
              <a:defRPr sz="1000">
                <a:solidFill>
                  <a:schemeClr val="bg2"/>
                </a:solidFill>
                <a:latin typeface="+mn-lt"/>
              </a:defRPr>
            </a:lvl6pPr>
            <a:lvl7pPr marL="2971800" indent="-228600" algn="l" rtl="0" fontAlgn="base">
              <a:spcBef>
                <a:spcPct val="20000"/>
              </a:spcBef>
              <a:spcAft>
                <a:spcPct val="0"/>
              </a:spcAft>
              <a:buChar char="»"/>
              <a:defRPr sz="1000">
                <a:solidFill>
                  <a:schemeClr val="bg2"/>
                </a:solidFill>
                <a:latin typeface="+mn-lt"/>
              </a:defRPr>
            </a:lvl7pPr>
            <a:lvl8pPr marL="3429000" indent="-228600" algn="l" rtl="0" fontAlgn="base">
              <a:spcBef>
                <a:spcPct val="20000"/>
              </a:spcBef>
              <a:spcAft>
                <a:spcPct val="0"/>
              </a:spcAft>
              <a:buChar char="»"/>
              <a:defRPr sz="1000">
                <a:solidFill>
                  <a:schemeClr val="bg2"/>
                </a:solidFill>
                <a:latin typeface="+mn-lt"/>
              </a:defRPr>
            </a:lvl8pPr>
            <a:lvl9pPr marL="3886200" indent="-228600" algn="l" rtl="0" fontAlgn="base">
              <a:spcBef>
                <a:spcPct val="20000"/>
              </a:spcBef>
              <a:spcAft>
                <a:spcPct val="0"/>
              </a:spcAft>
              <a:buChar char="»"/>
              <a:defRPr sz="1000">
                <a:solidFill>
                  <a:schemeClr val="bg2"/>
                </a:solidFill>
                <a:latin typeface="+mn-lt"/>
              </a:defRPr>
            </a:lvl9pPr>
          </a:lstStyle>
          <a:p>
            <a:pPr marL="360000" indent="0" algn="r">
              <a:spcBef>
                <a:spcPts val="1200"/>
              </a:spcBef>
              <a:buFontTx/>
              <a:buNone/>
            </a:pPr>
            <a:r>
              <a:rPr lang="de-DE" sz="1600" kern="0" dirty="0" err="1" smtClean="0">
                <a:solidFill>
                  <a:srgbClr val="FFFFFF">
                    <a:lumMod val="50000"/>
                  </a:srgbClr>
                </a:solidFill>
                <a:latin typeface="Courier New" panose="02070309020205020404" pitchFamily="49" charset="0"/>
                <a:cs typeface="Courier New" panose="02070309020205020404" pitchFamily="49" charset="0"/>
              </a:rPr>
              <a:t>Covertly</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cleaning</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up</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immature</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manuscripts</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for</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selective</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publishers</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who</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benefit</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from</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competition</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among</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scientists</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br>
              <a:rPr lang="de-DE" sz="1600" kern="0" dirty="0" smtClean="0">
                <a:solidFill>
                  <a:srgbClr val="FFFFFF">
                    <a:lumMod val="50000"/>
                  </a:srgbClr>
                </a:solidFill>
                <a:latin typeface="Courier New" panose="02070309020205020404" pitchFamily="49" charset="0"/>
                <a:cs typeface="Courier New" panose="02070309020205020404" pitchFamily="49" charset="0"/>
              </a:rPr>
            </a:br>
            <a:r>
              <a:rPr lang="de-DE" sz="1600" kern="0" dirty="0" smtClean="0">
                <a:solidFill>
                  <a:srgbClr val="FFFFFF">
                    <a:lumMod val="50000"/>
                  </a:srgbClr>
                </a:solidFill>
                <a:latin typeface="Courier New" panose="02070309020205020404" pitchFamily="49" charset="0"/>
                <a:cs typeface="Courier New" panose="02070309020205020404" pitchFamily="49" charset="0"/>
              </a:rPr>
              <a:t>(</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armed</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with</a:t>
            </a:r>
            <a:r>
              <a:rPr lang="de-DE" sz="1600" kern="0" dirty="0" smtClean="0">
                <a:solidFill>
                  <a:srgbClr val="FFFFFF">
                    <a:lumMod val="50000"/>
                  </a:srgbClr>
                </a:solidFill>
                <a:latin typeface="Courier New" panose="02070309020205020404" pitchFamily="49" charset="0"/>
                <a:cs typeface="Courier New" panose="02070309020205020404" pitchFamily="49" charset="0"/>
              </a:rPr>
              <a:t> IF)</a:t>
            </a:r>
            <a:endParaRPr lang="de-DE" sz="1600" kern="0" dirty="0">
              <a:solidFill>
                <a:srgbClr val="FFFFFF">
                  <a:lumMod val="50000"/>
                </a:srgbClr>
              </a:solidFill>
              <a:latin typeface="Courier New" panose="02070309020205020404" pitchFamily="49" charset="0"/>
              <a:cs typeface="Courier New" panose="02070309020205020404" pitchFamily="49" charset="0"/>
            </a:endParaRPr>
          </a:p>
        </p:txBody>
      </p:sp>
      <p:sp>
        <p:nvSpPr>
          <p:cNvPr id="9" name="Inhaltsplatzhalter 3"/>
          <p:cNvSpPr txBox="1">
            <a:spLocks/>
          </p:cNvSpPr>
          <p:nvPr/>
        </p:nvSpPr>
        <p:spPr>
          <a:xfrm>
            <a:off x="4175659" y="1517841"/>
            <a:ext cx="3672408" cy="1536048"/>
          </a:xfrm>
          <a:prstGeom prst="rect">
            <a:avLst/>
          </a:prstGeom>
        </p:spPr>
        <p:txBody>
          <a:bodyPr>
            <a:noAutofit/>
          </a:bodyPr>
          <a:lstStyle>
            <a:lvl1pPr marL="342900" indent="-342900" algn="l" rtl="0" eaLnBrk="0" fontAlgn="base" hangingPunct="0">
              <a:spcBef>
                <a:spcPct val="20000"/>
              </a:spcBef>
              <a:spcAft>
                <a:spcPct val="0"/>
              </a:spcAft>
              <a:buChar char="•"/>
              <a:defRPr>
                <a:solidFill>
                  <a:schemeClr val="bg2"/>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2"/>
                </a:solidFill>
                <a:latin typeface="+mn-lt"/>
              </a:defRPr>
            </a:lvl2pPr>
            <a:lvl3pPr marL="1143000" indent="-228600" algn="l" rtl="0" eaLnBrk="0" fontAlgn="base" hangingPunct="0">
              <a:spcBef>
                <a:spcPct val="20000"/>
              </a:spcBef>
              <a:spcAft>
                <a:spcPct val="0"/>
              </a:spcAft>
              <a:buChar char="•"/>
              <a:defRPr sz="1400">
                <a:solidFill>
                  <a:schemeClr val="bg2"/>
                </a:solidFill>
                <a:latin typeface="+mn-lt"/>
              </a:defRPr>
            </a:lvl3pPr>
            <a:lvl4pPr marL="1600200" indent="-228600" algn="l" rtl="0" eaLnBrk="0" fontAlgn="base" hangingPunct="0">
              <a:spcBef>
                <a:spcPct val="20000"/>
              </a:spcBef>
              <a:spcAft>
                <a:spcPct val="0"/>
              </a:spcAft>
              <a:buChar char="–"/>
              <a:defRPr sz="1200">
                <a:solidFill>
                  <a:schemeClr val="bg2"/>
                </a:solidFill>
                <a:latin typeface="+mn-lt"/>
              </a:defRPr>
            </a:lvl4pPr>
            <a:lvl5pPr marL="2057400" indent="-228600" algn="l" rtl="0" eaLnBrk="0" fontAlgn="base" hangingPunct="0">
              <a:spcBef>
                <a:spcPct val="20000"/>
              </a:spcBef>
              <a:spcAft>
                <a:spcPct val="0"/>
              </a:spcAft>
              <a:buChar char="»"/>
              <a:defRPr sz="1000">
                <a:solidFill>
                  <a:schemeClr val="bg2"/>
                </a:solidFill>
                <a:latin typeface="+mn-lt"/>
              </a:defRPr>
            </a:lvl5pPr>
            <a:lvl6pPr marL="2514600" indent="-228600" algn="l" rtl="0" fontAlgn="base">
              <a:spcBef>
                <a:spcPct val="20000"/>
              </a:spcBef>
              <a:spcAft>
                <a:spcPct val="0"/>
              </a:spcAft>
              <a:buChar char="»"/>
              <a:defRPr sz="1000">
                <a:solidFill>
                  <a:schemeClr val="bg2"/>
                </a:solidFill>
                <a:latin typeface="+mn-lt"/>
              </a:defRPr>
            </a:lvl6pPr>
            <a:lvl7pPr marL="2971800" indent="-228600" algn="l" rtl="0" fontAlgn="base">
              <a:spcBef>
                <a:spcPct val="20000"/>
              </a:spcBef>
              <a:spcAft>
                <a:spcPct val="0"/>
              </a:spcAft>
              <a:buChar char="»"/>
              <a:defRPr sz="1000">
                <a:solidFill>
                  <a:schemeClr val="bg2"/>
                </a:solidFill>
                <a:latin typeface="+mn-lt"/>
              </a:defRPr>
            </a:lvl7pPr>
            <a:lvl8pPr marL="3429000" indent="-228600" algn="l" rtl="0" fontAlgn="base">
              <a:spcBef>
                <a:spcPct val="20000"/>
              </a:spcBef>
              <a:spcAft>
                <a:spcPct val="0"/>
              </a:spcAft>
              <a:buChar char="»"/>
              <a:defRPr sz="1000">
                <a:solidFill>
                  <a:schemeClr val="bg2"/>
                </a:solidFill>
                <a:latin typeface="+mn-lt"/>
              </a:defRPr>
            </a:lvl8pPr>
            <a:lvl9pPr marL="3886200" indent="-228600" algn="l" rtl="0" fontAlgn="base">
              <a:spcBef>
                <a:spcPct val="20000"/>
              </a:spcBef>
              <a:spcAft>
                <a:spcPct val="0"/>
              </a:spcAft>
              <a:buChar char="»"/>
              <a:defRPr sz="1000">
                <a:solidFill>
                  <a:schemeClr val="bg2"/>
                </a:solidFill>
                <a:latin typeface="+mn-lt"/>
              </a:defRPr>
            </a:lvl9pPr>
          </a:lstStyle>
          <a:p>
            <a:pPr marL="360000" indent="0">
              <a:spcBef>
                <a:spcPts val="1200"/>
              </a:spcBef>
              <a:buFontTx/>
              <a:buNone/>
            </a:pPr>
            <a:r>
              <a:rPr lang="de-DE" sz="1600" kern="0" dirty="0" err="1" smtClean="0">
                <a:solidFill>
                  <a:srgbClr val="FFFFFF">
                    <a:lumMod val="50000"/>
                  </a:srgbClr>
                </a:solidFill>
                <a:latin typeface="Courier New" panose="02070309020205020404" pitchFamily="49" charset="0"/>
                <a:cs typeface="Courier New" panose="02070309020205020404" pitchFamily="49" charset="0"/>
              </a:rPr>
              <a:t>Collaboratively</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improve</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a:solidFill>
                  <a:srgbClr val="FFFFFF">
                    <a:lumMod val="50000"/>
                  </a:srgbClr>
                </a:solidFill>
                <a:latin typeface="Courier New" panose="02070309020205020404" pitchFamily="49" charset="0"/>
                <a:cs typeface="Courier New" panose="02070309020205020404" pitchFamily="49" charset="0"/>
              </a:rPr>
              <a:t>scientific</a:t>
            </a:r>
            <a:r>
              <a:rPr lang="de-DE" sz="1600" kern="0" dirty="0">
                <a:solidFill>
                  <a:srgbClr val="FFFFFF">
                    <a:lumMod val="50000"/>
                  </a:srgbClr>
                </a:solidFill>
                <a:latin typeface="Courier New" panose="02070309020205020404" pitchFamily="49" charset="0"/>
                <a:cs typeface="Courier New" panose="02070309020205020404" pitchFamily="49" charset="0"/>
              </a:rPr>
              <a:t> </a:t>
            </a:r>
            <a:r>
              <a:rPr lang="de-DE" sz="1600" kern="0" dirty="0" err="1">
                <a:solidFill>
                  <a:srgbClr val="FFFFFF">
                    <a:lumMod val="50000"/>
                  </a:srgbClr>
                </a:solidFill>
                <a:latin typeface="Courier New" panose="02070309020205020404" pitchFamily="49" charset="0"/>
                <a:cs typeface="Courier New" panose="02070309020205020404" pitchFamily="49" charset="0"/>
              </a:rPr>
              <a:t>communication</a:t>
            </a:r>
            <a:r>
              <a:rPr lang="de-DE" sz="1600" kern="0" dirty="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along</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with</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smtClean="0">
                <a:solidFill>
                  <a:srgbClr val="FFFFFF">
                    <a:lumMod val="50000"/>
                  </a:srgbClr>
                </a:solidFill>
                <a:latin typeface="Courier New" panose="02070309020205020404" pitchFamily="49" charset="0"/>
                <a:cs typeface="Courier New" panose="02070309020205020404" pitchFamily="49" charset="0"/>
              </a:rPr>
              <a:t>gaining</a:t>
            </a:r>
            <a:r>
              <a:rPr lang="de-DE" sz="1600" kern="0" dirty="0" smtClean="0">
                <a:solidFill>
                  <a:srgbClr val="FFFFFF">
                    <a:lumMod val="50000"/>
                  </a:srgbClr>
                </a:solidFill>
                <a:latin typeface="Courier New" panose="02070309020205020404" pitchFamily="49" charset="0"/>
                <a:cs typeface="Courier New" panose="02070309020205020404" pitchFamily="49" charset="0"/>
              </a:rPr>
              <a:t> </a:t>
            </a:r>
            <a:r>
              <a:rPr lang="de-DE" sz="1600" kern="0" dirty="0" err="1">
                <a:solidFill>
                  <a:srgbClr val="FFFFFF">
                    <a:lumMod val="50000"/>
                  </a:srgbClr>
                </a:solidFill>
                <a:latin typeface="Courier New" panose="02070309020205020404" pitchFamily="49" charset="0"/>
                <a:cs typeface="Courier New" panose="02070309020205020404" pitchFamily="49" charset="0"/>
              </a:rPr>
              <a:t>recognition</a:t>
            </a:r>
            <a:r>
              <a:rPr lang="de-DE" sz="1600" kern="0" dirty="0">
                <a:solidFill>
                  <a:srgbClr val="FFFFFF">
                    <a:lumMod val="50000"/>
                  </a:srgbClr>
                </a:solidFill>
                <a:latin typeface="Courier New" panose="02070309020205020404" pitchFamily="49" charset="0"/>
                <a:cs typeface="Courier New" panose="02070309020205020404" pitchFamily="49" charset="0"/>
              </a:rPr>
              <a:t> </a:t>
            </a:r>
            <a:r>
              <a:rPr lang="de-DE" sz="1600" kern="0" dirty="0" err="1">
                <a:solidFill>
                  <a:srgbClr val="FFFFFF">
                    <a:lumMod val="50000"/>
                  </a:srgbClr>
                </a:solidFill>
                <a:latin typeface="Courier New" panose="02070309020205020404" pitchFamily="49" charset="0"/>
                <a:cs typeface="Courier New" panose="02070309020205020404" pitchFamily="49" charset="0"/>
              </a:rPr>
              <a:t>and</a:t>
            </a:r>
            <a:r>
              <a:rPr lang="de-DE" sz="1600" kern="0" dirty="0">
                <a:solidFill>
                  <a:srgbClr val="FFFFFF">
                    <a:lumMod val="50000"/>
                  </a:srgbClr>
                </a:solidFill>
                <a:latin typeface="Courier New" panose="02070309020205020404" pitchFamily="49" charset="0"/>
                <a:cs typeface="Courier New" panose="02070309020205020404" pitchFamily="49" charset="0"/>
              </a:rPr>
              <a:t> </a:t>
            </a:r>
            <a:r>
              <a:rPr lang="de-DE" sz="1600" kern="0" dirty="0" err="1">
                <a:solidFill>
                  <a:srgbClr val="FFFFFF">
                    <a:lumMod val="50000"/>
                  </a:srgbClr>
                </a:solidFill>
                <a:latin typeface="Courier New" panose="02070309020205020404" pitchFamily="49" charset="0"/>
                <a:cs typeface="Courier New" panose="02070309020205020404" pitchFamily="49" charset="0"/>
              </a:rPr>
              <a:t>benefits</a:t>
            </a:r>
            <a:r>
              <a:rPr lang="de-DE" sz="1600" kern="0" dirty="0">
                <a:solidFill>
                  <a:srgbClr val="FFFFFF">
                    <a:lumMod val="50000"/>
                  </a:srgbClr>
                </a:solidFill>
                <a:latin typeface="Courier New" panose="02070309020205020404" pitchFamily="49" charset="0"/>
                <a:cs typeface="Courier New" panose="02070309020205020404" pitchFamily="49" charset="0"/>
              </a:rPr>
              <a:t> </a:t>
            </a:r>
            <a:r>
              <a:rPr lang="de-DE" sz="1600" kern="0" dirty="0" err="1">
                <a:solidFill>
                  <a:srgbClr val="FFFFFF">
                    <a:lumMod val="50000"/>
                  </a:srgbClr>
                </a:solidFill>
                <a:latin typeface="Courier New" panose="02070309020205020404" pitchFamily="49" charset="0"/>
                <a:cs typeface="Courier New" panose="02070309020205020404" pitchFamily="49" charset="0"/>
              </a:rPr>
              <a:t>for</a:t>
            </a:r>
            <a:r>
              <a:rPr lang="de-DE" sz="1600" kern="0" dirty="0">
                <a:solidFill>
                  <a:srgbClr val="FFFFFF">
                    <a:lumMod val="50000"/>
                  </a:srgbClr>
                </a:solidFill>
                <a:latin typeface="Courier New" panose="02070309020205020404" pitchFamily="49" charset="0"/>
                <a:cs typeface="Courier New" panose="02070309020205020404" pitchFamily="49" charset="0"/>
              </a:rPr>
              <a:t> </a:t>
            </a:r>
            <a:r>
              <a:rPr lang="de-DE" sz="1600" kern="0" dirty="0" err="1">
                <a:solidFill>
                  <a:srgbClr val="FFFFFF">
                    <a:lumMod val="50000"/>
                  </a:srgbClr>
                </a:solidFill>
                <a:latin typeface="Courier New" panose="02070309020205020404" pitchFamily="49" charset="0"/>
                <a:cs typeface="Courier New" panose="02070309020205020404" pitchFamily="49" charset="0"/>
              </a:rPr>
              <a:t>yourself</a:t>
            </a:r>
            <a:endParaRPr lang="de-DE" sz="1600" kern="0" dirty="0">
              <a:solidFill>
                <a:srgbClr val="FFFFFF">
                  <a:lumMod val="50000"/>
                </a:srgb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856111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8229600" cy="940966"/>
          </a:xfrm>
          <a:noFill/>
          <a:ln w="9525">
            <a:noFill/>
            <a:miter lim="800000"/>
            <a:headEnd/>
            <a:tailEnd/>
          </a:ln>
        </p:spPr>
        <p:txBody>
          <a:bodyPr vert="horz" wrap="square" lIns="91440" tIns="45720" rIns="91440" bIns="45720" numCol="1" anchor="t" anchorCtr="0" compatLnSpc="1">
            <a:prstTxWarp prst="textNoShape">
              <a:avLst/>
            </a:prstTxWarp>
          </a:bodyPr>
          <a:lstStyle/>
          <a:p>
            <a:pPr fontAlgn="base">
              <a:spcAft>
                <a:spcPct val="0"/>
              </a:spcAft>
            </a:pPr>
            <a:r>
              <a:rPr lang="de-DE" sz="2800" b="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Open Science Peer </a:t>
            </a:r>
            <a:r>
              <a:rPr lang="de-DE" sz="2800" b="0" dirty="0" err="1">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Reviewer</a:t>
            </a:r>
            <a:r>
              <a:rPr lang="de-DE" sz="2800" b="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 </a:t>
            </a:r>
            <a:r>
              <a:rPr lang="de-DE" sz="2800" b="0" dirty="0" err="1">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Oath</a:t>
            </a:r>
            <a:endParaRPr lang="de-DE" sz="2800" b="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4" name="Foliennummernplatzhalter 3"/>
          <p:cNvSpPr>
            <a:spLocks noGrp="1"/>
          </p:cNvSpPr>
          <p:nvPr>
            <p:ph type="sldNum" sz="quarter" idx="12"/>
          </p:nvPr>
        </p:nvSpPr>
        <p:spPr/>
        <p:txBody>
          <a:bodyPr/>
          <a:lstStyle/>
          <a:p>
            <a:fld id="{928B86F2-4E2D-4C14-9AC5-88924175E0FF}" type="slidenum">
              <a:rPr lang="de-DE" smtClean="0">
                <a:solidFill>
                  <a:prstClr val="black">
                    <a:tint val="75000"/>
                  </a:prstClr>
                </a:solidFill>
              </a:rPr>
              <a:pPr/>
              <a:t>35</a:t>
            </a:fld>
            <a:endParaRPr lang="de-DE">
              <a:solidFill>
                <a:prstClr val="black">
                  <a:tint val="75000"/>
                </a:prstClr>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86" t="8157" r="23024" b="1839"/>
          <a:stretch/>
        </p:blipFill>
        <p:spPr bwMode="auto">
          <a:xfrm>
            <a:off x="179512" y="1268760"/>
            <a:ext cx="6768752" cy="5925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uppieren 5"/>
          <p:cNvGrpSpPr/>
          <p:nvPr/>
        </p:nvGrpSpPr>
        <p:grpSpPr>
          <a:xfrm>
            <a:off x="5240375" y="2033227"/>
            <a:ext cx="4180144" cy="4846966"/>
            <a:chOff x="5868144" y="2835609"/>
            <a:chExt cx="3028017" cy="4017525"/>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897" t="8976" r="40843" b="2207"/>
            <a:stretch/>
          </p:blipFill>
          <p:spPr bwMode="auto">
            <a:xfrm>
              <a:off x="5868144" y="2835609"/>
              <a:ext cx="3028017" cy="4017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5940153" y="2835609"/>
              <a:ext cx="2880320" cy="73740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a:solidFill>
                  <a:prstClr val="white"/>
                </a:solidFill>
              </a:endParaRPr>
            </a:p>
          </p:txBody>
        </p:sp>
      </p:grpSp>
    </p:spTree>
    <p:extLst>
      <p:ext uri="{BB962C8B-B14F-4D97-AF65-F5344CB8AC3E}">
        <p14:creationId xmlns:p14="http://schemas.microsoft.com/office/powerpoint/2010/main" val="131987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2433" y="548680"/>
            <a:ext cx="7772400" cy="457200"/>
          </a:xfrm>
        </p:spPr>
        <p:txBody>
          <a:bodyPr/>
          <a:lstStyle/>
          <a:p>
            <a:r>
              <a:rPr lang="de-DE" sz="3000"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Funktionen des Publizierens</a:t>
            </a:r>
          </a:p>
        </p:txBody>
      </p:sp>
      <p:grpSp>
        <p:nvGrpSpPr>
          <p:cNvPr id="3" name="Gruppieren 2"/>
          <p:cNvGrpSpPr/>
          <p:nvPr/>
        </p:nvGrpSpPr>
        <p:grpSpPr>
          <a:xfrm>
            <a:off x="1561976" y="1481022"/>
            <a:ext cx="7387046" cy="4005595"/>
            <a:chOff x="1007604" y="1844824"/>
            <a:chExt cx="6716130" cy="3641793"/>
          </a:xfrm>
        </p:grpSpPr>
        <p:grpSp>
          <p:nvGrpSpPr>
            <p:cNvPr id="5" name="Gruppieren 4"/>
            <p:cNvGrpSpPr/>
            <p:nvPr/>
          </p:nvGrpSpPr>
          <p:grpSpPr>
            <a:xfrm>
              <a:off x="1007604" y="1844824"/>
              <a:ext cx="6716130" cy="3641793"/>
              <a:chOff x="1081862" y="539750"/>
              <a:chExt cx="7497790" cy="4065647"/>
            </a:xfrm>
            <a:noFill/>
          </p:grpSpPr>
          <p:grpSp>
            <p:nvGrpSpPr>
              <p:cNvPr id="6" name="Gruppieren 5"/>
              <p:cNvGrpSpPr/>
              <p:nvPr/>
            </p:nvGrpSpPr>
            <p:grpSpPr>
              <a:xfrm>
                <a:off x="4995288" y="3304917"/>
                <a:ext cx="2363726" cy="1300480"/>
                <a:chOff x="278529" y="0"/>
                <a:chExt cx="2363726" cy="1300480"/>
              </a:xfrm>
              <a:grpFill/>
            </p:grpSpPr>
            <p:sp>
              <p:nvSpPr>
                <p:cNvPr id="12" name="Abgerundetes Rechteck 11"/>
                <p:cNvSpPr/>
                <p:nvPr/>
              </p:nvSpPr>
              <p:spPr>
                <a:xfrm>
                  <a:off x="278529" y="0"/>
                  <a:ext cx="2363726" cy="1300480"/>
                </a:xfrm>
                <a:prstGeom prst="roundRect">
                  <a:avLst>
                    <a:gd name="adj" fmla="val 10000"/>
                  </a:avLst>
                </a:prstGeom>
                <a:grpFill/>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3" name="Abgerundetes Rechteck 4"/>
                <p:cNvSpPr/>
                <p:nvPr/>
              </p:nvSpPr>
              <p:spPr>
                <a:xfrm>
                  <a:off x="307096" y="28567"/>
                  <a:ext cx="1597474" cy="918226"/>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GB" sz="1400" kern="1200" dirty="0">
                    <a:latin typeface="Calibri" panose="020F0502020204030204" pitchFamily="34" charset="0"/>
                  </a:endParaRPr>
                </a:p>
              </p:txBody>
            </p:sp>
          </p:grpSp>
          <p:graphicFrame>
            <p:nvGraphicFramePr>
              <p:cNvPr id="7" name="Diagramm 6"/>
              <p:cNvGraphicFramePr/>
              <p:nvPr>
                <p:extLst>
                  <p:ext uri="{D42A27DB-BD31-4B8C-83A1-F6EECF244321}">
                    <p14:modId xmlns:p14="http://schemas.microsoft.com/office/powerpoint/2010/main" val="1951157040"/>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hteck 7"/>
              <p:cNvSpPr/>
              <p:nvPr/>
            </p:nvSpPr>
            <p:spPr>
              <a:xfrm>
                <a:off x="5598762" y="3435846"/>
                <a:ext cx="2980890" cy="1093368"/>
              </a:xfrm>
              <a:prstGeom prst="rect">
                <a:avLst/>
              </a:prstGeom>
              <a:grpFill/>
            </p:spPr>
            <p:txBody>
              <a:bodyPr wrap="square">
                <a:spAutoFit/>
              </a:bodyPr>
              <a:lstStyle/>
              <a:p>
                <a:pPr marL="108000" lvl="0" indent="-108000" algn="r">
                  <a:buFont typeface="Arial" panose="020B0604020202020204" pitchFamily="34" charset="0"/>
                  <a:buChar char="•"/>
                </a:pPr>
                <a:r>
                  <a:rPr lang="de-DE" sz="1600" dirty="0" smtClean="0">
                    <a:latin typeface="Calibri" panose="020F0502020204030204" pitchFamily="34" charset="0"/>
                  </a:rPr>
                  <a:t>Anerkennung als wissen-</a:t>
                </a:r>
                <a:r>
                  <a:rPr lang="de-DE" sz="1600" dirty="0" err="1" smtClean="0">
                    <a:latin typeface="Calibri" panose="020F0502020204030204" pitchFamily="34" charset="0"/>
                  </a:rPr>
                  <a:t>schaftliche</a:t>
                </a:r>
                <a:r>
                  <a:rPr lang="de-DE" sz="1600" dirty="0" smtClean="0">
                    <a:latin typeface="Calibri" panose="020F0502020204030204" pitchFamily="34" charset="0"/>
                  </a:rPr>
                  <a:t> Information</a:t>
                </a:r>
                <a:r>
                  <a:rPr lang="en-GB" sz="1600" dirty="0">
                    <a:latin typeface="Calibri" panose="020F0502020204030204" pitchFamily="34" charset="0"/>
                  </a:rPr>
                  <a:t> </a:t>
                </a:r>
                <a:r>
                  <a:rPr lang="en-GB" sz="1600" dirty="0" smtClean="0">
                    <a:latin typeface="Calibri" panose="020F0502020204030204" pitchFamily="34" charset="0"/>
                  </a:rPr>
                  <a:t>(</a:t>
                </a:r>
                <a:r>
                  <a:rPr lang="en-GB" sz="1600" dirty="0" err="1" smtClean="0">
                    <a:latin typeface="Calibri" panose="020F0502020204030204" pitchFamily="34" charset="0"/>
                  </a:rPr>
                  <a:t>Qualitätsprüfung</a:t>
                </a:r>
                <a:r>
                  <a:rPr lang="en-GB" sz="1600" dirty="0" smtClean="0">
                    <a:latin typeface="Calibri" panose="020F0502020204030204" pitchFamily="34" charset="0"/>
                  </a:rPr>
                  <a:t>, </a:t>
                </a:r>
                <a:r>
                  <a:rPr lang="en-GB" sz="1600" dirty="0" err="1" smtClean="0">
                    <a:latin typeface="Calibri" panose="020F0502020204030204" pitchFamily="34" charset="0"/>
                  </a:rPr>
                  <a:t>Selektion</a:t>
                </a:r>
                <a:r>
                  <a:rPr lang="en-GB" sz="1600" dirty="0" smtClean="0">
                    <a:latin typeface="Calibri" panose="020F0502020204030204" pitchFamily="34" charset="0"/>
                  </a:rPr>
                  <a:t>, </a:t>
                </a:r>
                <a:r>
                  <a:rPr lang="en-GB" sz="1600" dirty="0" err="1" smtClean="0">
                    <a:latin typeface="Calibri" panose="020F0502020204030204" pitchFamily="34" charset="0"/>
                  </a:rPr>
                  <a:t>verlässliche</a:t>
                </a:r>
                <a:r>
                  <a:rPr lang="en-GB" sz="1600" dirty="0" smtClean="0">
                    <a:latin typeface="Calibri" panose="020F0502020204030204" pitchFamily="34" charset="0"/>
                  </a:rPr>
                  <a:t> </a:t>
                </a:r>
                <a:r>
                  <a:rPr lang="en-GB" sz="1600" dirty="0" err="1" smtClean="0">
                    <a:latin typeface="Calibri" panose="020F0502020204030204" pitchFamily="34" charset="0"/>
                  </a:rPr>
                  <a:t>Bereitstellung</a:t>
                </a:r>
                <a:r>
                  <a:rPr lang="en-GB" sz="1600" dirty="0" smtClean="0">
                    <a:latin typeface="Calibri" panose="020F0502020204030204" pitchFamily="34" charset="0"/>
                  </a:rPr>
                  <a:t>)</a:t>
                </a:r>
                <a:endParaRPr lang="de-DE" sz="1600" dirty="0" smtClean="0">
                  <a:latin typeface="Calibri" panose="020F0502020204030204" pitchFamily="34" charset="0"/>
                </a:endParaRPr>
              </a:p>
            </p:txBody>
          </p:sp>
          <p:sp>
            <p:nvSpPr>
              <p:cNvPr id="9" name="Rechteck 8"/>
              <p:cNvSpPr/>
              <p:nvPr/>
            </p:nvSpPr>
            <p:spPr>
              <a:xfrm>
                <a:off x="1081862" y="627534"/>
                <a:ext cx="2016224" cy="843455"/>
              </a:xfrm>
              <a:prstGeom prst="rect">
                <a:avLst/>
              </a:prstGeom>
              <a:grpFill/>
            </p:spPr>
            <p:txBody>
              <a:bodyPr wrap="square">
                <a:spAutoFit/>
              </a:bodyPr>
              <a:lstStyle/>
              <a:p>
                <a:pPr marL="108000" lvl="0" indent="-108000">
                  <a:buFont typeface="Arial" panose="020B0604020202020204" pitchFamily="34" charset="0"/>
                  <a:buChar char="•"/>
                </a:pPr>
                <a:r>
                  <a:rPr lang="de-DE" sz="1600" dirty="0" smtClean="0">
                    <a:latin typeface="Calibri" panose="020F0502020204030204" pitchFamily="34" charset="0"/>
                  </a:rPr>
                  <a:t>Anerkennung der Urheberschaft</a:t>
                </a:r>
              </a:p>
              <a:p>
                <a:pPr marL="108000" lvl="0" indent="-108000">
                  <a:buFont typeface="Arial" panose="020B0604020202020204" pitchFamily="34" charset="0"/>
                  <a:buChar char="•"/>
                </a:pPr>
                <a:r>
                  <a:rPr lang="de-DE" sz="1600" dirty="0" smtClean="0">
                    <a:latin typeface="Calibri" panose="020F0502020204030204" pitchFamily="34" charset="0"/>
                  </a:rPr>
                  <a:t>Geistiges Eigentum</a:t>
                </a:r>
                <a:endParaRPr lang="en-GB" sz="1600" dirty="0">
                  <a:latin typeface="Calibri" panose="020F0502020204030204" pitchFamily="34" charset="0"/>
                </a:endParaRPr>
              </a:p>
            </p:txBody>
          </p:sp>
          <p:sp>
            <p:nvSpPr>
              <p:cNvPr id="10" name="Rechteck 9"/>
              <p:cNvSpPr/>
              <p:nvPr/>
            </p:nvSpPr>
            <p:spPr>
              <a:xfrm>
                <a:off x="6025770" y="622907"/>
                <a:ext cx="2016224" cy="843455"/>
              </a:xfrm>
              <a:prstGeom prst="rect">
                <a:avLst/>
              </a:prstGeom>
              <a:grpFill/>
            </p:spPr>
            <p:txBody>
              <a:bodyPr wrap="square">
                <a:spAutoFit/>
              </a:bodyPr>
              <a:lstStyle/>
              <a:p>
                <a:pPr marL="108000" lvl="0" indent="-108000">
                  <a:buFont typeface="Arial" panose="020B0604020202020204" pitchFamily="34" charset="0"/>
                  <a:buChar char="•"/>
                </a:pPr>
                <a:r>
                  <a:rPr lang="de-DE" sz="1600" dirty="0" smtClean="0">
                    <a:latin typeface="Calibri" panose="020F0502020204030204" pitchFamily="34" charset="0"/>
                  </a:rPr>
                  <a:t>Verbreitung</a:t>
                </a:r>
              </a:p>
              <a:p>
                <a:pPr marL="108000" lvl="0" indent="-108000">
                  <a:buFont typeface="Arial" panose="020B0604020202020204" pitchFamily="34" charset="0"/>
                  <a:buChar char="•"/>
                </a:pPr>
                <a:r>
                  <a:rPr lang="de-DE" sz="1600" dirty="0" smtClean="0">
                    <a:latin typeface="Calibri" panose="020F0502020204030204" pitchFamily="34" charset="0"/>
                  </a:rPr>
                  <a:t>Dialog mit der Wissenschaft</a:t>
                </a:r>
                <a:endParaRPr lang="en-GB" sz="1600" dirty="0">
                  <a:latin typeface="Calibri" panose="020F0502020204030204" pitchFamily="34" charset="0"/>
                </a:endParaRPr>
              </a:p>
            </p:txBody>
          </p:sp>
          <p:sp>
            <p:nvSpPr>
              <p:cNvPr id="11" name="Rechteck 10"/>
              <p:cNvSpPr/>
              <p:nvPr/>
            </p:nvSpPr>
            <p:spPr>
              <a:xfrm>
                <a:off x="1081862" y="3422580"/>
                <a:ext cx="2016224" cy="1093368"/>
              </a:xfrm>
              <a:prstGeom prst="rect">
                <a:avLst/>
              </a:prstGeom>
              <a:grpFill/>
            </p:spPr>
            <p:txBody>
              <a:bodyPr wrap="square">
                <a:spAutoFit/>
              </a:bodyPr>
              <a:lstStyle/>
              <a:p>
                <a:pPr marL="108000" lvl="0" indent="-108000">
                  <a:buFont typeface="Arial" panose="020B0604020202020204" pitchFamily="34" charset="0"/>
                  <a:buChar char="•"/>
                </a:pPr>
                <a:r>
                  <a:rPr lang="de-DE" sz="1600" dirty="0" smtClean="0">
                    <a:latin typeface="Calibri" panose="020F0502020204030204" pitchFamily="34" charset="0"/>
                  </a:rPr>
                  <a:t>Dauerhafte Bereitstellung</a:t>
                </a:r>
              </a:p>
              <a:p>
                <a:pPr marL="108000" lvl="0" indent="-108000">
                  <a:buFont typeface="Arial" panose="020B0604020202020204" pitchFamily="34" charset="0"/>
                  <a:buChar char="•"/>
                </a:pPr>
                <a:r>
                  <a:rPr lang="de-DE" sz="1600" dirty="0" smtClean="0">
                    <a:latin typeface="Calibri" panose="020F0502020204030204" pitchFamily="34" charset="0"/>
                  </a:rPr>
                  <a:t>Nachvollziehbarkeit der Wissenschaft</a:t>
                </a:r>
                <a:endParaRPr lang="en-GB" sz="1600" dirty="0">
                  <a:latin typeface="Calibri" panose="020F0502020204030204" pitchFamily="34" charset="0"/>
                </a:endParaRPr>
              </a:p>
            </p:txBody>
          </p:sp>
        </p:grpSp>
        <p:sp>
          <p:nvSpPr>
            <p:cNvPr id="14" name="Textfeld 13"/>
            <p:cNvSpPr txBox="1"/>
            <p:nvPr/>
          </p:nvSpPr>
          <p:spPr>
            <a:xfrm>
              <a:off x="2591780" y="2816932"/>
              <a:ext cx="1512168" cy="400110"/>
            </a:xfrm>
            <a:prstGeom prst="rect">
              <a:avLst/>
            </a:prstGeom>
            <a:noFill/>
          </p:spPr>
          <p:txBody>
            <a:bodyPr wrap="square" rtlCol="0">
              <a:spAutoFit/>
            </a:bodyPr>
            <a:lstStyle/>
            <a:p>
              <a:pPr lvl="0" algn="r"/>
              <a:r>
                <a:rPr lang="de-DE" sz="2000" dirty="0" smtClean="0">
                  <a:latin typeface="Franklin Gothic Medium Cond" panose="020B0606030402020204" pitchFamily="34" charset="0"/>
                </a:rPr>
                <a:t>Registrierung</a:t>
              </a:r>
              <a:endParaRPr lang="de-DE" sz="2000" dirty="0">
                <a:latin typeface="Franklin Gothic Medium Cond" panose="020B0606030402020204" pitchFamily="34" charset="0"/>
              </a:endParaRPr>
            </a:p>
          </p:txBody>
        </p:sp>
        <p:sp>
          <p:nvSpPr>
            <p:cNvPr id="15" name="Textfeld 14"/>
            <p:cNvSpPr txBox="1"/>
            <p:nvPr/>
          </p:nvSpPr>
          <p:spPr>
            <a:xfrm>
              <a:off x="4211960" y="2816932"/>
              <a:ext cx="1512168" cy="643593"/>
            </a:xfrm>
            <a:prstGeom prst="rect">
              <a:avLst/>
            </a:prstGeom>
            <a:noFill/>
          </p:spPr>
          <p:txBody>
            <a:bodyPr wrap="square" rtlCol="0">
              <a:spAutoFit/>
            </a:bodyPr>
            <a:lstStyle/>
            <a:p>
              <a:pPr lvl="0"/>
              <a:r>
                <a:rPr lang="de-DE" sz="2000" dirty="0" smtClean="0">
                  <a:solidFill>
                    <a:schemeClr val="bg1"/>
                  </a:solidFill>
                  <a:latin typeface="Franklin Gothic Medium Cond" panose="020B0606030402020204" pitchFamily="34" charset="0"/>
                </a:rPr>
                <a:t>Verbreitung</a:t>
              </a:r>
              <a:br>
                <a:rPr lang="de-DE" sz="2000" dirty="0" smtClean="0">
                  <a:solidFill>
                    <a:schemeClr val="bg1"/>
                  </a:solidFill>
                  <a:latin typeface="Franklin Gothic Medium Cond" panose="020B0606030402020204" pitchFamily="34" charset="0"/>
                </a:rPr>
              </a:br>
              <a:r>
                <a:rPr lang="de-DE" sz="2000" dirty="0" smtClean="0">
                  <a:solidFill>
                    <a:schemeClr val="bg1"/>
                  </a:solidFill>
                  <a:latin typeface="Franklin Gothic Medium Cond" panose="020B0606030402020204" pitchFamily="34" charset="0"/>
                </a:rPr>
                <a:t>Sichtbarkeit</a:t>
              </a:r>
              <a:endParaRPr lang="de-DE" sz="2000" dirty="0">
                <a:solidFill>
                  <a:schemeClr val="bg1"/>
                </a:solidFill>
                <a:latin typeface="Franklin Gothic Medium Cond" panose="020B0606030402020204" pitchFamily="34" charset="0"/>
              </a:endParaRPr>
            </a:p>
          </p:txBody>
        </p:sp>
        <p:sp>
          <p:nvSpPr>
            <p:cNvPr id="16" name="Textfeld 15"/>
            <p:cNvSpPr txBox="1"/>
            <p:nvPr/>
          </p:nvSpPr>
          <p:spPr>
            <a:xfrm>
              <a:off x="2591780" y="4006805"/>
              <a:ext cx="1512168" cy="363771"/>
            </a:xfrm>
            <a:prstGeom prst="rect">
              <a:avLst/>
            </a:prstGeom>
            <a:noFill/>
          </p:spPr>
          <p:txBody>
            <a:bodyPr wrap="square" rtlCol="0">
              <a:spAutoFit/>
            </a:bodyPr>
            <a:lstStyle/>
            <a:p>
              <a:pPr lvl="0" algn="r"/>
              <a:r>
                <a:rPr lang="de-DE" sz="2000" dirty="0" smtClean="0">
                  <a:latin typeface="Franklin Gothic Medium Cond" panose="020B0606030402020204" pitchFamily="34" charset="0"/>
                </a:rPr>
                <a:t>Archivierung</a:t>
              </a:r>
              <a:endParaRPr lang="de-DE" sz="2000" dirty="0">
                <a:latin typeface="Franklin Gothic Medium Cond" panose="020B0606030402020204" pitchFamily="34" charset="0"/>
              </a:endParaRPr>
            </a:p>
          </p:txBody>
        </p:sp>
        <p:sp>
          <p:nvSpPr>
            <p:cNvPr id="17" name="Textfeld 16"/>
            <p:cNvSpPr txBox="1"/>
            <p:nvPr/>
          </p:nvSpPr>
          <p:spPr>
            <a:xfrm>
              <a:off x="4211960" y="4006805"/>
              <a:ext cx="1512168" cy="363771"/>
            </a:xfrm>
            <a:prstGeom prst="rect">
              <a:avLst/>
            </a:prstGeom>
            <a:noFill/>
          </p:spPr>
          <p:txBody>
            <a:bodyPr wrap="square" rtlCol="0">
              <a:spAutoFit/>
            </a:bodyPr>
            <a:lstStyle/>
            <a:p>
              <a:pPr lvl="0"/>
              <a:r>
                <a:rPr lang="de-DE" sz="2000" dirty="0" smtClean="0">
                  <a:solidFill>
                    <a:schemeClr val="bg1"/>
                  </a:solidFill>
                  <a:latin typeface="Franklin Gothic Medium Cond" panose="020B0606030402020204" pitchFamily="34" charset="0"/>
                </a:rPr>
                <a:t>Zertifizierung</a:t>
              </a:r>
              <a:endParaRPr lang="de-DE" sz="2000" dirty="0">
                <a:solidFill>
                  <a:schemeClr val="bg1"/>
                </a:solidFill>
                <a:latin typeface="Franklin Gothic Medium Cond" panose="020B0606030402020204" pitchFamily="34" charset="0"/>
              </a:endParaRPr>
            </a:p>
          </p:txBody>
        </p:sp>
      </p:grpSp>
      <p:sp>
        <p:nvSpPr>
          <p:cNvPr id="18" name="Fußzeilenplatzhalter 3"/>
          <p:cNvSpPr txBox="1">
            <a:spLocks/>
          </p:cNvSpPr>
          <p:nvPr/>
        </p:nvSpPr>
        <p:spPr>
          <a:xfrm>
            <a:off x="2411413" y="6405563"/>
            <a:ext cx="3600450" cy="360362"/>
          </a:xfrm>
          <a:prstGeom prst="rect">
            <a:avLst/>
          </a:prstGeom>
        </p:spPr>
        <p:txBody>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a:pPr>
              <a:defRPr/>
            </a:pPr>
            <a:endParaRPr lang="de-DE" sz="1200" dirty="0">
              <a:solidFill>
                <a:srgbClr val="FFFFFF"/>
              </a:solidFill>
            </a:endParaRPr>
          </a:p>
        </p:txBody>
      </p:sp>
    </p:spTree>
    <p:extLst>
      <p:ext uri="{BB962C8B-B14F-4D97-AF65-F5344CB8AC3E}">
        <p14:creationId xmlns:p14="http://schemas.microsoft.com/office/powerpoint/2010/main" val="18489789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ienerschnitzel Hot Dogs in Whittier, California.jpg"/>
          <p:cNvPicPr>
            <a:picLocks noChangeAspect="1" noChangeArrowheads="1"/>
          </p:cNvPicPr>
          <p:nvPr/>
        </p:nvPicPr>
        <p:blipFill rotWithShape="1">
          <a:blip r:embed="rId2">
            <a:extLst>
              <a:ext uri="{28A0092B-C50C-407E-A947-70E740481C1C}">
                <a14:useLocalDpi xmlns:a14="http://schemas.microsoft.com/office/drawing/2010/main" val="0"/>
              </a:ext>
            </a:extLst>
          </a:blip>
          <a:srcRect l="4874"/>
          <a:stretch/>
        </p:blipFill>
        <p:spPr bwMode="auto">
          <a:xfrm>
            <a:off x="1" y="-39046"/>
            <a:ext cx="9144000" cy="640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1353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a Strasbourgeoise, 5 Rue du 8 Mai 1945, 75010 Paris, 5 June 2011 - panoramio.jpg"/>
          <p:cNvPicPr>
            <a:picLocks noChangeAspect="1" noChangeArrowheads="1"/>
          </p:cNvPicPr>
          <p:nvPr/>
        </p:nvPicPr>
        <p:blipFill rotWithShape="1">
          <a:blip r:embed="rId2">
            <a:extLst>
              <a:ext uri="{28A0092B-C50C-407E-A947-70E740481C1C}">
                <a14:useLocalDpi xmlns:a14="http://schemas.microsoft.com/office/drawing/2010/main" val="0"/>
              </a:ext>
            </a:extLst>
          </a:blip>
          <a:srcRect r="22329"/>
          <a:stretch/>
        </p:blipFill>
        <p:spPr bwMode="auto">
          <a:xfrm>
            <a:off x="1" y="7824"/>
            <a:ext cx="9144000" cy="6375329"/>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179512" y="152636"/>
            <a:ext cx="8100900" cy="400110"/>
          </a:xfrm>
          <a:prstGeom prst="rect">
            <a:avLst/>
          </a:prstGeom>
        </p:spPr>
        <p:txBody>
          <a:bodyPr wrap="square">
            <a:spAutoFit/>
          </a:bodyPr>
          <a:lstStyle/>
          <a:p>
            <a:r>
              <a:rPr lang="de-DE" sz="1000" dirty="0">
                <a:hlinkClick r:id="rId3"/>
              </a:rPr>
              <a:t>https://commons.wikimedia.org/wiki/Category:Alsace_restaurants_in_Paris#/media/File:La_Strasbourgeoise,_5_Rue_du_8_Mai_1945,_75010_Paris,_5_June_2011_-_</a:t>
            </a:r>
            <a:r>
              <a:rPr lang="de-DE" sz="1000" dirty="0" smtClean="0">
                <a:hlinkClick r:id="rId3"/>
              </a:rPr>
              <a:t>panoramio.jpg</a:t>
            </a:r>
            <a:r>
              <a:rPr lang="de-DE" sz="1000" dirty="0" smtClean="0"/>
              <a:t>, Picture </a:t>
            </a:r>
            <a:r>
              <a:rPr lang="de-DE" sz="1000" dirty="0" err="1" smtClean="0"/>
              <a:t>by</a:t>
            </a:r>
            <a:r>
              <a:rPr lang="de-DE" sz="1000" dirty="0" smtClean="0"/>
              <a:t> </a:t>
            </a:r>
            <a:r>
              <a:rPr lang="de-DE" sz="1000" dirty="0" err="1" smtClean="0"/>
              <a:t>Schölla</a:t>
            </a:r>
            <a:r>
              <a:rPr lang="de-DE" sz="1000" dirty="0" smtClean="0"/>
              <a:t> Schwarz</a:t>
            </a:r>
            <a:endParaRPr lang="de-DE" sz="1000" dirty="0"/>
          </a:p>
        </p:txBody>
      </p:sp>
    </p:spTree>
    <p:extLst>
      <p:ext uri="{BB962C8B-B14F-4D97-AF65-F5344CB8AC3E}">
        <p14:creationId xmlns:p14="http://schemas.microsoft.com/office/powerpoint/2010/main" val="21527169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de-DE" sz="2800" kern="1200" dirty="0" smtClean="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Was müssen Sie über Open Access wissen?</a:t>
            </a:r>
            <a:endParaRPr lang="en-GB" sz="2800"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4" name="Inhaltsplatzhalter 3"/>
          <p:cNvSpPr>
            <a:spLocks noGrp="1"/>
          </p:cNvSpPr>
          <p:nvPr>
            <p:ph idx="1"/>
          </p:nvPr>
        </p:nvSpPr>
        <p:spPr>
          <a:xfrm>
            <a:off x="468313" y="1304764"/>
            <a:ext cx="8229600" cy="4525963"/>
          </a:xfrm>
        </p:spPr>
        <p:txBody>
          <a:bodyPr/>
          <a:lstStyle/>
          <a:p>
            <a:pPr>
              <a:spcBef>
                <a:spcPts val="1200"/>
              </a:spcBef>
              <a:buAutoNum type="alphaLcParenR"/>
            </a:pPr>
            <a:r>
              <a:rPr lang="de-DE" dirty="0" smtClean="0"/>
              <a:t>Zugangsform für wissenschaftliche Information, die im Einklang mit UrhG steht und per se keine Aussage über Wertigkeit oder Qualität enthält</a:t>
            </a:r>
          </a:p>
          <a:p>
            <a:pPr>
              <a:spcBef>
                <a:spcPts val="1200"/>
              </a:spcBef>
              <a:buAutoNum type="alphaLcParenR"/>
            </a:pPr>
            <a:r>
              <a:rPr lang="de-DE" dirty="0" smtClean="0"/>
              <a:t>Ebenso anfällig für Marktproblematiken wie andere Verbreitungsformen wissenschaftlicher Information, aber mit mehr Chancen für Markteintritt neuer oder spezialisierter Anbieter</a:t>
            </a:r>
          </a:p>
          <a:p>
            <a:pPr>
              <a:spcBef>
                <a:spcPts val="1200"/>
              </a:spcBef>
              <a:buAutoNum type="alphaLcParenR"/>
            </a:pPr>
            <a:r>
              <a:rPr lang="de-DE" dirty="0" smtClean="0"/>
              <a:t>Ebenso wie andere digitale Ressourcen mit zusätzlichen Aufwänden für Erstellung, Verbreitung und Speicherung verbunden</a:t>
            </a:r>
          </a:p>
          <a:p>
            <a:pPr>
              <a:spcBef>
                <a:spcPts val="1200"/>
              </a:spcBef>
              <a:buAutoNum type="alphaLcParenR"/>
            </a:pPr>
            <a:r>
              <a:rPr lang="de-DE" dirty="0" smtClean="0"/>
              <a:t>Synergieeffekte durch </a:t>
            </a:r>
            <a:r>
              <a:rPr lang="de-DE" dirty="0" smtClean="0"/>
              <a:t>Vernetzung mit anderen freien Ressourcen</a:t>
            </a:r>
          </a:p>
          <a:p>
            <a:pPr>
              <a:spcBef>
                <a:spcPts val="1200"/>
              </a:spcBef>
              <a:buAutoNum type="alphaLcParenR"/>
            </a:pPr>
            <a:r>
              <a:rPr lang="de-DE" dirty="0" smtClean="0"/>
              <a:t>Durch mehr Sichtbarkeit bessere Überprüfbarkeit</a:t>
            </a:r>
          </a:p>
          <a:p>
            <a:pPr>
              <a:spcBef>
                <a:spcPts val="1200"/>
              </a:spcBef>
              <a:buAutoNum type="alphaLcParenR"/>
            </a:pPr>
            <a:r>
              <a:rPr lang="de-DE" dirty="0" smtClean="0"/>
              <a:t>LOCKSS</a:t>
            </a:r>
            <a:br>
              <a:rPr lang="de-DE" dirty="0" smtClean="0"/>
            </a:br>
            <a:endParaRPr lang="de-DE" dirty="0" smtClean="0"/>
          </a:p>
          <a:p>
            <a:pPr marL="361950" indent="-361950">
              <a:spcBef>
                <a:spcPts val="1200"/>
              </a:spcBef>
              <a:buNone/>
            </a:pPr>
            <a:r>
              <a:rPr lang="de-DE" dirty="0" smtClean="0"/>
              <a:t>…. dass Ihre Universitätsbibliothek oder open-access.net </a:t>
            </a:r>
            <a:br>
              <a:rPr lang="de-DE" dirty="0" smtClean="0"/>
            </a:br>
            <a:r>
              <a:rPr lang="de-DE" dirty="0" smtClean="0"/>
              <a:t>Ihnen mit den Details weiterhilft.</a:t>
            </a:r>
          </a:p>
          <a:p>
            <a:pPr>
              <a:spcBef>
                <a:spcPts val="1200"/>
              </a:spcBef>
              <a:buAutoNum type="alphaLcParenR"/>
            </a:pPr>
            <a:endParaRPr lang="en-GB" dirty="0"/>
          </a:p>
        </p:txBody>
      </p:sp>
    </p:spTree>
    <p:extLst>
      <p:ext uri="{BB962C8B-B14F-4D97-AF65-F5344CB8AC3E}">
        <p14:creationId xmlns:p14="http://schemas.microsoft.com/office/powerpoint/2010/main" val="18200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19" t="14180" r="19232" b="6249"/>
          <a:stretch/>
        </p:blipFill>
        <p:spPr bwMode="auto">
          <a:xfrm>
            <a:off x="425929" y="476672"/>
            <a:ext cx="8502555" cy="5820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648097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440" t="12872" r="42729" b="6251"/>
          <a:stretch/>
        </p:blipFill>
        <p:spPr bwMode="auto">
          <a:xfrm>
            <a:off x="2663788" y="404664"/>
            <a:ext cx="6223380" cy="591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32718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7564" y="440668"/>
            <a:ext cx="7772400" cy="457200"/>
          </a:xfr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r>
              <a:rPr lang="de-DE" sz="3000"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Ziele der Autoren beim Publizieren</a:t>
            </a:r>
            <a:endParaRPr lang="en-GB" sz="3000"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3" name="Inhaltsplatzhalter 2"/>
          <p:cNvSpPr>
            <a:spLocks noGrp="1"/>
          </p:cNvSpPr>
          <p:nvPr>
            <p:ph idx="1"/>
          </p:nvPr>
        </p:nvSpPr>
        <p:spPr>
          <a:xfrm>
            <a:off x="4549383" y="1342765"/>
            <a:ext cx="3785383" cy="4240126"/>
          </a:xfrm>
        </p:spPr>
        <p:txBody>
          <a:bodyPr/>
          <a:lstStyle/>
          <a:p>
            <a:pPr indent="-247650"/>
            <a:r>
              <a:rPr lang="de-DE" sz="2000" dirty="0">
                <a:latin typeface="Calibri" panose="020F0502020204030204" pitchFamily="34" charset="0"/>
              </a:rPr>
              <a:t>Information von A nach B </a:t>
            </a:r>
            <a:r>
              <a:rPr lang="de-DE" sz="2000" dirty="0" smtClean="0">
                <a:latin typeface="Calibri" panose="020F0502020204030204" pitchFamily="34" charset="0"/>
              </a:rPr>
              <a:t>bringen, zuverlässig und ohne unnötigen Zeitverzug</a:t>
            </a:r>
            <a:endParaRPr lang="de-DE" sz="2000" dirty="0">
              <a:latin typeface="Calibri" panose="020F0502020204030204" pitchFamily="34" charset="0"/>
            </a:endParaRPr>
          </a:p>
          <a:p>
            <a:pPr indent="-247650"/>
            <a:r>
              <a:rPr lang="de-DE" sz="2000" dirty="0">
                <a:latin typeface="Calibri" panose="020F0502020204030204" pitchFamily="34" charset="0"/>
              </a:rPr>
              <a:t>Erreichen von unbekannten Zielgruppen</a:t>
            </a:r>
          </a:p>
          <a:p>
            <a:pPr indent="-247650"/>
            <a:r>
              <a:rPr lang="de-DE" sz="2000" dirty="0" smtClean="0">
                <a:latin typeface="Calibri" panose="020F0502020204030204" pitchFamily="34" charset="0"/>
              </a:rPr>
              <a:t>Reputationsmaximierung </a:t>
            </a:r>
            <a:r>
              <a:rPr lang="de-DE" sz="2000" dirty="0">
                <a:latin typeface="Calibri" panose="020F0502020204030204" pitchFamily="34" charset="0"/>
              </a:rPr>
              <a:t>im Rahmen eines Expertensystems</a:t>
            </a:r>
          </a:p>
          <a:p>
            <a:pPr indent="-247650"/>
            <a:r>
              <a:rPr lang="de-DE" sz="2000" dirty="0">
                <a:latin typeface="Calibri" panose="020F0502020204030204" pitchFamily="34" charset="0"/>
              </a:rPr>
              <a:t>Erreichen der eigenen Peers / wissenschaftliche Gemeinschaft im engeren Sinne</a:t>
            </a:r>
          </a:p>
          <a:p>
            <a:pPr indent="-247650"/>
            <a:r>
              <a:rPr lang="de-DE" sz="2000" dirty="0" smtClean="0">
                <a:latin typeface="Calibri" panose="020F0502020204030204" pitchFamily="34" charset="0"/>
              </a:rPr>
              <a:t>Kosten- </a:t>
            </a:r>
            <a:r>
              <a:rPr lang="de-DE" sz="2000" dirty="0">
                <a:latin typeface="Calibri" panose="020F0502020204030204" pitchFamily="34" charset="0"/>
              </a:rPr>
              <a:t>und </a:t>
            </a:r>
            <a:r>
              <a:rPr lang="de-DE" sz="2000" dirty="0" smtClean="0">
                <a:latin typeface="Calibri" panose="020F0502020204030204" pitchFamily="34" charset="0"/>
              </a:rPr>
              <a:t>Aufwandsminimierung</a:t>
            </a:r>
            <a:endParaRPr lang="de-DE" sz="2000" dirty="0">
              <a:latin typeface="Calibri" panose="020F0502020204030204" pitchFamily="34" charset="0"/>
            </a:endParaRPr>
          </a:p>
        </p:txBody>
      </p:sp>
      <p:pic>
        <p:nvPicPr>
          <p:cNvPr id="6" name="Picture 40" descr="CreativeCommons_Attribution_License"/>
          <p:cNvPicPr>
            <a:picLocks noChangeAspect="1" noChangeArrowheads="1"/>
          </p:cNvPicPr>
          <p:nvPr/>
        </p:nvPicPr>
        <p:blipFill>
          <a:blip r:embed="rId2"/>
          <a:srcRect/>
          <a:stretch>
            <a:fillRect/>
          </a:stretch>
        </p:blipFill>
        <p:spPr bwMode="auto">
          <a:xfrm>
            <a:off x="8259337" y="6057900"/>
            <a:ext cx="638175" cy="222250"/>
          </a:xfrm>
          <a:prstGeom prst="rect">
            <a:avLst/>
          </a:prstGeom>
          <a:noFill/>
          <a:ln w="9525">
            <a:noFill/>
            <a:miter lim="800000"/>
            <a:headEnd/>
            <a:tailEnd/>
          </a:ln>
        </p:spPr>
      </p:pic>
      <p:sp>
        <p:nvSpPr>
          <p:cNvPr id="4" name="AutoShape 2" descr="http://www.lwl.org/pressemitteilungen/daten/bilder/25379.jpg"/>
          <p:cNvSpPr>
            <a:spLocks noChangeAspect="1" noChangeArrowheads="1"/>
          </p:cNvSpPr>
          <p:nvPr/>
        </p:nvSpPr>
        <p:spPr bwMode="auto">
          <a:xfrm>
            <a:off x="155575" y="-2879725"/>
            <a:ext cx="6286500" cy="6010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8" name="AutoShape 6" descr="http://www.lwl.org/pressemitteilungen/daten/bilder/25379.jpg"/>
          <p:cNvSpPr>
            <a:spLocks noChangeAspect="1" noChangeArrowheads="1"/>
          </p:cNvSpPr>
          <p:nvPr/>
        </p:nvSpPr>
        <p:spPr bwMode="auto">
          <a:xfrm>
            <a:off x="460375" y="-2574925"/>
            <a:ext cx="6286500" cy="6010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9" name="AutoShape 8" descr="http://www.lwl.org/pressemitteilungen/daten/bilder/25379.jpg"/>
          <p:cNvSpPr>
            <a:spLocks noChangeAspect="1" noChangeArrowheads="1"/>
          </p:cNvSpPr>
          <p:nvPr/>
        </p:nvSpPr>
        <p:spPr bwMode="auto">
          <a:xfrm>
            <a:off x="612775" y="277812"/>
            <a:ext cx="6286500" cy="8787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pic>
        <p:nvPicPr>
          <p:cNvPr id="2059" name="Picture 11" descr="https://upload.wikimedia.org/wikipedia/commons/3/33/AttwoodTerri.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81" y="1455108"/>
            <a:ext cx="3312368" cy="3350884"/>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a:off x="791580" y="4905145"/>
            <a:ext cx="3912369" cy="338554"/>
          </a:xfrm>
          <a:prstGeom prst="rect">
            <a:avLst/>
          </a:prstGeom>
        </p:spPr>
        <p:txBody>
          <a:bodyPr wrap="square">
            <a:spAutoFit/>
          </a:bodyPr>
          <a:lstStyle/>
          <a:p>
            <a:r>
              <a:rPr lang="en-GB" sz="800" dirty="0">
                <a:solidFill>
                  <a:srgbClr val="FFFFFF">
                    <a:lumMod val="75000"/>
                  </a:srgbClr>
                </a:solidFill>
                <a:latin typeface="Calibri" panose="020F0502020204030204" pitchFamily="34" charset="0"/>
              </a:rPr>
              <a:t>Professor Terri Attwood, Faculty of Life Sciences and School of Computer Science, University of Manchester, </a:t>
            </a:r>
            <a:r>
              <a:rPr lang="en-GB" sz="800" dirty="0" smtClean="0">
                <a:solidFill>
                  <a:srgbClr val="FFFFFF">
                    <a:lumMod val="75000"/>
                  </a:srgbClr>
                </a:solidFill>
                <a:latin typeface="Calibri" panose="020F0502020204030204" pitchFamily="34" charset="0"/>
              </a:rPr>
              <a:t>UK, Duncan Hull cc-by-</a:t>
            </a:r>
            <a:r>
              <a:rPr lang="en-GB" sz="800" dirty="0" err="1" smtClean="0">
                <a:solidFill>
                  <a:srgbClr val="FFFFFF">
                    <a:lumMod val="75000"/>
                  </a:srgbClr>
                </a:solidFill>
                <a:latin typeface="Calibri" panose="020F0502020204030204" pitchFamily="34" charset="0"/>
              </a:rPr>
              <a:t>sa</a:t>
            </a:r>
            <a:r>
              <a:rPr lang="en-GB" sz="800" dirty="0" smtClean="0">
                <a:solidFill>
                  <a:srgbClr val="FFFFFF">
                    <a:lumMod val="75000"/>
                  </a:srgbClr>
                </a:solidFill>
                <a:latin typeface="Calibri" panose="020F0502020204030204" pitchFamily="34" charset="0"/>
              </a:rPr>
              <a:t> 3.0</a:t>
            </a:r>
            <a:endParaRPr lang="en-GB" sz="800" dirty="0">
              <a:solidFill>
                <a:srgbClr val="FFFFFF">
                  <a:lumMod val="75000"/>
                </a:srgbClr>
              </a:solidFill>
              <a:latin typeface="Calibri" panose="020F0502020204030204" pitchFamily="34" charset="0"/>
            </a:endParaRPr>
          </a:p>
        </p:txBody>
      </p:sp>
    </p:spTree>
    <p:extLst>
      <p:ext uri="{BB962C8B-B14F-4D97-AF65-F5344CB8AC3E}">
        <p14:creationId xmlns:p14="http://schemas.microsoft.com/office/powerpoint/2010/main" val="2439465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2433" y="548680"/>
            <a:ext cx="7772400" cy="457200"/>
          </a:xfrm>
        </p:spPr>
        <p:txBody>
          <a:bodyPr/>
          <a:lstStyle/>
          <a:p>
            <a:r>
              <a:rPr lang="de-DE" sz="3000" kern="12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Funktionen des Publizierens</a:t>
            </a:r>
          </a:p>
        </p:txBody>
      </p:sp>
      <p:grpSp>
        <p:nvGrpSpPr>
          <p:cNvPr id="3" name="Gruppieren 2"/>
          <p:cNvGrpSpPr/>
          <p:nvPr/>
        </p:nvGrpSpPr>
        <p:grpSpPr>
          <a:xfrm>
            <a:off x="1561976" y="1481022"/>
            <a:ext cx="7387046" cy="4005595"/>
            <a:chOff x="1007604" y="1844824"/>
            <a:chExt cx="6716130" cy="3641793"/>
          </a:xfrm>
        </p:grpSpPr>
        <p:grpSp>
          <p:nvGrpSpPr>
            <p:cNvPr id="5" name="Gruppieren 4"/>
            <p:cNvGrpSpPr/>
            <p:nvPr/>
          </p:nvGrpSpPr>
          <p:grpSpPr>
            <a:xfrm>
              <a:off x="1007604" y="1844824"/>
              <a:ext cx="6716130" cy="3641793"/>
              <a:chOff x="1081862" y="539750"/>
              <a:chExt cx="7497790" cy="4065647"/>
            </a:xfrm>
            <a:noFill/>
          </p:grpSpPr>
          <p:grpSp>
            <p:nvGrpSpPr>
              <p:cNvPr id="6" name="Gruppieren 5"/>
              <p:cNvGrpSpPr/>
              <p:nvPr/>
            </p:nvGrpSpPr>
            <p:grpSpPr>
              <a:xfrm>
                <a:off x="4995288" y="3304917"/>
                <a:ext cx="2363726" cy="1300480"/>
                <a:chOff x="278529" y="0"/>
                <a:chExt cx="2363726" cy="1300480"/>
              </a:xfrm>
              <a:grpFill/>
            </p:grpSpPr>
            <p:sp>
              <p:nvSpPr>
                <p:cNvPr id="12" name="Abgerundetes Rechteck 11"/>
                <p:cNvSpPr/>
                <p:nvPr/>
              </p:nvSpPr>
              <p:spPr>
                <a:xfrm>
                  <a:off x="278529" y="0"/>
                  <a:ext cx="2363726" cy="1300480"/>
                </a:xfrm>
                <a:prstGeom prst="roundRect">
                  <a:avLst>
                    <a:gd name="adj" fmla="val 10000"/>
                  </a:avLst>
                </a:prstGeom>
                <a:grpFill/>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3" name="Abgerundetes Rechteck 4"/>
                <p:cNvSpPr/>
                <p:nvPr/>
              </p:nvSpPr>
              <p:spPr>
                <a:xfrm>
                  <a:off x="307096" y="28567"/>
                  <a:ext cx="1597474" cy="918226"/>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GB" sz="1400" kern="1200" dirty="0">
                    <a:latin typeface="Calibri" panose="020F0502020204030204" pitchFamily="34" charset="0"/>
                  </a:endParaRPr>
                </a:p>
              </p:txBody>
            </p:sp>
          </p:grpSp>
          <p:graphicFrame>
            <p:nvGraphicFramePr>
              <p:cNvPr id="7" name="Diagramm 6"/>
              <p:cNvGraphicFramePr/>
              <p:nvPr>
                <p:extLst>
                  <p:ext uri="{D42A27DB-BD31-4B8C-83A1-F6EECF244321}">
                    <p14:modId xmlns:p14="http://schemas.microsoft.com/office/powerpoint/2010/main" val="2506485708"/>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hteck 7"/>
              <p:cNvSpPr/>
              <p:nvPr/>
            </p:nvSpPr>
            <p:spPr>
              <a:xfrm>
                <a:off x="5598762" y="3435846"/>
                <a:ext cx="2980890" cy="1093368"/>
              </a:xfrm>
              <a:prstGeom prst="rect">
                <a:avLst/>
              </a:prstGeom>
              <a:grpFill/>
            </p:spPr>
            <p:txBody>
              <a:bodyPr wrap="square">
                <a:spAutoFit/>
              </a:bodyPr>
              <a:lstStyle/>
              <a:p>
                <a:pPr marL="108000" lvl="0" indent="-108000" algn="r">
                  <a:buFont typeface="Arial" panose="020B0604020202020204" pitchFamily="34" charset="0"/>
                  <a:buChar char="•"/>
                </a:pPr>
                <a:r>
                  <a:rPr lang="de-DE" sz="1600" dirty="0" smtClean="0">
                    <a:latin typeface="Calibri" panose="020F0502020204030204" pitchFamily="34" charset="0"/>
                  </a:rPr>
                  <a:t>Anerkennung als wissen-</a:t>
                </a:r>
                <a:r>
                  <a:rPr lang="de-DE" sz="1600" dirty="0" err="1" smtClean="0">
                    <a:latin typeface="Calibri" panose="020F0502020204030204" pitchFamily="34" charset="0"/>
                  </a:rPr>
                  <a:t>schaftliche</a:t>
                </a:r>
                <a:r>
                  <a:rPr lang="de-DE" sz="1600" dirty="0" smtClean="0">
                    <a:latin typeface="Calibri" panose="020F0502020204030204" pitchFamily="34" charset="0"/>
                  </a:rPr>
                  <a:t> Information</a:t>
                </a:r>
                <a:r>
                  <a:rPr lang="en-GB" sz="1600" dirty="0">
                    <a:latin typeface="Calibri" panose="020F0502020204030204" pitchFamily="34" charset="0"/>
                  </a:rPr>
                  <a:t> </a:t>
                </a:r>
                <a:r>
                  <a:rPr lang="en-GB" sz="1600" dirty="0" smtClean="0">
                    <a:latin typeface="Calibri" panose="020F0502020204030204" pitchFamily="34" charset="0"/>
                  </a:rPr>
                  <a:t>(</a:t>
                </a:r>
                <a:r>
                  <a:rPr lang="en-GB" sz="1600" dirty="0" err="1" smtClean="0">
                    <a:latin typeface="Calibri" panose="020F0502020204030204" pitchFamily="34" charset="0"/>
                  </a:rPr>
                  <a:t>Qualitätsprüfung</a:t>
                </a:r>
                <a:r>
                  <a:rPr lang="en-GB" sz="1600" dirty="0" smtClean="0">
                    <a:latin typeface="Calibri" panose="020F0502020204030204" pitchFamily="34" charset="0"/>
                  </a:rPr>
                  <a:t>, </a:t>
                </a:r>
                <a:r>
                  <a:rPr lang="en-GB" sz="1600" dirty="0" err="1" smtClean="0">
                    <a:latin typeface="Calibri" panose="020F0502020204030204" pitchFamily="34" charset="0"/>
                  </a:rPr>
                  <a:t>Selektion</a:t>
                </a:r>
                <a:r>
                  <a:rPr lang="en-GB" sz="1600" dirty="0" smtClean="0">
                    <a:latin typeface="Calibri" panose="020F0502020204030204" pitchFamily="34" charset="0"/>
                  </a:rPr>
                  <a:t>, </a:t>
                </a:r>
                <a:r>
                  <a:rPr lang="en-GB" sz="1600" dirty="0" err="1" smtClean="0">
                    <a:latin typeface="Calibri" panose="020F0502020204030204" pitchFamily="34" charset="0"/>
                  </a:rPr>
                  <a:t>verlässliche</a:t>
                </a:r>
                <a:r>
                  <a:rPr lang="en-GB" sz="1600" dirty="0" smtClean="0">
                    <a:latin typeface="Calibri" panose="020F0502020204030204" pitchFamily="34" charset="0"/>
                  </a:rPr>
                  <a:t> </a:t>
                </a:r>
                <a:r>
                  <a:rPr lang="en-GB" sz="1600" dirty="0" err="1" smtClean="0">
                    <a:latin typeface="Calibri" panose="020F0502020204030204" pitchFamily="34" charset="0"/>
                  </a:rPr>
                  <a:t>Bereitstellung</a:t>
                </a:r>
                <a:r>
                  <a:rPr lang="en-GB" sz="1600" dirty="0" smtClean="0">
                    <a:latin typeface="Calibri" panose="020F0502020204030204" pitchFamily="34" charset="0"/>
                  </a:rPr>
                  <a:t>)</a:t>
                </a:r>
                <a:endParaRPr lang="de-DE" sz="1600" dirty="0" smtClean="0">
                  <a:latin typeface="Calibri" panose="020F0502020204030204" pitchFamily="34" charset="0"/>
                </a:endParaRPr>
              </a:p>
            </p:txBody>
          </p:sp>
          <p:sp>
            <p:nvSpPr>
              <p:cNvPr id="9" name="Rechteck 8"/>
              <p:cNvSpPr/>
              <p:nvPr/>
            </p:nvSpPr>
            <p:spPr>
              <a:xfrm>
                <a:off x="1081862" y="627534"/>
                <a:ext cx="2016224" cy="843455"/>
              </a:xfrm>
              <a:prstGeom prst="rect">
                <a:avLst/>
              </a:prstGeom>
              <a:grpFill/>
            </p:spPr>
            <p:txBody>
              <a:bodyPr wrap="square">
                <a:spAutoFit/>
              </a:bodyPr>
              <a:lstStyle/>
              <a:p>
                <a:pPr marL="108000" lvl="0" indent="-108000">
                  <a:buFont typeface="Arial" panose="020B0604020202020204" pitchFamily="34" charset="0"/>
                  <a:buChar char="•"/>
                </a:pPr>
                <a:r>
                  <a:rPr lang="de-DE" sz="1600" dirty="0" smtClean="0">
                    <a:latin typeface="Calibri" panose="020F0502020204030204" pitchFamily="34" charset="0"/>
                  </a:rPr>
                  <a:t>Anerkennung der Urheberschaft</a:t>
                </a:r>
              </a:p>
              <a:p>
                <a:pPr marL="108000" lvl="0" indent="-108000">
                  <a:buFont typeface="Arial" panose="020B0604020202020204" pitchFamily="34" charset="0"/>
                  <a:buChar char="•"/>
                </a:pPr>
                <a:r>
                  <a:rPr lang="de-DE" sz="1600" dirty="0" smtClean="0">
                    <a:latin typeface="Calibri" panose="020F0502020204030204" pitchFamily="34" charset="0"/>
                  </a:rPr>
                  <a:t>Geistiges Eigentum</a:t>
                </a:r>
                <a:endParaRPr lang="en-GB" sz="1600" dirty="0">
                  <a:latin typeface="Calibri" panose="020F0502020204030204" pitchFamily="34" charset="0"/>
                </a:endParaRPr>
              </a:p>
            </p:txBody>
          </p:sp>
          <p:sp>
            <p:nvSpPr>
              <p:cNvPr id="10" name="Rechteck 9"/>
              <p:cNvSpPr/>
              <p:nvPr/>
            </p:nvSpPr>
            <p:spPr>
              <a:xfrm>
                <a:off x="6025770" y="622907"/>
                <a:ext cx="2016224" cy="843455"/>
              </a:xfrm>
              <a:prstGeom prst="rect">
                <a:avLst/>
              </a:prstGeom>
              <a:grpFill/>
            </p:spPr>
            <p:txBody>
              <a:bodyPr wrap="square">
                <a:spAutoFit/>
              </a:bodyPr>
              <a:lstStyle/>
              <a:p>
                <a:pPr marL="108000" lvl="0" indent="-108000">
                  <a:buFont typeface="Arial" panose="020B0604020202020204" pitchFamily="34" charset="0"/>
                  <a:buChar char="•"/>
                </a:pPr>
                <a:r>
                  <a:rPr lang="de-DE" sz="1600" dirty="0" smtClean="0">
                    <a:latin typeface="Calibri" panose="020F0502020204030204" pitchFamily="34" charset="0"/>
                  </a:rPr>
                  <a:t>Verbreitung</a:t>
                </a:r>
              </a:p>
              <a:p>
                <a:pPr marL="108000" lvl="0" indent="-108000">
                  <a:buFont typeface="Arial" panose="020B0604020202020204" pitchFamily="34" charset="0"/>
                  <a:buChar char="•"/>
                </a:pPr>
                <a:r>
                  <a:rPr lang="de-DE" sz="1600" dirty="0" smtClean="0">
                    <a:latin typeface="Calibri" panose="020F0502020204030204" pitchFamily="34" charset="0"/>
                  </a:rPr>
                  <a:t>Dialog mit der Wissenschaft</a:t>
                </a:r>
                <a:endParaRPr lang="en-GB" sz="1600" dirty="0">
                  <a:latin typeface="Calibri" panose="020F0502020204030204" pitchFamily="34" charset="0"/>
                </a:endParaRPr>
              </a:p>
            </p:txBody>
          </p:sp>
          <p:sp>
            <p:nvSpPr>
              <p:cNvPr id="11" name="Rechteck 10"/>
              <p:cNvSpPr/>
              <p:nvPr/>
            </p:nvSpPr>
            <p:spPr>
              <a:xfrm>
                <a:off x="1081862" y="3422580"/>
                <a:ext cx="2016224" cy="1093368"/>
              </a:xfrm>
              <a:prstGeom prst="rect">
                <a:avLst/>
              </a:prstGeom>
              <a:grpFill/>
            </p:spPr>
            <p:txBody>
              <a:bodyPr wrap="square">
                <a:spAutoFit/>
              </a:bodyPr>
              <a:lstStyle/>
              <a:p>
                <a:pPr marL="108000" lvl="0" indent="-108000">
                  <a:buFont typeface="Arial" panose="020B0604020202020204" pitchFamily="34" charset="0"/>
                  <a:buChar char="•"/>
                </a:pPr>
                <a:r>
                  <a:rPr lang="de-DE" sz="1600" dirty="0" smtClean="0">
                    <a:latin typeface="Calibri" panose="020F0502020204030204" pitchFamily="34" charset="0"/>
                  </a:rPr>
                  <a:t>Dauerhafte Bereitstellung</a:t>
                </a:r>
              </a:p>
              <a:p>
                <a:pPr marL="108000" lvl="0" indent="-108000">
                  <a:buFont typeface="Arial" panose="020B0604020202020204" pitchFamily="34" charset="0"/>
                  <a:buChar char="•"/>
                </a:pPr>
                <a:r>
                  <a:rPr lang="de-DE" sz="1600" dirty="0" smtClean="0">
                    <a:latin typeface="Calibri" panose="020F0502020204030204" pitchFamily="34" charset="0"/>
                  </a:rPr>
                  <a:t>Nachvollziehbarkeit der Wissenschaft</a:t>
                </a:r>
                <a:endParaRPr lang="en-GB" sz="1600" dirty="0">
                  <a:latin typeface="Calibri" panose="020F0502020204030204" pitchFamily="34" charset="0"/>
                </a:endParaRPr>
              </a:p>
            </p:txBody>
          </p:sp>
        </p:grpSp>
        <p:sp>
          <p:nvSpPr>
            <p:cNvPr id="14" name="Textfeld 13"/>
            <p:cNvSpPr txBox="1"/>
            <p:nvPr/>
          </p:nvSpPr>
          <p:spPr>
            <a:xfrm>
              <a:off x="2591780" y="2816932"/>
              <a:ext cx="1512168" cy="400110"/>
            </a:xfrm>
            <a:prstGeom prst="rect">
              <a:avLst/>
            </a:prstGeom>
            <a:noFill/>
          </p:spPr>
          <p:txBody>
            <a:bodyPr wrap="square" rtlCol="0">
              <a:spAutoFit/>
            </a:bodyPr>
            <a:lstStyle/>
            <a:p>
              <a:pPr lvl="0" algn="r"/>
              <a:r>
                <a:rPr lang="de-DE" sz="2000" dirty="0" smtClean="0">
                  <a:latin typeface="Franklin Gothic Medium Cond" panose="020B0606030402020204" pitchFamily="34" charset="0"/>
                </a:rPr>
                <a:t>Registrierung</a:t>
              </a:r>
              <a:endParaRPr lang="de-DE" sz="2000" dirty="0">
                <a:latin typeface="Franklin Gothic Medium Cond" panose="020B0606030402020204" pitchFamily="34" charset="0"/>
              </a:endParaRPr>
            </a:p>
          </p:txBody>
        </p:sp>
        <p:sp>
          <p:nvSpPr>
            <p:cNvPr id="15" name="Textfeld 14"/>
            <p:cNvSpPr txBox="1"/>
            <p:nvPr/>
          </p:nvSpPr>
          <p:spPr>
            <a:xfrm>
              <a:off x="4211960" y="2816932"/>
              <a:ext cx="1512168" cy="643593"/>
            </a:xfrm>
            <a:prstGeom prst="rect">
              <a:avLst/>
            </a:prstGeom>
            <a:noFill/>
          </p:spPr>
          <p:txBody>
            <a:bodyPr wrap="square" rtlCol="0">
              <a:spAutoFit/>
            </a:bodyPr>
            <a:lstStyle/>
            <a:p>
              <a:pPr lvl="0"/>
              <a:r>
                <a:rPr lang="de-DE" sz="2000" dirty="0" smtClean="0">
                  <a:solidFill>
                    <a:schemeClr val="bg1"/>
                  </a:solidFill>
                  <a:latin typeface="Franklin Gothic Medium Cond" panose="020B0606030402020204" pitchFamily="34" charset="0"/>
                </a:rPr>
                <a:t>Verbreitung</a:t>
              </a:r>
              <a:br>
                <a:rPr lang="de-DE" sz="2000" dirty="0" smtClean="0">
                  <a:solidFill>
                    <a:schemeClr val="bg1"/>
                  </a:solidFill>
                  <a:latin typeface="Franklin Gothic Medium Cond" panose="020B0606030402020204" pitchFamily="34" charset="0"/>
                </a:rPr>
              </a:br>
              <a:r>
                <a:rPr lang="de-DE" sz="2000" dirty="0" smtClean="0">
                  <a:solidFill>
                    <a:schemeClr val="bg1"/>
                  </a:solidFill>
                  <a:latin typeface="Franklin Gothic Medium Cond" panose="020B0606030402020204" pitchFamily="34" charset="0"/>
                </a:rPr>
                <a:t>Sichtbarkeit</a:t>
              </a:r>
              <a:endParaRPr lang="de-DE" sz="2000" dirty="0">
                <a:solidFill>
                  <a:schemeClr val="bg1"/>
                </a:solidFill>
                <a:latin typeface="Franklin Gothic Medium Cond" panose="020B0606030402020204" pitchFamily="34" charset="0"/>
              </a:endParaRPr>
            </a:p>
          </p:txBody>
        </p:sp>
        <p:sp>
          <p:nvSpPr>
            <p:cNvPr id="16" name="Textfeld 15"/>
            <p:cNvSpPr txBox="1"/>
            <p:nvPr/>
          </p:nvSpPr>
          <p:spPr>
            <a:xfrm>
              <a:off x="2591780" y="4006805"/>
              <a:ext cx="1512168" cy="363771"/>
            </a:xfrm>
            <a:prstGeom prst="rect">
              <a:avLst/>
            </a:prstGeom>
            <a:noFill/>
          </p:spPr>
          <p:txBody>
            <a:bodyPr wrap="square" rtlCol="0">
              <a:spAutoFit/>
            </a:bodyPr>
            <a:lstStyle/>
            <a:p>
              <a:pPr lvl="0" algn="r"/>
              <a:r>
                <a:rPr lang="de-DE" sz="2000" dirty="0" smtClean="0">
                  <a:latin typeface="Franklin Gothic Medium Cond" panose="020B0606030402020204" pitchFamily="34" charset="0"/>
                </a:rPr>
                <a:t>Archivierung</a:t>
              </a:r>
              <a:endParaRPr lang="de-DE" sz="2000" dirty="0">
                <a:latin typeface="Franklin Gothic Medium Cond" panose="020B0606030402020204" pitchFamily="34" charset="0"/>
              </a:endParaRPr>
            </a:p>
          </p:txBody>
        </p:sp>
        <p:sp>
          <p:nvSpPr>
            <p:cNvPr id="17" name="Textfeld 16"/>
            <p:cNvSpPr txBox="1"/>
            <p:nvPr/>
          </p:nvSpPr>
          <p:spPr>
            <a:xfrm>
              <a:off x="4211960" y="4006805"/>
              <a:ext cx="1512168" cy="363771"/>
            </a:xfrm>
            <a:prstGeom prst="rect">
              <a:avLst/>
            </a:prstGeom>
            <a:noFill/>
          </p:spPr>
          <p:txBody>
            <a:bodyPr wrap="square" rtlCol="0">
              <a:spAutoFit/>
            </a:bodyPr>
            <a:lstStyle/>
            <a:p>
              <a:pPr lvl="0"/>
              <a:r>
                <a:rPr lang="de-DE" sz="2000" dirty="0" smtClean="0">
                  <a:solidFill>
                    <a:schemeClr val="bg1"/>
                  </a:solidFill>
                  <a:latin typeface="Franklin Gothic Medium Cond" panose="020B0606030402020204" pitchFamily="34" charset="0"/>
                </a:rPr>
                <a:t>Zertifizierung</a:t>
              </a:r>
              <a:endParaRPr lang="de-DE" sz="2000" dirty="0">
                <a:solidFill>
                  <a:schemeClr val="bg1"/>
                </a:solidFill>
                <a:latin typeface="Franklin Gothic Medium Cond" panose="020B0606030402020204" pitchFamily="34" charset="0"/>
              </a:endParaRPr>
            </a:p>
          </p:txBody>
        </p:sp>
      </p:grpSp>
      <p:sp>
        <p:nvSpPr>
          <p:cNvPr id="18" name="Fußzeilenplatzhalter 3"/>
          <p:cNvSpPr txBox="1">
            <a:spLocks/>
          </p:cNvSpPr>
          <p:nvPr/>
        </p:nvSpPr>
        <p:spPr>
          <a:xfrm>
            <a:off x="2411413" y="6405563"/>
            <a:ext cx="3600450" cy="360362"/>
          </a:xfrm>
          <a:prstGeom prst="rect">
            <a:avLst/>
          </a:prstGeom>
        </p:spPr>
        <p:txBody>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a:pPr>
              <a:defRPr/>
            </a:pPr>
            <a:endParaRPr lang="de-DE" sz="1200" dirty="0">
              <a:solidFill>
                <a:srgbClr val="FFFFFF"/>
              </a:solidFill>
            </a:endParaRPr>
          </a:p>
        </p:txBody>
      </p:sp>
    </p:spTree>
    <p:extLst>
      <p:ext uri="{BB962C8B-B14F-4D97-AF65-F5344CB8AC3E}">
        <p14:creationId xmlns:p14="http://schemas.microsoft.com/office/powerpoint/2010/main" val="1972274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a:noFill/>
          <a:ln w="9525">
            <a:noFill/>
            <a:miter lim="800000"/>
            <a:headEnd/>
            <a:tailEnd/>
          </a:ln>
        </p:spPr>
        <p:txBody>
          <a:bodyPr vert="horz" wrap="square" lIns="91440" tIns="45720" rIns="91440" bIns="45720" numCol="1" anchor="t" anchorCtr="0" compatLnSpc="1">
            <a:prstTxWarp prst="textNoShape">
              <a:avLst/>
            </a:prstTxWarp>
          </a:bodyPr>
          <a:lstStyle/>
          <a:p>
            <a:pPr algn="l" eaLnBrk="1" hangingPunct="1"/>
            <a:r>
              <a:rPr lang="de-DE" sz="28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Klassische Rollenverteilung im Publikationssystem</a:t>
            </a:r>
          </a:p>
        </p:txBody>
      </p:sp>
      <p:sp>
        <p:nvSpPr>
          <p:cNvPr id="5" name="Text Box 3"/>
          <p:cNvSpPr txBox="1">
            <a:spLocks noChangeArrowheads="1"/>
          </p:cNvSpPr>
          <p:nvPr/>
        </p:nvSpPr>
        <p:spPr bwMode="auto">
          <a:xfrm>
            <a:off x="6635552" y="3263354"/>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000">
                <a:solidFill>
                  <a:prstClr val="black"/>
                </a:solidFill>
                <a:latin typeface="Calibri" panose="020F0502020204030204" pitchFamily="34" charset="0"/>
              </a:rPr>
              <a:t>Leserschaft</a:t>
            </a:r>
          </a:p>
        </p:txBody>
      </p:sp>
      <p:sp>
        <p:nvSpPr>
          <p:cNvPr id="6" name="Text Box 4"/>
          <p:cNvSpPr txBox="1">
            <a:spLocks noChangeArrowheads="1"/>
          </p:cNvSpPr>
          <p:nvPr/>
        </p:nvSpPr>
        <p:spPr bwMode="auto">
          <a:xfrm>
            <a:off x="539552" y="3263354"/>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000" dirty="0">
                <a:solidFill>
                  <a:prstClr val="black"/>
                </a:solidFill>
                <a:latin typeface="Calibri" panose="020F0502020204030204" pitchFamily="34" charset="0"/>
              </a:rPr>
              <a:t>Autoren</a:t>
            </a:r>
          </a:p>
        </p:txBody>
      </p:sp>
      <p:sp>
        <p:nvSpPr>
          <p:cNvPr id="7" name="Text Box 5"/>
          <p:cNvSpPr txBox="1">
            <a:spLocks noChangeArrowheads="1"/>
          </p:cNvSpPr>
          <p:nvPr/>
        </p:nvSpPr>
        <p:spPr bwMode="auto">
          <a:xfrm>
            <a:off x="2292152" y="3263354"/>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000">
                <a:solidFill>
                  <a:prstClr val="black"/>
                </a:solidFill>
                <a:latin typeface="Calibri" panose="020F0502020204030204" pitchFamily="34" charset="0"/>
              </a:rPr>
              <a:t>Verlage</a:t>
            </a:r>
          </a:p>
        </p:txBody>
      </p:sp>
      <p:sp>
        <p:nvSpPr>
          <p:cNvPr id="8" name="Text Box 6"/>
          <p:cNvSpPr txBox="1">
            <a:spLocks noChangeArrowheads="1"/>
          </p:cNvSpPr>
          <p:nvPr/>
        </p:nvSpPr>
        <p:spPr bwMode="auto">
          <a:xfrm>
            <a:off x="4349552" y="3263354"/>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000">
                <a:solidFill>
                  <a:prstClr val="black"/>
                </a:solidFill>
                <a:latin typeface="Calibri" panose="020F0502020204030204" pitchFamily="34" charset="0"/>
              </a:rPr>
              <a:t>Bibliotheken</a:t>
            </a:r>
          </a:p>
        </p:txBody>
      </p:sp>
      <p:sp>
        <p:nvSpPr>
          <p:cNvPr id="9" name="Text Box 7"/>
          <p:cNvSpPr txBox="1">
            <a:spLocks noChangeArrowheads="1"/>
          </p:cNvSpPr>
          <p:nvPr/>
        </p:nvSpPr>
        <p:spPr bwMode="auto">
          <a:xfrm>
            <a:off x="539552" y="3872954"/>
            <a:ext cx="1981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600">
                <a:solidFill>
                  <a:prstClr val="black"/>
                </a:solidFill>
                <a:latin typeface="Calibri" panose="020F0502020204030204" pitchFamily="34" charset="0"/>
              </a:rPr>
              <a:t>produzieren</a:t>
            </a:r>
            <a:br>
              <a:rPr lang="de-DE" sz="1600">
                <a:solidFill>
                  <a:prstClr val="black"/>
                </a:solidFill>
                <a:latin typeface="Calibri" panose="020F0502020204030204" pitchFamily="34" charset="0"/>
              </a:rPr>
            </a:br>
            <a:r>
              <a:rPr lang="de-DE" sz="1600">
                <a:solidFill>
                  <a:prstClr val="black"/>
                </a:solidFill>
                <a:latin typeface="Calibri" panose="020F0502020204030204" pitchFamily="34" charset="0"/>
              </a:rPr>
              <a:t>Inhalte</a:t>
            </a:r>
          </a:p>
        </p:txBody>
      </p:sp>
      <p:sp>
        <p:nvSpPr>
          <p:cNvPr id="10" name="Text Box 8"/>
          <p:cNvSpPr txBox="1">
            <a:spLocks noChangeArrowheads="1"/>
          </p:cNvSpPr>
          <p:nvPr/>
        </p:nvSpPr>
        <p:spPr bwMode="auto">
          <a:xfrm>
            <a:off x="2215952" y="3872954"/>
            <a:ext cx="2133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600" dirty="0">
                <a:solidFill>
                  <a:prstClr val="black"/>
                </a:solidFill>
                <a:latin typeface="Calibri" panose="020F0502020204030204" pitchFamily="34" charset="0"/>
              </a:rPr>
              <a:t>erwerben Rechte an Inhalten</a:t>
            </a:r>
          </a:p>
          <a:p>
            <a:pPr>
              <a:spcBef>
                <a:spcPct val="50000"/>
              </a:spcBef>
            </a:pPr>
            <a:r>
              <a:rPr lang="de-DE" sz="1600" dirty="0">
                <a:solidFill>
                  <a:prstClr val="black"/>
                </a:solidFill>
                <a:latin typeface="Calibri" panose="020F0502020204030204" pitchFamily="34" charset="0"/>
              </a:rPr>
              <a:t>stellen Medien-produkte her,</a:t>
            </a:r>
          </a:p>
          <a:p>
            <a:pPr>
              <a:spcBef>
                <a:spcPct val="50000"/>
              </a:spcBef>
            </a:pPr>
            <a:r>
              <a:rPr lang="de-DE" sz="1600" dirty="0">
                <a:solidFill>
                  <a:prstClr val="black"/>
                </a:solidFill>
                <a:latin typeface="Calibri" panose="020F0502020204030204" pitchFamily="34" charset="0"/>
              </a:rPr>
              <a:t>Anreicherung durch Qualitäts-prüfung und Evaluierung</a:t>
            </a:r>
          </a:p>
        </p:txBody>
      </p:sp>
      <p:sp>
        <p:nvSpPr>
          <p:cNvPr id="11" name="Text Box 9"/>
          <p:cNvSpPr txBox="1">
            <a:spLocks noChangeArrowheads="1"/>
          </p:cNvSpPr>
          <p:nvPr/>
        </p:nvSpPr>
        <p:spPr bwMode="auto">
          <a:xfrm>
            <a:off x="4425752" y="3872954"/>
            <a:ext cx="19812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600">
                <a:solidFill>
                  <a:prstClr val="black"/>
                </a:solidFill>
                <a:latin typeface="Calibri" panose="020F0502020204030204" pitchFamily="34" charset="0"/>
              </a:rPr>
              <a:t>erwerben</a:t>
            </a:r>
            <a:br>
              <a:rPr lang="de-DE" sz="1600">
                <a:solidFill>
                  <a:prstClr val="black"/>
                </a:solidFill>
                <a:latin typeface="Calibri" panose="020F0502020204030204" pitchFamily="34" charset="0"/>
              </a:rPr>
            </a:br>
            <a:r>
              <a:rPr lang="de-DE" sz="1600">
                <a:solidFill>
                  <a:prstClr val="black"/>
                </a:solidFill>
                <a:latin typeface="Calibri" panose="020F0502020204030204" pitchFamily="34" charset="0"/>
              </a:rPr>
              <a:t>Medienpro-dukte, weisen sie nach (Katalog) und stellen bereit</a:t>
            </a:r>
          </a:p>
        </p:txBody>
      </p:sp>
      <p:sp>
        <p:nvSpPr>
          <p:cNvPr id="12" name="Text Box 10"/>
          <p:cNvSpPr txBox="1">
            <a:spLocks noChangeArrowheads="1"/>
          </p:cNvSpPr>
          <p:nvPr/>
        </p:nvSpPr>
        <p:spPr bwMode="auto">
          <a:xfrm>
            <a:off x="6711752" y="3872954"/>
            <a:ext cx="1981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600">
                <a:solidFill>
                  <a:prstClr val="black"/>
                </a:solidFill>
                <a:latin typeface="Calibri" panose="020F0502020204030204" pitchFamily="34" charset="0"/>
              </a:rPr>
              <a:t>rezipieren,</a:t>
            </a:r>
            <a:br>
              <a:rPr lang="de-DE" sz="1600">
                <a:solidFill>
                  <a:prstClr val="black"/>
                </a:solidFill>
                <a:latin typeface="Calibri" panose="020F0502020204030204" pitchFamily="34" charset="0"/>
              </a:rPr>
            </a:br>
            <a:r>
              <a:rPr lang="de-DE" sz="1600">
                <a:solidFill>
                  <a:prstClr val="black"/>
                </a:solidFill>
                <a:latin typeface="Calibri" panose="020F0502020204030204" pitchFamily="34" charset="0"/>
              </a:rPr>
              <a:t>konsumieren</a:t>
            </a:r>
          </a:p>
        </p:txBody>
      </p:sp>
      <p:sp>
        <p:nvSpPr>
          <p:cNvPr id="13" name="AutoShape 11"/>
          <p:cNvSpPr>
            <a:spLocks noChangeArrowheads="1"/>
          </p:cNvSpPr>
          <p:nvPr/>
        </p:nvSpPr>
        <p:spPr bwMode="auto">
          <a:xfrm>
            <a:off x="1758752" y="3339554"/>
            <a:ext cx="457200" cy="304800"/>
          </a:xfrm>
          <a:prstGeom prst="homePlate">
            <a:avLst>
              <a:gd name="adj" fmla="val 37500"/>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4" name="AutoShape 12"/>
          <p:cNvSpPr>
            <a:spLocks noChangeArrowheads="1"/>
          </p:cNvSpPr>
          <p:nvPr/>
        </p:nvSpPr>
        <p:spPr bwMode="auto">
          <a:xfrm>
            <a:off x="3587552" y="3339554"/>
            <a:ext cx="457200" cy="304800"/>
          </a:xfrm>
          <a:prstGeom prst="homePlate">
            <a:avLst>
              <a:gd name="adj" fmla="val 37500"/>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5" name="AutoShape 13"/>
          <p:cNvSpPr>
            <a:spLocks noChangeArrowheads="1"/>
          </p:cNvSpPr>
          <p:nvPr/>
        </p:nvSpPr>
        <p:spPr bwMode="auto">
          <a:xfrm>
            <a:off x="6254552" y="3339554"/>
            <a:ext cx="457200" cy="304800"/>
          </a:xfrm>
          <a:prstGeom prst="homePlate">
            <a:avLst>
              <a:gd name="adj" fmla="val 37500"/>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pic>
        <p:nvPicPr>
          <p:cNvPr id="16"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52" y="1510754"/>
            <a:ext cx="1066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552" y="1891754"/>
            <a:ext cx="2347913"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66714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el 1"/>
          <p:cNvSpPr>
            <a:spLocks noGrp="1"/>
          </p:cNvSpPr>
          <p:nvPr>
            <p:ph type="title"/>
          </p:nvPr>
        </p:nvSpPr>
        <p:spPr/>
        <p:txBody>
          <a:bodyPr/>
          <a:lstStyle/>
          <a:p>
            <a:pPr algn="l" eaLnBrk="1" hangingPunct="1"/>
            <a:r>
              <a:rPr lang="de-DE" sz="3000" dirty="0">
                <a:solidFill>
                  <a:srgbClr val="0070C0"/>
                </a:solidFill>
                <a:latin typeface="Calibri" panose="020F0502020204030204" pitchFamily="34" charset="0"/>
                <a:ea typeface="Arial Unicode MS" panose="020B0604020202020204" pitchFamily="34" charset="-128"/>
                <a:cs typeface="Arial Unicode MS" panose="020B0604020202020204" pitchFamily="34" charset="-128"/>
              </a:rPr>
              <a:t>Digitales Publizieren</a:t>
            </a:r>
          </a:p>
        </p:txBody>
      </p:sp>
      <p:sp>
        <p:nvSpPr>
          <p:cNvPr id="25604" name="Inhaltsplatzhalter 2"/>
          <p:cNvSpPr>
            <a:spLocks noGrp="1"/>
          </p:cNvSpPr>
          <p:nvPr>
            <p:ph idx="1"/>
          </p:nvPr>
        </p:nvSpPr>
        <p:spPr>
          <a:xfrm>
            <a:off x="457200" y="1268760"/>
            <a:ext cx="8229600" cy="4525963"/>
          </a:xfrm>
        </p:spPr>
        <p:txBody>
          <a:bodyPr/>
          <a:lstStyle/>
          <a:p>
            <a:pPr eaLnBrk="1" hangingPunct="1"/>
            <a:r>
              <a:rPr lang="de-DE" sz="2400" dirty="0" smtClean="0">
                <a:solidFill>
                  <a:schemeClr val="bg1">
                    <a:lumMod val="50000"/>
                  </a:schemeClr>
                </a:solidFill>
                <a:ea typeface="ＭＳ Ｐゴシック" pitchFamily="34" charset="-128"/>
              </a:rPr>
              <a:t>Konventionelles Paradigma</a:t>
            </a:r>
          </a:p>
          <a:p>
            <a:pPr lvl="1" eaLnBrk="1" hangingPunct="1"/>
            <a:r>
              <a:rPr lang="de-DE" sz="1700" dirty="0" smtClean="0">
                <a:solidFill>
                  <a:schemeClr val="bg1">
                    <a:lumMod val="50000"/>
                  </a:schemeClr>
                </a:solidFill>
                <a:ea typeface="ＭＳ Ｐゴシック" pitchFamily="34" charset="-128"/>
              </a:rPr>
              <a:t>Rechtlicher Rahmen ist das Urheberrecht, kultureller Rahmen die wissenschaftlichen Standards</a:t>
            </a:r>
          </a:p>
          <a:p>
            <a:pPr lvl="1" eaLnBrk="1" hangingPunct="1"/>
            <a:r>
              <a:rPr lang="de-DE" sz="1700" dirty="0" smtClean="0">
                <a:solidFill>
                  <a:schemeClr val="bg1">
                    <a:lumMod val="50000"/>
                  </a:schemeClr>
                </a:solidFill>
                <a:ea typeface="ＭＳ Ｐゴシック" pitchFamily="34" charset="-128"/>
              </a:rPr>
              <a:t>Freier Zugang für jeden, der Medienprodukt erworben oder lizensiert hat (bzw. jemanden hat, der das für einen tut, z.B. eine Bibliothek)</a:t>
            </a:r>
          </a:p>
          <a:p>
            <a:pPr lvl="1" eaLnBrk="1" hangingPunct="1"/>
            <a:r>
              <a:rPr lang="de-DE" sz="1700" dirty="0" smtClean="0">
                <a:solidFill>
                  <a:schemeClr val="bg1">
                    <a:lumMod val="50000"/>
                  </a:schemeClr>
                </a:solidFill>
                <a:ea typeface="ＭＳ Ｐゴシック" pitchFamily="34" charset="-128"/>
              </a:rPr>
              <a:t>Einschränkung der Nutzungsmöglichkeit als Teil des Erlösmodells</a:t>
            </a:r>
          </a:p>
          <a:p>
            <a:pPr lvl="1" eaLnBrk="1" hangingPunct="1"/>
            <a:r>
              <a:rPr lang="de-DE" sz="1700" dirty="0" smtClean="0">
                <a:solidFill>
                  <a:schemeClr val="bg1">
                    <a:lumMod val="50000"/>
                  </a:schemeClr>
                </a:solidFill>
                <a:ea typeface="ＭＳ Ｐゴシック" pitchFamily="34" charset="-128"/>
              </a:rPr>
              <a:t>Finanzierungsmodelle basierend auf der Drosselung des Zugangs </a:t>
            </a:r>
            <a:br>
              <a:rPr lang="de-DE" sz="1700" dirty="0" smtClean="0">
                <a:solidFill>
                  <a:schemeClr val="bg1">
                    <a:lumMod val="50000"/>
                  </a:schemeClr>
                </a:solidFill>
                <a:ea typeface="ＭＳ Ｐゴシック" pitchFamily="34" charset="-128"/>
              </a:rPr>
            </a:br>
            <a:r>
              <a:rPr lang="de-DE" sz="1700" dirty="0" smtClean="0">
                <a:solidFill>
                  <a:schemeClr val="bg1">
                    <a:lumMod val="50000"/>
                  </a:schemeClr>
                </a:solidFill>
                <a:ea typeface="ＭＳ Ｐゴシック" pitchFamily="34" charset="-128"/>
              </a:rPr>
              <a:t>-&gt; Verbreitung beschränkt</a:t>
            </a:r>
            <a:br>
              <a:rPr lang="de-DE" sz="1700" dirty="0" smtClean="0">
                <a:solidFill>
                  <a:schemeClr val="bg1">
                    <a:lumMod val="50000"/>
                  </a:schemeClr>
                </a:solidFill>
                <a:ea typeface="ＭＳ Ｐゴシック" pitchFamily="34" charset="-128"/>
              </a:rPr>
            </a:br>
            <a:endParaRPr lang="de-DE" sz="1700" dirty="0" smtClean="0">
              <a:solidFill>
                <a:schemeClr val="bg1">
                  <a:lumMod val="50000"/>
                </a:schemeClr>
              </a:solidFill>
              <a:ea typeface="ＭＳ Ｐゴシック" pitchFamily="34" charset="-128"/>
            </a:endParaRPr>
          </a:p>
          <a:p>
            <a:pPr marL="432000" eaLnBrk="1" hangingPunct="1"/>
            <a:r>
              <a:rPr lang="de-DE" sz="2400" dirty="0" smtClean="0">
                <a:solidFill>
                  <a:schemeClr val="bg1">
                    <a:lumMod val="50000"/>
                  </a:schemeClr>
                </a:solidFill>
                <a:ea typeface="ＭＳ Ｐゴシック" pitchFamily="34" charset="-128"/>
              </a:rPr>
              <a:t>Open Access Paradigma</a:t>
            </a:r>
          </a:p>
          <a:p>
            <a:pPr lvl="1" eaLnBrk="1" hangingPunct="1"/>
            <a:r>
              <a:rPr lang="de-DE" sz="1700" dirty="0">
                <a:solidFill>
                  <a:schemeClr val="bg1">
                    <a:lumMod val="50000"/>
                  </a:schemeClr>
                </a:solidFill>
                <a:ea typeface="ＭＳ Ｐゴシック" pitchFamily="34" charset="-128"/>
              </a:rPr>
              <a:t>Rechtlicher Rahmen ist das Urheberrecht, kultureller Rahmen die wissenschaftlichen </a:t>
            </a:r>
            <a:r>
              <a:rPr lang="de-DE" sz="1700" dirty="0" smtClean="0">
                <a:solidFill>
                  <a:schemeClr val="bg1">
                    <a:lumMod val="50000"/>
                  </a:schemeClr>
                </a:solidFill>
                <a:ea typeface="ＭＳ Ｐゴシック" pitchFamily="34" charset="-128"/>
              </a:rPr>
              <a:t>Standards</a:t>
            </a:r>
          </a:p>
          <a:p>
            <a:pPr lvl="1" eaLnBrk="1" hangingPunct="1"/>
            <a:r>
              <a:rPr lang="de-DE" sz="1700" dirty="0" smtClean="0">
                <a:solidFill>
                  <a:schemeClr val="bg1">
                    <a:lumMod val="50000"/>
                  </a:schemeClr>
                </a:solidFill>
                <a:ea typeface="ＭＳ Ｐゴシック" pitchFamily="34" charset="-128"/>
              </a:rPr>
              <a:t>Freier Zugriff auf Inhalte für jeden mit Internetzugang</a:t>
            </a:r>
          </a:p>
          <a:p>
            <a:pPr lvl="1" eaLnBrk="1" hangingPunct="1"/>
            <a:r>
              <a:rPr lang="de-DE" sz="1700" dirty="0" smtClean="0">
                <a:solidFill>
                  <a:schemeClr val="bg1">
                    <a:lumMod val="50000"/>
                  </a:schemeClr>
                </a:solidFill>
                <a:ea typeface="ＭＳ Ｐゴシック" pitchFamily="34" charset="-128"/>
              </a:rPr>
              <a:t>Umfassende Nutzungsmöglichkeiten</a:t>
            </a:r>
          </a:p>
          <a:p>
            <a:pPr lvl="1" eaLnBrk="1" hangingPunct="1"/>
            <a:r>
              <a:rPr lang="de-DE" sz="1700" dirty="0" smtClean="0">
                <a:solidFill>
                  <a:schemeClr val="bg1">
                    <a:lumMod val="50000"/>
                  </a:schemeClr>
                </a:solidFill>
                <a:ea typeface="ＭＳ Ｐゴシック" pitchFamily="34" charset="-128"/>
              </a:rPr>
              <a:t>Finanzierungsmodelle basierend auf Produktionsunterstützung -&gt; Zugang im Open Access oder nachträgliche Onlinestellung</a:t>
            </a:r>
          </a:p>
        </p:txBody>
      </p:sp>
    </p:spTree>
    <p:extLst>
      <p:ext uri="{BB962C8B-B14F-4D97-AF65-F5344CB8AC3E}">
        <p14:creationId xmlns:p14="http://schemas.microsoft.com/office/powerpoint/2010/main" val="288765553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5_Standarddesign">
  <a:themeElements>
    <a:clrScheme name="5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Standarddesign">
      <a:majorFont>
        <a:latin typeface="Arial Unicode MS"/>
        <a:ea typeface=""/>
        <a:cs typeface=""/>
      </a:majorFont>
      <a:minorFont>
        <a:latin typeface="Arial Unicode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Standarddesign">
  <a:themeElements>
    <a:clrScheme name="4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Standarddesign">
      <a:majorFont>
        <a:latin typeface="Arial Unicode MS"/>
        <a:ea typeface=""/>
        <a:cs typeface=""/>
      </a:majorFont>
      <a:minorFont>
        <a:latin typeface="Arial Unicode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Standarddesign">
  <a:themeElements>
    <a:clrScheme name="4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Standarddesign">
      <a:majorFont>
        <a:latin typeface="Arial Unicode MS"/>
        <a:ea typeface=""/>
        <a:cs typeface=""/>
      </a:majorFont>
      <a:minorFont>
        <a:latin typeface="Arial Unicode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Standarddesign">
  <a:themeElements>
    <a:clrScheme name="4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Standarddesign">
      <a:majorFont>
        <a:latin typeface="Arial Unicode MS"/>
        <a:ea typeface=""/>
        <a:cs typeface=""/>
      </a:majorFont>
      <a:minorFont>
        <a:latin typeface="Arial Unicode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Standarddesign">
  <a:themeElements>
    <a:clrScheme name="4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Standarddesign">
      <a:majorFont>
        <a:latin typeface="Arial Unicode MS"/>
        <a:ea typeface=""/>
        <a:cs typeface=""/>
      </a:majorFont>
      <a:minorFont>
        <a:latin typeface="Arial Unicode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UB_PP_Standardpraesentation_10 8 2012">
  <a:themeElements>
    <a:clrScheme name="Standardpräsentation_SUB-Göttingen_ne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präsentation_SUB-Göttingen_neu">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präsentation_SUB-Göttingen_ne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präsentation_SUB-Göttingen_ne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präsentation_SUB-Göttingen_ne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präsentation_SUB-Göttingen_ne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präsentation_SUB-Göttingen_ne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präsentation_SUB-Göttingen_ne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präsentation_SUB-Göttingen_ne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präsentation_SUB-Göttingen_ne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präsentation_SUB-Göttingen_ne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präsentation_SUB-Göttingen_ne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präsentation_SUB-Göttingen_ne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präsentation_SUB-Göttingen_ne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UB_PP_Standardpräsentation">
  <a:themeElements>
    <a:clrScheme name="Standardpräsentation_SUB-Göttingen_ne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präsentation_SUB-Göttingen_neu">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präsentation_SUB-Göttingen_ne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präsentation_SUB-Göttingen_ne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präsentation_SUB-Göttingen_ne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präsentation_SUB-Göttingen_ne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präsentation_SUB-Göttingen_ne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präsentation_SUB-Göttingen_ne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präsentation_SUB-Göttingen_ne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präsentation_SUB-Göttingen_ne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präsentation_SUB-Göttingen_ne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präsentation_SUB-Göttingen_ne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präsentation_SUB-Göttingen_ne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präsentation_SUB-Göttingen_ne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Standarddesign">
  <a:themeElements>
    <a:clrScheme name="4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Standarddesign">
      <a:majorFont>
        <a:latin typeface="Arial Unicode MS"/>
        <a:ea typeface=""/>
        <a:cs typeface=""/>
      </a:majorFont>
      <a:minorFont>
        <a:latin typeface="Arial Unicode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Standarddesign">
  <a:themeElements>
    <a:clrScheme name="4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Standarddesign">
      <a:majorFont>
        <a:latin typeface="Arial Unicode MS"/>
        <a:ea typeface=""/>
        <a:cs typeface=""/>
      </a:majorFont>
      <a:minorFont>
        <a:latin typeface="Arial Unicode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0</TotalTime>
  <Words>1033</Words>
  <Application>Microsoft Office PowerPoint</Application>
  <PresentationFormat>Bildschirmpräsentation (4:3)</PresentationFormat>
  <Paragraphs>175</Paragraphs>
  <Slides>39</Slides>
  <Notes>7</Notes>
  <HiddenSlides>0</HiddenSlides>
  <MMClips>0</MMClips>
  <ScaleCrop>false</ScaleCrop>
  <HeadingPairs>
    <vt:vector size="6" baseType="variant">
      <vt:variant>
        <vt:lpstr>Design</vt:lpstr>
      </vt:variant>
      <vt:variant>
        <vt:i4>12</vt:i4>
      </vt:variant>
      <vt:variant>
        <vt:lpstr>Eingebettete OLE-Server</vt:lpstr>
      </vt:variant>
      <vt:variant>
        <vt:i4>1</vt:i4>
      </vt:variant>
      <vt:variant>
        <vt:lpstr>Folientitel</vt:lpstr>
      </vt:variant>
      <vt:variant>
        <vt:i4>39</vt:i4>
      </vt:variant>
    </vt:vector>
  </HeadingPairs>
  <TitlesOfParts>
    <vt:vector size="52" baseType="lpstr">
      <vt:lpstr>5_Standarddesign</vt:lpstr>
      <vt:lpstr>4_Standarddesign</vt:lpstr>
      <vt:lpstr>6_Standarddesign</vt:lpstr>
      <vt:lpstr>9_Standarddesign</vt:lpstr>
      <vt:lpstr>SUB_PP_Standardpraesentation_10 8 2012</vt:lpstr>
      <vt:lpstr>SUB_PP_Standardpräsentation</vt:lpstr>
      <vt:lpstr>7_Standarddesign</vt:lpstr>
      <vt:lpstr>Larissa-Design</vt:lpstr>
      <vt:lpstr>10_Standarddesign</vt:lpstr>
      <vt:lpstr>3_Larissa-Design</vt:lpstr>
      <vt:lpstr>1_Larissa</vt:lpstr>
      <vt:lpstr>8_Standarddesign</vt:lpstr>
      <vt:lpstr>Image</vt:lpstr>
      <vt:lpstr>PowerPoint-Präsentation</vt:lpstr>
      <vt:lpstr>Die Vortragende</vt:lpstr>
      <vt:lpstr>PowerPoint-Präsentation</vt:lpstr>
      <vt:lpstr>PowerPoint-Präsentation</vt:lpstr>
      <vt:lpstr>PowerPoint-Präsentation</vt:lpstr>
      <vt:lpstr>Ziele der Autoren beim Publizieren</vt:lpstr>
      <vt:lpstr>Funktionen des Publizierens</vt:lpstr>
      <vt:lpstr>Klassische Rollenverteilung im Publikationssystem</vt:lpstr>
      <vt:lpstr>Digitales Publizieren</vt:lpstr>
      <vt:lpstr>Formen von Open Access</vt:lpstr>
      <vt:lpstr>Formen von Open Access</vt:lpstr>
      <vt:lpstr>Formen von Open Access</vt:lpstr>
      <vt:lpstr>Not „open access“, but at least access</vt:lpstr>
      <vt:lpstr>Open Access ist immer im Einklang mit UrhG</vt:lpstr>
      <vt:lpstr>Bestehende Schutzmechanismen</vt:lpstr>
      <vt:lpstr>Formen von Open Access</vt:lpstr>
      <vt:lpstr>PowerPoint-Präsentation</vt:lpstr>
      <vt:lpstr>Herausforderungen beim Zeitschriftenbetrieb</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Formen von Open Access</vt:lpstr>
      <vt:lpstr>Repositorien</vt:lpstr>
      <vt:lpstr>PowerPoint-Präsentation</vt:lpstr>
      <vt:lpstr>PowerPoint-Präsentation</vt:lpstr>
      <vt:lpstr>PowerPoint-Präsentation</vt:lpstr>
      <vt:lpstr>PowerPoint-Präsentation</vt:lpstr>
      <vt:lpstr>PowerPoint-Präsentation</vt:lpstr>
      <vt:lpstr>PowerPoint-Präsentation</vt:lpstr>
      <vt:lpstr>Open Science Peer Reviewer Oath</vt:lpstr>
      <vt:lpstr>Funktionen des Publizierens</vt:lpstr>
      <vt:lpstr>PowerPoint-Präsentation</vt:lpstr>
      <vt:lpstr>PowerPoint-Präsentation</vt:lpstr>
      <vt:lpstr>Was müssen Sie über Open Access wissen?</vt:lpstr>
    </vt:vector>
  </TitlesOfParts>
  <Company>SUB Göttingen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OpenScienceLecture-HH_bargheer_191028</dc:title>
  <dc:creator>Margo Bargheer</dc:creator>
  <cp:keywords>Open Access</cp:keywords>
  <cp:lastModifiedBy>Margo Bargheer</cp:lastModifiedBy>
  <cp:revision>755</cp:revision>
  <cp:lastPrinted>2013-11-06T14:20:33Z</cp:lastPrinted>
  <dcterms:created xsi:type="dcterms:W3CDTF">2002-11-13T21:45:11Z</dcterms:created>
  <dcterms:modified xsi:type="dcterms:W3CDTF">2019-10-28T15:52:50Z</dcterms:modified>
  <cp:category>Fortbildung</cp:category>
</cp:coreProperties>
</file>