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06.xml.rels" ContentType="application/vnd.openxmlformats-package.relationships+xml"/>
  <Override PartName="/ppt/slideMasters/_rels/slideMaster93.xml.rels" ContentType="application/vnd.openxmlformats-package.relationships+xml"/>
  <Override PartName="/ppt/slideMasters/_rels/slideMaster25.xml.rels" ContentType="application/vnd.openxmlformats-package.relationships+xml"/>
  <Override PartName="/ppt/slideMasters/_rels/slideMaster105.xml.rels" ContentType="application/vnd.openxmlformats-package.relationships+xml"/>
  <Override PartName="/ppt/slideMasters/_rels/slideMaster24.xml.rels" ContentType="application/vnd.openxmlformats-package.relationships+xml"/>
  <Override PartName="/ppt/slideMasters/_rels/slideMaster92.xml.rels" ContentType="application/vnd.openxmlformats-package.relationships+xml"/>
  <Override PartName="/ppt/slideMasters/_rels/slideMaster104.xml.rels" ContentType="application/vnd.openxmlformats-package.relationships+xml"/>
  <Override PartName="/ppt/slideMasters/_rels/slideMaster91.xml.rels" ContentType="application/vnd.openxmlformats-package.relationships+xml"/>
  <Override PartName="/ppt/slideMasters/_rels/slideMaster23.xml.rels" ContentType="application/vnd.openxmlformats-package.relationships+xml"/>
  <Override PartName="/ppt/slideMasters/_rels/slideMaster98.xml.rels" ContentType="application/vnd.openxmlformats-package.relationships+xml"/>
  <Override PartName="/ppt/slideMasters/_rels/slideMaster97.xml.rels" ContentType="application/vnd.openxmlformats-package.relationships+xml"/>
  <Override PartName="/ppt/slideMasters/_rels/slideMaster29.xml.rels" ContentType="application/vnd.openxmlformats-package.relationships+xml"/>
  <Override PartName="/ppt/slideMasters/_rels/slideMaster94.xml.rels" ContentType="application/vnd.openxmlformats-package.relationships+xml"/>
  <Override PartName="/ppt/slideMasters/_rels/slideMaster26.xml.rels" ContentType="application/vnd.openxmlformats-package.relationships+xml"/>
  <Override PartName="/ppt/slideMasters/_rels/slideMaster123.xml.rels" ContentType="application/vnd.openxmlformats-package.relationships+xml"/>
  <Override PartName="/ppt/slideMasters/_rels/slideMaster42.xml.rels" ContentType="application/vnd.openxmlformats-package.relationships+xml"/>
  <Override PartName="/ppt/slideMasters/_rels/slideMaster122.xml.rels" ContentType="application/vnd.openxmlformats-package.relationships+xml"/>
  <Override PartName="/ppt/slideMasters/_rels/slideMaster41.xml.rels" ContentType="application/vnd.openxmlformats-package.relationships+xml"/>
  <Override PartName="/ppt/slideMasters/_rels/slideMaster88.xml.rels" ContentType="application/vnd.openxmlformats-package.relationships+xml"/>
  <Override PartName="/ppt/slideMasters/_rels/slideMaster121.xml.rels" ContentType="application/vnd.openxmlformats-package.relationships+xml"/>
  <Override PartName="/ppt/slideMasters/_rels/slideMaster40.xml.rels" ContentType="application/vnd.openxmlformats-package.relationships+xml"/>
  <Override PartName="/ppt/slideMasters/_rels/slideMaster87.xml.rels" ContentType="application/vnd.openxmlformats-package.relationships+xml"/>
  <Override PartName="/ppt/slideMasters/_rels/slideMaster19.xml.rels" ContentType="application/vnd.openxmlformats-package.relationships+xml"/>
  <Override PartName="/ppt/slideMasters/_rels/slideMaster99.xml.rels" ContentType="application/vnd.openxmlformats-package.relationships+xml"/>
  <Override PartName="/ppt/slideMasters/_rels/slideMaster120.xml.rels" ContentType="application/vnd.openxmlformats-package.relationships+xml"/>
  <Override PartName="/ppt/slideMasters/_rels/slideMaster86.xml.rels" ContentType="application/vnd.openxmlformats-package.relationships+xml"/>
  <Override PartName="/ppt/slideMasters/_rels/slideMaster18.xml.rels" ContentType="application/vnd.openxmlformats-package.relationships+xml"/>
  <Override PartName="/ppt/slideMasters/_rels/slideMaster129.xml.rels" ContentType="application/vnd.openxmlformats-package.relationships+xml"/>
  <Override PartName="/ppt/slideMasters/_rels/slideMaster62.xml.rels" ContentType="application/vnd.openxmlformats-package.relationships+xml"/>
  <Override PartName="/ppt/slideMasters/_rels/slideMaster134.xml.rels" ContentType="application/vnd.openxmlformats-package.relationships+xml"/>
  <Override PartName="/ppt/slideMasters/_rels/slideMaster128.xml.rels" ContentType="application/vnd.openxmlformats-package.relationships+xml"/>
  <Override PartName="/ppt/slideMasters/_rels/slideMaster61.xml.rels" ContentType="application/vnd.openxmlformats-package.relationships+xml"/>
  <Override PartName="/ppt/slideMasters/_rels/slideMaster133.xml.rels" ContentType="application/vnd.openxmlformats-package.relationships+xml"/>
  <Override PartName="/ppt/slideMasters/_rels/slideMaster145.xml.rels" ContentType="application/vnd.openxmlformats-package.relationships+xml"/>
  <Override PartName="/ppt/slideMasters/_rels/slideMaster146.xml.rels" ContentType="application/vnd.openxmlformats-package.relationships+xml"/>
  <Override PartName="/ppt/slideMasters/_rels/slideMaster14.xml.rels" ContentType="application/vnd.openxmlformats-package.relationships+xml"/>
  <Override PartName="/ppt/slideMasters/_rels/slideMaster82.xml.rels" ContentType="application/vnd.openxmlformats-package.relationships+xml"/>
  <Override PartName="/ppt/slideMasters/_rels/slideMaster149.xml.rels" ContentType="application/vnd.openxmlformats-package.relationships+xml"/>
  <Override PartName="/ppt/slideMasters/_rels/slideMaster85.xml.rels" ContentType="application/vnd.openxmlformats-package.relationships+xml"/>
  <Override PartName="/ppt/slideMasters/_rels/slideMaster17.xml.rels" ContentType="application/vnd.openxmlformats-package.relationships+xml"/>
  <Override PartName="/ppt/slideMasters/_rels/slideMaster147.xml.rels" ContentType="application/vnd.openxmlformats-package.relationships+xml"/>
  <Override PartName="/ppt/slideMasters/_rels/slideMaster80.xml.rels" ContentType="application/vnd.openxmlformats-package.relationships+xml"/>
  <Override PartName="/ppt/slideMasters/_rels/slideMaster12.xml.rels" ContentType="application/vnd.openxmlformats-package.relationships+xml"/>
  <Override PartName="/ppt/slideMasters/_rels/slideMaster144.xml.rels" ContentType="application/vnd.openxmlformats-package.relationships+xml"/>
  <Override PartName="/ppt/slideMasters/_rels/slideMaster15.xml.rels" ContentType="application/vnd.openxmlformats-package.relationships+xml"/>
  <Override PartName="/ppt/slideMasters/_rels/slideMaster83.xml.rels" ContentType="application/vnd.openxmlformats-package.relationships+xml"/>
  <Override PartName="/ppt/slideMasters/_rels/slideMaster138.xml.rels" ContentType="application/vnd.openxmlformats-package.relationships+xml"/>
  <Override PartName="/ppt/slideMasters/_rels/slideMaster71.xml.rels" ContentType="application/vnd.openxmlformats-package.relationships+xml"/>
  <Override PartName="/ppt/slideMasters/_rels/slideMaster139.xml.rels" ContentType="application/vnd.openxmlformats-package.relationships+xml"/>
  <Override PartName="/ppt/slideMasters/_rels/slideMaster72.xml.rels" ContentType="application/vnd.openxmlformats-package.relationships+xml"/>
  <Override PartName="/ppt/slideMasters/_rels/slideMaster58.xml.rels" ContentType="application/vnd.openxmlformats-package.relationships+xml"/>
  <Override PartName="/ppt/slideMasters/_rels/slideMaster59.xml.rels" ContentType="application/vnd.openxmlformats-package.relationships+xml"/>
  <Override PartName="/ppt/slideMasters/_rels/slideMaster11.xml.rels" ContentType="application/vnd.openxmlformats-package.relationships+xml"/>
  <Override PartName="/ppt/slideMasters/_rels/slideMaster143.xml.rels" ContentType="application/vnd.openxmlformats-package.relationships+xml"/>
  <Override PartName="/ppt/slideMasters/_rels/slideMaster38.xml.rels" ContentType="application/vnd.openxmlformats-package.relationships+xml"/>
  <Override PartName="/ppt/slideMasters/_rels/slideMaster47.xml.rels" ContentType="application/vnd.openxmlformats-package.relationships+xml"/>
  <Override PartName="/ppt/slideMasters/_rels/slideMaster10.xml.rels" ContentType="application/vnd.openxmlformats-package.relationships+xml"/>
  <Override PartName="/ppt/slideMasters/_rels/slideMaster142.xml.rels" ContentType="application/vnd.openxmlformats-package.relationships+xml"/>
  <Override PartName="/ppt/slideMasters/_rels/slideMaster119.xml.rels" ContentType="application/vnd.openxmlformats-package.relationships+xml"/>
  <Override PartName="/ppt/slideMasters/_rels/slideMaster52.xml.rels" ContentType="application/vnd.openxmlformats-package.relationships+xml"/>
  <Override PartName="/ppt/slideMasters/_rels/slideMaster124.xml.rels" ContentType="application/vnd.openxmlformats-package.relationships+xml"/>
  <Override PartName="/ppt/slideMasters/_rels/slideMaster125.xml.rels" ContentType="application/vnd.openxmlformats-package.relationships+xml"/>
  <Override PartName="/ppt/slideMasters/_rels/slideMaster8.xml.rels" ContentType="application/vnd.openxmlformats-package.relationships+xml"/>
  <Override PartName="/ppt/slideMasters/_rels/slideMaster35.xml.rels" ContentType="application/vnd.openxmlformats-package.relationships+xml"/>
  <Override PartName="/ppt/slideMasters/_rels/slideMaster115.xml.rels" ContentType="application/vnd.openxmlformats-package.relationships+xml"/>
  <Override PartName="/ppt/slideMasters/_rels/slideMaster43.xml.rels" ContentType="application/vnd.openxmlformats-package.relationships+xml"/>
  <Override PartName="/ppt/slideMasters/_rels/slideMaster126.xml.rels" ContentType="application/vnd.openxmlformats-package.relationships+xml"/>
  <Override PartName="/ppt/slideMasters/_rels/slideMaster45.xml.rels" ContentType="application/vnd.openxmlformats-package.relationships+xml"/>
  <Override PartName="/ppt/slideMasters/_rels/slideMaster117.xml.rels" ContentType="application/vnd.openxmlformats-package.relationships+xml"/>
  <Override PartName="/ppt/slideMasters/_rels/slideMaster50.xml.rels" ContentType="application/vnd.openxmlformats-package.relationships+xml"/>
  <Override PartName="/ppt/slideMasters/_rels/slideMaster118.xml.rels" ContentType="application/vnd.openxmlformats-package.relationships+xml"/>
  <Override PartName="/ppt/slideMasters/_rels/slideMaster51.xml.rels" ContentType="application/vnd.openxmlformats-package.relationships+xml"/>
  <Override PartName="/ppt/slideMasters/_rels/slideMaster46.xml.rels" ContentType="application/vnd.openxmlformats-package.relationships+xml"/>
  <Override PartName="/ppt/slideMasters/_rels/slideMaster9.xml.rels" ContentType="application/vnd.openxmlformats-package.relationships+xml"/>
  <Override PartName="/ppt/slideMasters/_rels/slideMaster36.xml.rels" ContentType="application/vnd.openxmlformats-package.relationships+xml"/>
  <Override PartName="/ppt/slideMasters/_rels/slideMaster116.xml.rels" ContentType="application/vnd.openxmlformats-package.relationships+xml"/>
  <Override PartName="/ppt/slideMasters/_rels/slideMaster44.xml.rels" ContentType="application/vnd.openxmlformats-package.relationships+xml"/>
  <Override PartName="/ppt/slideMasters/_rels/slideMaster7.xml.rels" ContentType="application/vnd.openxmlformats-package.relationships+xml"/>
  <Override PartName="/ppt/slideMasters/_rels/slideMaster34.xml.rels" ContentType="application/vnd.openxmlformats-package.relationships+xml"/>
  <Override PartName="/ppt/slideMasters/_rels/slideMaster114.xml.rels" ContentType="application/vnd.openxmlformats-package.relationships+xml"/>
  <Override PartName="/ppt/slideMasters/_rels/slideMaster127.xml.rels" ContentType="application/vnd.openxmlformats-package.relationships+xml"/>
  <Override PartName="/ppt/slideMasters/_rels/slideMaster60.xml.rels" ContentType="application/vnd.openxmlformats-package.relationships+xml"/>
  <Override PartName="/ppt/slideMasters/_rels/slideMaster108.xml.rels" ContentType="application/vnd.openxmlformats-package.relationships+xml"/>
  <Override PartName="/ppt/slideMasters/_rels/slideMaster107.xml.rels" ContentType="application/vnd.openxmlformats-package.relationships+xml"/>
  <Override PartName="/ppt/slideMasters/_rels/slideMaster33.xml.rels" ContentType="application/vnd.openxmlformats-package.relationships+xml"/>
  <Override PartName="/ppt/slideMasters/_rels/slideMaster6.xml.rels" ContentType="application/vnd.openxmlformats-package.relationships+xml"/>
  <Override PartName="/ppt/slideMasters/_rels/slideMaster37.xml.rels" ContentType="application/vnd.openxmlformats-package.relationships+xml"/>
  <Override PartName="/ppt/slideMasters/_rels/slideMaster109.xml.rels" ContentType="application/vnd.openxmlformats-package.relationships+xml"/>
  <Override PartName="/ppt/slideMasters/_rels/slideMaster96.xml.rels" ContentType="application/vnd.openxmlformats-package.relationships+xml"/>
  <Override PartName="/ppt/slideMasters/_rels/slideMaster28.xml.rels" ContentType="application/vnd.openxmlformats-package.relationships+xml"/>
  <Override PartName="/ppt/slideMasters/_rels/slideMaster141.xml.rels" ContentType="application/vnd.openxmlformats-package.relationships+xml"/>
  <Override PartName="/ppt/slideMasters/_rels/slideMaster95.xml.rels" ContentType="application/vnd.openxmlformats-package.relationships+xml"/>
  <Override PartName="/ppt/slideMasters/_rels/slideMaster27.xml.rels" ContentType="application/vnd.openxmlformats-package.relationships+xml"/>
  <Override PartName="/ppt/slideMasters/_rels/slideMaster4.xml.rels" ContentType="application/vnd.openxmlformats-package.relationships+xml"/>
  <Override PartName="/ppt/slideMasters/_rels/slideMaster31.xml.rels" ContentType="application/vnd.openxmlformats-package.relationships+xml"/>
  <Override PartName="/ppt/slideMasters/_rels/slideMaster63.xml.rels" ContentType="application/vnd.openxmlformats-package.relationships+xml"/>
  <Override PartName="/ppt/slideMasters/_rels/slideMaster135.xml.rels" ContentType="application/vnd.openxmlformats-package.relationships+xml"/>
  <Override PartName="/ppt/slideMasters/_rels/slideMaster55.xml.rels" ContentType="application/vnd.openxmlformats-package.relationships+xml"/>
  <Override PartName="/ppt/slideMasters/_rels/slideMaster53.xml.rels" ContentType="application/vnd.openxmlformats-package.relationships+xml"/>
  <Override PartName="/ppt/slideMasters/_rels/slideMaster5.xml.rels" ContentType="application/vnd.openxmlformats-package.relationships+xml"/>
  <Override PartName="/ppt/slideMasters/_rels/slideMaster32.xml.rels" ContentType="application/vnd.openxmlformats-package.relationships+xml"/>
  <Override PartName="/ppt/slideMasters/_rels/slideMaster64.xml.rels" ContentType="application/vnd.openxmlformats-package.relationships+xml"/>
  <Override PartName="/ppt/slideMasters/_rels/slideMaster136.xml.rels" ContentType="application/vnd.openxmlformats-package.relationships+xml"/>
  <Override PartName="/ppt/slideMasters/_rels/slideMaster54.xml.rels" ContentType="application/vnd.openxmlformats-package.relationships+xml"/>
  <Override PartName="/ppt/slideMasters/_rels/slideMaster137.xml.rels" ContentType="application/vnd.openxmlformats-package.relationships+xml"/>
  <Override PartName="/ppt/slideMasters/_rels/slideMaster70.xml.rels" ContentType="application/vnd.openxmlformats-package.relationships+xml"/>
  <Override PartName="/ppt/slideMasters/_rels/slideMaster84.xml.rels" ContentType="application/vnd.openxmlformats-package.relationships+xml"/>
  <Override PartName="/ppt/slideMasters/_rels/slideMaster16.xml.rels" ContentType="application/vnd.openxmlformats-package.relationships+xml"/>
  <Override PartName="/ppt/slideMasters/_rels/slideMaster13.xml.rels" ContentType="application/vnd.openxmlformats-package.relationships+xml"/>
  <Override PartName="/ppt/slideMasters/_rels/slideMaster81.xml.rels" ContentType="application/vnd.openxmlformats-package.relationships+xml"/>
  <Override PartName="/ppt/slideMasters/_rels/slideMaster148.xml.rels" ContentType="application/vnd.openxmlformats-package.relationships+xml"/>
  <Override PartName="/ppt/slideMasters/_rels/slideMaster130.xml.rels" ContentType="application/vnd.openxmlformats-package.relationships+xml"/>
  <Override PartName="/ppt/slideMasters/_rels/slideMaster140.xml.rels" ContentType="application/vnd.openxmlformats-package.relationships+xml"/>
  <Override PartName="/ppt/slideMasters/_rels/slideMaster56.xml.rels" ContentType="application/vnd.openxmlformats-package.relationships+xml"/>
  <Override PartName="/ppt/slideMasters/_rels/slideMaster150.xml.rels" ContentType="application/vnd.openxmlformats-package.relationships+xml"/>
  <Override PartName="/ppt/slideMasters/_rels/slideMaster132.xml.rels" ContentType="application/vnd.openxmlformats-package.relationships+xml"/>
  <Override PartName="/ppt/slideMasters/_rels/slideMaster3.xml.rels" ContentType="application/vnd.openxmlformats-package.relationships+xml"/>
  <Override PartName="/ppt/slideMasters/_rels/slideMaster30.xml.rels" ContentType="application/vnd.openxmlformats-package.relationships+xml"/>
  <Override PartName="/ppt/slideMasters/_rels/slideMaster49.xml.rels" ContentType="application/vnd.openxmlformats-package.relationships+xml"/>
  <Override PartName="/ppt/slideMasters/_rels/slideMaster131.xml.rels" ContentType="application/vnd.openxmlformats-package.relationships+xml"/>
  <Override PartName="/ppt/slideMasters/_rels/slideMaster57.xml.rels" ContentType="application/vnd.openxmlformats-package.relationships+xml"/>
  <Override PartName="/ppt/slideMasters/_rels/slideMaster2.xml.rels" ContentType="application/vnd.openxmlformats-package.relationships+xml"/>
  <Override PartName="/ppt/slideMasters/_rels/slideMaster39.xml.rels" ContentType="application/vnd.openxmlformats-package.relationships+xml"/>
  <Override PartName="/ppt/slideMasters/_rels/slideMaster1.xml.rels" ContentType="application/vnd.openxmlformats-package.relationships+xml"/>
  <Override PartName="/ppt/slideMasters/_rels/slideMaster48.xml.rels" ContentType="application/vnd.openxmlformats-package.relationships+xml"/>
  <Override PartName="/ppt/slideMasters/_rels/slideMaster65.xml.rels" ContentType="application/vnd.openxmlformats-package.relationships+xml"/>
  <Override PartName="/ppt/slideMasters/_rels/slideMaster66.xml.rels" ContentType="application/vnd.openxmlformats-package.relationships+xml"/>
  <Override PartName="/ppt/slideMasters/_rels/slideMaster100.xml.rels" ContentType="application/vnd.openxmlformats-package.relationships+xml"/>
  <Override PartName="/ppt/slideMasters/_rels/slideMaster79.xml.rels" ContentType="application/vnd.openxmlformats-package.relationships+xml"/>
  <Override PartName="/ppt/slideMasters/_rels/slideMaster67.xml.rels" ContentType="application/vnd.openxmlformats-package.relationships+xml"/>
  <Override PartName="/ppt/slideMasters/_rels/slideMaster20.xml.rels" ContentType="application/vnd.openxmlformats-package.relationships+xml"/>
  <Override PartName="/ppt/slideMasters/_rels/slideMaster152.xml.rels" ContentType="application/vnd.openxmlformats-package.relationships+xml"/>
  <Override PartName="/ppt/slideMasters/_rels/slideMaster101.xml.rels" ContentType="application/vnd.openxmlformats-package.relationships+xml"/>
  <Override PartName="/ppt/slideMasters/_rels/slideMaster68.xml.rels" ContentType="application/vnd.openxmlformats-package.relationships+xml"/>
  <Override PartName="/ppt/slideMasters/_rels/slideMaster21.xml.rels" ContentType="application/vnd.openxmlformats-package.relationships+xml"/>
  <Override PartName="/ppt/slideMasters/_rels/slideMaster153.xml.rels" ContentType="application/vnd.openxmlformats-package.relationships+xml"/>
  <Override PartName="/ppt/slideMasters/_rels/slideMaster102.xml.rels" ContentType="application/vnd.openxmlformats-package.relationships+xml"/>
  <Override PartName="/ppt/slideMasters/_rels/slideMaster69.xml.rels" ContentType="application/vnd.openxmlformats-package.relationships+xml"/>
  <Override PartName="/ppt/slideMasters/_rels/slideMaster154.xml.rels" ContentType="application/vnd.openxmlformats-package.relationships+xml"/>
  <Override PartName="/ppt/slideMasters/_rels/slideMaster22.xml.rels" ContentType="application/vnd.openxmlformats-package.relationships+xml"/>
  <Override PartName="/ppt/slideMasters/_rels/slideMaster90.xml.rels" ContentType="application/vnd.openxmlformats-package.relationships+xml"/>
  <Override PartName="/ppt/slideMasters/_rels/slideMaster103.xml.rels" ContentType="application/vnd.openxmlformats-package.relationships+xml"/>
  <Override PartName="/ppt/slideMasters/_rels/slideMaster151.xml.rels" ContentType="application/vnd.openxmlformats-package.relationships+xml"/>
  <Override PartName="/ppt/slideMasters/_rels/slideMaster73.xml.rels" ContentType="application/vnd.openxmlformats-package.relationships+xml"/>
  <Override PartName="/ppt/slideMasters/_rels/slideMaster155.xml.rels" ContentType="application/vnd.openxmlformats-package.relationships+xml"/>
  <Override PartName="/ppt/slideMasters/_rels/slideMaster74.xml.rels" ContentType="application/vnd.openxmlformats-package.relationships+xml"/>
  <Override PartName="/ppt/slideMasters/_rels/slideMaster75.xml.rels" ContentType="application/vnd.openxmlformats-package.relationships+xml"/>
  <Override PartName="/ppt/slideMasters/_rels/slideMaster76.xml.rels" ContentType="application/vnd.openxmlformats-package.relationships+xml"/>
  <Override PartName="/ppt/slideMasters/_rels/slideMaster110.xml.rels" ContentType="application/vnd.openxmlformats-package.relationships+xml"/>
  <Override PartName="/ppt/slideMasters/_rels/slideMaster89.xml.rels" ContentType="application/vnd.openxmlformats-package.relationships+xml"/>
  <Override PartName="/ppt/slideMasters/_rels/slideMaster77.xml.rels" ContentType="application/vnd.openxmlformats-package.relationships+xml"/>
  <Override PartName="/ppt/slideMasters/_rels/slideMaster111.xml.rels" ContentType="application/vnd.openxmlformats-package.relationships+xml"/>
  <Override PartName="/ppt/slideMasters/_rels/slideMaster78.xml.rels" ContentType="application/vnd.openxmlformats-package.relationships+xml"/>
  <Override PartName="/ppt/slideMasters/_rels/slideMaster112.xml.rels" ContentType="application/vnd.openxmlformats-package.relationships+xml"/>
  <Override PartName="/ppt/slideMasters/_rels/slideMaster113.xml.rels" ContentType="application/vnd.openxmlformats-package.relationships+xml"/>
  <Override PartName="/ppt/slideMasters/slideMaster127.xml" ContentType="application/vnd.openxmlformats-officedocument.presentationml.slideMaster+xml"/>
  <Override PartName="/ppt/slideMasters/slideMaster46.xml" ContentType="application/vnd.openxmlformats-officedocument.presentationml.slideMaster+xml"/>
  <Override PartName="/ppt/slideMasters/slideMaster126.xml" ContentType="application/vnd.openxmlformats-officedocument.presentationml.slideMaster+xml"/>
  <Override PartName="/ppt/slideMasters/slideMaster45.xml" ContentType="application/vnd.openxmlformats-officedocument.presentationml.slideMaster+xml"/>
  <Override PartName="/ppt/slideMasters/slideMaster125.xml" ContentType="application/vnd.openxmlformats-officedocument.presentationml.slideMaster+xml"/>
  <Override PartName="/ppt/slideMasters/slideMaster44.xml" ContentType="application/vnd.openxmlformats-officedocument.presentationml.slideMaster+xml"/>
  <Override PartName="/ppt/slideMasters/slideMaster124.xml" ContentType="application/vnd.openxmlformats-officedocument.presentationml.slideMaster+xml"/>
  <Override PartName="/ppt/slideMasters/slideMaster43.xml" ContentType="application/vnd.openxmlformats-officedocument.presentationml.slideMaster+xml"/>
  <Override PartName="/ppt/slideMasters/slideMaster119.xml" ContentType="application/vnd.openxmlformats-officedocument.presentationml.slideMaster+xml"/>
  <Override PartName="/ppt/slideMasters/slideMaster38.xml" ContentType="application/vnd.openxmlformats-officedocument.presentationml.slideMaster+xml"/>
  <Override PartName="/ppt/slideMasters/slideMaster118.xml" ContentType="application/vnd.openxmlformats-officedocument.presentationml.slideMaster+xml"/>
  <Override PartName="/ppt/slideMasters/slideMaster37.xml" ContentType="application/vnd.openxmlformats-officedocument.presentationml.slideMaster+xml"/>
  <Override PartName="/ppt/slideMasters/slideMaster117.xml" ContentType="application/vnd.openxmlformats-officedocument.presentationml.slideMaster+xml"/>
  <Override PartName="/ppt/slideMasters/slideMaster36.xml" ContentType="application/vnd.openxmlformats-officedocument.presentationml.slideMaster+xml"/>
  <Override PartName="/ppt/slideMasters/slideMaster116.xml" ContentType="application/vnd.openxmlformats-officedocument.presentationml.slideMaster+xml"/>
  <Override PartName="/ppt/slideMasters/slideMaster35.xml" ContentType="application/vnd.openxmlformats-officedocument.presentationml.slideMaster+xml"/>
  <Override PartName="/ppt/slideMasters/slideMaster115.xml" ContentType="application/vnd.openxmlformats-officedocument.presentationml.slideMaster+xml"/>
  <Override PartName="/ppt/slideMasters/slideMaster34.xml" ContentType="application/vnd.openxmlformats-officedocument.presentationml.slideMaster+xml"/>
  <Override PartName="/ppt/slideMasters/slideMaster114.xml" ContentType="application/vnd.openxmlformats-officedocument.presentationml.slideMaster+xml"/>
  <Override PartName="/ppt/slideMasters/slideMaster33.xml" ContentType="application/vnd.openxmlformats-officedocument.presentationml.slideMaster+xml"/>
  <Override PartName="/ppt/slideMasters/slideMaster109.xml" ContentType="application/vnd.openxmlformats-officedocument.presentationml.slideMaster+xml"/>
  <Override PartName="/ppt/slideMasters/slideMaster96.xml" ContentType="application/vnd.openxmlformats-officedocument.presentationml.slideMaster+xml"/>
  <Override PartName="/ppt/slideMasters/slideMaster28.xml" ContentType="application/vnd.openxmlformats-officedocument.presentationml.slideMaster+xml"/>
  <Override PartName="/ppt/slideMasters/slideMaster108.xml" ContentType="application/vnd.openxmlformats-officedocument.presentationml.slideMaster+xml"/>
  <Override PartName="/ppt/slideMasters/slideMaster95.xml" ContentType="application/vnd.openxmlformats-officedocument.presentationml.slideMaster+xml"/>
  <Override PartName="/ppt/slideMasters/slideMaster27.xml" ContentType="application/vnd.openxmlformats-officedocument.presentationml.slideMaster+xml"/>
  <Override PartName="/ppt/slideMasters/slideMaster64.xml" ContentType="application/vnd.openxmlformats-officedocument.presentationml.slideMaster+xml"/>
  <Override PartName="/ppt/slideMasters/slideMaster145.xml" ContentType="application/vnd.openxmlformats-officedocument.presentationml.slideMaster+xml"/>
  <Override PartName="/ppt/slideMasters/slideMaster63.xml" ContentType="application/vnd.openxmlformats-officedocument.presentationml.slideMaster+xml"/>
  <Override PartName="/ppt/slideMasters/slideMaster144.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59.xml" ContentType="application/vnd.openxmlformats-officedocument.presentationml.slideMaster+xml"/>
  <Override PartName="/ppt/slideMasters/slideMaster143.xml" ContentType="application/vnd.openxmlformats-officedocument.presentationml.slideMaster+xml"/>
  <Override PartName="/ppt/slideMasters/slideMaster62.xml" ContentType="application/vnd.openxmlformats-officedocument.presentationml.slideMaster+xml"/>
  <Override PartName="/ppt/slideMasters/slideMaster142.xml" ContentType="application/vnd.openxmlformats-officedocument.presentationml.slideMaster+xml"/>
  <Override PartName="/ppt/slideMasters/slideMaster61.xml" ContentType="application/vnd.openxmlformats-officedocument.presentationml.slideMaster+xml"/>
  <Override PartName="/ppt/slideMasters/slideMaster57.xml" ContentType="application/vnd.openxmlformats-officedocument.presentationml.slideMaster+xml"/>
  <Override PartName="/ppt/slideMasters/slideMaster138.xml" ContentType="application/vnd.openxmlformats-officedocument.presentationml.slideMaster+xml"/>
  <Override PartName="/ppt/slideMasters/slideMaster83.xml" ContentType="application/vnd.openxmlformats-officedocument.presentationml.slideMaster+xml"/>
  <Override PartName="/ppt/slideMasters/slideMaster15.xml" ContentType="application/vnd.openxmlformats-officedocument.presentationml.slideMaster+xml"/>
  <Override PartName="/ppt/slideMasters/slideMaster82.xml" ContentType="application/vnd.openxmlformats-officedocument.presentationml.slideMaster+xml"/>
  <Override PartName="/ppt/slideMasters/slideMaster14.xml" ContentType="application/vnd.openxmlformats-officedocument.presentationml.slideMaster+xml"/>
  <Override PartName="/ppt/slideMasters/slideMaster99.xml" ContentType="application/vnd.openxmlformats-officedocument.presentationml.slideMaster+xml"/>
  <Override PartName="/ppt/slideMasters/slideMaster7.xml" ContentType="application/vnd.openxmlformats-officedocument.presentationml.slideMaster+xml"/>
  <Override PartName="/ppt/slideMasters/slideMaster140.xml" ContentType="application/vnd.openxmlformats-officedocument.presentationml.slideMaster+xml"/>
  <Override PartName="/ppt/slideMasters/slideMaster98.xml" ContentType="application/vnd.openxmlformats-officedocument.presentationml.slideMaster+xml"/>
  <Override PartName="/ppt/slideMasters/slideMaster84.xml" ContentType="application/vnd.openxmlformats-officedocument.presentationml.slideMaster+xml"/>
  <Override PartName="/ppt/slideMasters/slideMaster16.xml" ContentType="application/vnd.openxmlformats-officedocument.presentationml.slideMaster+xml"/>
  <Override PartName="/ppt/slideMasters/slideMaster13.xml" ContentType="application/vnd.openxmlformats-officedocument.presentationml.slideMaster+xml"/>
  <Override PartName="/ppt/slideMasters/slideMaster81.xml" ContentType="application/vnd.openxmlformats-officedocument.presentationml.slideMaster+xml"/>
  <Override PartName="/ppt/slideMasters/slideMaster54.xml" ContentType="application/vnd.openxmlformats-officedocument.presentationml.slideMaster+xml"/>
  <Override PartName="/ppt/slideMasters/slideMaster135.xml" ContentType="application/vnd.openxmlformats-officedocument.presentationml.slideMaster+xml"/>
  <Override PartName="/ppt/slideMasters/slideMaster55.xml" ContentType="application/vnd.openxmlformats-officedocument.presentationml.slideMaster+xml"/>
  <Override PartName="/ppt/slideMasters/slideMaster136.xml" ContentType="application/vnd.openxmlformats-officedocument.presentationml.slideMaster+xml"/>
  <Override PartName="/ppt/slideMasters/slideMaster141.xml" ContentType="application/vnd.openxmlformats-officedocument.presentationml.slideMaster+xml"/>
  <Override PartName="/ppt/slideMasters/slideMaster60.xml" ContentType="application/vnd.openxmlformats-officedocument.presentationml.slideMaster+xml"/>
  <Override PartName="/ppt/slideMasters/slideMaster56.xml" ContentType="application/vnd.openxmlformats-officedocument.presentationml.slideMaster+xml"/>
  <Override PartName="/ppt/slideMasters/slideMaster137.xml" ContentType="application/vnd.openxmlformats-officedocument.presentationml.slideMaster+xml"/>
  <Override PartName="/ppt/slideMasters/slideMaster134.xml" ContentType="application/vnd.openxmlformats-officedocument.presentationml.slideMaster+xml"/>
  <Override PartName="/ppt/slideMasters/slideMaster53.xml" ContentType="application/vnd.openxmlformats-officedocument.presentationml.slideMaster+xml"/>
  <Override PartName="/ppt/slideMasters/slideMaster133.xml" ContentType="application/vnd.openxmlformats-officedocument.presentationml.slideMaster+xml"/>
  <Override PartName="/ppt/slideMasters/slideMaster52.xml" ContentType="application/vnd.openxmlformats-officedocument.presentationml.slideMaster+xml"/>
  <Override PartName="/ppt/slideMasters/slideMaster139.xml" ContentType="application/vnd.openxmlformats-officedocument.presentationml.slideMaster+xml"/>
  <Override PartName="/ppt/slideMasters/slideMaster58.xml" ContentType="application/vnd.openxmlformats-officedocument.presentationml.slideMaster+xml"/>
  <Override PartName="/ppt/slideMasters/slideMaster150.xml" ContentType="application/vnd.openxmlformats-officedocument.presentationml.slideMaster+xml"/>
  <Override PartName="/ppt/slideMasters/slideMaster132.xml" ContentType="application/vnd.openxmlformats-officedocument.presentationml.slideMaster+xml"/>
  <Override PartName="/ppt/slideMasters/slideMaster51.xml" ContentType="application/vnd.openxmlformats-officedocument.presentationml.slideMaster+xml"/>
  <Override PartName="/ppt/slideMasters/slideMaster39.xml" ContentType="application/vnd.openxmlformats-officedocument.presentationml.slideMaster+xml"/>
  <Override PartName="/ppt/slideMasters/slideMaster5.xml" ContentType="application/vnd.openxmlformats-officedocument.presentationml.slideMaster+xml"/>
  <Override PartName="/ppt/slideMasters/slideMaster10.xml" ContentType="application/vnd.openxmlformats-officedocument.presentationml.slideMaster+xml"/>
  <Override PartName="/ppt/slideMasters/slideMaster128.xml" ContentType="application/vnd.openxmlformats-officedocument.presentationml.slideMaster+xml"/>
  <Override PartName="/ppt/slideMasters/slideMaster47.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80.xml" ContentType="application/vnd.openxmlformats-officedocument.presentationml.slideMaster+xml"/>
  <Override PartName="/ppt/slideMasters/slideMaster12.xml" ContentType="application/vnd.openxmlformats-officedocument.presentationml.slideMaster+xml"/>
  <Override PartName="/ppt/slideMasters/slideMaster50.xml" ContentType="application/vnd.openxmlformats-officedocument.presentationml.slideMaster+xml"/>
  <Override PartName="/ppt/slideMasters/slideMaster131.xml" ContentType="application/vnd.openxmlformats-officedocument.presentationml.slideMaster+xml"/>
  <Override PartName="/ppt/slideMasters/slideMaster49.xml" ContentType="application/vnd.openxmlformats-officedocument.presentationml.slideMaster+xml"/>
  <Override PartName="/ppt/slideMasters/slideMaster6.xml" ContentType="application/vnd.openxmlformats-officedocument.presentationml.slideMaster+xml"/>
  <Override PartName="/ppt/slideMasters/slideMaster130.xml" ContentType="application/vnd.openxmlformats-officedocument.presentationml.slideMaster+xml"/>
  <Override PartName="/ppt/slideMasters/slideMaster129.xml" ContentType="application/vnd.openxmlformats-officedocument.presentationml.slideMaster+xml"/>
  <Override PartName="/ppt/slideMasters/slideMaster48.xml" ContentType="application/vnd.openxmlformats-officedocument.presentationml.slideMaster+xml"/>
  <Override PartName="/ppt/slideMasters/slideMaster11.xml" ContentType="application/vnd.openxmlformats-officedocument.presentationml.slideMaster+xml"/>
  <Override PartName="/ppt/slideMasters/slideMaster146.xml" ContentType="application/vnd.openxmlformats-officedocument.presentationml.slideMaster+xml"/>
  <Override PartName="/ppt/slideMasters/slideMaster65.xml" ContentType="application/vnd.openxmlformats-officedocument.presentationml.slideMaster+xml"/>
  <Override PartName="/ppt/slideMasters/slideMaster147.xml" ContentType="application/vnd.openxmlformats-officedocument.presentationml.slideMaster+xml"/>
  <Override PartName="/ppt/slideMasters/slideMaster66.xml" ContentType="application/vnd.openxmlformats-officedocument.presentationml.slideMaster+xml"/>
  <Override PartName="/ppt/slideMasters/slideMaster100.xml" ContentType="application/vnd.openxmlformats-officedocument.presentationml.slideMaster+xml"/>
  <Override PartName="/ppt/slideMasters/slideMaster148.xml" ContentType="application/vnd.openxmlformats-officedocument.presentationml.slideMaster+xml"/>
  <Override PartName="/ppt/slideMasters/slideMaster67.xml" ContentType="application/vnd.openxmlformats-officedocument.presentationml.slideMaster+xml"/>
  <Override PartName="/ppt/slideMasters/slideMaster101.xml" ContentType="application/vnd.openxmlformats-officedocument.presentationml.slideMaster+xml"/>
  <Override PartName="/ppt/slideMasters/slideMaster20.xml" ContentType="application/vnd.openxmlformats-officedocument.presentationml.slideMaster+xml"/>
  <Override PartName="/ppt/slideMasters/slideMaster149.xml" ContentType="application/vnd.openxmlformats-officedocument.presentationml.slideMaster+xml"/>
  <Override PartName="/ppt/slideMasters/slideMaster68.xml" ContentType="application/vnd.openxmlformats-officedocument.presentationml.slideMaster+xml"/>
  <Override PartName="/ppt/slideMasters/slideMaster102.xml" ContentType="application/vnd.openxmlformats-officedocument.presentationml.slideMaster+xml"/>
  <Override PartName="/ppt/slideMasters/slideMaster21.xml" ContentType="application/vnd.openxmlformats-officedocument.presentationml.slideMaster+xml"/>
  <Override PartName="/ppt/slideMasters/slideMaster69.xml" ContentType="application/vnd.openxmlformats-officedocument.presentationml.slideMaster+xml"/>
  <Override PartName="/ppt/slideMasters/slideMaster103.xml" ContentType="application/vnd.openxmlformats-officedocument.presentationml.slideMaster+xml"/>
  <Override PartName="/ppt/slideMasters/slideMaster22.xml" ContentType="application/vnd.openxmlformats-officedocument.presentationml.slideMaster+xml"/>
  <Override PartName="/ppt/slideMasters/slideMaster90.xml" ContentType="application/vnd.openxmlformats-officedocument.presentationml.slideMaster+xml"/>
  <Override PartName="/ppt/slideMasters/slideMaster151.xml" ContentType="application/vnd.openxmlformats-officedocument.presentationml.slideMaster+xml"/>
  <Override PartName="/ppt/slideMasters/slideMaster70.xml" ContentType="application/vnd.openxmlformats-officedocument.presentationml.slideMaster+xml"/>
  <Override PartName="/ppt/slideMasters/slideMaster152.xml" ContentType="application/vnd.openxmlformats-officedocument.presentationml.slideMaster+xml"/>
  <Override PartName="/ppt/slideMasters/slideMaster71.xml" ContentType="application/vnd.openxmlformats-officedocument.presentationml.slideMaster+xml"/>
  <Override PartName="/ppt/slideMasters/slideMaster153.xml" ContentType="application/vnd.openxmlformats-officedocument.presentationml.slideMaster+xml"/>
  <Override PartName="/ppt/slideMasters/slideMaster72.xml" ContentType="application/vnd.openxmlformats-officedocument.presentationml.slideMaster+xml"/>
  <Override PartName="/ppt/slideMasters/slideMaster154.xml" ContentType="application/vnd.openxmlformats-officedocument.presentationml.slideMaster+xml"/>
  <Override PartName="/ppt/slideMasters/slideMaster73.xml" ContentType="application/vnd.openxmlformats-officedocument.presentationml.slideMaster+xml"/>
  <Override PartName="/ppt/slideMasters/slideMaster155.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110.xml" ContentType="application/vnd.openxmlformats-officedocument.presentationml.slideMaster+xml"/>
  <Override PartName="/ppt/slideMasters/slideMaster77.xml" ContentType="application/vnd.openxmlformats-officedocument.presentationml.slideMaster+xml"/>
  <Override PartName="/ppt/slideMasters/slideMaster111.xml" ContentType="application/vnd.openxmlformats-officedocument.presentationml.slideMaster+xml"/>
  <Override PartName="/ppt/slideMasters/slideMaster30.xml" ContentType="application/vnd.openxmlformats-officedocument.presentationml.slideMaster+xml"/>
  <Override PartName="/ppt/slideMasters/slideMaster78.xml" ContentType="application/vnd.openxmlformats-officedocument.presentationml.slideMaster+xml"/>
  <Override PartName="/ppt/slideMasters/slideMaster112.xml" ContentType="application/vnd.openxmlformats-officedocument.presentationml.slideMaster+xml"/>
  <Override PartName="/ppt/slideMasters/slideMaster31.xml" ContentType="application/vnd.openxmlformats-officedocument.presentationml.slideMaster+xml"/>
  <Override PartName="/ppt/slideMasters/slideMaster79.xml" ContentType="application/vnd.openxmlformats-officedocument.presentationml.slideMaster+xml"/>
  <Override PartName="/ppt/slideMasters/slideMaster113.xml" ContentType="application/vnd.openxmlformats-officedocument.presentationml.slideMaster+xml"/>
  <Override PartName="/ppt/slideMasters/slideMaster32.xml" ContentType="application/vnd.openxmlformats-officedocument.presentationml.slideMaster+xml"/>
  <Override PartName="/ppt/slideMasters/slideMaster17.xml" ContentType="application/vnd.openxmlformats-officedocument.presentationml.slideMaster+xml"/>
  <Override PartName="/ppt/slideMasters/slideMaster85.xml" ContentType="application/vnd.openxmlformats-officedocument.presentationml.slideMaster+xml"/>
  <Override PartName="/ppt/slideMasters/slideMaster18.xml" ContentType="application/vnd.openxmlformats-officedocument.presentationml.slideMaster+xml"/>
  <Override PartName="/ppt/slideMasters/slideMaster86.xml" ContentType="application/vnd.openxmlformats-officedocument.presentationml.slideMaster+xml"/>
  <Override PartName="/ppt/slideMasters/slideMaster120.xml" ContentType="application/vnd.openxmlformats-officedocument.presentationml.slideMaster+xml"/>
  <Override PartName="/ppt/slideMasters/slideMaster19.xml" ContentType="application/vnd.openxmlformats-officedocument.presentationml.slideMaster+xml"/>
  <Override PartName="/ppt/slideMasters/slideMaster87.xml" ContentType="application/vnd.openxmlformats-officedocument.presentationml.slideMaster+xml"/>
  <Override PartName="/ppt/slideMasters/slideMaster121.xml" ContentType="application/vnd.openxmlformats-officedocument.presentationml.slideMaster+xml"/>
  <Override PartName="/ppt/slideMasters/slideMaster40.xml" ContentType="application/vnd.openxmlformats-officedocument.presentationml.slideMaster+xml"/>
  <Override PartName="/ppt/slideMasters/slideMaster88.xml" ContentType="application/vnd.openxmlformats-officedocument.presentationml.slideMaster+xml"/>
  <Override PartName="/ppt/slideMasters/slideMaster122.xml" ContentType="application/vnd.openxmlformats-officedocument.presentationml.slideMaster+xml"/>
  <Override PartName="/ppt/slideMasters/slideMaster41.xml" ContentType="application/vnd.openxmlformats-officedocument.presentationml.slideMaster+xml"/>
  <Override PartName="/ppt/slideMasters/slideMaster89.xml" ContentType="application/vnd.openxmlformats-officedocument.presentationml.slideMaster+xml"/>
  <Override PartName="/ppt/slideMasters/slideMaster123.xml" ContentType="application/vnd.openxmlformats-officedocument.presentationml.slideMaster+xml"/>
  <Override PartName="/ppt/slideMasters/slideMaster42.xml" ContentType="application/vnd.openxmlformats-officedocument.presentationml.slideMaster+xml"/>
  <Override PartName="/ppt/slideMasters/slideMaster97.xml" ContentType="application/vnd.openxmlformats-officedocument.presentationml.slideMaster+xml"/>
  <Override PartName="/ppt/slideMasters/slideMaster29.xml" ContentType="application/vnd.openxmlformats-officedocument.presentationml.slideMaster+xml"/>
  <Override PartName="/ppt/slideMasters/slideMaster107.xml" ContentType="application/vnd.openxmlformats-officedocument.presentationml.slideMaster+xml"/>
  <Override PartName="/ppt/slideMasters/slideMaster26.xml" ContentType="application/vnd.openxmlformats-officedocument.presentationml.slideMaster+xml"/>
  <Override PartName="/ppt/slideMasters/slideMaster94.xml" ContentType="application/vnd.openxmlformats-officedocument.presentationml.slideMaster+xml"/>
  <Override PartName="/ppt/slideMasters/slideMaster91.xml" ContentType="application/vnd.openxmlformats-officedocument.presentationml.slideMaster+xml"/>
  <Override PartName="/ppt/slideMasters/slideMaster23.xml" ContentType="application/vnd.openxmlformats-officedocument.presentationml.slideMaster+xml"/>
  <Override PartName="/ppt/slideMasters/slideMaster104.xml" ContentType="application/vnd.openxmlformats-officedocument.presentationml.slideMaster+xml"/>
  <Override PartName="/ppt/slideMasters/slideMaster92.xml" ContentType="application/vnd.openxmlformats-officedocument.presentationml.slideMaster+xml"/>
  <Override PartName="/ppt/slideMasters/slideMaster24.xml" ContentType="application/vnd.openxmlformats-officedocument.presentationml.slideMaster+xml"/>
  <Override PartName="/ppt/slideMasters/slideMaster105.xml" ContentType="application/vnd.openxmlformats-officedocument.presentationml.slideMaster+xml"/>
  <Override PartName="/ppt/slideMasters/slideMaster25.xml" ContentType="application/vnd.openxmlformats-officedocument.presentationml.slideMaster+xml"/>
  <Override PartName="/ppt/slideMasters/slideMaster93.xml" ContentType="application/vnd.openxmlformats-officedocument.presentationml.slideMaster+xml"/>
  <Override PartName="/ppt/slideMasters/slideMaster106.xml" ContentType="application/vnd.openxmlformats-officedocument.presentationml.slideMaster+xml"/>
  <Override PartName="/ppt/presProps.xml" ContentType="application/vnd.openxmlformats-officedocument.presentationml.presProps+xml"/>
  <Override PartName="/ppt/theme/theme126.xml" ContentType="application/vnd.openxmlformats-officedocument.theme+xml"/>
  <Override PartName="/ppt/theme/theme43.xml" ContentType="application/vnd.openxmlformats-officedocument.theme+xml"/>
  <Override PartName="/ppt/theme/theme125.xml" ContentType="application/vnd.openxmlformats-officedocument.theme+xml"/>
  <Override PartName="/ppt/theme/theme42.xml" ContentType="application/vnd.openxmlformats-officedocument.theme+xml"/>
  <Override PartName="/ppt/theme/theme124.xml" ContentType="application/vnd.openxmlformats-officedocument.theme+xml"/>
  <Override PartName="/ppt/theme/theme41.xml" ContentType="application/vnd.openxmlformats-officedocument.theme+xml"/>
  <Override PartName="/ppt/theme/theme123.xml" ContentType="application/vnd.openxmlformats-officedocument.theme+xml"/>
  <Override PartName="/ppt/theme/theme40.xml" ContentType="application/vnd.openxmlformats-officedocument.theme+xml"/>
  <Override PartName="/ppt/theme/theme122.xml" ContentType="application/vnd.openxmlformats-officedocument.theme+xml"/>
  <Override PartName="/ppt/theme/theme121.xml" ContentType="application/vnd.openxmlformats-officedocument.theme+xml"/>
  <Override PartName="/ppt/theme/theme116.xml" ContentType="application/vnd.openxmlformats-officedocument.theme+xml"/>
  <Override PartName="/ppt/theme/theme33.xml" ContentType="application/vnd.openxmlformats-officedocument.theme+xml"/>
  <Override PartName="/ppt/theme/theme115.xml" ContentType="application/vnd.openxmlformats-officedocument.theme+xml"/>
  <Override PartName="/ppt/theme/theme32.xml" ContentType="application/vnd.openxmlformats-officedocument.theme+xml"/>
  <Override PartName="/ppt/theme/theme114.xml" ContentType="application/vnd.openxmlformats-officedocument.theme+xml"/>
  <Override PartName="/ppt/theme/theme31.xml" ContentType="application/vnd.openxmlformats-officedocument.theme+xml"/>
  <Override PartName="/ppt/theme/theme113.xml" ContentType="application/vnd.openxmlformats-officedocument.theme+xml"/>
  <Override PartName="/ppt/theme/theme30.xml" ContentType="application/vnd.openxmlformats-officedocument.theme+xml"/>
  <Override PartName="/ppt/theme/theme112.xml" ContentType="application/vnd.openxmlformats-officedocument.theme+xml"/>
  <Override PartName="/ppt/theme/theme111.xml" ContentType="application/vnd.openxmlformats-officedocument.theme+xml"/>
  <Override PartName="/ppt/theme/theme109.xml" ContentType="application/vnd.openxmlformats-officedocument.theme+xml"/>
  <Override PartName="/ppt/theme/theme26.xml" ContentType="application/vnd.openxmlformats-officedocument.theme+xml"/>
  <Override PartName="/ppt/theme/theme94.xml" ContentType="application/vnd.openxmlformats-officedocument.theme+xml"/>
  <Override PartName="/ppt/theme/theme108.xml" ContentType="application/vnd.openxmlformats-officedocument.theme+xml"/>
  <Override PartName="/ppt/theme/theme25.xml" ContentType="application/vnd.openxmlformats-officedocument.theme+xml"/>
  <Override PartName="/ppt/theme/theme93.xml" ContentType="application/vnd.openxmlformats-officedocument.theme+xml"/>
  <Override PartName="/ppt/theme/theme107.xml" ContentType="application/vnd.openxmlformats-officedocument.theme+xml"/>
  <Override PartName="/ppt/theme/theme24.xml" ContentType="application/vnd.openxmlformats-officedocument.theme+xml"/>
  <Override PartName="/ppt/theme/theme92.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27.xml" ContentType="application/vnd.openxmlformats-officedocument.theme+xml"/>
  <Override PartName="/ppt/theme/theme95.xml" ContentType="application/vnd.openxmlformats-officedocument.theme+xml"/>
  <Override PartName="/ppt/theme/theme5.xml" ContentType="application/vnd.openxmlformats-officedocument.theme+xml"/>
  <Override PartName="/ppt/theme/theme110.xml" ContentType="application/vnd.openxmlformats-officedocument.theme+xml"/>
  <Override PartName="/ppt/theme/theme49.xml" ContentType="application/vnd.openxmlformats-officedocument.theme+xml"/>
  <Override PartName="/ppt/theme/theme3.xml" ContentType="application/vnd.openxmlformats-officedocument.theme+xml"/>
  <Override PartName="/ppt/theme/theme28.xml" ContentType="application/vnd.openxmlformats-officedocument.theme+xml"/>
  <Override PartName="/ppt/theme/theme96.xml" ContentType="application/vnd.openxmlformats-officedocument.theme+xml"/>
  <Override PartName="/ppt/theme/theme6.xml" ContentType="application/vnd.openxmlformats-officedocument.theme+xml"/>
  <Override PartName="/ppt/theme/theme4.xml" ContentType="application/vnd.openxmlformats-officedocument.theme+xml"/>
  <Override PartName="/ppt/theme/theme29.xml" ContentType="application/vnd.openxmlformats-officedocument.theme+xml"/>
  <Override PartName="/ppt/theme/theme97.xml" ContentType="application/vnd.openxmlformats-officedocument.theme+xml"/>
  <Override PartName="/ppt/theme/theme7.xml" ContentType="application/vnd.openxmlformats-officedocument.theme+xml"/>
  <Override PartName="/ppt/theme/theme34.xml" ContentType="application/vnd.openxmlformats-officedocument.theme+xml"/>
  <Override PartName="/ppt/theme/theme117.xml" ContentType="application/vnd.openxmlformats-officedocument.theme+xml"/>
  <Override PartName="/ppt/theme/theme10.xml" ContentType="application/vnd.openxmlformats-officedocument.theme+xml"/>
  <Override PartName="/ppt/theme/theme98.xml" ContentType="application/vnd.openxmlformats-officedocument.theme+xml"/>
  <Override PartName="/ppt/theme/theme8.xml" ContentType="application/vnd.openxmlformats-officedocument.theme+xml"/>
  <Override PartName="/ppt/theme/theme118.xml" ContentType="application/vnd.openxmlformats-officedocument.theme+xml"/>
  <Override PartName="/ppt/theme/theme35.xml" ContentType="application/vnd.openxmlformats-officedocument.theme+xml"/>
  <Override PartName="/ppt/theme/theme99.xml" ContentType="application/vnd.openxmlformats-officedocument.theme+xml"/>
  <Override PartName="/ppt/theme/theme9.xml" ContentType="application/vnd.openxmlformats-officedocument.theme+xml"/>
  <Override PartName="/ppt/theme/theme119.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131.xml" ContentType="application/vnd.openxmlformats-officedocument.theme+xml"/>
  <Override PartName="/ppt/theme/theme151.xml" ContentType="application/vnd.openxmlformats-officedocument.theme+xml"/>
  <Override PartName="/ppt/theme/theme132.xml" ContentType="application/vnd.openxmlformats-officedocument.theme+xml"/>
  <Override PartName="/ppt/theme/theme139.xml" ContentType="application/vnd.openxmlformats-officedocument.theme+xml"/>
  <Override PartName="/ppt/theme/theme56.xml" ContentType="application/vnd.openxmlformats-officedocument.theme+xml"/>
  <Override PartName="/ppt/theme/theme152.xml" ContentType="application/vnd.openxmlformats-officedocument.theme+xml"/>
  <Override PartName="/ppt/theme/theme130.xml" ContentType="application/vnd.openxmlformats-officedocument.theme+xml"/>
  <Override PartName="/ppt/theme/theme69.xml" ContentType="application/vnd.openxmlformats-officedocument.theme+xml"/>
  <Override PartName="/ppt/theme/theme45.xml" ContentType="application/vnd.openxmlformats-officedocument.theme+xml"/>
  <Override PartName="/ppt/theme/theme128.xml" ContentType="application/vnd.openxmlformats-officedocument.theme+xml"/>
  <Override PartName="/ppt/theme/theme138.xml" ContentType="application/vnd.openxmlformats-officedocument.theme+xml"/>
  <Override PartName="/ppt/theme/theme55.xml" ContentType="application/vnd.openxmlformats-officedocument.theme+xml"/>
  <Override PartName="/ppt/theme/theme142.xml" ContentType="application/vnd.openxmlformats-officedocument.theme+xml"/>
  <Override PartName="/ppt/theme/theme150.xml" ContentType="application/vnd.openxmlformats-officedocument.theme+xml"/>
  <Override PartName="/ppt/theme/theme89.xml" ContentType="application/vnd.openxmlformats-officedocument.theme+xml"/>
  <Override PartName="/ppt/theme/theme141.xml" ContentType="application/vnd.openxmlformats-officedocument.theme+xml"/>
  <Override PartName="/ppt/theme/theme140.xml" ContentType="application/vnd.openxmlformats-officedocument.theme+xml"/>
  <Override PartName="/ppt/theme/theme79.xml" ContentType="application/vnd.openxmlformats-officedocument.theme+xml"/>
  <Override PartName="/ppt/theme/theme136.xml" ContentType="application/vnd.openxmlformats-officedocument.theme+xml"/>
  <Override PartName="/ppt/theme/theme53.xml" ContentType="application/vnd.openxmlformats-officedocument.theme+xml"/>
  <Override PartName="/ppt/theme/theme48.xml" ContentType="application/vnd.openxmlformats-officedocument.theme+xml"/>
  <Override PartName="/ppt/theme/theme39.xml" ContentType="application/vnd.openxmlformats-officedocument.theme+xml"/>
  <Override PartName="/ppt/theme/theme100.xml" ContentType="application/vnd.openxmlformats-officedocument.theme+xml"/>
  <Override PartName="/ppt/theme/theme54.xml" ContentType="application/vnd.openxmlformats-officedocument.theme+xml"/>
  <Override PartName="/ppt/theme/theme137.xml" ContentType="application/vnd.openxmlformats-officedocument.theme+xml"/>
  <Override PartName="/ppt/theme/theme135.xml" ContentType="application/vnd.openxmlformats-officedocument.theme+xml"/>
  <Override PartName="/ppt/theme/theme52.xml" ContentType="application/vnd.openxmlformats-officedocument.theme+xml"/>
  <Override PartName="/ppt/theme/theme47.xml" ContentType="application/vnd.openxmlformats-officedocument.theme+xml"/>
  <Override PartName="/ppt/theme/theme134.xml" ContentType="application/vnd.openxmlformats-officedocument.theme+xml"/>
  <Override PartName="/ppt/theme/theme51.xml" ContentType="application/vnd.openxmlformats-officedocument.theme+xml"/>
  <Override PartName="/ppt/theme/theme129.xml" ContentType="application/vnd.openxmlformats-officedocument.theme+xml"/>
  <Override PartName="/ppt/theme/theme46.xml" ContentType="application/vnd.openxmlformats-officedocument.theme+xml"/>
  <Override PartName="/ppt/theme/theme133.xml" ContentType="application/vnd.openxmlformats-officedocument.theme+xml"/>
  <Override PartName="/ppt/theme/theme50.xml" ContentType="application/vnd.openxmlformats-officedocument.theme+xml"/>
  <Override PartName="/ppt/theme/theme1.xml" ContentType="application/vnd.openxmlformats-officedocument.theme+xml"/>
  <Override PartName="/ppt/theme/theme12.xml" ContentType="application/vnd.openxmlformats-officedocument.theme+xml"/>
  <Override PartName="/ppt/theme/theme80.xml" ContentType="application/vnd.openxmlformats-officedocument.theme+xml"/>
  <Override PartName="/ppt/theme/theme13.xml" ContentType="application/vnd.openxmlformats-officedocument.theme+xml"/>
  <Override PartName="/ppt/theme/theme81.xml" ContentType="application/vnd.openxmlformats-officedocument.theme+xml"/>
  <Override PartName="/ppt/theme/theme14.xml" ContentType="application/vnd.openxmlformats-officedocument.theme+xml"/>
  <Override PartName="/ppt/theme/theme82.xml" ContentType="application/vnd.openxmlformats-officedocument.theme+xml"/>
  <Override PartName="/ppt/theme/theme15.xml" ContentType="application/vnd.openxmlformats-officedocument.theme+xml"/>
  <Override PartName="/ppt/theme/theme83.xml" ContentType="application/vnd.openxmlformats-officedocument.theme+xml"/>
  <Override PartName="/ppt/theme/theme57.xml" ContentType="application/vnd.openxmlformats-officedocument.theme+xml"/>
  <Override PartName="/ppt/theme/theme44.xml" ContentType="application/vnd.openxmlformats-officedocument.theme+xml"/>
  <Override PartName="/ppt/theme/theme127.xml" ContentType="application/vnd.openxmlformats-officedocument.theme+xml"/>
  <Override PartName="/ppt/theme/theme16.xml" ContentType="application/vnd.openxmlformats-officedocument.theme+xml"/>
  <Override PartName="/ppt/theme/theme84.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120.xml" ContentType="application/vnd.openxmlformats-officedocument.theme+xml"/>
  <Override PartName="/ppt/theme/theme143.xml" ContentType="application/vnd.openxmlformats-officedocument.theme+xml"/>
  <Override PartName="/ppt/theme/theme60.xml" ContentType="application/vnd.openxmlformats-officedocument.theme+xml"/>
  <Override PartName="/ppt/theme/theme144.xml" ContentType="application/vnd.openxmlformats-officedocument.theme+xml"/>
  <Override PartName="/ppt/theme/theme61.xml" ContentType="application/vnd.openxmlformats-officedocument.theme+xml"/>
  <Override PartName="/ppt/theme/theme145.xml" ContentType="application/vnd.openxmlformats-officedocument.theme+xml"/>
  <Override PartName="/ppt/theme/theme62.xml" ContentType="application/vnd.openxmlformats-officedocument.theme+xml"/>
  <Override PartName="/ppt/theme/theme146.xml" ContentType="application/vnd.openxmlformats-officedocument.theme+xml"/>
  <Override PartName="/ppt/theme/theme63.xml" ContentType="application/vnd.openxmlformats-officedocument.theme+xml"/>
  <Override PartName="/ppt/theme/theme147.xml" ContentType="application/vnd.openxmlformats-officedocument.theme+xml"/>
  <Override PartName="/ppt/theme/theme64.xml" ContentType="application/vnd.openxmlformats-officedocument.theme+xml"/>
  <Override PartName="/ppt/theme/theme148.xml" ContentType="application/vnd.openxmlformats-officedocument.theme+xml"/>
  <Override PartName="/ppt/theme/theme65.xml" ContentType="application/vnd.openxmlformats-officedocument.theme+xml"/>
  <Override PartName="/ppt/theme/theme149.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153.xml" ContentType="application/vnd.openxmlformats-officedocument.theme+xml"/>
  <Override PartName="/ppt/theme/theme70.xml" ContentType="application/vnd.openxmlformats-officedocument.theme+xml"/>
  <Override PartName="/ppt/theme/theme154.xml" ContentType="application/vnd.openxmlformats-officedocument.theme+xml"/>
  <Override PartName="/ppt/theme/theme71.xml" ContentType="application/vnd.openxmlformats-officedocument.theme+xml"/>
  <Override PartName="/ppt/theme/theme155.xml" ContentType="application/vnd.openxmlformats-officedocument.theme+xml"/>
  <Override PartName="/ppt/theme/theme72.xml" ContentType="application/vnd.openxmlformats-officedocument.theme+xml"/>
  <Override PartName="/ppt/theme/theme156.xml" ContentType="application/vnd.openxmlformats-officedocument.theme+xml"/>
  <Override PartName="/ppt/theme/theme73.xml" ContentType="application/vnd.openxmlformats-officedocument.theme+xml"/>
  <Override PartName="/ppt/theme/theme74.xml" ContentType="application/vnd.openxmlformats-officedocument.theme+xml"/>
  <Override PartName="/ppt/theme/theme75.xml" ContentType="application/vnd.openxmlformats-officedocument.theme+xml"/>
  <Override PartName="/ppt/theme/theme76.xml" ContentType="application/vnd.openxmlformats-officedocument.theme+xml"/>
  <Override PartName="/ppt/theme/theme77.xml" ContentType="application/vnd.openxmlformats-officedocument.theme+xml"/>
  <Override PartName="/ppt/theme/theme78.xml" ContentType="application/vnd.openxmlformats-officedocument.theme+xml"/>
  <Override PartName="/ppt/theme/theme17.xml" ContentType="application/vnd.openxmlformats-officedocument.theme+xml"/>
  <Override PartName="/ppt/theme/theme85.xml" ContentType="application/vnd.openxmlformats-officedocument.theme+xml"/>
  <Override PartName="/ppt/theme/theme18.xml" ContentType="application/vnd.openxmlformats-officedocument.theme+xml"/>
  <Override PartName="/ppt/theme/theme86.xml" ContentType="application/vnd.openxmlformats-officedocument.theme+xml"/>
  <Override PartName="/ppt/theme/theme19.xml" ContentType="application/vnd.openxmlformats-officedocument.theme+xml"/>
  <Override PartName="/ppt/theme/theme87.xml" ContentType="application/vnd.openxmlformats-officedocument.theme+xml"/>
  <Override PartName="/ppt/theme/theme88.xml" ContentType="application/vnd.openxmlformats-officedocument.theme+xml"/>
  <Override PartName="/ppt/theme/theme101.xml" ContentType="application/vnd.openxmlformats-officedocument.theme+xml"/>
  <Override PartName="/ppt/theme/theme102.xml" ContentType="application/vnd.openxmlformats-officedocument.theme+xml"/>
  <Override PartName="/ppt/theme/theme20.xml" ContentType="application/vnd.openxmlformats-officedocument.theme+xml"/>
  <Override PartName="/ppt/theme/theme103.xml" ContentType="application/vnd.openxmlformats-officedocument.theme+xml"/>
  <Override PartName="/ppt/theme/theme21.xml" ContentType="application/vnd.openxmlformats-officedocument.theme+xml"/>
  <Override PartName="/ppt/theme/theme104.xml" ContentType="application/vnd.openxmlformats-officedocument.theme+xml"/>
  <Override PartName="/ppt/theme/theme22.xml" ContentType="application/vnd.openxmlformats-officedocument.theme+xml"/>
  <Override PartName="/ppt/theme/theme90.xml" ContentType="application/vnd.openxmlformats-officedocument.theme+xml"/>
  <Override PartName="/ppt/theme/theme105.xml" ContentType="application/vnd.openxmlformats-officedocument.theme+xml"/>
  <Override PartName="/ppt/theme/theme91.xml" ContentType="application/vnd.openxmlformats-officedocument.theme+xml"/>
  <Override PartName="/ppt/theme/theme23.xml" ContentType="application/vnd.openxmlformats-officedocument.theme+xml"/>
  <Override PartName="/ppt/theme/theme106.xml" ContentType="application/vnd.openxmlformats-officedocument.theme+xml"/>
  <Override PartName="/ppt/_rels/presentation.xml.rels" ContentType="application/vnd.openxmlformats-package.relationships+xml"/>
  <Override PartName="/ppt/media/image57.png" ContentType="image/png"/>
  <Override PartName="/ppt/media/image56.png" ContentType="image/png"/>
  <Override PartName="/ppt/media/image55.png" ContentType="image/png"/>
  <Override PartName="/ppt/media/image54.png" ContentType="image/png"/>
  <Override PartName="/ppt/media/image53.png" ContentType="image/png"/>
  <Override PartName="/ppt/media/image101.png" ContentType="image/png"/>
  <Override PartName="/ppt/media/image51.png" ContentType="image/png"/>
  <Override PartName="/ppt/media/image4.jpeg" ContentType="image/jpeg"/>
  <Override PartName="/ppt/media/image95.jpeg" ContentType="image/jpeg"/>
  <Override PartName="/ppt/media/image49.png" ContentType="image/png"/>
  <Override PartName="/ppt/media/image47.png" ContentType="image/png"/>
  <Override PartName="/ppt/media/image46.png" ContentType="image/png"/>
  <Override PartName="/ppt/media/image45.png" ContentType="image/png"/>
  <Override PartName="/ppt/media/image43.png" ContentType="image/png"/>
  <Override PartName="/ppt/media/image41.png" ContentType="image/png"/>
  <Override PartName="/ppt/media/image3.jpeg" ContentType="image/jpeg"/>
  <Override PartName="/ppt/media/image29.jpeg" ContentType="image/jpeg"/>
  <Override PartName="/ppt/media/image94.jpeg" ContentType="image/jpeg"/>
  <Override PartName="/ppt/media/image39.png" ContentType="image/png"/>
  <Override PartName="/ppt/media/image36.png" ContentType="image/png"/>
  <Override PartName="/ppt/media/image9.jpeg" ContentType="image/jpeg"/>
  <Override PartName="/ppt/media/image35.png" ContentType="image/png"/>
  <Override PartName="/ppt/media/image32.gif" ContentType="image/gif"/>
  <Override PartName="/ppt/media/image44.png" ContentType="image/png"/>
  <Override PartName="/ppt/media/image76.jpeg" ContentType="image/jpeg"/>
  <Override PartName="/ppt/media/image31.jpeg" ContentType="image/jpeg"/>
  <Override PartName="/ppt/media/image25.png" ContentType="image/png"/>
  <Override PartName="/ppt/media/image90.png" ContentType="image/png"/>
  <Override PartName="/ppt/media/image48.png" ContentType="image/png"/>
  <Override PartName="/ppt/media/image12.jpeg" ContentType="image/jpeg"/>
  <Override PartName="/ppt/media/image18.png" ContentType="image/png"/>
  <Override PartName="/ppt/media/image13.jpeg" ContentType="image/jpeg"/>
  <Override PartName="/ppt/media/image28.png" ContentType="image/png"/>
  <Override PartName="/ppt/media/image38.png" ContentType="image/png"/>
  <Override PartName="/ppt/media/image14.jpeg" ContentType="image/jpeg"/>
  <Override PartName="/ppt/media/image8.jpeg" ContentType="image/jpeg"/>
  <Override PartName="/ppt/media/image26.png" ContentType="image/png"/>
  <Override PartName="/ppt/media/image91.png" ContentType="image/png"/>
  <Override PartName="/ppt/media/image99.jpeg" ContentType="image/jpeg"/>
  <Override PartName="/ppt/media/image52.png" ContentType="image/png"/>
  <Override PartName="/ppt/media/image11.jpeg" ContentType="image/jpeg"/>
  <Override PartName="/ppt/media/image73.png" ContentType="image/png"/>
  <Override PartName="/ppt/media/image42.png" ContentType="image/png"/>
  <Override PartName="/ppt/media/image22.png" ContentType="image/png"/>
  <Override PartName="/ppt/media/image59.png" ContentType="image/png"/>
  <Override PartName="/ppt/media/image34.gif" ContentType="image/gif"/>
  <Override PartName="/ppt/media/image60.png" ContentType="image/png"/>
  <Override PartName="/ppt/media/image62.png" ContentType="image/png"/>
  <Override PartName="/ppt/media/image64.png" ContentType="image/png"/>
  <Override PartName="/ppt/media/image66.png" ContentType="image/png"/>
  <Override PartName="/ppt/media/image21.png" ContentType="image/png"/>
  <Override PartName="/ppt/media/image67.png" ContentType="image/png"/>
  <Override PartName="/ppt/media/image102.jpeg" ContentType="image/jpeg"/>
  <Override PartName="/ppt/media/image30.png" ContentType="image/png"/>
  <Override PartName="/ppt/media/image27.png" ContentType="image/png"/>
  <Override PartName="/ppt/media/image92.png" ContentType="image/png"/>
  <Override PartName="/ppt/media/image69.png" ContentType="image/png"/>
  <Override PartName="/ppt/media/image82.jpeg" ContentType="image/jpeg"/>
  <Override PartName="/ppt/media/image68.png" ContentType="image/png"/>
  <Override PartName="/ppt/media/image75.jpeg" ContentType="image/jpeg"/>
  <Override PartName="/ppt/media/image70.png" ContentType="image/png"/>
  <Override PartName="/ppt/media/image98.png" ContentType="image/png"/>
  <Override PartName="/ppt/media/image20.tif" ContentType="image/tiff"/>
  <Override PartName="/ppt/media/image93.jpeg" ContentType="image/jpeg"/>
  <Override PartName="/ppt/media/image86.png" ContentType="image/png"/>
  <Override PartName="/ppt/media/image74.jpeg" ContentType="image/jpeg"/>
  <Override PartName="/ppt/media/image24.png" ContentType="image/png"/>
  <Override PartName="/ppt/media/image96.png" ContentType="image/png"/>
  <Override PartName="/ppt/media/image17.png" ContentType="image/png"/>
  <Override PartName="/ppt/media/image72.png" ContentType="image/png"/>
  <Override PartName="/ppt/media/image89.png" ContentType="image/png"/>
  <Override PartName="/ppt/media/image88.png" ContentType="image/png"/>
  <Override PartName="/ppt/media/image87.png" ContentType="image/png"/>
  <Override PartName="/ppt/media/image61.png" ContentType="image/png"/>
  <Override PartName="/ppt/media/image5.jpeg" ContentType="image/jpeg"/>
  <Override PartName="/ppt/media/image50.png" ContentType="image/png"/>
  <Override PartName="/ppt/media/image77.png" ContentType="image/png"/>
  <Override PartName="/ppt/media/image40.png" ContentType="image/png"/>
  <Override PartName="/ppt/media/image79.png" ContentType="image/png"/>
  <Override PartName="/ppt/media/image65.png" ContentType="image/png"/>
  <Override PartName="/ppt/media/image83.jpeg" ContentType="image/jpeg"/>
  <Override PartName="/ppt/media/image78.png" ContentType="image/png"/>
  <Override PartName="/ppt/media/image19.png" ContentType="image/png"/>
  <Override PartName="/ppt/media/image84.png" ContentType="image/png"/>
  <Override PartName="/ppt/media/image58.png" ContentType="image/png"/>
  <Override PartName="/ppt/media/image81.jpeg" ContentType="image/jpeg"/>
  <Override PartName="/ppt/media/image7.jpeg" ContentType="image/jpeg"/>
  <Override PartName="/ppt/media/image16.png" ContentType="image/png"/>
  <Override PartName="/ppt/media/image23.png" ContentType="image/png"/>
  <Override PartName="/ppt/media/image2.png" ContentType="image/png"/>
  <Override PartName="/ppt/media/image80.png" ContentType="image/png"/>
  <Override PartName="/ppt/media/image15.png" ContentType="image/png"/>
  <Override PartName="/ppt/media/image85.png" ContentType="image/png"/>
  <Override PartName="/ppt/media/image37.jpeg" ContentType="image/jpeg"/>
  <Override PartName="/ppt/media/image100.jpeg" ContentType="image/jpeg"/>
  <Override PartName="/ppt/media/image1.png" ContentType="image/png"/>
  <Override PartName="/ppt/media/image33.png" ContentType="image/png"/>
  <Override PartName="/ppt/media/image6.jpeg" ContentType="image/jpeg"/>
  <Override PartName="/ppt/media/image97.jpeg" ContentType="image/jpeg"/>
  <Override PartName="/ppt/media/image71.png" ContentType="image/png"/>
  <Override PartName="/ppt/media/image10.jpeg" ContentType="image/jpeg"/>
  <Override PartName="/ppt/media/image63.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_rels/slideLayout106.xml.rels" ContentType="application/vnd.openxmlformats-package.relationships+xml"/>
  <Override PartName="/ppt/slideLayouts/_rels/slideLayout73.xml.rels" ContentType="application/vnd.openxmlformats-package.relationships+xml"/>
  <Override PartName="/ppt/slideLayouts/_rels/slideLayout105.xml.rels" ContentType="application/vnd.openxmlformats-package.relationships+xml"/>
  <Override PartName="/ppt/slideLayouts/_rels/slideLayout72.xml.rels" ContentType="application/vnd.openxmlformats-package.relationships+xml"/>
  <Override PartName="/ppt/slideLayouts/_rels/slideLayout71.xml.rels" ContentType="application/vnd.openxmlformats-package.relationships+xml"/>
  <Override PartName="/ppt/slideLayouts/_rels/slideLayout70.xml.rels" ContentType="application/vnd.openxmlformats-package.relationships+xml"/>
  <Override PartName="/ppt/slideLayouts/_rels/slideLayout64.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117.xml.rels" ContentType="application/vnd.openxmlformats-package.relationships+xml"/>
  <Override PartName="/ppt/slideLayouts/_rels/slideLayout84.xml.rels" ContentType="application/vnd.openxmlformats-package.relationships+xml"/>
  <Override PartName="/ppt/slideLayouts/_rels/slideLayout16.xml.rels" ContentType="application/vnd.openxmlformats-package.relationships+xml"/>
  <Override PartName="/ppt/slideLayouts/_rels/slideLayout116.xml.rels" ContentType="application/vnd.openxmlformats-package.relationships+xml"/>
  <Override PartName="/ppt/slideLayouts/_rels/slideLayout83.xml.rels" ContentType="application/vnd.openxmlformats-package.relationships+xml"/>
  <Override PartName="/ppt/slideLayouts/_rels/slideLayout15.xml.rels" ContentType="application/vnd.openxmlformats-package.relationships+xml"/>
  <Override PartName="/ppt/slideLayouts/_rels/slideLayout115.xml.rels" ContentType="application/vnd.openxmlformats-package.relationships+xml"/>
  <Override PartName="/ppt/slideLayouts/_rels/slideLayout82.xml.rels" ContentType="application/vnd.openxmlformats-package.relationships+xml"/>
  <Override PartName="/ppt/slideLayouts/_rels/slideLayout14.xml.rels" ContentType="application/vnd.openxmlformats-package.relationships+xml"/>
  <Override PartName="/ppt/slideLayouts/_rels/slideLayout59.xml.rels" ContentType="application/vnd.openxmlformats-package.relationships+xml"/>
  <Override PartName="/ppt/slideLayouts/_rels/slideLayout114.xml.rels" ContentType="application/vnd.openxmlformats-package.relationships+xml"/>
  <Override PartName="/ppt/slideLayouts/_rels/slideLayout81.xml.rels" ContentType="application/vnd.openxmlformats-package.relationships+xml"/>
  <Override PartName="/ppt/slideLayouts/_rels/slideLayout13.xml.rels" ContentType="application/vnd.openxmlformats-package.relationships+xml"/>
  <Override PartName="/ppt/slideLayouts/_rels/slideLayout58.xml.rels" ContentType="application/vnd.openxmlformats-package.relationships+xml"/>
  <Override PartName="/ppt/slideLayouts/_rels/slideLayout113.xml.rels" ContentType="application/vnd.openxmlformats-package.relationships+xml"/>
  <Override PartName="/ppt/slideLayouts/_rels/slideLayout80.xml.rels" ContentType="application/vnd.openxmlformats-package.relationships+xml"/>
  <Override PartName="/ppt/slideLayouts/_rels/slideLayout12.xml.rels" ContentType="application/vnd.openxmlformats-package.relationships+xml"/>
  <Override PartName="/ppt/slideLayouts/_rels/slideLayout57.xml.rels" ContentType="application/vnd.openxmlformats-package.relationships+xml"/>
  <Override PartName="/ppt/slideLayouts/_rels/slideLayout112.xml.rels" ContentType="application/vnd.openxmlformats-package.relationships+xml"/>
  <Override PartName="/ppt/slideLayouts/_rels/slideLayout149.xml.rels" ContentType="application/vnd.openxmlformats-package.relationships+xml"/>
  <Override PartName="/ppt/slideLayouts/_rels/slideLayout36.xml.rels" ContentType="application/vnd.openxmlformats-package.relationships+xml"/>
  <Override PartName="/ppt/slideLayouts/_rels/slideLayout56.xml.rels" ContentType="application/vnd.openxmlformats-package.relationships+xml"/>
  <Override PartName="/ppt/slideLayouts/_rels/slideLayout111.xml.rels" ContentType="application/vnd.openxmlformats-package.relationships+xml"/>
  <Override PartName="/ppt/slideLayouts/_rels/slideLayout148.xml.rels" ContentType="application/vnd.openxmlformats-package.relationships+xml"/>
  <Override PartName="/ppt/slideLayouts/_rels/slideLayout35.xml.rels" ContentType="application/vnd.openxmlformats-package.relationships+xml"/>
  <Override PartName="/ppt/slideLayouts/_rels/slideLayout55.xml.rels" ContentType="application/vnd.openxmlformats-package.relationships+xml"/>
  <Override PartName="/ppt/slideLayouts/_rels/slideLayout110.xml.rels" ContentType="application/vnd.openxmlformats-package.relationships+xml"/>
  <Override PartName="/ppt/slideLayouts/_rels/slideLayout147.xml.rels" ContentType="application/vnd.openxmlformats-package.relationships+xml"/>
  <Override PartName="/ppt/slideLayouts/_rels/slideLayout34.xml.rels" ContentType="application/vnd.openxmlformats-package.relationships+xml"/>
  <Override PartName="/ppt/slideLayouts/_rels/slideLayout146.xml.rels" ContentType="application/vnd.openxmlformats-package.relationships+xml"/>
  <Override PartName="/ppt/slideLayouts/_rels/slideLayout33.xml.rels" ContentType="application/vnd.openxmlformats-package.relationships+xml"/>
  <Override PartName="/ppt/slideLayouts/_rels/slideLayout128.xml.rels" ContentType="application/vnd.openxmlformats-package.relationships+xml"/>
  <Override PartName="/ppt/slideLayouts/_rels/slideLayout53.xml.rels" ContentType="application/vnd.openxmlformats-package.relationships+xml"/>
  <Override PartName="/ppt/slideLayouts/_rels/slideLayout67.xml.rels" ContentType="application/vnd.openxmlformats-package.relationships+xml"/>
  <Override PartName="/ppt/slideLayouts/_rels/slideLayout122.xml.rels" ContentType="application/vnd.openxmlformats-package.relationships+xml"/>
  <Override PartName="/ppt/slideLayouts/_rels/slideLayout46.xml.rels" ContentType="application/vnd.openxmlformats-package.relationships+xml"/>
  <Override PartName="/ppt/slideLayouts/_rels/slideLayout101.xml.rels" ContentType="application/vnd.openxmlformats-package.relationships+xml"/>
  <Override PartName="/ppt/slideLayouts/_rels/slideLayout66.xml.rels" ContentType="application/vnd.openxmlformats-package.relationships+xml"/>
  <Override PartName="/ppt/slideLayouts/_rels/slideLayout121.xml.rels" ContentType="application/vnd.openxmlformats-package.relationships+xml"/>
  <Override PartName="/ppt/slideLayouts/_rels/slideLayout45.xml.rels" ContentType="application/vnd.openxmlformats-package.relationships+xml"/>
  <Override PartName="/ppt/slideLayouts/_rels/slideLayout10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49.xml.rels" ContentType="application/vnd.openxmlformats-package.relationships+xml"/>
  <Override PartName="/ppt/slideLayouts/_rels/slideLayout104.xml.rels" ContentType="application/vnd.openxmlformats-package.relationships+xml"/>
  <Override PartName="/ppt/slideLayouts/_rels/slideLayout52.xml.rels" ContentType="application/vnd.openxmlformats-package.relationships+xml"/>
  <Override PartName="/ppt/slideLayouts/_rels/slideLayout89.xml.rels" ContentType="application/vnd.openxmlformats-package.relationships+xml"/>
  <Override PartName="/ppt/slideLayouts/_rels/slideLayout144.xml.rels" ContentType="application/vnd.openxmlformats-package.relationships+xml"/>
  <Override PartName="/ppt/slideLayouts/_rels/slideLayout150.xml.rels" ContentType="application/vnd.openxmlformats-package.relationships+xml"/>
  <Override PartName="/ppt/slideLayouts/_rels/slideLayout151.xml.rels" ContentType="application/vnd.openxmlformats-package.relationships+xml"/>
  <Override PartName="/ppt/slideLayouts/_rels/slideLayout51.xml.rels" ContentType="application/vnd.openxmlformats-package.relationships+xml"/>
  <Override PartName="/ppt/slideLayouts/_rels/slideLayout88.xml.rels" ContentType="application/vnd.openxmlformats-package.relationships+xml"/>
  <Override PartName="/ppt/slideLayouts/_rels/slideLayout143.xml.rels" ContentType="application/vnd.openxmlformats-package.relationships+xml"/>
  <Override PartName="/ppt/slideLayouts/_rels/slideLayout95.xml.rels" ContentType="application/vnd.openxmlformats-package.relationships+xml"/>
  <Override PartName="/ppt/slideLayouts/_rels/slideLayout27.xml.rels" ContentType="application/vnd.openxmlformats-package.relationships+xml"/>
  <Override PartName="/ppt/slideLayouts/_rels/slideLayout99.xml.rels" ContentType="application/vnd.openxmlformats-package.relationships+xml"/>
  <Override PartName="/ppt/slideLayouts/_rels/slideLayout154.xml.rels" ContentType="application/vnd.openxmlformats-package.relationships+xml"/>
  <Override PartName="/ppt/slideLayouts/_rels/slideLayout96.xml.rels" ContentType="application/vnd.openxmlformats-package.relationships+xml"/>
  <Override PartName="/ppt/slideLayouts/_rels/slideLayout28.xml.rels" ContentType="application/vnd.openxmlformats-package.relationships+xml"/>
  <Override PartName="/ppt/slideLayouts/_rels/slideLayout102.xml.rels" ContentType="application/vnd.openxmlformats-package.relationships+xml"/>
  <Override PartName="/ppt/slideLayouts/_rels/slideLayout47.xml.rels" ContentType="application/vnd.openxmlformats-package.relationships+xml"/>
  <Override PartName="/ppt/slideLayouts/_rels/slideLayout50.xml.rels" ContentType="application/vnd.openxmlformats-package.relationships+xml"/>
  <Override PartName="/ppt/slideLayouts/_rels/slideLayout142.xml.rels" ContentType="application/vnd.openxmlformats-package.relationships+xml"/>
  <Override PartName="/ppt/slideLayouts/_rels/slideLayout98.xml.rels" ContentType="application/vnd.openxmlformats-package.relationships+xml"/>
  <Override PartName="/ppt/slideLayouts/_rels/slideLayout153.xml.rels" ContentType="application/vnd.openxmlformats-package.relationships+xml"/>
  <Override PartName="/ppt/slideLayouts/_rels/slideLayout87.xml.rels" ContentType="application/vnd.openxmlformats-package.relationships+xml"/>
  <Override PartName="/ppt/slideLayouts/_rels/slideLayout19.xml.rels" ContentType="application/vnd.openxmlformats-package.relationships+xml"/>
  <Override PartName="/ppt/slideLayouts/_rels/slideLayout141.xml.rels" ContentType="application/vnd.openxmlformats-package.relationships+xml"/>
  <Override PartName="/ppt/slideLayouts/_rels/slideLayout29.xml.rels" ContentType="application/vnd.openxmlformats-package.relationships+xml"/>
  <Override PartName="/ppt/slideLayouts/_rels/slideLayout97.xml.rels" ContentType="application/vnd.openxmlformats-package.relationships+xml"/>
  <Override PartName="/ppt/slideLayouts/_rels/slideLayout152.xml.rels" ContentType="application/vnd.openxmlformats-package.relationships+xml"/>
  <Override PartName="/ppt/slideLayouts/_rels/slideLayout86.xml.rels" ContentType="application/vnd.openxmlformats-package.relationships+xml"/>
  <Override PartName="/ppt/slideLayouts/_rels/slideLayout18.xml.rels" ContentType="application/vnd.openxmlformats-package.relationships+xml"/>
  <Override PartName="/ppt/slideLayouts/_rels/slideLayout118.xml.rels" ContentType="application/vnd.openxmlformats-package.relationships+xml"/>
  <Override PartName="/ppt/slideLayouts/_rels/slideLayout119.xml.rels" ContentType="application/vnd.openxmlformats-package.relationships+xml"/>
  <Override PartName="/ppt/slideLayouts/_rels/slideLayout17.xml.rels" ContentType="application/vnd.openxmlformats-package.relationships+xml"/>
  <Override PartName="/ppt/slideLayouts/_rels/slideLayout85.xml.rels" ContentType="application/vnd.openxmlformats-package.relationships+xml"/>
  <Override PartName="/ppt/slideLayouts/_rels/slideLayout140.xml.rels" ContentType="application/vnd.openxmlformats-package.relationships+xml"/>
  <Override PartName="/ppt/slideLayouts/_rels/slideLayout79.xml.rels" ContentType="application/vnd.openxmlformats-package.relationships+xml"/>
  <Override PartName="/ppt/slideLayouts/_rels/slideLayout9.xml.rels" ContentType="application/vnd.openxmlformats-package.relationships+xml"/>
  <Override PartName="/ppt/slideLayouts/_rels/slideLayout134.xml.rels" ContentType="application/vnd.openxmlformats-package.relationships+xml"/>
  <Override PartName="/ppt/slideLayouts/_rels/slideLayout78.xml.rels" ContentType="application/vnd.openxmlformats-package.relationships+xml"/>
  <Override PartName="/ppt/slideLayouts/_rels/slideLayout8.xml.rels" ContentType="application/vnd.openxmlformats-package.relationships+xml"/>
  <Override PartName="/ppt/slideLayouts/_rels/slideLayout133.xml.rels" ContentType="application/vnd.openxmlformats-package.relationships+xml"/>
  <Override PartName="/ppt/slideLayouts/_rels/slideLayout77.xml.rels" ContentType="application/vnd.openxmlformats-package.relationships+xml"/>
  <Override PartName="/ppt/slideLayouts/_rels/slideLayout7.xml.rels" ContentType="application/vnd.openxmlformats-package.relationships+xml"/>
  <Override PartName="/ppt/slideLayouts/_rels/slideLayout132.xml.rels" ContentType="application/vnd.openxmlformats-package.relationships+xml"/>
  <Override PartName="/ppt/slideLayouts/_rels/slideLayout76.xml.rels" ContentType="application/vnd.openxmlformats-package.relationships+xml"/>
  <Override PartName="/ppt/slideLayouts/_rels/slideLayout74.xml.rels" ContentType="application/vnd.openxmlformats-package.relationships+xml"/>
  <Override PartName="/ppt/slideLayouts/_rels/slideLayout108.xml.rels" ContentType="application/vnd.openxmlformats-package.relationships+xml"/>
  <Override PartName="/ppt/slideLayouts/_rels/slideLayout109.xml.rels" ContentType="application/vnd.openxmlformats-package.relationships+xml"/>
  <Override PartName="/ppt/slideLayouts/_rels/slideLayout75.xml.rels" ContentType="application/vnd.openxmlformats-package.relationships+xml"/>
  <Override PartName="/ppt/slideLayouts/_rels/slideLayout107.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155.xml.rels" ContentType="application/vnd.openxmlformats-package.relationships+xml"/>
  <Override PartName="/ppt/slideLayouts/_rels/slideLayout43.xml.rels" ContentType="application/vnd.openxmlformats-package.relationships+xml"/>
  <Override PartName="/ppt/slideLayouts/_rels/slideLayout156.xml.rels" ContentType="application/vnd.openxmlformats-package.relationships+xml"/>
  <Override PartName="/ppt/slideLayouts/_rels/slideLayout32.xml.rels" ContentType="application/vnd.openxmlformats-package.relationships+xml"/>
  <Override PartName="/ppt/slideLayouts/_rels/slideLayout145.xml.rels" ContentType="application/vnd.openxmlformats-package.relationships+xml"/>
  <Override PartName="/ppt/slideLayouts/_rels/slideLayout44.xml.rels" ContentType="application/vnd.openxmlformats-package.relationships+xml"/>
  <Override PartName="/ppt/slideLayouts/_rels/slideLayout157.xml.rels" ContentType="application/vnd.openxmlformats-package.relationships+xml"/>
  <Override PartName="/ppt/slideLayouts/_rels/slideLayout31.xml.rels" ContentType="application/vnd.openxmlformats-package.relationships+xml"/>
  <Override PartName="/ppt/slideLayouts/_rels/slideLayout30.xml.rels" ContentType="application/vnd.openxmlformats-package.relationships+xml"/>
  <Override PartName="/ppt/slideLayouts/_rels/slideLayout139.xml.rels" ContentType="application/vnd.openxmlformats-package.relationships+xml"/>
  <Override PartName="/ppt/slideLayouts/_rels/slideLayout138.xml.rels" ContentType="application/vnd.openxmlformats-package.relationships+xml"/>
  <Override PartName="/ppt/slideLayouts/_rels/slideLayout137.xml.rels" ContentType="application/vnd.openxmlformats-package.relationships+xml"/>
  <Override PartName="/ppt/slideLayouts/_rels/slideLayout136.xml.rels" ContentType="application/vnd.openxmlformats-package.relationships+xml"/>
  <Override PartName="/ppt/slideLayouts/_rels/slideLayout135.xml.rels" ContentType="application/vnd.openxmlformats-package.relationships+xml"/>
  <Override PartName="/ppt/slideLayouts/_rels/slideLayout129.xml.rels" ContentType="application/vnd.openxmlformats-package.relationships+xml"/>
  <Override PartName="/ppt/slideLayouts/_rels/slideLayout54.xml.rels" ContentType="application/vnd.openxmlformats-package.relationships+xml"/>
  <Override PartName="/ppt/slideLayouts/_rels/slideLayout120.xml.rels" ContentType="application/vnd.openxmlformats-package.relationships+xml"/>
  <Override PartName="/ppt/slideLayouts/_rels/slideLayout65.xml.rels" ContentType="application/vnd.openxmlformats-package.relationships+xml"/>
  <Override PartName="/ppt/slideLayouts/_rels/slideLayout127.xml.rels" ContentType="application/vnd.openxmlformats-package.relationships+xml"/>
  <Override PartName="/ppt/slideLayouts/_rels/slideLayout48.xml.rels" ContentType="application/vnd.openxmlformats-package.relationships+xml"/>
  <Override PartName="/ppt/slideLayouts/_rels/slideLayout103.xml.rels" ContentType="application/vnd.openxmlformats-package.relationships+xml"/>
  <Override PartName="/ppt/slideLayouts/_rels/slideLayout11.xml.rels" ContentType="application/vnd.openxmlformats-package.relationships+xml"/>
  <Override PartName="/ppt/slideLayouts/_rels/slideLayout21.xml.rels" ContentType="application/vnd.openxmlformats-package.relationships+xml"/>
  <Override PartName="/ppt/slideLayouts/_rels/slideLayout1.xml.rels" ContentType="application/vnd.openxmlformats-package.relationships+xml"/>
  <Override PartName="/ppt/slideLayouts/_rels/slideLayout126.xml.rels" ContentType="application/vnd.openxmlformats-package.relationships+xml"/>
  <Override PartName="/ppt/slideLayouts/_rels/slideLayout10.xml.rels" ContentType="application/vnd.openxmlformats-package.relationships+xml"/>
  <Override PartName="/ppt/slideLayouts/_rels/slideLayout20.xml.rels" ContentType="application/vnd.openxmlformats-package.relationships+xml"/>
  <Override PartName="/ppt/slideLayouts/_rels/slideLayout4.xml.rels" ContentType="application/vnd.openxmlformats-package.relationships+xml"/>
  <Override PartName="/ppt/slideLayouts/_rels/slideLayout92.xml.rels" ContentType="application/vnd.openxmlformats-package.relationships+xml"/>
  <Override PartName="/ppt/slideLayouts/_rels/slideLayout24.xml.rels" ContentType="application/vnd.openxmlformats-package.relationships+xml"/>
  <Override PartName="/ppt/slideLayouts/_rels/slideLayout125.xml.rels" ContentType="application/vnd.openxmlformats-package.relationships+xml"/>
  <Override PartName="/ppt/slideLayouts/_rels/slideLayout94.xml.rels" ContentType="application/vnd.openxmlformats-package.relationships+xml"/>
  <Override PartName="/ppt/slideLayouts/_rels/slideLayout26.xml.rels" ContentType="application/vnd.openxmlformats-package.relationships+xml"/>
  <Override PartName="/ppt/slideLayouts/_rels/slideLayout131.xml.rels" ContentType="application/vnd.openxmlformats-package.relationships+xml"/>
  <Override PartName="/ppt/slideLayouts/_rels/slideLayout6.xml.rels" ContentType="application/vnd.openxmlformats-package.relationships+xml"/>
  <Override PartName="/ppt/slideLayouts/_rels/slideLayout91.xml.rels" ContentType="application/vnd.openxmlformats-package.relationships+xml"/>
  <Override PartName="/ppt/slideLayouts/_rels/slideLayout23.xml.rels" ContentType="application/vnd.openxmlformats-package.relationships+xml"/>
  <Override PartName="/ppt/slideLayouts/_rels/slideLayout3.xml.rels" ContentType="application/vnd.openxmlformats-package.relationships+xml"/>
  <Override PartName="/ppt/slideLayouts/_rels/slideLayout124.xml.rels" ContentType="application/vnd.openxmlformats-package.relationships+xml"/>
  <Override PartName="/ppt/slideLayouts/_rels/slideLayout69.xml.rels" ContentType="application/vnd.openxmlformats-package.relationships+xml"/>
  <Override PartName="/ppt/slideLayouts/_rels/slideLayout93.xml.rels" ContentType="application/vnd.openxmlformats-package.relationships+xml"/>
  <Override PartName="/ppt/slideLayouts/_rels/slideLayout25.xml.rels" ContentType="application/vnd.openxmlformats-package.relationships+xml"/>
  <Override PartName="/ppt/slideLayouts/_rels/slideLayout130.xml.rels" ContentType="application/vnd.openxmlformats-package.relationships+xml"/>
  <Override PartName="/ppt/slideLayouts/_rels/slideLayout5.xml.rels" ContentType="application/vnd.openxmlformats-package.relationships+xml"/>
  <Override PartName="/ppt/slideLayouts/_rels/slideLayout90.xml.rels" ContentType="application/vnd.openxmlformats-package.relationships+xml"/>
  <Override PartName="/ppt/slideLayouts/_rels/slideLayout22.xml.rels" ContentType="application/vnd.openxmlformats-package.relationships+xml"/>
  <Override PartName="/ppt/slideLayouts/_rels/slideLayout2.xml.rels" ContentType="application/vnd.openxmlformats-package.relationships+xml"/>
  <Override PartName="/ppt/slideLayouts/_rels/slideLayout123.xml.rels" ContentType="application/vnd.openxmlformats-package.relationships+xml"/>
  <Override PartName="/ppt/slideLayouts/_rels/slideLayout68.xml.rels" ContentType="application/vnd.openxmlformats-package.relationships+xml"/>
  <Override PartName="/ppt/slideLayouts/_rels/slideLayout39.xml.rels" ContentType="application/vnd.openxmlformats-package.relationships+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29.xml" ContentType="application/vnd.openxmlformats-officedocument.presentationml.slideLayout+xml"/>
  <Override PartName="/ppt/slideLayouts/slideLayout96.xml" ContentType="application/vnd.openxmlformats-officedocument.presentationml.slideLayout+xml"/>
  <Override PartName="/ppt/slideLayouts/slideLayout28.xml" ContentType="application/vnd.openxmlformats-officedocument.presentationml.slideLayout+xml"/>
  <Override PartName="/ppt/slideLayouts/slideLayout95.xml" ContentType="application/vnd.openxmlformats-officedocument.presentationml.slideLayout+xml"/>
  <Override PartName="/ppt/slideLayouts/slideLayout27.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19.xml" ContentType="application/vnd.openxmlformats-officedocument.presentationml.slideLayout+xml"/>
  <Override PartName="/ppt/slideLayouts/slideLayout119.xml" ContentType="application/vnd.openxmlformats-officedocument.presentationml.slideLayout+xml"/>
  <Override PartName="/ppt/slideLayouts/slideLayout86.xml" ContentType="application/vnd.openxmlformats-officedocument.presentationml.slideLayout+xml"/>
  <Override PartName="/ppt/slideLayouts/slideLayout18.xml" ContentType="application/vnd.openxmlformats-officedocument.presentationml.slideLayout+xml"/>
  <Override PartName="/ppt/slideLayouts/slideLayout118.xml" ContentType="application/vnd.openxmlformats-officedocument.presentationml.slideLayout+xml"/>
  <Override PartName="/ppt/slideLayouts/slideLayout85.xml" ContentType="application/vnd.openxmlformats-officedocument.presentationml.slideLayout+xml"/>
  <Override PartName="/ppt/slideLayouts/slideLayout17.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109.xml" ContentType="application/vnd.openxmlformats-officedocument.presentationml.slideLayout+xml"/>
  <Override PartName="/ppt/slideLayouts/slideLayout76.xml" ContentType="application/vnd.openxmlformats-officedocument.presentationml.slideLayout+xml"/>
  <Override PartName="/ppt/slideLayouts/slideLayout108.xml" ContentType="application/vnd.openxmlformats-officedocument.presentationml.slideLayout+xml"/>
  <Override PartName="/ppt/slideLayouts/slideLayout75.xml" ContentType="application/vnd.openxmlformats-officedocument.presentationml.slideLayout+xml"/>
  <Override PartName="/ppt/slideLayouts/slideLayout107.xml" ContentType="application/vnd.openxmlformats-officedocument.presentationml.slideLayout+xml"/>
  <Override PartName="/ppt/slideLayouts/slideLayout74.xml" ContentType="application/vnd.openxmlformats-officedocument.presentationml.slideLayout+xml"/>
  <Override PartName="/ppt/slideLayouts/slideLayout49.xml" ContentType="application/vnd.openxmlformats-officedocument.presentationml.slideLayout+xml"/>
  <Override PartName="/ppt/slideLayouts/slideLayout147.xml" ContentType="application/vnd.openxmlformats-officedocument.presentationml.slideLayout+xml"/>
  <Override PartName="/ppt/slideLayouts/slideLayout37.xml" ContentType="application/vnd.openxmlformats-officedocument.presentationml.slideLayout+xml"/>
  <Override PartName="/ppt/slideLayouts/slideLayout135.xml" ContentType="application/vnd.openxmlformats-officedocument.presentationml.slideLayout+xml"/>
  <Override PartName="/ppt/slideLayouts/slideLayout38.xml" ContentType="application/vnd.openxmlformats-officedocument.presentationml.slideLayout+xml"/>
  <Override PartName="/ppt/slideLayouts/slideLayout136.xml" ContentType="application/vnd.openxmlformats-officedocument.presentationml.slideLayout+xml"/>
  <Override PartName="/ppt/slideLayouts/slideLayout121.xml" ContentType="application/vnd.openxmlformats-officedocument.presentationml.slideLayout+xml"/>
  <Override PartName="/ppt/slideLayouts/slideLayout55.xml" ContentType="application/vnd.openxmlformats-officedocument.presentationml.slideLayout+xml"/>
  <Override PartName="/ppt/slideLayouts/slideLayout153.xml" ContentType="application/vnd.openxmlformats-officedocument.presentationml.slideLayout+xml"/>
  <Override PartName="/ppt/slideLayouts/slideLayout122.xml" ContentType="application/vnd.openxmlformats-officedocument.presentationml.slideLayout+xml"/>
  <Override PartName="/ppt/slideLayouts/slideLayout9.xml" ContentType="application/vnd.openxmlformats-officedocument.presentationml.slideLayout+xml"/>
  <Override PartName="/ppt/slideLayouts/slideLayout56.xml" ContentType="application/vnd.openxmlformats-officedocument.presentationml.slideLayout+xml"/>
  <Override PartName="/ppt/slideLayouts/slideLayout154.xml" ContentType="application/vnd.openxmlformats-officedocument.presentationml.slideLayout+xml"/>
  <Override PartName="/ppt/slideLayouts/slideLayout128.xml" ContentType="application/vnd.openxmlformats-officedocument.presentationml.slideLayout+xml"/>
  <Override PartName="/ppt/slideLayouts/slideLayout43.xml" ContentType="application/vnd.openxmlformats-officedocument.presentationml.slideLayout+xml"/>
  <Override PartName="/ppt/slideLayouts/slideLayout141.xml" ContentType="application/vnd.openxmlformats-officedocument.presentationml.slideLayout+xml"/>
  <Override PartName="/ppt/slideLayouts/slideLayout146.xml" ContentType="application/vnd.openxmlformats-officedocument.presentationml.slideLayout+xml"/>
  <Override PartName="/ppt/slideLayouts/slideLayout48.xml" ContentType="application/vnd.openxmlformats-officedocument.presentationml.slideLayout+xml"/>
  <Override PartName="/ppt/slideLayouts/slideLayout110.xml" ContentType="application/vnd.openxmlformats-officedocument.presentationml.slideLayout+xml"/>
  <Override PartName="/ppt/slideLayouts/slideLayout44.xml" ContentType="application/vnd.openxmlformats-officedocument.presentationml.slideLayout+xml"/>
  <Override PartName="/ppt/slideLayouts/slideLayout142.xml" ContentType="application/vnd.openxmlformats-officedocument.presentationml.slideLayout+xml"/>
  <Override PartName="/ppt/slideLayouts/slideLayout111.xml" ContentType="application/vnd.openxmlformats-officedocument.presentationml.slideLayout+xml"/>
  <Override PartName="/ppt/slideLayouts/slideLayout45.xml" ContentType="application/vnd.openxmlformats-officedocument.presentationml.slideLayout+xml"/>
  <Override PartName="/ppt/slideLayouts/slideLayout143.xml" ContentType="application/vnd.openxmlformats-officedocument.presentationml.slideLayout+xml"/>
  <Override PartName="/ppt/slideLayouts/slideLayout148.xml" ContentType="application/vnd.openxmlformats-officedocument.presentationml.slideLayout+xml"/>
  <Override PartName="/ppt/slideLayouts/slideLayout150.xml" ContentType="application/vnd.openxmlformats-officedocument.presentationml.slideLayout+xml"/>
  <Override PartName="/ppt/slideLayouts/slideLayout52.xml" ContentType="application/vnd.openxmlformats-officedocument.presentationml.slideLayout+xml"/>
  <Override PartName="/ppt/slideLayouts/slideLayout46.xml" ContentType="application/vnd.openxmlformats-officedocument.presentationml.slideLayout+xml"/>
  <Override PartName="/ppt/slideLayouts/slideLayout144.xml" ContentType="application/vnd.openxmlformats-officedocument.presentationml.slideLayout+xml"/>
  <Override PartName="/ppt/slideLayouts/slideLayout149.xml" ContentType="application/vnd.openxmlformats-officedocument.presentationml.slideLayout+xml"/>
  <Override PartName="/ppt/slideLayouts/slideLayout151.xml" ContentType="application/vnd.openxmlformats-officedocument.presentationml.slideLayout+xml"/>
  <Override PartName="/ppt/slideLayouts/slideLayout53.xml" ContentType="application/vnd.openxmlformats-officedocument.presentationml.slideLayout+xml"/>
  <Override PartName="/ppt/slideLayouts/slideLayout152.xml" ContentType="application/vnd.openxmlformats-officedocument.presentationml.slideLayout+xml"/>
  <Override PartName="/ppt/slideLayouts/slideLayout54.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155.xml" ContentType="application/vnd.openxmlformats-officedocument.presentationml.slideLayout+xml"/>
  <Override PartName="/ppt/slideLayouts/slideLayout57.xml" ContentType="application/vnd.openxmlformats-officedocument.presentationml.slideLayout+xml"/>
  <Override PartName="/ppt/slideLayouts/slideLayout156.xml" ContentType="application/vnd.openxmlformats-officedocument.presentationml.slideLayout+xml"/>
  <Override PartName="/ppt/slideLayouts/slideLayout58.xml" ContentType="application/vnd.openxmlformats-officedocument.presentationml.slideLayout+xml"/>
  <Override PartName="/ppt/slideLayouts/slideLayout42.xml" ContentType="application/vnd.openxmlformats-officedocument.presentationml.slideLayout+xml"/>
  <Override PartName="/ppt/slideLayouts/slideLayout140.xml" ContentType="application/vnd.openxmlformats-officedocument.presentationml.slideLayout+xml"/>
  <Override PartName="/ppt/slideLayouts/slideLayout145.xml" ContentType="application/vnd.openxmlformats-officedocument.presentationml.slideLayout+xml"/>
  <Override PartName="/ppt/slideLayouts/slideLayout47.xml" ContentType="application/vnd.openxmlformats-officedocument.presentationml.slideLayout+xml"/>
  <Override PartName="/ppt/slideLayouts/slideLayout157.xml" ContentType="application/vnd.openxmlformats-officedocument.presentationml.slideLayout+xml"/>
  <Override PartName="/ppt/slideLayouts/slideLayout59.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6.xml" ContentType="application/vnd.openxmlformats-officedocument.presentationml.slideLayout+xml"/>
  <Override PartName="/ppt/slideLayouts/slideLayout134.xml" ContentType="application/vnd.openxmlformats-officedocument.presentationml.slideLayout+xml"/>
  <Override PartName="/ppt/slideLayouts/slideLayout139.xml" ContentType="application/vnd.openxmlformats-officedocument.presentationml.slideLayout+xml"/>
  <Override PartName="/ppt/slideLayouts/slideLayout35.xml" ContentType="application/vnd.openxmlformats-officedocument.presentationml.slideLayout+xml"/>
  <Override PartName="/ppt/slideLayouts/slideLayout133.xml" ContentType="application/vnd.openxmlformats-officedocument.presentationml.slideLayout+xml"/>
  <Override PartName="/ppt/slideLayouts/slideLayout138.xml" ContentType="application/vnd.openxmlformats-officedocument.presentationml.slideLayout+xml"/>
  <Override PartName="/ppt/slideLayouts/slideLayout34.xml" ContentType="application/vnd.openxmlformats-officedocument.presentationml.slideLayout+xml"/>
  <Override PartName="/ppt/slideLayouts/slideLayout132.xml" ContentType="application/vnd.openxmlformats-officedocument.presentationml.slideLayout+xml"/>
  <Override PartName="/ppt/slideLayouts/slideLayout137.xml" ContentType="application/vnd.openxmlformats-officedocument.presentationml.slideLayout+xml"/>
  <Override PartName="/ppt/slideLayouts/slideLayout39.xml" ContentType="application/vnd.openxmlformats-officedocument.presentationml.slideLayout+xml"/>
  <Override PartName="/ppt/slideLayouts/slideLayout33.xml" ContentType="application/vnd.openxmlformats-officedocument.presentationml.slideLayout+xml"/>
  <Override PartName="/ppt/slideLayouts/slideLayout131.xml" ContentType="application/vnd.openxmlformats-officedocument.presentationml.slideLayout+xml"/>
  <Override PartName="/ppt/slideLayouts/slideLayout32.xml" ContentType="application/vnd.openxmlformats-officedocument.presentationml.slideLayout+xml"/>
  <Override PartName="/ppt/slideLayouts/slideLayout130.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29.xml" ContentType="application/vnd.openxmlformats-officedocument.presentationml.slideLayout+xml"/>
  <Override PartName="/ppt/slideLayouts/slideLayout120.xml" ContentType="application/vnd.openxmlformats-officedocument.presentationml.slideLayout+xml"/>
  <Override PartName="/ppt/slideLayouts/slideLayout127.xml" ContentType="application/vnd.openxmlformats-officedocument.presentationml.slideLayout+xml"/>
  <Override PartName="/ppt/slideLayouts/slideLayout11.xml" ContentType="application/vnd.openxmlformats-officedocument.presentationml.slideLayout+xml"/>
  <Override PartName="/ppt/slideLayouts/slideLayout21.xml" ContentType="application/vnd.openxmlformats-officedocument.presentationml.slideLayout+xml"/>
  <Override PartName="/ppt/slideLayouts/slideLayout126.xml" ContentType="application/vnd.openxmlformats-officedocument.presentationml.slideLayout+xml"/>
  <Override PartName="/ppt/slideLayouts/slideLayout10.xml" ContentType="application/vnd.openxmlformats-officedocument.presentationml.slideLayout+xml"/>
  <Override PartName="/ppt/slideLayouts/slideLayout20.xml" ContentType="application/vnd.openxmlformats-officedocument.presentationml.slideLayout+xml"/>
  <Override PartName="/ppt/slideLayouts/slideLayout24.xml" ContentType="application/vnd.openxmlformats-officedocument.presentationml.slideLayout+xml"/>
  <Override PartName="/ppt/slideLayouts/slideLayout92.xml" ContentType="application/vnd.openxmlformats-officedocument.presentationml.slideLayout+xml"/>
  <Override PartName="/ppt/slideLayouts/slideLayout125.xml" ContentType="application/vnd.openxmlformats-officedocument.presentationml.slideLayout+xml"/>
  <Override PartName="/ppt/slideLayouts/slideLayout94.xml" ContentType="application/vnd.openxmlformats-officedocument.presentationml.slideLayout+xml"/>
  <Override PartName="/ppt/slideLayouts/slideLayout26.xml" ContentType="application/vnd.openxmlformats-officedocument.presentationml.slideLayout+xml"/>
  <Override PartName="/ppt/slideLayouts/slideLayout23.xml" ContentType="application/vnd.openxmlformats-officedocument.presentationml.slideLayout+xml"/>
  <Override PartName="/ppt/slideLayouts/slideLayout91.xml" ContentType="application/vnd.openxmlformats-officedocument.presentationml.slideLayout+xml"/>
  <Override PartName="/ppt/slideLayouts/slideLayout124.xml" ContentType="application/vnd.openxmlformats-officedocument.presentationml.slideLayout+xml"/>
  <Override PartName="/ppt/slideLayouts/slideLayout93.xml" ContentType="application/vnd.openxmlformats-officedocument.presentationml.slideLayout+xml"/>
  <Override PartName="/ppt/slideLayouts/slideLayout25.xml" ContentType="application/vnd.openxmlformats-officedocument.presentationml.slideLayout+xml"/>
  <Override PartName="/ppt/slideLayouts/slideLayout22.xml" ContentType="application/vnd.openxmlformats-officedocument.presentationml.slideLayout+xml"/>
  <Override PartName="/ppt/slideLayouts/slideLayout90.xml" ContentType="application/vnd.openxmlformats-officedocument.presentationml.slideLayout+xml"/>
  <Override PartName="/ppt/slideLayouts/slideLayout123.xml" ContentType="application/vnd.openxmlformats-officedocument.presentationml.slideLayout+xml"/>
  <Override PartName="/ppt/slideLayouts/slideLayout112.xml" ContentType="application/vnd.openxmlformats-officedocument.presentationml.slideLayout+xml"/>
  <Override PartName="/ppt/slideLayouts/slideLayout12.xml" ContentType="application/vnd.openxmlformats-officedocument.presentationml.slideLayout+xml"/>
  <Override PartName="/ppt/slideLayouts/slideLayout80.xml" ContentType="application/vnd.openxmlformats-officedocument.presentationml.slideLayout+xml"/>
  <Override PartName="/ppt/slideLayouts/slideLayout113.xml" ContentType="application/vnd.openxmlformats-officedocument.presentationml.slideLayout+xml"/>
  <Override PartName="/ppt/slideLayouts/slideLayout13.xml" ContentType="application/vnd.openxmlformats-officedocument.presentationml.slideLayout+xml"/>
  <Override PartName="/ppt/slideLayouts/slideLayout81.xml" ContentType="application/vnd.openxmlformats-officedocument.presentationml.slideLayout+xml"/>
  <Override PartName="/ppt/slideLayouts/slideLayout114.xml" ContentType="application/vnd.openxmlformats-officedocument.presentationml.slideLayout+xml"/>
  <Override PartName="/ppt/slideLayouts/slideLayout14.xml" ContentType="application/vnd.openxmlformats-officedocument.presentationml.slideLayout+xml"/>
  <Override PartName="/ppt/slideLayouts/slideLayout82.xml" ContentType="application/vnd.openxmlformats-officedocument.presentationml.slideLayout+xml"/>
  <Override PartName="/ppt/slideLayouts/slideLayout115.xml" ContentType="application/vnd.openxmlformats-officedocument.presentationml.slideLayout+xml"/>
  <Override PartName="/ppt/slideLayouts/slideLayout15.xml" ContentType="application/vnd.openxmlformats-officedocument.presentationml.slideLayout+xml"/>
  <Override PartName="/ppt/slideLayouts/slideLayout83.xml" ContentType="application/vnd.openxmlformats-officedocument.presentationml.slideLayout+xml"/>
  <Override PartName="/ppt/slideLayouts/slideLayout116.xml" ContentType="application/vnd.openxmlformats-officedocument.presentationml.slideLayout+xml"/>
  <Override PartName="/ppt/slideLayouts/slideLayout16.xml" ContentType="application/vnd.openxmlformats-officedocument.presentationml.slideLayout+xml"/>
  <Override PartName="/ppt/slideLayouts/slideLayout84.xml" ContentType="application/vnd.openxmlformats-officedocument.presentationml.slideLayout+xml"/>
  <Override PartName="/ppt/slideLayouts/slideLayout117.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1.xml" ContentType="application/vnd.openxmlformats-officedocument.presentationml.slideLayout+xml"/>
  <Override PartName="/ppt/slideLayouts/slideLayout62.xml" ContentType="application/vnd.openxmlformats-officedocument.presentationml.slideLayout+xml"/>
  <Override PartName="/ppt/slideLayouts/slideLayout2.xml" ContentType="application/vnd.openxmlformats-officedocument.presentationml.slideLayout+xml"/>
  <Override PartName="/ppt/slideLayouts/slideLayout63.xml" ContentType="application/vnd.openxmlformats-officedocument.presentationml.slideLayout+xml"/>
  <Override PartName="/ppt/slideLayouts/slideLayout3.xml" ContentType="application/vnd.openxmlformats-officedocument.presentationml.slideLayout+xml"/>
  <Override PartName="/ppt/slideLayouts/slideLayout64.xml" ContentType="application/vnd.openxmlformats-officedocument.presentationml.slideLayout+xml"/>
  <Override PartName="/ppt/slideLayouts/slideLayout4.xml" ContentType="application/vnd.openxmlformats-officedocument.presentationml.slideLayout+xml"/>
  <Override PartName="/ppt/slideLayouts/slideLayout65.xml" ContentType="application/vnd.openxmlformats-officedocument.presentationml.slideLayout+xml"/>
  <Override PartName="/ppt/slideLayouts/slideLayout5.xml" ContentType="application/vnd.openxmlformats-officedocument.presentationml.slideLayout+xml"/>
  <Override PartName="/ppt/slideLayouts/slideLayout66.xml" ContentType="application/vnd.openxmlformats-officedocument.presentationml.slideLayout+xml"/>
  <Override PartName="/ppt/slideLayouts/slideLayout6.xml" ContentType="application/vnd.openxmlformats-officedocument.presentationml.slideLayout+xml"/>
  <Override PartName="/ppt/slideLayouts/slideLayout67.xml" ContentType="application/vnd.openxmlformats-officedocument.presentationml.slideLayout+xml"/>
  <Override PartName="/ppt/slideLayouts/slideLayout7.xml" ContentType="application/vnd.openxmlformats-officedocument.presentationml.slideLayout+xml"/>
  <Override PartName="/ppt/slideLayouts/slideLayout68.xml" ContentType="application/vnd.openxmlformats-officedocument.presentationml.slideLayout+xml"/>
  <Override PartName="/ppt/slideLayouts/slideLayout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103.xml" ContentType="application/vnd.openxmlformats-officedocument.presentationml.slideLayout+xml"/>
  <Override PartName="/ppt/slideLayouts/slideLayout71.xml" ContentType="application/vnd.openxmlformats-officedocument.presentationml.slideLayout+xml"/>
  <Override PartName="/ppt/slideLayouts/slideLayout104.xml" ContentType="application/vnd.openxmlformats-officedocument.presentationml.slideLayout+xml"/>
  <Override PartName="/ppt/slideLayouts/slideLayout72.xml" ContentType="application/vnd.openxmlformats-officedocument.presentationml.slideLayout+xml"/>
  <Override PartName="/ppt/slideLayouts/slideLayout105.xml" ContentType="application/vnd.openxmlformats-officedocument.presentationml.slideLayout+xml"/>
  <Override PartName="/ppt/slideLayouts/slideLayout73.xml" ContentType="application/vnd.openxmlformats-officedocument.presentationml.slideLayout+xml"/>
  <Override PartName="/ppt/slideLayouts/slideLayout106.xml" ContentType="application/vnd.openxmlformats-officedocument.presentationml.slideLayout+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_rels/slide17.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33.xml.rels" ContentType="application/vnd.openxmlformats-package.relationships+xml"/>
  <Override PartName="/ppt/slides/_rels/slide32.xml.rels" ContentType="application/vnd.openxmlformats-package.relationships+xml"/>
  <Override PartName="/ppt/slides/_rels/slide31.xml.rels" ContentType="application/vnd.openxmlformats-package.relationships+xml"/>
  <Override PartName="/ppt/slides/_rels/slide29.xml.rels" ContentType="application/vnd.openxmlformats-package.relationships+xml"/>
  <Override PartName="/ppt/slides/_rels/slide34.xml.rels" ContentType="application/vnd.openxmlformats-package.relationships+xml"/>
  <Override PartName="/ppt/slides/_rels/slide10.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27.xml.rels" ContentType="application/vnd.openxmlformats-package.relationships+xml"/>
  <Override PartName="/ppt/slides/_rels/slide16.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8.xml.rels" ContentType="application/vnd.openxmlformats-package.relationships+xml"/>
  <Override PartName="/ppt/slides/_rels/slide30.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5.xml.rels" ContentType="application/vnd.openxmlformats-package.relationships+xml"/>
  <Override PartName="/ppt/slides/_rels/slide38.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22.xml.rels" ContentType="application/vnd.openxmlformats-package.relationships+xml"/>
  <Override PartName="/ppt/slides/_rels/slide5.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7.xml.rels" ContentType="application/vnd.openxmlformats-package.relationships+xml"/>
  <Override PartName="/ppt/slides/_rels/slide24.xml.rels" ContentType="application/vnd.openxmlformats-package.relationships+xml"/>
  <Override PartName="/ppt/slides/_rels/slide6.xml.rels" ContentType="application/vnd.openxmlformats-package.relationships+xml"/>
  <Override PartName="/ppt/slides/_rels/slide23.xml.rels" ContentType="application/vnd.openxmlformats-package.relationships+xml"/>
  <Override PartName="/ppt/slides/slide38.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30.xml" ContentType="application/vnd.openxmlformats-officedocument.presentationml.slide+xml"/>
  <Override PartName="/ppt/slides/slide42.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notesSlides/_rels/notesSlide27.xml.rels" ContentType="application/vnd.openxmlformats-package.relationships+xml"/>
  <Override PartName="/ppt/notesSlides/_rels/notesSlide34.xml.rels" ContentType="application/vnd.openxmlformats-package.relationships+xml"/>
  <Override PartName="/ppt/notesSlides/_rels/notesSlide22.xml.rels" ContentType="application/vnd.openxmlformats-package.relationships+xml"/>
  <Override PartName="/ppt/notesSlides/_rels/notesSlide13.xml.rels" ContentType="application/vnd.openxmlformats-package.relationships+xml"/>
  <Override PartName="/ppt/notesSlides/_rels/notesSlide6.xml.rels" ContentType="application/vnd.openxmlformats-package.relationships+xml"/>
  <Override PartName="/ppt/notesSlides/_rels/notesSlide21.xml.rels" ContentType="application/vnd.openxmlformats-package.relationships+xml"/>
  <Override PartName="/ppt/notesSlides/_rels/notesSlide7.xml.rels" ContentType="application/vnd.openxmlformats-package.relationships+xml"/>
  <Override PartName="/ppt/notesSlides/_rels/notesSlide20.xml.rels" ContentType="application/vnd.openxmlformats-package.relationships+xml"/>
  <Override PartName="/ppt/notesSlides/notesSlide6.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21.xml" ContentType="application/vnd.openxmlformats-officedocument.presentationml.notes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4.xml" ContentType="application/vnd.openxmlformats-officedocument.presentationml.notesSlide+xml"/>
  <Override PartName="/ppt/notesSlides/notesSlide2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 id="2147483692" r:id="rId24"/>
    <p:sldMasterId id="2147483694" r:id="rId25"/>
    <p:sldMasterId id="2147483696" r:id="rId26"/>
    <p:sldMasterId id="2147483698" r:id="rId27"/>
    <p:sldMasterId id="2147483700" r:id="rId28"/>
    <p:sldMasterId id="2147483702" r:id="rId29"/>
    <p:sldMasterId id="2147483704" r:id="rId30"/>
    <p:sldMasterId id="2147483706" r:id="rId31"/>
    <p:sldMasterId id="2147483708" r:id="rId32"/>
    <p:sldMasterId id="2147483710" r:id="rId33"/>
    <p:sldMasterId id="2147483712" r:id="rId34"/>
    <p:sldMasterId id="2147483714" r:id="rId35"/>
    <p:sldMasterId id="2147483716" r:id="rId36"/>
    <p:sldMasterId id="2147483718" r:id="rId37"/>
    <p:sldMasterId id="2147483720" r:id="rId38"/>
    <p:sldMasterId id="2147483723" r:id="rId39"/>
    <p:sldMasterId id="2147483725" r:id="rId40"/>
    <p:sldMasterId id="2147483727" r:id="rId41"/>
    <p:sldMasterId id="2147483729" r:id="rId42"/>
    <p:sldMasterId id="2147483731" r:id="rId43"/>
    <p:sldMasterId id="2147483733" r:id="rId44"/>
    <p:sldMasterId id="2147483736" r:id="rId45"/>
    <p:sldMasterId id="2147483738" r:id="rId46"/>
    <p:sldMasterId id="2147483740" r:id="rId47"/>
    <p:sldMasterId id="2147483742" r:id="rId48"/>
    <p:sldMasterId id="2147483744" r:id="rId49"/>
    <p:sldMasterId id="2147483746" r:id="rId50"/>
    <p:sldMasterId id="2147483748" r:id="rId51"/>
    <p:sldMasterId id="2147483750" r:id="rId52"/>
    <p:sldMasterId id="2147483752" r:id="rId53"/>
    <p:sldMasterId id="2147483754" r:id="rId54"/>
    <p:sldMasterId id="2147483756" r:id="rId55"/>
    <p:sldMasterId id="2147483758" r:id="rId56"/>
    <p:sldMasterId id="2147483760" r:id="rId57"/>
    <p:sldMasterId id="2147483762" r:id="rId58"/>
    <p:sldMasterId id="2147483764" r:id="rId59"/>
    <p:sldMasterId id="2147483766" r:id="rId60"/>
    <p:sldMasterId id="2147483768" r:id="rId61"/>
    <p:sldMasterId id="2147483770" r:id="rId62"/>
    <p:sldMasterId id="2147483772" r:id="rId63"/>
    <p:sldMasterId id="2147483774" r:id="rId64"/>
    <p:sldMasterId id="2147483776" r:id="rId65"/>
    <p:sldMasterId id="2147483778" r:id="rId66"/>
    <p:sldMasterId id="2147483780" r:id="rId67"/>
    <p:sldMasterId id="2147483782" r:id="rId68"/>
    <p:sldMasterId id="2147483784" r:id="rId69"/>
    <p:sldMasterId id="2147483786" r:id="rId70"/>
    <p:sldMasterId id="2147483788" r:id="rId71"/>
    <p:sldMasterId id="2147483790" r:id="rId72"/>
    <p:sldMasterId id="2147483792" r:id="rId73"/>
    <p:sldMasterId id="2147483794" r:id="rId74"/>
    <p:sldMasterId id="2147483796" r:id="rId75"/>
    <p:sldMasterId id="2147483798" r:id="rId76"/>
    <p:sldMasterId id="2147483800" r:id="rId77"/>
    <p:sldMasterId id="2147483802" r:id="rId78"/>
    <p:sldMasterId id="2147483804" r:id="rId79"/>
    <p:sldMasterId id="2147483806" r:id="rId80"/>
    <p:sldMasterId id="2147483808" r:id="rId81"/>
    <p:sldMasterId id="2147483810" r:id="rId82"/>
    <p:sldMasterId id="2147483812" r:id="rId83"/>
    <p:sldMasterId id="2147483814" r:id="rId84"/>
    <p:sldMasterId id="2147483816" r:id="rId85"/>
    <p:sldMasterId id="2147483818" r:id="rId86"/>
    <p:sldMasterId id="2147483820" r:id="rId87"/>
    <p:sldMasterId id="2147483822" r:id="rId88"/>
    <p:sldMasterId id="2147483824" r:id="rId89"/>
    <p:sldMasterId id="2147483826" r:id="rId90"/>
    <p:sldMasterId id="2147483828" r:id="rId91"/>
    <p:sldMasterId id="2147483830" r:id="rId92"/>
    <p:sldMasterId id="2147483832" r:id="rId93"/>
    <p:sldMasterId id="2147483834" r:id="rId94"/>
    <p:sldMasterId id="2147483836" r:id="rId95"/>
    <p:sldMasterId id="2147483838" r:id="rId96"/>
    <p:sldMasterId id="2147483840" r:id="rId97"/>
    <p:sldMasterId id="2147483842" r:id="rId98"/>
    <p:sldMasterId id="2147483844" r:id="rId99"/>
    <p:sldMasterId id="2147483846" r:id="rId100"/>
    <p:sldMasterId id="2147483848" r:id="rId101"/>
    <p:sldMasterId id="2147483850" r:id="rId102"/>
    <p:sldMasterId id="2147483852" r:id="rId103"/>
    <p:sldMasterId id="2147483854" r:id="rId104"/>
    <p:sldMasterId id="2147483856" r:id="rId105"/>
    <p:sldMasterId id="2147483858" r:id="rId106"/>
    <p:sldMasterId id="2147483860" r:id="rId107"/>
    <p:sldMasterId id="2147483862" r:id="rId108"/>
    <p:sldMasterId id="2147483864" r:id="rId109"/>
    <p:sldMasterId id="2147483866" r:id="rId110"/>
    <p:sldMasterId id="2147483868" r:id="rId111"/>
    <p:sldMasterId id="2147483870" r:id="rId112"/>
    <p:sldMasterId id="2147483872" r:id="rId113"/>
    <p:sldMasterId id="2147483874" r:id="rId114"/>
    <p:sldMasterId id="2147483876" r:id="rId115"/>
    <p:sldMasterId id="2147483878" r:id="rId116"/>
    <p:sldMasterId id="2147483880" r:id="rId117"/>
    <p:sldMasterId id="2147483882" r:id="rId118"/>
    <p:sldMasterId id="2147483884" r:id="rId119"/>
    <p:sldMasterId id="2147483886" r:id="rId120"/>
    <p:sldMasterId id="2147483888" r:id="rId121"/>
    <p:sldMasterId id="2147483890" r:id="rId122"/>
    <p:sldMasterId id="2147483892" r:id="rId123"/>
    <p:sldMasterId id="2147483894" r:id="rId124"/>
    <p:sldMasterId id="2147483896" r:id="rId125"/>
    <p:sldMasterId id="2147483898" r:id="rId126"/>
    <p:sldMasterId id="2147483900" r:id="rId127"/>
    <p:sldMasterId id="2147483902" r:id="rId128"/>
    <p:sldMasterId id="2147483904" r:id="rId129"/>
    <p:sldMasterId id="2147483906" r:id="rId130"/>
    <p:sldMasterId id="2147483908" r:id="rId131"/>
    <p:sldMasterId id="2147483910" r:id="rId132"/>
    <p:sldMasterId id="2147483912" r:id="rId133"/>
    <p:sldMasterId id="2147483914" r:id="rId134"/>
    <p:sldMasterId id="2147483916" r:id="rId135"/>
    <p:sldMasterId id="2147483918" r:id="rId136"/>
    <p:sldMasterId id="2147483920" r:id="rId137"/>
    <p:sldMasterId id="2147483922" r:id="rId138"/>
    <p:sldMasterId id="2147483924" r:id="rId139"/>
    <p:sldMasterId id="2147483926" r:id="rId140"/>
    <p:sldMasterId id="2147483928" r:id="rId141"/>
    <p:sldMasterId id="2147483930" r:id="rId142"/>
    <p:sldMasterId id="2147483932" r:id="rId143"/>
    <p:sldMasterId id="2147483934" r:id="rId144"/>
    <p:sldMasterId id="2147483936" r:id="rId145"/>
    <p:sldMasterId id="2147483938" r:id="rId146"/>
    <p:sldMasterId id="2147483940" r:id="rId147"/>
    <p:sldMasterId id="2147483942" r:id="rId148"/>
    <p:sldMasterId id="2147483944" r:id="rId149"/>
    <p:sldMasterId id="2147483946" r:id="rId150"/>
    <p:sldMasterId id="2147483948" r:id="rId151"/>
    <p:sldMasterId id="2147483950" r:id="rId152"/>
    <p:sldMasterId id="2147483952" r:id="rId153"/>
    <p:sldMasterId id="2147483954" r:id="rId154"/>
    <p:sldMasterId id="2147483956" r:id="rId155"/>
    <p:sldMasterId id="2147483958" r:id="rId156"/>
  </p:sldMasterIdLst>
  <p:notesMasterIdLst>
    <p:notesMasterId r:id="rId157"/>
  </p:notesMasterIdLst>
  <p:sldIdLst>
    <p:sldId id="256" r:id="rId158"/>
    <p:sldId id="257" r:id="rId159"/>
    <p:sldId id="258" r:id="rId160"/>
    <p:sldId id="259" r:id="rId161"/>
    <p:sldId id="260" r:id="rId162"/>
    <p:sldId id="261" r:id="rId163"/>
    <p:sldId id="262" r:id="rId164"/>
    <p:sldId id="263" r:id="rId165"/>
    <p:sldId id="264" r:id="rId166"/>
    <p:sldId id="265" r:id="rId167"/>
    <p:sldId id="266" r:id="rId168"/>
    <p:sldId id="267" r:id="rId169"/>
    <p:sldId id="268" r:id="rId170"/>
    <p:sldId id="269" r:id="rId171"/>
    <p:sldId id="270" r:id="rId172"/>
    <p:sldId id="271" r:id="rId173"/>
    <p:sldId id="272" r:id="rId174"/>
    <p:sldId id="273" r:id="rId175"/>
    <p:sldId id="274" r:id="rId176"/>
    <p:sldId id="275" r:id="rId177"/>
    <p:sldId id="276" r:id="rId178"/>
    <p:sldId id="277" r:id="rId179"/>
    <p:sldId id="278" r:id="rId180"/>
    <p:sldId id="279" r:id="rId181"/>
    <p:sldId id="280" r:id="rId182"/>
    <p:sldId id="281" r:id="rId183"/>
    <p:sldId id="282" r:id="rId184"/>
    <p:sldId id="283" r:id="rId185"/>
    <p:sldId id="284" r:id="rId186"/>
    <p:sldId id="285" r:id="rId187"/>
    <p:sldId id="286" r:id="rId188"/>
    <p:sldId id="287" r:id="rId189"/>
    <p:sldId id="288" r:id="rId190"/>
    <p:sldId id="289" r:id="rId191"/>
    <p:sldId id="290" r:id="rId192"/>
    <p:sldId id="291" r:id="rId193"/>
    <p:sldId id="292" r:id="rId194"/>
    <p:sldId id="293" r:id="rId195"/>
    <p:sldId id="294" r:id="rId196"/>
    <p:sldId id="295" r:id="rId197"/>
    <p:sldId id="296" r:id="rId198"/>
    <p:sldId id="297" r:id="rId199"/>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slideMaster" Target="slideMasters/slideMaster23.xml"/><Relationship Id="rId25" Type="http://schemas.openxmlformats.org/officeDocument/2006/relationships/slideMaster" Target="slideMasters/slideMaster24.xml"/><Relationship Id="rId26" Type="http://schemas.openxmlformats.org/officeDocument/2006/relationships/slideMaster" Target="slideMasters/slideMaster25.xml"/><Relationship Id="rId27" Type="http://schemas.openxmlformats.org/officeDocument/2006/relationships/slideMaster" Target="slideMasters/slideMaster26.xml"/><Relationship Id="rId28" Type="http://schemas.openxmlformats.org/officeDocument/2006/relationships/slideMaster" Target="slideMasters/slideMaster27.xml"/><Relationship Id="rId29" Type="http://schemas.openxmlformats.org/officeDocument/2006/relationships/slideMaster" Target="slideMasters/slideMaster28.xml"/><Relationship Id="rId30" Type="http://schemas.openxmlformats.org/officeDocument/2006/relationships/slideMaster" Target="slideMasters/slideMaster29.xml"/><Relationship Id="rId31" Type="http://schemas.openxmlformats.org/officeDocument/2006/relationships/slideMaster" Target="slideMasters/slideMaster30.xml"/><Relationship Id="rId32" Type="http://schemas.openxmlformats.org/officeDocument/2006/relationships/slideMaster" Target="slideMasters/slideMaster31.xml"/><Relationship Id="rId33" Type="http://schemas.openxmlformats.org/officeDocument/2006/relationships/slideMaster" Target="slideMasters/slideMaster32.xml"/><Relationship Id="rId34" Type="http://schemas.openxmlformats.org/officeDocument/2006/relationships/slideMaster" Target="slideMasters/slideMaster33.xml"/><Relationship Id="rId35" Type="http://schemas.openxmlformats.org/officeDocument/2006/relationships/slideMaster" Target="slideMasters/slideMaster34.xml"/><Relationship Id="rId36" Type="http://schemas.openxmlformats.org/officeDocument/2006/relationships/slideMaster" Target="slideMasters/slideMaster35.xml"/><Relationship Id="rId37" Type="http://schemas.openxmlformats.org/officeDocument/2006/relationships/slideMaster" Target="slideMasters/slideMaster36.xml"/><Relationship Id="rId38" Type="http://schemas.openxmlformats.org/officeDocument/2006/relationships/slideMaster" Target="slideMasters/slideMaster37.xml"/><Relationship Id="rId39" Type="http://schemas.openxmlformats.org/officeDocument/2006/relationships/slideMaster" Target="slideMasters/slideMaster38.xml"/><Relationship Id="rId40" Type="http://schemas.openxmlformats.org/officeDocument/2006/relationships/slideMaster" Target="slideMasters/slideMaster39.xml"/><Relationship Id="rId41" Type="http://schemas.openxmlformats.org/officeDocument/2006/relationships/slideMaster" Target="slideMasters/slideMaster40.xml"/><Relationship Id="rId42" Type="http://schemas.openxmlformats.org/officeDocument/2006/relationships/slideMaster" Target="slideMasters/slideMaster41.xml"/><Relationship Id="rId43" Type="http://schemas.openxmlformats.org/officeDocument/2006/relationships/slideMaster" Target="slideMasters/slideMaster42.xml"/><Relationship Id="rId44" Type="http://schemas.openxmlformats.org/officeDocument/2006/relationships/slideMaster" Target="slideMasters/slideMaster43.xml"/><Relationship Id="rId45" Type="http://schemas.openxmlformats.org/officeDocument/2006/relationships/slideMaster" Target="slideMasters/slideMaster44.xml"/><Relationship Id="rId46" Type="http://schemas.openxmlformats.org/officeDocument/2006/relationships/slideMaster" Target="slideMasters/slideMaster45.xml"/><Relationship Id="rId47" Type="http://schemas.openxmlformats.org/officeDocument/2006/relationships/slideMaster" Target="slideMasters/slideMaster46.xml"/><Relationship Id="rId48" Type="http://schemas.openxmlformats.org/officeDocument/2006/relationships/slideMaster" Target="slideMasters/slideMaster47.xml"/><Relationship Id="rId49" Type="http://schemas.openxmlformats.org/officeDocument/2006/relationships/slideMaster" Target="slideMasters/slideMaster48.xml"/><Relationship Id="rId50" Type="http://schemas.openxmlformats.org/officeDocument/2006/relationships/slideMaster" Target="slideMasters/slideMaster49.xml"/><Relationship Id="rId51" Type="http://schemas.openxmlformats.org/officeDocument/2006/relationships/slideMaster" Target="slideMasters/slideMaster50.xml"/><Relationship Id="rId52" Type="http://schemas.openxmlformats.org/officeDocument/2006/relationships/slideMaster" Target="slideMasters/slideMaster51.xml"/><Relationship Id="rId53" Type="http://schemas.openxmlformats.org/officeDocument/2006/relationships/slideMaster" Target="slideMasters/slideMaster52.xml"/><Relationship Id="rId54" Type="http://schemas.openxmlformats.org/officeDocument/2006/relationships/slideMaster" Target="slideMasters/slideMaster53.xml"/><Relationship Id="rId55" Type="http://schemas.openxmlformats.org/officeDocument/2006/relationships/slideMaster" Target="slideMasters/slideMaster54.xml"/><Relationship Id="rId56" Type="http://schemas.openxmlformats.org/officeDocument/2006/relationships/slideMaster" Target="slideMasters/slideMaster55.xml"/><Relationship Id="rId57" Type="http://schemas.openxmlformats.org/officeDocument/2006/relationships/slideMaster" Target="slideMasters/slideMaster56.xml"/><Relationship Id="rId58" Type="http://schemas.openxmlformats.org/officeDocument/2006/relationships/slideMaster" Target="slideMasters/slideMaster57.xml"/><Relationship Id="rId59" Type="http://schemas.openxmlformats.org/officeDocument/2006/relationships/slideMaster" Target="slideMasters/slideMaster58.xml"/><Relationship Id="rId60" Type="http://schemas.openxmlformats.org/officeDocument/2006/relationships/slideMaster" Target="slideMasters/slideMaster59.xml"/><Relationship Id="rId61" Type="http://schemas.openxmlformats.org/officeDocument/2006/relationships/slideMaster" Target="slideMasters/slideMaster60.xml"/><Relationship Id="rId62" Type="http://schemas.openxmlformats.org/officeDocument/2006/relationships/slideMaster" Target="slideMasters/slideMaster61.xml"/><Relationship Id="rId63" Type="http://schemas.openxmlformats.org/officeDocument/2006/relationships/slideMaster" Target="slideMasters/slideMaster62.xml"/><Relationship Id="rId64" Type="http://schemas.openxmlformats.org/officeDocument/2006/relationships/slideMaster" Target="slideMasters/slideMaster63.xml"/><Relationship Id="rId65" Type="http://schemas.openxmlformats.org/officeDocument/2006/relationships/slideMaster" Target="slideMasters/slideMaster64.xml"/><Relationship Id="rId66" Type="http://schemas.openxmlformats.org/officeDocument/2006/relationships/slideMaster" Target="slideMasters/slideMaster65.xml"/><Relationship Id="rId67" Type="http://schemas.openxmlformats.org/officeDocument/2006/relationships/slideMaster" Target="slideMasters/slideMaster66.xml"/><Relationship Id="rId68" Type="http://schemas.openxmlformats.org/officeDocument/2006/relationships/slideMaster" Target="slideMasters/slideMaster67.xml"/><Relationship Id="rId69" Type="http://schemas.openxmlformats.org/officeDocument/2006/relationships/slideMaster" Target="slideMasters/slideMaster68.xml"/><Relationship Id="rId70" Type="http://schemas.openxmlformats.org/officeDocument/2006/relationships/slideMaster" Target="slideMasters/slideMaster69.xml"/><Relationship Id="rId71" Type="http://schemas.openxmlformats.org/officeDocument/2006/relationships/slideMaster" Target="slideMasters/slideMaster70.xml"/><Relationship Id="rId72" Type="http://schemas.openxmlformats.org/officeDocument/2006/relationships/slideMaster" Target="slideMasters/slideMaster71.xml"/><Relationship Id="rId73" Type="http://schemas.openxmlformats.org/officeDocument/2006/relationships/slideMaster" Target="slideMasters/slideMaster72.xml"/><Relationship Id="rId74" Type="http://schemas.openxmlformats.org/officeDocument/2006/relationships/slideMaster" Target="slideMasters/slideMaster73.xml"/><Relationship Id="rId75" Type="http://schemas.openxmlformats.org/officeDocument/2006/relationships/slideMaster" Target="slideMasters/slideMaster74.xml"/><Relationship Id="rId76" Type="http://schemas.openxmlformats.org/officeDocument/2006/relationships/slideMaster" Target="slideMasters/slideMaster75.xml"/><Relationship Id="rId77" Type="http://schemas.openxmlformats.org/officeDocument/2006/relationships/slideMaster" Target="slideMasters/slideMaster76.xml"/><Relationship Id="rId78" Type="http://schemas.openxmlformats.org/officeDocument/2006/relationships/slideMaster" Target="slideMasters/slideMaster77.xml"/><Relationship Id="rId79" Type="http://schemas.openxmlformats.org/officeDocument/2006/relationships/slideMaster" Target="slideMasters/slideMaster78.xml"/><Relationship Id="rId80" Type="http://schemas.openxmlformats.org/officeDocument/2006/relationships/slideMaster" Target="slideMasters/slideMaster79.xml"/><Relationship Id="rId81" Type="http://schemas.openxmlformats.org/officeDocument/2006/relationships/slideMaster" Target="slideMasters/slideMaster80.xml"/><Relationship Id="rId82" Type="http://schemas.openxmlformats.org/officeDocument/2006/relationships/slideMaster" Target="slideMasters/slideMaster81.xml"/><Relationship Id="rId83" Type="http://schemas.openxmlformats.org/officeDocument/2006/relationships/slideMaster" Target="slideMasters/slideMaster82.xml"/><Relationship Id="rId84" Type="http://schemas.openxmlformats.org/officeDocument/2006/relationships/slideMaster" Target="slideMasters/slideMaster83.xml"/><Relationship Id="rId85" Type="http://schemas.openxmlformats.org/officeDocument/2006/relationships/slideMaster" Target="slideMasters/slideMaster84.xml"/><Relationship Id="rId86" Type="http://schemas.openxmlformats.org/officeDocument/2006/relationships/slideMaster" Target="slideMasters/slideMaster85.xml"/><Relationship Id="rId87" Type="http://schemas.openxmlformats.org/officeDocument/2006/relationships/slideMaster" Target="slideMasters/slideMaster86.xml"/><Relationship Id="rId88" Type="http://schemas.openxmlformats.org/officeDocument/2006/relationships/slideMaster" Target="slideMasters/slideMaster87.xml"/><Relationship Id="rId89" Type="http://schemas.openxmlformats.org/officeDocument/2006/relationships/slideMaster" Target="slideMasters/slideMaster88.xml"/><Relationship Id="rId90" Type="http://schemas.openxmlformats.org/officeDocument/2006/relationships/slideMaster" Target="slideMasters/slideMaster89.xml"/><Relationship Id="rId91" Type="http://schemas.openxmlformats.org/officeDocument/2006/relationships/slideMaster" Target="slideMasters/slideMaster90.xml"/><Relationship Id="rId92" Type="http://schemas.openxmlformats.org/officeDocument/2006/relationships/slideMaster" Target="slideMasters/slideMaster91.xml"/><Relationship Id="rId93" Type="http://schemas.openxmlformats.org/officeDocument/2006/relationships/slideMaster" Target="slideMasters/slideMaster92.xml"/><Relationship Id="rId94" Type="http://schemas.openxmlformats.org/officeDocument/2006/relationships/slideMaster" Target="slideMasters/slideMaster93.xml"/><Relationship Id="rId95" Type="http://schemas.openxmlformats.org/officeDocument/2006/relationships/slideMaster" Target="slideMasters/slideMaster94.xml"/><Relationship Id="rId96" Type="http://schemas.openxmlformats.org/officeDocument/2006/relationships/slideMaster" Target="slideMasters/slideMaster95.xml"/><Relationship Id="rId97" Type="http://schemas.openxmlformats.org/officeDocument/2006/relationships/slideMaster" Target="slideMasters/slideMaster96.xml"/><Relationship Id="rId98" Type="http://schemas.openxmlformats.org/officeDocument/2006/relationships/slideMaster" Target="slideMasters/slideMaster97.xml"/><Relationship Id="rId99" Type="http://schemas.openxmlformats.org/officeDocument/2006/relationships/slideMaster" Target="slideMasters/slideMaster98.xml"/><Relationship Id="rId100" Type="http://schemas.openxmlformats.org/officeDocument/2006/relationships/slideMaster" Target="slideMasters/slideMaster99.xml"/><Relationship Id="rId101" Type="http://schemas.openxmlformats.org/officeDocument/2006/relationships/slideMaster" Target="slideMasters/slideMaster100.xml"/><Relationship Id="rId102" Type="http://schemas.openxmlformats.org/officeDocument/2006/relationships/slideMaster" Target="slideMasters/slideMaster101.xml"/><Relationship Id="rId103" Type="http://schemas.openxmlformats.org/officeDocument/2006/relationships/slideMaster" Target="slideMasters/slideMaster102.xml"/><Relationship Id="rId104" Type="http://schemas.openxmlformats.org/officeDocument/2006/relationships/slideMaster" Target="slideMasters/slideMaster103.xml"/><Relationship Id="rId105" Type="http://schemas.openxmlformats.org/officeDocument/2006/relationships/slideMaster" Target="slideMasters/slideMaster104.xml"/><Relationship Id="rId106" Type="http://schemas.openxmlformats.org/officeDocument/2006/relationships/slideMaster" Target="slideMasters/slideMaster105.xml"/><Relationship Id="rId107" Type="http://schemas.openxmlformats.org/officeDocument/2006/relationships/slideMaster" Target="slideMasters/slideMaster106.xml"/><Relationship Id="rId108" Type="http://schemas.openxmlformats.org/officeDocument/2006/relationships/slideMaster" Target="slideMasters/slideMaster107.xml"/><Relationship Id="rId109" Type="http://schemas.openxmlformats.org/officeDocument/2006/relationships/slideMaster" Target="slideMasters/slideMaster108.xml"/><Relationship Id="rId110" Type="http://schemas.openxmlformats.org/officeDocument/2006/relationships/slideMaster" Target="slideMasters/slideMaster109.xml"/><Relationship Id="rId111" Type="http://schemas.openxmlformats.org/officeDocument/2006/relationships/slideMaster" Target="slideMasters/slideMaster110.xml"/><Relationship Id="rId112" Type="http://schemas.openxmlformats.org/officeDocument/2006/relationships/slideMaster" Target="slideMasters/slideMaster111.xml"/><Relationship Id="rId113" Type="http://schemas.openxmlformats.org/officeDocument/2006/relationships/slideMaster" Target="slideMasters/slideMaster112.xml"/><Relationship Id="rId114" Type="http://schemas.openxmlformats.org/officeDocument/2006/relationships/slideMaster" Target="slideMasters/slideMaster113.xml"/><Relationship Id="rId115" Type="http://schemas.openxmlformats.org/officeDocument/2006/relationships/slideMaster" Target="slideMasters/slideMaster114.xml"/><Relationship Id="rId116" Type="http://schemas.openxmlformats.org/officeDocument/2006/relationships/slideMaster" Target="slideMasters/slideMaster115.xml"/><Relationship Id="rId117" Type="http://schemas.openxmlformats.org/officeDocument/2006/relationships/slideMaster" Target="slideMasters/slideMaster116.xml"/><Relationship Id="rId118" Type="http://schemas.openxmlformats.org/officeDocument/2006/relationships/slideMaster" Target="slideMasters/slideMaster117.xml"/><Relationship Id="rId119" Type="http://schemas.openxmlformats.org/officeDocument/2006/relationships/slideMaster" Target="slideMasters/slideMaster118.xml"/><Relationship Id="rId120" Type="http://schemas.openxmlformats.org/officeDocument/2006/relationships/slideMaster" Target="slideMasters/slideMaster119.xml"/><Relationship Id="rId121" Type="http://schemas.openxmlformats.org/officeDocument/2006/relationships/slideMaster" Target="slideMasters/slideMaster120.xml"/><Relationship Id="rId122" Type="http://schemas.openxmlformats.org/officeDocument/2006/relationships/slideMaster" Target="slideMasters/slideMaster121.xml"/><Relationship Id="rId123" Type="http://schemas.openxmlformats.org/officeDocument/2006/relationships/slideMaster" Target="slideMasters/slideMaster122.xml"/><Relationship Id="rId124" Type="http://schemas.openxmlformats.org/officeDocument/2006/relationships/slideMaster" Target="slideMasters/slideMaster123.xml"/><Relationship Id="rId125" Type="http://schemas.openxmlformats.org/officeDocument/2006/relationships/slideMaster" Target="slideMasters/slideMaster124.xml"/><Relationship Id="rId126" Type="http://schemas.openxmlformats.org/officeDocument/2006/relationships/slideMaster" Target="slideMasters/slideMaster125.xml"/><Relationship Id="rId127" Type="http://schemas.openxmlformats.org/officeDocument/2006/relationships/slideMaster" Target="slideMasters/slideMaster126.xml"/><Relationship Id="rId128" Type="http://schemas.openxmlformats.org/officeDocument/2006/relationships/slideMaster" Target="slideMasters/slideMaster127.xml"/><Relationship Id="rId129" Type="http://schemas.openxmlformats.org/officeDocument/2006/relationships/slideMaster" Target="slideMasters/slideMaster128.xml"/><Relationship Id="rId130" Type="http://schemas.openxmlformats.org/officeDocument/2006/relationships/slideMaster" Target="slideMasters/slideMaster129.xml"/><Relationship Id="rId131" Type="http://schemas.openxmlformats.org/officeDocument/2006/relationships/slideMaster" Target="slideMasters/slideMaster130.xml"/><Relationship Id="rId132" Type="http://schemas.openxmlformats.org/officeDocument/2006/relationships/slideMaster" Target="slideMasters/slideMaster131.xml"/><Relationship Id="rId133" Type="http://schemas.openxmlformats.org/officeDocument/2006/relationships/slideMaster" Target="slideMasters/slideMaster132.xml"/><Relationship Id="rId134" Type="http://schemas.openxmlformats.org/officeDocument/2006/relationships/slideMaster" Target="slideMasters/slideMaster133.xml"/><Relationship Id="rId135" Type="http://schemas.openxmlformats.org/officeDocument/2006/relationships/slideMaster" Target="slideMasters/slideMaster134.xml"/><Relationship Id="rId136" Type="http://schemas.openxmlformats.org/officeDocument/2006/relationships/slideMaster" Target="slideMasters/slideMaster135.xml"/><Relationship Id="rId137" Type="http://schemas.openxmlformats.org/officeDocument/2006/relationships/slideMaster" Target="slideMasters/slideMaster136.xml"/><Relationship Id="rId138" Type="http://schemas.openxmlformats.org/officeDocument/2006/relationships/slideMaster" Target="slideMasters/slideMaster137.xml"/><Relationship Id="rId139" Type="http://schemas.openxmlformats.org/officeDocument/2006/relationships/slideMaster" Target="slideMasters/slideMaster138.xml"/><Relationship Id="rId140" Type="http://schemas.openxmlformats.org/officeDocument/2006/relationships/slideMaster" Target="slideMasters/slideMaster139.xml"/><Relationship Id="rId141" Type="http://schemas.openxmlformats.org/officeDocument/2006/relationships/slideMaster" Target="slideMasters/slideMaster140.xml"/><Relationship Id="rId142" Type="http://schemas.openxmlformats.org/officeDocument/2006/relationships/slideMaster" Target="slideMasters/slideMaster141.xml"/><Relationship Id="rId143" Type="http://schemas.openxmlformats.org/officeDocument/2006/relationships/slideMaster" Target="slideMasters/slideMaster142.xml"/><Relationship Id="rId144" Type="http://schemas.openxmlformats.org/officeDocument/2006/relationships/slideMaster" Target="slideMasters/slideMaster143.xml"/><Relationship Id="rId145" Type="http://schemas.openxmlformats.org/officeDocument/2006/relationships/slideMaster" Target="slideMasters/slideMaster144.xml"/><Relationship Id="rId146" Type="http://schemas.openxmlformats.org/officeDocument/2006/relationships/slideMaster" Target="slideMasters/slideMaster145.xml"/><Relationship Id="rId147" Type="http://schemas.openxmlformats.org/officeDocument/2006/relationships/slideMaster" Target="slideMasters/slideMaster146.xml"/><Relationship Id="rId148" Type="http://schemas.openxmlformats.org/officeDocument/2006/relationships/slideMaster" Target="slideMasters/slideMaster147.xml"/><Relationship Id="rId149" Type="http://schemas.openxmlformats.org/officeDocument/2006/relationships/slideMaster" Target="slideMasters/slideMaster148.xml"/><Relationship Id="rId150" Type="http://schemas.openxmlformats.org/officeDocument/2006/relationships/slideMaster" Target="slideMasters/slideMaster149.xml"/><Relationship Id="rId151" Type="http://schemas.openxmlformats.org/officeDocument/2006/relationships/slideMaster" Target="slideMasters/slideMaster150.xml"/><Relationship Id="rId152" Type="http://schemas.openxmlformats.org/officeDocument/2006/relationships/slideMaster" Target="slideMasters/slideMaster151.xml"/><Relationship Id="rId153" Type="http://schemas.openxmlformats.org/officeDocument/2006/relationships/slideMaster" Target="slideMasters/slideMaster152.xml"/><Relationship Id="rId154" Type="http://schemas.openxmlformats.org/officeDocument/2006/relationships/slideMaster" Target="slideMasters/slideMaster153.xml"/><Relationship Id="rId155" Type="http://schemas.openxmlformats.org/officeDocument/2006/relationships/slideMaster" Target="slideMasters/slideMaster154.xml"/><Relationship Id="rId156" Type="http://schemas.openxmlformats.org/officeDocument/2006/relationships/slideMaster" Target="slideMasters/slideMaster155.xml"/><Relationship Id="rId157" Type="http://schemas.openxmlformats.org/officeDocument/2006/relationships/notesMaster" Target="notesMasters/notesMaster1.xml"/><Relationship Id="rId158" Type="http://schemas.openxmlformats.org/officeDocument/2006/relationships/slide" Target="slides/slide1.xml"/><Relationship Id="rId159" Type="http://schemas.openxmlformats.org/officeDocument/2006/relationships/slide" Target="slides/slide2.xml"/><Relationship Id="rId160" Type="http://schemas.openxmlformats.org/officeDocument/2006/relationships/slide" Target="slides/slide3.xml"/><Relationship Id="rId161" Type="http://schemas.openxmlformats.org/officeDocument/2006/relationships/slide" Target="slides/slide4.xml"/><Relationship Id="rId162" Type="http://schemas.openxmlformats.org/officeDocument/2006/relationships/slide" Target="slides/slide5.xml"/><Relationship Id="rId163" Type="http://schemas.openxmlformats.org/officeDocument/2006/relationships/slide" Target="slides/slide6.xml"/><Relationship Id="rId164" Type="http://schemas.openxmlformats.org/officeDocument/2006/relationships/slide" Target="slides/slide7.xml"/><Relationship Id="rId165" Type="http://schemas.openxmlformats.org/officeDocument/2006/relationships/slide" Target="slides/slide8.xml"/><Relationship Id="rId166" Type="http://schemas.openxmlformats.org/officeDocument/2006/relationships/slide" Target="slides/slide9.xml"/><Relationship Id="rId167" Type="http://schemas.openxmlformats.org/officeDocument/2006/relationships/slide" Target="slides/slide10.xml"/><Relationship Id="rId168" Type="http://schemas.openxmlformats.org/officeDocument/2006/relationships/slide" Target="slides/slide11.xml"/><Relationship Id="rId169" Type="http://schemas.openxmlformats.org/officeDocument/2006/relationships/slide" Target="slides/slide12.xml"/><Relationship Id="rId170" Type="http://schemas.openxmlformats.org/officeDocument/2006/relationships/slide" Target="slides/slide13.xml"/><Relationship Id="rId171" Type="http://schemas.openxmlformats.org/officeDocument/2006/relationships/slide" Target="slides/slide14.xml"/><Relationship Id="rId172" Type="http://schemas.openxmlformats.org/officeDocument/2006/relationships/slide" Target="slides/slide15.xml"/><Relationship Id="rId173" Type="http://schemas.openxmlformats.org/officeDocument/2006/relationships/slide" Target="slides/slide16.xml"/><Relationship Id="rId174" Type="http://schemas.openxmlformats.org/officeDocument/2006/relationships/slide" Target="slides/slide17.xml"/><Relationship Id="rId175" Type="http://schemas.openxmlformats.org/officeDocument/2006/relationships/slide" Target="slides/slide18.xml"/><Relationship Id="rId176" Type="http://schemas.openxmlformats.org/officeDocument/2006/relationships/slide" Target="slides/slide19.xml"/><Relationship Id="rId177" Type="http://schemas.openxmlformats.org/officeDocument/2006/relationships/slide" Target="slides/slide20.xml"/><Relationship Id="rId178" Type="http://schemas.openxmlformats.org/officeDocument/2006/relationships/slide" Target="slides/slide21.xml"/><Relationship Id="rId179" Type="http://schemas.openxmlformats.org/officeDocument/2006/relationships/slide" Target="slides/slide22.xml"/><Relationship Id="rId180" Type="http://schemas.openxmlformats.org/officeDocument/2006/relationships/slide" Target="slides/slide23.xml"/><Relationship Id="rId181" Type="http://schemas.openxmlformats.org/officeDocument/2006/relationships/slide" Target="slides/slide24.xml"/><Relationship Id="rId182" Type="http://schemas.openxmlformats.org/officeDocument/2006/relationships/slide" Target="slides/slide25.xml"/><Relationship Id="rId183" Type="http://schemas.openxmlformats.org/officeDocument/2006/relationships/slide" Target="slides/slide26.xml"/><Relationship Id="rId184" Type="http://schemas.openxmlformats.org/officeDocument/2006/relationships/slide" Target="slides/slide27.xml"/><Relationship Id="rId185" Type="http://schemas.openxmlformats.org/officeDocument/2006/relationships/slide" Target="slides/slide28.xml"/><Relationship Id="rId186" Type="http://schemas.openxmlformats.org/officeDocument/2006/relationships/slide" Target="slides/slide29.xml"/><Relationship Id="rId187" Type="http://schemas.openxmlformats.org/officeDocument/2006/relationships/slide" Target="slides/slide30.xml"/><Relationship Id="rId188" Type="http://schemas.openxmlformats.org/officeDocument/2006/relationships/slide" Target="slides/slide31.xml"/><Relationship Id="rId189" Type="http://schemas.openxmlformats.org/officeDocument/2006/relationships/slide" Target="slides/slide32.xml"/><Relationship Id="rId190" Type="http://schemas.openxmlformats.org/officeDocument/2006/relationships/slide" Target="slides/slide33.xml"/><Relationship Id="rId191" Type="http://schemas.openxmlformats.org/officeDocument/2006/relationships/slide" Target="slides/slide34.xml"/><Relationship Id="rId192" Type="http://schemas.openxmlformats.org/officeDocument/2006/relationships/slide" Target="slides/slide35.xml"/><Relationship Id="rId193" Type="http://schemas.openxmlformats.org/officeDocument/2006/relationships/slide" Target="slides/slide36.xml"/><Relationship Id="rId194" Type="http://schemas.openxmlformats.org/officeDocument/2006/relationships/slide" Target="slides/slide37.xml"/><Relationship Id="rId195" Type="http://schemas.openxmlformats.org/officeDocument/2006/relationships/slide" Target="slides/slide38.xml"/><Relationship Id="rId196" Type="http://schemas.openxmlformats.org/officeDocument/2006/relationships/slide" Target="slides/slide39.xml"/><Relationship Id="rId197" Type="http://schemas.openxmlformats.org/officeDocument/2006/relationships/slide" Target="slides/slide40.xml"/><Relationship Id="rId198" Type="http://schemas.openxmlformats.org/officeDocument/2006/relationships/slide" Target="slides/slide41.xml"/><Relationship Id="rId199" Type="http://schemas.openxmlformats.org/officeDocument/2006/relationships/slide" Target="slides/slide42.xml"/><Relationship Id="rId200"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5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9"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n-US" sz="1800" spc="-1" strike="noStrike">
                <a:solidFill>
                  <a:schemeClr val="dk1"/>
                </a:solidFill>
                <a:latin typeface="Arial"/>
              </a:rPr>
              <a:t>Click to move the slide</a:t>
            </a:r>
            <a:endParaRPr b="0" lang="en-US" sz="1800" spc="-1" strike="noStrike">
              <a:solidFill>
                <a:schemeClr val="dk1"/>
              </a:solidFill>
              <a:latin typeface="Arial"/>
            </a:endParaRPr>
          </a:p>
        </p:txBody>
      </p:sp>
      <p:sp>
        <p:nvSpPr>
          <p:cNvPr id="860"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en-GB" sz="2000" spc="-1" strike="noStrike">
                <a:solidFill>
                  <a:srgbClr val="000000"/>
                </a:solidFill>
                <a:latin typeface="Arial"/>
              </a:rPr>
              <a:t>Click to edit the notes format</a:t>
            </a:r>
            <a:endParaRPr b="0" lang="en-GB" sz="2000" spc="-1" strike="noStrike">
              <a:solidFill>
                <a:srgbClr val="000000"/>
              </a:solidFill>
              <a:latin typeface="Arial"/>
            </a:endParaRPr>
          </a:p>
        </p:txBody>
      </p:sp>
      <p:sp>
        <p:nvSpPr>
          <p:cNvPr id="861"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en-GB" sz="1400" spc="-1" strike="noStrike">
                <a:solidFill>
                  <a:srgbClr val="000000"/>
                </a:solidFill>
                <a:latin typeface="Times New Roman"/>
              </a:rPr>
              <a:t>&lt;header&gt;</a:t>
            </a:r>
            <a:endParaRPr b="0" lang="en-GB" sz="1400" spc="-1" strike="noStrike">
              <a:solidFill>
                <a:srgbClr val="000000"/>
              </a:solidFill>
              <a:latin typeface="Times New Roman"/>
            </a:endParaRPr>
          </a:p>
        </p:txBody>
      </p:sp>
      <p:sp>
        <p:nvSpPr>
          <p:cNvPr id="862" name="PlaceHolder 4"/>
          <p:cNvSpPr>
            <a:spLocks noGrp="1"/>
          </p:cNvSpPr>
          <p:nvPr>
            <p:ph type="dt" idx="9"/>
          </p:nvPr>
        </p:nvSpPr>
        <p:spPr>
          <a:xfrm>
            <a:off x="4278960" y="0"/>
            <a:ext cx="3280680" cy="534240"/>
          </a:xfrm>
          <a:prstGeom prst="rect">
            <a:avLst/>
          </a:prstGeom>
          <a:noFill/>
          <a:ln w="0">
            <a:noFill/>
          </a:ln>
        </p:spPr>
        <p:txBody>
          <a:bodyPr lIns="0" rIns="0" tIns="0" bIns="0" anchor="t">
            <a:noAutofit/>
          </a:bodyPr>
          <a:lstStyle>
            <a:lvl1pPr indent="0" algn="r">
              <a:buNone/>
              <a:defRPr b="0" lang="en-GB" sz="1400" spc="-1" strike="noStrike">
                <a:solidFill>
                  <a:srgbClr val="000000"/>
                </a:solidFill>
                <a:latin typeface="Times New Roman"/>
              </a:defRPr>
            </a:lvl1pPr>
          </a:lstStyle>
          <a:p>
            <a:pPr indent="0" algn="r">
              <a:buNone/>
            </a:pPr>
            <a:r>
              <a:rPr b="0" lang="en-GB" sz="1400" spc="-1" strike="noStrike">
                <a:solidFill>
                  <a:srgbClr val="000000"/>
                </a:solidFill>
                <a:latin typeface="Times New Roman"/>
              </a:rPr>
              <a:t>&lt;date/time&gt;</a:t>
            </a:r>
            <a:endParaRPr b="0" lang="en-GB" sz="1400" spc="-1" strike="noStrike">
              <a:solidFill>
                <a:srgbClr val="000000"/>
              </a:solidFill>
              <a:latin typeface="Times New Roman"/>
            </a:endParaRPr>
          </a:p>
        </p:txBody>
      </p:sp>
      <p:sp>
        <p:nvSpPr>
          <p:cNvPr id="863" name="PlaceHolder 5"/>
          <p:cNvSpPr>
            <a:spLocks noGrp="1"/>
          </p:cNvSpPr>
          <p:nvPr>
            <p:ph type="ftr" idx="10"/>
          </p:nvPr>
        </p:nvSpPr>
        <p:spPr>
          <a:xfrm>
            <a:off x="0" y="10157400"/>
            <a:ext cx="3280680" cy="534240"/>
          </a:xfrm>
          <a:prstGeom prst="rect">
            <a:avLst/>
          </a:prstGeom>
          <a:noFill/>
          <a:ln w="0">
            <a:noFill/>
          </a:ln>
        </p:spPr>
        <p:txBody>
          <a:bodyPr lIns="0" rIns="0" tIns="0" bIns="0" anchor="b">
            <a:noAutofit/>
          </a:bodyPr>
          <a:lstStyle>
            <a:lvl1pPr indent="0">
              <a:buNone/>
              <a:defRPr b="0" lang="en-GB" sz="1400" spc="-1" strike="noStrike">
                <a:solidFill>
                  <a:srgbClr val="000000"/>
                </a:solidFill>
                <a:latin typeface="Times New Roman"/>
              </a:defRPr>
            </a:lvl1pPr>
          </a:lstStyle>
          <a:p>
            <a:pPr indent="0">
              <a:buNone/>
            </a:pPr>
            <a:r>
              <a:rPr b="0" lang="en-GB" sz="1400" spc="-1" strike="noStrike">
                <a:solidFill>
                  <a:srgbClr val="000000"/>
                </a:solidFill>
                <a:latin typeface="Times New Roman"/>
              </a:rPr>
              <a:t>&lt;footer&gt;</a:t>
            </a:r>
            <a:endParaRPr b="0" lang="en-GB" sz="1400" spc="-1" strike="noStrike">
              <a:solidFill>
                <a:srgbClr val="000000"/>
              </a:solidFill>
              <a:latin typeface="Times New Roman"/>
            </a:endParaRPr>
          </a:p>
        </p:txBody>
      </p:sp>
      <p:sp>
        <p:nvSpPr>
          <p:cNvPr id="864" name="PlaceHolder 6"/>
          <p:cNvSpPr>
            <a:spLocks noGrp="1"/>
          </p:cNvSpPr>
          <p:nvPr>
            <p:ph type="sldNum" idx="11"/>
          </p:nvPr>
        </p:nvSpPr>
        <p:spPr>
          <a:xfrm>
            <a:off x="4278960" y="10157400"/>
            <a:ext cx="3280680" cy="534240"/>
          </a:xfrm>
          <a:prstGeom prst="rect">
            <a:avLst/>
          </a:prstGeom>
          <a:noFill/>
          <a:ln w="0">
            <a:noFill/>
          </a:ln>
        </p:spPr>
        <p:txBody>
          <a:bodyPr lIns="0" rIns="0" tIns="0" bIns="0" anchor="b">
            <a:noAutofit/>
          </a:bodyPr>
          <a:lstStyle>
            <a:lvl1pPr indent="0" algn="r">
              <a:buNone/>
              <a:defRPr b="0" lang="en-GB" sz="1400" spc="-1" strike="noStrike">
                <a:solidFill>
                  <a:srgbClr val="000000"/>
                </a:solidFill>
                <a:latin typeface="Times New Roman"/>
              </a:defRPr>
            </a:lvl1pPr>
          </a:lstStyle>
          <a:p>
            <a:pPr indent="0" algn="r">
              <a:buNone/>
            </a:pPr>
            <a:fld id="{A18F4597-7337-4720-B170-858DF536F87D}" type="slidenum">
              <a:rPr b="0" lang="en-GB" sz="1400" spc="-1" strike="noStrike">
                <a:solidFill>
                  <a:srgbClr val="000000"/>
                </a:solidFill>
                <a:latin typeface="Times New Roman"/>
              </a:rPr>
              <a:t>&lt;number&gt;</a:t>
            </a:fld>
            <a:endParaRPr b="0" lang="en-GB"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6" name="PlaceHolder 1"/>
          <p:cNvSpPr>
            <a:spLocks noGrp="1"/>
          </p:cNvSpPr>
          <p:nvPr>
            <p:ph type="sldImg"/>
          </p:nvPr>
        </p:nvSpPr>
        <p:spPr>
          <a:xfrm>
            <a:off x="685800" y="1143000"/>
            <a:ext cx="5486040" cy="3085920"/>
          </a:xfrm>
          <a:prstGeom prst="rect">
            <a:avLst/>
          </a:prstGeom>
          <a:ln w="0">
            <a:noFill/>
          </a:ln>
        </p:spPr>
      </p:sp>
      <p:sp>
        <p:nvSpPr>
          <p:cNvPr id="1107"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en-GB" sz="2000" spc="-1" strike="noStrike">
                <a:solidFill>
                  <a:srgbClr val="000000"/>
                </a:solidFill>
                <a:latin typeface="Arial"/>
              </a:rPr>
              <a:t>Without tools, there is no science. Scientific equipment, consumables and tools are what allowed us to reach the moon, to eradicate diseases, to split the atom, and to unveil the mysteries of the brain.</a:t>
            </a:r>
            <a:endParaRPr b="0" lang="en-GB" sz="2000" spc="-1" strike="noStrike">
              <a:solidFill>
                <a:srgbClr val="000000"/>
              </a:solidFill>
              <a:latin typeface="Arial"/>
            </a:endParaRPr>
          </a:p>
          <a:p>
            <a:pPr marL="216000" indent="0">
              <a:lnSpc>
                <a:spcPct val="100000"/>
              </a:lnSpc>
              <a:buNone/>
            </a:pPr>
            <a:br>
              <a:rPr sz="2000"/>
            </a:b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However, our tools are black boxes supplied by a handful of companies that are geographically concentrated in a handful of countries. They are hard to repair, customise and calibrate, as no detailed plans, and documentation are available. This stifles innovation and leads to great inequalities in access. To the point where hardware in developing countries is donated and broken. </a:t>
            </a:r>
            <a:endParaRPr b="0" lang="en-GB" sz="2000" spc="-1" strike="noStrike">
              <a:solidFill>
                <a:srgbClr val="000000"/>
              </a:solidFill>
              <a:latin typeface="Arial"/>
            </a:endParaRPr>
          </a:p>
          <a:p>
            <a:pPr marL="216000" indent="0">
              <a:lnSpc>
                <a:spcPct val="100000"/>
              </a:lnSpc>
              <a:buNone/>
            </a:pPr>
            <a:br>
              <a:rPr sz="2000"/>
            </a:b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This hinders science as a whole. We all loose. Diversity decreases, we lose critical mass in coming up with new ideas, our datasets become biased as 96% of psychology studies are done on WEIRD participants. </a:t>
            </a:r>
            <a:endParaRPr b="0" lang="en-GB" sz="2000" spc="-1" strike="noStrike">
              <a:solidFill>
                <a:srgbClr val="000000"/>
              </a:solidFill>
              <a:latin typeface="Arial"/>
            </a:endParaRPr>
          </a:p>
          <a:p>
            <a:pPr marL="216000" indent="0">
              <a:lnSpc>
                <a:spcPct val="100000"/>
              </a:lnSpc>
              <a:buNone/>
            </a:pPr>
            <a:endParaRPr b="0" lang="en-GB" sz="2000" spc="-1" strike="noStrike">
              <a:solidFill>
                <a:srgbClr val="000000"/>
              </a:solidFill>
              <a:latin typeface="Arial"/>
            </a:endParaRPr>
          </a:p>
        </p:txBody>
      </p:sp>
      <p:sp>
        <p:nvSpPr>
          <p:cNvPr id="1108" name="PlaceHolder 3"/>
          <p:cNvSpPr>
            <a:spLocks noGrp="1"/>
          </p:cNvSpPr>
          <p:nvPr>
            <p:ph type="sldNum" idx="14"/>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GB" sz="1200" spc="-1" strike="noStrike">
                <a:solidFill>
                  <a:srgbClr val="000000"/>
                </a:solidFill>
                <a:latin typeface="Times New Roman"/>
              </a:defRPr>
            </a:lvl1pPr>
          </a:lstStyle>
          <a:p>
            <a:pPr indent="0" algn="r">
              <a:lnSpc>
                <a:spcPct val="100000"/>
              </a:lnSpc>
              <a:buNone/>
            </a:pPr>
            <a:fld id="{13E014F5-DC02-4EF1-AA6C-8E0FF7761871}" type="slidenum">
              <a:rPr b="0" lang="en-GB" sz="1200" spc="-1" strike="noStrike">
                <a:solidFill>
                  <a:srgbClr val="000000"/>
                </a:solidFill>
                <a:latin typeface="Times New Roman"/>
              </a:rPr>
              <a:t>&lt;number&gt;</a:t>
            </a:fld>
            <a:endParaRPr b="0" lang="en-GB" sz="1200" spc="-1" strike="noStrike">
              <a:solidFill>
                <a:srgbClr val="000000"/>
              </a:solidFill>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9" name="PlaceHolder 1"/>
          <p:cNvSpPr>
            <a:spLocks noGrp="1"/>
          </p:cNvSpPr>
          <p:nvPr>
            <p:ph type="sldImg"/>
          </p:nvPr>
        </p:nvSpPr>
        <p:spPr>
          <a:xfrm>
            <a:off x="685800" y="1143000"/>
            <a:ext cx="5486040" cy="3085920"/>
          </a:xfrm>
          <a:prstGeom prst="rect">
            <a:avLst/>
          </a:prstGeom>
          <a:ln w="0">
            <a:noFill/>
          </a:ln>
        </p:spPr>
      </p:sp>
      <p:sp>
        <p:nvSpPr>
          <p:cNvPr id="1110"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en-GB" sz="2000" spc="-1" strike="noStrike">
                <a:solidFill>
                  <a:srgbClr val="000000"/>
                </a:solidFill>
                <a:latin typeface="Arial"/>
              </a:rPr>
              <a:t>Due to recent technological developments, open source ethos is making fast strides in the world of hardware, and also in the academic space. Here are open source microscope examples:</a:t>
            </a:r>
            <a:endParaRPr b="0" lang="en-GB" sz="2000" spc="-1" strike="noStrike">
              <a:solidFill>
                <a:srgbClr val="000000"/>
              </a:solidFill>
              <a:latin typeface="Arial"/>
            </a:endParaRPr>
          </a:p>
          <a:p>
            <a:pPr marL="216000" indent="0">
              <a:lnSpc>
                <a:spcPct val="100000"/>
              </a:lnSpc>
              <a:buNone/>
            </a:pPr>
            <a:br>
              <a:rPr sz="2000"/>
            </a:b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In common, they all fit on the palm of your hand, cost under 200 dollars to build and can be powered by batteries. Moreover, they all are pee-reviewed, with build, calibration and validation instructions freely available.</a:t>
            </a:r>
            <a:endParaRPr b="0" lang="en-GB" sz="2000" spc="-1" strike="noStrike">
              <a:solidFill>
                <a:srgbClr val="000000"/>
              </a:solidFill>
              <a:latin typeface="Arial"/>
            </a:endParaRPr>
          </a:p>
          <a:p>
            <a:pPr marL="216000" indent="0">
              <a:lnSpc>
                <a:spcPct val="100000"/>
              </a:lnSpc>
              <a:buNone/>
            </a:pPr>
            <a:br>
              <a:rPr sz="2000"/>
            </a:br>
            <a:endParaRPr b="0" lang="en-GB" sz="2000" spc="-1" strike="noStrike">
              <a:solidFill>
                <a:srgbClr val="000000"/>
              </a:solidFill>
              <a:latin typeface="Arial"/>
            </a:endParaRPr>
          </a:p>
          <a:p>
            <a:pPr marL="216000" indent="0">
              <a:lnSpc>
                <a:spcPct val="100000"/>
              </a:lnSpc>
              <a:buNone/>
            </a:pPr>
            <a:endParaRPr b="0" lang="en-GB" sz="2000" spc="-1" strike="noStrike">
              <a:solidFill>
                <a:srgbClr val="000000"/>
              </a:solidFill>
              <a:latin typeface="Arial"/>
            </a:endParaRPr>
          </a:p>
        </p:txBody>
      </p:sp>
      <p:sp>
        <p:nvSpPr>
          <p:cNvPr id="1111" name="PlaceHolder 3"/>
          <p:cNvSpPr>
            <a:spLocks noGrp="1"/>
          </p:cNvSpPr>
          <p:nvPr>
            <p:ph type="sldNum" idx="15"/>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GB" sz="1200" spc="-1" strike="noStrike">
                <a:solidFill>
                  <a:srgbClr val="000000"/>
                </a:solidFill>
                <a:latin typeface="Times New Roman"/>
              </a:defRPr>
            </a:lvl1pPr>
          </a:lstStyle>
          <a:p>
            <a:pPr indent="0" algn="r">
              <a:lnSpc>
                <a:spcPct val="100000"/>
              </a:lnSpc>
              <a:buNone/>
            </a:pPr>
            <a:fld id="{DC816DB6-6660-4A28-9640-3AD2D14AA106}" type="slidenum">
              <a:rPr b="0" lang="en-GB" sz="1200" spc="-1" strike="noStrike">
                <a:solidFill>
                  <a:srgbClr val="000000"/>
                </a:solidFill>
                <a:latin typeface="Times New Roman"/>
              </a:rPr>
              <a:t>&lt;number&gt;</a:t>
            </a:fld>
            <a:endParaRPr b="0" lang="en-GB" sz="1200" spc="-1" strike="noStrike">
              <a:solidFill>
                <a:srgbClr val="000000"/>
              </a:solidFill>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2" name="PlaceHolder 1"/>
          <p:cNvSpPr>
            <a:spLocks noGrp="1"/>
          </p:cNvSpPr>
          <p:nvPr>
            <p:ph type="sldImg"/>
          </p:nvPr>
        </p:nvSpPr>
        <p:spPr>
          <a:xfrm>
            <a:off x="685800" y="1143000"/>
            <a:ext cx="5486040" cy="3085920"/>
          </a:xfrm>
          <a:prstGeom prst="rect">
            <a:avLst/>
          </a:prstGeom>
          <a:ln w="0">
            <a:noFill/>
          </a:ln>
        </p:spPr>
      </p:sp>
      <p:sp>
        <p:nvSpPr>
          <p:cNvPr id="1113"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Lets take a minute to think about how open source development can impact research deeply:</a:t>
            </a: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 accessibility</a:t>
            </a: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 parallelization</a:t>
            </a: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 education</a:t>
            </a: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 customisation</a:t>
            </a:r>
            <a:endParaRPr b="0" lang="en-GB" sz="2000" spc="-1" strike="noStrike">
              <a:solidFill>
                <a:srgbClr val="000000"/>
              </a:solidFill>
              <a:latin typeface="Arial"/>
            </a:endParaRPr>
          </a:p>
          <a:p>
            <a:pPr marL="216000" indent="0">
              <a:lnSpc>
                <a:spcPct val="100000"/>
              </a:lnSpc>
              <a:buNone/>
            </a:pPr>
            <a:br>
              <a:rPr sz="2000"/>
            </a:br>
            <a:endParaRPr b="0" lang="en-GB" sz="2000" spc="-1" strike="noStrike">
              <a:solidFill>
                <a:srgbClr val="000000"/>
              </a:solidFill>
              <a:latin typeface="Arial"/>
            </a:endParaRPr>
          </a:p>
          <a:p>
            <a:pPr marL="216000" indent="0">
              <a:lnSpc>
                <a:spcPct val="100000"/>
              </a:lnSpc>
              <a:buNone/>
            </a:pPr>
            <a:endParaRPr b="0" lang="en-GB" sz="2000" spc="-1" strike="noStrike">
              <a:solidFill>
                <a:srgbClr val="000000"/>
              </a:solidFill>
              <a:latin typeface="Arial"/>
            </a:endParaRPr>
          </a:p>
        </p:txBody>
      </p:sp>
      <p:sp>
        <p:nvSpPr>
          <p:cNvPr id="1114" name="PlaceHolder 3"/>
          <p:cNvSpPr>
            <a:spLocks noGrp="1"/>
          </p:cNvSpPr>
          <p:nvPr>
            <p:ph type="sldNum" idx="16"/>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GB" sz="1200" spc="-1" strike="noStrike">
                <a:solidFill>
                  <a:srgbClr val="000000"/>
                </a:solidFill>
                <a:latin typeface="Times New Roman"/>
              </a:defRPr>
            </a:lvl1pPr>
          </a:lstStyle>
          <a:p>
            <a:pPr indent="0" algn="r">
              <a:lnSpc>
                <a:spcPct val="100000"/>
              </a:lnSpc>
              <a:buNone/>
            </a:pPr>
            <a:fld id="{8BD7255A-9D58-4313-9CA7-E48B73AADD3E}" type="slidenum">
              <a:rPr b="0" lang="en-GB" sz="1200" spc="-1" strike="noStrike">
                <a:solidFill>
                  <a:srgbClr val="000000"/>
                </a:solidFill>
                <a:latin typeface="Times New Roman"/>
              </a:rPr>
              <a:t>&lt;number&gt;</a:t>
            </a:fld>
            <a:endParaRPr b="0" lang="en-GB" sz="1200" spc="-1" strike="noStrike">
              <a:solidFill>
                <a:srgbClr val="000000"/>
              </a:solidFill>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5" name="PlaceHolder 1"/>
          <p:cNvSpPr>
            <a:spLocks noGrp="1"/>
          </p:cNvSpPr>
          <p:nvPr>
            <p:ph type="sldImg"/>
          </p:nvPr>
        </p:nvSpPr>
        <p:spPr>
          <a:xfrm>
            <a:off x="685800" y="1143000"/>
            <a:ext cx="5486040" cy="3085920"/>
          </a:xfrm>
          <a:prstGeom prst="rect">
            <a:avLst/>
          </a:prstGeom>
          <a:ln w="0">
            <a:noFill/>
          </a:ln>
        </p:spPr>
      </p:sp>
      <p:sp>
        <p:nvSpPr>
          <p:cNvPr id="1116"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Lets take a minute to think about how open source development can impact research deeply:</a:t>
            </a: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 accessibility</a:t>
            </a: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 parallelization</a:t>
            </a: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 education</a:t>
            </a: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 customisation</a:t>
            </a:r>
            <a:endParaRPr b="0" lang="en-GB" sz="2000" spc="-1" strike="noStrike">
              <a:solidFill>
                <a:srgbClr val="000000"/>
              </a:solidFill>
              <a:latin typeface="Arial"/>
            </a:endParaRPr>
          </a:p>
          <a:p>
            <a:pPr marL="216000" indent="0">
              <a:lnSpc>
                <a:spcPct val="100000"/>
              </a:lnSpc>
              <a:buNone/>
            </a:pPr>
            <a:br>
              <a:rPr sz="2000"/>
            </a:br>
            <a:endParaRPr b="0" lang="en-GB" sz="2000" spc="-1" strike="noStrike">
              <a:solidFill>
                <a:srgbClr val="000000"/>
              </a:solidFill>
              <a:latin typeface="Arial"/>
            </a:endParaRPr>
          </a:p>
          <a:p>
            <a:pPr marL="216000" indent="0">
              <a:lnSpc>
                <a:spcPct val="100000"/>
              </a:lnSpc>
              <a:buNone/>
            </a:pPr>
            <a:endParaRPr b="0" lang="en-GB" sz="2000" spc="-1" strike="noStrike">
              <a:solidFill>
                <a:srgbClr val="000000"/>
              </a:solidFill>
              <a:latin typeface="Arial"/>
            </a:endParaRPr>
          </a:p>
        </p:txBody>
      </p:sp>
      <p:sp>
        <p:nvSpPr>
          <p:cNvPr id="1117" name="PlaceHolder 3"/>
          <p:cNvSpPr>
            <a:spLocks noGrp="1"/>
          </p:cNvSpPr>
          <p:nvPr>
            <p:ph type="sldNum" idx="17"/>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GB" sz="1200" spc="-1" strike="noStrike">
                <a:solidFill>
                  <a:srgbClr val="000000"/>
                </a:solidFill>
                <a:latin typeface="Times New Roman"/>
              </a:defRPr>
            </a:lvl1pPr>
          </a:lstStyle>
          <a:p>
            <a:pPr indent="0" algn="r">
              <a:lnSpc>
                <a:spcPct val="100000"/>
              </a:lnSpc>
              <a:buNone/>
            </a:pPr>
            <a:fld id="{09225AFF-15AE-47E1-82A3-41FC5FF43CC1}" type="slidenum">
              <a:rPr b="0" lang="en-GB" sz="1200" spc="-1" strike="noStrike">
                <a:solidFill>
                  <a:srgbClr val="000000"/>
                </a:solidFill>
                <a:latin typeface="Times New Roman"/>
              </a:rPr>
              <a:t>&lt;number&gt;</a:t>
            </a:fld>
            <a:endParaRPr b="0" lang="en-GB" sz="1200" spc="-1" strike="noStrike">
              <a:solidFill>
                <a:srgbClr val="000000"/>
              </a:solidFill>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8" name="PlaceHolder 1"/>
          <p:cNvSpPr>
            <a:spLocks noGrp="1"/>
          </p:cNvSpPr>
          <p:nvPr>
            <p:ph type="sldImg"/>
          </p:nvPr>
        </p:nvSpPr>
        <p:spPr>
          <a:xfrm>
            <a:off x="685800" y="1143000"/>
            <a:ext cx="5486040" cy="3085920"/>
          </a:xfrm>
          <a:prstGeom prst="rect">
            <a:avLst/>
          </a:prstGeom>
          <a:ln w="0">
            <a:noFill/>
          </a:ln>
        </p:spPr>
      </p:sp>
      <p:sp>
        <p:nvSpPr>
          <p:cNvPr id="1119"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GB" sz="1800" spc="-1" strike="noStrike">
              <a:solidFill>
                <a:srgbClr val="000000"/>
              </a:solidFill>
              <a:latin typeface="Arial"/>
            </a:endParaRPr>
          </a:p>
        </p:txBody>
      </p:sp>
      <p:sp>
        <p:nvSpPr>
          <p:cNvPr id="1120" name="PlaceHolder 3"/>
          <p:cNvSpPr>
            <a:spLocks noGrp="1"/>
          </p:cNvSpPr>
          <p:nvPr>
            <p:ph type="sldNum" idx="18"/>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GB" sz="1200" spc="-1" strike="noStrike">
                <a:solidFill>
                  <a:srgbClr val="000000"/>
                </a:solidFill>
                <a:latin typeface="Times New Roman"/>
              </a:defRPr>
            </a:lvl1pPr>
          </a:lstStyle>
          <a:p>
            <a:pPr indent="0" algn="r">
              <a:lnSpc>
                <a:spcPct val="100000"/>
              </a:lnSpc>
              <a:buNone/>
            </a:pPr>
            <a:fld id="{DE6FE262-07A4-47B2-849C-0F8BB5CDA89F}" type="slidenum">
              <a:rPr b="0" lang="en-GB" sz="1200" spc="-1" strike="noStrike">
                <a:solidFill>
                  <a:srgbClr val="000000"/>
                </a:solidFill>
                <a:latin typeface="Times New Roman"/>
              </a:rPr>
              <a:t>&lt;number&gt;</a:t>
            </a:fld>
            <a:endParaRPr b="0" lang="en-GB" sz="1200" spc="-1" strike="noStrike">
              <a:solidFill>
                <a:srgbClr val="000000"/>
              </a:solidFill>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1" name="PlaceHolder 1"/>
          <p:cNvSpPr>
            <a:spLocks noGrp="1"/>
          </p:cNvSpPr>
          <p:nvPr>
            <p:ph type="sldImg"/>
          </p:nvPr>
        </p:nvSpPr>
        <p:spPr>
          <a:xfrm>
            <a:off x="685800" y="1143000"/>
            <a:ext cx="5486040" cy="3085920"/>
          </a:xfrm>
          <a:prstGeom prst="rect">
            <a:avLst/>
          </a:prstGeom>
          <a:ln w="0">
            <a:noFill/>
          </a:ln>
        </p:spPr>
      </p:sp>
      <p:sp>
        <p:nvSpPr>
          <p:cNvPr id="1122"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en-GB" sz="2000" spc="-1" strike="noStrike">
                <a:solidFill>
                  <a:srgbClr val="000000"/>
                </a:solidFill>
                <a:latin typeface="Arial"/>
              </a:rPr>
              <a:t>Affordable, Open Source point of care tests using RT-LAMP amplification technique.</a:t>
            </a:r>
            <a:endParaRPr b="0" lang="en-GB" sz="2000" spc="-1" strike="noStrike">
              <a:solidFill>
                <a:srgbClr val="000000"/>
              </a:solidFill>
              <a:latin typeface="Arial"/>
            </a:endParaRPr>
          </a:p>
          <a:p>
            <a:pPr marL="216000" indent="0">
              <a:lnSpc>
                <a:spcPct val="100000"/>
              </a:lnSpc>
              <a:buNone/>
            </a:pP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Vienna, Cameroon, Ghana, UK collaboration, started on Covid-19</a:t>
            </a:r>
            <a:endParaRPr b="0" lang="en-GB" sz="2000" spc="-1" strike="noStrike">
              <a:solidFill>
                <a:srgbClr val="000000"/>
              </a:solidFill>
              <a:latin typeface="Arial"/>
            </a:endParaRPr>
          </a:p>
          <a:p>
            <a:pPr marL="216000" indent="0">
              <a:lnSpc>
                <a:spcPct val="100000"/>
              </a:lnSpc>
              <a:buNone/>
            </a:pP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Faster than RT-PCR, more affordable, can use sputum, blood, or swabs.</a:t>
            </a:r>
            <a:endParaRPr b="0" lang="en-GB" sz="2000" spc="-1" strike="noStrike">
              <a:solidFill>
                <a:srgbClr val="000000"/>
              </a:solidFill>
              <a:latin typeface="Arial"/>
            </a:endParaRPr>
          </a:p>
          <a:p>
            <a:pPr marL="216000" indent="0">
              <a:lnSpc>
                <a:spcPct val="100000"/>
              </a:lnSpc>
              <a:buNone/>
            </a:pP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Results read by eye, based on different colour.</a:t>
            </a:r>
            <a:endParaRPr b="0" lang="en-GB" sz="2000" spc="-1" strike="noStrike">
              <a:solidFill>
                <a:srgbClr val="000000"/>
              </a:solidFill>
              <a:latin typeface="Arial"/>
            </a:endParaRPr>
          </a:p>
          <a:p>
            <a:pPr marL="216000" indent="0">
              <a:lnSpc>
                <a:spcPct val="100000"/>
              </a:lnSpc>
              <a:buNone/>
            </a:pP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Reagents can be dry shipped</a:t>
            </a:r>
            <a:endParaRPr b="0" lang="en-GB" sz="2000" spc="-1" strike="noStrike">
              <a:solidFill>
                <a:srgbClr val="000000"/>
              </a:solidFill>
              <a:latin typeface="Arial"/>
            </a:endParaRPr>
          </a:p>
          <a:p>
            <a:pPr marL="216000" indent="0">
              <a:lnSpc>
                <a:spcPct val="100000"/>
              </a:lnSpc>
              <a:buNone/>
            </a:pP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Tests now for malaria, Schitosomiasis. In preparation for HPV</a:t>
            </a:r>
            <a:endParaRPr b="0" lang="en-GB" sz="2000" spc="-1" strike="noStrike">
              <a:solidFill>
                <a:srgbClr val="000000"/>
              </a:solidFill>
              <a:latin typeface="Arial"/>
            </a:endParaRPr>
          </a:p>
        </p:txBody>
      </p:sp>
      <p:sp>
        <p:nvSpPr>
          <p:cNvPr id="1123" name="PlaceHolder 3"/>
          <p:cNvSpPr>
            <a:spLocks noGrp="1"/>
          </p:cNvSpPr>
          <p:nvPr>
            <p:ph type="sldNum" idx="19"/>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GB" sz="1200" spc="-1" strike="noStrike">
                <a:solidFill>
                  <a:srgbClr val="000000"/>
                </a:solidFill>
                <a:latin typeface="Times New Roman"/>
              </a:defRPr>
            </a:lvl1pPr>
          </a:lstStyle>
          <a:p>
            <a:pPr indent="0" algn="r">
              <a:lnSpc>
                <a:spcPct val="100000"/>
              </a:lnSpc>
              <a:buNone/>
            </a:pPr>
            <a:fld id="{1D2D9009-8357-4EBF-8EA9-ED7741C31185}" type="slidenum">
              <a:rPr b="0" lang="en-GB" sz="1200" spc="-1" strike="noStrike">
                <a:solidFill>
                  <a:srgbClr val="000000"/>
                </a:solidFill>
                <a:latin typeface="Times New Roman"/>
              </a:rPr>
              <a:t>&lt;number&gt;</a:t>
            </a:fld>
            <a:endParaRPr b="0" lang="en-GB" sz="1200" spc="-1" strike="noStrike">
              <a:solidFill>
                <a:srgbClr val="000000"/>
              </a:solid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0" name="PlaceHolder 1"/>
          <p:cNvSpPr>
            <a:spLocks noGrp="1"/>
          </p:cNvSpPr>
          <p:nvPr>
            <p:ph type="sldImg"/>
          </p:nvPr>
        </p:nvSpPr>
        <p:spPr>
          <a:xfrm>
            <a:off x="685800" y="1143000"/>
            <a:ext cx="5486040" cy="3085920"/>
          </a:xfrm>
          <a:prstGeom prst="rect">
            <a:avLst/>
          </a:prstGeom>
          <a:ln w="0">
            <a:noFill/>
          </a:ln>
        </p:spPr>
      </p:sp>
      <p:sp>
        <p:nvSpPr>
          <p:cNvPr id="1101"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en-GB" sz="2000" spc="-1" strike="noStrike">
                <a:solidFill>
                  <a:srgbClr val="000000"/>
                </a:solidFill>
                <a:latin typeface="Arial"/>
              </a:rPr>
              <a:t>What if there was a framework and commercial model, tested and tried that incentivised innovation, collaboration and on top of all that, created tools that are fully documented, and that documentation was made freely available for everyone to share, copy, study, modify and commercialise?</a:t>
            </a:r>
            <a:endParaRPr b="0" lang="en-GB" sz="2000" spc="-1" strike="noStrike">
              <a:solidFill>
                <a:srgbClr val="000000"/>
              </a:solidFill>
              <a:latin typeface="Arial"/>
            </a:endParaRPr>
          </a:p>
          <a:p>
            <a:pPr marL="216000" indent="0">
              <a:lnSpc>
                <a:spcPct val="100000"/>
              </a:lnSpc>
              <a:buNone/>
            </a:pPr>
            <a:br>
              <a:rPr sz="2000"/>
            </a:b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Turns out, there is. This type of development and creation is called “open source”. Started around the 1960’s, in the software space by researchers unhappy with the way companies were locking their ability to develop new software for the computers sold by said companies. (sounds familiar?)</a:t>
            </a:r>
            <a:endParaRPr b="0" lang="en-GB" sz="2000" spc="-1" strike="noStrike">
              <a:solidFill>
                <a:srgbClr val="000000"/>
              </a:solidFill>
              <a:latin typeface="Arial"/>
            </a:endParaRPr>
          </a:p>
          <a:p>
            <a:pPr marL="216000" indent="0">
              <a:lnSpc>
                <a:spcPct val="100000"/>
              </a:lnSpc>
              <a:buNone/>
            </a:pPr>
            <a:br>
              <a:rPr sz="2000"/>
            </a:b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Open source is the main developing mode of software development and powers the world as most companies and software systems in the world rely on at least one open source software library. Android, which runs non-apple phones, is open source software. </a:t>
            </a:r>
            <a:endParaRPr b="0" lang="en-GB" sz="2000" spc="-1" strike="noStrike">
              <a:solidFill>
                <a:srgbClr val="000000"/>
              </a:solidFill>
              <a:latin typeface="Arial"/>
            </a:endParaRPr>
          </a:p>
          <a:p>
            <a:pPr marL="216000" indent="0">
              <a:lnSpc>
                <a:spcPct val="100000"/>
              </a:lnSpc>
              <a:buNone/>
            </a:pPr>
            <a:br>
              <a:rPr sz="2000"/>
            </a:br>
            <a:endParaRPr b="0" lang="en-GB" sz="2000" spc="-1" strike="noStrike">
              <a:solidFill>
                <a:srgbClr val="000000"/>
              </a:solidFill>
              <a:latin typeface="Arial"/>
            </a:endParaRPr>
          </a:p>
          <a:p>
            <a:pPr marL="216000" indent="0">
              <a:lnSpc>
                <a:spcPct val="100000"/>
              </a:lnSpc>
              <a:buNone/>
            </a:pPr>
            <a:endParaRPr b="0" lang="en-GB" sz="2000" spc="-1" strike="noStrike">
              <a:solidFill>
                <a:srgbClr val="000000"/>
              </a:solidFill>
              <a:latin typeface="Arial"/>
            </a:endParaRPr>
          </a:p>
        </p:txBody>
      </p:sp>
      <p:sp>
        <p:nvSpPr>
          <p:cNvPr id="1102" name="PlaceHolder 3"/>
          <p:cNvSpPr>
            <a:spLocks noGrp="1"/>
          </p:cNvSpPr>
          <p:nvPr>
            <p:ph type="sldNum" idx="12"/>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GB" sz="1200" spc="-1" strike="noStrike">
                <a:solidFill>
                  <a:srgbClr val="000000"/>
                </a:solidFill>
                <a:latin typeface="Times New Roman"/>
              </a:defRPr>
            </a:lvl1pPr>
          </a:lstStyle>
          <a:p>
            <a:pPr indent="0" algn="r">
              <a:lnSpc>
                <a:spcPct val="100000"/>
              </a:lnSpc>
              <a:buNone/>
            </a:pPr>
            <a:fld id="{88E746B3-99FB-4C8E-A941-1A0755C563EB}" type="slidenum">
              <a:rPr b="0" lang="en-GB" sz="1200" spc="-1" strike="noStrike">
                <a:solidFill>
                  <a:srgbClr val="000000"/>
                </a:solidFill>
                <a:latin typeface="Times New Roman"/>
              </a:rPr>
              <a:t>&lt;number&gt;</a:t>
            </a:fld>
            <a:endParaRPr b="0" lang="en-GB" sz="1200" spc="-1" strike="noStrike">
              <a:solidFill>
                <a:srgbClr val="000000"/>
              </a:solid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3" name="PlaceHolder 1"/>
          <p:cNvSpPr>
            <a:spLocks noGrp="1"/>
          </p:cNvSpPr>
          <p:nvPr>
            <p:ph type="sldImg"/>
          </p:nvPr>
        </p:nvSpPr>
        <p:spPr>
          <a:xfrm>
            <a:off x="685800" y="1143000"/>
            <a:ext cx="5486040" cy="3085920"/>
          </a:xfrm>
          <a:prstGeom prst="rect">
            <a:avLst/>
          </a:prstGeom>
          <a:ln w="0">
            <a:noFill/>
          </a:ln>
        </p:spPr>
      </p:sp>
      <p:sp>
        <p:nvSpPr>
          <p:cNvPr id="1104"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en-GB" sz="2000" spc="-1" strike="noStrike">
                <a:solidFill>
                  <a:srgbClr val="000000"/>
                </a:solidFill>
                <a:latin typeface="Arial"/>
              </a:rPr>
              <a:t>What if there was a framework and commercial model, tested and tried that incentivised innovation, collaboration and on top of all that, created tools that are fully documented, and that documentation was made freely available for everyone to share, copy, study, modify and commercialise?</a:t>
            </a:r>
            <a:endParaRPr b="0" lang="en-GB" sz="2000" spc="-1" strike="noStrike">
              <a:solidFill>
                <a:srgbClr val="000000"/>
              </a:solidFill>
              <a:latin typeface="Arial"/>
            </a:endParaRPr>
          </a:p>
          <a:p>
            <a:pPr marL="216000" indent="0">
              <a:lnSpc>
                <a:spcPct val="100000"/>
              </a:lnSpc>
              <a:buNone/>
            </a:pPr>
            <a:br>
              <a:rPr sz="2000"/>
            </a:b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Turns out, there is. This type of development and creation is called “open source”. Started around the 1960’s, in the software space by researchers unhappy with the way companies were locking their ability to develop new software for the computers sold by said companies. (sounds familiar?)</a:t>
            </a:r>
            <a:endParaRPr b="0" lang="en-GB" sz="2000" spc="-1" strike="noStrike">
              <a:solidFill>
                <a:srgbClr val="000000"/>
              </a:solidFill>
              <a:latin typeface="Arial"/>
            </a:endParaRPr>
          </a:p>
          <a:p>
            <a:pPr marL="216000" indent="0">
              <a:lnSpc>
                <a:spcPct val="100000"/>
              </a:lnSpc>
              <a:buNone/>
            </a:pPr>
            <a:br>
              <a:rPr sz="2000"/>
            </a:br>
            <a:endParaRPr b="0" lang="en-GB" sz="2000" spc="-1" strike="noStrike">
              <a:solidFill>
                <a:srgbClr val="000000"/>
              </a:solidFill>
              <a:latin typeface="Arial"/>
            </a:endParaRPr>
          </a:p>
          <a:p>
            <a:pPr marL="216000" indent="0">
              <a:lnSpc>
                <a:spcPct val="100000"/>
              </a:lnSpc>
              <a:buNone/>
            </a:pPr>
            <a:r>
              <a:rPr b="0" lang="en-GB" sz="2000" spc="-1" strike="noStrike">
                <a:solidFill>
                  <a:srgbClr val="000000"/>
                </a:solidFill>
                <a:latin typeface="Arial"/>
              </a:rPr>
              <a:t>Open source is the main developing mode of software development and powers the world as most companies and software systems in the world rely on at least one open source software library. Android, which runs non-apple phones, is open source software. </a:t>
            </a:r>
            <a:endParaRPr b="0" lang="en-GB" sz="2000" spc="-1" strike="noStrike">
              <a:solidFill>
                <a:srgbClr val="000000"/>
              </a:solidFill>
              <a:latin typeface="Arial"/>
            </a:endParaRPr>
          </a:p>
          <a:p>
            <a:pPr marL="216000" indent="0">
              <a:lnSpc>
                <a:spcPct val="100000"/>
              </a:lnSpc>
              <a:buNone/>
            </a:pPr>
            <a:br>
              <a:rPr sz="2000"/>
            </a:br>
            <a:endParaRPr b="0" lang="en-GB" sz="2000" spc="-1" strike="noStrike">
              <a:solidFill>
                <a:srgbClr val="000000"/>
              </a:solidFill>
              <a:latin typeface="Arial"/>
            </a:endParaRPr>
          </a:p>
          <a:p>
            <a:pPr marL="216000" indent="0">
              <a:lnSpc>
                <a:spcPct val="100000"/>
              </a:lnSpc>
              <a:buNone/>
            </a:pPr>
            <a:endParaRPr b="0" lang="en-GB" sz="2000" spc="-1" strike="noStrike">
              <a:solidFill>
                <a:srgbClr val="000000"/>
              </a:solidFill>
              <a:latin typeface="Arial"/>
            </a:endParaRPr>
          </a:p>
        </p:txBody>
      </p:sp>
      <p:sp>
        <p:nvSpPr>
          <p:cNvPr id="1105" name="PlaceHolder 3"/>
          <p:cNvSpPr>
            <a:spLocks noGrp="1"/>
          </p:cNvSpPr>
          <p:nvPr>
            <p:ph type="sldNum" idx="13"/>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GB" sz="1200" spc="-1" strike="noStrike">
                <a:solidFill>
                  <a:srgbClr val="000000"/>
                </a:solidFill>
                <a:latin typeface="Times New Roman"/>
              </a:defRPr>
            </a:lvl1pPr>
          </a:lstStyle>
          <a:p>
            <a:pPr indent="0" algn="r">
              <a:lnSpc>
                <a:spcPct val="100000"/>
              </a:lnSpc>
              <a:buNone/>
            </a:pPr>
            <a:fld id="{42A416EF-DA58-454C-87A4-CD89CC0D11E0}" type="slidenum">
              <a:rPr b="0" lang="en-GB" sz="1200" spc="-1" strike="noStrike">
                <a:solidFill>
                  <a:srgbClr val="000000"/>
                </a:solidFill>
                <a:latin typeface="Times New Roman"/>
              </a:rPr>
              <a:t>&lt;number&gt;</a:t>
            </a:fld>
            <a:endParaRPr b="0" lang="en-GB"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8.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00.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01.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02.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03.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04.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05.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06.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7.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8.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9.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11.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12.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13.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14.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15.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16.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17.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18.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9.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20.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2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22.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23.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24.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25.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26.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27.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28.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29.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30.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31.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3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33.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34.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35.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36.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37.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38.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39.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40.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41.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4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4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44.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45.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46.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47.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48.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49.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50.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51.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52.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5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54.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55.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2.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5.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6.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48.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49.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0.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1.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2.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3.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4.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6.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7.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8.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59.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0.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1.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2.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3.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4.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5.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7.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8.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9.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70.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1.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2.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3.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4.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5.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6.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8.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9.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80.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81.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82.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3.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4.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5.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6.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9.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90.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91.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92.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93.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94.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5.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6.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7.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UoS Flint 1">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UoS Aquamarine 1">
    <p:spTree>
      <p:nvGrpSpPr>
        <p:cNvPr id="1" name=""/>
        <p:cNvGrpSpPr/>
        <p:nvPr/>
      </p:nvGrpSpPr>
      <p:grpSpPr>
        <a:xfrm>
          <a:off x="0" y="0"/>
          <a:ext cx="0" cy="0"/>
          <a:chOff x="0" y="0"/>
          <a:chExt cx="0" cy="0"/>
        </a:xfrm>
      </p:grpSpPr>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3">
    <p:spTree>
      <p:nvGrpSpPr>
        <p:cNvPr id="1" name=""/>
        <p:cNvGrpSpPr/>
        <p:nvPr/>
      </p:nvGrpSpPr>
      <p:grpSpPr>
        <a:xfrm>
          <a:off x="0" y="0"/>
          <a:ext cx="0" cy="0"/>
          <a:chOff x="0" y="0"/>
          <a:chExt cx="0" cy="0"/>
        </a:xfrm>
      </p:grpSpPr>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4">
    <p:spTree>
      <p:nvGrpSpPr>
        <p:cNvPr id="1" name=""/>
        <p:cNvGrpSpPr/>
        <p:nvPr/>
      </p:nvGrpSpPr>
      <p:grpSpPr>
        <a:xfrm>
          <a:off x="0" y="0"/>
          <a:ext cx="0" cy="0"/>
          <a:chOff x="0" y="0"/>
          <a:chExt cx="0" cy="0"/>
        </a:xfrm>
      </p:grpSpPr>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5">
    <p:spTree>
      <p:nvGrpSpPr>
        <p:cNvPr id="1" name=""/>
        <p:cNvGrpSpPr/>
        <p:nvPr/>
      </p:nvGrpSpPr>
      <p:grpSpPr>
        <a:xfrm>
          <a:off x="0" y="0"/>
          <a:ext cx="0" cy="0"/>
          <a:chOff x="0" y="0"/>
          <a:chExt cx="0" cy="0"/>
        </a:xfrm>
      </p:grpSpPr>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6">
    <p:spTree>
      <p:nvGrpSpPr>
        <p:cNvPr id="1" name=""/>
        <p:cNvGrpSpPr/>
        <p:nvPr/>
      </p:nvGrpSpPr>
      <p:grpSpPr>
        <a:xfrm>
          <a:off x="0" y="0"/>
          <a:ext cx="0" cy="0"/>
          <a:chOff x="0" y="0"/>
          <a:chExt cx="0" cy="0"/>
        </a:xfrm>
      </p:grpSpPr>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7">
    <p:spTree>
      <p:nvGrpSpPr>
        <p:cNvPr id="1" name=""/>
        <p:cNvGrpSpPr/>
        <p:nvPr/>
      </p:nvGrpSpPr>
      <p:grpSpPr>
        <a:xfrm>
          <a:off x="0" y="0"/>
          <a:ext cx="0" cy="0"/>
          <a:chOff x="0" y="0"/>
          <a:chExt cx="0" cy="0"/>
        </a:xfrm>
      </p:grpSpPr>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8">
    <p:spTree>
      <p:nvGrpSpPr>
        <p:cNvPr id="1" name=""/>
        <p:cNvGrpSpPr/>
        <p:nvPr/>
      </p:nvGrpSpPr>
      <p:grpSpPr>
        <a:xfrm>
          <a:off x="0" y="0"/>
          <a:ext cx="0" cy="0"/>
          <a:chOff x="0" y="0"/>
          <a:chExt cx="0" cy="0"/>
        </a:xfrm>
      </p:grpSpPr>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9">
    <p:spTree>
      <p:nvGrpSpPr>
        <p:cNvPr id="1" name=""/>
        <p:cNvGrpSpPr/>
        <p:nvPr/>
      </p:nvGrpSpPr>
      <p:grpSpPr>
        <a:xfrm>
          <a:off x="0" y="0"/>
          <a:ext cx="0" cy="0"/>
          <a:chOff x="0" y="0"/>
          <a:chExt cx="0" cy="0"/>
        </a:xfrm>
      </p:grpSpPr>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60">
    <p:spTree>
      <p:nvGrpSpPr>
        <p:cNvPr id="1" name=""/>
        <p:cNvGrpSpPr/>
        <p:nvPr/>
      </p:nvGrpSpPr>
      <p:grpSpPr>
        <a:xfrm>
          <a:off x="0" y="0"/>
          <a:ext cx="0" cy="0"/>
          <a:chOff x="0" y="0"/>
          <a:chExt cx="0" cy="0"/>
        </a:xfrm>
      </p:grpSpPr>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61">
    <p:spTree>
      <p:nvGrpSpPr>
        <p:cNvPr id="1" name=""/>
        <p:cNvGrpSpPr/>
        <p:nvPr/>
      </p:nvGrpSpPr>
      <p:grpSpPr>
        <a:xfrm>
          <a:off x="0" y="0"/>
          <a:ext cx="0" cy="0"/>
          <a:chOff x="0" y="0"/>
          <a:chExt cx="0" cy="0"/>
        </a:xfrm>
      </p:grpSpPr>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62">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UoS Flint 2">
    <p:spTree>
      <p:nvGrpSpPr>
        <p:cNvPr id="1" name=""/>
        <p:cNvGrpSpPr/>
        <p:nvPr/>
      </p:nvGrpSpPr>
      <p:grpSpPr>
        <a:xfrm>
          <a:off x="0" y="0"/>
          <a:ext cx="0" cy="0"/>
          <a:chOff x="0" y="0"/>
          <a:chExt cx="0" cy="0"/>
        </a:xfrm>
      </p:grpSpPr>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63">
    <p:spTree>
      <p:nvGrpSpPr>
        <p:cNvPr id="1" name=""/>
        <p:cNvGrpSpPr/>
        <p:nvPr/>
      </p:nvGrpSpPr>
      <p:grpSpPr>
        <a:xfrm>
          <a:off x="0" y="0"/>
          <a:ext cx="0" cy="0"/>
          <a:chOff x="0" y="0"/>
          <a:chExt cx="0" cy="0"/>
        </a:xfrm>
      </p:grpSpPr>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64">
    <p:spTree>
      <p:nvGrpSpPr>
        <p:cNvPr id="1" name=""/>
        <p:cNvGrpSpPr/>
        <p:nvPr/>
      </p:nvGrpSpPr>
      <p:grpSpPr>
        <a:xfrm>
          <a:off x="0" y="0"/>
          <a:ext cx="0" cy="0"/>
          <a:chOff x="0" y="0"/>
          <a:chExt cx="0" cy="0"/>
        </a:xfrm>
      </p:grpSpPr>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65">
    <p:spTree>
      <p:nvGrpSpPr>
        <p:cNvPr id="1" name=""/>
        <p:cNvGrpSpPr/>
        <p:nvPr/>
      </p:nvGrpSpPr>
      <p:grpSpPr>
        <a:xfrm>
          <a:off x="0" y="0"/>
          <a:ext cx="0" cy="0"/>
          <a:chOff x="0" y="0"/>
          <a:chExt cx="0" cy="0"/>
        </a:xfrm>
      </p:grpSpPr>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66">
    <p:spTree>
      <p:nvGrpSpPr>
        <p:cNvPr id="1" name=""/>
        <p:cNvGrpSpPr/>
        <p:nvPr/>
      </p:nvGrpSpPr>
      <p:grpSpPr>
        <a:xfrm>
          <a:off x="0" y="0"/>
          <a:ext cx="0" cy="0"/>
          <a:chOff x="0" y="0"/>
          <a:chExt cx="0" cy="0"/>
        </a:xfrm>
      </p:grpSpPr>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67">
    <p:spTree>
      <p:nvGrpSpPr>
        <p:cNvPr id="1" name=""/>
        <p:cNvGrpSpPr/>
        <p:nvPr/>
      </p:nvGrpSpPr>
      <p:grpSpPr>
        <a:xfrm>
          <a:off x="0" y="0"/>
          <a:ext cx="0" cy="0"/>
          <a:chOff x="0" y="0"/>
          <a:chExt cx="0" cy="0"/>
        </a:xfrm>
      </p:grpSpPr>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68">
    <p:spTree>
      <p:nvGrpSpPr>
        <p:cNvPr id="1" name=""/>
        <p:cNvGrpSpPr/>
        <p:nvPr/>
      </p:nvGrpSpPr>
      <p:grpSpPr>
        <a:xfrm>
          <a:off x="0" y="0"/>
          <a:ext cx="0" cy="0"/>
          <a:chOff x="0" y="0"/>
          <a:chExt cx="0" cy="0"/>
        </a:xfrm>
      </p:grpSpPr>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69">
    <p:spTree>
      <p:nvGrpSpPr>
        <p:cNvPr id="1" name=""/>
        <p:cNvGrpSpPr/>
        <p:nvPr/>
      </p:nvGrpSpPr>
      <p:grpSpPr>
        <a:xfrm>
          <a:off x="0" y="0"/>
          <a:ext cx="0" cy="0"/>
          <a:chOff x="0" y="0"/>
          <a:chExt cx="0" cy="0"/>
        </a:xfrm>
      </p:grpSpPr>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70">
    <p:spTree>
      <p:nvGrpSpPr>
        <p:cNvPr id="1" name=""/>
        <p:cNvGrpSpPr/>
        <p:nvPr/>
      </p:nvGrpSpPr>
      <p:grpSpPr>
        <a:xfrm>
          <a:off x="0" y="0"/>
          <a:ext cx="0" cy="0"/>
          <a:chOff x="0" y="0"/>
          <a:chExt cx="0" cy="0"/>
        </a:xfrm>
      </p:grpSpPr>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71">
    <p:spTree>
      <p:nvGrpSpPr>
        <p:cNvPr id="1" name=""/>
        <p:cNvGrpSpPr/>
        <p:nvPr/>
      </p:nvGrpSpPr>
      <p:grpSpPr>
        <a:xfrm>
          <a:off x="0" y="0"/>
          <a:ext cx="0" cy="0"/>
          <a:chOff x="0" y="0"/>
          <a:chExt cx="0" cy="0"/>
        </a:xfrm>
      </p:grpSpPr>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72">
    <p:spTree>
      <p:nvGrpSpPr>
        <p:cNvPr id="1" name=""/>
        <p:cNvGrpSpPr/>
        <p:nvPr/>
      </p:nvGrpSpPr>
      <p:grpSpPr>
        <a:xfrm>
          <a:off x="0" y="0"/>
          <a:ext cx="0" cy="0"/>
          <a:chOff x="0" y="0"/>
          <a:chExt cx="0" cy="0"/>
        </a:xfrm>
      </p:grpSpPr>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UoS Cobalt 2">
    <p:spTree>
      <p:nvGrpSpPr>
        <p:cNvPr id="1" name=""/>
        <p:cNvGrpSpPr/>
        <p:nvPr/>
      </p:nvGrpSpPr>
      <p:grpSpPr>
        <a:xfrm>
          <a:off x="0" y="0"/>
          <a:ext cx="0" cy="0"/>
          <a:chOff x="0" y="0"/>
          <a:chExt cx="0" cy="0"/>
        </a:xfrm>
      </p:grpSpPr>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73">
    <p:spTree>
      <p:nvGrpSpPr>
        <p:cNvPr id="1" name=""/>
        <p:cNvGrpSpPr/>
        <p:nvPr/>
      </p:nvGrpSpPr>
      <p:grpSpPr>
        <a:xfrm>
          <a:off x="0" y="0"/>
          <a:ext cx="0" cy="0"/>
          <a:chOff x="0" y="0"/>
          <a:chExt cx="0" cy="0"/>
        </a:xfrm>
      </p:grpSpPr>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74">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75">
    <p:spTree>
      <p:nvGrpSpPr>
        <p:cNvPr id="1" name=""/>
        <p:cNvGrpSpPr/>
        <p:nvPr/>
      </p:nvGrpSpPr>
      <p:grpSpPr>
        <a:xfrm>
          <a:off x="0" y="0"/>
          <a:ext cx="0" cy="0"/>
          <a:chOff x="0" y="0"/>
          <a:chExt cx="0" cy="0"/>
        </a:xfrm>
      </p:grpSpPr>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76">
    <p:spTree>
      <p:nvGrpSpPr>
        <p:cNvPr id="1" name=""/>
        <p:cNvGrpSpPr/>
        <p:nvPr/>
      </p:nvGrpSpPr>
      <p:grpSpPr>
        <a:xfrm>
          <a:off x="0" y="0"/>
          <a:ext cx="0" cy="0"/>
          <a:chOff x="0" y="0"/>
          <a:chExt cx="0" cy="0"/>
        </a:xfrm>
      </p:grpSpPr>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77">
    <p:spTree>
      <p:nvGrpSpPr>
        <p:cNvPr id="1" name=""/>
        <p:cNvGrpSpPr/>
        <p:nvPr/>
      </p:nvGrpSpPr>
      <p:grpSpPr>
        <a:xfrm>
          <a:off x="0" y="0"/>
          <a:ext cx="0" cy="0"/>
          <a:chOff x="0" y="0"/>
          <a:chExt cx="0" cy="0"/>
        </a:xfrm>
      </p:grpSpPr>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78">
    <p:spTree>
      <p:nvGrpSpPr>
        <p:cNvPr id="1" name=""/>
        <p:cNvGrpSpPr/>
        <p:nvPr/>
      </p:nvGrpSpPr>
      <p:grpSpPr>
        <a:xfrm>
          <a:off x="0" y="0"/>
          <a:ext cx="0" cy="0"/>
          <a:chOff x="0" y="0"/>
          <a:chExt cx="0" cy="0"/>
        </a:xfrm>
      </p:grpSpPr>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79">
    <p:spTree>
      <p:nvGrpSpPr>
        <p:cNvPr id="1" name=""/>
        <p:cNvGrpSpPr/>
        <p:nvPr/>
      </p:nvGrpSpPr>
      <p:grpSpPr>
        <a:xfrm>
          <a:off x="0" y="0"/>
          <a:ext cx="0" cy="0"/>
          <a:chOff x="0" y="0"/>
          <a:chExt cx="0" cy="0"/>
        </a:xfrm>
      </p:grpSpPr>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80">
    <p:spTree>
      <p:nvGrpSpPr>
        <p:cNvPr id="1" name=""/>
        <p:cNvGrpSpPr/>
        <p:nvPr/>
      </p:nvGrpSpPr>
      <p:grpSpPr>
        <a:xfrm>
          <a:off x="0" y="0"/>
          <a:ext cx="0" cy="0"/>
          <a:chOff x="0" y="0"/>
          <a:chExt cx="0" cy="0"/>
        </a:xfrm>
      </p:grpSpPr>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81">
    <p:spTree>
      <p:nvGrpSpPr>
        <p:cNvPr id="1" name=""/>
        <p:cNvGrpSpPr/>
        <p:nvPr/>
      </p:nvGrpSpPr>
      <p:grpSpPr>
        <a:xfrm>
          <a:off x="0" y="0"/>
          <a:ext cx="0" cy="0"/>
          <a:chOff x="0" y="0"/>
          <a:chExt cx="0" cy="0"/>
        </a:xfrm>
      </p:grpSpPr>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82">
    <p:spTree>
      <p:nvGrpSpPr>
        <p:cNvPr id="1" name=""/>
        <p:cNvGrpSpPr/>
        <p:nvPr/>
      </p:nvGrpSpPr>
      <p:grpSpPr>
        <a:xfrm>
          <a:off x="0" y="0"/>
          <a:ext cx="0" cy="0"/>
          <a:chOff x="0" y="0"/>
          <a:chExt cx="0" cy="0"/>
        </a:xfrm>
      </p:grpSpPr>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UoS Coral 2">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83">
    <p:spTree>
      <p:nvGrpSpPr>
        <p:cNvPr id="1" name=""/>
        <p:cNvGrpSpPr/>
        <p:nvPr/>
      </p:nvGrpSpPr>
      <p:grpSpPr>
        <a:xfrm>
          <a:off x="0" y="0"/>
          <a:ext cx="0" cy="0"/>
          <a:chOff x="0" y="0"/>
          <a:chExt cx="0" cy="0"/>
        </a:xfrm>
      </p:grpSpPr>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84">
    <p:spTree>
      <p:nvGrpSpPr>
        <p:cNvPr id="1" name=""/>
        <p:cNvGrpSpPr/>
        <p:nvPr/>
      </p:nvGrpSpPr>
      <p:grpSpPr>
        <a:xfrm>
          <a:off x="0" y="0"/>
          <a:ext cx="0" cy="0"/>
          <a:chOff x="0" y="0"/>
          <a:chExt cx="0" cy="0"/>
        </a:xfrm>
      </p:grpSpPr>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85">
    <p:spTree>
      <p:nvGrpSpPr>
        <p:cNvPr id="1" name=""/>
        <p:cNvGrpSpPr/>
        <p:nvPr/>
      </p:nvGrpSpPr>
      <p:grpSpPr>
        <a:xfrm>
          <a:off x="0" y="0"/>
          <a:ext cx="0" cy="0"/>
          <a:chOff x="0" y="0"/>
          <a:chExt cx="0" cy="0"/>
        </a:xfrm>
      </p:grpSpPr>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86">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87">
    <p:spTree>
      <p:nvGrpSpPr>
        <p:cNvPr id="1" name=""/>
        <p:cNvGrpSpPr/>
        <p:nvPr/>
      </p:nvGrpSpPr>
      <p:grpSpPr>
        <a:xfrm>
          <a:off x="0" y="0"/>
          <a:ext cx="0" cy="0"/>
          <a:chOff x="0" y="0"/>
          <a:chExt cx="0" cy="0"/>
        </a:xfrm>
      </p:grpSpPr>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88">
    <p:spTree>
      <p:nvGrpSpPr>
        <p:cNvPr id="1" name=""/>
        <p:cNvGrpSpPr/>
        <p:nvPr/>
      </p:nvGrpSpPr>
      <p:grpSpPr>
        <a:xfrm>
          <a:off x="0" y="0"/>
          <a:ext cx="0" cy="0"/>
          <a:chOff x="0" y="0"/>
          <a:chExt cx="0" cy="0"/>
        </a:xfrm>
      </p:grpSpPr>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89">
    <p:spTree>
      <p:nvGrpSpPr>
        <p:cNvPr id="1" name=""/>
        <p:cNvGrpSpPr/>
        <p:nvPr/>
      </p:nvGrpSpPr>
      <p:grpSpPr>
        <a:xfrm>
          <a:off x="0" y="0"/>
          <a:ext cx="0" cy="0"/>
          <a:chOff x="0" y="0"/>
          <a:chExt cx="0" cy="0"/>
        </a:xfrm>
      </p:grpSpPr>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0">
    <p:spTree>
      <p:nvGrpSpPr>
        <p:cNvPr id="1" name=""/>
        <p:cNvGrpSpPr/>
        <p:nvPr/>
      </p:nvGrpSpPr>
      <p:grpSpPr>
        <a:xfrm>
          <a:off x="0" y="0"/>
          <a:ext cx="0" cy="0"/>
          <a:chOff x="0" y="0"/>
          <a:chExt cx="0" cy="0"/>
        </a:xfrm>
      </p:grpSpPr>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1">
    <p:spTree>
      <p:nvGrpSpPr>
        <p:cNvPr id="1" name=""/>
        <p:cNvGrpSpPr/>
        <p:nvPr/>
      </p:nvGrpSpPr>
      <p:grpSpPr>
        <a:xfrm>
          <a:off x="0" y="0"/>
          <a:ext cx="0" cy="0"/>
          <a:chOff x="0" y="0"/>
          <a:chExt cx="0" cy="0"/>
        </a:xfrm>
      </p:grpSpPr>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2">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Cover_slide_2">
    <p:spTree>
      <p:nvGrpSpPr>
        <p:cNvPr id="1" name=""/>
        <p:cNvGrpSpPr/>
        <p:nvPr/>
      </p:nvGrpSpPr>
      <p:grpSpPr>
        <a:xfrm>
          <a:off x="0" y="0"/>
          <a:ext cx="0" cy="0"/>
          <a:chOff x="0" y="0"/>
          <a:chExt cx="0" cy="0"/>
        </a:xfrm>
      </p:grpSpPr>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3">
    <p:spTree>
      <p:nvGrpSpPr>
        <p:cNvPr id="1" name=""/>
        <p:cNvGrpSpPr/>
        <p:nvPr/>
      </p:nvGrpSpPr>
      <p:grpSpPr>
        <a:xfrm>
          <a:off x="0" y="0"/>
          <a:ext cx="0" cy="0"/>
          <a:chOff x="0" y="0"/>
          <a:chExt cx="0" cy="0"/>
        </a:xfrm>
      </p:grpSpPr>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4">
    <p:spTree>
      <p:nvGrpSpPr>
        <p:cNvPr id="1" name=""/>
        <p:cNvGrpSpPr/>
        <p:nvPr/>
      </p:nvGrpSpPr>
      <p:grpSpPr>
        <a:xfrm>
          <a:off x="0" y="0"/>
          <a:ext cx="0" cy="0"/>
          <a:chOff x="0" y="0"/>
          <a:chExt cx="0" cy="0"/>
        </a:xfrm>
      </p:grpSpPr>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5">
    <p:spTree>
      <p:nvGrpSpPr>
        <p:cNvPr id="1" name=""/>
        <p:cNvGrpSpPr/>
        <p:nvPr/>
      </p:nvGrpSpPr>
      <p:grpSpPr>
        <a:xfrm>
          <a:off x="0" y="0"/>
          <a:ext cx="0" cy="0"/>
          <a:chOff x="0" y="0"/>
          <a:chExt cx="0" cy="0"/>
        </a:xfrm>
      </p:grpSpPr>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6">
    <p:spTree>
      <p:nvGrpSpPr>
        <p:cNvPr id="1" name=""/>
        <p:cNvGrpSpPr/>
        <p:nvPr/>
      </p:nvGrpSpPr>
      <p:grpSpPr>
        <a:xfrm>
          <a:off x="0" y="0"/>
          <a:ext cx="0" cy="0"/>
          <a:chOff x="0" y="0"/>
          <a:chExt cx="0" cy="0"/>
        </a:xfrm>
      </p:grpSpPr>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7">
    <p:spTree>
      <p:nvGrpSpPr>
        <p:cNvPr id="1" name=""/>
        <p:cNvGrpSpPr/>
        <p:nvPr/>
      </p:nvGrpSpPr>
      <p:grpSpPr>
        <a:xfrm>
          <a:off x="0" y="0"/>
          <a:ext cx="0" cy="0"/>
          <a:chOff x="0" y="0"/>
          <a:chExt cx="0" cy="0"/>
        </a:xfrm>
      </p:grpSpPr>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8">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9">
    <p:spTree>
      <p:nvGrpSpPr>
        <p:cNvPr id="1" name=""/>
        <p:cNvGrpSpPr/>
        <p:nvPr/>
      </p:nvGrpSpPr>
      <p:grpSpPr>
        <a:xfrm>
          <a:off x="0" y="0"/>
          <a:ext cx="0" cy="0"/>
          <a:chOff x="0" y="0"/>
          <a:chExt cx="0" cy="0"/>
        </a:xfrm>
      </p:grpSpPr>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00">
    <p:spTree>
      <p:nvGrpSpPr>
        <p:cNvPr id="1" name=""/>
        <p:cNvGrpSpPr/>
        <p:nvPr/>
      </p:nvGrpSpPr>
      <p:grpSpPr>
        <a:xfrm>
          <a:off x="0" y="0"/>
          <a:ext cx="0" cy="0"/>
          <a:chOff x="0" y="0"/>
          <a:chExt cx="0" cy="0"/>
        </a:xfrm>
      </p:grpSpPr>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p:spTree>
      <p:nvGrpSpPr>
        <p:cNvPr id="1" name=""/>
        <p:cNvGrpSpPr/>
        <p:nvPr/>
      </p:nvGrpSpPr>
      <p:grpSpPr>
        <a:xfrm>
          <a:off x="0" y="0"/>
          <a:ext cx="0" cy="0"/>
          <a:chOff x="0" y="0"/>
          <a:chExt cx="0" cy="0"/>
        </a:xfrm>
      </p:grpSpPr>
      <p:sp>
        <p:nvSpPr>
          <p:cNvPr id="8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81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GB" sz="3200" spc="-1" strike="noStrike">
              <a:solidFill>
                <a:srgbClr val="000000"/>
              </a:solidFill>
              <a:latin typeface="Aria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_1">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p>
            <a:fld id="{39DFF11F-164F-4DD5-BDCB-EF8A52782FEC}" type="slidenum">
              <a:t>&lt;#&gt;</a:t>
            </a:fld>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3_Cover_slide_2">
    <p:spTree>
      <p:nvGrpSpPr>
        <p:cNvPr id="1" name=""/>
        <p:cNvGrpSpPr/>
        <p:nvPr/>
      </p:nvGrpSpPr>
      <p:grpSpPr>
        <a:xfrm>
          <a:off x="0" y="0"/>
          <a:ext cx="0" cy="0"/>
          <a:chOff x="0" y="0"/>
          <a:chExt cx="0" cy="0"/>
        </a:xfrm>
      </p:grpSpPr>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_1">
    <p:spTree>
      <p:nvGrpSpPr>
        <p:cNvPr id="1" name=""/>
        <p:cNvGrpSpPr/>
        <p:nvPr/>
      </p:nvGrpSpPr>
      <p:grpSpPr>
        <a:xfrm>
          <a:off x="0" y="0"/>
          <a:ext cx="0" cy="0"/>
          <a:chOff x="0" y="0"/>
          <a:chExt cx="0" cy="0"/>
        </a:xfrm>
      </p:grpSpPr>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_1_1">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p>
            <a:fld id="{2F038927-8630-422F-9C0E-5EA6C5720303}" type="slidenum">
              <a:t>&lt;#&gt;</a:t>
            </a:fld>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_AND_BODY">
    <p:spTree>
      <p:nvGrpSpPr>
        <p:cNvPr id="1" name=""/>
        <p:cNvGrpSpPr/>
        <p:nvPr/>
      </p:nvGrpSpPr>
      <p:grpSpPr>
        <a:xfrm>
          <a:off x="0" y="0"/>
          <a:ext cx="0" cy="0"/>
          <a:chOff x="0" y="0"/>
          <a:chExt cx="0" cy="0"/>
        </a:xfrm>
      </p:grpSpPr>
      <p:sp>
        <p:nvSpPr>
          <p:cNvPr id="8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83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US" sz="1870" spc="-1" strike="noStrike">
              <a:solidFill>
                <a:srgbClr val="000000"/>
              </a:solidFill>
              <a:latin typeface="Arial"/>
            </a:endParaRPr>
          </a:p>
        </p:txBody>
      </p:sp>
      <p:sp>
        <p:nvSpPr>
          <p:cNvPr id="4" name="PlaceHolder 3"/>
          <p:cNvSpPr>
            <a:spLocks noGrp="1"/>
          </p:cNvSpPr>
          <p:nvPr>
            <p:ph type="sldNum" idx="3"/>
          </p:nvPr>
        </p:nvSpPr>
        <p:spPr/>
        <p:txBody>
          <a:bodyPr/>
          <a:p>
            <a:fld id="{13C4F7A4-705E-45F9-B66A-659265B6ED6E}" type="slidenum">
              <a:t>&lt;#&gt;</a:t>
            </a:fld>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_AND_TWO_COLUMNS">
    <p:spTree>
      <p:nvGrpSpPr>
        <p:cNvPr id="1" name=""/>
        <p:cNvGrpSpPr/>
        <p:nvPr/>
      </p:nvGrpSpPr>
      <p:grpSpPr>
        <a:xfrm>
          <a:off x="0" y="0"/>
          <a:ext cx="0" cy="0"/>
          <a:chOff x="0" y="0"/>
          <a:chExt cx="0" cy="0"/>
        </a:xfrm>
      </p:grpSpPr>
      <p:sp>
        <p:nvSpPr>
          <p:cNvPr id="8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8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US" sz="1870" spc="-1" strike="noStrike">
              <a:solidFill>
                <a:srgbClr val="000000"/>
              </a:solidFill>
              <a:latin typeface="Arial"/>
            </a:endParaRPr>
          </a:p>
        </p:txBody>
      </p:sp>
      <p:sp>
        <p:nvSpPr>
          <p:cNvPr id="8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US" sz="1870" spc="-1" strike="noStrike">
              <a:solidFill>
                <a:srgbClr val="000000"/>
              </a:solidFill>
              <a:latin typeface="Arial"/>
            </a:endParaRPr>
          </a:p>
        </p:txBody>
      </p:sp>
      <p:sp>
        <p:nvSpPr>
          <p:cNvPr id="5" name="PlaceHolder 4"/>
          <p:cNvSpPr>
            <a:spLocks noGrp="1"/>
          </p:cNvSpPr>
          <p:nvPr>
            <p:ph type="sldNum" idx="4"/>
          </p:nvPr>
        </p:nvSpPr>
        <p:spPr/>
        <p:txBody>
          <a:bodyPr/>
          <a:p>
            <a:fld id="{FFD5E87B-AFAC-4203-BF1E-03C4BD999C6E}" type="slidenum">
              <a:t>&lt;#&gt;</a:t>
            </a:fld>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_AND_TWO_COLUMNS_1">
    <p:spTree>
      <p:nvGrpSpPr>
        <p:cNvPr id="1" name=""/>
        <p:cNvGrpSpPr/>
        <p:nvPr/>
      </p:nvGrpSpPr>
      <p:grpSpPr>
        <a:xfrm>
          <a:off x="0" y="0"/>
          <a:ext cx="0" cy="0"/>
          <a:chOff x="0" y="0"/>
          <a:chExt cx="0" cy="0"/>
        </a:xfrm>
      </p:grpSpPr>
      <p:sp>
        <p:nvSpPr>
          <p:cNvPr id="2" name="PlaceHolder 1"/>
          <p:cNvSpPr>
            <a:spLocks noGrp="1"/>
          </p:cNvSpPr>
          <p:nvPr>
            <p:ph type="sldNum" idx="5"/>
          </p:nvPr>
        </p:nvSpPr>
        <p:spPr/>
        <p:txBody>
          <a:bodyPr/>
          <a:p>
            <a:fld id="{4A651145-8344-478C-BB62-E325061BA544}" type="slidenum">
              <a:t>&lt;#&gt;</a:t>
            </a:fld>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_ONLY">
    <p:spTree>
      <p:nvGrpSpPr>
        <p:cNvPr id="1" name=""/>
        <p:cNvGrpSpPr/>
        <p:nvPr/>
      </p:nvGrpSpPr>
      <p:grpSpPr>
        <a:xfrm>
          <a:off x="0" y="0"/>
          <a:ext cx="0" cy="0"/>
          <a:chOff x="0" y="0"/>
          <a:chExt cx="0" cy="0"/>
        </a:xfrm>
      </p:grpSpPr>
      <p:sp>
        <p:nvSpPr>
          <p:cNvPr id="8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 name="PlaceHolder 2"/>
          <p:cNvSpPr>
            <a:spLocks noGrp="1"/>
          </p:cNvSpPr>
          <p:nvPr>
            <p:ph type="sldNum" idx="6"/>
          </p:nvPr>
        </p:nvSpPr>
        <p:spPr/>
        <p:txBody>
          <a:bodyPr/>
          <a:p>
            <a:fld id="{3CD7DFBB-38CF-4A75-A8F6-6848A566979C}" type="slidenum">
              <a:t>&lt;#&gt;</a:t>
            </a:fld>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APTION_ONLY">
    <p:spTree>
      <p:nvGrpSpPr>
        <p:cNvPr id="1" name=""/>
        <p:cNvGrpSpPr/>
        <p:nvPr/>
      </p:nvGrpSpPr>
      <p:grpSpPr>
        <a:xfrm>
          <a:off x="0" y="0"/>
          <a:ext cx="0" cy="0"/>
          <a:chOff x="0" y="0"/>
          <a:chExt cx="0" cy="0"/>
        </a:xfrm>
      </p:grpSpPr>
      <p:sp>
        <p:nvSpPr>
          <p:cNvPr id="2" name="PlaceHolder 1"/>
          <p:cNvSpPr>
            <a:spLocks noGrp="1"/>
          </p:cNvSpPr>
          <p:nvPr>
            <p:ph type="sldNum" idx="7"/>
          </p:nvPr>
        </p:nvSpPr>
        <p:spPr/>
        <p:txBody>
          <a:bodyPr/>
          <a:p>
            <a:fld id="{A309F356-3F55-4D8F-9BAF-A0E8F3309E39}" type="slidenum">
              <a:t>&lt;#&gt;</a:t>
            </a:fld>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spTree>
      <p:nvGrpSpPr>
        <p:cNvPr id="1" name=""/>
        <p:cNvGrpSpPr/>
        <p:nvPr/>
      </p:nvGrpSpPr>
      <p:grpSpPr>
        <a:xfrm>
          <a:off x="0" y="0"/>
          <a:ext cx="0" cy="0"/>
          <a:chOff x="0" y="0"/>
          <a:chExt cx="0" cy="0"/>
        </a:xfrm>
      </p:grpSpPr>
      <p:sp>
        <p:nvSpPr>
          <p:cNvPr id="2" name="PlaceHolder 1"/>
          <p:cNvSpPr>
            <a:spLocks noGrp="1"/>
          </p:cNvSpPr>
          <p:nvPr>
            <p:ph type="sldNum" idx="8"/>
          </p:nvPr>
        </p:nvSpPr>
        <p:spPr/>
        <p:txBody>
          <a:bodyPr/>
          <a:p>
            <a:fld id="{8AC2F29F-F9B9-4912-A3CD-926D97B2D062}" type="slidenum">
              <a:t>&lt;#&gt;</a:t>
            </a:fld>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4_Cover_slide_2">
    <p:spTree>
      <p:nvGrpSpPr>
        <p:cNvPr id="1" name=""/>
        <p:cNvGrpSpPr/>
        <p:nvPr/>
      </p:nvGrpSpPr>
      <p:grpSpPr>
        <a:xfrm>
          <a:off x="0" y="0"/>
          <a:ext cx="0" cy="0"/>
          <a:chOff x="0" y="0"/>
          <a:chExt cx="0" cy="0"/>
        </a:xfrm>
      </p:grpSpPr>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ver_slide_26">
    <p:spTree>
      <p:nvGrpSpPr>
        <p:cNvPr id="1" name=""/>
        <p:cNvGrpSpPr/>
        <p:nvPr/>
      </p:nvGrpSpPr>
      <p:grpSpPr>
        <a:xfrm>
          <a:off x="0" y="0"/>
          <a:ext cx="0" cy="0"/>
          <a:chOff x="0" y="0"/>
          <a:chExt cx="0" cy="0"/>
        </a:xfrm>
      </p:grpSpPr>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Cover_slide_2">
    <p:spTree>
      <p:nvGrpSpPr>
        <p:cNvPr id="1" name=""/>
        <p:cNvGrpSpPr/>
        <p:nvPr/>
      </p:nvGrpSpPr>
      <p:grpSpPr>
        <a:xfrm>
          <a:off x="0" y="0"/>
          <a:ext cx="0" cy="0"/>
          <a:chOff x="0" y="0"/>
          <a:chExt cx="0" cy="0"/>
        </a:xfrm>
      </p:grpSpPr>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3_Cover_slide_2">
    <p:spTree>
      <p:nvGrpSpPr>
        <p:cNvPr id="1" name=""/>
        <p:cNvGrpSpPr/>
        <p:nvPr/>
      </p:nvGrpSpPr>
      <p:grpSpPr>
        <a:xfrm>
          <a:off x="0" y="0"/>
          <a:ext cx="0" cy="0"/>
          <a:chOff x="0" y="0"/>
          <a:chExt cx="0" cy="0"/>
        </a:xfrm>
      </p:grpSpPr>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UoS Navy 2">
    <p:spTree>
      <p:nvGrpSpPr>
        <p:cNvPr id="1" name=""/>
        <p:cNvGrpSpPr/>
        <p:nvPr/>
      </p:nvGrpSpPr>
      <p:grpSpPr>
        <a:xfrm>
          <a:off x="0" y="0"/>
          <a:ext cx="0" cy="0"/>
          <a:chOff x="0" y="0"/>
          <a:chExt cx="0" cy="0"/>
        </a:xfrm>
      </p:grpSpPr>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4_Cover_slide_2">
    <p:spTree>
      <p:nvGrpSpPr>
        <p:cNvPr id="1" name=""/>
        <p:cNvGrpSpPr/>
        <p:nvPr/>
      </p:nvGrpSpPr>
      <p:grpSpPr>
        <a:xfrm>
          <a:off x="0" y="0"/>
          <a:ext cx="0" cy="0"/>
          <a:chOff x="0" y="0"/>
          <a:chExt cx="0" cy="0"/>
        </a:xfrm>
      </p:grpSpPr>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5_Cover_slide_2">
    <p:spTree>
      <p:nvGrpSpPr>
        <p:cNvPr id="1" name=""/>
        <p:cNvGrpSpPr/>
        <p:nvPr/>
      </p:nvGrpSpPr>
      <p:grpSpPr>
        <a:xfrm>
          <a:off x="0" y="0"/>
          <a:ext cx="0" cy="0"/>
          <a:chOff x="0" y="0"/>
          <a:chExt cx="0" cy="0"/>
        </a:xfrm>
      </p:grpSpPr>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8_Cover_slide_2">
    <p:spTree>
      <p:nvGrpSpPr>
        <p:cNvPr id="1" name=""/>
        <p:cNvGrpSpPr/>
        <p:nvPr/>
      </p:nvGrpSpPr>
      <p:grpSpPr>
        <a:xfrm>
          <a:off x="0" y="0"/>
          <a:ext cx="0" cy="0"/>
          <a:chOff x="0" y="0"/>
          <a:chExt cx="0" cy="0"/>
        </a:xfrm>
      </p:grpSpPr>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9_Cover_slide_2">
    <p:spTree>
      <p:nvGrpSpPr>
        <p:cNvPr id="1" name=""/>
        <p:cNvGrpSpPr/>
        <p:nvPr/>
      </p:nvGrpSpPr>
      <p:grpSpPr>
        <a:xfrm>
          <a:off x="0" y="0"/>
          <a:ext cx="0" cy="0"/>
          <a:chOff x="0" y="0"/>
          <a:chExt cx="0" cy="0"/>
        </a:xfrm>
      </p:grpSpPr>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1_Cover_slide_2">
    <p:spTree>
      <p:nvGrpSpPr>
        <p:cNvPr id="1" name=""/>
        <p:cNvGrpSpPr/>
        <p:nvPr/>
      </p:nvGrpSpPr>
      <p:grpSpPr>
        <a:xfrm>
          <a:off x="0" y="0"/>
          <a:ext cx="0" cy="0"/>
          <a:chOff x="0" y="0"/>
          <a:chExt cx="0" cy="0"/>
        </a:xfrm>
      </p:grpSpPr>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2_Cover_slide_2">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Text and photo">
    <p:spTree>
      <p:nvGrpSpPr>
        <p:cNvPr id="1" name=""/>
        <p:cNvGrpSpPr/>
        <p:nvPr/>
      </p:nvGrpSpPr>
      <p:grpSpPr>
        <a:xfrm>
          <a:off x="0" y="0"/>
          <a:ext cx="0" cy="0"/>
          <a:chOff x="0" y="0"/>
          <a:chExt cx="0" cy="0"/>
        </a:xfrm>
      </p:grpSpPr>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 no title">
    <p:spTree>
      <p:nvGrpSpPr>
        <p:cNvPr id="1" name=""/>
        <p:cNvGrpSpPr/>
        <p:nvPr/>
      </p:nvGrpSpPr>
      <p:grpSpPr>
        <a:xfrm>
          <a:off x="0" y="0"/>
          <a:ext cx="0" cy="0"/>
          <a:chOff x="0" y="0"/>
          <a:chExt cx="0" cy="0"/>
        </a:xfrm>
      </p:grpSpPr>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tement and photo block">
    <p:spTree>
      <p:nvGrpSpPr>
        <p:cNvPr id="1" name=""/>
        <p:cNvGrpSpPr/>
        <p:nvPr/>
      </p:nvGrpSpPr>
      <p:grpSpPr>
        <a:xfrm>
          <a:off x="0" y="0"/>
          <a:ext cx="0" cy="0"/>
          <a:chOff x="0" y="0"/>
          <a:chExt cx="0" cy="0"/>
        </a:xfrm>
      </p:grpSpPr>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tement and content block">
    <p:spTree>
      <p:nvGrpSpPr>
        <p:cNvPr id="1" name=""/>
        <p:cNvGrpSpPr/>
        <p:nvPr/>
      </p:nvGrpSpPr>
      <p:grpSpPr>
        <a:xfrm>
          <a:off x="0" y="0"/>
          <a:ext cx="0" cy="0"/>
          <a:chOff x="0" y="0"/>
          <a:chExt cx="0" cy="0"/>
        </a:xfrm>
      </p:grpSpPr>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UoS Grape 2">
    <p:spTree>
      <p:nvGrpSpPr>
        <p:cNvPr id="1" name=""/>
        <p:cNvGrpSpPr/>
        <p:nvPr/>
      </p:nvGrpSpPr>
      <p:grpSpPr>
        <a:xfrm>
          <a:off x="0" y="0"/>
          <a:ext cx="0" cy="0"/>
          <a:chOff x="0" y="0"/>
          <a:chExt cx="0" cy="0"/>
        </a:xfrm>
      </p:grpSpPr>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and photo block">
    <p:spTree>
      <p:nvGrpSpPr>
        <p:cNvPr id="1" name=""/>
        <p:cNvGrpSpPr/>
        <p:nvPr/>
      </p:nvGrpSpPr>
      <p:grpSpPr>
        <a:xfrm>
          <a:off x="0" y="0"/>
          <a:ext cx="0" cy="0"/>
          <a:chOff x="0" y="0"/>
          <a:chExt cx="0" cy="0"/>
        </a:xfrm>
      </p:grpSpPr>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and photo block 2">
    <p:spTree>
      <p:nvGrpSpPr>
        <p:cNvPr id="1" name=""/>
        <p:cNvGrpSpPr/>
        <p:nvPr/>
      </p:nvGrpSpPr>
      <p:grpSpPr>
        <a:xfrm>
          <a:off x="0" y="0"/>
          <a:ext cx="0" cy="0"/>
          <a:chOff x="0" y="0"/>
          <a:chExt cx="0" cy="0"/>
        </a:xfrm>
      </p:grpSpPr>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and 3 photos">
    <p:spTree>
      <p:nvGrpSpPr>
        <p:cNvPr id="1" name=""/>
        <p:cNvGrpSpPr/>
        <p:nvPr/>
      </p:nvGrpSpPr>
      <p:grpSpPr>
        <a:xfrm>
          <a:off x="0" y="0"/>
          <a:ext cx="0" cy="0"/>
          <a:chOff x="0" y="0"/>
          <a:chExt cx="0" cy="0"/>
        </a:xfrm>
      </p:grpSpPr>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and content block">
    <p:spTree>
      <p:nvGrpSpPr>
        <p:cNvPr id="1" name=""/>
        <p:cNvGrpSpPr/>
        <p:nvPr/>
      </p:nvGrpSpPr>
      <p:grpSpPr>
        <a:xfrm>
          <a:off x="0" y="0"/>
          <a:ext cx="0" cy="0"/>
          <a:chOff x="0" y="0"/>
          <a:chExt cx="0" cy="0"/>
        </a:xfrm>
      </p:grpSpPr>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and image montage">
    <p:spTree>
      <p:nvGrpSpPr>
        <p:cNvPr id="1" name=""/>
        <p:cNvGrpSpPr/>
        <p:nvPr/>
      </p:nvGrpSpPr>
      <p:grpSpPr>
        <a:xfrm>
          <a:off x="0" y="0"/>
          <a:ext cx="0" cy="0"/>
          <a:chOff x="0" y="0"/>
          <a:chExt cx="0" cy="0"/>
        </a:xfrm>
      </p:grpSpPr>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and image montage 2">
    <p:spTree>
      <p:nvGrpSpPr>
        <p:cNvPr id="1" name=""/>
        <p:cNvGrpSpPr/>
        <p:nvPr/>
      </p:nvGrpSpPr>
      <p:grpSpPr>
        <a:xfrm>
          <a:off x="0" y="0"/>
          <a:ext cx="0" cy="0"/>
          <a:chOff x="0" y="0"/>
          <a:chExt cx="0" cy="0"/>
        </a:xfrm>
      </p:grpSpPr>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and image montage 3">
    <p:spTree>
      <p:nvGrpSpPr>
        <p:cNvPr id="1" name=""/>
        <p:cNvGrpSpPr/>
        <p:nvPr/>
      </p:nvGrpSpPr>
      <p:grpSpPr>
        <a:xfrm>
          <a:off x="0" y="0"/>
          <a:ext cx="0" cy="0"/>
          <a:chOff x="0" y="0"/>
          <a:chExt cx="0" cy="0"/>
        </a:xfrm>
      </p:grpSpPr>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1_Text and photo">
    <p:spTree>
      <p:nvGrpSpPr>
        <p:cNvPr id="1" name=""/>
        <p:cNvGrpSpPr/>
        <p:nvPr/>
      </p:nvGrpSpPr>
      <p:grpSpPr>
        <a:xfrm>
          <a:off x="0" y="0"/>
          <a:ext cx="0" cy="0"/>
          <a:chOff x="0" y="0"/>
          <a:chExt cx="0" cy="0"/>
        </a:xfrm>
      </p:grpSpPr>
      <p:sp>
        <p:nvSpPr>
          <p:cNvPr id="1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3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US" sz="1870" spc="-1" strike="noStrike">
              <a:solidFill>
                <a:srgbClr val="000000"/>
              </a:solidFill>
              <a:latin typeface="Arial"/>
            </a:endParaRP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Text and photo">
    <p:spTree>
      <p:nvGrpSpPr>
        <p:cNvPr id="1" name=""/>
        <p:cNvGrpSpPr/>
        <p:nvPr/>
      </p:nvGrpSpPr>
      <p:grpSpPr>
        <a:xfrm>
          <a:off x="0" y="0"/>
          <a:ext cx="0" cy="0"/>
          <a:chOff x="0" y="0"/>
          <a:chExt cx="0" cy="0"/>
        </a:xfrm>
      </p:grpSpPr>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ustomise montage">
    <p:spTree>
      <p:nvGrpSpPr>
        <p:cNvPr id="1" name=""/>
        <p:cNvGrpSpPr/>
        <p:nvPr/>
      </p:nvGrpSpPr>
      <p:grpSpPr>
        <a:xfrm>
          <a:off x="0" y="0"/>
          <a:ext cx="0" cy="0"/>
          <a:chOff x="0" y="0"/>
          <a:chExt cx="0" cy="0"/>
        </a:xfrm>
      </p:grpSpPr>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UoS Aquamarine 2">
    <p:spTree>
      <p:nvGrpSpPr>
        <p:cNvPr id="1" name=""/>
        <p:cNvGrpSpPr/>
        <p:nvPr/>
      </p:nvGrpSpPr>
      <p:grpSpPr>
        <a:xfrm>
          <a:off x="0" y="0"/>
          <a:ext cx="0" cy="0"/>
          <a:chOff x="0" y="0"/>
          <a:chExt cx="0" cy="0"/>
        </a:xfrm>
      </p:grpSpPr>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hoto wide">
    <p:spTree>
      <p:nvGrpSpPr>
        <p:cNvPr id="1" name=""/>
        <p:cNvGrpSpPr/>
        <p:nvPr/>
      </p:nvGrpSpPr>
      <p:grpSpPr>
        <a:xfrm>
          <a:off x="0" y="0"/>
          <a:ext cx="0" cy="0"/>
          <a:chOff x="0" y="0"/>
          <a:chExt cx="0" cy="0"/>
        </a:xfrm>
      </p:grpSpPr>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 Photo">
    <p:spTree>
      <p:nvGrpSpPr>
        <p:cNvPr id="1" name=""/>
        <p:cNvGrpSpPr/>
        <p:nvPr/>
      </p:nvGrpSpPr>
      <p:grpSpPr>
        <a:xfrm>
          <a:off x="0" y="0"/>
          <a:ext cx="0" cy="0"/>
          <a:chOff x="0" y="0"/>
          <a:chExt cx="0" cy="0"/>
        </a:xfrm>
      </p:grpSpPr>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and Content">
    <p:spTree>
      <p:nvGrpSpPr>
        <p:cNvPr id="1" name=""/>
        <p:cNvGrpSpPr/>
        <p:nvPr/>
      </p:nvGrpSpPr>
      <p:grpSpPr>
        <a:xfrm>
          <a:off x="0" y="0"/>
          <a:ext cx="0" cy="0"/>
          <a:chOff x="0" y="0"/>
          <a:chExt cx="0" cy="0"/>
        </a:xfrm>
      </p:grpSpPr>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box">
    <p:spTree>
      <p:nvGrpSpPr>
        <p:cNvPr id="1" name=""/>
        <p:cNvGrpSpPr/>
        <p:nvPr/>
      </p:nvGrpSpPr>
      <p:grpSpPr>
        <a:xfrm>
          <a:off x="0" y="0"/>
          <a:ext cx="0" cy="0"/>
          <a:chOff x="0" y="0"/>
          <a:chExt cx="0" cy="0"/>
        </a:xfrm>
      </p:grpSpPr>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7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GB" sz="32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p:spTree>
      <p:nvGrpSpPr>
        <p:cNvPr id="1" name=""/>
        <p:cNvGrpSpPr/>
        <p:nvPr/>
      </p:nvGrpSpPr>
      <p:grpSpPr>
        <a:xfrm>
          <a:off x="0" y="0"/>
          <a:ext cx="0" cy="0"/>
          <a:chOff x="0" y="0"/>
          <a:chExt cx="0" cy="0"/>
        </a:xfrm>
      </p:grpSpPr>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xt 3 column">
    <p:spTree>
      <p:nvGrpSpPr>
        <p:cNvPr id="1" name=""/>
        <p:cNvGrpSpPr/>
        <p:nvPr/>
      </p:nvGrpSpPr>
      <p:grpSpPr>
        <a:xfrm>
          <a:off x="0" y="0"/>
          <a:ext cx="0" cy="0"/>
          <a:chOff x="0" y="0"/>
          <a:chExt cx="0" cy="0"/>
        </a:xfrm>
      </p:grpSpPr>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spTree>
      <p:nvGrpSpPr>
        <p:cNvPr id="1" name=""/>
        <p:cNvGrpSpPr/>
        <p:nvPr/>
      </p:nvGrpSpPr>
      <p:grpSpPr>
        <a:xfrm>
          <a:off x="0" y="0"/>
          <a:ext cx="0" cy="0"/>
          <a:chOff x="0" y="0"/>
          <a:chExt cx="0" cy="0"/>
        </a:xfrm>
      </p:grpSpPr>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
    <p:spTree>
      <p:nvGrpSpPr>
        <p:cNvPr id="1" name=""/>
        <p:cNvGrpSpPr/>
        <p:nvPr/>
      </p:nvGrpSpPr>
      <p:grpSpPr>
        <a:xfrm>
          <a:off x="0" y="0"/>
          <a:ext cx="0" cy="0"/>
          <a:chOff x="0" y="0"/>
          <a:chExt cx="0" cy="0"/>
        </a:xfrm>
      </p:grpSpPr>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 Textbox">
    <p:spTree>
      <p:nvGrpSpPr>
        <p:cNvPr id="1" name=""/>
        <p:cNvGrpSpPr/>
        <p:nvPr/>
      </p:nvGrpSpPr>
      <p:grpSpPr>
        <a:xfrm>
          <a:off x="0" y="0"/>
          <a:ext cx="0" cy="0"/>
          <a:chOff x="0" y="0"/>
          <a:chExt cx="0" cy="0"/>
        </a:xfrm>
      </p:grpSpPr>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
    <p:spTree>
      <p:nvGrpSpPr>
        <p:cNvPr id="1" name=""/>
        <p:cNvGrpSpPr/>
        <p:nvPr/>
      </p:nvGrpSpPr>
      <p:grpSpPr>
        <a:xfrm>
          <a:off x="0" y="0"/>
          <a:ext cx="0" cy="0"/>
          <a:chOff x="0" y="0"/>
          <a:chExt cx="0" cy="0"/>
        </a:xfrm>
      </p:grpSpPr>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
    <p:spTree>
      <p:nvGrpSpPr>
        <p:cNvPr id="1" name=""/>
        <p:cNvGrpSpPr/>
        <p:nvPr/>
      </p:nvGrpSpPr>
      <p:grpSpPr>
        <a:xfrm>
          <a:off x="0" y="0"/>
          <a:ext cx="0" cy="0"/>
          <a:chOff x="0" y="0"/>
          <a:chExt cx="0" cy="0"/>
        </a:xfrm>
      </p:grpSpPr>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
    <p:spTree>
      <p:nvGrpSpPr>
        <p:cNvPr id="1" name=""/>
        <p:cNvGrpSpPr/>
        <p:nvPr/>
      </p:nvGrpSpPr>
      <p:grpSpPr>
        <a:xfrm>
          <a:off x="0" y="0"/>
          <a:ext cx="0" cy="0"/>
          <a:chOff x="0" y="0"/>
          <a:chExt cx="0" cy="0"/>
        </a:xfrm>
      </p:grpSpPr>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6">
    <p:spTree>
      <p:nvGrpSpPr>
        <p:cNvPr id="1" name=""/>
        <p:cNvGrpSpPr/>
        <p:nvPr/>
      </p:nvGrpSpPr>
      <p:grpSpPr>
        <a:xfrm>
          <a:off x="0" y="0"/>
          <a:ext cx="0" cy="0"/>
          <a:chOff x="0" y="0"/>
          <a:chExt cx="0" cy="0"/>
        </a:xfrm>
      </p:grpSpPr>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7">
    <p:spTree>
      <p:nvGrpSpPr>
        <p:cNvPr id="1" name=""/>
        <p:cNvGrpSpPr/>
        <p:nvPr/>
      </p:nvGrpSpPr>
      <p:grpSpPr>
        <a:xfrm>
          <a:off x="0" y="0"/>
          <a:ext cx="0" cy="0"/>
          <a:chOff x="0" y="0"/>
          <a:chExt cx="0" cy="0"/>
        </a:xfrm>
      </p:grpSpPr>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8">
    <p:spTree>
      <p:nvGrpSpPr>
        <p:cNvPr id="1" name=""/>
        <p:cNvGrpSpPr/>
        <p:nvPr/>
      </p:nvGrpSpPr>
      <p:grpSpPr>
        <a:xfrm>
          <a:off x="0" y="0"/>
          <a:ext cx="0" cy="0"/>
          <a:chOff x="0" y="0"/>
          <a:chExt cx="0" cy="0"/>
        </a:xfrm>
      </p:grpSpPr>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
    <p:spTree>
      <p:nvGrpSpPr>
        <p:cNvPr id="1" name=""/>
        <p:cNvGrpSpPr/>
        <p:nvPr/>
      </p:nvGrpSpPr>
      <p:grpSpPr>
        <a:xfrm>
          <a:off x="0" y="0"/>
          <a:ext cx="0" cy="0"/>
          <a:chOff x="0" y="0"/>
          <a:chExt cx="0" cy="0"/>
        </a:xfrm>
      </p:grpSpPr>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0">
    <p:spTree>
      <p:nvGrpSpPr>
        <p:cNvPr id="1" name=""/>
        <p:cNvGrpSpPr/>
        <p:nvPr/>
      </p:nvGrpSpPr>
      <p:grpSpPr>
        <a:xfrm>
          <a:off x="0" y="0"/>
          <a:ext cx="0" cy="0"/>
          <a:chOff x="0" y="0"/>
          <a:chExt cx="0" cy="0"/>
        </a:xfrm>
      </p:grpSpPr>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1">
    <p:spTree>
      <p:nvGrpSpPr>
        <p:cNvPr id="1" name=""/>
        <p:cNvGrpSpPr/>
        <p:nvPr/>
      </p:nvGrpSpPr>
      <p:grpSpPr>
        <a:xfrm>
          <a:off x="0" y="0"/>
          <a:ext cx="0" cy="0"/>
          <a:chOff x="0" y="0"/>
          <a:chExt cx="0" cy="0"/>
        </a:xfrm>
      </p:grpSpPr>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2">
    <p:spTree>
      <p:nvGrpSpPr>
        <p:cNvPr id="1" name=""/>
        <p:cNvGrpSpPr/>
        <p:nvPr/>
      </p:nvGrpSpPr>
      <p:grpSpPr>
        <a:xfrm>
          <a:off x="0" y="0"/>
          <a:ext cx="0" cy="0"/>
          <a:chOff x="0" y="0"/>
          <a:chExt cx="0" cy="0"/>
        </a:xfrm>
      </p:grpSpPr>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UoS Cobalt 1">
    <p:spTree>
      <p:nvGrpSpPr>
        <p:cNvPr id="1" name=""/>
        <p:cNvGrpSpPr/>
        <p:nvPr/>
      </p:nvGrpSpPr>
      <p:grpSpPr>
        <a:xfrm>
          <a:off x="0" y="0"/>
          <a:ext cx="0" cy="0"/>
          <a:chOff x="0" y="0"/>
          <a:chExt cx="0" cy="0"/>
        </a:xfrm>
      </p:grpSpPr>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3">
    <p:spTree>
      <p:nvGrpSpPr>
        <p:cNvPr id="1" name=""/>
        <p:cNvGrpSpPr/>
        <p:nvPr/>
      </p:nvGrpSpPr>
      <p:grpSpPr>
        <a:xfrm>
          <a:off x="0" y="0"/>
          <a:ext cx="0" cy="0"/>
          <a:chOff x="0" y="0"/>
          <a:chExt cx="0" cy="0"/>
        </a:xfrm>
      </p:grpSpPr>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4">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5">
    <p:spTree>
      <p:nvGrpSpPr>
        <p:cNvPr id="1" name=""/>
        <p:cNvGrpSpPr/>
        <p:nvPr/>
      </p:nvGrpSpPr>
      <p:grpSpPr>
        <a:xfrm>
          <a:off x="0" y="0"/>
          <a:ext cx="0" cy="0"/>
          <a:chOff x="0" y="0"/>
          <a:chExt cx="0" cy="0"/>
        </a:xfrm>
      </p:grpSpPr>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6">
    <p:spTree>
      <p:nvGrpSpPr>
        <p:cNvPr id="1" name=""/>
        <p:cNvGrpSpPr/>
        <p:nvPr/>
      </p:nvGrpSpPr>
      <p:grpSpPr>
        <a:xfrm>
          <a:off x="0" y="0"/>
          <a:ext cx="0" cy="0"/>
          <a:chOff x="0" y="0"/>
          <a:chExt cx="0" cy="0"/>
        </a:xfrm>
      </p:grpSpPr>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7">
    <p:spTree>
      <p:nvGrpSpPr>
        <p:cNvPr id="1" name=""/>
        <p:cNvGrpSpPr/>
        <p:nvPr/>
      </p:nvGrpSpPr>
      <p:grpSpPr>
        <a:xfrm>
          <a:off x="0" y="0"/>
          <a:ext cx="0" cy="0"/>
          <a:chOff x="0" y="0"/>
          <a:chExt cx="0" cy="0"/>
        </a:xfrm>
      </p:grpSpPr>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8">
    <p:spTree>
      <p:nvGrpSpPr>
        <p:cNvPr id="1" name=""/>
        <p:cNvGrpSpPr/>
        <p:nvPr/>
      </p:nvGrpSpPr>
      <p:grpSpPr>
        <a:xfrm>
          <a:off x="0" y="0"/>
          <a:ext cx="0" cy="0"/>
          <a:chOff x="0" y="0"/>
          <a:chExt cx="0" cy="0"/>
        </a:xfrm>
      </p:grpSpPr>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9">
    <p:spTree>
      <p:nvGrpSpPr>
        <p:cNvPr id="1" name=""/>
        <p:cNvGrpSpPr/>
        <p:nvPr/>
      </p:nvGrpSpPr>
      <p:grpSpPr>
        <a:xfrm>
          <a:off x="0" y="0"/>
          <a:ext cx="0" cy="0"/>
          <a:chOff x="0" y="0"/>
          <a:chExt cx="0" cy="0"/>
        </a:xfrm>
      </p:grpSpPr>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0">
    <p:spTree>
      <p:nvGrpSpPr>
        <p:cNvPr id="1" name=""/>
        <p:cNvGrpSpPr/>
        <p:nvPr/>
      </p:nvGrpSpPr>
      <p:grpSpPr>
        <a:xfrm>
          <a:off x="0" y="0"/>
          <a:ext cx="0" cy="0"/>
          <a:chOff x="0" y="0"/>
          <a:chExt cx="0" cy="0"/>
        </a:xfrm>
      </p:grpSpPr>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1">
    <p:spTree>
      <p:nvGrpSpPr>
        <p:cNvPr id="1" name=""/>
        <p:cNvGrpSpPr/>
        <p:nvPr/>
      </p:nvGrpSpPr>
      <p:grpSpPr>
        <a:xfrm>
          <a:off x="0" y="0"/>
          <a:ext cx="0" cy="0"/>
          <a:chOff x="0" y="0"/>
          <a:chExt cx="0" cy="0"/>
        </a:xfrm>
      </p:grpSpPr>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2">
    <p:spTree>
      <p:nvGrpSpPr>
        <p:cNvPr id="1" name=""/>
        <p:cNvGrpSpPr/>
        <p:nvPr/>
      </p:nvGrpSpPr>
      <p:grpSpPr>
        <a:xfrm>
          <a:off x="0" y="0"/>
          <a:ext cx="0" cy="0"/>
          <a:chOff x="0" y="0"/>
          <a:chExt cx="0" cy="0"/>
        </a:xfrm>
      </p:grpSpPr>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UoS Coral 1">
    <p:spTree>
      <p:nvGrpSpPr>
        <p:cNvPr id="1" name=""/>
        <p:cNvGrpSpPr/>
        <p:nvPr/>
      </p:nvGrpSpPr>
      <p:grpSpPr>
        <a:xfrm>
          <a:off x="0" y="0"/>
          <a:ext cx="0" cy="0"/>
          <a:chOff x="0" y="0"/>
          <a:chExt cx="0" cy="0"/>
        </a:xfrm>
      </p:grpSpPr>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3">
    <p:spTree>
      <p:nvGrpSpPr>
        <p:cNvPr id="1" name=""/>
        <p:cNvGrpSpPr/>
        <p:nvPr/>
      </p:nvGrpSpPr>
      <p:grpSpPr>
        <a:xfrm>
          <a:off x="0" y="0"/>
          <a:ext cx="0" cy="0"/>
          <a:chOff x="0" y="0"/>
          <a:chExt cx="0" cy="0"/>
        </a:xfrm>
      </p:grpSpPr>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4">
    <p:spTree>
      <p:nvGrpSpPr>
        <p:cNvPr id="1" name=""/>
        <p:cNvGrpSpPr/>
        <p:nvPr/>
      </p:nvGrpSpPr>
      <p:grpSpPr>
        <a:xfrm>
          <a:off x="0" y="0"/>
          <a:ext cx="0" cy="0"/>
          <a:chOff x="0" y="0"/>
          <a:chExt cx="0" cy="0"/>
        </a:xfrm>
      </p:grpSpPr>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5">
    <p:spTree>
      <p:nvGrpSpPr>
        <p:cNvPr id="1" name=""/>
        <p:cNvGrpSpPr/>
        <p:nvPr/>
      </p:nvGrpSpPr>
      <p:grpSpPr>
        <a:xfrm>
          <a:off x="0" y="0"/>
          <a:ext cx="0" cy="0"/>
          <a:chOff x="0" y="0"/>
          <a:chExt cx="0" cy="0"/>
        </a:xfrm>
      </p:grpSpPr>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6">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7">
    <p:spTree>
      <p:nvGrpSpPr>
        <p:cNvPr id="1" name=""/>
        <p:cNvGrpSpPr/>
        <p:nvPr/>
      </p:nvGrpSpPr>
      <p:grpSpPr>
        <a:xfrm>
          <a:off x="0" y="0"/>
          <a:ext cx="0" cy="0"/>
          <a:chOff x="0" y="0"/>
          <a:chExt cx="0" cy="0"/>
        </a:xfrm>
      </p:grpSpPr>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8">
    <p:spTree>
      <p:nvGrpSpPr>
        <p:cNvPr id="1" name=""/>
        <p:cNvGrpSpPr/>
        <p:nvPr/>
      </p:nvGrpSpPr>
      <p:grpSpPr>
        <a:xfrm>
          <a:off x="0" y="0"/>
          <a:ext cx="0" cy="0"/>
          <a:chOff x="0" y="0"/>
          <a:chExt cx="0" cy="0"/>
        </a:xfrm>
      </p:grpSpPr>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9">
    <p:spTree>
      <p:nvGrpSpPr>
        <p:cNvPr id="1" name=""/>
        <p:cNvGrpSpPr/>
        <p:nvPr/>
      </p:nvGrpSpPr>
      <p:grpSpPr>
        <a:xfrm>
          <a:off x="0" y="0"/>
          <a:ext cx="0" cy="0"/>
          <a:chOff x="0" y="0"/>
          <a:chExt cx="0" cy="0"/>
        </a:xfrm>
      </p:grpSpPr>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0">
    <p:spTree>
      <p:nvGrpSpPr>
        <p:cNvPr id="1" name=""/>
        <p:cNvGrpSpPr/>
        <p:nvPr/>
      </p:nvGrpSpPr>
      <p:grpSpPr>
        <a:xfrm>
          <a:off x="0" y="0"/>
          <a:ext cx="0" cy="0"/>
          <a:chOff x="0" y="0"/>
          <a:chExt cx="0" cy="0"/>
        </a:xfrm>
      </p:grpSpPr>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1">
    <p:spTree>
      <p:nvGrpSpPr>
        <p:cNvPr id="1" name=""/>
        <p:cNvGrpSpPr/>
        <p:nvPr/>
      </p:nvGrpSpPr>
      <p:grpSpPr>
        <a:xfrm>
          <a:off x="0" y="0"/>
          <a:ext cx="0" cy="0"/>
          <a:chOff x="0" y="0"/>
          <a:chExt cx="0" cy="0"/>
        </a:xfrm>
      </p:grpSpPr>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2">
    <p:spTree>
      <p:nvGrpSpPr>
        <p:cNvPr id="1" name=""/>
        <p:cNvGrpSpPr/>
        <p:nvPr/>
      </p:nvGrpSpPr>
      <p:grpSpPr>
        <a:xfrm>
          <a:off x="0" y="0"/>
          <a:ext cx="0" cy="0"/>
          <a:chOff x="0" y="0"/>
          <a:chExt cx="0" cy="0"/>
        </a:xfrm>
      </p:grpSpPr>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UoS Navy 1">
    <p:spTree>
      <p:nvGrpSpPr>
        <p:cNvPr id="1" name=""/>
        <p:cNvGrpSpPr/>
        <p:nvPr/>
      </p:nvGrpSpPr>
      <p:grpSpPr>
        <a:xfrm>
          <a:off x="0" y="0"/>
          <a:ext cx="0" cy="0"/>
          <a:chOff x="0" y="0"/>
          <a:chExt cx="0" cy="0"/>
        </a:xfrm>
      </p:grpSpPr>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3">
    <p:spTree>
      <p:nvGrpSpPr>
        <p:cNvPr id="1" name=""/>
        <p:cNvGrpSpPr/>
        <p:nvPr/>
      </p:nvGrpSpPr>
      <p:grpSpPr>
        <a:xfrm>
          <a:off x="0" y="0"/>
          <a:ext cx="0" cy="0"/>
          <a:chOff x="0" y="0"/>
          <a:chExt cx="0" cy="0"/>
        </a:xfrm>
      </p:grpSpPr>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4">
    <p:spTree>
      <p:nvGrpSpPr>
        <p:cNvPr id="1" name=""/>
        <p:cNvGrpSpPr/>
        <p:nvPr/>
      </p:nvGrpSpPr>
      <p:grpSpPr>
        <a:xfrm>
          <a:off x="0" y="0"/>
          <a:ext cx="0" cy="0"/>
          <a:chOff x="0" y="0"/>
          <a:chExt cx="0" cy="0"/>
        </a:xfrm>
      </p:grpSpPr>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5">
    <p:spTree>
      <p:nvGrpSpPr>
        <p:cNvPr id="1" name=""/>
        <p:cNvGrpSpPr/>
        <p:nvPr/>
      </p:nvGrpSpPr>
      <p:grpSpPr>
        <a:xfrm>
          <a:off x="0" y="0"/>
          <a:ext cx="0" cy="0"/>
          <a:chOff x="0" y="0"/>
          <a:chExt cx="0" cy="0"/>
        </a:xfrm>
      </p:grpSpPr>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6">
    <p:spTree>
      <p:nvGrpSpPr>
        <p:cNvPr id="1" name=""/>
        <p:cNvGrpSpPr/>
        <p:nvPr/>
      </p:nvGrpSpPr>
      <p:grpSpPr>
        <a:xfrm>
          <a:off x="0" y="0"/>
          <a:ext cx="0" cy="0"/>
          <a:chOff x="0" y="0"/>
          <a:chExt cx="0" cy="0"/>
        </a:xfrm>
      </p:grpSpPr>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7">
    <p:spTree>
      <p:nvGrpSpPr>
        <p:cNvPr id="1" name=""/>
        <p:cNvGrpSpPr/>
        <p:nvPr/>
      </p:nvGrpSpPr>
      <p:grpSpPr>
        <a:xfrm>
          <a:off x="0" y="0"/>
          <a:ext cx="0" cy="0"/>
          <a:chOff x="0" y="0"/>
          <a:chExt cx="0" cy="0"/>
        </a:xfrm>
      </p:grpSpPr>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8">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9">
    <p:spTree>
      <p:nvGrpSpPr>
        <p:cNvPr id="1" name=""/>
        <p:cNvGrpSpPr/>
        <p:nvPr/>
      </p:nvGrpSpPr>
      <p:grpSpPr>
        <a:xfrm>
          <a:off x="0" y="0"/>
          <a:ext cx="0" cy="0"/>
          <a:chOff x="0" y="0"/>
          <a:chExt cx="0" cy="0"/>
        </a:xfrm>
      </p:grpSpPr>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0">
    <p:spTree>
      <p:nvGrpSpPr>
        <p:cNvPr id="1" name=""/>
        <p:cNvGrpSpPr/>
        <p:nvPr/>
      </p:nvGrpSpPr>
      <p:grpSpPr>
        <a:xfrm>
          <a:off x="0" y="0"/>
          <a:ext cx="0" cy="0"/>
          <a:chOff x="0" y="0"/>
          <a:chExt cx="0" cy="0"/>
        </a:xfrm>
      </p:grpSpPr>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1">
    <p:spTree>
      <p:nvGrpSpPr>
        <p:cNvPr id="1" name=""/>
        <p:cNvGrpSpPr/>
        <p:nvPr/>
      </p:nvGrpSpPr>
      <p:grpSpPr>
        <a:xfrm>
          <a:off x="0" y="0"/>
          <a:ext cx="0" cy="0"/>
          <a:chOff x="0" y="0"/>
          <a:chExt cx="0" cy="0"/>
        </a:xfrm>
      </p:grpSpPr>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2">
    <p:spTree>
      <p:nvGrpSpPr>
        <p:cNvPr id="1" name=""/>
        <p:cNvGrpSpPr/>
        <p:nvPr/>
      </p:nvGrpSpPr>
      <p:grpSpPr>
        <a:xfrm>
          <a:off x="0" y="0"/>
          <a:ext cx="0" cy="0"/>
          <a:chOff x="0" y="0"/>
          <a:chExt cx="0" cy="0"/>
        </a:xfrm>
      </p:grpSpPr>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UoS Grape 1">
    <p:spTree>
      <p:nvGrpSpPr>
        <p:cNvPr id="1" name=""/>
        <p:cNvGrpSpPr/>
        <p:nvPr/>
      </p:nvGrpSpPr>
      <p:grpSpPr>
        <a:xfrm>
          <a:off x="0" y="0"/>
          <a:ext cx="0" cy="0"/>
          <a:chOff x="0" y="0"/>
          <a:chExt cx="0" cy="0"/>
        </a:xfrm>
      </p:grpSpPr>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3">
    <p:spTree>
      <p:nvGrpSpPr>
        <p:cNvPr id="1" name=""/>
        <p:cNvGrpSpPr/>
        <p:nvPr/>
      </p:nvGrpSpPr>
      <p:grpSpPr>
        <a:xfrm>
          <a:off x="0" y="0"/>
          <a:ext cx="0" cy="0"/>
          <a:chOff x="0" y="0"/>
          <a:chExt cx="0" cy="0"/>
        </a:xfrm>
      </p:grpSpPr>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4">
    <p:spTree>
      <p:nvGrpSpPr>
        <p:cNvPr id="1" name=""/>
        <p:cNvGrpSpPr/>
        <p:nvPr/>
      </p:nvGrpSpPr>
      <p:grpSpPr>
        <a:xfrm>
          <a:off x="0" y="0"/>
          <a:ext cx="0" cy="0"/>
          <a:chOff x="0" y="0"/>
          <a:chExt cx="0" cy="0"/>
        </a:xfrm>
      </p:grpSpPr>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5">
    <p:spTree>
      <p:nvGrpSpPr>
        <p:cNvPr id="1" name=""/>
        <p:cNvGrpSpPr/>
        <p:nvPr/>
      </p:nvGrpSpPr>
      <p:grpSpPr>
        <a:xfrm>
          <a:off x="0" y="0"/>
          <a:ext cx="0" cy="0"/>
          <a:chOff x="0" y="0"/>
          <a:chExt cx="0" cy="0"/>
        </a:xfrm>
      </p:grpSpPr>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6">
    <p:spTree>
      <p:nvGrpSpPr>
        <p:cNvPr id="1" name=""/>
        <p:cNvGrpSpPr/>
        <p:nvPr/>
      </p:nvGrpSpPr>
      <p:grpSpPr>
        <a:xfrm>
          <a:off x="0" y="0"/>
          <a:ext cx="0" cy="0"/>
          <a:chOff x="0" y="0"/>
          <a:chExt cx="0" cy="0"/>
        </a:xfrm>
      </p:grpSpPr>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7">
    <p:spTree>
      <p:nvGrpSpPr>
        <p:cNvPr id="1" name=""/>
        <p:cNvGrpSpPr/>
        <p:nvPr/>
      </p:nvGrpSpPr>
      <p:grpSpPr>
        <a:xfrm>
          <a:off x="0" y="0"/>
          <a:ext cx="0" cy="0"/>
          <a:chOff x="0" y="0"/>
          <a:chExt cx="0" cy="0"/>
        </a:xfrm>
      </p:grpSpPr>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8">
    <p:spTree>
      <p:nvGrpSpPr>
        <p:cNvPr id="1" name=""/>
        <p:cNvGrpSpPr/>
        <p:nvPr/>
      </p:nvGrpSpPr>
      <p:grpSpPr>
        <a:xfrm>
          <a:off x="0" y="0"/>
          <a:ext cx="0" cy="0"/>
          <a:chOff x="0" y="0"/>
          <a:chExt cx="0" cy="0"/>
        </a:xfrm>
      </p:grpSpPr>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9">
    <p:spTree>
      <p:nvGrpSpPr>
        <p:cNvPr id="1" name=""/>
        <p:cNvGrpSpPr/>
        <p:nvPr/>
      </p:nvGrpSpPr>
      <p:grpSpPr>
        <a:xfrm>
          <a:off x="0" y="0"/>
          <a:ext cx="0" cy="0"/>
          <a:chOff x="0" y="0"/>
          <a:chExt cx="0" cy="0"/>
        </a:xfrm>
      </p:grpSpPr>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0">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1">
    <p:spTree>
      <p:nvGrpSpPr>
        <p:cNvPr id="1" name=""/>
        <p:cNvGrpSpPr/>
        <p:nvPr/>
      </p:nvGrpSpPr>
      <p:grpSpPr>
        <a:xfrm>
          <a:off x="0" y="0"/>
          <a:ext cx="0" cy="0"/>
          <a:chOff x="0" y="0"/>
          <a:chExt cx="0" cy="0"/>
        </a:xfrm>
      </p:grpSpPr>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2">
    <p:spTree>
      <p:nvGrpSpPr>
        <p:cNvPr id="1" name=""/>
        <p:cNvGrpSpPr/>
        <p:nvPr/>
      </p:nvGrpSpPr>
      <p:grpSpPr>
        <a:xfrm>
          <a:off x="0" y="0"/>
          <a:ext cx="0" cy="0"/>
          <a:chOff x="0" y="0"/>
          <a:chExt cx="0" cy="0"/>
        </a:xfrm>
      </p:grpSpPr>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png"/><Relationship Id="rId3" Type="http://schemas.openxmlformats.org/officeDocument/2006/relationships/slideLayout" Target="../slideLayouts/slideLayout10.xml"/>
</Relationships>
</file>

<file path=ppt/slideMasters/_rels/slideMaster100.xml.rels><?xml version="1.0" encoding="UTF-8"?>
<Relationships xmlns="http://schemas.openxmlformats.org/package/2006/relationships"><Relationship Id="rId1" Type="http://schemas.openxmlformats.org/officeDocument/2006/relationships/theme" Target="../theme/theme100.xml"/><Relationship Id="rId2" Type="http://schemas.openxmlformats.org/officeDocument/2006/relationships/image" Target="../media/image2.png"/><Relationship Id="rId3" Type="http://schemas.openxmlformats.org/officeDocument/2006/relationships/slideLayout" Target="../slideLayouts/slideLayout102.xml"/>
</Relationships>
</file>

<file path=ppt/slideMasters/_rels/slideMaster101.xml.rels><?xml version="1.0" encoding="UTF-8"?>
<Relationships xmlns="http://schemas.openxmlformats.org/package/2006/relationships"><Relationship Id="rId1" Type="http://schemas.openxmlformats.org/officeDocument/2006/relationships/theme" Target="../theme/theme101.xml"/><Relationship Id="rId2" Type="http://schemas.openxmlformats.org/officeDocument/2006/relationships/image" Target="../media/image2.png"/><Relationship Id="rId3" Type="http://schemas.openxmlformats.org/officeDocument/2006/relationships/slideLayout" Target="../slideLayouts/slideLayout103.xml"/>
</Relationships>
</file>

<file path=ppt/slideMasters/_rels/slideMaster102.xml.rels><?xml version="1.0" encoding="UTF-8"?>
<Relationships xmlns="http://schemas.openxmlformats.org/package/2006/relationships"><Relationship Id="rId1" Type="http://schemas.openxmlformats.org/officeDocument/2006/relationships/theme" Target="../theme/theme102.xml"/><Relationship Id="rId2" Type="http://schemas.openxmlformats.org/officeDocument/2006/relationships/image" Target="../media/image2.png"/><Relationship Id="rId3" Type="http://schemas.openxmlformats.org/officeDocument/2006/relationships/slideLayout" Target="../slideLayouts/slideLayout104.xml"/>
</Relationships>
</file>

<file path=ppt/slideMasters/_rels/slideMaster103.xml.rels><?xml version="1.0" encoding="UTF-8"?>
<Relationships xmlns="http://schemas.openxmlformats.org/package/2006/relationships"><Relationship Id="rId1" Type="http://schemas.openxmlformats.org/officeDocument/2006/relationships/theme" Target="../theme/theme103.xml"/><Relationship Id="rId2" Type="http://schemas.openxmlformats.org/officeDocument/2006/relationships/image" Target="../media/image2.png"/><Relationship Id="rId3" Type="http://schemas.openxmlformats.org/officeDocument/2006/relationships/slideLayout" Target="../slideLayouts/slideLayout105.xml"/>
</Relationships>
</file>

<file path=ppt/slideMasters/_rels/slideMaster104.xml.rels><?xml version="1.0" encoding="UTF-8"?>
<Relationships xmlns="http://schemas.openxmlformats.org/package/2006/relationships"><Relationship Id="rId1" Type="http://schemas.openxmlformats.org/officeDocument/2006/relationships/theme" Target="../theme/theme104.xml"/><Relationship Id="rId2" Type="http://schemas.openxmlformats.org/officeDocument/2006/relationships/image" Target="../media/image2.png"/><Relationship Id="rId3" Type="http://schemas.openxmlformats.org/officeDocument/2006/relationships/slideLayout" Target="../slideLayouts/slideLayout106.xml"/>
</Relationships>
</file>

<file path=ppt/slideMasters/_rels/slideMaster105.xml.rels><?xml version="1.0" encoding="UTF-8"?>
<Relationships xmlns="http://schemas.openxmlformats.org/package/2006/relationships"><Relationship Id="rId1" Type="http://schemas.openxmlformats.org/officeDocument/2006/relationships/theme" Target="../theme/theme105.xml"/><Relationship Id="rId2" Type="http://schemas.openxmlformats.org/officeDocument/2006/relationships/image" Target="../media/image2.png"/><Relationship Id="rId3" Type="http://schemas.openxmlformats.org/officeDocument/2006/relationships/slideLayout" Target="../slideLayouts/slideLayout107.xml"/>
</Relationships>
</file>

<file path=ppt/slideMasters/_rels/slideMaster106.xml.rels><?xml version="1.0" encoding="UTF-8"?>
<Relationships xmlns="http://schemas.openxmlformats.org/package/2006/relationships"><Relationship Id="rId1" Type="http://schemas.openxmlformats.org/officeDocument/2006/relationships/theme" Target="../theme/theme106.xml"/><Relationship Id="rId2" Type="http://schemas.openxmlformats.org/officeDocument/2006/relationships/image" Target="../media/image2.png"/><Relationship Id="rId3" Type="http://schemas.openxmlformats.org/officeDocument/2006/relationships/slideLayout" Target="../slideLayouts/slideLayout108.xml"/>
</Relationships>
</file>

<file path=ppt/slideMasters/_rels/slideMaster107.xml.rels><?xml version="1.0" encoding="UTF-8"?>
<Relationships xmlns="http://schemas.openxmlformats.org/package/2006/relationships"><Relationship Id="rId1" Type="http://schemas.openxmlformats.org/officeDocument/2006/relationships/theme" Target="../theme/theme107.xml"/><Relationship Id="rId2" Type="http://schemas.openxmlformats.org/officeDocument/2006/relationships/image" Target="../media/image2.png"/><Relationship Id="rId3" Type="http://schemas.openxmlformats.org/officeDocument/2006/relationships/slideLayout" Target="../slideLayouts/slideLayout109.xml"/>
</Relationships>
</file>

<file path=ppt/slideMasters/_rels/slideMaster108.xml.rels><?xml version="1.0" encoding="UTF-8"?>
<Relationships xmlns="http://schemas.openxmlformats.org/package/2006/relationships"><Relationship Id="rId1" Type="http://schemas.openxmlformats.org/officeDocument/2006/relationships/theme" Target="../theme/theme108.xml"/><Relationship Id="rId2" Type="http://schemas.openxmlformats.org/officeDocument/2006/relationships/image" Target="../media/image1.png"/><Relationship Id="rId3" Type="http://schemas.openxmlformats.org/officeDocument/2006/relationships/slideLayout" Target="../slideLayouts/slideLayout110.xml"/>
</Relationships>
</file>

<file path=ppt/slideMasters/_rels/slideMaster109.xml.rels><?xml version="1.0" encoding="UTF-8"?>
<Relationships xmlns="http://schemas.openxmlformats.org/package/2006/relationships"><Relationship Id="rId1" Type="http://schemas.openxmlformats.org/officeDocument/2006/relationships/theme" Target="../theme/theme109.xml"/><Relationship Id="rId2" Type="http://schemas.openxmlformats.org/officeDocument/2006/relationships/image" Target="../media/image1.png"/><Relationship Id="rId3" Type="http://schemas.openxmlformats.org/officeDocument/2006/relationships/slideLayout" Target="../slideLayouts/slideLayout111.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png"/><Relationship Id="rId3" Type="http://schemas.openxmlformats.org/officeDocument/2006/relationships/slideLayout" Target="../slideLayouts/slideLayout11.xml"/>
</Relationships>
</file>

<file path=ppt/slideMasters/_rels/slideMaster110.xml.rels><?xml version="1.0" encoding="UTF-8"?>
<Relationships xmlns="http://schemas.openxmlformats.org/package/2006/relationships"><Relationship Id="rId1" Type="http://schemas.openxmlformats.org/officeDocument/2006/relationships/theme" Target="../theme/theme110.xml"/><Relationship Id="rId2" Type="http://schemas.openxmlformats.org/officeDocument/2006/relationships/image" Target="../media/image1.png"/><Relationship Id="rId3" Type="http://schemas.openxmlformats.org/officeDocument/2006/relationships/slideLayout" Target="../slideLayouts/slideLayout112.xml"/>
</Relationships>
</file>

<file path=ppt/slideMasters/_rels/slideMaster111.xml.rels><?xml version="1.0" encoding="UTF-8"?>
<Relationships xmlns="http://schemas.openxmlformats.org/package/2006/relationships"><Relationship Id="rId1" Type="http://schemas.openxmlformats.org/officeDocument/2006/relationships/theme" Target="../theme/theme111.xml"/><Relationship Id="rId2" Type="http://schemas.openxmlformats.org/officeDocument/2006/relationships/image" Target="../media/image2.png"/><Relationship Id="rId3" Type="http://schemas.openxmlformats.org/officeDocument/2006/relationships/slideLayout" Target="../slideLayouts/slideLayout113.xml"/>
</Relationships>
</file>

<file path=ppt/slideMasters/_rels/slideMaster112.xml.rels><?xml version="1.0" encoding="UTF-8"?>
<Relationships xmlns="http://schemas.openxmlformats.org/package/2006/relationships"><Relationship Id="rId1" Type="http://schemas.openxmlformats.org/officeDocument/2006/relationships/theme" Target="../theme/theme112.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slideLayout" Target="../slideLayouts/slideLayout114.xml"/>
</Relationships>
</file>

<file path=ppt/slideMasters/_rels/slideMaster113.xml.rels><?xml version="1.0" encoding="UTF-8"?>
<Relationships xmlns="http://schemas.openxmlformats.org/package/2006/relationships"><Relationship Id="rId1" Type="http://schemas.openxmlformats.org/officeDocument/2006/relationships/theme" Target="../theme/theme113.xml"/><Relationship Id="rId2" Type="http://schemas.openxmlformats.org/officeDocument/2006/relationships/image" Target="../media/image2.png"/><Relationship Id="rId3" Type="http://schemas.openxmlformats.org/officeDocument/2006/relationships/slideLayout" Target="../slideLayouts/slideLayout115.xml"/>
</Relationships>
</file>

<file path=ppt/slideMasters/_rels/slideMaster114.xml.rels><?xml version="1.0" encoding="UTF-8"?>
<Relationships xmlns="http://schemas.openxmlformats.org/package/2006/relationships"><Relationship Id="rId1" Type="http://schemas.openxmlformats.org/officeDocument/2006/relationships/theme" Target="../theme/theme114.xml"/><Relationship Id="rId2" Type="http://schemas.openxmlformats.org/officeDocument/2006/relationships/slideLayout" Target="../slideLayouts/slideLayout116.xml"/>
</Relationships>
</file>

<file path=ppt/slideMasters/_rels/slideMaster115.xml.rels><?xml version="1.0" encoding="UTF-8"?>
<Relationships xmlns="http://schemas.openxmlformats.org/package/2006/relationships"><Relationship Id="rId1" Type="http://schemas.openxmlformats.org/officeDocument/2006/relationships/theme" Target="../theme/theme115.xml"/><Relationship Id="rId2" Type="http://schemas.openxmlformats.org/officeDocument/2006/relationships/slideLayout" Target="../slideLayouts/slideLayout117.xml"/>
</Relationships>
</file>

<file path=ppt/slideMasters/_rels/slideMaster116.xml.rels><?xml version="1.0" encoding="UTF-8"?>
<Relationships xmlns="http://schemas.openxmlformats.org/package/2006/relationships"><Relationship Id="rId1" Type="http://schemas.openxmlformats.org/officeDocument/2006/relationships/theme" Target="../theme/theme116.xml"/><Relationship Id="rId2" Type="http://schemas.openxmlformats.org/officeDocument/2006/relationships/slideLayout" Target="../slideLayouts/slideLayout118.xml"/>
</Relationships>
</file>

<file path=ppt/slideMasters/_rels/slideMaster117.xml.rels><?xml version="1.0" encoding="UTF-8"?>
<Relationships xmlns="http://schemas.openxmlformats.org/package/2006/relationships"><Relationship Id="rId1" Type="http://schemas.openxmlformats.org/officeDocument/2006/relationships/theme" Target="../theme/theme117.xml"/><Relationship Id="rId2" Type="http://schemas.openxmlformats.org/officeDocument/2006/relationships/image" Target="../media/image2.png"/><Relationship Id="rId3" Type="http://schemas.openxmlformats.org/officeDocument/2006/relationships/slideLayout" Target="../slideLayouts/slideLayout119.xml"/>
</Relationships>
</file>

<file path=ppt/slideMasters/_rels/slideMaster118.xml.rels><?xml version="1.0" encoding="UTF-8"?>
<Relationships xmlns="http://schemas.openxmlformats.org/package/2006/relationships"><Relationship Id="rId1" Type="http://schemas.openxmlformats.org/officeDocument/2006/relationships/theme" Target="../theme/theme118.xml"/><Relationship Id="rId2" Type="http://schemas.openxmlformats.org/officeDocument/2006/relationships/slideLayout" Target="../slideLayouts/slideLayout120.xml"/>
</Relationships>
</file>

<file path=ppt/slideMasters/_rels/slideMaster119.xml.rels><?xml version="1.0" encoding="UTF-8"?>
<Relationships xmlns="http://schemas.openxmlformats.org/package/2006/relationships"><Relationship Id="rId1" Type="http://schemas.openxmlformats.org/officeDocument/2006/relationships/theme" Target="../theme/theme119.xml"/><Relationship Id="rId2" Type="http://schemas.openxmlformats.org/officeDocument/2006/relationships/image" Target="../media/image2.png"/><Relationship Id="rId3" Type="http://schemas.openxmlformats.org/officeDocument/2006/relationships/slideLayout" Target="../slideLayouts/slideLayout12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1.png"/><Relationship Id="rId3" Type="http://schemas.openxmlformats.org/officeDocument/2006/relationships/slideLayout" Target="../slideLayouts/slideLayout12.xml"/>
</Relationships>
</file>

<file path=ppt/slideMasters/_rels/slideMaster120.xml.rels><?xml version="1.0" encoding="UTF-8"?>
<Relationships xmlns="http://schemas.openxmlformats.org/package/2006/relationships"><Relationship Id="rId1" Type="http://schemas.openxmlformats.org/officeDocument/2006/relationships/theme" Target="../theme/theme120.xml"/><Relationship Id="rId2" Type="http://schemas.openxmlformats.org/officeDocument/2006/relationships/image" Target="../media/image2.png"/><Relationship Id="rId3" Type="http://schemas.openxmlformats.org/officeDocument/2006/relationships/slideLayout" Target="../slideLayouts/slideLayout122.xml"/>
</Relationships>
</file>

<file path=ppt/slideMasters/_rels/slideMaster121.xml.rels><?xml version="1.0" encoding="UTF-8"?>
<Relationships xmlns="http://schemas.openxmlformats.org/package/2006/relationships"><Relationship Id="rId1" Type="http://schemas.openxmlformats.org/officeDocument/2006/relationships/theme" Target="../theme/theme121.xml"/><Relationship Id="rId2" Type="http://schemas.openxmlformats.org/officeDocument/2006/relationships/image" Target="../media/image2.png"/><Relationship Id="rId3" Type="http://schemas.openxmlformats.org/officeDocument/2006/relationships/slideLayout" Target="../slideLayouts/slideLayout123.xml"/>
</Relationships>
</file>

<file path=ppt/slideMasters/_rels/slideMaster122.xml.rels><?xml version="1.0" encoding="UTF-8"?>
<Relationships xmlns="http://schemas.openxmlformats.org/package/2006/relationships"><Relationship Id="rId1" Type="http://schemas.openxmlformats.org/officeDocument/2006/relationships/theme" Target="../theme/theme122.xml"/><Relationship Id="rId2" Type="http://schemas.openxmlformats.org/officeDocument/2006/relationships/image" Target="../media/image2.png"/><Relationship Id="rId3" Type="http://schemas.openxmlformats.org/officeDocument/2006/relationships/slideLayout" Target="../slideLayouts/slideLayout124.xml"/>
</Relationships>
</file>

<file path=ppt/slideMasters/_rels/slideMaster123.xml.rels><?xml version="1.0" encoding="UTF-8"?>
<Relationships xmlns="http://schemas.openxmlformats.org/package/2006/relationships"><Relationship Id="rId1" Type="http://schemas.openxmlformats.org/officeDocument/2006/relationships/theme" Target="../theme/theme123.xml"/><Relationship Id="rId2" Type="http://schemas.openxmlformats.org/officeDocument/2006/relationships/image" Target="../media/image2.png"/><Relationship Id="rId3" Type="http://schemas.openxmlformats.org/officeDocument/2006/relationships/slideLayout" Target="../slideLayouts/slideLayout125.xml"/>
</Relationships>
</file>

<file path=ppt/slideMasters/_rels/slideMaster124.xml.rels><?xml version="1.0" encoding="UTF-8"?>
<Relationships xmlns="http://schemas.openxmlformats.org/package/2006/relationships"><Relationship Id="rId1" Type="http://schemas.openxmlformats.org/officeDocument/2006/relationships/theme" Target="../theme/theme124.xml"/><Relationship Id="rId2" Type="http://schemas.openxmlformats.org/officeDocument/2006/relationships/image" Target="../media/image2.png"/><Relationship Id="rId3" Type="http://schemas.openxmlformats.org/officeDocument/2006/relationships/slideLayout" Target="../slideLayouts/slideLayout126.xml"/>
</Relationships>
</file>

<file path=ppt/slideMasters/_rels/slideMaster125.xml.rels><?xml version="1.0" encoding="UTF-8"?>
<Relationships xmlns="http://schemas.openxmlformats.org/package/2006/relationships"><Relationship Id="rId1" Type="http://schemas.openxmlformats.org/officeDocument/2006/relationships/theme" Target="../theme/theme125.xml"/><Relationship Id="rId2" Type="http://schemas.openxmlformats.org/officeDocument/2006/relationships/image" Target="../media/image2.png"/><Relationship Id="rId3" Type="http://schemas.openxmlformats.org/officeDocument/2006/relationships/slideLayout" Target="../slideLayouts/slideLayout127.xml"/>
</Relationships>
</file>

<file path=ppt/slideMasters/_rels/slideMaster126.xml.rels><?xml version="1.0" encoding="UTF-8"?>
<Relationships xmlns="http://schemas.openxmlformats.org/package/2006/relationships"><Relationship Id="rId1" Type="http://schemas.openxmlformats.org/officeDocument/2006/relationships/theme" Target="../theme/theme126.xml"/><Relationship Id="rId2" Type="http://schemas.openxmlformats.org/officeDocument/2006/relationships/image" Target="../media/image2.png"/><Relationship Id="rId3" Type="http://schemas.openxmlformats.org/officeDocument/2006/relationships/slideLayout" Target="../slideLayouts/slideLayout128.xml"/>
</Relationships>
</file>

<file path=ppt/slideMasters/_rels/slideMaster127.xml.rels><?xml version="1.0" encoding="UTF-8"?>
<Relationships xmlns="http://schemas.openxmlformats.org/package/2006/relationships"><Relationship Id="rId1" Type="http://schemas.openxmlformats.org/officeDocument/2006/relationships/theme" Target="../theme/theme127.xml"/><Relationship Id="rId2" Type="http://schemas.openxmlformats.org/officeDocument/2006/relationships/image" Target="../media/image2.png"/><Relationship Id="rId3" Type="http://schemas.openxmlformats.org/officeDocument/2006/relationships/slideLayout" Target="../slideLayouts/slideLayout129.xml"/>
</Relationships>
</file>

<file path=ppt/slideMasters/_rels/slideMaster128.xml.rels><?xml version="1.0" encoding="UTF-8"?>
<Relationships xmlns="http://schemas.openxmlformats.org/package/2006/relationships"><Relationship Id="rId1" Type="http://schemas.openxmlformats.org/officeDocument/2006/relationships/theme" Target="../theme/theme128.xml"/><Relationship Id="rId2" Type="http://schemas.openxmlformats.org/officeDocument/2006/relationships/image" Target="../media/image1.png"/><Relationship Id="rId3" Type="http://schemas.openxmlformats.org/officeDocument/2006/relationships/slideLayout" Target="../slideLayouts/slideLayout130.xml"/>
</Relationships>
</file>

<file path=ppt/slideMasters/_rels/slideMaster129.xml.rels><?xml version="1.0" encoding="UTF-8"?>
<Relationships xmlns="http://schemas.openxmlformats.org/package/2006/relationships"><Relationship Id="rId1" Type="http://schemas.openxmlformats.org/officeDocument/2006/relationships/theme" Target="../theme/theme129.xml"/><Relationship Id="rId2" Type="http://schemas.openxmlformats.org/officeDocument/2006/relationships/image" Target="../media/image1.png"/><Relationship Id="rId3" Type="http://schemas.openxmlformats.org/officeDocument/2006/relationships/slideLayout" Target="../slideLayouts/slideLayout131.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1.png"/><Relationship Id="rId3" Type="http://schemas.openxmlformats.org/officeDocument/2006/relationships/slideLayout" Target="../slideLayouts/slideLayout13.xml"/>
</Relationships>
</file>

<file path=ppt/slideMasters/_rels/slideMaster130.xml.rels><?xml version="1.0" encoding="UTF-8"?>
<Relationships xmlns="http://schemas.openxmlformats.org/package/2006/relationships"><Relationship Id="rId1" Type="http://schemas.openxmlformats.org/officeDocument/2006/relationships/theme" Target="../theme/theme130.xml"/><Relationship Id="rId2" Type="http://schemas.openxmlformats.org/officeDocument/2006/relationships/image" Target="../media/image1.png"/><Relationship Id="rId3" Type="http://schemas.openxmlformats.org/officeDocument/2006/relationships/slideLayout" Target="../slideLayouts/slideLayout132.xml"/>
</Relationships>
</file>

<file path=ppt/slideMasters/_rels/slideMaster131.xml.rels><?xml version="1.0" encoding="UTF-8"?>
<Relationships xmlns="http://schemas.openxmlformats.org/package/2006/relationships"><Relationship Id="rId1" Type="http://schemas.openxmlformats.org/officeDocument/2006/relationships/theme" Target="../theme/theme131.xml"/><Relationship Id="rId2" Type="http://schemas.openxmlformats.org/officeDocument/2006/relationships/image" Target="../media/image2.png"/><Relationship Id="rId3" Type="http://schemas.openxmlformats.org/officeDocument/2006/relationships/slideLayout" Target="../slideLayouts/slideLayout133.xml"/>
</Relationships>
</file>

<file path=ppt/slideMasters/_rels/slideMaster132.xml.rels><?xml version="1.0" encoding="UTF-8"?>
<Relationships xmlns="http://schemas.openxmlformats.org/package/2006/relationships"><Relationship Id="rId1" Type="http://schemas.openxmlformats.org/officeDocument/2006/relationships/theme" Target="../theme/theme132.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slideLayout" Target="../slideLayouts/slideLayout134.xml"/>
</Relationships>
</file>

<file path=ppt/slideMasters/_rels/slideMaster133.xml.rels><?xml version="1.0" encoding="UTF-8"?>
<Relationships xmlns="http://schemas.openxmlformats.org/package/2006/relationships"><Relationship Id="rId1" Type="http://schemas.openxmlformats.org/officeDocument/2006/relationships/theme" Target="../theme/theme133.xml"/><Relationship Id="rId2" Type="http://schemas.openxmlformats.org/officeDocument/2006/relationships/image" Target="../media/image2.png"/><Relationship Id="rId3" Type="http://schemas.openxmlformats.org/officeDocument/2006/relationships/slideLayout" Target="../slideLayouts/slideLayout135.xml"/>
</Relationships>
</file>

<file path=ppt/slideMasters/_rels/slideMaster134.xml.rels><?xml version="1.0" encoding="UTF-8"?>
<Relationships xmlns="http://schemas.openxmlformats.org/package/2006/relationships"><Relationship Id="rId1" Type="http://schemas.openxmlformats.org/officeDocument/2006/relationships/theme" Target="../theme/theme134.xml"/><Relationship Id="rId2" Type="http://schemas.openxmlformats.org/officeDocument/2006/relationships/slideLayout" Target="../slideLayouts/slideLayout136.xml"/>
</Relationships>
</file>

<file path=ppt/slideMasters/_rels/slideMaster135.xml.rels><?xml version="1.0" encoding="UTF-8"?>
<Relationships xmlns="http://schemas.openxmlformats.org/package/2006/relationships"><Relationship Id="rId1" Type="http://schemas.openxmlformats.org/officeDocument/2006/relationships/theme" Target="../theme/theme135.xml"/><Relationship Id="rId2" Type="http://schemas.openxmlformats.org/officeDocument/2006/relationships/slideLayout" Target="../slideLayouts/slideLayout137.xml"/>
</Relationships>
</file>

<file path=ppt/slideMasters/_rels/slideMaster136.xml.rels><?xml version="1.0" encoding="UTF-8"?>
<Relationships xmlns="http://schemas.openxmlformats.org/package/2006/relationships"><Relationship Id="rId1" Type="http://schemas.openxmlformats.org/officeDocument/2006/relationships/theme" Target="../theme/theme136.xml"/><Relationship Id="rId2" Type="http://schemas.openxmlformats.org/officeDocument/2006/relationships/slideLayout" Target="../slideLayouts/slideLayout138.xml"/>
</Relationships>
</file>

<file path=ppt/slideMasters/_rels/slideMaster137.xml.rels><?xml version="1.0" encoding="UTF-8"?>
<Relationships xmlns="http://schemas.openxmlformats.org/package/2006/relationships"><Relationship Id="rId1" Type="http://schemas.openxmlformats.org/officeDocument/2006/relationships/theme" Target="../theme/theme137.xml"/><Relationship Id="rId2" Type="http://schemas.openxmlformats.org/officeDocument/2006/relationships/image" Target="../media/image2.png"/><Relationship Id="rId3" Type="http://schemas.openxmlformats.org/officeDocument/2006/relationships/slideLayout" Target="../slideLayouts/slideLayout139.xml"/>
</Relationships>
</file>

<file path=ppt/slideMasters/_rels/slideMaster138.xml.rels><?xml version="1.0" encoding="UTF-8"?>
<Relationships xmlns="http://schemas.openxmlformats.org/package/2006/relationships"><Relationship Id="rId1" Type="http://schemas.openxmlformats.org/officeDocument/2006/relationships/theme" Target="../theme/theme138.xml"/><Relationship Id="rId2" Type="http://schemas.openxmlformats.org/officeDocument/2006/relationships/slideLayout" Target="../slideLayouts/slideLayout140.xml"/>
</Relationships>
</file>

<file path=ppt/slideMasters/_rels/slideMaster139.xml.rels><?xml version="1.0" encoding="UTF-8"?>
<Relationships xmlns="http://schemas.openxmlformats.org/package/2006/relationships"><Relationship Id="rId1" Type="http://schemas.openxmlformats.org/officeDocument/2006/relationships/theme" Target="../theme/theme139.xml"/><Relationship Id="rId2" Type="http://schemas.openxmlformats.org/officeDocument/2006/relationships/image" Target="../media/image2.png"/><Relationship Id="rId3" Type="http://schemas.openxmlformats.org/officeDocument/2006/relationships/slideLayout" Target="../slideLayouts/slideLayout141.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image" Target="../media/image3.jpeg"/><Relationship Id="rId3" Type="http://schemas.openxmlformats.org/officeDocument/2006/relationships/slideLayout" Target="../slideLayouts/slideLayout14.xml"/>
</Relationships>
</file>

<file path=ppt/slideMasters/_rels/slideMaster140.xml.rels><?xml version="1.0" encoding="UTF-8"?>
<Relationships xmlns="http://schemas.openxmlformats.org/package/2006/relationships"><Relationship Id="rId1" Type="http://schemas.openxmlformats.org/officeDocument/2006/relationships/theme" Target="../theme/theme140.xml"/><Relationship Id="rId2" Type="http://schemas.openxmlformats.org/officeDocument/2006/relationships/image" Target="../media/image2.png"/><Relationship Id="rId3" Type="http://schemas.openxmlformats.org/officeDocument/2006/relationships/slideLayout" Target="../slideLayouts/slideLayout142.xml"/>
</Relationships>
</file>

<file path=ppt/slideMasters/_rels/slideMaster141.xml.rels><?xml version="1.0" encoding="UTF-8"?>
<Relationships xmlns="http://schemas.openxmlformats.org/package/2006/relationships"><Relationship Id="rId1" Type="http://schemas.openxmlformats.org/officeDocument/2006/relationships/theme" Target="../theme/theme141.xml"/><Relationship Id="rId2" Type="http://schemas.openxmlformats.org/officeDocument/2006/relationships/image" Target="../media/image2.png"/><Relationship Id="rId3" Type="http://schemas.openxmlformats.org/officeDocument/2006/relationships/slideLayout" Target="../slideLayouts/slideLayout143.xml"/>
</Relationships>
</file>

<file path=ppt/slideMasters/_rels/slideMaster142.xml.rels><?xml version="1.0" encoding="UTF-8"?>
<Relationships xmlns="http://schemas.openxmlformats.org/package/2006/relationships"><Relationship Id="rId1" Type="http://schemas.openxmlformats.org/officeDocument/2006/relationships/theme" Target="../theme/theme142.xml"/><Relationship Id="rId2" Type="http://schemas.openxmlformats.org/officeDocument/2006/relationships/image" Target="../media/image2.png"/><Relationship Id="rId3" Type="http://schemas.openxmlformats.org/officeDocument/2006/relationships/slideLayout" Target="../slideLayouts/slideLayout144.xml"/>
</Relationships>
</file>

<file path=ppt/slideMasters/_rels/slideMaster143.xml.rels><?xml version="1.0" encoding="UTF-8"?>
<Relationships xmlns="http://schemas.openxmlformats.org/package/2006/relationships"><Relationship Id="rId1" Type="http://schemas.openxmlformats.org/officeDocument/2006/relationships/theme" Target="../theme/theme143.xml"/><Relationship Id="rId2" Type="http://schemas.openxmlformats.org/officeDocument/2006/relationships/image" Target="../media/image2.png"/><Relationship Id="rId3" Type="http://schemas.openxmlformats.org/officeDocument/2006/relationships/slideLayout" Target="../slideLayouts/slideLayout145.xml"/>
</Relationships>
</file>

<file path=ppt/slideMasters/_rels/slideMaster144.xml.rels><?xml version="1.0" encoding="UTF-8"?>
<Relationships xmlns="http://schemas.openxmlformats.org/package/2006/relationships"><Relationship Id="rId1" Type="http://schemas.openxmlformats.org/officeDocument/2006/relationships/theme" Target="../theme/theme144.xml"/><Relationship Id="rId2" Type="http://schemas.openxmlformats.org/officeDocument/2006/relationships/image" Target="../media/image2.png"/><Relationship Id="rId3" Type="http://schemas.openxmlformats.org/officeDocument/2006/relationships/slideLayout" Target="../slideLayouts/slideLayout146.xml"/>
</Relationships>
</file>

<file path=ppt/slideMasters/_rels/slideMaster145.xml.rels><?xml version="1.0" encoding="UTF-8"?>
<Relationships xmlns="http://schemas.openxmlformats.org/package/2006/relationships"><Relationship Id="rId1" Type="http://schemas.openxmlformats.org/officeDocument/2006/relationships/theme" Target="../theme/theme145.xml"/><Relationship Id="rId2" Type="http://schemas.openxmlformats.org/officeDocument/2006/relationships/image" Target="../media/image2.png"/><Relationship Id="rId3" Type="http://schemas.openxmlformats.org/officeDocument/2006/relationships/slideLayout" Target="../slideLayouts/slideLayout147.xml"/>
</Relationships>
</file>

<file path=ppt/slideMasters/_rels/slideMaster146.xml.rels><?xml version="1.0" encoding="UTF-8"?>
<Relationships xmlns="http://schemas.openxmlformats.org/package/2006/relationships"><Relationship Id="rId1" Type="http://schemas.openxmlformats.org/officeDocument/2006/relationships/theme" Target="../theme/theme146.xml"/><Relationship Id="rId2" Type="http://schemas.openxmlformats.org/officeDocument/2006/relationships/slideLayout" Target="../slideLayouts/slideLayout148.xml"/>
</Relationships>
</file>

<file path=ppt/slideMasters/_rels/slideMaster147.xml.rels><?xml version="1.0" encoding="UTF-8"?>
<Relationships xmlns="http://schemas.openxmlformats.org/package/2006/relationships"><Relationship Id="rId1" Type="http://schemas.openxmlformats.org/officeDocument/2006/relationships/theme" Target="../theme/theme147.xml"/><Relationship Id="rId2" Type="http://schemas.openxmlformats.org/officeDocument/2006/relationships/slideLayout" Target="../slideLayouts/slideLayout149.xml"/>
</Relationships>
</file>

<file path=ppt/slideMasters/_rels/slideMaster148.xml.rels><?xml version="1.0" encoding="UTF-8"?>
<Relationships xmlns="http://schemas.openxmlformats.org/package/2006/relationships"><Relationship Id="rId1" Type="http://schemas.openxmlformats.org/officeDocument/2006/relationships/theme" Target="../theme/theme148.xml"/><Relationship Id="rId2" Type="http://schemas.openxmlformats.org/officeDocument/2006/relationships/slideLayout" Target="../slideLayouts/slideLayout150.xml"/>
</Relationships>
</file>

<file path=ppt/slideMasters/_rels/slideMaster149.xml.rels><?xml version="1.0" encoding="UTF-8"?>
<Relationships xmlns="http://schemas.openxmlformats.org/package/2006/relationships"><Relationship Id="rId1" Type="http://schemas.openxmlformats.org/officeDocument/2006/relationships/theme" Target="../theme/theme149.xml"/><Relationship Id="rId2" Type="http://schemas.openxmlformats.org/officeDocument/2006/relationships/slideLayout" Target="../slideLayouts/slideLayout151.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image" Target="../media/image4.jpeg"/><Relationship Id="rId3" Type="http://schemas.openxmlformats.org/officeDocument/2006/relationships/slideLayout" Target="../slideLayouts/slideLayout15.xml"/>
</Relationships>
</file>

<file path=ppt/slideMasters/_rels/slideMaster150.xml.rels><?xml version="1.0" encoding="UTF-8"?>
<Relationships xmlns="http://schemas.openxmlformats.org/package/2006/relationships"><Relationship Id="rId1" Type="http://schemas.openxmlformats.org/officeDocument/2006/relationships/theme" Target="../theme/theme150.xml"/><Relationship Id="rId2" Type="http://schemas.openxmlformats.org/officeDocument/2006/relationships/slideLayout" Target="../slideLayouts/slideLayout152.xml"/>
</Relationships>
</file>

<file path=ppt/slideMasters/_rels/slideMaster151.xml.rels><?xml version="1.0" encoding="UTF-8"?>
<Relationships xmlns="http://schemas.openxmlformats.org/package/2006/relationships"><Relationship Id="rId1" Type="http://schemas.openxmlformats.org/officeDocument/2006/relationships/theme" Target="../theme/theme151.xml"/><Relationship Id="rId2" Type="http://schemas.openxmlformats.org/officeDocument/2006/relationships/slideLayout" Target="../slideLayouts/slideLayout153.xml"/>
</Relationships>
</file>

<file path=ppt/slideMasters/_rels/slideMaster152.xml.rels><?xml version="1.0" encoding="UTF-8"?>
<Relationships xmlns="http://schemas.openxmlformats.org/package/2006/relationships"><Relationship Id="rId1" Type="http://schemas.openxmlformats.org/officeDocument/2006/relationships/theme" Target="../theme/theme152.xml"/><Relationship Id="rId2" Type="http://schemas.openxmlformats.org/officeDocument/2006/relationships/slideLayout" Target="../slideLayouts/slideLayout154.xml"/>
</Relationships>
</file>

<file path=ppt/slideMasters/_rels/slideMaster153.xml.rels><?xml version="1.0" encoding="UTF-8"?>
<Relationships xmlns="http://schemas.openxmlformats.org/package/2006/relationships"><Relationship Id="rId1" Type="http://schemas.openxmlformats.org/officeDocument/2006/relationships/theme" Target="../theme/theme153.xml"/><Relationship Id="rId2" Type="http://schemas.openxmlformats.org/officeDocument/2006/relationships/slideLayout" Target="../slideLayouts/slideLayout155.xml"/>
</Relationships>
</file>

<file path=ppt/slideMasters/_rels/slideMaster154.xml.rels><?xml version="1.0" encoding="UTF-8"?>
<Relationships xmlns="http://schemas.openxmlformats.org/package/2006/relationships"><Relationship Id="rId1" Type="http://schemas.openxmlformats.org/officeDocument/2006/relationships/theme" Target="../theme/theme154.xml"/><Relationship Id="rId2" Type="http://schemas.openxmlformats.org/officeDocument/2006/relationships/slideLayout" Target="../slideLayouts/slideLayout156.xml"/>
</Relationships>
</file>

<file path=ppt/slideMasters/_rels/slideMaster155.xml.rels><?xml version="1.0" encoding="UTF-8"?>
<Relationships xmlns="http://schemas.openxmlformats.org/package/2006/relationships"><Relationship Id="rId1" Type="http://schemas.openxmlformats.org/officeDocument/2006/relationships/theme" Target="../theme/theme155.xml"/><Relationship Id="rId2" Type="http://schemas.openxmlformats.org/officeDocument/2006/relationships/slideLayout" Target="../slideLayouts/slideLayout157.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image" Target="../media/image5.jpeg"/><Relationship Id="rId3" Type="http://schemas.openxmlformats.org/officeDocument/2006/relationships/slideLayout" Target="../slideLayouts/slideLayout16.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image" Target="../media/image6.jpeg"/><Relationship Id="rId3" Type="http://schemas.openxmlformats.org/officeDocument/2006/relationships/slideLayout" Target="../slideLayouts/slideLayout17.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image" Target="../media/image7.jpeg"/><Relationship Id="rId3" Type="http://schemas.openxmlformats.org/officeDocument/2006/relationships/slideLayout" Target="../slideLayouts/slideLayout18.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image" Target="../media/image8.jpeg"/><Relationship Id="rId3" Type="http://schemas.openxmlformats.org/officeDocument/2006/relationships/slideLayout" Target="../slideLayouts/slideLayout19.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slideLayout" Target="../slideLayouts/slideLayout2.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image" Target="../media/image9.jpeg"/><Relationship Id="rId3" Type="http://schemas.openxmlformats.org/officeDocument/2006/relationships/slideLayout" Target="../slideLayouts/slideLayout2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image" Target="../media/image10.jpeg"/><Relationship Id="rId3" Type="http://schemas.openxmlformats.org/officeDocument/2006/relationships/slideLayout" Target="../slideLayouts/slideLayout21.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image" Target="../media/image11.jpeg"/><Relationship Id="rId3" Type="http://schemas.openxmlformats.org/officeDocument/2006/relationships/slideLayout" Target="../slideLayouts/slideLayout22.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image" Target="../media/image12.jpeg"/><Relationship Id="rId3" Type="http://schemas.openxmlformats.org/officeDocument/2006/relationships/slideLayout" Target="../slideLayouts/slideLayout23.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image" Target="../media/image13.jpeg"/><Relationship Id="rId3" Type="http://schemas.openxmlformats.org/officeDocument/2006/relationships/slideLayout" Target="../slideLayouts/slideLayout24.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image" Target="../media/image14.jpeg"/><Relationship Id="rId3" Type="http://schemas.openxmlformats.org/officeDocument/2006/relationships/slideLayout" Target="../slideLayouts/slideLayout25.xml"/>
</Relationships>
</file>

<file path=ppt/slideMasters/_rels/slideMaster26.xml.rels><?xml version="1.0" encoding="UTF-8"?>
<Relationships xmlns="http://schemas.openxmlformats.org/package/2006/relationships"><Relationship Id="rId1" Type="http://schemas.openxmlformats.org/officeDocument/2006/relationships/theme" Target="../theme/theme26.xml"/><Relationship Id="rId2" Type="http://schemas.openxmlformats.org/officeDocument/2006/relationships/image" Target="../media/image2.png"/><Relationship Id="rId3" Type="http://schemas.openxmlformats.org/officeDocument/2006/relationships/slideLayout" Target="../slideLayouts/slideLayout26.xml"/>
</Relationships>
</file>

<file path=ppt/slideMasters/_rels/slideMaster27.xml.rels><?xml version="1.0" encoding="UTF-8"?>
<Relationships xmlns="http://schemas.openxmlformats.org/package/2006/relationships"><Relationship Id="rId1" Type="http://schemas.openxmlformats.org/officeDocument/2006/relationships/theme" Target="../theme/theme27.xml"/><Relationship Id="rId2" Type="http://schemas.openxmlformats.org/officeDocument/2006/relationships/image" Target="../media/image2.png"/><Relationship Id="rId3" Type="http://schemas.openxmlformats.org/officeDocument/2006/relationships/slideLayout" Target="../slideLayouts/slideLayout27.xml"/>
</Relationships>
</file>

<file path=ppt/slideMasters/_rels/slideMaster28.xml.rels><?xml version="1.0" encoding="UTF-8"?>
<Relationships xmlns="http://schemas.openxmlformats.org/package/2006/relationships"><Relationship Id="rId1" Type="http://schemas.openxmlformats.org/officeDocument/2006/relationships/theme" Target="../theme/theme28.xml"/><Relationship Id="rId2" Type="http://schemas.openxmlformats.org/officeDocument/2006/relationships/image" Target="../media/image1.png"/><Relationship Id="rId3" Type="http://schemas.openxmlformats.org/officeDocument/2006/relationships/slideLayout" Target="../slideLayouts/slideLayout28.xml"/>
</Relationships>
</file>

<file path=ppt/slideMasters/_rels/slideMaster29.xml.rels><?xml version="1.0" encoding="UTF-8"?>
<Relationships xmlns="http://schemas.openxmlformats.org/package/2006/relationships"><Relationship Id="rId1" Type="http://schemas.openxmlformats.org/officeDocument/2006/relationships/theme" Target="../theme/theme29.xml"/><Relationship Id="rId2" Type="http://schemas.openxmlformats.org/officeDocument/2006/relationships/image" Target="../media/image1.png"/><Relationship Id="rId3" Type="http://schemas.openxmlformats.org/officeDocument/2006/relationships/slideLayout" Target="../slideLayouts/slideLayout29.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slideLayout" Target="../slideLayouts/slideLayout3.xml"/>
</Relationships>
</file>

<file path=ppt/slideMasters/_rels/slideMaster30.xml.rels><?xml version="1.0" encoding="UTF-8"?>
<Relationships xmlns="http://schemas.openxmlformats.org/package/2006/relationships"><Relationship Id="rId1" Type="http://schemas.openxmlformats.org/officeDocument/2006/relationships/theme" Target="../theme/theme30.xml"/><Relationship Id="rId2" Type="http://schemas.openxmlformats.org/officeDocument/2006/relationships/image" Target="../media/image1.png"/><Relationship Id="rId3" Type="http://schemas.openxmlformats.org/officeDocument/2006/relationships/slideLayout" Target="../slideLayouts/slideLayout30.xml"/>
</Relationships>
</file>

<file path=ppt/slideMasters/_rels/slideMaster31.xml.rels><?xml version="1.0" encoding="UTF-8"?>
<Relationships xmlns="http://schemas.openxmlformats.org/package/2006/relationships"><Relationship Id="rId1" Type="http://schemas.openxmlformats.org/officeDocument/2006/relationships/theme" Target="../theme/theme31.xml"/><Relationship Id="rId2" Type="http://schemas.openxmlformats.org/officeDocument/2006/relationships/image" Target="../media/image2.png"/><Relationship Id="rId3" Type="http://schemas.openxmlformats.org/officeDocument/2006/relationships/slideLayout" Target="../slideLayouts/slideLayout31.xml"/>
</Relationships>
</file>

<file path=ppt/slideMasters/_rels/slideMaster32.xml.rels><?xml version="1.0" encoding="UTF-8"?>
<Relationships xmlns="http://schemas.openxmlformats.org/package/2006/relationships"><Relationship Id="rId1" Type="http://schemas.openxmlformats.org/officeDocument/2006/relationships/theme" Target="../theme/theme32.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slideLayout" Target="../slideLayouts/slideLayout32.xml"/>
</Relationships>
</file>

<file path=ppt/slideMasters/_rels/slideMaster33.xml.rels><?xml version="1.0" encoding="UTF-8"?>
<Relationships xmlns="http://schemas.openxmlformats.org/package/2006/relationships"><Relationship Id="rId1" Type="http://schemas.openxmlformats.org/officeDocument/2006/relationships/theme" Target="../theme/theme33.xml"/><Relationship Id="rId2" Type="http://schemas.openxmlformats.org/officeDocument/2006/relationships/image" Target="../media/image2.png"/><Relationship Id="rId3" Type="http://schemas.openxmlformats.org/officeDocument/2006/relationships/slideLayout" Target="../slideLayouts/slideLayout33.xml"/>
</Relationships>
</file>

<file path=ppt/slideMasters/_rels/slideMaster34.xml.rels><?xml version="1.0" encoding="UTF-8"?>
<Relationships xmlns="http://schemas.openxmlformats.org/package/2006/relationships"><Relationship Id="rId1" Type="http://schemas.openxmlformats.org/officeDocument/2006/relationships/theme" Target="../theme/theme34.xml"/><Relationship Id="rId2" Type="http://schemas.openxmlformats.org/officeDocument/2006/relationships/slideLayout" Target="../slideLayouts/slideLayout34.xml"/>
</Relationships>
</file>

<file path=ppt/slideMasters/_rels/slideMaster35.xml.rels><?xml version="1.0" encoding="UTF-8"?>
<Relationships xmlns="http://schemas.openxmlformats.org/package/2006/relationships"><Relationship Id="rId1" Type="http://schemas.openxmlformats.org/officeDocument/2006/relationships/theme" Target="../theme/theme35.xml"/><Relationship Id="rId2" Type="http://schemas.openxmlformats.org/officeDocument/2006/relationships/slideLayout" Target="../slideLayouts/slideLayout35.xml"/>
</Relationships>
</file>

<file path=ppt/slideMasters/_rels/slideMaster36.xml.rels><?xml version="1.0" encoding="UTF-8"?>
<Relationships xmlns="http://schemas.openxmlformats.org/package/2006/relationships"><Relationship Id="rId1" Type="http://schemas.openxmlformats.org/officeDocument/2006/relationships/theme" Target="../theme/theme36.xml"/><Relationship Id="rId2" Type="http://schemas.openxmlformats.org/officeDocument/2006/relationships/slideLayout" Target="../slideLayouts/slideLayout36.xml"/>
</Relationships>
</file>

<file path=ppt/slideMasters/_rels/slideMaster37.xml.rels><?xml version="1.0" encoding="UTF-8"?>
<Relationships xmlns="http://schemas.openxmlformats.org/package/2006/relationships"><Relationship Id="rId1" Type="http://schemas.openxmlformats.org/officeDocument/2006/relationships/theme" Target="../theme/theme37.xml"/><Relationship Id="rId2" Type="http://schemas.openxmlformats.org/officeDocument/2006/relationships/image" Target="../media/image2.png"/><Relationship Id="rId3" Type="http://schemas.openxmlformats.org/officeDocument/2006/relationships/slideLayout" Target="../slideLayouts/slideLayout37.xml"/><Relationship Id="rId4" Type="http://schemas.openxmlformats.org/officeDocument/2006/relationships/slideLayout" Target="../slideLayouts/slideLayout38.xml"/>
</Relationships>
</file>

<file path=ppt/slideMasters/_rels/slideMaster38.xml.rels><?xml version="1.0" encoding="UTF-8"?>
<Relationships xmlns="http://schemas.openxmlformats.org/package/2006/relationships"><Relationship Id="rId1" Type="http://schemas.openxmlformats.org/officeDocument/2006/relationships/theme" Target="../theme/theme38.xml"/><Relationship Id="rId2" Type="http://schemas.openxmlformats.org/officeDocument/2006/relationships/slideLayout" Target="../slideLayouts/slideLayout39.xml"/>
</Relationships>
</file>

<file path=ppt/slideMasters/_rels/slideMaster39.xml.rels><?xml version="1.0" encoding="UTF-8"?>
<Relationships xmlns="http://schemas.openxmlformats.org/package/2006/relationships"><Relationship Id="rId1" Type="http://schemas.openxmlformats.org/officeDocument/2006/relationships/theme" Target="../theme/theme39.xml"/><Relationship Id="rId2" Type="http://schemas.openxmlformats.org/officeDocument/2006/relationships/image" Target="../media/image2.png"/><Relationship Id="rId3" Type="http://schemas.openxmlformats.org/officeDocument/2006/relationships/slideLayout" Target="../slideLayouts/slideLayout40.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png"/><Relationship Id="rId3" Type="http://schemas.openxmlformats.org/officeDocument/2006/relationships/slideLayout" Target="../slideLayouts/slideLayout4.xml"/>
</Relationships>
</file>

<file path=ppt/slideMasters/_rels/slideMaster40.xml.rels><?xml version="1.0" encoding="UTF-8"?>
<Relationships xmlns="http://schemas.openxmlformats.org/package/2006/relationships"><Relationship Id="rId1" Type="http://schemas.openxmlformats.org/officeDocument/2006/relationships/theme" Target="../theme/theme40.xml"/><Relationship Id="rId2" Type="http://schemas.openxmlformats.org/officeDocument/2006/relationships/image" Target="../media/image2.png"/><Relationship Id="rId3" Type="http://schemas.openxmlformats.org/officeDocument/2006/relationships/slideLayout" Target="../slideLayouts/slideLayout41.xml"/>
</Relationships>
</file>

<file path=ppt/slideMasters/_rels/slideMaster41.xml.rels><?xml version="1.0" encoding="UTF-8"?>
<Relationships xmlns="http://schemas.openxmlformats.org/package/2006/relationships"><Relationship Id="rId1" Type="http://schemas.openxmlformats.org/officeDocument/2006/relationships/theme" Target="../theme/theme41.xml"/><Relationship Id="rId2" Type="http://schemas.openxmlformats.org/officeDocument/2006/relationships/image" Target="../media/image2.png"/><Relationship Id="rId3" Type="http://schemas.openxmlformats.org/officeDocument/2006/relationships/slideLayout" Target="../slideLayouts/slideLayout42.xml"/>
</Relationships>
</file>

<file path=ppt/slideMasters/_rels/slideMaster42.xml.rels><?xml version="1.0" encoding="UTF-8"?>
<Relationships xmlns="http://schemas.openxmlformats.org/package/2006/relationships"><Relationship Id="rId1" Type="http://schemas.openxmlformats.org/officeDocument/2006/relationships/theme" Target="../theme/theme42.xml"/><Relationship Id="rId2" Type="http://schemas.openxmlformats.org/officeDocument/2006/relationships/image" Target="../media/image2.png"/><Relationship Id="rId3" Type="http://schemas.openxmlformats.org/officeDocument/2006/relationships/slideLayout" Target="../slideLayouts/slideLayout43.xml"/>
</Relationships>
</file>

<file path=ppt/slideMasters/_rels/slideMaster43.xml.rels><?xml version="1.0" encoding="UTF-8"?>
<Relationships xmlns="http://schemas.openxmlformats.org/package/2006/relationships"><Relationship Id="rId1" Type="http://schemas.openxmlformats.org/officeDocument/2006/relationships/theme" Target="../theme/theme43.xml"/><Relationship Id="rId2" Type="http://schemas.openxmlformats.org/officeDocument/2006/relationships/image" Target="../media/image2.png"/><Relationship Id="rId3" Type="http://schemas.openxmlformats.org/officeDocument/2006/relationships/slideLayout" Target="../slideLayouts/slideLayout44.xml"/><Relationship Id="rId4" Type="http://schemas.openxmlformats.org/officeDocument/2006/relationships/slideLayout" Target="../slideLayouts/slideLayout45.xml"/>
</Relationships>
</file>

<file path=ppt/slideMasters/_rels/slideMaster44.xml.rels><?xml version="1.0" encoding="UTF-8"?>
<Relationships xmlns="http://schemas.openxmlformats.org/package/2006/relationships"><Relationship Id="rId1" Type="http://schemas.openxmlformats.org/officeDocument/2006/relationships/theme" Target="../theme/theme44.xml"/><Relationship Id="rId2" Type="http://schemas.openxmlformats.org/officeDocument/2006/relationships/image" Target="../media/image2.png"/><Relationship Id="rId3" Type="http://schemas.openxmlformats.org/officeDocument/2006/relationships/slideLayout" Target="../slideLayouts/slideLayout46.xml"/>
</Relationships>
</file>

<file path=ppt/slideMasters/_rels/slideMaster45.xml.rels><?xml version="1.0" encoding="UTF-8"?>
<Relationships xmlns="http://schemas.openxmlformats.org/package/2006/relationships"><Relationship Id="rId1" Type="http://schemas.openxmlformats.org/officeDocument/2006/relationships/theme" Target="../theme/theme45.xml"/><Relationship Id="rId2" Type="http://schemas.openxmlformats.org/officeDocument/2006/relationships/image" Target="../media/image2.png"/><Relationship Id="rId3" Type="http://schemas.openxmlformats.org/officeDocument/2006/relationships/slideLayout" Target="../slideLayouts/slideLayout47.xml"/>
</Relationships>
</file>

<file path=ppt/slideMasters/_rels/slideMaster46.xml.rels><?xml version="1.0" encoding="UTF-8"?>
<Relationships xmlns="http://schemas.openxmlformats.org/package/2006/relationships"><Relationship Id="rId1" Type="http://schemas.openxmlformats.org/officeDocument/2006/relationships/theme" Target="../theme/theme46.xml"/><Relationship Id="rId2" Type="http://schemas.openxmlformats.org/officeDocument/2006/relationships/image" Target="../media/image2.png"/><Relationship Id="rId3" Type="http://schemas.openxmlformats.org/officeDocument/2006/relationships/slideLayout" Target="../slideLayouts/slideLayout48.xml"/>
</Relationships>
</file>

<file path=ppt/slideMasters/_rels/slideMaster47.xml.rels><?xml version="1.0" encoding="UTF-8"?>
<Relationships xmlns="http://schemas.openxmlformats.org/package/2006/relationships"><Relationship Id="rId1" Type="http://schemas.openxmlformats.org/officeDocument/2006/relationships/theme" Target="../theme/theme47.xml"/><Relationship Id="rId2" Type="http://schemas.openxmlformats.org/officeDocument/2006/relationships/image" Target="../media/image2.png"/><Relationship Id="rId3" Type="http://schemas.openxmlformats.org/officeDocument/2006/relationships/slideLayout" Target="../slideLayouts/slideLayout49.xml"/>
</Relationships>
</file>

<file path=ppt/slideMasters/_rels/slideMaster48.xml.rels><?xml version="1.0" encoding="UTF-8"?>
<Relationships xmlns="http://schemas.openxmlformats.org/package/2006/relationships"><Relationship Id="rId1" Type="http://schemas.openxmlformats.org/officeDocument/2006/relationships/theme" Target="../theme/theme48.xml"/><Relationship Id="rId2" Type="http://schemas.openxmlformats.org/officeDocument/2006/relationships/image" Target="../media/image1.png"/><Relationship Id="rId3" Type="http://schemas.openxmlformats.org/officeDocument/2006/relationships/slideLayout" Target="../slideLayouts/slideLayout50.xml"/>
</Relationships>
</file>

<file path=ppt/slideMasters/_rels/slideMaster49.xml.rels><?xml version="1.0" encoding="UTF-8"?>
<Relationships xmlns="http://schemas.openxmlformats.org/package/2006/relationships"><Relationship Id="rId1" Type="http://schemas.openxmlformats.org/officeDocument/2006/relationships/theme" Target="../theme/theme49.xml"/><Relationship Id="rId2" Type="http://schemas.openxmlformats.org/officeDocument/2006/relationships/image" Target="../media/image1.png"/><Relationship Id="rId3" Type="http://schemas.openxmlformats.org/officeDocument/2006/relationships/slideLayout" Target="../slideLayouts/slideLayout51.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2.png"/><Relationship Id="rId3" Type="http://schemas.openxmlformats.org/officeDocument/2006/relationships/slideLayout" Target="../slideLayouts/slideLayout5.xml"/>
</Relationships>
</file>

<file path=ppt/slideMasters/_rels/slideMaster50.xml.rels><?xml version="1.0" encoding="UTF-8"?>
<Relationships xmlns="http://schemas.openxmlformats.org/package/2006/relationships"><Relationship Id="rId1" Type="http://schemas.openxmlformats.org/officeDocument/2006/relationships/theme" Target="../theme/theme50.xml"/><Relationship Id="rId2" Type="http://schemas.openxmlformats.org/officeDocument/2006/relationships/image" Target="../media/image1.png"/><Relationship Id="rId3" Type="http://schemas.openxmlformats.org/officeDocument/2006/relationships/slideLayout" Target="../slideLayouts/slideLayout52.xml"/>
</Relationships>
</file>

<file path=ppt/slideMasters/_rels/slideMaster51.xml.rels><?xml version="1.0" encoding="UTF-8"?>
<Relationships xmlns="http://schemas.openxmlformats.org/package/2006/relationships"><Relationship Id="rId1" Type="http://schemas.openxmlformats.org/officeDocument/2006/relationships/theme" Target="../theme/theme51.xml"/><Relationship Id="rId2" Type="http://schemas.openxmlformats.org/officeDocument/2006/relationships/image" Target="../media/image2.png"/><Relationship Id="rId3" Type="http://schemas.openxmlformats.org/officeDocument/2006/relationships/slideLayout" Target="../slideLayouts/slideLayout53.xml"/>
</Relationships>
</file>

<file path=ppt/slideMasters/_rels/slideMaster52.xml.rels><?xml version="1.0" encoding="UTF-8"?>
<Relationships xmlns="http://schemas.openxmlformats.org/package/2006/relationships"><Relationship Id="rId1" Type="http://schemas.openxmlformats.org/officeDocument/2006/relationships/theme" Target="../theme/theme52.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slideLayout" Target="../slideLayouts/slideLayout54.xml"/>
</Relationships>
</file>

<file path=ppt/slideMasters/_rels/slideMaster53.xml.rels><?xml version="1.0" encoding="UTF-8"?>
<Relationships xmlns="http://schemas.openxmlformats.org/package/2006/relationships"><Relationship Id="rId1" Type="http://schemas.openxmlformats.org/officeDocument/2006/relationships/theme" Target="../theme/theme53.xml"/><Relationship Id="rId2" Type="http://schemas.openxmlformats.org/officeDocument/2006/relationships/image" Target="../media/image2.png"/><Relationship Id="rId3" Type="http://schemas.openxmlformats.org/officeDocument/2006/relationships/slideLayout" Target="../slideLayouts/slideLayout55.xml"/>
</Relationships>
</file>

<file path=ppt/slideMasters/_rels/slideMaster54.xml.rels><?xml version="1.0" encoding="UTF-8"?>
<Relationships xmlns="http://schemas.openxmlformats.org/package/2006/relationships"><Relationship Id="rId1" Type="http://schemas.openxmlformats.org/officeDocument/2006/relationships/theme" Target="../theme/theme54.xml"/><Relationship Id="rId2" Type="http://schemas.openxmlformats.org/officeDocument/2006/relationships/slideLayout" Target="../slideLayouts/slideLayout56.xml"/>
</Relationships>
</file>

<file path=ppt/slideMasters/_rels/slideMaster55.xml.rels><?xml version="1.0" encoding="UTF-8"?>
<Relationships xmlns="http://schemas.openxmlformats.org/package/2006/relationships"><Relationship Id="rId1" Type="http://schemas.openxmlformats.org/officeDocument/2006/relationships/theme" Target="../theme/theme55.xml"/><Relationship Id="rId2" Type="http://schemas.openxmlformats.org/officeDocument/2006/relationships/slideLayout" Target="../slideLayouts/slideLayout57.xml"/>
</Relationships>
</file>

<file path=ppt/slideMasters/_rels/slideMaster56.xml.rels><?xml version="1.0" encoding="UTF-8"?>
<Relationships xmlns="http://schemas.openxmlformats.org/package/2006/relationships"><Relationship Id="rId1" Type="http://schemas.openxmlformats.org/officeDocument/2006/relationships/theme" Target="../theme/theme56.xml"/><Relationship Id="rId2" Type="http://schemas.openxmlformats.org/officeDocument/2006/relationships/slideLayout" Target="../slideLayouts/slideLayout58.xml"/>
</Relationships>
</file>

<file path=ppt/slideMasters/_rels/slideMaster57.xml.rels><?xml version="1.0" encoding="UTF-8"?>
<Relationships xmlns="http://schemas.openxmlformats.org/package/2006/relationships"><Relationship Id="rId1" Type="http://schemas.openxmlformats.org/officeDocument/2006/relationships/theme" Target="../theme/theme57.xml"/><Relationship Id="rId2" Type="http://schemas.openxmlformats.org/officeDocument/2006/relationships/image" Target="../media/image2.png"/><Relationship Id="rId3" Type="http://schemas.openxmlformats.org/officeDocument/2006/relationships/slideLayout" Target="../slideLayouts/slideLayout59.xml"/>
</Relationships>
</file>

<file path=ppt/slideMasters/_rels/slideMaster58.xml.rels><?xml version="1.0" encoding="UTF-8"?>
<Relationships xmlns="http://schemas.openxmlformats.org/package/2006/relationships"><Relationship Id="rId1" Type="http://schemas.openxmlformats.org/officeDocument/2006/relationships/theme" Target="../theme/theme58.xml"/><Relationship Id="rId2" Type="http://schemas.openxmlformats.org/officeDocument/2006/relationships/slideLayout" Target="../slideLayouts/slideLayout60.xml"/>
</Relationships>
</file>

<file path=ppt/slideMasters/_rels/slideMaster59.xml.rels><?xml version="1.0" encoding="UTF-8"?>
<Relationships xmlns="http://schemas.openxmlformats.org/package/2006/relationships"><Relationship Id="rId1" Type="http://schemas.openxmlformats.org/officeDocument/2006/relationships/theme" Target="../theme/theme59.xml"/><Relationship Id="rId2" Type="http://schemas.openxmlformats.org/officeDocument/2006/relationships/image" Target="../media/image2.png"/><Relationship Id="rId3" Type="http://schemas.openxmlformats.org/officeDocument/2006/relationships/slideLayout" Target="../slideLayouts/slideLayout61.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png"/><Relationship Id="rId3" Type="http://schemas.openxmlformats.org/officeDocument/2006/relationships/slideLayout" Target="../slideLayouts/slideLayout6.xml"/>
</Relationships>
</file>

<file path=ppt/slideMasters/_rels/slideMaster60.xml.rels><?xml version="1.0" encoding="UTF-8"?>
<Relationships xmlns="http://schemas.openxmlformats.org/package/2006/relationships"><Relationship Id="rId1" Type="http://schemas.openxmlformats.org/officeDocument/2006/relationships/theme" Target="../theme/theme60.xml"/><Relationship Id="rId2" Type="http://schemas.openxmlformats.org/officeDocument/2006/relationships/image" Target="../media/image2.png"/><Relationship Id="rId3" Type="http://schemas.openxmlformats.org/officeDocument/2006/relationships/slideLayout" Target="../slideLayouts/slideLayout62.xml"/>
</Relationships>
</file>

<file path=ppt/slideMasters/_rels/slideMaster61.xml.rels><?xml version="1.0" encoding="UTF-8"?>
<Relationships xmlns="http://schemas.openxmlformats.org/package/2006/relationships"><Relationship Id="rId1" Type="http://schemas.openxmlformats.org/officeDocument/2006/relationships/theme" Target="../theme/theme61.xml"/><Relationship Id="rId2" Type="http://schemas.openxmlformats.org/officeDocument/2006/relationships/image" Target="../media/image2.png"/><Relationship Id="rId3" Type="http://schemas.openxmlformats.org/officeDocument/2006/relationships/slideLayout" Target="../slideLayouts/slideLayout63.xml"/>
</Relationships>
</file>

<file path=ppt/slideMasters/_rels/slideMaster62.xml.rels><?xml version="1.0" encoding="UTF-8"?>
<Relationships xmlns="http://schemas.openxmlformats.org/package/2006/relationships"><Relationship Id="rId1" Type="http://schemas.openxmlformats.org/officeDocument/2006/relationships/theme" Target="../theme/theme62.xml"/><Relationship Id="rId2" Type="http://schemas.openxmlformats.org/officeDocument/2006/relationships/image" Target="../media/image2.png"/><Relationship Id="rId3" Type="http://schemas.openxmlformats.org/officeDocument/2006/relationships/slideLayout" Target="../slideLayouts/slideLayout64.xml"/>
</Relationships>
</file>

<file path=ppt/slideMasters/_rels/slideMaster63.xml.rels><?xml version="1.0" encoding="UTF-8"?>
<Relationships xmlns="http://schemas.openxmlformats.org/package/2006/relationships"><Relationship Id="rId1" Type="http://schemas.openxmlformats.org/officeDocument/2006/relationships/theme" Target="../theme/theme63.xml"/><Relationship Id="rId2" Type="http://schemas.openxmlformats.org/officeDocument/2006/relationships/image" Target="../media/image2.png"/><Relationship Id="rId3" Type="http://schemas.openxmlformats.org/officeDocument/2006/relationships/slideLayout" Target="../slideLayouts/slideLayout65.xml"/>
</Relationships>
</file>

<file path=ppt/slideMasters/_rels/slideMaster64.xml.rels><?xml version="1.0" encoding="UTF-8"?>
<Relationships xmlns="http://schemas.openxmlformats.org/package/2006/relationships"><Relationship Id="rId1" Type="http://schemas.openxmlformats.org/officeDocument/2006/relationships/theme" Target="../theme/theme64.xml"/><Relationship Id="rId2" Type="http://schemas.openxmlformats.org/officeDocument/2006/relationships/image" Target="../media/image2.png"/><Relationship Id="rId3" Type="http://schemas.openxmlformats.org/officeDocument/2006/relationships/slideLayout" Target="../slideLayouts/slideLayout66.xml"/>
</Relationships>
</file>

<file path=ppt/slideMasters/_rels/slideMaster65.xml.rels><?xml version="1.0" encoding="UTF-8"?>
<Relationships xmlns="http://schemas.openxmlformats.org/package/2006/relationships"><Relationship Id="rId1" Type="http://schemas.openxmlformats.org/officeDocument/2006/relationships/theme" Target="../theme/theme65.xml"/><Relationship Id="rId2" Type="http://schemas.openxmlformats.org/officeDocument/2006/relationships/image" Target="../media/image2.png"/><Relationship Id="rId3" Type="http://schemas.openxmlformats.org/officeDocument/2006/relationships/slideLayout" Target="../slideLayouts/slideLayout67.xml"/>
</Relationships>
</file>

<file path=ppt/slideMasters/_rels/slideMaster66.xml.rels><?xml version="1.0" encoding="UTF-8"?>
<Relationships xmlns="http://schemas.openxmlformats.org/package/2006/relationships"><Relationship Id="rId1" Type="http://schemas.openxmlformats.org/officeDocument/2006/relationships/theme" Target="../theme/theme66.xml"/><Relationship Id="rId2" Type="http://schemas.openxmlformats.org/officeDocument/2006/relationships/image" Target="../media/image2.png"/><Relationship Id="rId3" Type="http://schemas.openxmlformats.org/officeDocument/2006/relationships/slideLayout" Target="../slideLayouts/slideLayout68.xml"/>
</Relationships>
</file>

<file path=ppt/slideMasters/_rels/slideMaster67.xml.rels><?xml version="1.0" encoding="UTF-8"?>
<Relationships xmlns="http://schemas.openxmlformats.org/package/2006/relationships"><Relationship Id="rId1" Type="http://schemas.openxmlformats.org/officeDocument/2006/relationships/theme" Target="../theme/theme67.xml"/><Relationship Id="rId2" Type="http://schemas.openxmlformats.org/officeDocument/2006/relationships/image" Target="../media/image2.png"/><Relationship Id="rId3" Type="http://schemas.openxmlformats.org/officeDocument/2006/relationships/slideLayout" Target="../slideLayouts/slideLayout69.xml"/>
</Relationships>
</file>

<file path=ppt/slideMasters/_rels/slideMaster68.xml.rels><?xml version="1.0" encoding="UTF-8"?>
<Relationships xmlns="http://schemas.openxmlformats.org/package/2006/relationships"><Relationship Id="rId1" Type="http://schemas.openxmlformats.org/officeDocument/2006/relationships/theme" Target="../theme/theme68.xml"/><Relationship Id="rId2" Type="http://schemas.openxmlformats.org/officeDocument/2006/relationships/image" Target="../media/image1.png"/><Relationship Id="rId3" Type="http://schemas.openxmlformats.org/officeDocument/2006/relationships/slideLayout" Target="../slideLayouts/slideLayout70.xml"/>
</Relationships>
</file>

<file path=ppt/slideMasters/_rels/slideMaster69.xml.rels><?xml version="1.0" encoding="UTF-8"?>
<Relationships xmlns="http://schemas.openxmlformats.org/package/2006/relationships"><Relationship Id="rId1" Type="http://schemas.openxmlformats.org/officeDocument/2006/relationships/theme" Target="../theme/theme69.xml"/><Relationship Id="rId2" Type="http://schemas.openxmlformats.org/officeDocument/2006/relationships/image" Target="../media/image1.png"/><Relationship Id="rId3" Type="http://schemas.openxmlformats.org/officeDocument/2006/relationships/slideLayout" Target="../slideLayouts/slideLayout71.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png"/><Relationship Id="rId3" Type="http://schemas.openxmlformats.org/officeDocument/2006/relationships/slideLayout" Target="../slideLayouts/slideLayout7.xml"/>
</Relationships>
</file>

<file path=ppt/slideMasters/_rels/slideMaster70.xml.rels><?xml version="1.0" encoding="UTF-8"?>
<Relationships xmlns="http://schemas.openxmlformats.org/package/2006/relationships"><Relationship Id="rId1" Type="http://schemas.openxmlformats.org/officeDocument/2006/relationships/theme" Target="../theme/theme70.xml"/><Relationship Id="rId2" Type="http://schemas.openxmlformats.org/officeDocument/2006/relationships/image" Target="../media/image1.png"/><Relationship Id="rId3" Type="http://schemas.openxmlformats.org/officeDocument/2006/relationships/slideLayout" Target="../slideLayouts/slideLayout72.xml"/>
</Relationships>
</file>

<file path=ppt/slideMasters/_rels/slideMaster71.xml.rels><?xml version="1.0" encoding="UTF-8"?>
<Relationships xmlns="http://schemas.openxmlformats.org/package/2006/relationships"><Relationship Id="rId1" Type="http://schemas.openxmlformats.org/officeDocument/2006/relationships/theme" Target="../theme/theme71.xml"/><Relationship Id="rId2" Type="http://schemas.openxmlformats.org/officeDocument/2006/relationships/image" Target="../media/image2.png"/><Relationship Id="rId3" Type="http://schemas.openxmlformats.org/officeDocument/2006/relationships/slideLayout" Target="../slideLayouts/slideLayout73.xml"/>
</Relationships>
</file>

<file path=ppt/slideMasters/_rels/slideMaster72.xml.rels><?xml version="1.0" encoding="UTF-8"?>
<Relationships xmlns="http://schemas.openxmlformats.org/package/2006/relationships"><Relationship Id="rId1" Type="http://schemas.openxmlformats.org/officeDocument/2006/relationships/theme" Target="../theme/theme72.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slideLayout" Target="../slideLayouts/slideLayout74.xml"/>
</Relationships>
</file>

<file path=ppt/slideMasters/_rels/slideMaster73.xml.rels><?xml version="1.0" encoding="UTF-8"?>
<Relationships xmlns="http://schemas.openxmlformats.org/package/2006/relationships"><Relationship Id="rId1" Type="http://schemas.openxmlformats.org/officeDocument/2006/relationships/theme" Target="../theme/theme73.xml"/><Relationship Id="rId2" Type="http://schemas.openxmlformats.org/officeDocument/2006/relationships/image" Target="../media/image2.png"/><Relationship Id="rId3" Type="http://schemas.openxmlformats.org/officeDocument/2006/relationships/slideLayout" Target="../slideLayouts/slideLayout75.xml"/>
</Relationships>
</file>

<file path=ppt/slideMasters/_rels/slideMaster74.xml.rels><?xml version="1.0" encoding="UTF-8"?>
<Relationships xmlns="http://schemas.openxmlformats.org/package/2006/relationships"><Relationship Id="rId1" Type="http://schemas.openxmlformats.org/officeDocument/2006/relationships/theme" Target="../theme/theme74.xml"/><Relationship Id="rId2" Type="http://schemas.openxmlformats.org/officeDocument/2006/relationships/slideLayout" Target="../slideLayouts/slideLayout76.xml"/>
</Relationships>
</file>

<file path=ppt/slideMasters/_rels/slideMaster75.xml.rels><?xml version="1.0" encoding="UTF-8"?>
<Relationships xmlns="http://schemas.openxmlformats.org/package/2006/relationships"><Relationship Id="rId1" Type="http://schemas.openxmlformats.org/officeDocument/2006/relationships/theme" Target="../theme/theme75.xml"/><Relationship Id="rId2" Type="http://schemas.openxmlformats.org/officeDocument/2006/relationships/slideLayout" Target="../slideLayouts/slideLayout77.xml"/>
</Relationships>
</file>

<file path=ppt/slideMasters/_rels/slideMaster76.xml.rels><?xml version="1.0" encoding="UTF-8"?>
<Relationships xmlns="http://schemas.openxmlformats.org/package/2006/relationships"><Relationship Id="rId1" Type="http://schemas.openxmlformats.org/officeDocument/2006/relationships/theme" Target="../theme/theme76.xml"/><Relationship Id="rId2" Type="http://schemas.openxmlformats.org/officeDocument/2006/relationships/slideLayout" Target="../slideLayouts/slideLayout78.xml"/>
</Relationships>
</file>

<file path=ppt/slideMasters/_rels/slideMaster77.xml.rels><?xml version="1.0" encoding="UTF-8"?>
<Relationships xmlns="http://schemas.openxmlformats.org/package/2006/relationships"><Relationship Id="rId1" Type="http://schemas.openxmlformats.org/officeDocument/2006/relationships/theme" Target="../theme/theme77.xml"/><Relationship Id="rId2" Type="http://schemas.openxmlformats.org/officeDocument/2006/relationships/image" Target="../media/image2.png"/><Relationship Id="rId3" Type="http://schemas.openxmlformats.org/officeDocument/2006/relationships/slideLayout" Target="../slideLayouts/slideLayout79.xml"/>
</Relationships>
</file>

<file path=ppt/slideMasters/_rels/slideMaster78.xml.rels><?xml version="1.0" encoding="UTF-8"?>
<Relationships xmlns="http://schemas.openxmlformats.org/package/2006/relationships"><Relationship Id="rId1" Type="http://schemas.openxmlformats.org/officeDocument/2006/relationships/theme" Target="../theme/theme78.xml"/><Relationship Id="rId2" Type="http://schemas.openxmlformats.org/officeDocument/2006/relationships/slideLayout" Target="../slideLayouts/slideLayout80.xml"/>
</Relationships>
</file>

<file path=ppt/slideMasters/_rels/slideMaster79.xml.rels><?xml version="1.0" encoding="UTF-8"?>
<Relationships xmlns="http://schemas.openxmlformats.org/package/2006/relationships"><Relationship Id="rId1" Type="http://schemas.openxmlformats.org/officeDocument/2006/relationships/theme" Target="../theme/theme79.xml"/><Relationship Id="rId2" Type="http://schemas.openxmlformats.org/officeDocument/2006/relationships/image" Target="../media/image2.png"/><Relationship Id="rId3" Type="http://schemas.openxmlformats.org/officeDocument/2006/relationships/slideLayout" Target="../slideLayouts/slideLayout81.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png"/><Relationship Id="rId3" Type="http://schemas.openxmlformats.org/officeDocument/2006/relationships/slideLayout" Target="../slideLayouts/slideLayout8.xml"/>
</Relationships>
</file>

<file path=ppt/slideMasters/_rels/slideMaster80.xml.rels><?xml version="1.0" encoding="UTF-8"?>
<Relationships xmlns="http://schemas.openxmlformats.org/package/2006/relationships"><Relationship Id="rId1" Type="http://schemas.openxmlformats.org/officeDocument/2006/relationships/theme" Target="../theme/theme80.xml"/><Relationship Id="rId2" Type="http://schemas.openxmlformats.org/officeDocument/2006/relationships/image" Target="../media/image2.png"/><Relationship Id="rId3" Type="http://schemas.openxmlformats.org/officeDocument/2006/relationships/slideLayout" Target="../slideLayouts/slideLayout82.xml"/>
</Relationships>
</file>

<file path=ppt/slideMasters/_rels/slideMaster81.xml.rels><?xml version="1.0" encoding="UTF-8"?>
<Relationships xmlns="http://schemas.openxmlformats.org/package/2006/relationships"><Relationship Id="rId1" Type="http://schemas.openxmlformats.org/officeDocument/2006/relationships/theme" Target="../theme/theme81.xml"/><Relationship Id="rId2" Type="http://schemas.openxmlformats.org/officeDocument/2006/relationships/image" Target="../media/image2.png"/><Relationship Id="rId3" Type="http://schemas.openxmlformats.org/officeDocument/2006/relationships/slideLayout" Target="../slideLayouts/slideLayout83.xml"/>
</Relationships>
</file>

<file path=ppt/slideMasters/_rels/slideMaster82.xml.rels><?xml version="1.0" encoding="UTF-8"?>
<Relationships xmlns="http://schemas.openxmlformats.org/package/2006/relationships"><Relationship Id="rId1" Type="http://schemas.openxmlformats.org/officeDocument/2006/relationships/theme" Target="../theme/theme82.xml"/><Relationship Id="rId2" Type="http://schemas.openxmlformats.org/officeDocument/2006/relationships/image" Target="../media/image2.png"/><Relationship Id="rId3" Type="http://schemas.openxmlformats.org/officeDocument/2006/relationships/slideLayout" Target="../slideLayouts/slideLayout84.xml"/>
</Relationships>
</file>

<file path=ppt/slideMasters/_rels/slideMaster83.xml.rels><?xml version="1.0" encoding="UTF-8"?>
<Relationships xmlns="http://schemas.openxmlformats.org/package/2006/relationships"><Relationship Id="rId1" Type="http://schemas.openxmlformats.org/officeDocument/2006/relationships/theme" Target="../theme/theme83.xml"/><Relationship Id="rId2" Type="http://schemas.openxmlformats.org/officeDocument/2006/relationships/image" Target="../media/image2.png"/><Relationship Id="rId3" Type="http://schemas.openxmlformats.org/officeDocument/2006/relationships/slideLayout" Target="../slideLayouts/slideLayout85.xml"/>
</Relationships>
</file>

<file path=ppt/slideMasters/_rels/slideMaster84.xml.rels><?xml version="1.0" encoding="UTF-8"?>
<Relationships xmlns="http://schemas.openxmlformats.org/package/2006/relationships"><Relationship Id="rId1" Type="http://schemas.openxmlformats.org/officeDocument/2006/relationships/theme" Target="../theme/theme84.xml"/><Relationship Id="rId2" Type="http://schemas.openxmlformats.org/officeDocument/2006/relationships/image" Target="../media/image2.png"/><Relationship Id="rId3" Type="http://schemas.openxmlformats.org/officeDocument/2006/relationships/slideLayout" Target="../slideLayouts/slideLayout86.xml"/>
</Relationships>
</file>

<file path=ppt/slideMasters/_rels/slideMaster85.xml.rels><?xml version="1.0" encoding="UTF-8"?>
<Relationships xmlns="http://schemas.openxmlformats.org/package/2006/relationships"><Relationship Id="rId1" Type="http://schemas.openxmlformats.org/officeDocument/2006/relationships/theme" Target="../theme/theme85.xml"/><Relationship Id="rId2" Type="http://schemas.openxmlformats.org/officeDocument/2006/relationships/image" Target="../media/image2.png"/><Relationship Id="rId3" Type="http://schemas.openxmlformats.org/officeDocument/2006/relationships/slideLayout" Target="../slideLayouts/slideLayout87.xml"/>
</Relationships>
</file>

<file path=ppt/slideMasters/_rels/slideMaster86.xml.rels><?xml version="1.0" encoding="UTF-8"?>
<Relationships xmlns="http://schemas.openxmlformats.org/package/2006/relationships"><Relationship Id="rId1" Type="http://schemas.openxmlformats.org/officeDocument/2006/relationships/theme" Target="../theme/theme86.xml"/><Relationship Id="rId2" Type="http://schemas.openxmlformats.org/officeDocument/2006/relationships/image" Target="../media/image2.png"/><Relationship Id="rId3" Type="http://schemas.openxmlformats.org/officeDocument/2006/relationships/slideLayout" Target="../slideLayouts/slideLayout88.xml"/>
</Relationships>
</file>

<file path=ppt/slideMasters/_rels/slideMaster87.xml.rels><?xml version="1.0" encoding="UTF-8"?>
<Relationships xmlns="http://schemas.openxmlformats.org/package/2006/relationships"><Relationship Id="rId1" Type="http://schemas.openxmlformats.org/officeDocument/2006/relationships/theme" Target="../theme/theme87.xml"/><Relationship Id="rId2" Type="http://schemas.openxmlformats.org/officeDocument/2006/relationships/image" Target="../media/image2.png"/><Relationship Id="rId3" Type="http://schemas.openxmlformats.org/officeDocument/2006/relationships/slideLayout" Target="../slideLayouts/slideLayout89.xml"/>
</Relationships>
</file>

<file path=ppt/slideMasters/_rels/slideMaster88.xml.rels><?xml version="1.0" encoding="UTF-8"?>
<Relationships xmlns="http://schemas.openxmlformats.org/package/2006/relationships"><Relationship Id="rId1" Type="http://schemas.openxmlformats.org/officeDocument/2006/relationships/theme" Target="../theme/theme88.xml"/><Relationship Id="rId2" Type="http://schemas.openxmlformats.org/officeDocument/2006/relationships/image" Target="../media/image1.png"/><Relationship Id="rId3" Type="http://schemas.openxmlformats.org/officeDocument/2006/relationships/slideLayout" Target="../slideLayouts/slideLayout90.xml"/>
</Relationships>
</file>

<file path=ppt/slideMasters/_rels/slideMaster89.xml.rels><?xml version="1.0" encoding="UTF-8"?>
<Relationships xmlns="http://schemas.openxmlformats.org/package/2006/relationships"><Relationship Id="rId1" Type="http://schemas.openxmlformats.org/officeDocument/2006/relationships/theme" Target="../theme/theme89.xml"/><Relationship Id="rId2" Type="http://schemas.openxmlformats.org/officeDocument/2006/relationships/image" Target="../media/image1.png"/><Relationship Id="rId3" Type="http://schemas.openxmlformats.org/officeDocument/2006/relationships/slideLayout" Target="../slideLayouts/slideLayout91.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png"/><Relationship Id="rId3" Type="http://schemas.openxmlformats.org/officeDocument/2006/relationships/slideLayout" Target="../slideLayouts/slideLayout9.xml"/>
</Relationships>
</file>

<file path=ppt/slideMasters/_rels/slideMaster90.xml.rels><?xml version="1.0" encoding="UTF-8"?>
<Relationships xmlns="http://schemas.openxmlformats.org/package/2006/relationships"><Relationship Id="rId1" Type="http://schemas.openxmlformats.org/officeDocument/2006/relationships/theme" Target="../theme/theme90.xml"/><Relationship Id="rId2" Type="http://schemas.openxmlformats.org/officeDocument/2006/relationships/image" Target="../media/image1.png"/><Relationship Id="rId3" Type="http://schemas.openxmlformats.org/officeDocument/2006/relationships/slideLayout" Target="../slideLayouts/slideLayout92.xml"/>
</Relationships>
</file>

<file path=ppt/slideMasters/_rels/slideMaster91.xml.rels><?xml version="1.0" encoding="UTF-8"?>
<Relationships xmlns="http://schemas.openxmlformats.org/package/2006/relationships"><Relationship Id="rId1" Type="http://schemas.openxmlformats.org/officeDocument/2006/relationships/theme" Target="../theme/theme91.xml"/><Relationship Id="rId2" Type="http://schemas.openxmlformats.org/officeDocument/2006/relationships/image" Target="../media/image2.png"/><Relationship Id="rId3" Type="http://schemas.openxmlformats.org/officeDocument/2006/relationships/slideLayout" Target="../slideLayouts/slideLayout93.xml"/>
</Relationships>
</file>

<file path=ppt/slideMasters/_rels/slideMaster92.xml.rels><?xml version="1.0" encoding="UTF-8"?>
<Relationships xmlns="http://schemas.openxmlformats.org/package/2006/relationships"><Relationship Id="rId1" Type="http://schemas.openxmlformats.org/officeDocument/2006/relationships/theme" Target="../theme/theme92.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slideLayout" Target="../slideLayouts/slideLayout94.xml"/>
</Relationships>
</file>

<file path=ppt/slideMasters/_rels/slideMaster93.xml.rels><?xml version="1.0" encoding="UTF-8"?>
<Relationships xmlns="http://schemas.openxmlformats.org/package/2006/relationships"><Relationship Id="rId1" Type="http://schemas.openxmlformats.org/officeDocument/2006/relationships/theme" Target="../theme/theme93.xml"/><Relationship Id="rId2" Type="http://schemas.openxmlformats.org/officeDocument/2006/relationships/image" Target="../media/image2.png"/><Relationship Id="rId3" Type="http://schemas.openxmlformats.org/officeDocument/2006/relationships/slideLayout" Target="../slideLayouts/slideLayout95.xml"/>
</Relationships>
</file>

<file path=ppt/slideMasters/_rels/slideMaster94.xml.rels><?xml version="1.0" encoding="UTF-8"?>
<Relationships xmlns="http://schemas.openxmlformats.org/package/2006/relationships"><Relationship Id="rId1" Type="http://schemas.openxmlformats.org/officeDocument/2006/relationships/theme" Target="../theme/theme94.xml"/><Relationship Id="rId2" Type="http://schemas.openxmlformats.org/officeDocument/2006/relationships/slideLayout" Target="../slideLayouts/slideLayout96.xml"/>
</Relationships>
</file>

<file path=ppt/slideMasters/_rels/slideMaster95.xml.rels><?xml version="1.0" encoding="UTF-8"?>
<Relationships xmlns="http://schemas.openxmlformats.org/package/2006/relationships"><Relationship Id="rId1" Type="http://schemas.openxmlformats.org/officeDocument/2006/relationships/theme" Target="../theme/theme95.xml"/><Relationship Id="rId2" Type="http://schemas.openxmlformats.org/officeDocument/2006/relationships/slideLayout" Target="../slideLayouts/slideLayout97.xml"/>
</Relationships>
</file>

<file path=ppt/slideMasters/_rels/slideMaster96.xml.rels><?xml version="1.0" encoding="UTF-8"?>
<Relationships xmlns="http://schemas.openxmlformats.org/package/2006/relationships"><Relationship Id="rId1" Type="http://schemas.openxmlformats.org/officeDocument/2006/relationships/theme" Target="../theme/theme96.xml"/><Relationship Id="rId2" Type="http://schemas.openxmlformats.org/officeDocument/2006/relationships/slideLayout" Target="../slideLayouts/slideLayout98.xml"/>
</Relationships>
</file>

<file path=ppt/slideMasters/_rels/slideMaster97.xml.rels><?xml version="1.0" encoding="UTF-8"?>
<Relationships xmlns="http://schemas.openxmlformats.org/package/2006/relationships"><Relationship Id="rId1" Type="http://schemas.openxmlformats.org/officeDocument/2006/relationships/theme" Target="../theme/theme97.xml"/><Relationship Id="rId2" Type="http://schemas.openxmlformats.org/officeDocument/2006/relationships/image" Target="../media/image2.png"/><Relationship Id="rId3" Type="http://schemas.openxmlformats.org/officeDocument/2006/relationships/slideLayout" Target="../slideLayouts/slideLayout99.xml"/>
</Relationships>
</file>

<file path=ppt/slideMasters/_rels/slideMaster98.xml.rels><?xml version="1.0" encoding="UTF-8"?>
<Relationships xmlns="http://schemas.openxmlformats.org/package/2006/relationships"><Relationship Id="rId1" Type="http://schemas.openxmlformats.org/officeDocument/2006/relationships/theme" Target="../theme/theme98.xml"/><Relationship Id="rId2" Type="http://schemas.openxmlformats.org/officeDocument/2006/relationships/slideLayout" Target="../slideLayouts/slideLayout100.xml"/>
</Relationships>
</file>

<file path=ppt/slideMasters/_rels/slideMaster99.xml.rels><?xml version="1.0" encoding="UTF-8"?>
<Relationships xmlns="http://schemas.openxmlformats.org/package/2006/relationships"><Relationship Id="rId1" Type="http://schemas.openxmlformats.org/officeDocument/2006/relationships/theme" Target="../theme/theme99.xml"/><Relationship Id="rId2" Type="http://schemas.openxmlformats.org/officeDocument/2006/relationships/image" Target="../media/image2.png"/><Relationship Id="rId3" Type="http://schemas.openxmlformats.org/officeDocument/2006/relationships/slideLayout" Target="../slideLayouts/slideLayout101.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3b49"/>
        </a:solidFill>
      </p:bgPr>
    </p:bg>
    <p:spTree>
      <p:nvGrpSpPr>
        <p:cNvPr id="1" name=""/>
        <p:cNvGrpSpPr/>
        <p:nvPr/>
      </p:nvGrpSpPr>
      <p:grpSpPr>
        <a:xfrm>
          <a:off x="0" y="0"/>
          <a:ext cx="0" cy="0"/>
          <a:chOff x="0" y="0"/>
          <a:chExt cx="0" cy="0"/>
        </a:xfrm>
      </p:grpSpPr>
      <p:sp>
        <p:nvSpPr>
          <p:cNvPr id="0" name="Rectangle 4"/>
          <p:cNvSpPr/>
          <p:nvPr/>
        </p:nvSpPr>
        <p:spPr>
          <a:xfrm>
            <a:off x="0" y="0"/>
            <a:ext cx="12191760" cy="685764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 name="PlaceHolder 1"/>
          <p:cNvSpPr>
            <a:spLocks noGrp="1"/>
          </p:cNvSpPr>
          <p:nvPr>
            <p:ph type="title"/>
          </p:nvPr>
        </p:nvSpPr>
        <p:spPr>
          <a:xfrm>
            <a:off x="1523880" y="1009800"/>
            <a:ext cx="9143640" cy="2418840"/>
          </a:xfrm>
          <a:prstGeom prst="rect">
            <a:avLst/>
          </a:prstGeom>
          <a:noFill/>
          <a:ln w="0">
            <a:noFill/>
          </a:ln>
        </p:spPr>
        <p:txBody>
          <a:bodyPr lIns="90000" rIns="90000" tIns="45000" bIns="45000" anchor="b">
            <a:normAutofit/>
          </a:bodyPr>
          <a:p>
            <a:pPr indent="0" algn="ctr" defTabSz="685800">
              <a:lnSpc>
                <a:spcPct val="90000"/>
              </a:lnSpc>
              <a:buNone/>
            </a:pPr>
            <a:r>
              <a:rPr b="0" lang="en-US" sz="6000" spc="-1" strike="noStrike">
                <a:solidFill>
                  <a:schemeClr val="lt1"/>
                </a:solidFill>
                <a:latin typeface="Georgia"/>
              </a:rPr>
              <a:t>Presentation title</a:t>
            </a:r>
            <a:endParaRPr b="0" lang="en-US" sz="6000" spc="-1" strike="noStrike">
              <a:solidFill>
                <a:schemeClr val="dk1"/>
              </a:solidFill>
              <a:latin typeface="Arial"/>
            </a:endParaRPr>
          </a:p>
        </p:txBody>
      </p:sp>
      <p:pic>
        <p:nvPicPr>
          <p:cNvPr id="2" name="Picture 7" descr="">
            <a:extLst>
              <a:ext uri="{C183D7F6-B498-43B3-948B-1728B52AA6E4}">
                <adec:decorative xmlns:adec="http://schemas.microsoft.com/office/drawing/2017/decorative" val="1"/>
              </a:ext>
            </a:extLst>
          </p:cNvPr>
          <p:cNvPicPr/>
          <p:nvPr/>
        </p:nvPicPr>
        <p:blipFill>
          <a:blip r:embed="rId2"/>
          <a:stretch/>
        </p:blipFill>
        <p:spPr>
          <a:xfrm>
            <a:off x="5559480" y="5367600"/>
            <a:ext cx="1072440" cy="942480"/>
          </a:xfrm>
          <a:prstGeom prst="rect">
            <a:avLst/>
          </a:prstGeom>
          <a:ln w="0">
            <a:noFill/>
          </a:ln>
        </p:spPr>
      </p:pic>
      <p:sp>
        <p:nvSpPr>
          <p:cNvPr id="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ffffff"/>
              </a:buClr>
              <a:buSzPct val="45000"/>
              <a:buFont typeface="Wingdings" charset="2"/>
              <a:buChar char=""/>
            </a:pPr>
            <a:r>
              <a:rPr b="0" lang="en-US" sz="2100" spc="-1" strike="noStrike">
                <a:solidFill>
                  <a:schemeClr val="dk1"/>
                </a:solidFill>
                <a:latin typeface="Arial"/>
              </a:rPr>
              <a:t>Click to edit the outline text format</a:t>
            </a:r>
            <a:endParaRPr b="0" lang="en-US" sz="2100" spc="-1" strike="noStrike">
              <a:solidFill>
                <a:schemeClr val="dk1"/>
              </a:solidFill>
              <a:latin typeface="Arial"/>
            </a:endParaRPr>
          </a:p>
          <a:p>
            <a:pPr lvl="1" marL="864000" indent="-324000">
              <a:lnSpc>
                <a:spcPct val="90000"/>
              </a:lnSpc>
              <a:spcBef>
                <a:spcPts val="1134"/>
              </a:spcBef>
              <a:buClr>
                <a:srgbClr val="ffffff"/>
              </a:buClr>
              <a:buSzPct val="75000"/>
              <a:buFont typeface="Symbol" charset="2"/>
              <a:buChar char=""/>
            </a:pPr>
            <a:r>
              <a:rPr b="0" lang="en-US" sz="1500" spc="-1" strike="noStrike">
                <a:solidFill>
                  <a:schemeClr val="dk1"/>
                </a:solidFill>
                <a:latin typeface="Arial"/>
              </a:rPr>
              <a:t>Second Outline Level</a:t>
            </a:r>
            <a:endParaRPr b="0" lang="en-US" sz="1500" spc="-1" strike="noStrike">
              <a:solidFill>
                <a:schemeClr val="dk1"/>
              </a:solidFill>
              <a:latin typeface="Arial"/>
            </a:endParaRPr>
          </a:p>
          <a:p>
            <a:pPr lvl="2" marL="1296000" indent="-288000">
              <a:lnSpc>
                <a:spcPct val="90000"/>
              </a:lnSpc>
              <a:spcBef>
                <a:spcPts val="850"/>
              </a:spcBef>
              <a:buClr>
                <a:srgbClr val="ffffff"/>
              </a:buClr>
              <a:buSzPct val="45000"/>
              <a:buFont typeface="Wingdings" charset="2"/>
              <a:buChar char=""/>
            </a:pPr>
            <a:r>
              <a:rPr b="0" lang="en-US" sz="1350" spc="-1" strike="noStrike">
                <a:solidFill>
                  <a:schemeClr val="dk1"/>
                </a:solidFill>
                <a:latin typeface="Arial"/>
              </a:rPr>
              <a:t>Third Outline Level</a:t>
            </a:r>
            <a:endParaRPr b="0" lang="en-US" sz="1350" spc="-1" strike="noStrike">
              <a:solidFill>
                <a:schemeClr val="dk1"/>
              </a:solidFill>
              <a:latin typeface="Arial"/>
            </a:endParaRPr>
          </a:p>
          <a:p>
            <a:pPr lvl="3" marL="1728000" indent="-216000">
              <a:lnSpc>
                <a:spcPct val="90000"/>
              </a:lnSpc>
              <a:spcBef>
                <a:spcPts val="567"/>
              </a:spcBef>
              <a:buClr>
                <a:srgbClr val="ffffff"/>
              </a:buClr>
              <a:buSzPct val="75000"/>
              <a:buFont typeface="Symbol" charset="2"/>
              <a:buChar char=""/>
            </a:pPr>
            <a:r>
              <a:rPr b="0" lang="en-US" sz="1350" spc="-1" strike="noStrike">
                <a:solidFill>
                  <a:schemeClr val="dk1"/>
                </a:solidFill>
                <a:latin typeface="Arial"/>
              </a:rPr>
              <a:t>Fourth Outline Level</a:t>
            </a:r>
            <a:endParaRPr b="0" lang="en-US" sz="1350" spc="-1" strike="noStrike">
              <a:solidFill>
                <a:schemeClr val="dk1"/>
              </a:solidFill>
              <a:latin typeface="Arial"/>
            </a:endParaRPr>
          </a:p>
          <a:p>
            <a:pPr lvl="4" marL="2160000" indent="-216000">
              <a:lnSpc>
                <a:spcPct val="90000"/>
              </a:lnSpc>
              <a:spcBef>
                <a:spcPts val="283"/>
              </a:spcBef>
              <a:buClr>
                <a:srgbClr val="ffffff"/>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ffffff"/>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ffffff"/>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 name="Rectangle 4"/>
          <p:cNvSpPr/>
          <p:nvPr/>
        </p:nvSpPr>
        <p:spPr>
          <a:xfrm>
            <a:off x="0" y="0"/>
            <a:ext cx="12191760" cy="685764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1" name="PlaceHolder 1"/>
          <p:cNvSpPr>
            <a:spLocks noGrp="1"/>
          </p:cNvSpPr>
          <p:nvPr>
            <p:ph type="title"/>
          </p:nvPr>
        </p:nvSpPr>
        <p:spPr>
          <a:xfrm>
            <a:off x="1523880" y="1009800"/>
            <a:ext cx="9143640" cy="2418840"/>
          </a:xfrm>
          <a:prstGeom prst="rect">
            <a:avLst/>
          </a:prstGeom>
          <a:noFill/>
          <a:ln w="0">
            <a:noFill/>
          </a:ln>
        </p:spPr>
        <p:txBody>
          <a:bodyPr lIns="90000" rIns="90000" tIns="45000" bIns="45000" anchor="b">
            <a:normAutofit/>
          </a:bodyPr>
          <a:p>
            <a:pPr indent="0" algn="ctr" defTabSz="685800">
              <a:lnSpc>
                <a:spcPct val="90000"/>
              </a:lnSpc>
              <a:buNone/>
            </a:pPr>
            <a:r>
              <a:rPr b="0" lang="en-US" sz="6000" spc="-1" strike="noStrike">
                <a:solidFill>
                  <a:schemeClr val="lt1"/>
                </a:solidFill>
                <a:latin typeface="Georgia"/>
              </a:rPr>
              <a:t>Presentation title</a:t>
            </a:r>
            <a:endParaRPr b="0" lang="en-US" sz="6000" spc="-1" strike="noStrike">
              <a:solidFill>
                <a:schemeClr val="dk1"/>
              </a:solidFill>
              <a:latin typeface="Arial"/>
            </a:endParaRPr>
          </a:p>
        </p:txBody>
      </p:sp>
      <p:pic>
        <p:nvPicPr>
          <p:cNvPr id="32" name="Picture 6" descr="">
            <a:extLst>
              <a:ext uri="{C183D7F6-B498-43B3-948B-1728B52AA6E4}">
                <adec:decorative xmlns:adec="http://schemas.microsoft.com/office/drawing/2017/decorative" val="1"/>
              </a:ext>
            </a:extLst>
          </p:cNvPr>
          <p:cNvPicPr/>
          <p:nvPr/>
        </p:nvPicPr>
        <p:blipFill>
          <a:blip r:embed="rId2"/>
          <a:stretch/>
        </p:blipFill>
        <p:spPr>
          <a:xfrm>
            <a:off x="5559480" y="536760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67" r:id="rId3"/>
  </p:sldLayoutIdLst>
</p:sldMaster>
</file>

<file path=ppt/slideMasters/slideMaster10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37"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38" name="PlaceHolder 1"/>
          <p:cNvSpPr>
            <a:spLocks noGrp="1"/>
          </p:cNvSpPr>
          <p:nvPr>
            <p:ph type="body"/>
          </p:nvPr>
        </p:nvSpPr>
        <p:spPr>
          <a:xfrm>
            <a:off x="616140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539" name="PlaceHolder 2"/>
          <p:cNvSpPr>
            <a:spLocks noGrp="1"/>
          </p:cNvSpPr>
          <p:nvPr>
            <p:ph type="body"/>
          </p:nvPr>
        </p:nvSpPr>
        <p:spPr>
          <a:xfrm>
            <a:off x="66456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540"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541"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49" r:id="rId3"/>
  </p:sldLayoutIdLst>
</p:sldMaster>
</file>

<file path=ppt/slideMasters/slideMaster10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42"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43" name="PlaceHolder 1"/>
          <p:cNvSpPr>
            <a:spLocks noGrp="1"/>
          </p:cNvSpPr>
          <p:nvPr>
            <p:ph type="body"/>
          </p:nvPr>
        </p:nvSpPr>
        <p:spPr>
          <a:xfrm>
            <a:off x="6167520" y="1770840"/>
            <a:ext cx="5328720" cy="3745440"/>
          </a:xfrm>
          <a:prstGeom prst="rect">
            <a:avLst/>
          </a:prstGeom>
          <a:noFill/>
          <a:ln w="0">
            <a:noFill/>
          </a:ln>
        </p:spPr>
        <p:txBody>
          <a:bodyPr lIns="90000" rIns="90000" tIns="2304000" bIns="45000" anchor="t">
            <a:noAutofit/>
          </a:bodyPr>
          <a:p>
            <a:pPr indent="0" algn="ctr" defTabSz="685800">
              <a:lnSpc>
                <a:spcPct val="90000"/>
              </a:lnSpc>
              <a:spcBef>
                <a:spcPts val="751"/>
              </a:spcBef>
              <a:buNone/>
              <a:tabLst>
                <a:tab algn="l" pos="0"/>
              </a:tabLst>
            </a:pPr>
            <a:r>
              <a:rPr b="0" lang="en-US" sz="1350" spc="-1" strike="noStrike">
                <a:solidFill>
                  <a:schemeClr val="lt2"/>
                </a:solidFill>
                <a:latin typeface="Arial"/>
              </a:rPr>
              <a:t>Click to insert content</a:t>
            </a:r>
            <a:endParaRPr b="0" lang="en-US" sz="1350" spc="-1" strike="noStrike">
              <a:solidFill>
                <a:schemeClr val="dk1"/>
              </a:solidFill>
              <a:latin typeface="Arial"/>
            </a:endParaRPr>
          </a:p>
        </p:txBody>
      </p:sp>
      <p:sp>
        <p:nvSpPr>
          <p:cNvPr id="544"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545"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546"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51" r:id="rId3"/>
  </p:sldLayoutIdLst>
</p:sldMaster>
</file>

<file path=ppt/slideMasters/slideMaster10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47" name="Rectangle 6">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48" name="PlaceHolder 1"/>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549"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550"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53" r:id="rId3"/>
  </p:sldLayoutIdLst>
</p:sldMaster>
</file>

<file path=ppt/slideMasters/slideMaster10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51" name="Rectangle 9">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52" name="PlaceHolder 1"/>
          <p:cNvSpPr>
            <a:spLocks noGrp="1"/>
          </p:cNvSpPr>
          <p:nvPr>
            <p:ph type="body"/>
          </p:nvPr>
        </p:nvSpPr>
        <p:spPr>
          <a:xfrm>
            <a:off x="61614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553"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554"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555" name="Picture 8"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55" r:id="rId3"/>
  </p:sldLayoutIdLst>
</p:sldMaster>
</file>

<file path=ppt/slideMasters/slideMaster10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56" name="Rectangle 6">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57" name="PlaceHolder 1"/>
          <p:cNvSpPr>
            <a:spLocks noGrp="1"/>
          </p:cNvSpPr>
          <p:nvPr>
            <p:ph type="body"/>
          </p:nvPr>
        </p:nvSpPr>
        <p:spPr>
          <a:xfrm>
            <a:off x="667800" y="1771560"/>
            <a:ext cx="10856160" cy="3739680"/>
          </a:xfrm>
          <a:prstGeom prst="rect">
            <a:avLst/>
          </a:prstGeom>
          <a:noFill/>
          <a:ln w="0">
            <a:noFill/>
          </a:ln>
        </p:spPr>
        <p:txBody>
          <a:bodyPr numCol="3" spcCol="14400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558"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559"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57" r:id="rId3"/>
  </p:sldLayoutIdLst>
</p:sldMaster>
</file>

<file path=ppt/slideMasters/slideMaster10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60" name="Rectangle 5">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61" name="PlaceHolder 1"/>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562" name="Picture 4"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59" r:id="rId3"/>
  </p:sldLayoutIdLst>
</p:sldMaster>
</file>

<file path=ppt/slideMasters/slideMaster10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63" name="Rectangle 2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64" name="PlaceHolder 1"/>
          <p:cNvSpPr>
            <a:spLocks noGrp="1"/>
          </p:cNvSpPr>
          <p:nvPr>
            <p:ph type="body"/>
          </p:nvPr>
        </p:nvSpPr>
        <p:spPr>
          <a:xfrm>
            <a:off x="667800" y="1771560"/>
            <a:ext cx="10856160" cy="3926160"/>
          </a:xfrm>
          <a:prstGeom prst="rect">
            <a:avLst/>
          </a:prstGeom>
          <a:noFill/>
          <a:ln w="0">
            <a:noFill/>
          </a:ln>
        </p:spPr>
        <p:txBody>
          <a:bodyPr numCol="1" spcCol="0"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565"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566"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61" r:id="rId3"/>
  </p:sldLayoutIdLst>
</p:sldMaster>
</file>

<file path=ppt/slideMasters/slideMaster10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pic>
        <p:nvPicPr>
          <p:cNvPr id="567" name="Picture 2"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63" r:id="rId3"/>
  </p:sldLayoutIdLst>
</p:sldMaster>
</file>

<file path=ppt/slideMasters/slideMaster10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68"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69" name="Rectangle 8">
            <a:extLst>
              <a:ext uri="{C183D7F6-B498-43B3-948B-1728B52AA6E4}">
                <adec:decorative xmlns:adec="http://schemas.microsoft.com/office/drawing/2017/decorative" val="1"/>
              </a:ext>
            </a:extLst>
          </p:cNvPr>
          <p:cNvSpPr/>
          <p:nvPr/>
        </p:nvSpPr>
        <p:spPr>
          <a:xfrm>
            <a:off x="118440" y="1436400"/>
            <a:ext cx="5922720" cy="532476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70" name="PlaceHolder 1"/>
          <p:cNvSpPr>
            <a:spLocks noGrp="1"/>
          </p:cNvSpPr>
          <p:nvPr>
            <p:ph type="body"/>
          </p:nvPr>
        </p:nvSpPr>
        <p:spPr>
          <a:xfrm>
            <a:off x="6160680" y="1436400"/>
            <a:ext cx="591264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571" name="PlaceHolder 2"/>
          <p:cNvSpPr>
            <a:spLocks noGrp="1"/>
          </p:cNvSpPr>
          <p:nvPr>
            <p:ph type="body"/>
          </p:nvPr>
        </p:nvSpPr>
        <p:spPr>
          <a:xfrm>
            <a:off x="780480" y="5006880"/>
            <a:ext cx="4698720" cy="461520"/>
          </a:xfrm>
          <a:prstGeom prst="rect">
            <a:avLst/>
          </a:prstGeom>
          <a:noFill/>
          <a:ln w="0">
            <a:noFill/>
          </a:ln>
        </p:spPr>
        <p:txBody>
          <a:bodyPr lIns="90000" rIns="90000" tIns="45000" bIns="45000" anchor="ctr">
            <a:noAutofit/>
          </a:bodyPr>
          <a:p>
            <a:pPr indent="0" algn="ctr" defTabSz="685800">
              <a:lnSpc>
                <a:spcPct val="90000"/>
              </a:lnSpc>
              <a:spcBef>
                <a:spcPts val="751"/>
              </a:spcBef>
              <a:buNone/>
              <a:tabLst>
                <a:tab algn="l" pos="0"/>
              </a:tabLst>
            </a:pPr>
            <a:r>
              <a:rPr b="0" lang="en-US" sz="2000" spc="58" strike="noStrike">
                <a:solidFill>
                  <a:schemeClr val="lt1"/>
                </a:solidFill>
                <a:latin typeface="Arial"/>
              </a:rPr>
              <a:t>CLICK TO ADD TEXT</a:t>
            </a:r>
            <a:endParaRPr b="0" lang="en-US" sz="2000" spc="-1" strike="noStrike">
              <a:solidFill>
                <a:schemeClr val="dk1"/>
              </a:solidFill>
              <a:latin typeface="Arial"/>
            </a:endParaRPr>
          </a:p>
        </p:txBody>
      </p:sp>
      <p:sp>
        <p:nvSpPr>
          <p:cNvPr id="572" name="PlaceHolder 3"/>
          <p:cNvSpPr>
            <a:spLocks noGrp="1"/>
          </p:cNvSpPr>
          <p:nvPr>
            <p:ph type="title"/>
          </p:nvPr>
        </p:nvSpPr>
        <p:spPr>
          <a:xfrm>
            <a:off x="780480" y="2171880"/>
            <a:ext cx="4698720" cy="2617920"/>
          </a:xfrm>
          <a:prstGeom prst="rect">
            <a:avLst/>
          </a:prstGeom>
          <a:noFill/>
          <a:ln w="0">
            <a:noFill/>
          </a:ln>
        </p:spPr>
        <p:txBody>
          <a:bodyPr lIns="90000" rIns="90000" tIns="45000" bIns="45000" anchor="ctr">
            <a:normAutofit/>
          </a:bodyPr>
          <a:p>
            <a:pPr indent="0" algn="ctr" defTabSz="685800">
              <a:lnSpc>
                <a:spcPct val="90000"/>
              </a:lnSpc>
              <a:buNone/>
            </a:pPr>
            <a:r>
              <a:rPr b="0" lang="en-US" sz="4800" spc="-1" strike="noStrike">
                <a:solidFill>
                  <a:schemeClr val="lt1"/>
                </a:solidFill>
                <a:latin typeface="Georgia"/>
              </a:rPr>
              <a:t>Statement/</a:t>
            </a:r>
            <a:br>
              <a:rPr sz="4800"/>
            </a:br>
            <a:r>
              <a:rPr b="0" lang="en-US" sz="4800" spc="-1" strike="noStrike">
                <a:solidFill>
                  <a:schemeClr val="lt1"/>
                </a:solidFill>
                <a:latin typeface="Georgia"/>
              </a:rPr>
              <a:t>quote</a:t>
            </a:r>
            <a:endParaRPr b="0" lang="en-US" sz="4800" spc="-1" strike="noStrike">
              <a:solidFill>
                <a:schemeClr val="dk1"/>
              </a:solidFill>
              <a:latin typeface="Arial"/>
            </a:endParaRPr>
          </a:p>
        </p:txBody>
      </p:sp>
      <p:sp>
        <p:nvSpPr>
          <p:cNvPr id="573" name="Title 1"/>
          <p:cNvSpPr/>
          <p:nvPr/>
        </p:nvSpPr>
        <p:spPr>
          <a:xfrm>
            <a:off x="790200" y="282960"/>
            <a:ext cx="10611000" cy="779760"/>
          </a:xfrm>
          <a:prstGeom prst="rect">
            <a:avLst/>
          </a:prstGeom>
          <a:noFill/>
          <a:ln w="0">
            <a:noFill/>
          </a:ln>
        </p:spPr>
        <p:style>
          <a:lnRef idx="0"/>
          <a:fillRef idx="0"/>
          <a:effectRef idx="0"/>
          <a:fontRef idx="minor"/>
        </p:style>
        <p:txBody>
          <a:bodyPr lIns="90000" rIns="90000" tIns="45000" bIns="45000" anchor="t">
            <a:noAutofit/>
          </a:bodyPr>
          <a:p>
            <a:pPr algn="ctr" defTabSz="685800">
              <a:lnSpc>
                <a:spcPct val="90000"/>
              </a:lnSpc>
              <a:spcBef>
                <a:spcPts val="751"/>
              </a:spcBef>
              <a:tabLst>
                <a:tab algn="l" pos="0"/>
              </a:tabLst>
            </a:pPr>
            <a:r>
              <a:rPr b="0" lang="en-US" sz="5000" spc="80" strike="noStrike">
                <a:solidFill>
                  <a:srgbClr val="fffcee"/>
                </a:solidFill>
                <a:latin typeface="Georgia"/>
              </a:rPr>
              <a:t>Title</a:t>
            </a:r>
            <a:endParaRPr b="0" lang="en-GB" sz="5000" spc="-1" strike="noStrike">
              <a:solidFill>
                <a:srgbClr val="000000"/>
              </a:solidFill>
              <a:latin typeface="Arial"/>
            </a:endParaRPr>
          </a:p>
        </p:txBody>
      </p:sp>
      <p:pic>
        <p:nvPicPr>
          <p:cNvPr id="574" name="Picture 11" descr="">
            <a:extLst>
              <a:ext uri="{C183D7F6-B498-43B3-948B-1728B52AA6E4}">
                <adec:decorative xmlns:adec="http://schemas.microsoft.com/office/drawing/2017/decorative" val="1"/>
              </a:ext>
            </a:extLst>
          </p:cNvPr>
          <p:cNvPicPr/>
          <p:nvPr/>
        </p:nvPicPr>
        <p:blipFill>
          <a:blip r:embed="rId2"/>
          <a:stretch/>
        </p:blipFill>
        <p:spPr>
          <a:xfrm>
            <a:off x="2593800" y="568548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65" r:id="rId3"/>
  </p:sldLayoutIdLst>
</p:sldMaster>
</file>

<file path=ppt/slideMasters/slideMaster10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75" name="Rectangle 8">
            <a:extLst>
              <a:ext uri="{C183D7F6-B498-43B3-948B-1728B52AA6E4}">
                <adec:decorative xmlns:adec="http://schemas.microsoft.com/office/drawing/2017/decorative" val="1"/>
              </a:ext>
            </a:extLst>
          </p:cNvPr>
          <p:cNvSpPr/>
          <p:nvPr/>
        </p:nvSpPr>
        <p:spPr>
          <a:xfrm>
            <a:off x="118440" y="1436400"/>
            <a:ext cx="5922720" cy="532476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76" name="Rectangle 22"/>
          <p:cNvSpPr/>
          <p:nvPr/>
        </p:nvSpPr>
        <p:spPr>
          <a:xfrm rot="5400000">
            <a:off x="3357000" y="4039920"/>
            <a:ext cx="5467680" cy="79560"/>
          </a:xfrm>
          <a:prstGeom prst="rect">
            <a:avLst/>
          </a:prstGeom>
          <a:solidFill>
            <a:schemeClr val="bg1"/>
          </a:solidFill>
          <a:ln>
            <a:noFill/>
          </a:ln>
        </p:spPr>
        <p:style>
          <a:lnRef idx="1">
            <a:schemeClr val="accent1"/>
          </a:lnRef>
          <a:fillRef idx="3">
            <a:schemeClr val="accent1"/>
          </a:fillRef>
          <a:effectRef idx="2">
            <a:schemeClr val="accent1"/>
          </a:effectRef>
          <a:fontRef idx="minor"/>
        </p:style>
        <p:txBody>
          <a:bodyPr lIns="90000" rIns="90000" tIns="34920" bIns="34920" anchor="ctr">
            <a:noAutofit/>
          </a:bodyPr>
          <a:p>
            <a:pPr algn="ctr" defTabSz="914400">
              <a:lnSpc>
                <a:spcPct val="100000"/>
              </a:lnSpc>
            </a:pPr>
            <a:endParaRPr b="0" lang="en-GB" sz="1350" spc="-1" strike="noStrike">
              <a:solidFill>
                <a:schemeClr val="lt1"/>
              </a:solidFill>
              <a:latin typeface="Arial"/>
            </a:endParaRPr>
          </a:p>
        </p:txBody>
      </p:sp>
      <p:sp>
        <p:nvSpPr>
          <p:cNvPr id="577"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78" name="PlaceHolder 1"/>
          <p:cNvSpPr>
            <a:spLocks noGrp="1"/>
          </p:cNvSpPr>
          <p:nvPr>
            <p:ph type="body"/>
          </p:nvPr>
        </p:nvSpPr>
        <p:spPr>
          <a:xfrm>
            <a:off x="6160680" y="1436400"/>
            <a:ext cx="5912640" cy="5324400"/>
          </a:xfrm>
          <a:prstGeom prst="rect">
            <a:avLst/>
          </a:prstGeom>
          <a:noFill/>
          <a:ln w="0">
            <a:noFill/>
          </a:ln>
        </p:spPr>
        <p:txBody>
          <a:bodyPr lIns="90000" rIns="90000" tIns="3168000" bIns="45000" anchor="t">
            <a:noAutofit/>
          </a:bodyPr>
          <a:p>
            <a:pPr indent="0" algn="ctr" defTabSz="685800">
              <a:lnSpc>
                <a:spcPct val="90000"/>
              </a:lnSpc>
              <a:spcBef>
                <a:spcPts val="751"/>
              </a:spcBef>
              <a:buNone/>
              <a:tabLst>
                <a:tab algn="l" pos="0"/>
              </a:tabLst>
            </a:pPr>
            <a:r>
              <a:rPr b="0" lang="en-US" sz="1500" spc="-1" strike="noStrike">
                <a:solidFill>
                  <a:schemeClr val="lt2"/>
                </a:solidFill>
                <a:latin typeface="Arial"/>
              </a:rPr>
              <a:t>Click to insert content</a:t>
            </a:r>
            <a:endParaRPr b="0" lang="en-US" sz="1500" spc="-1" strike="noStrike">
              <a:solidFill>
                <a:schemeClr val="dk1"/>
              </a:solidFill>
              <a:latin typeface="Arial"/>
            </a:endParaRPr>
          </a:p>
        </p:txBody>
      </p:sp>
      <p:sp>
        <p:nvSpPr>
          <p:cNvPr id="579" name="PlaceHolder 2"/>
          <p:cNvSpPr>
            <a:spLocks noGrp="1"/>
          </p:cNvSpPr>
          <p:nvPr>
            <p:ph type="body"/>
          </p:nvPr>
        </p:nvSpPr>
        <p:spPr>
          <a:xfrm>
            <a:off x="780480" y="5006880"/>
            <a:ext cx="4698720" cy="461520"/>
          </a:xfrm>
          <a:prstGeom prst="rect">
            <a:avLst/>
          </a:prstGeom>
          <a:noFill/>
          <a:ln w="0">
            <a:noFill/>
          </a:ln>
        </p:spPr>
        <p:txBody>
          <a:bodyPr lIns="90000" rIns="90000" tIns="45000" bIns="45000" anchor="ctr">
            <a:noAutofit/>
          </a:bodyPr>
          <a:p>
            <a:pPr indent="0" algn="ctr" defTabSz="685800">
              <a:lnSpc>
                <a:spcPct val="90000"/>
              </a:lnSpc>
              <a:spcBef>
                <a:spcPts val="751"/>
              </a:spcBef>
              <a:buNone/>
              <a:tabLst>
                <a:tab algn="l" pos="0"/>
              </a:tabLst>
            </a:pPr>
            <a:r>
              <a:rPr b="0" lang="en-US" sz="2000" spc="58" strike="noStrike">
                <a:solidFill>
                  <a:schemeClr val="lt1"/>
                </a:solidFill>
                <a:latin typeface="Arial"/>
              </a:rPr>
              <a:t>CLICK TO ADD TEXT</a:t>
            </a:r>
            <a:endParaRPr b="0" lang="en-US" sz="2000" spc="-1" strike="noStrike">
              <a:solidFill>
                <a:schemeClr val="dk1"/>
              </a:solidFill>
              <a:latin typeface="Arial"/>
            </a:endParaRPr>
          </a:p>
        </p:txBody>
      </p:sp>
      <p:sp>
        <p:nvSpPr>
          <p:cNvPr id="580" name="PlaceHolder 3"/>
          <p:cNvSpPr>
            <a:spLocks noGrp="1"/>
          </p:cNvSpPr>
          <p:nvPr>
            <p:ph type="title"/>
          </p:nvPr>
        </p:nvSpPr>
        <p:spPr>
          <a:xfrm>
            <a:off x="780480" y="2171880"/>
            <a:ext cx="4698720" cy="2617920"/>
          </a:xfrm>
          <a:prstGeom prst="rect">
            <a:avLst/>
          </a:prstGeom>
          <a:noFill/>
          <a:ln w="0">
            <a:noFill/>
          </a:ln>
        </p:spPr>
        <p:txBody>
          <a:bodyPr lIns="90000" rIns="90000" tIns="45000" bIns="45000" anchor="ctr">
            <a:normAutofit/>
          </a:bodyPr>
          <a:p>
            <a:pPr indent="0" algn="ctr" defTabSz="685800">
              <a:lnSpc>
                <a:spcPct val="90000"/>
              </a:lnSpc>
              <a:buNone/>
            </a:pPr>
            <a:r>
              <a:rPr b="0" lang="en-US" sz="4800" spc="-1" strike="noStrike">
                <a:solidFill>
                  <a:schemeClr val="lt1"/>
                </a:solidFill>
                <a:latin typeface="Georgia"/>
              </a:rPr>
              <a:t>Statement/</a:t>
            </a:r>
            <a:br>
              <a:rPr sz="4800"/>
            </a:br>
            <a:r>
              <a:rPr b="0" lang="en-US" sz="4800" spc="-1" strike="noStrike">
                <a:solidFill>
                  <a:schemeClr val="lt1"/>
                </a:solidFill>
                <a:latin typeface="Georgia"/>
              </a:rPr>
              <a:t>quote</a:t>
            </a:r>
            <a:endParaRPr b="0" lang="en-US" sz="4800" spc="-1" strike="noStrike">
              <a:solidFill>
                <a:schemeClr val="dk1"/>
              </a:solidFill>
              <a:latin typeface="Arial"/>
            </a:endParaRPr>
          </a:p>
        </p:txBody>
      </p:sp>
      <p:sp>
        <p:nvSpPr>
          <p:cNvPr id="581" name="Title 1"/>
          <p:cNvSpPr/>
          <p:nvPr/>
        </p:nvSpPr>
        <p:spPr>
          <a:xfrm>
            <a:off x="790200" y="282960"/>
            <a:ext cx="10611000" cy="779760"/>
          </a:xfrm>
          <a:prstGeom prst="rect">
            <a:avLst/>
          </a:prstGeom>
          <a:noFill/>
          <a:ln w="0">
            <a:noFill/>
          </a:ln>
        </p:spPr>
        <p:style>
          <a:lnRef idx="0"/>
          <a:fillRef idx="0"/>
          <a:effectRef idx="0"/>
          <a:fontRef idx="minor"/>
        </p:style>
        <p:txBody>
          <a:bodyPr lIns="90000" rIns="90000" tIns="45000" bIns="45000" anchor="t">
            <a:noAutofit/>
          </a:bodyPr>
          <a:p>
            <a:pPr algn="ctr" defTabSz="685800">
              <a:lnSpc>
                <a:spcPct val="90000"/>
              </a:lnSpc>
              <a:spcBef>
                <a:spcPts val="751"/>
              </a:spcBef>
              <a:tabLst>
                <a:tab algn="l" pos="0"/>
              </a:tabLst>
            </a:pPr>
            <a:r>
              <a:rPr b="0" lang="en-US" sz="5000" spc="80" strike="noStrike">
                <a:solidFill>
                  <a:srgbClr val="fffcee"/>
                </a:solidFill>
                <a:latin typeface="Georgia"/>
              </a:rPr>
              <a:t>Title</a:t>
            </a:r>
            <a:endParaRPr b="0" lang="en-GB" sz="5000" spc="-1" strike="noStrike">
              <a:solidFill>
                <a:srgbClr val="000000"/>
              </a:solidFill>
              <a:latin typeface="Arial"/>
            </a:endParaRPr>
          </a:p>
        </p:txBody>
      </p:sp>
      <p:pic>
        <p:nvPicPr>
          <p:cNvPr id="582" name="Picture 11" descr="">
            <a:extLst>
              <a:ext uri="{C183D7F6-B498-43B3-948B-1728B52AA6E4}">
                <adec:decorative xmlns:adec="http://schemas.microsoft.com/office/drawing/2017/decorative" val="1"/>
              </a:ext>
            </a:extLst>
          </p:cNvPr>
          <p:cNvPicPr/>
          <p:nvPr/>
        </p:nvPicPr>
        <p:blipFill>
          <a:blip r:embed="rId2"/>
          <a:stretch/>
        </p:blipFill>
        <p:spPr>
          <a:xfrm>
            <a:off x="2593800" y="568548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67" r:id="rId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3b49"/>
        </a:solidFill>
      </p:bgPr>
    </p:bg>
    <p:spTree>
      <p:nvGrpSpPr>
        <p:cNvPr id="1" name=""/>
        <p:cNvGrpSpPr/>
        <p:nvPr/>
      </p:nvGrpSpPr>
      <p:grpSpPr>
        <a:xfrm>
          <a:off x="0" y="0"/>
          <a:ext cx="0" cy="0"/>
          <a:chOff x="0" y="0"/>
          <a:chExt cx="0" cy="0"/>
        </a:xfrm>
      </p:grpSpPr>
      <p:sp>
        <p:nvSpPr>
          <p:cNvPr id="33" name="Rectangle 4"/>
          <p:cNvSpPr/>
          <p:nvPr/>
        </p:nvSpPr>
        <p:spPr>
          <a:xfrm>
            <a:off x="0" y="0"/>
            <a:ext cx="12191760" cy="685764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4" name="PlaceHolder 1"/>
          <p:cNvSpPr>
            <a:spLocks noGrp="1"/>
          </p:cNvSpPr>
          <p:nvPr>
            <p:ph type="title"/>
          </p:nvPr>
        </p:nvSpPr>
        <p:spPr>
          <a:xfrm>
            <a:off x="1523880" y="3071160"/>
            <a:ext cx="9143640" cy="2380320"/>
          </a:xfrm>
          <a:prstGeom prst="rect">
            <a:avLst/>
          </a:prstGeom>
          <a:noFill/>
          <a:ln w="0">
            <a:noFill/>
          </a:ln>
        </p:spPr>
        <p:txBody>
          <a:bodyPr lIns="90000" rIns="90000" tIns="45000" bIns="45000" anchor="t">
            <a:normAutofit/>
          </a:bodyPr>
          <a:p>
            <a:pPr indent="0" algn="ctr" defTabSz="685800">
              <a:lnSpc>
                <a:spcPct val="90000"/>
              </a:lnSpc>
              <a:buNone/>
            </a:pPr>
            <a:r>
              <a:rPr b="0" lang="en-US" sz="6000" spc="-1" strike="noStrike">
                <a:solidFill>
                  <a:schemeClr val="lt1"/>
                </a:solidFill>
                <a:latin typeface="Georgia"/>
              </a:rPr>
              <a:t>Presentation title</a:t>
            </a:r>
            <a:endParaRPr b="0" lang="en-US" sz="6000" spc="-1" strike="noStrike">
              <a:solidFill>
                <a:schemeClr val="dk1"/>
              </a:solidFill>
              <a:latin typeface="Arial"/>
            </a:endParaRPr>
          </a:p>
        </p:txBody>
      </p:sp>
      <p:pic>
        <p:nvPicPr>
          <p:cNvPr id="35" name="Picture 6" descr="">
            <a:extLst>
              <a:ext uri="{C183D7F6-B498-43B3-948B-1728B52AA6E4}">
                <adec:decorative xmlns:adec="http://schemas.microsoft.com/office/drawing/2017/decorative" val="1"/>
              </a:ext>
            </a:extLst>
          </p:cNvPr>
          <p:cNvPicPr/>
          <p:nvPr/>
        </p:nvPicPr>
        <p:blipFill>
          <a:blip r:embed="rId2"/>
          <a:stretch/>
        </p:blipFill>
        <p:spPr>
          <a:xfrm>
            <a:off x="5559480" y="44640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69" r:id="rId3"/>
  </p:sldLayoutIdLst>
</p:sldMaster>
</file>

<file path=ppt/slideMasters/slideMaster1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83" name="Rectangle 8">
            <a:extLst>
              <a:ext uri="{C183D7F6-B498-43B3-948B-1728B52AA6E4}">
                <adec:decorative xmlns:adec="http://schemas.microsoft.com/office/drawing/2017/decorative" val="1"/>
              </a:ext>
            </a:extLst>
          </p:cNvPr>
          <p:cNvSpPr/>
          <p:nvPr/>
        </p:nvSpPr>
        <p:spPr>
          <a:xfrm>
            <a:off x="6160680" y="1436400"/>
            <a:ext cx="5912640" cy="532476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84"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85" name="PlaceHolder 1"/>
          <p:cNvSpPr>
            <a:spLocks noGrp="1"/>
          </p:cNvSpPr>
          <p:nvPr>
            <p:ph type="body"/>
          </p:nvPr>
        </p:nvSpPr>
        <p:spPr>
          <a:xfrm>
            <a:off x="68400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lt1"/>
                </a:solidFill>
                <a:latin typeface="Arial"/>
              </a:rPr>
              <a:t>Click to add text</a:t>
            </a:r>
            <a:endParaRPr b="0" lang="en-US" sz="2000" spc="-1" strike="noStrike">
              <a:solidFill>
                <a:schemeClr val="dk1"/>
              </a:solidFill>
              <a:latin typeface="Arial"/>
            </a:endParaRPr>
          </a:p>
        </p:txBody>
      </p:sp>
      <p:sp>
        <p:nvSpPr>
          <p:cNvPr id="586" name="PlaceHolder 2"/>
          <p:cNvSpPr>
            <a:spLocks noGrp="1"/>
          </p:cNvSpPr>
          <p:nvPr>
            <p:ph type="body"/>
          </p:nvPr>
        </p:nvSpPr>
        <p:spPr>
          <a:xfrm>
            <a:off x="118440" y="1436400"/>
            <a:ext cx="592272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587"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588" name="Picture 9" descr="">
            <a:extLst>
              <a:ext uri="{C183D7F6-B498-43B3-948B-1728B52AA6E4}">
                <adec:decorative xmlns:adec="http://schemas.microsoft.com/office/drawing/2017/decorative" val="1"/>
              </a:ext>
            </a:extLst>
          </p:cNvPr>
          <p:cNvPicPr/>
          <p:nvPr/>
        </p:nvPicPr>
        <p:blipFill>
          <a:blip r:embed="rId2"/>
          <a:stretch/>
        </p:blipFill>
        <p:spPr>
          <a:xfrm>
            <a:off x="8652960" y="563544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69" r:id="rId3"/>
  </p:sldLayoutIdLst>
</p:sldMaster>
</file>

<file path=ppt/slideMasters/slideMaster1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89" name="Rectangle 9">
            <a:extLst>
              <a:ext uri="{C183D7F6-B498-43B3-948B-1728B52AA6E4}">
                <adec:decorative xmlns:adec="http://schemas.microsoft.com/office/drawing/2017/decorative" val="1"/>
              </a:ext>
            </a:extLst>
          </p:cNvPr>
          <p:cNvSpPr/>
          <p:nvPr/>
        </p:nvSpPr>
        <p:spPr>
          <a:xfrm>
            <a:off x="118440" y="1436400"/>
            <a:ext cx="592308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90" name="Rectangle 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91" name="PlaceHolder 1"/>
          <p:cNvSpPr>
            <a:spLocks noGrp="1"/>
          </p:cNvSpPr>
          <p:nvPr>
            <p:ph type="body"/>
          </p:nvPr>
        </p:nvSpPr>
        <p:spPr>
          <a:xfrm>
            <a:off x="6160680" y="1436400"/>
            <a:ext cx="591264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592" name="PlaceHolder 2"/>
          <p:cNvSpPr>
            <a:spLocks noGrp="1"/>
          </p:cNvSpPr>
          <p:nvPr>
            <p:ph type="body"/>
          </p:nvPr>
        </p:nvSpPr>
        <p:spPr>
          <a:xfrm>
            <a:off x="7902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593"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594" name="Picture 7" descr="">
            <a:extLst>
              <a:ext uri="{C183D7F6-B498-43B3-948B-1728B52AA6E4}">
                <adec:decorative xmlns:adec="http://schemas.microsoft.com/office/drawing/2017/decorative" val="1"/>
              </a:ext>
            </a:extLst>
          </p:cNvPr>
          <p:cNvPicPr/>
          <p:nvPr/>
        </p:nvPicPr>
        <p:blipFill>
          <a:blip r:embed="rId2"/>
          <a:stretch/>
        </p:blipFill>
        <p:spPr>
          <a:xfrm>
            <a:off x="2686680" y="5757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71" r:id="rId3"/>
  </p:sldLayoutIdLst>
</p:sldMaster>
</file>

<file path=ppt/slideMasters/slideMaster1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pic>
        <p:nvPicPr>
          <p:cNvPr id="595" name="Picture 18" descr="">
            <a:extLst>
              <a:ext uri="{C183D7F6-B498-43B3-948B-1728B52AA6E4}">
                <adec:decorative xmlns:adec="http://schemas.microsoft.com/office/drawing/2017/decorative" val="1"/>
              </a:ext>
            </a:extLst>
          </p:cNvPr>
          <p:cNvPicPr/>
          <p:nvPr/>
        </p:nvPicPr>
        <p:blipFill>
          <a:blip r:embed="rId2"/>
          <a:stretch/>
        </p:blipFill>
        <p:spPr>
          <a:xfrm>
            <a:off x="2607480" y="5800680"/>
            <a:ext cx="1063440" cy="700920"/>
          </a:xfrm>
          <a:prstGeom prst="rect">
            <a:avLst/>
          </a:prstGeom>
          <a:ln w="0">
            <a:noFill/>
          </a:ln>
        </p:spPr>
      </p:pic>
      <p:sp>
        <p:nvSpPr>
          <p:cNvPr id="596" name="Rectangle 12">
            <a:extLst>
              <a:ext uri="{C183D7F6-B498-43B3-948B-1728B52AA6E4}">
                <adec:decorative xmlns:adec="http://schemas.microsoft.com/office/drawing/2017/decorative" val="1"/>
              </a:ext>
            </a:extLst>
          </p:cNvPr>
          <p:cNvSpPr/>
          <p:nvPr/>
        </p:nvSpPr>
        <p:spPr>
          <a:xfrm>
            <a:off x="118440" y="1436400"/>
            <a:ext cx="592308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97" name="Rectangle 9">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98" name="PlaceHolder 1"/>
          <p:cNvSpPr>
            <a:spLocks noGrp="1"/>
          </p:cNvSpPr>
          <p:nvPr>
            <p:ph type="body"/>
          </p:nvPr>
        </p:nvSpPr>
        <p:spPr>
          <a:xfrm>
            <a:off x="9859320" y="4210200"/>
            <a:ext cx="2213640" cy="25509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599" name="PlaceHolder 2"/>
          <p:cNvSpPr>
            <a:spLocks noGrp="1"/>
          </p:cNvSpPr>
          <p:nvPr>
            <p:ph type="body"/>
          </p:nvPr>
        </p:nvSpPr>
        <p:spPr>
          <a:xfrm>
            <a:off x="6160680" y="4210200"/>
            <a:ext cx="3579840" cy="25509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600" name="PlaceHolder 3"/>
          <p:cNvSpPr>
            <a:spLocks noGrp="1"/>
          </p:cNvSpPr>
          <p:nvPr>
            <p:ph type="body"/>
          </p:nvPr>
        </p:nvSpPr>
        <p:spPr>
          <a:xfrm>
            <a:off x="6160680" y="1434960"/>
            <a:ext cx="5912640" cy="267948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601" name="PlaceHolder 4"/>
          <p:cNvSpPr>
            <a:spLocks noGrp="1"/>
          </p:cNvSpPr>
          <p:nvPr>
            <p:ph type="body"/>
          </p:nvPr>
        </p:nvSpPr>
        <p:spPr>
          <a:xfrm>
            <a:off x="7902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602" name="PlaceHolder 5"/>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603" name="Picture 11" descr="">
            <a:extLst>
              <a:ext uri="{C183D7F6-B498-43B3-948B-1728B52AA6E4}">
                <adec:decorative xmlns:adec="http://schemas.microsoft.com/office/drawing/2017/decorative" val="1"/>
              </a:ext>
            </a:extLst>
          </p:cNvPr>
          <p:cNvPicPr/>
          <p:nvPr/>
        </p:nvPicPr>
        <p:blipFill>
          <a:blip r:embed="rId3"/>
          <a:stretch/>
        </p:blipFill>
        <p:spPr>
          <a:xfrm>
            <a:off x="2686680" y="5757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73" r:id="rId4"/>
  </p:sldLayoutIdLst>
</p:sldMaster>
</file>

<file path=ppt/slideMasters/slideMaster1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04" name="Rectangle 11">
            <a:extLst>
              <a:ext uri="{C183D7F6-B498-43B3-948B-1728B52AA6E4}">
                <adec:decorative xmlns:adec="http://schemas.microsoft.com/office/drawing/2017/decorative" val="1"/>
              </a:ext>
            </a:extLst>
          </p:cNvPr>
          <p:cNvSpPr/>
          <p:nvPr/>
        </p:nvSpPr>
        <p:spPr>
          <a:xfrm>
            <a:off x="6160680" y="1436400"/>
            <a:ext cx="591264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05"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06" name="PlaceHolder 1"/>
          <p:cNvSpPr>
            <a:spLocks noGrp="1"/>
          </p:cNvSpPr>
          <p:nvPr>
            <p:ph type="body"/>
          </p:nvPr>
        </p:nvSpPr>
        <p:spPr>
          <a:xfrm>
            <a:off x="684576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607" name="PlaceHolder 2"/>
          <p:cNvSpPr>
            <a:spLocks noGrp="1"/>
          </p:cNvSpPr>
          <p:nvPr>
            <p:ph type="body"/>
          </p:nvPr>
        </p:nvSpPr>
        <p:spPr>
          <a:xfrm>
            <a:off x="118440" y="1436400"/>
            <a:ext cx="5923080" cy="5324400"/>
          </a:xfrm>
          <a:prstGeom prst="rect">
            <a:avLst/>
          </a:prstGeom>
          <a:noFill/>
          <a:ln w="0">
            <a:noFill/>
          </a:ln>
        </p:spPr>
        <p:txBody>
          <a:bodyPr lIns="90000" rIns="90000" tIns="3168000" bIns="45000" anchor="t">
            <a:noAutofit/>
          </a:bodyPr>
          <a:p>
            <a:pPr indent="0" algn="ctr" defTabSz="685800">
              <a:lnSpc>
                <a:spcPct val="90000"/>
              </a:lnSpc>
              <a:spcBef>
                <a:spcPts val="751"/>
              </a:spcBef>
              <a:buNone/>
              <a:tabLst>
                <a:tab algn="l" pos="0"/>
              </a:tabLst>
            </a:pPr>
            <a:r>
              <a:rPr b="0" lang="en-US" sz="1500" spc="-1" strike="noStrike">
                <a:solidFill>
                  <a:schemeClr val="lt2"/>
                </a:solidFill>
                <a:latin typeface="Arial"/>
              </a:rPr>
              <a:t>Click to insert content</a:t>
            </a:r>
            <a:endParaRPr b="0" lang="en-US" sz="1500" spc="-1" strike="noStrike">
              <a:solidFill>
                <a:schemeClr val="dk1"/>
              </a:solidFill>
              <a:latin typeface="Arial"/>
            </a:endParaRPr>
          </a:p>
        </p:txBody>
      </p:sp>
      <p:sp>
        <p:nvSpPr>
          <p:cNvPr id="608"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609" name="Picture 8" descr="">
            <a:extLst>
              <a:ext uri="{C183D7F6-B498-43B3-948B-1728B52AA6E4}">
                <adec:decorative xmlns:adec="http://schemas.microsoft.com/office/drawing/2017/decorative" val="1"/>
              </a:ext>
            </a:extLst>
          </p:cNvPr>
          <p:cNvPicPr/>
          <p:nvPr/>
        </p:nvPicPr>
        <p:blipFill>
          <a:blip r:embed="rId2"/>
          <a:stretch/>
        </p:blipFill>
        <p:spPr>
          <a:xfrm>
            <a:off x="8723160" y="5721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75" r:id="rId3"/>
  </p:sldLayoutIdLst>
</p:sldMaster>
</file>

<file path=ppt/slideMasters/slideMaster1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10" name="Rectangle 14">
            <a:extLst>
              <a:ext uri="{C183D7F6-B498-43B3-948B-1728B52AA6E4}">
                <adec:decorative xmlns:adec="http://schemas.microsoft.com/office/drawing/2017/decorative" val="1"/>
              </a:ext>
            </a:extLst>
          </p:cNvPr>
          <p:cNvSpPr/>
          <p:nvPr/>
        </p:nvSpPr>
        <p:spPr>
          <a:xfrm>
            <a:off x="4133160" y="1437120"/>
            <a:ext cx="7945920" cy="2907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11" name="Rectangle 28">
            <a:extLst>
              <a:ext uri="{C183D7F6-B498-43B3-948B-1728B52AA6E4}">
                <adec:decorative xmlns:adec="http://schemas.microsoft.com/office/drawing/2017/decorative" val="1"/>
              </a:ext>
            </a:extLst>
          </p:cNvPr>
          <p:cNvSpPr/>
          <p:nvPr/>
        </p:nvSpPr>
        <p:spPr>
          <a:xfrm>
            <a:off x="118440" y="3747600"/>
            <a:ext cx="3897720" cy="301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12"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13" name="PlaceHolder 1"/>
          <p:cNvSpPr>
            <a:spLocks noGrp="1"/>
          </p:cNvSpPr>
          <p:nvPr>
            <p:ph type="body"/>
          </p:nvPr>
        </p:nvSpPr>
        <p:spPr>
          <a:xfrm>
            <a:off x="8167680" y="4435560"/>
            <a:ext cx="3911400" cy="23256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14" name="PlaceHolder 2"/>
          <p:cNvSpPr>
            <a:spLocks noGrp="1"/>
          </p:cNvSpPr>
          <p:nvPr>
            <p:ph type="body"/>
          </p:nvPr>
        </p:nvSpPr>
        <p:spPr>
          <a:xfrm>
            <a:off x="4145040" y="4435560"/>
            <a:ext cx="3903480" cy="23256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15" name="PlaceHolder 3"/>
          <p:cNvSpPr>
            <a:spLocks noGrp="1"/>
          </p:cNvSpPr>
          <p:nvPr>
            <p:ph type="body"/>
          </p:nvPr>
        </p:nvSpPr>
        <p:spPr>
          <a:xfrm>
            <a:off x="488160" y="41306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616" name="PlaceHolder 4"/>
          <p:cNvSpPr>
            <a:spLocks noGrp="1"/>
          </p:cNvSpPr>
          <p:nvPr>
            <p:ph type="body"/>
          </p:nvPr>
        </p:nvSpPr>
        <p:spPr>
          <a:xfrm>
            <a:off x="4501080" y="1765440"/>
            <a:ext cx="725904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617" name="PlaceHolder 5"/>
          <p:cNvSpPr>
            <a:spLocks noGrp="1"/>
          </p:cNvSpPr>
          <p:nvPr>
            <p:ph type="body"/>
          </p:nvPr>
        </p:nvSpPr>
        <p:spPr>
          <a:xfrm>
            <a:off x="134280" y="1436040"/>
            <a:ext cx="3881880" cy="22212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18" name="PlaceHolder 6"/>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877" r:id="rId2"/>
  </p:sldLayoutIdLst>
</p:sldMaster>
</file>

<file path=ppt/slideMasters/slideMaster1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19" name="Rectangle 19">
            <a:extLst>
              <a:ext uri="{C183D7F6-B498-43B3-948B-1728B52AA6E4}">
                <adec:decorative xmlns:adec="http://schemas.microsoft.com/office/drawing/2017/decorative" val="1"/>
              </a:ext>
            </a:extLst>
          </p:cNvPr>
          <p:cNvSpPr/>
          <p:nvPr/>
        </p:nvSpPr>
        <p:spPr>
          <a:xfrm>
            <a:off x="118440" y="3747600"/>
            <a:ext cx="3897720" cy="301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20" name="Rectangle 14">
            <a:extLst>
              <a:ext uri="{C183D7F6-B498-43B3-948B-1728B52AA6E4}">
                <adec:decorative xmlns:adec="http://schemas.microsoft.com/office/drawing/2017/decorative" val="1"/>
              </a:ext>
            </a:extLst>
          </p:cNvPr>
          <p:cNvSpPr/>
          <p:nvPr/>
        </p:nvSpPr>
        <p:spPr>
          <a:xfrm>
            <a:off x="4133160" y="1436040"/>
            <a:ext cx="3915360" cy="2918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21" name="Rectangle 15">
            <a:extLst>
              <a:ext uri="{C183D7F6-B498-43B3-948B-1728B52AA6E4}">
                <adec:decorative xmlns:adec="http://schemas.microsoft.com/office/drawing/2017/decorative" val="1"/>
              </a:ext>
            </a:extLst>
          </p:cNvPr>
          <p:cNvSpPr/>
          <p:nvPr/>
        </p:nvSpPr>
        <p:spPr>
          <a:xfrm>
            <a:off x="8165520" y="1434960"/>
            <a:ext cx="3897720" cy="2918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22" name="Rectangle 11">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23" name="PlaceHolder 1"/>
          <p:cNvSpPr>
            <a:spLocks noGrp="1"/>
          </p:cNvSpPr>
          <p:nvPr>
            <p:ph type="body"/>
          </p:nvPr>
        </p:nvSpPr>
        <p:spPr>
          <a:xfrm>
            <a:off x="4133160" y="4434480"/>
            <a:ext cx="7930080" cy="232668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24" name="PlaceHolder 2"/>
          <p:cNvSpPr>
            <a:spLocks noGrp="1"/>
          </p:cNvSpPr>
          <p:nvPr>
            <p:ph type="body"/>
          </p:nvPr>
        </p:nvSpPr>
        <p:spPr>
          <a:xfrm>
            <a:off x="488160" y="41306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625" name="PlaceHolder 3"/>
          <p:cNvSpPr>
            <a:spLocks noGrp="1"/>
          </p:cNvSpPr>
          <p:nvPr>
            <p:ph type="body"/>
          </p:nvPr>
        </p:nvSpPr>
        <p:spPr>
          <a:xfrm>
            <a:off x="8556480" y="17654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626" name="PlaceHolder 4"/>
          <p:cNvSpPr>
            <a:spLocks noGrp="1"/>
          </p:cNvSpPr>
          <p:nvPr>
            <p:ph type="body"/>
          </p:nvPr>
        </p:nvSpPr>
        <p:spPr>
          <a:xfrm>
            <a:off x="4501080" y="17654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627" name="PlaceHolder 5"/>
          <p:cNvSpPr>
            <a:spLocks noGrp="1"/>
          </p:cNvSpPr>
          <p:nvPr>
            <p:ph type="body"/>
          </p:nvPr>
        </p:nvSpPr>
        <p:spPr>
          <a:xfrm>
            <a:off x="134280" y="1436040"/>
            <a:ext cx="3881880" cy="22212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28" name="PlaceHolder 6"/>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879" r:id="rId2"/>
  </p:sldLayoutIdLst>
</p:sldMaster>
</file>

<file path=ppt/slideMasters/slideMaster1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29" name="Rectangle 14">
            <a:extLst>
              <a:ext uri="{C183D7F6-B498-43B3-948B-1728B52AA6E4}">
                <adec:decorative xmlns:adec="http://schemas.microsoft.com/office/drawing/2017/decorative" val="1"/>
              </a:ext>
            </a:extLst>
          </p:cNvPr>
          <p:cNvSpPr/>
          <p:nvPr/>
        </p:nvSpPr>
        <p:spPr>
          <a:xfrm>
            <a:off x="118440" y="1437120"/>
            <a:ext cx="3912120" cy="2614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30" name="Rectangle 12">
            <a:extLst>
              <a:ext uri="{C183D7F6-B498-43B3-948B-1728B52AA6E4}">
                <adec:decorative xmlns:adec="http://schemas.microsoft.com/office/drawing/2017/decorative" val="1"/>
              </a:ext>
            </a:extLst>
          </p:cNvPr>
          <p:cNvSpPr/>
          <p:nvPr/>
        </p:nvSpPr>
        <p:spPr>
          <a:xfrm>
            <a:off x="4149360" y="1437120"/>
            <a:ext cx="3900960" cy="2614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31" name="Rectangle 19">
            <a:extLst>
              <a:ext uri="{C183D7F6-B498-43B3-948B-1728B52AA6E4}">
                <adec:decorative xmlns:adec="http://schemas.microsoft.com/office/drawing/2017/decorative" val="1"/>
              </a:ext>
            </a:extLst>
          </p:cNvPr>
          <p:cNvSpPr/>
          <p:nvPr/>
        </p:nvSpPr>
        <p:spPr>
          <a:xfrm>
            <a:off x="8169120" y="4130640"/>
            <a:ext cx="3909960" cy="2630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32" name="PlaceHolder 1"/>
          <p:cNvSpPr>
            <a:spLocks noGrp="1"/>
          </p:cNvSpPr>
          <p:nvPr>
            <p:ph type="body"/>
          </p:nvPr>
        </p:nvSpPr>
        <p:spPr>
          <a:xfrm>
            <a:off x="8543520" y="4486320"/>
            <a:ext cx="3180960" cy="195552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633" name="PlaceHolder 2"/>
          <p:cNvSpPr>
            <a:spLocks noGrp="1"/>
          </p:cNvSpPr>
          <p:nvPr>
            <p:ph type="body"/>
          </p:nvPr>
        </p:nvSpPr>
        <p:spPr>
          <a:xfrm>
            <a:off x="4149360" y="4130640"/>
            <a:ext cx="3900960" cy="263052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34" name="PlaceHolder 3"/>
          <p:cNvSpPr>
            <a:spLocks noGrp="1"/>
          </p:cNvSpPr>
          <p:nvPr>
            <p:ph type="body"/>
          </p:nvPr>
        </p:nvSpPr>
        <p:spPr>
          <a:xfrm>
            <a:off x="118440" y="4122360"/>
            <a:ext cx="3904560" cy="26388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35" name="PlaceHolder 4"/>
          <p:cNvSpPr>
            <a:spLocks noGrp="1"/>
          </p:cNvSpPr>
          <p:nvPr>
            <p:ph type="body"/>
          </p:nvPr>
        </p:nvSpPr>
        <p:spPr>
          <a:xfrm>
            <a:off x="8169120" y="1437120"/>
            <a:ext cx="3909960" cy="261468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36" name="PlaceHolder 5"/>
          <p:cNvSpPr>
            <a:spLocks noGrp="1"/>
          </p:cNvSpPr>
          <p:nvPr>
            <p:ph type="body"/>
          </p:nvPr>
        </p:nvSpPr>
        <p:spPr>
          <a:xfrm>
            <a:off x="4452840" y="1765440"/>
            <a:ext cx="3141720" cy="19821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637" name="PlaceHolder 6"/>
          <p:cNvSpPr>
            <a:spLocks noGrp="1"/>
          </p:cNvSpPr>
          <p:nvPr>
            <p:ph type="body"/>
          </p:nvPr>
        </p:nvSpPr>
        <p:spPr>
          <a:xfrm>
            <a:off x="448920" y="1765440"/>
            <a:ext cx="3141720" cy="19821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638" name="Rectangle 13">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39" name="PlaceHolder 7"/>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881" r:id="rId2"/>
  </p:sldLayoutIdLst>
</p:sldMaster>
</file>

<file path=ppt/slideMasters/slideMaster1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40" name="Rectangle 2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41" name="PlaceHolder 1"/>
          <p:cNvSpPr>
            <a:spLocks noGrp="1"/>
          </p:cNvSpPr>
          <p:nvPr>
            <p:ph type="body"/>
          </p:nvPr>
        </p:nvSpPr>
        <p:spPr>
          <a:xfrm>
            <a:off x="616140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642"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643"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644"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83" r:id="rId3"/>
  </p:sldLayoutIdLst>
</p:sldMaster>
</file>

<file path=ppt/slideMasters/slideMaster1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45" name="PlaceHolder 1">
            <a:extLst>
              <a:ext uri="{C183D7F6-B498-43B3-948B-1728B52AA6E4}">
                <adec:decorative xmlns:adec="http://schemas.microsoft.com/office/drawing/2017/decorative" val="1"/>
              </a:ext>
            </a:extLst>
          </p:cNvPr>
          <p:cNvSpPr>
            <a:spLocks noGrp="1"/>
          </p:cNvSpPr>
          <p:nvPr>
            <p:ph type="body"/>
          </p:nvPr>
        </p:nvSpPr>
        <p:spPr>
          <a:xfrm>
            <a:off x="8171640" y="4136040"/>
            <a:ext cx="3901680" cy="262512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46" name="PlaceHolder 2"/>
          <p:cNvSpPr>
            <a:spLocks noGrp="1"/>
          </p:cNvSpPr>
          <p:nvPr>
            <p:ph type="body"/>
          </p:nvPr>
        </p:nvSpPr>
        <p:spPr>
          <a:xfrm>
            <a:off x="854388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647" name="PlaceHolder 3">
            <a:extLst>
              <a:ext uri="{C183D7F6-B498-43B3-948B-1728B52AA6E4}">
                <adec:decorative xmlns:adec="http://schemas.microsoft.com/office/drawing/2017/decorative" val="1"/>
              </a:ext>
            </a:extLst>
          </p:cNvPr>
          <p:cNvSpPr>
            <a:spLocks noGrp="1"/>
          </p:cNvSpPr>
          <p:nvPr>
            <p:ph type="body"/>
          </p:nvPr>
        </p:nvSpPr>
        <p:spPr>
          <a:xfrm>
            <a:off x="4145040" y="4138200"/>
            <a:ext cx="3907440" cy="262296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48" name="PlaceHolder 4"/>
          <p:cNvSpPr>
            <a:spLocks noGrp="1"/>
          </p:cNvSpPr>
          <p:nvPr>
            <p:ph type="body"/>
          </p:nvPr>
        </p:nvSpPr>
        <p:spPr>
          <a:xfrm>
            <a:off x="450540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649" name="PlaceHolder 5">
            <a:extLst>
              <a:ext uri="{C183D7F6-B498-43B3-948B-1728B52AA6E4}">
                <adec:decorative xmlns:adec="http://schemas.microsoft.com/office/drawing/2017/decorative" val="1"/>
              </a:ext>
            </a:extLst>
          </p:cNvPr>
          <p:cNvSpPr>
            <a:spLocks noGrp="1"/>
          </p:cNvSpPr>
          <p:nvPr>
            <p:ph type="body"/>
          </p:nvPr>
        </p:nvSpPr>
        <p:spPr>
          <a:xfrm>
            <a:off x="118440" y="4138200"/>
            <a:ext cx="3907440" cy="262836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50" name="PlaceHolder 6"/>
          <p:cNvSpPr>
            <a:spLocks noGrp="1"/>
          </p:cNvSpPr>
          <p:nvPr>
            <p:ph type="body"/>
          </p:nvPr>
        </p:nvSpPr>
        <p:spPr>
          <a:xfrm>
            <a:off x="48996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651" name="PlaceHolder 7">
            <a:extLst>
              <a:ext uri="{C183D7F6-B498-43B3-948B-1728B52AA6E4}">
                <adec:decorative xmlns:adec="http://schemas.microsoft.com/office/drawing/2017/decorative" val="1"/>
              </a:ext>
            </a:extLst>
          </p:cNvPr>
          <p:cNvSpPr>
            <a:spLocks noGrp="1"/>
          </p:cNvSpPr>
          <p:nvPr>
            <p:ph type="body"/>
          </p:nvPr>
        </p:nvSpPr>
        <p:spPr>
          <a:xfrm>
            <a:off x="8171640" y="1437120"/>
            <a:ext cx="390168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52" name="PlaceHolder 8"/>
          <p:cNvSpPr>
            <a:spLocks noGrp="1"/>
          </p:cNvSpPr>
          <p:nvPr>
            <p:ph type="body"/>
          </p:nvPr>
        </p:nvSpPr>
        <p:spPr>
          <a:xfrm>
            <a:off x="854244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653" name="PlaceHolder 9">
            <a:extLst>
              <a:ext uri="{C183D7F6-B498-43B3-948B-1728B52AA6E4}">
                <adec:decorative xmlns:adec="http://schemas.microsoft.com/office/drawing/2017/decorative" val="1"/>
              </a:ext>
            </a:extLst>
          </p:cNvPr>
          <p:cNvSpPr>
            <a:spLocks noGrp="1"/>
          </p:cNvSpPr>
          <p:nvPr>
            <p:ph type="body"/>
          </p:nvPr>
        </p:nvSpPr>
        <p:spPr>
          <a:xfrm>
            <a:off x="4145040" y="1437120"/>
            <a:ext cx="390744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54" name="PlaceHolder 10"/>
          <p:cNvSpPr>
            <a:spLocks noGrp="1"/>
          </p:cNvSpPr>
          <p:nvPr>
            <p:ph type="body"/>
          </p:nvPr>
        </p:nvSpPr>
        <p:spPr>
          <a:xfrm>
            <a:off x="450360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655" name="PlaceHolder 11">
            <a:extLst>
              <a:ext uri="{C183D7F6-B498-43B3-948B-1728B52AA6E4}">
                <adec:decorative xmlns:adec="http://schemas.microsoft.com/office/drawing/2017/decorative" val="1"/>
              </a:ext>
            </a:extLst>
          </p:cNvPr>
          <p:cNvSpPr>
            <a:spLocks noGrp="1"/>
          </p:cNvSpPr>
          <p:nvPr>
            <p:ph type="body"/>
          </p:nvPr>
        </p:nvSpPr>
        <p:spPr>
          <a:xfrm>
            <a:off x="118440" y="1437120"/>
            <a:ext cx="390744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656" name="PlaceHolder 12"/>
          <p:cNvSpPr>
            <a:spLocks noGrp="1"/>
          </p:cNvSpPr>
          <p:nvPr>
            <p:ph type="body"/>
          </p:nvPr>
        </p:nvSpPr>
        <p:spPr>
          <a:xfrm>
            <a:off x="48816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657" name="Rectangle 23">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58" name="PlaceHolder 1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885" r:id="rId2"/>
  </p:sldLayoutIdLst>
</p:sldMaster>
</file>

<file path=ppt/slideMasters/slideMaster1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59" name="Rectangle 5">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60" name="PlaceHolder 1"/>
          <p:cNvSpPr>
            <a:spLocks noGrp="1"/>
          </p:cNvSpPr>
          <p:nvPr>
            <p:ph type="body"/>
          </p:nvPr>
        </p:nvSpPr>
        <p:spPr>
          <a:xfrm>
            <a:off x="664560" y="1771560"/>
            <a:ext cx="1085940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661"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662"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87" r:id="rId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a3f82"/>
        </a:solidFill>
      </p:bgPr>
    </p:bg>
    <p:spTree>
      <p:nvGrpSpPr>
        <p:cNvPr id="1" name=""/>
        <p:cNvGrpSpPr/>
        <p:nvPr/>
      </p:nvGrpSpPr>
      <p:grpSpPr>
        <a:xfrm>
          <a:off x="0" y="0"/>
          <a:ext cx="0" cy="0"/>
          <a:chOff x="0" y="0"/>
          <a:chExt cx="0" cy="0"/>
        </a:xfrm>
      </p:grpSpPr>
      <p:sp>
        <p:nvSpPr>
          <p:cNvPr id="36" name="Rectangle 4"/>
          <p:cNvSpPr/>
          <p:nvPr/>
        </p:nvSpPr>
        <p:spPr>
          <a:xfrm>
            <a:off x="0" y="0"/>
            <a:ext cx="12191760" cy="685764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7" name="PlaceHolder 1"/>
          <p:cNvSpPr>
            <a:spLocks noGrp="1"/>
          </p:cNvSpPr>
          <p:nvPr>
            <p:ph type="title"/>
          </p:nvPr>
        </p:nvSpPr>
        <p:spPr>
          <a:xfrm>
            <a:off x="1523880" y="3071160"/>
            <a:ext cx="9143640" cy="2380320"/>
          </a:xfrm>
          <a:prstGeom prst="rect">
            <a:avLst/>
          </a:prstGeom>
          <a:noFill/>
          <a:ln w="0">
            <a:noFill/>
          </a:ln>
        </p:spPr>
        <p:txBody>
          <a:bodyPr lIns="90000" rIns="90000" tIns="45000" bIns="45000" anchor="t">
            <a:normAutofit/>
          </a:bodyPr>
          <a:p>
            <a:pPr indent="0" algn="ctr" defTabSz="685800">
              <a:lnSpc>
                <a:spcPct val="90000"/>
              </a:lnSpc>
              <a:buNone/>
            </a:pPr>
            <a:r>
              <a:rPr b="0" lang="en-US" sz="6000" spc="-1" strike="noStrike">
                <a:solidFill>
                  <a:schemeClr val="lt1"/>
                </a:solidFill>
                <a:latin typeface="Georgia"/>
              </a:rPr>
              <a:t>Presentation title</a:t>
            </a:r>
            <a:endParaRPr b="0" lang="en-US" sz="6000" spc="-1" strike="noStrike">
              <a:solidFill>
                <a:schemeClr val="dk1"/>
              </a:solidFill>
              <a:latin typeface="Arial"/>
            </a:endParaRPr>
          </a:p>
        </p:txBody>
      </p:sp>
      <p:pic>
        <p:nvPicPr>
          <p:cNvPr id="38" name="Picture 8" descr="">
            <a:extLst>
              <a:ext uri="{C183D7F6-B498-43B3-948B-1728B52AA6E4}">
                <adec:decorative xmlns:adec="http://schemas.microsoft.com/office/drawing/2017/decorative" val="1"/>
              </a:ext>
            </a:extLst>
          </p:cNvPr>
          <p:cNvPicPr/>
          <p:nvPr/>
        </p:nvPicPr>
        <p:blipFill>
          <a:blip r:embed="rId2"/>
          <a:stretch/>
        </p:blipFill>
        <p:spPr>
          <a:xfrm>
            <a:off x="5559480" y="44640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71" r:id="rId3"/>
  </p:sldLayoutIdLst>
</p:sldMaster>
</file>

<file path=ppt/slideMasters/slideMaster1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63"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64" name="PlaceHolder 1"/>
          <p:cNvSpPr>
            <a:spLocks noGrp="1"/>
          </p:cNvSpPr>
          <p:nvPr>
            <p:ph type="body"/>
          </p:nvPr>
        </p:nvSpPr>
        <p:spPr>
          <a:xfrm>
            <a:off x="616140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665" name="PlaceHolder 2"/>
          <p:cNvSpPr>
            <a:spLocks noGrp="1"/>
          </p:cNvSpPr>
          <p:nvPr>
            <p:ph type="body"/>
          </p:nvPr>
        </p:nvSpPr>
        <p:spPr>
          <a:xfrm>
            <a:off x="66456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666"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667"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89" r:id="rId3"/>
  </p:sldLayoutIdLst>
</p:sldMaster>
</file>

<file path=ppt/slideMasters/slideMaster1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68"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69" name="PlaceHolder 1"/>
          <p:cNvSpPr>
            <a:spLocks noGrp="1"/>
          </p:cNvSpPr>
          <p:nvPr>
            <p:ph type="body"/>
          </p:nvPr>
        </p:nvSpPr>
        <p:spPr>
          <a:xfrm>
            <a:off x="6167520" y="1770840"/>
            <a:ext cx="5328720" cy="3745440"/>
          </a:xfrm>
          <a:prstGeom prst="rect">
            <a:avLst/>
          </a:prstGeom>
          <a:noFill/>
          <a:ln w="0">
            <a:noFill/>
          </a:ln>
        </p:spPr>
        <p:txBody>
          <a:bodyPr lIns="90000" rIns="90000" tIns="2304000" bIns="45000" anchor="t">
            <a:noAutofit/>
          </a:bodyPr>
          <a:p>
            <a:pPr indent="0" algn="ctr" defTabSz="685800">
              <a:lnSpc>
                <a:spcPct val="90000"/>
              </a:lnSpc>
              <a:spcBef>
                <a:spcPts val="751"/>
              </a:spcBef>
              <a:buNone/>
              <a:tabLst>
                <a:tab algn="l" pos="0"/>
              </a:tabLst>
            </a:pPr>
            <a:r>
              <a:rPr b="0" lang="en-US" sz="1350" spc="-1" strike="noStrike">
                <a:solidFill>
                  <a:schemeClr val="lt2"/>
                </a:solidFill>
                <a:latin typeface="Arial"/>
              </a:rPr>
              <a:t>Click to insert content</a:t>
            </a:r>
            <a:endParaRPr b="0" lang="en-US" sz="1350" spc="-1" strike="noStrike">
              <a:solidFill>
                <a:schemeClr val="dk1"/>
              </a:solidFill>
              <a:latin typeface="Arial"/>
            </a:endParaRPr>
          </a:p>
        </p:txBody>
      </p:sp>
      <p:sp>
        <p:nvSpPr>
          <p:cNvPr id="670"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671"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672"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91" r:id="rId3"/>
  </p:sldLayoutIdLst>
</p:sldMaster>
</file>

<file path=ppt/slideMasters/slideMaster1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73" name="Rectangle 6">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74" name="PlaceHolder 1"/>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675"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676"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93" r:id="rId3"/>
  </p:sldLayoutIdLst>
</p:sldMaster>
</file>

<file path=ppt/slideMasters/slideMaster1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77" name="Rectangle 9">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78" name="PlaceHolder 1"/>
          <p:cNvSpPr>
            <a:spLocks noGrp="1"/>
          </p:cNvSpPr>
          <p:nvPr>
            <p:ph type="body"/>
          </p:nvPr>
        </p:nvSpPr>
        <p:spPr>
          <a:xfrm>
            <a:off x="61614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679"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680"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681" name="Picture 8"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95" r:id="rId3"/>
  </p:sldLayoutIdLst>
</p:sldMaster>
</file>

<file path=ppt/slideMasters/slideMaster1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82" name="Rectangle 6">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83" name="PlaceHolder 1"/>
          <p:cNvSpPr>
            <a:spLocks noGrp="1"/>
          </p:cNvSpPr>
          <p:nvPr>
            <p:ph type="body"/>
          </p:nvPr>
        </p:nvSpPr>
        <p:spPr>
          <a:xfrm>
            <a:off x="667800" y="1771560"/>
            <a:ext cx="10856160" cy="3739680"/>
          </a:xfrm>
          <a:prstGeom prst="rect">
            <a:avLst/>
          </a:prstGeom>
          <a:noFill/>
          <a:ln w="0">
            <a:noFill/>
          </a:ln>
        </p:spPr>
        <p:txBody>
          <a:bodyPr numCol="3" spcCol="14400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684"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685"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97" r:id="rId3"/>
  </p:sldLayoutIdLst>
</p:sldMaster>
</file>

<file path=ppt/slideMasters/slideMaster1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86" name="Rectangle 5">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87" name="PlaceHolder 1"/>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688" name="Picture 4"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99" r:id="rId3"/>
  </p:sldLayoutIdLst>
</p:sldMaster>
</file>

<file path=ppt/slideMasters/slideMaster1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89" name="Rectangle 2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90" name="PlaceHolder 1"/>
          <p:cNvSpPr>
            <a:spLocks noGrp="1"/>
          </p:cNvSpPr>
          <p:nvPr>
            <p:ph type="body"/>
          </p:nvPr>
        </p:nvSpPr>
        <p:spPr>
          <a:xfrm>
            <a:off x="667800" y="1771560"/>
            <a:ext cx="10856160" cy="3926160"/>
          </a:xfrm>
          <a:prstGeom prst="rect">
            <a:avLst/>
          </a:prstGeom>
          <a:noFill/>
          <a:ln w="0">
            <a:noFill/>
          </a:ln>
        </p:spPr>
        <p:txBody>
          <a:bodyPr numCol="1" spcCol="0"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691"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692"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01" r:id="rId3"/>
  </p:sldLayoutIdLst>
</p:sldMaster>
</file>

<file path=ppt/slideMasters/slideMaster1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pic>
        <p:nvPicPr>
          <p:cNvPr id="693" name="Picture 2"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03" r:id="rId3"/>
  </p:sldLayoutIdLst>
</p:sldMaster>
</file>

<file path=ppt/slideMasters/slideMaster1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94"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95" name="Rectangle 8">
            <a:extLst>
              <a:ext uri="{C183D7F6-B498-43B3-948B-1728B52AA6E4}">
                <adec:decorative xmlns:adec="http://schemas.microsoft.com/office/drawing/2017/decorative" val="1"/>
              </a:ext>
            </a:extLst>
          </p:cNvPr>
          <p:cNvSpPr/>
          <p:nvPr/>
        </p:nvSpPr>
        <p:spPr>
          <a:xfrm>
            <a:off x="118440" y="1436400"/>
            <a:ext cx="5922720" cy="532476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96" name="PlaceHolder 1"/>
          <p:cNvSpPr>
            <a:spLocks noGrp="1"/>
          </p:cNvSpPr>
          <p:nvPr>
            <p:ph type="body"/>
          </p:nvPr>
        </p:nvSpPr>
        <p:spPr>
          <a:xfrm>
            <a:off x="6160680" y="1436400"/>
            <a:ext cx="591264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697" name="PlaceHolder 2"/>
          <p:cNvSpPr>
            <a:spLocks noGrp="1"/>
          </p:cNvSpPr>
          <p:nvPr>
            <p:ph type="body"/>
          </p:nvPr>
        </p:nvSpPr>
        <p:spPr>
          <a:xfrm>
            <a:off x="780480" y="5006880"/>
            <a:ext cx="4698720" cy="461520"/>
          </a:xfrm>
          <a:prstGeom prst="rect">
            <a:avLst/>
          </a:prstGeom>
          <a:noFill/>
          <a:ln w="0">
            <a:noFill/>
          </a:ln>
        </p:spPr>
        <p:txBody>
          <a:bodyPr lIns="90000" rIns="90000" tIns="45000" bIns="45000" anchor="ctr">
            <a:noAutofit/>
          </a:bodyPr>
          <a:p>
            <a:pPr indent="0" algn="ctr" defTabSz="685800">
              <a:lnSpc>
                <a:spcPct val="90000"/>
              </a:lnSpc>
              <a:spcBef>
                <a:spcPts val="751"/>
              </a:spcBef>
              <a:buNone/>
              <a:tabLst>
                <a:tab algn="l" pos="0"/>
              </a:tabLst>
            </a:pPr>
            <a:r>
              <a:rPr b="0" lang="en-US" sz="2000" spc="58" strike="noStrike">
                <a:solidFill>
                  <a:schemeClr val="lt1"/>
                </a:solidFill>
                <a:latin typeface="Arial"/>
              </a:rPr>
              <a:t>CLICK TO ADD TEXT</a:t>
            </a:r>
            <a:endParaRPr b="0" lang="en-US" sz="2000" spc="-1" strike="noStrike">
              <a:solidFill>
                <a:schemeClr val="dk1"/>
              </a:solidFill>
              <a:latin typeface="Arial"/>
            </a:endParaRPr>
          </a:p>
        </p:txBody>
      </p:sp>
      <p:sp>
        <p:nvSpPr>
          <p:cNvPr id="698" name="PlaceHolder 3"/>
          <p:cNvSpPr>
            <a:spLocks noGrp="1"/>
          </p:cNvSpPr>
          <p:nvPr>
            <p:ph type="title"/>
          </p:nvPr>
        </p:nvSpPr>
        <p:spPr>
          <a:xfrm>
            <a:off x="780480" y="2171880"/>
            <a:ext cx="4698720" cy="2617920"/>
          </a:xfrm>
          <a:prstGeom prst="rect">
            <a:avLst/>
          </a:prstGeom>
          <a:noFill/>
          <a:ln w="0">
            <a:noFill/>
          </a:ln>
        </p:spPr>
        <p:txBody>
          <a:bodyPr lIns="90000" rIns="90000" tIns="45000" bIns="45000" anchor="ctr">
            <a:normAutofit/>
          </a:bodyPr>
          <a:p>
            <a:pPr indent="0" algn="ctr" defTabSz="685800">
              <a:lnSpc>
                <a:spcPct val="90000"/>
              </a:lnSpc>
              <a:buNone/>
            </a:pPr>
            <a:r>
              <a:rPr b="0" lang="en-US" sz="4800" spc="-1" strike="noStrike">
                <a:solidFill>
                  <a:schemeClr val="lt1"/>
                </a:solidFill>
                <a:latin typeface="Georgia"/>
              </a:rPr>
              <a:t>Statement/</a:t>
            </a:r>
            <a:br>
              <a:rPr sz="4800"/>
            </a:br>
            <a:r>
              <a:rPr b="0" lang="en-US" sz="4800" spc="-1" strike="noStrike">
                <a:solidFill>
                  <a:schemeClr val="lt1"/>
                </a:solidFill>
                <a:latin typeface="Georgia"/>
              </a:rPr>
              <a:t>quote</a:t>
            </a:r>
            <a:endParaRPr b="0" lang="en-US" sz="4800" spc="-1" strike="noStrike">
              <a:solidFill>
                <a:schemeClr val="dk1"/>
              </a:solidFill>
              <a:latin typeface="Arial"/>
            </a:endParaRPr>
          </a:p>
        </p:txBody>
      </p:sp>
      <p:sp>
        <p:nvSpPr>
          <p:cNvPr id="699" name="Title 1"/>
          <p:cNvSpPr/>
          <p:nvPr/>
        </p:nvSpPr>
        <p:spPr>
          <a:xfrm>
            <a:off x="790200" y="282960"/>
            <a:ext cx="10611000" cy="779760"/>
          </a:xfrm>
          <a:prstGeom prst="rect">
            <a:avLst/>
          </a:prstGeom>
          <a:noFill/>
          <a:ln w="0">
            <a:noFill/>
          </a:ln>
        </p:spPr>
        <p:style>
          <a:lnRef idx="0"/>
          <a:fillRef idx="0"/>
          <a:effectRef idx="0"/>
          <a:fontRef idx="minor"/>
        </p:style>
        <p:txBody>
          <a:bodyPr lIns="90000" rIns="90000" tIns="45000" bIns="45000" anchor="t">
            <a:noAutofit/>
          </a:bodyPr>
          <a:p>
            <a:pPr algn="ctr" defTabSz="685800">
              <a:lnSpc>
                <a:spcPct val="90000"/>
              </a:lnSpc>
              <a:spcBef>
                <a:spcPts val="751"/>
              </a:spcBef>
              <a:tabLst>
                <a:tab algn="l" pos="0"/>
              </a:tabLst>
            </a:pPr>
            <a:r>
              <a:rPr b="0" lang="en-US" sz="5000" spc="80" strike="noStrike">
                <a:solidFill>
                  <a:srgbClr val="fffcee"/>
                </a:solidFill>
                <a:latin typeface="Georgia"/>
              </a:rPr>
              <a:t>Title</a:t>
            </a:r>
            <a:endParaRPr b="0" lang="en-GB" sz="5000" spc="-1" strike="noStrike">
              <a:solidFill>
                <a:srgbClr val="000000"/>
              </a:solidFill>
              <a:latin typeface="Arial"/>
            </a:endParaRPr>
          </a:p>
        </p:txBody>
      </p:sp>
      <p:pic>
        <p:nvPicPr>
          <p:cNvPr id="700" name="Picture 11" descr="">
            <a:extLst>
              <a:ext uri="{C183D7F6-B498-43B3-948B-1728B52AA6E4}">
                <adec:decorative xmlns:adec="http://schemas.microsoft.com/office/drawing/2017/decorative" val="1"/>
              </a:ext>
            </a:extLst>
          </p:cNvPr>
          <p:cNvPicPr/>
          <p:nvPr/>
        </p:nvPicPr>
        <p:blipFill>
          <a:blip r:embed="rId2"/>
          <a:stretch/>
        </p:blipFill>
        <p:spPr>
          <a:xfrm>
            <a:off x="2593800" y="568548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05" r:id="rId3"/>
  </p:sldLayoutIdLst>
</p:sldMaster>
</file>

<file path=ppt/slideMasters/slideMaster1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01" name="Rectangle 8">
            <a:extLst>
              <a:ext uri="{C183D7F6-B498-43B3-948B-1728B52AA6E4}">
                <adec:decorative xmlns:adec="http://schemas.microsoft.com/office/drawing/2017/decorative" val="1"/>
              </a:ext>
            </a:extLst>
          </p:cNvPr>
          <p:cNvSpPr/>
          <p:nvPr/>
        </p:nvSpPr>
        <p:spPr>
          <a:xfrm>
            <a:off x="118440" y="1436400"/>
            <a:ext cx="5922720" cy="532476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02" name="Rectangle 22"/>
          <p:cNvSpPr/>
          <p:nvPr/>
        </p:nvSpPr>
        <p:spPr>
          <a:xfrm rot="5400000">
            <a:off x="3357000" y="4039920"/>
            <a:ext cx="5467680" cy="79560"/>
          </a:xfrm>
          <a:prstGeom prst="rect">
            <a:avLst/>
          </a:prstGeom>
          <a:solidFill>
            <a:schemeClr val="bg1"/>
          </a:solidFill>
          <a:ln>
            <a:noFill/>
          </a:ln>
        </p:spPr>
        <p:style>
          <a:lnRef idx="1">
            <a:schemeClr val="accent1"/>
          </a:lnRef>
          <a:fillRef idx="3">
            <a:schemeClr val="accent1"/>
          </a:fillRef>
          <a:effectRef idx="2">
            <a:schemeClr val="accent1"/>
          </a:effectRef>
          <a:fontRef idx="minor"/>
        </p:style>
        <p:txBody>
          <a:bodyPr lIns="90000" rIns="90000" tIns="34920" bIns="34920" anchor="ctr">
            <a:noAutofit/>
          </a:bodyPr>
          <a:p>
            <a:pPr algn="ctr" defTabSz="914400">
              <a:lnSpc>
                <a:spcPct val="100000"/>
              </a:lnSpc>
            </a:pPr>
            <a:endParaRPr b="0" lang="en-GB" sz="1350" spc="-1" strike="noStrike">
              <a:solidFill>
                <a:schemeClr val="lt1"/>
              </a:solidFill>
              <a:latin typeface="Arial"/>
            </a:endParaRPr>
          </a:p>
        </p:txBody>
      </p:sp>
      <p:sp>
        <p:nvSpPr>
          <p:cNvPr id="703"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04" name="PlaceHolder 1"/>
          <p:cNvSpPr>
            <a:spLocks noGrp="1"/>
          </p:cNvSpPr>
          <p:nvPr>
            <p:ph type="body"/>
          </p:nvPr>
        </p:nvSpPr>
        <p:spPr>
          <a:xfrm>
            <a:off x="6160680" y="1436400"/>
            <a:ext cx="5912640" cy="5324400"/>
          </a:xfrm>
          <a:prstGeom prst="rect">
            <a:avLst/>
          </a:prstGeom>
          <a:noFill/>
          <a:ln w="0">
            <a:noFill/>
          </a:ln>
        </p:spPr>
        <p:txBody>
          <a:bodyPr lIns="90000" rIns="90000" tIns="3168000" bIns="45000" anchor="t">
            <a:noAutofit/>
          </a:bodyPr>
          <a:p>
            <a:pPr indent="0" algn="ctr" defTabSz="685800">
              <a:lnSpc>
                <a:spcPct val="90000"/>
              </a:lnSpc>
              <a:spcBef>
                <a:spcPts val="751"/>
              </a:spcBef>
              <a:buNone/>
              <a:tabLst>
                <a:tab algn="l" pos="0"/>
              </a:tabLst>
            </a:pPr>
            <a:r>
              <a:rPr b="0" lang="en-US" sz="1500" spc="-1" strike="noStrike">
                <a:solidFill>
                  <a:schemeClr val="lt2"/>
                </a:solidFill>
                <a:latin typeface="Arial"/>
              </a:rPr>
              <a:t>Click to insert content</a:t>
            </a:r>
            <a:endParaRPr b="0" lang="en-US" sz="1500" spc="-1" strike="noStrike">
              <a:solidFill>
                <a:schemeClr val="dk1"/>
              </a:solidFill>
              <a:latin typeface="Arial"/>
            </a:endParaRPr>
          </a:p>
        </p:txBody>
      </p:sp>
      <p:sp>
        <p:nvSpPr>
          <p:cNvPr id="705" name="PlaceHolder 2"/>
          <p:cNvSpPr>
            <a:spLocks noGrp="1"/>
          </p:cNvSpPr>
          <p:nvPr>
            <p:ph type="body"/>
          </p:nvPr>
        </p:nvSpPr>
        <p:spPr>
          <a:xfrm>
            <a:off x="780480" y="5006880"/>
            <a:ext cx="4698720" cy="461520"/>
          </a:xfrm>
          <a:prstGeom prst="rect">
            <a:avLst/>
          </a:prstGeom>
          <a:noFill/>
          <a:ln w="0">
            <a:noFill/>
          </a:ln>
        </p:spPr>
        <p:txBody>
          <a:bodyPr lIns="90000" rIns="90000" tIns="45000" bIns="45000" anchor="ctr">
            <a:noAutofit/>
          </a:bodyPr>
          <a:p>
            <a:pPr indent="0" algn="ctr" defTabSz="685800">
              <a:lnSpc>
                <a:spcPct val="90000"/>
              </a:lnSpc>
              <a:spcBef>
                <a:spcPts val="751"/>
              </a:spcBef>
              <a:buNone/>
              <a:tabLst>
                <a:tab algn="l" pos="0"/>
              </a:tabLst>
            </a:pPr>
            <a:r>
              <a:rPr b="0" lang="en-US" sz="2000" spc="58" strike="noStrike">
                <a:solidFill>
                  <a:schemeClr val="lt1"/>
                </a:solidFill>
                <a:latin typeface="Arial"/>
              </a:rPr>
              <a:t>CLICK TO ADD TEXT</a:t>
            </a:r>
            <a:endParaRPr b="0" lang="en-US" sz="2000" spc="-1" strike="noStrike">
              <a:solidFill>
                <a:schemeClr val="dk1"/>
              </a:solidFill>
              <a:latin typeface="Arial"/>
            </a:endParaRPr>
          </a:p>
        </p:txBody>
      </p:sp>
      <p:sp>
        <p:nvSpPr>
          <p:cNvPr id="706" name="PlaceHolder 3"/>
          <p:cNvSpPr>
            <a:spLocks noGrp="1"/>
          </p:cNvSpPr>
          <p:nvPr>
            <p:ph type="title"/>
          </p:nvPr>
        </p:nvSpPr>
        <p:spPr>
          <a:xfrm>
            <a:off x="780480" y="2171880"/>
            <a:ext cx="4698720" cy="2617920"/>
          </a:xfrm>
          <a:prstGeom prst="rect">
            <a:avLst/>
          </a:prstGeom>
          <a:noFill/>
          <a:ln w="0">
            <a:noFill/>
          </a:ln>
        </p:spPr>
        <p:txBody>
          <a:bodyPr lIns="90000" rIns="90000" tIns="45000" bIns="45000" anchor="ctr">
            <a:normAutofit/>
          </a:bodyPr>
          <a:p>
            <a:pPr indent="0" algn="ctr" defTabSz="685800">
              <a:lnSpc>
                <a:spcPct val="90000"/>
              </a:lnSpc>
              <a:buNone/>
            </a:pPr>
            <a:r>
              <a:rPr b="0" lang="en-US" sz="4800" spc="-1" strike="noStrike">
                <a:solidFill>
                  <a:schemeClr val="lt1"/>
                </a:solidFill>
                <a:latin typeface="Georgia"/>
              </a:rPr>
              <a:t>Statement/</a:t>
            </a:r>
            <a:br>
              <a:rPr sz="4800"/>
            </a:br>
            <a:r>
              <a:rPr b="0" lang="en-US" sz="4800" spc="-1" strike="noStrike">
                <a:solidFill>
                  <a:schemeClr val="lt1"/>
                </a:solidFill>
                <a:latin typeface="Georgia"/>
              </a:rPr>
              <a:t>quote</a:t>
            </a:r>
            <a:endParaRPr b="0" lang="en-US" sz="4800" spc="-1" strike="noStrike">
              <a:solidFill>
                <a:schemeClr val="dk1"/>
              </a:solidFill>
              <a:latin typeface="Arial"/>
            </a:endParaRPr>
          </a:p>
        </p:txBody>
      </p:sp>
      <p:sp>
        <p:nvSpPr>
          <p:cNvPr id="707" name="Title 1"/>
          <p:cNvSpPr/>
          <p:nvPr/>
        </p:nvSpPr>
        <p:spPr>
          <a:xfrm>
            <a:off x="790200" y="282960"/>
            <a:ext cx="10611000" cy="779760"/>
          </a:xfrm>
          <a:prstGeom prst="rect">
            <a:avLst/>
          </a:prstGeom>
          <a:noFill/>
          <a:ln w="0">
            <a:noFill/>
          </a:ln>
        </p:spPr>
        <p:style>
          <a:lnRef idx="0"/>
          <a:fillRef idx="0"/>
          <a:effectRef idx="0"/>
          <a:fontRef idx="minor"/>
        </p:style>
        <p:txBody>
          <a:bodyPr lIns="90000" rIns="90000" tIns="45000" bIns="45000" anchor="t">
            <a:noAutofit/>
          </a:bodyPr>
          <a:p>
            <a:pPr algn="ctr" defTabSz="685800">
              <a:lnSpc>
                <a:spcPct val="90000"/>
              </a:lnSpc>
              <a:spcBef>
                <a:spcPts val="751"/>
              </a:spcBef>
              <a:tabLst>
                <a:tab algn="l" pos="0"/>
              </a:tabLst>
            </a:pPr>
            <a:r>
              <a:rPr b="0" lang="en-US" sz="5000" spc="80" strike="noStrike">
                <a:solidFill>
                  <a:srgbClr val="fffcee"/>
                </a:solidFill>
                <a:latin typeface="Georgia"/>
              </a:rPr>
              <a:t>Title</a:t>
            </a:r>
            <a:endParaRPr b="0" lang="en-GB" sz="5000" spc="-1" strike="noStrike">
              <a:solidFill>
                <a:srgbClr val="000000"/>
              </a:solidFill>
              <a:latin typeface="Arial"/>
            </a:endParaRPr>
          </a:p>
        </p:txBody>
      </p:sp>
      <p:pic>
        <p:nvPicPr>
          <p:cNvPr id="708" name="Picture 11" descr="">
            <a:extLst>
              <a:ext uri="{C183D7F6-B498-43B3-948B-1728B52AA6E4}">
                <adec:decorative xmlns:adec="http://schemas.microsoft.com/office/drawing/2017/decorative" val="1"/>
              </a:ext>
            </a:extLst>
          </p:cNvPr>
          <p:cNvPicPr/>
          <p:nvPr/>
        </p:nvPicPr>
        <p:blipFill>
          <a:blip r:embed="rId2"/>
          <a:stretch/>
        </p:blipFill>
        <p:spPr>
          <a:xfrm>
            <a:off x="2593800" y="568548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07" r:id="rId3"/>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4263e"/>
        </a:solidFill>
      </p:bgPr>
    </p:bg>
    <p:spTree>
      <p:nvGrpSpPr>
        <p:cNvPr id="1" name=""/>
        <p:cNvGrpSpPr/>
        <p:nvPr/>
      </p:nvGrpSpPr>
      <p:grpSpPr>
        <a:xfrm>
          <a:off x="0" y="0"/>
          <a:ext cx="0" cy="0"/>
          <a:chOff x="0" y="0"/>
          <a:chExt cx="0" cy="0"/>
        </a:xfrm>
      </p:grpSpPr>
      <p:sp>
        <p:nvSpPr>
          <p:cNvPr id="39" name="Rectangle 4"/>
          <p:cNvSpPr/>
          <p:nvPr/>
        </p:nvSpPr>
        <p:spPr>
          <a:xfrm>
            <a:off x="0" y="0"/>
            <a:ext cx="12191760" cy="685764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0" name="PlaceHolder 1"/>
          <p:cNvSpPr>
            <a:spLocks noGrp="1"/>
          </p:cNvSpPr>
          <p:nvPr>
            <p:ph type="title"/>
          </p:nvPr>
        </p:nvSpPr>
        <p:spPr>
          <a:xfrm>
            <a:off x="1523880" y="3071160"/>
            <a:ext cx="9143640" cy="2380320"/>
          </a:xfrm>
          <a:prstGeom prst="rect">
            <a:avLst/>
          </a:prstGeom>
          <a:noFill/>
          <a:ln w="0">
            <a:noFill/>
          </a:ln>
        </p:spPr>
        <p:txBody>
          <a:bodyPr lIns="90000" rIns="90000" tIns="45000" bIns="45000" anchor="t">
            <a:normAutofit/>
          </a:bodyPr>
          <a:p>
            <a:pPr indent="0" algn="ctr" defTabSz="685800">
              <a:lnSpc>
                <a:spcPct val="90000"/>
              </a:lnSpc>
              <a:buNone/>
            </a:pPr>
            <a:r>
              <a:rPr b="0" lang="en-US" sz="6000" spc="-1" strike="noStrike">
                <a:solidFill>
                  <a:schemeClr val="lt1"/>
                </a:solidFill>
                <a:latin typeface="Georgia"/>
              </a:rPr>
              <a:t>Presentation title</a:t>
            </a:r>
            <a:endParaRPr b="0" lang="en-US" sz="6000" spc="-1" strike="noStrike">
              <a:solidFill>
                <a:schemeClr val="dk1"/>
              </a:solidFill>
              <a:latin typeface="Arial"/>
            </a:endParaRPr>
          </a:p>
        </p:txBody>
      </p:sp>
      <p:pic>
        <p:nvPicPr>
          <p:cNvPr id="41" name="Picture 5" descr="">
            <a:extLst>
              <a:ext uri="{C183D7F6-B498-43B3-948B-1728B52AA6E4}">
                <adec:decorative xmlns:adec="http://schemas.microsoft.com/office/drawing/2017/decorative" val="1"/>
              </a:ext>
            </a:extLst>
          </p:cNvPr>
          <p:cNvPicPr/>
          <p:nvPr/>
        </p:nvPicPr>
        <p:blipFill>
          <a:blip r:embed="rId2"/>
          <a:stretch/>
        </p:blipFill>
        <p:spPr>
          <a:xfrm>
            <a:off x="5559480" y="44640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73" r:id="rId3"/>
  </p:sldLayoutIdLst>
</p:sldMaster>
</file>

<file path=ppt/slideMasters/slideMaster1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09" name="Rectangle 8">
            <a:extLst>
              <a:ext uri="{C183D7F6-B498-43B3-948B-1728B52AA6E4}">
                <adec:decorative xmlns:adec="http://schemas.microsoft.com/office/drawing/2017/decorative" val="1"/>
              </a:ext>
            </a:extLst>
          </p:cNvPr>
          <p:cNvSpPr/>
          <p:nvPr/>
        </p:nvSpPr>
        <p:spPr>
          <a:xfrm>
            <a:off x="6160680" y="1436400"/>
            <a:ext cx="5912640" cy="532476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10"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11" name="PlaceHolder 1"/>
          <p:cNvSpPr>
            <a:spLocks noGrp="1"/>
          </p:cNvSpPr>
          <p:nvPr>
            <p:ph type="body"/>
          </p:nvPr>
        </p:nvSpPr>
        <p:spPr>
          <a:xfrm>
            <a:off x="68400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lt1"/>
                </a:solidFill>
                <a:latin typeface="Arial"/>
              </a:rPr>
              <a:t>Click to add text</a:t>
            </a:r>
            <a:endParaRPr b="0" lang="en-US" sz="2000" spc="-1" strike="noStrike">
              <a:solidFill>
                <a:schemeClr val="dk1"/>
              </a:solidFill>
              <a:latin typeface="Arial"/>
            </a:endParaRPr>
          </a:p>
        </p:txBody>
      </p:sp>
      <p:sp>
        <p:nvSpPr>
          <p:cNvPr id="712" name="PlaceHolder 2"/>
          <p:cNvSpPr>
            <a:spLocks noGrp="1"/>
          </p:cNvSpPr>
          <p:nvPr>
            <p:ph type="body"/>
          </p:nvPr>
        </p:nvSpPr>
        <p:spPr>
          <a:xfrm>
            <a:off x="118440" y="1436400"/>
            <a:ext cx="592272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713"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714" name="Picture 9" descr="">
            <a:extLst>
              <a:ext uri="{C183D7F6-B498-43B3-948B-1728B52AA6E4}">
                <adec:decorative xmlns:adec="http://schemas.microsoft.com/office/drawing/2017/decorative" val="1"/>
              </a:ext>
            </a:extLst>
          </p:cNvPr>
          <p:cNvPicPr/>
          <p:nvPr/>
        </p:nvPicPr>
        <p:blipFill>
          <a:blip r:embed="rId2"/>
          <a:stretch/>
        </p:blipFill>
        <p:spPr>
          <a:xfrm>
            <a:off x="8652960" y="563544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09" r:id="rId3"/>
  </p:sldLayoutIdLst>
</p:sldMaster>
</file>

<file path=ppt/slideMasters/slideMaster1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15" name="Rectangle 9">
            <a:extLst>
              <a:ext uri="{C183D7F6-B498-43B3-948B-1728B52AA6E4}">
                <adec:decorative xmlns:adec="http://schemas.microsoft.com/office/drawing/2017/decorative" val="1"/>
              </a:ext>
            </a:extLst>
          </p:cNvPr>
          <p:cNvSpPr/>
          <p:nvPr/>
        </p:nvSpPr>
        <p:spPr>
          <a:xfrm>
            <a:off x="118440" y="1436400"/>
            <a:ext cx="592308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16" name="Rectangle 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17" name="PlaceHolder 1"/>
          <p:cNvSpPr>
            <a:spLocks noGrp="1"/>
          </p:cNvSpPr>
          <p:nvPr>
            <p:ph type="body"/>
          </p:nvPr>
        </p:nvSpPr>
        <p:spPr>
          <a:xfrm>
            <a:off x="6160680" y="1436400"/>
            <a:ext cx="591264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718" name="PlaceHolder 2"/>
          <p:cNvSpPr>
            <a:spLocks noGrp="1"/>
          </p:cNvSpPr>
          <p:nvPr>
            <p:ph type="body"/>
          </p:nvPr>
        </p:nvSpPr>
        <p:spPr>
          <a:xfrm>
            <a:off x="7902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719"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720" name="Picture 7" descr="">
            <a:extLst>
              <a:ext uri="{C183D7F6-B498-43B3-948B-1728B52AA6E4}">
                <adec:decorative xmlns:adec="http://schemas.microsoft.com/office/drawing/2017/decorative" val="1"/>
              </a:ext>
            </a:extLst>
          </p:cNvPr>
          <p:cNvPicPr/>
          <p:nvPr/>
        </p:nvPicPr>
        <p:blipFill>
          <a:blip r:embed="rId2"/>
          <a:stretch/>
        </p:blipFill>
        <p:spPr>
          <a:xfrm>
            <a:off x="2686680" y="5757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11" r:id="rId3"/>
  </p:sldLayoutIdLst>
</p:sldMaster>
</file>

<file path=ppt/slideMasters/slideMaster1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pic>
        <p:nvPicPr>
          <p:cNvPr id="721" name="Picture 18" descr="">
            <a:extLst>
              <a:ext uri="{C183D7F6-B498-43B3-948B-1728B52AA6E4}">
                <adec:decorative xmlns:adec="http://schemas.microsoft.com/office/drawing/2017/decorative" val="1"/>
              </a:ext>
            </a:extLst>
          </p:cNvPr>
          <p:cNvPicPr/>
          <p:nvPr/>
        </p:nvPicPr>
        <p:blipFill>
          <a:blip r:embed="rId2"/>
          <a:stretch/>
        </p:blipFill>
        <p:spPr>
          <a:xfrm>
            <a:off x="2607480" y="5800680"/>
            <a:ext cx="1063440" cy="700920"/>
          </a:xfrm>
          <a:prstGeom prst="rect">
            <a:avLst/>
          </a:prstGeom>
          <a:ln w="0">
            <a:noFill/>
          </a:ln>
        </p:spPr>
      </p:pic>
      <p:sp>
        <p:nvSpPr>
          <p:cNvPr id="722" name="Rectangle 12">
            <a:extLst>
              <a:ext uri="{C183D7F6-B498-43B3-948B-1728B52AA6E4}">
                <adec:decorative xmlns:adec="http://schemas.microsoft.com/office/drawing/2017/decorative" val="1"/>
              </a:ext>
            </a:extLst>
          </p:cNvPr>
          <p:cNvSpPr/>
          <p:nvPr/>
        </p:nvSpPr>
        <p:spPr>
          <a:xfrm>
            <a:off x="118440" y="1436400"/>
            <a:ext cx="592308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23" name="Rectangle 9">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24" name="PlaceHolder 1"/>
          <p:cNvSpPr>
            <a:spLocks noGrp="1"/>
          </p:cNvSpPr>
          <p:nvPr>
            <p:ph type="body"/>
          </p:nvPr>
        </p:nvSpPr>
        <p:spPr>
          <a:xfrm>
            <a:off x="9859320" y="4210200"/>
            <a:ext cx="2213640" cy="25509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725" name="PlaceHolder 2"/>
          <p:cNvSpPr>
            <a:spLocks noGrp="1"/>
          </p:cNvSpPr>
          <p:nvPr>
            <p:ph type="body"/>
          </p:nvPr>
        </p:nvSpPr>
        <p:spPr>
          <a:xfrm>
            <a:off x="6160680" y="4210200"/>
            <a:ext cx="3579840" cy="25509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726" name="PlaceHolder 3"/>
          <p:cNvSpPr>
            <a:spLocks noGrp="1"/>
          </p:cNvSpPr>
          <p:nvPr>
            <p:ph type="body"/>
          </p:nvPr>
        </p:nvSpPr>
        <p:spPr>
          <a:xfrm>
            <a:off x="6160680" y="1434960"/>
            <a:ext cx="5912640" cy="267948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727" name="PlaceHolder 4"/>
          <p:cNvSpPr>
            <a:spLocks noGrp="1"/>
          </p:cNvSpPr>
          <p:nvPr>
            <p:ph type="body"/>
          </p:nvPr>
        </p:nvSpPr>
        <p:spPr>
          <a:xfrm>
            <a:off x="7902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728" name="PlaceHolder 5"/>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729" name="Picture 11" descr="">
            <a:extLst>
              <a:ext uri="{C183D7F6-B498-43B3-948B-1728B52AA6E4}">
                <adec:decorative xmlns:adec="http://schemas.microsoft.com/office/drawing/2017/decorative" val="1"/>
              </a:ext>
            </a:extLst>
          </p:cNvPr>
          <p:cNvPicPr/>
          <p:nvPr/>
        </p:nvPicPr>
        <p:blipFill>
          <a:blip r:embed="rId3"/>
          <a:stretch/>
        </p:blipFill>
        <p:spPr>
          <a:xfrm>
            <a:off x="2686680" y="5757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13" r:id="rId4"/>
  </p:sldLayoutIdLst>
</p:sldMaster>
</file>

<file path=ppt/slideMasters/slideMaster1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30" name="Rectangle 11">
            <a:extLst>
              <a:ext uri="{C183D7F6-B498-43B3-948B-1728B52AA6E4}">
                <adec:decorative xmlns:adec="http://schemas.microsoft.com/office/drawing/2017/decorative" val="1"/>
              </a:ext>
            </a:extLst>
          </p:cNvPr>
          <p:cNvSpPr/>
          <p:nvPr/>
        </p:nvSpPr>
        <p:spPr>
          <a:xfrm>
            <a:off x="6160680" y="1436400"/>
            <a:ext cx="591264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31"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32" name="PlaceHolder 1"/>
          <p:cNvSpPr>
            <a:spLocks noGrp="1"/>
          </p:cNvSpPr>
          <p:nvPr>
            <p:ph type="body"/>
          </p:nvPr>
        </p:nvSpPr>
        <p:spPr>
          <a:xfrm>
            <a:off x="684576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733" name="PlaceHolder 2"/>
          <p:cNvSpPr>
            <a:spLocks noGrp="1"/>
          </p:cNvSpPr>
          <p:nvPr>
            <p:ph type="body"/>
          </p:nvPr>
        </p:nvSpPr>
        <p:spPr>
          <a:xfrm>
            <a:off x="118440" y="1436400"/>
            <a:ext cx="5923080" cy="5324400"/>
          </a:xfrm>
          <a:prstGeom prst="rect">
            <a:avLst/>
          </a:prstGeom>
          <a:noFill/>
          <a:ln w="0">
            <a:noFill/>
          </a:ln>
        </p:spPr>
        <p:txBody>
          <a:bodyPr lIns="90000" rIns="90000" tIns="3168000" bIns="45000" anchor="t">
            <a:noAutofit/>
          </a:bodyPr>
          <a:p>
            <a:pPr indent="0" algn="ctr" defTabSz="685800">
              <a:lnSpc>
                <a:spcPct val="90000"/>
              </a:lnSpc>
              <a:spcBef>
                <a:spcPts val="751"/>
              </a:spcBef>
              <a:buNone/>
              <a:tabLst>
                <a:tab algn="l" pos="0"/>
              </a:tabLst>
            </a:pPr>
            <a:r>
              <a:rPr b="0" lang="en-US" sz="1500" spc="-1" strike="noStrike">
                <a:solidFill>
                  <a:schemeClr val="lt2"/>
                </a:solidFill>
                <a:latin typeface="Arial"/>
              </a:rPr>
              <a:t>Click to insert content</a:t>
            </a:r>
            <a:endParaRPr b="0" lang="en-US" sz="1500" spc="-1" strike="noStrike">
              <a:solidFill>
                <a:schemeClr val="dk1"/>
              </a:solidFill>
              <a:latin typeface="Arial"/>
            </a:endParaRPr>
          </a:p>
        </p:txBody>
      </p:sp>
      <p:sp>
        <p:nvSpPr>
          <p:cNvPr id="734"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735" name="Picture 8" descr="">
            <a:extLst>
              <a:ext uri="{C183D7F6-B498-43B3-948B-1728B52AA6E4}">
                <adec:decorative xmlns:adec="http://schemas.microsoft.com/office/drawing/2017/decorative" val="1"/>
              </a:ext>
            </a:extLst>
          </p:cNvPr>
          <p:cNvPicPr/>
          <p:nvPr/>
        </p:nvPicPr>
        <p:blipFill>
          <a:blip r:embed="rId2"/>
          <a:stretch/>
        </p:blipFill>
        <p:spPr>
          <a:xfrm>
            <a:off x="8723160" y="5721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15" r:id="rId3"/>
  </p:sldLayoutIdLst>
</p:sldMaster>
</file>

<file path=ppt/slideMasters/slideMaster1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36" name="Rectangle 14">
            <a:extLst>
              <a:ext uri="{C183D7F6-B498-43B3-948B-1728B52AA6E4}">
                <adec:decorative xmlns:adec="http://schemas.microsoft.com/office/drawing/2017/decorative" val="1"/>
              </a:ext>
            </a:extLst>
          </p:cNvPr>
          <p:cNvSpPr/>
          <p:nvPr/>
        </p:nvSpPr>
        <p:spPr>
          <a:xfrm>
            <a:off x="4133160" y="1437120"/>
            <a:ext cx="7945920" cy="2907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37" name="Rectangle 28">
            <a:extLst>
              <a:ext uri="{C183D7F6-B498-43B3-948B-1728B52AA6E4}">
                <adec:decorative xmlns:adec="http://schemas.microsoft.com/office/drawing/2017/decorative" val="1"/>
              </a:ext>
            </a:extLst>
          </p:cNvPr>
          <p:cNvSpPr/>
          <p:nvPr/>
        </p:nvSpPr>
        <p:spPr>
          <a:xfrm>
            <a:off x="118440" y="3747600"/>
            <a:ext cx="3897720" cy="301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38"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39" name="PlaceHolder 1"/>
          <p:cNvSpPr>
            <a:spLocks noGrp="1"/>
          </p:cNvSpPr>
          <p:nvPr>
            <p:ph type="body"/>
          </p:nvPr>
        </p:nvSpPr>
        <p:spPr>
          <a:xfrm>
            <a:off x="8167680" y="4435560"/>
            <a:ext cx="3911400" cy="23256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40" name="PlaceHolder 2"/>
          <p:cNvSpPr>
            <a:spLocks noGrp="1"/>
          </p:cNvSpPr>
          <p:nvPr>
            <p:ph type="body"/>
          </p:nvPr>
        </p:nvSpPr>
        <p:spPr>
          <a:xfrm>
            <a:off x="4145040" y="4435560"/>
            <a:ext cx="3903480" cy="23256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41" name="PlaceHolder 3"/>
          <p:cNvSpPr>
            <a:spLocks noGrp="1"/>
          </p:cNvSpPr>
          <p:nvPr>
            <p:ph type="body"/>
          </p:nvPr>
        </p:nvSpPr>
        <p:spPr>
          <a:xfrm>
            <a:off x="488160" y="41306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742" name="PlaceHolder 4"/>
          <p:cNvSpPr>
            <a:spLocks noGrp="1"/>
          </p:cNvSpPr>
          <p:nvPr>
            <p:ph type="body"/>
          </p:nvPr>
        </p:nvSpPr>
        <p:spPr>
          <a:xfrm>
            <a:off x="4501080" y="1765440"/>
            <a:ext cx="725904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743" name="PlaceHolder 5"/>
          <p:cNvSpPr>
            <a:spLocks noGrp="1"/>
          </p:cNvSpPr>
          <p:nvPr>
            <p:ph type="body"/>
          </p:nvPr>
        </p:nvSpPr>
        <p:spPr>
          <a:xfrm>
            <a:off x="134280" y="1436040"/>
            <a:ext cx="3881880" cy="22212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44" name="PlaceHolder 6"/>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917" r:id="rId2"/>
  </p:sldLayoutIdLst>
</p:sldMaster>
</file>

<file path=ppt/slideMasters/slideMaster1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45" name="Rectangle 19">
            <a:extLst>
              <a:ext uri="{C183D7F6-B498-43B3-948B-1728B52AA6E4}">
                <adec:decorative xmlns:adec="http://schemas.microsoft.com/office/drawing/2017/decorative" val="1"/>
              </a:ext>
            </a:extLst>
          </p:cNvPr>
          <p:cNvSpPr/>
          <p:nvPr/>
        </p:nvSpPr>
        <p:spPr>
          <a:xfrm>
            <a:off x="118440" y="3747600"/>
            <a:ext cx="3897720" cy="301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46" name="Rectangle 14">
            <a:extLst>
              <a:ext uri="{C183D7F6-B498-43B3-948B-1728B52AA6E4}">
                <adec:decorative xmlns:adec="http://schemas.microsoft.com/office/drawing/2017/decorative" val="1"/>
              </a:ext>
            </a:extLst>
          </p:cNvPr>
          <p:cNvSpPr/>
          <p:nvPr/>
        </p:nvSpPr>
        <p:spPr>
          <a:xfrm>
            <a:off x="4133160" y="1436040"/>
            <a:ext cx="3915360" cy="2918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47" name="Rectangle 15">
            <a:extLst>
              <a:ext uri="{C183D7F6-B498-43B3-948B-1728B52AA6E4}">
                <adec:decorative xmlns:adec="http://schemas.microsoft.com/office/drawing/2017/decorative" val="1"/>
              </a:ext>
            </a:extLst>
          </p:cNvPr>
          <p:cNvSpPr/>
          <p:nvPr/>
        </p:nvSpPr>
        <p:spPr>
          <a:xfrm>
            <a:off x="8165520" y="1434960"/>
            <a:ext cx="3897720" cy="2918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48" name="Rectangle 11">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49" name="PlaceHolder 1"/>
          <p:cNvSpPr>
            <a:spLocks noGrp="1"/>
          </p:cNvSpPr>
          <p:nvPr>
            <p:ph type="body"/>
          </p:nvPr>
        </p:nvSpPr>
        <p:spPr>
          <a:xfrm>
            <a:off x="4133160" y="4434480"/>
            <a:ext cx="7930080" cy="232668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50" name="PlaceHolder 2"/>
          <p:cNvSpPr>
            <a:spLocks noGrp="1"/>
          </p:cNvSpPr>
          <p:nvPr>
            <p:ph type="body"/>
          </p:nvPr>
        </p:nvSpPr>
        <p:spPr>
          <a:xfrm>
            <a:off x="488160" y="41306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751" name="PlaceHolder 3"/>
          <p:cNvSpPr>
            <a:spLocks noGrp="1"/>
          </p:cNvSpPr>
          <p:nvPr>
            <p:ph type="body"/>
          </p:nvPr>
        </p:nvSpPr>
        <p:spPr>
          <a:xfrm>
            <a:off x="8556480" y="17654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752" name="PlaceHolder 4"/>
          <p:cNvSpPr>
            <a:spLocks noGrp="1"/>
          </p:cNvSpPr>
          <p:nvPr>
            <p:ph type="body"/>
          </p:nvPr>
        </p:nvSpPr>
        <p:spPr>
          <a:xfrm>
            <a:off x="4501080" y="17654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753" name="PlaceHolder 5"/>
          <p:cNvSpPr>
            <a:spLocks noGrp="1"/>
          </p:cNvSpPr>
          <p:nvPr>
            <p:ph type="body"/>
          </p:nvPr>
        </p:nvSpPr>
        <p:spPr>
          <a:xfrm>
            <a:off x="134280" y="1436040"/>
            <a:ext cx="3881880" cy="22212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54" name="PlaceHolder 6"/>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919" r:id="rId2"/>
  </p:sldLayoutIdLst>
</p:sldMaster>
</file>

<file path=ppt/slideMasters/slideMaster1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55" name="Rectangle 14">
            <a:extLst>
              <a:ext uri="{C183D7F6-B498-43B3-948B-1728B52AA6E4}">
                <adec:decorative xmlns:adec="http://schemas.microsoft.com/office/drawing/2017/decorative" val="1"/>
              </a:ext>
            </a:extLst>
          </p:cNvPr>
          <p:cNvSpPr/>
          <p:nvPr/>
        </p:nvSpPr>
        <p:spPr>
          <a:xfrm>
            <a:off x="118440" y="1437120"/>
            <a:ext cx="3912120" cy="2614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56" name="Rectangle 12">
            <a:extLst>
              <a:ext uri="{C183D7F6-B498-43B3-948B-1728B52AA6E4}">
                <adec:decorative xmlns:adec="http://schemas.microsoft.com/office/drawing/2017/decorative" val="1"/>
              </a:ext>
            </a:extLst>
          </p:cNvPr>
          <p:cNvSpPr/>
          <p:nvPr/>
        </p:nvSpPr>
        <p:spPr>
          <a:xfrm>
            <a:off x="4149360" y="1437120"/>
            <a:ext cx="3900960" cy="2614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57" name="Rectangle 19">
            <a:extLst>
              <a:ext uri="{C183D7F6-B498-43B3-948B-1728B52AA6E4}">
                <adec:decorative xmlns:adec="http://schemas.microsoft.com/office/drawing/2017/decorative" val="1"/>
              </a:ext>
            </a:extLst>
          </p:cNvPr>
          <p:cNvSpPr/>
          <p:nvPr/>
        </p:nvSpPr>
        <p:spPr>
          <a:xfrm>
            <a:off x="8169120" y="4130640"/>
            <a:ext cx="3909960" cy="2630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58" name="PlaceHolder 1"/>
          <p:cNvSpPr>
            <a:spLocks noGrp="1"/>
          </p:cNvSpPr>
          <p:nvPr>
            <p:ph type="body"/>
          </p:nvPr>
        </p:nvSpPr>
        <p:spPr>
          <a:xfrm>
            <a:off x="8543520" y="4486320"/>
            <a:ext cx="3180960" cy="195552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759" name="PlaceHolder 2"/>
          <p:cNvSpPr>
            <a:spLocks noGrp="1"/>
          </p:cNvSpPr>
          <p:nvPr>
            <p:ph type="body"/>
          </p:nvPr>
        </p:nvSpPr>
        <p:spPr>
          <a:xfrm>
            <a:off x="4149360" y="4130640"/>
            <a:ext cx="3900960" cy="263052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60" name="PlaceHolder 3"/>
          <p:cNvSpPr>
            <a:spLocks noGrp="1"/>
          </p:cNvSpPr>
          <p:nvPr>
            <p:ph type="body"/>
          </p:nvPr>
        </p:nvSpPr>
        <p:spPr>
          <a:xfrm>
            <a:off x="118440" y="4122360"/>
            <a:ext cx="3904560" cy="26388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61" name="PlaceHolder 4"/>
          <p:cNvSpPr>
            <a:spLocks noGrp="1"/>
          </p:cNvSpPr>
          <p:nvPr>
            <p:ph type="body"/>
          </p:nvPr>
        </p:nvSpPr>
        <p:spPr>
          <a:xfrm>
            <a:off x="8169120" y="1437120"/>
            <a:ext cx="3909960" cy="261468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62" name="PlaceHolder 5"/>
          <p:cNvSpPr>
            <a:spLocks noGrp="1"/>
          </p:cNvSpPr>
          <p:nvPr>
            <p:ph type="body"/>
          </p:nvPr>
        </p:nvSpPr>
        <p:spPr>
          <a:xfrm>
            <a:off x="4452840" y="1765440"/>
            <a:ext cx="3141720" cy="19821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763" name="PlaceHolder 6"/>
          <p:cNvSpPr>
            <a:spLocks noGrp="1"/>
          </p:cNvSpPr>
          <p:nvPr>
            <p:ph type="body"/>
          </p:nvPr>
        </p:nvSpPr>
        <p:spPr>
          <a:xfrm>
            <a:off x="448920" y="1765440"/>
            <a:ext cx="3141720" cy="19821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764" name="Rectangle 13">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65" name="PlaceHolder 7"/>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921" r:id="rId2"/>
  </p:sldLayoutIdLst>
</p:sldMaster>
</file>

<file path=ppt/slideMasters/slideMaster1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66" name="Rectangle 2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67" name="PlaceHolder 1"/>
          <p:cNvSpPr>
            <a:spLocks noGrp="1"/>
          </p:cNvSpPr>
          <p:nvPr>
            <p:ph type="body"/>
          </p:nvPr>
        </p:nvSpPr>
        <p:spPr>
          <a:xfrm>
            <a:off x="616140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768"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769"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770"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23" r:id="rId3"/>
  </p:sldLayoutIdLst>
</p:sldMaster>
</file>

<file path=ppt/slideMasters/slideMaster1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71" name="PlaceHolder 1">
            <a:extLst>
              <a:ext uri="{C183D7F6-B498-43B3-948B-1728B52AA6E4}">
                <adec:decorative xmlns:adec="http://schemas.microsoft.com/office/drawing/2017/decorative" val="1"/>
              </a:ext>
            </a:extLst>
          </p:cNvPr>
          <p:cNvSpPr>
            <a:spLocks noGrp="1"/>
          </p:cNvSpPr>
          <p:nvPr>
            <p:ph type="body"/>
          </p:nvPr>
        </p:nvSpPr>
        <p:spPr>
          <a:xfrm>
            <a:off x="8171640" y="4136040"/>
            <a:ext cx="3901680" cy="262512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72" name="PlaceHolder 2"/>
          <p:cNvSpPr>
            <a:spLocks noGrp="1"/>
          </p:cNvSpPr>
          <p:nvPr>
            <p:ph type="body"/>
          </p:nvPr>
        </p:nvSpPr>
        <p:spPr>
          <a:xfrm>
            <a:off x="854388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773" name="PlaceHolder 3">
            <a:extLst>
              <a:ext uri="{C183D7F6-B498-43B3-948B-1728B52AA6E4}">
                <adec:decorative xmlns:adec="http://schemas.microsoft.com/office/drawing/2017/decorative" val="1"/>
              </a:ext>
            </a:extLst>
          </p:cNvPr>
          <p:cNvSpPr>
            <a:spLocks noGrp="1"/>
          </p:cNvSpPr>
          <p:nvPr>
            <p:ph type="body"/>
          </p:nvPr>
        </p:nvSpPr>
        <p:spPr>
          <a:xfrm>
            <a:off x="4145040" y="4138200"/>
            <a:ext cx="3907440" cy="262296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74" name="PlaceHolder 4"/>
          <p:cNvSpPr>
            <a:spLocks noGrp="1"/>
          </p:cNvSpPr>
          <p:nvPr>
            <p:ph type="body"/>
          </p:nvPr>
        </p:nvSpPr>
        <p:spPr>
          <a:xfrm>
            <a:off x="450540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775" name="PlaceHolder 5">
            <a:extLst>
              <a:ext uri="{C183D7F6-B498-43B3-948B-1728B52AA6E4}">
                <adec:decorative xmlns:adec="http://schemas.microsoft.com/office/drawing/2017/decorative" val="1"/>
              </a:ext>
            </a:extLst>
          </p:cNvPr>
          <p:cNvSpPr>
            <a:spLocks noGrp="1"/>
          </p:cNvSpPr>
          <p:nvPr>
            <p:ph type="body"/>
          </p:nvPr>
        </p:nvSpPr>
        <p:spPr>
          <a:xfrm>
            <a:off x="118440" y="4138200"/>
            <a:ext cx="3907440" cy="262836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76" name="PlaceHolder 6"/>
          <p:cNvSpPr>
            <a:spLocks noGrp="1"/>
          </p:cNvSpPr>
          <p:nvPr>
            <p:ph type="body"/>
          </p:nvPr>
        </p:nvSpPr>
        <p:spPr>
          <a:xfrm>
            <a:off x="48996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777" name="PlaceHolder 7">
            <a:extLst>
              <a:ext uri="{C183D7F6-B498-43B3-948B-1728B52AA6E4}">
                <adec:decorative xmlns:adec="http://schemas.microsoft.com/office/drawing/2017/decorative" val="1"/>
              </a:ext>
            </a:extLst>
          </p:cNvPr>
          <p:cNvSpPr>
            <a:spLocks noGrp="1"/>
          </p:cNvSpPr>
          <p:nvPr>
            <p:ph type="body"/>
          </p:nvPr>
        </p:nvSpPr>
        <p:spPr>
          <a:xfrm>
            <a:off x="8171640" y="1437120"/>
            <a:ext cx="390168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78" name="PlaceHolder 8"/>
          <p:cNvSpPr>
            <a:spLocks noGrp="1"/>
          </p:cNvSpPr>
          <p:nvPr>
            <p:ph type="body"/>
          </p:nvPr>
        </p:nvSpPr>
        <p:spPr>
          <a:xfrm>
            <a:off x="854244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779" name="PlaceHolder 9">
            <a:extLst>
              <a:ext uri="{C183D7F6-B498-43B3-948B-1728B52AA6E4}">
                <adec:decorative xmlns:adec="http://schemas.microsoft.com/office/drawing/2017/decorative" val="1"/>
              </a:ext>
            </a:extLst>
          </p:cNvPr>
          <p:cNvSpPr>
            <a:spLocks noGrp="1"/>
          </p:cNvSpPr>
          <p:nvPr>
            <p:ph type="body"/>
          </p:nvPr>
        </p:nvSpPr>
        <p:spPr>
          <a:xfrm>
            <a:off x="4145040" y="1437120"/>
            <a:ext cx="390744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80" name="PlaceHolder 10"/>
          <p:cNvSpPr>
            <a:spLocks noGrp="1"/>
          </p:cNvSpPr>
          <p:nvPr>
            <p:ph type="body"/>
          </p:nvPr>
        </p:nvSpPr>
        <p:spPr>
          <a:xfrm>
            <a:off x="450360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781" name="PlaceHolder 11">
            <a:extLst>
              <a:ext uri="{C183D7F6-B498-43B3-948B-1728B52AA6E4}">
                <adec:decorative xmlns:adec="http://schemas.microsoft.com/office/drawing/2017/decorative" val="1"/>
              </a:ext>
            </a:extLst>
          </p:cNvPr>
          <p:cNvSpPr>
            <a:spLocks noGrp="1"/>
          </p:cNvSpPr>
          <p:nvPr>
            <p:ph type="body"/>
          </p:nvPr>
        </p:nvSpPr>
        <p:spPr>
          <a:xfrm>
            <a:off x="118440" y="1437120"/>
            <a:ext cx="390744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782" name="PlaceHolder 12"/>
          <p:cNvSpPr>
            <a:spLocks noGrp="1"/>
          </p:cNvSpPr>
          <p:nvPr>
            <p:ph type="body"/>
          </p:nvPr>
        </p:nvSpPr>
        <p:spPr>
          <a:xfrm>
            <a:off x="48816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783" name="Rectangle 23">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84" name="PlaceHolder 1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925" r:id="rId2"/>
  </p:sldLayoutIdLst>
</p:sldMaster>
</file>

<file path=ppt/slideMasters/slideMaster1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85" name="Rectangle 5">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86" name="PlaceHolder 1"/>
          <p:cNvSpPr>
            <a:spLocks noGrp="1"/>
          </p:cNvSpPr>
          <p:nvPr>
            <p:ph type="body"/>
          </p:nvPr>
        </p:nvSpPr>
        <p:spPr>
          <a:xfrm>
            <a:off x="664560" y="1771560"/>
            <a:ext cx="1085940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787"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788"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27" r:id="rId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2060640" y="2782440"/>
            <a:ext cx="8070480" cy="1235160"/>
          </a:xfrm>
          <a:prstGeom prst="rect">
            <a:avLst/>
          </a:prstGeom>
          <a:solidFill>
            <a:srgbClr val="d0d3d4"/>
          </a:solidFill>
          <a:ln w="0">
            <a:noFill/>
          </a:ln>
        </p:spPr>
        <p:txBody>
          <a:bodyPr lIns="90000" rIns="90000" tIns="45000" bIns="45000" anchor="t">
            <a:noAutofit/>
          </a:bodyPr>
          <a:p>
            <a:pPr indent="0" algn="ctr" defTabSz="685800">
              <a:lnSpc>
                <a:spcPct val="90000"/>
              </a:lnSpc>
              <a:buNone/>
            </a:pPr>
            <a:r>
              <a:rPr b="0" lang="en-US" sz="6000" spc="-1" strike="noStrike">
                <a:solidFill>
                  <a:schemeClr val="dk1"/>
                </a:solidFill>
                <a:latin typeface="Georgia"/>
              </a:rPr>
              <a:t>Presentation title</a:t>
            </a:r>
            <a:endParaRPr b="0" lang="en-US" sz="6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Lst>
</p:sldMaster>
</file>

<file path=ppt/slideMasters/slideMaster1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89"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90" name="PlaceHolder 1"/>
          <p:cNvSpPr>
            <a:spLocks noGrp="1"/>
          </p:cNvSpPr>
          <p:nvPr>
            <p:ph type="body"/>
          </p:nvPr>
        </p:nvSpPr>
        <p:spPr>
          <a:xfrm>
            <a:off x="616140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791" name="PlaceHolder 2"/>
          <p:cNvSpPr>
            <a:spLocks noGrp="1"/>
          </p:cNvSpPr>
          <p:nvPr>
            <p:ph type="body"/>
          </p:nvPr>
        </p:nvSpPr>
        <p:spPr>
          <a:xfrm>
            <a:off x="66456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792"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793"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29" r:id="rId3"/>
  </p:sldLayoutIdLst>
</p:sldMaster>
</file>

<file path=ppt/slideMasters/slideMaster1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94"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95" name="PlaceHolder 1"/>
          <p:cNvSpPr>
            <a:spLocks noGrp="1"/>
          </p:cNvSpPr>
          <p:nvPr>
            <p:ph type="body"/>
          </p:nvPr>
        </p:nvSpPr>
        <p:spPr>
          <a:xfrm>
            <a:off x="6167520" y="1770840"/>
            <a:ext cx="5328720" cy="3745440"/>
          </a:xfrm>
          <a:prstGeom prst="rect">
            <a:avLst/>
          </a:prstGeom>
          <a:noFill/>
          <a:ln w="0">
            <a:noFill/>
          </a:ln>
        </p:spPr>
        <p:txBody>
          <a:bodyPr lIns="90000" rIns="90000" tIns="2304000" bIns="45000" anchor="t">
            <a:noAutofit/>
          </a:bodyPr>
          <a:p>
            <a:pPr indent="0" algn="ctr" defTabSz="685800">
              <a:lnSpc>
                <a:spcPct val="90000"/>
              </a:lnSpc>
              <a:spcBef>
                <a:spcPts val="751"/>
              </a:spcBef>
              <a:buNone/>
              <a:tabLst>
                <a:tab algn="l" pos="0"/>
              </a:tabLst>
            </a:pPr>
            <a:r>
              <a:rPr b="0" lang="en-US" sz="1350" spc="-1" strike="noStrike">
                <a:solidFill>
                  <a:schemeClr val="lt2"/>
                </a:solidFill>
                <a:latin typeface="Arial"/>
              </a:rPr>
              <a:t>Click to insert content</a:t>
            </a:r>
            <a:endParaRPr b="0" lang="en-US" sz="1350" spc="-1" strike="noStrike">
              <a:solidFill>
                <a:schemeClr val="dk1"/>
              </a:solidFill>
              <a:latin typeface="Arial"/>
            </a:endParaRPr>
          </a:p>
        </p:txBody>
      </p:sp>
      <p:sp>
        <p:nvSpPr>
          <p:cNvPr id="796"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797"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798"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31" r:id="rId3"/>
  </p:sldLayoutIdLst>
</p:sldMaster>
</file>

<file path=ppt/slideMasters/slideMaster14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99" name="Rectangle 6">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800" name="PlaceHolder 1"/>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801"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802"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33" r:id="rId3"/>
  </p:sldLayoutIdLst>
</p:sldMaster>
</file>

<file path=ppt/slideMasters/slideMaster14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803" name="Rectangle 9">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804" name="PlaceHolder 1"/>
          <p:cNvSpPr>
            <a:spLocks noGrp="1"/>
          </p:cNvSpPr>
          <p:nvPr>
            <p:ph type="body"/>
          </p:nvPr>
        </p:nvSpPr>
        <p:spPr>
          <a:xfrm>
            <a:off x="61614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805"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806"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807" name="Picture 8"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35" r:id="rId3"/>
  </p:sldLayoutIdLst>
</p:sldMaster>
</file>

<file path=ppt/slideMasters/slideMaster14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808" name="Rectangle 6">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809" name="PlaceHolder 1"/>
          <p:cNvSpPr>
            <a:spLocks noGrp="1"/>
          </p:cNvSpPr>
          <p:nvPr>
            <p:ph type="body"/>
          </p:nvPr>
        </p:nvSpPr>
        <p:spPr>
          <a:xfrm>
            <a:off x="667800" y="1771560"/>
            <a:ext cx="10856160" cy="3739680"/>
          </a:xfrm>
          <a:prstGeom prst="rect">
            <a:avLst/>
          </a:prstGeom>
          <a:noFill/>
          <a:ln w="0">
            <a:noFill/>
          </a:ln>
        </p:spPr>
        <p:txBody>
          <a:bodyPr numCol="3" spcCol="14400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810"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811"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37" r:id="rId3"/>
  </p:sldLayoutIdLst>
</p:sldMaster>
</file>

<file path=ppt/slideMasters/slideMaster14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812" name="Rectangle 5">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813" name="PlaceHolder 1"/>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814" name="Picture 4"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939" r:id="rId3"/>
  </p:sldLayoutIdLst>
</p:sldMaster>
</file>

<file path=ppt/slideMasters/slideMaster14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15" name="Google Shape;10;p2"/>
          <p:cNvSpPr/>
          <p:nvPr/>
        </p:nvSpPr>
        <p:spPr>
          <a:xfrm>
            <a:off x="264960" y="264960"/>
            <a:ext cx="11662200" cy="6347160"/>
          </a:xfrm>
          <a:prstGeom prst="frame">
            <a:avLst>
              <a:gd name="adj1" fmla="val 4126"/>
            </a:avLst>
          </a:prstGeom>
          <a:solidFill>
            <a:srgbClr val="000000"/>
          </a:solidFill>
          <a:ln w="0">
            <a:noFill/>
          </a:ln>
        </p:spPr>
        <p:style>
          <a:lnRef idx="0"/>
          <a:fillRef idx="0"/>
          <a:effectRef idx="0"/>
          <a:fontRef idx="minor"/>
        </p:style>
        <p:txBody>
          <a:bodyPr lIns="122040" rIns="122040" tIns="122040" bIns="122040" anchor="ctr">
            <a:noAutofit/>
          </a:bodyPr>
          <a:p>
            <a:pPr defTabSz="914400">
              <a:lnSpc>
                <a:spcPct val="100000"/>
              </a:lnSpc>
              <a:tabLst>
                <a:tab algn="l" pos="0"/>
              </a:tabLst>
            </a:pPr>
            <a:endParaRPr b="0" lang="en-US" sz="2530" spc="-1" strike="noStrike">
              <a:solidFill>
                <a:schemeClr val="dk1"/>
              </a:solidFill>
              <a:latin typeface="Arial"/>
            </a:endParaRPr>
          </a:p>
        </p:txBody>
      </p:sp>
      <p:sp>
        <p:nvSpPr>
          <p:cNvPr id="816" name="PlaceHolder 1"/>
          <p:cNvSpPr>
            <a:spLocks noGrp="1"/>
          </p:cNvSpPr>
          <p:nvPr>
            <p:ph type="title"/>
          </p:nvPr>
        </p:nvSpPr>
        <p:spPr>
          <a:xfrm>
            <a:off x="1398240" y="4078080"/>
            <a:ext cx="6551640" cy="1546200"/>
          </a:xfrm>
          <a:prstGeom prst="rect">
            <a:avLst/>
          </a:prstGeom>
          <a:noFill/>
          <a:ln w="0">
            <a:noFill/>
          </a:ln>
        </p:spPr>
        <p:txBody>
          <a:bodyPr lIns="91440" rIns="91440" tIns="91440" bIns="91440" anchor="b">
            <a:noAutofit/>
          </a:bodyPr>
          <a:p>
            <a:pPr indent="0">
              <a:buNone/>
            </a:pPr>
            <a:r>
              <a:rPr b="0" lang="en-US" sz="6400" spc="-1" strike="noStrike">
                <a:solidFill>
                  <a:schemeClr val="dk1"/>
                </a:solidFill>
                <a:latin typeface="Arial"/>
              </a:rPr>
              <a:t>Click to edit the title text format</a:t>
            </a:r>
            <a:endParaRPr b="0" lang="en-US" sz="64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941" r:id="rId2"/>
  </p:sldLayoutIdLst>
</p:sldMaster>
</file>

<file path=ppt/slideMasters/slideMaster14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19" name="Google Shape;52;p11"/>
          <p:cNvSpPr/>
          <p:nvPr/>
        </p:nvSpPr>
        <p:spPr>
          <a:xfrm>
            <a:off x="264960" y="264960"/>
            <a:ext cx="11662200" cy="6347160"/>
          </a:xfrm>
          <a:prstGeom prst="frame">
            <a:avLst>
              <a:gd name="adj1" fmla="val 4126"/>
            </a:avLst>
          </a:prstGeom>
          <a:solidFill>
            <a:srgbClr val="ffffff"/>
          </a:solidFill>
          <a:ln w="0">
            <a:noFill/>
          </a:ln>
        </p:spPr>
        <p:style>
          <a:lnRef idx="0"/>
          <a:fillRef idx="0"/>
          <a:effectRef idx="0"/>
          <a:fontRef idx="minor"/>
        </p:style>
        <p:txBody>
          <a:bodyPr lIns="122040" rIns="122040" tIns="122040" bIns="122040" anchor="ctr">
            <a:noAutofit/>
          </a:bodyPr>
          <a:p>
            <a:pPr defTabSz="914400">
              <a:lnSpc>
                <a:spcPct val="100000"/>
              </a:lnSpc>
              <a:tabLst>
                <a:tab algn="l" pos="0"/>
              </a:tabLst>
            </a:pPr>
            <a:endParaRPr b="0" lang="en-US" sz="2530" spc="-1" strike="noStrike">
              <a:solidFill>
                <a:schemeClr val="dk1"/>
              </a:solidFill>
              <a:latin typeface="Arial"/>
            </a:endParaRPr>
          </a:p>
        </p:txBody>
      </p:sp>
      <p:sp>
        <p:nvSpPr>
          <p:cNvPr id="820" name="PlaceHolder 1"/>
          <p:cNvSpPr>
            <a:spLocks noGrp="1"/>
          </p:cNvSpPr>
          <p:nvPr>
            <p:ph type="sldNum" idx="1"/>
          </p:nvPr>
        </p:nvSpPr>
        <p:spPr>
          <a:xfrm>
            <a:off x="10879200" y="5857560"/>
            <a:ext cx="731160" cy="524520"/>
          </a:xfrm>
          <a:prstGeom prst="rect">
            <a:avLst/>
          </a:prstGeom>
          <a:noFill/>
          <a:ln w="0">
            <a:noFill/>
          </a:ln>
        </p:spPr>
        <p:txBody>
          <a:bodyPr lIns="91440" rIns="91440" tIns="91440" bIns="91440" anchor="ctr">
            <a:noAutofit/>
          </a:bodyPr>
          <a:lstStyle>
            <a:lvl1pPr indent="0" algn="r" defTabSz="914400">
              <a:lnSpc>
                <a:spcPct val="100000"/>
              </a:lnSpc>
              <a:buNone/>
              <a:tabLst>
                <a:tab algn="l" pos="0"/>
              </a:tabLst>
              <a:defRPr b="1" lang="en" sz="1729" spc="-1" strike="noStrike">
                <a:solidFill>
                  <a:schemeClr val="dk1"/>
                </a:solidFill>
                <a:latin typeface="Work Sans"/>
                <a:ea typeface="Work Sans"/>
              </a:defRPr>
            </a:lvl1pPr>
          </a:lstStyle>
          <a:p>
            <a:pPr indent="0" algn="r" defTabSz="914400">
              <a:lnSpc>
                <a:spcPct val="100000"/>
              </a:lnSpc>
              <a:buNone/>
              <a:tabLst>
                <a:tab algn="l" pos="0"/>
              </a:tabLst>
            </a:pPr>
            <a:fld id="{AC584365-EF02-4E7F-97FD-2EE65EE6EBB6}" type="slidenum">
              <a:rPr b="1" lang="en" sz="1729" spc="-1" strike="noStrike">
                <a:solidFill>
                  <a:schemeClr val="dk1"/>
                </a:solidFill>
                <a:latin typeface="Work Sans"/>
                <a:ea typeface="Work Sans"/>
              </a:rPr>
              <a:t>&lt;number&gt;</a:t>
            </a:fld>
            <a:endParaRPr b="0" lang="en-GB" sz="1729"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943" r:id="rId2"/>
  </p:sldLayoutIdLst>
</p:sldMaster>
</file>

<file path=ppt/slideMasters/slideMaster14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21" name="Google Shape;13;p3"/>
          <p:cNvSpPr/>
          <p:nvPr/>
        </p:nvSpPr>
        <p:spPr>
          <a:xfrm>
            <a:off x="264960" y="264960"/>
            <a:ext cx="11662200" cy="6347160"/>
          </a:xfrm>
          <a:prstGeom prst="frame">
            <a:avLst>
              <a:gd name="adj1" fmla="val 4126"/>
            </a:avLst>
          </a:prstGeom>
          <a:solidFill>
            <a:srgbClr val="000000"/>
          </a:solidFill>
          <a:ln w="0">
            <a:noFill/>
          </a:ln>
        </p:spPr>
        <p:style>
          <a:lnRef idx="0"/>
          <a:fillRef idx="0"/>
          <a:effectRef idx="0"/>
          <a:fontRef idx="minor"/>
        </p:style>
        <p:txBody>
          <a:bodyPr lIns="122040" rIns="122040" tIns="122040" bIns="122040" anchor="ctr">
            <a:noAutofit/>
          </a:bodyPr>
          <a:p>
            <a:pPr defTabSz="914400">
              <a:lnSpc>
                <a:spcPct val="100000"/>
              </a:lnSpc>
              <a:tabLst>
                <a:tab algn="l" pos="0"/>
              </a:tabLst>
            </a:pPr>
            <a:endParaRPr b="0" lang="en-US" sz="2530" spc="-1" strike="noStrike">
              <a:solidFill>
                <a:schemeClr val="dk1"/>
              </a:solidFill>
              <a:latin typeface="Arial"/>
            </a:endParaRPr>
          </a:p>
        </p:txBody>
      </p:sp>
      <p:sp>
        <p:nvSpPr>
          <p:cNvPr id="822" name="PlaceHolder 1"/>
          <p:cNvSpPr>
            <a:spLocks noGrp="1"/>
          </p:cNvSpPr>
          <p:nvPr>
            <p:ph type="title"/>
          </p:nvPr>
        </p:nvSpPr>
        <p:spPr>
          <a:xfrm>
            <a:off x="1350360" y="3330360"/>
            <a:ext cx="6599520" cy="1546200"/>
          </a:xfrm>
          <a:prstGeom prst="rect">
            <a:avLst/>
          </a:prstGeom>
          <a:noFill/>
          <a:ln w="0">
            <a:noFill/>
          </a:ln>
        </p:spPr>
        <p:txBody>
          <a:bodyPr lIns="91440" rIns="91440" tIns="91440" bIns="91440" anchor="b">
            <a:noAutofit/>
          </a:bodyPr>
          <a:p>
            <a:pPr indent="0">
              <a:buNone/>
            </a:pPr>
            <a:r>
              <a:rPr b="0" lang="en-US" sz="4000" spc="-1" strike="noStrike">
                <a:solidFill>
                  <a:schemeClr val="dk1"/>
                </a:solidFill>
                <a:latin typeface="Arial"/>
              </a:rPr>
              <a:t>Click to edit the title text format</a:t>
            </a:r>
            <a:endParaRPr b="0" lang="en-US" sz="4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945" r:id="rId2"/>
  </p:sldLayoutIdLst>
</p:sldMaster>
</file>

<file path=ppt/slideMasters/slideMaster14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23" name="Google Shape;17;p4"/>
          <p:cNvSpPr/>
          <p:nvPr/>
        </p:nvSpPr>
        <p:spPr>
          <a:xfrm>
            <a:off x="264960" y="264960"/>
            <a:ext cx="11662200" cy="6347160"/>
          </a:xfrm>
          <a:prstGeom prst="frame">
            <a:avLst>
              <a:gd name="adj1" fmla="val 4126"/>
            </a:avLst>
          </a:prstGeom>
          <a:solidFill>
            <a:srgbClr val="000000"/>
          </a:solidFill>
          <a:ln w="0">
            <a:noFill/>
          </a:ln>
        </p:spPr>
        <p:style>
          <a:lnRef idx="0"/>
          <a:fillRef idx="0"/>
          <a:effectRef idx="0"/>
          <a:fontRef idx="minor"/>
        </p:style>
        <p:txBody>
          <a:bodyPr lIns="122040" rIns="122040" tIns="122040" bIns="122040" anchor="ctr">
            <a:noAutofit/>
          </a:bodyPr>
          <a:p>
            <a:pPr defTabSz="914400">
              <a:lnSpc>
                <a:spcPct val="100000"/>
              </a:lnSpc>
              <a:tabLst>
                <a:tab algn="l" pos="0"/>
              </a:tabLst>
            </a:pPr>
            <a:endParaRPr b="0" lang="en-US" sz="2530" spc="-1" strike="noStrike">
              <a:solidFill>
                <a:schemeClr val="dk1"/>
              </a:solidFill>
              <a:latin typeface="Arial"/>
            </a:endParaRPr>
          </a:p>
        </p:txBody>
      </p:sp>
      <p:sp>
        <p:nvSpPr>
          <p:cNvPr id="824" name="PlaceHolder 1"/>
          <p:cNvSpPr>
            <a:spLocks noGrp="1"/>
          </p:cNvSpPr>
          <p:nvPr>
            <p:ph type="body"/>
          </p:nvPr>
        </p:nvSpPr>
        <p:spPr>
          <a:xfrm>
            <a:off x="2405880" y="1139760"/>
            <a:ext cx="6869160" cy="4673160"/>
          </a:xfrm>
          <a:prstGeom prst="rect">
            <a:avLst/>
          </a:prstGeom>
          <a:noFill/>
          <a:ln w="0">
            <a:noFill/>
          </a:ln>
        </p:spPr>
        <p:txBody>
          <a:bodyPr lIns="91440" rIns="91440" tIns="91440" bIns="91440" anchor="t">
            <a:noAutofit/>
          </a:bodyPr>
          <a:p>
            <a:pPr marL="432000" indent="-324000">
              <a:spcBef>
                <a:spcPts val="1417"/>
              </a:spcBef>
              <a:buClr>
                <a:srgbClr val="000000"/>
              </a:buClr>
              <a:buSzPct val="45000"/>
              <a:buFont typeface="Wingdings" charset="2"/>
              <a:buChar char=""/>
            </a:pPr>
            <a:r>
              <a:rPr b="0" lang="en-US" sz="4270" spc="-1" strike="noStrike">
                <a:solidFill>
                  <a:srgbClr val="000000"/>
                </a:solidFill>
                <a:latin typeface="Arial"/>
              </a:rPr>
              <a:t>Click to edit the outline text format</a:t>
            </a:r>
            <a:endParaRPr b="0" lang="en-US" sz="427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4270" spc="-1" strike="noStrike">
                <a:solidFill>
                  <a:srgbClr val="000000"/>
                </a:solidFill>
                <a:latin typeface="Arial"/>
              </a:rPr>
              <a:t>Second Outline Level</a:t>
            </a:r>
            <a:endParaRPr b="0" lang="en-US" sz="427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4270" spc="-1" strike="noStrike">
                <a:solidFill>
                  <a:srgbClr val="000000"/>
                </a:solidFill>
                <a:latin typeface="Arial"/>
              </a:rPr>
              <a:t>Third Outline Level</a:t>
            </a:r>
            <a:endParaRPr b="0" lang="en-US" sz="427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4270" spc="-1" strike="noStrike">
                <a:solidFill>
                  <a:srgbClr val="000000"/>
                </a:solidFill>
                <a:latin typeface="Arial"/>
              </a:rPr>
              <a:t>Fourth Outline Level</a:t>
            </a:r>
            <a:endParaRPr b="0" lang="en-US" sz="427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4270" spc="-1" strike="noStrike">
                <a:solidFill>
                  <a:srgbClr val="000000"/>
                </a:solidFill>
                <a:latin typeface="Arial"/>
              </a:rPr>
              <a:t>Fifth Outline Level</a:t>
            </a:r>
            <a:endParaRPr b="0" lang="en-US" sz="427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4270" spc="-1" strike="noStrike">
                <a:solidFill>
                  <a:srgbClr val="000000"/>
                </a:solidFill>
                <a:latin typeface="Arial"/>
              </a:rPr>
              <a:t>Sixth Outline Level</a:t>
            </a:r>
            <a:endParaRPr b="0" lang="en-US" sz="427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4270" spc="-1" strike="noStrike">
                <a:solidFill>
                  <a:srgbClr val="000000"/>
                </a:solidFill>
                <a:latin typeface="Arial"/>
              </a:rPr>
              <a:t>Seventh Outline Level</a:t>
            </a:r>
            <a:endParaRPr b="0" lang="en-US" sz="4270" spc="-1" strike="noStrike">
              <a:solidFill>
                <a:srgbClr val="000000"/>
              </a:solidFill>
              <a:latin typeface="Arial"/>
            </a:endParaRPr>
          </a:p>
        </p:txBody>
      </p:sp>
      <p:sp>
        <p:nvSpPr>
          <p:cNvPr id="825" name="Google Shape;19;p4"/>
          <p:cNvSpPr/>
          <p:nvPr/>
        </p:nvSpPr>
        <p:spPr>
          <a:xfrm>
            <a:off x="823680" y="804600"/>
            <a:ext cx="1263600" cy="1263600"/>
          </a:xfrm>
          <a:prstGeom prst="rect">
            <a:avLst/>
          </a:prstGeom>
          <a:solidFill>
            <a:srgbClr val="000000"/>
          </a:solidFill>
          <a:ln w="0">
            <a:noFill/>
          </a:ln>
        </p:spPr>
        <p:style>
          <a:lnRef idx="0"/>
          <a:fillRef idx="0"/>
          <a:effectRef idx="0"/>
          <a:fontRef idx="minor"/>
        </p:style>
        <p:txBody>
          <a:bodyPr lIns="122040" rIns="122040" tIns="122040" bIns="122040" anchor="ctr">
            <a:noAutofit/>
          </a:bodyPr>
          <a:p>
            <a:pPr defTabSz="914400">
              <a:lnSpc>
                <a:spcPct val="100000"/>
              </a:lnSpc>
              <a:tabLst>
                <a:tab algn="l" pos="0"/>
              </a:tabLst>
            </a:pPr>
            <a:endParaRPr b="0" lang="en-US" sz="2530" spc="-1" strike="noStrike">
              <a:solidFill>
                <a:schemeClr val="dk1"/>
              </a:solidFill>
              <a:latin typeface="Arial"/>
            </a:endParaRPr>
          </a:p>
        </p:txBody>
      </p:sp>
      <p:sp>
        <p:nvSpPr>
          <p:cNvPr id="826" name="Google Shape;20;p4"/>
          <p:cNvSpPr txBox="1"/>
          <p:nvPr/>
        </p:nvSpPr>
        <p:spPr>
          <a:xfrm>
            <a:off x="1078920" y="1139760"/>
            <a:ext cx="753120" cy="593280"/>
          </a:xfrm>
          <a:prstGeom prst="rect">
            <a:avLst/>
          </a:prstGeom>
        </p:spPr>
        <p:txBody>
          <a:bodyPr wrap="none" lIns="90000" rIns="90000" tIns="45000" bIns="45000" anchor="ctr" anchorCtr="1">
            <a:prstTxWarp prst="textPlain">
              <a:avLst>
                <a:gd name="adj" fmla="val 50000"/>
              </a:avLst>
            </a:prstTxWarp>
            <a:noAutofit/>
          </a:bodyPr>
          <a:p>
            <a:pPr algn="ctr" defTabSz="914400">
              <a:lnSpc>
                <a:spcPct val="100000"/>
              </a:lnSpc>
            </a:pPr>
            <a:r>
              <a:rPr b="1" lang="en-US" sz="2530" spc="-1" strike="noStrike">
                <a:ln w="0">
                  <a:noFill/>
                </a:ln>
                <a:solidFill>
                  <a:srgbClr val="ffffff"/>
                </a:solidFill>
                <a:latin typeface="Arial"/>
              </a:rPr>
              <a:t>“</a:t>
            </a:r>
            <a:endParaRPr b="0" lang="en-GB" sz="2530" spc="-1" strike="noStrike">
              <a:ln w="0">
                <a:noFill/>
              </a:ln>
              <a:solidFill>
                <a:srgbClr val="ffffff"/>
              </a:solidFill>
              <a:latin typeface="Arial"/>
            </a:endParaRPr>
          </a:p>
        </p:txBody>
      </p:sp>
      <p:sp>
        <p:nvSpPr>
          <p:cNvPr id="827" name="PlaceHolder 2"/>
          <p:cNvSpPr>
            <a:spLocks noGrp="1"/>
          </p:cNvSpPr>
          <p:nvPr>
            <p:ph type="sldNum" idx="2"/>
          </p:nvPr>
        </p:nvSpPr>
        <p:spPr>
          <a:xfrm>
            <a:off x="10879200" y="5857560"/>
            <a:ext cx="731160" cy="524520"/>
          </a:xfrm>
          <a:prstGeom prst="rect">
            <a:avLst/>
          </a:prstGeom>
          <a:noFill/>
          <a:ln w="0">
            <a:noFill/>
          </a:ln>
        </p:spPr>
        <p:txBody>
          <a:bodyPr lIns="91440" rIns="91440" tIns="91440" bIns="91440" anchor="ctr">
            <a:noAutofit/>
          </a:bodyPr>
          <a:lstStyle>
            <a:lvl1pPr indent="0" algn="r" defTabSz="914400">
              <a:lnSpc>
                <a:spcPct val="100000"/>
              </a:lnSpc>
              <a:buNone/>
              <a:tabLst>
                <a:tab algn="l" pos="0"/>
              </a:tabLst>
              <a:defRPr b="1" lang="en" sz="1729" spc="-1" strike="noStrike">
                <a:solidFill>
                  <a:schemeClr val="dk1"/>
                </a:solidFill>
                <a:latin typeface="Work Sans"/>
                <a:ea typeface="Work Sans"/>
              </a:defRPr>
            </a:lvl1pPr>
          </a:lstStyle>
          <a:p>
            <a:pPr indent="0" algn="r" defTabSz="914400">
              <a:lnSpc>
                <a:spcPct val="100000"/>
              </a:lnSpc>
              <a:buNone/>
              <a:tabLst>
                <a:tab algn="l" pos="0"/>
              </a:tabLst>
            </a:pPr>
            <a:fld id="{C6FCE405-982E-43FF-B66D-0DA2D25A9DE0}" type="slidenum">
              <a:rPr b="1" lang="en" sz="1729" spc="-1" strike="noStrike">
                <a:solidFill>
                  <a:schemeClr val="dk1"/>
                </a:solidFill>
                <a:latin typeface="Work Sans"/>
                <a:ea typeface="Work Sans"/>
              </a:rPr>
              <a:t>&lt;number&gt;</a:t>
            </a:fld>
            <a:endParaRPr b="0" lang="en-GB" sz="1729"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947" r:id="rId2"/>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3" name="PlaceHolder 1"/>
          <p:cNvSpPr>
            <a:spLocks noGrp="1"/>
          </p:cNvSpPr>
          <p:nvPr>
            <p:ph type="title"/>
          </p:nvPr>
        </p:nvSpPr>
        <p:spPr>
          <a:xfrm>
            <a:off x="2060640" y="2782440"/>
            <a:ext cx="8070480" cy="1235160"/>
          </a:xfrm>
          <a:prstGeom prst="rect">
            <a:avLst/>
          </a:prstGeom>
          <a:solidFill>
            <a:srgbClr val="d0d3d4"/>
          </a:solidFill>
          <a:ln w="0">
            <a:noFill/>
          </a:ln>
        </p:spPr>
        <p:txBody>
          <a:bodyPr lIns="90000" rIns="90000" tIns="45000" bIns="45000" anchor="t">
            <a:noAutofit/>
          </a:bodyPr>
          <a:p>
            <a:pPr indent="0" algn="ctr" defTabSz="685800">
              <a:lnSpc>
                <a:spcPct val="90000"/>
              </a:lnSpc>
              <a:buNone/>
            </a:pPr>
            <a:r>
              <a:rPr b="0" lang="en-US" sz="6000" spc="-1" strike="noStrike">
                <a:solidFill>
                  <a:schemeClr val="dk1"/>
                </a:solidFill>
                <a:latin typeface="Georgia"/>
              </a:rPr>
              <a:t>Presentation title</a:t>
            </a:r>
            <a:endParaRPr b="0" lang="en-US" sz="6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77" r:id="rId3"/>
  </p:sldLayoutIdLst>
</p:sldMaster>
</file>

<file path=ppt/slideMasters/slideMaster15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28" name="Google Shape;23;p5"/>
          <p:cNvSpPr/>
          <p:nvPr/>
        </p:nvSpPr>
        <p:spPr>
          <a:xfrm>
            <a:off x="264960" y="264960"/>
            <a:ext cx="11662200" cy="6347160"/>
          </a:xfrm>
          <a:prstGeom prst="frame">
            <a:avLst>
              <a:gd name="adj1" fmla="val 4126"/>
            </a:avLst>
          </a:prstGeom>
          <a:solidFill>
            <a:srgbClr val="000000"/>
          </a:solidFill>
          <a:ln w="0">
            <a:noFill/>
          </a:ln>
        </p:spPr>
        <p:style>
          <a:lnRef idx="0"/>
          <a:fillRef idx="0"/>
          <a:effectRef idx="0"/>
          <a:fontRef idx="minor"/>
        </p:style>
        <p:txBody>
          <a:bodyPr lIns="122040" rIns="122040" tIns="122040" bIns="122040" anchor="ctr">
            <a:noAutofit/>
          </a:bodyPr>
          <a:p>
            <a:pPr defTabSz="914400">
              <a:lnSpc>
                <a:spcPct val="100000"/>
              </a:lnSpc>
              <a:tabLst>
                <a:tab algn="l" pos="0"/>
              </a:tabLst>
            </a:pPr>
            <a:endParaRPr b="0" lang="en-US" sz="2530" spc="-1" strike="noStrike">
              <a:solidFill>
                <a:schemeClr val="dk1"/>
              </a:solidFill>
              <a:latin typeface="Arial"/>
            </a:endParaRPr>
          </a:p>
        </p:txBody>
      </p:sp>
      <p:sp>
        <p:nvSpPr>
          <p:cNvPr id="829" name="PlaceHolder 1"/>
          <p:cNvSpPr>
            <a:spLocks noGrp="1"/>
          </p:cNvSpPr>
          <p:nvPr>
            <p:ph type="title"/>
          </p:nvPr>
        </p:nvSpPr>
        <p:spPr>
          <a:xfrm>
            <a:off x="1158840" y="1130040"/>
            <a:ext cx="6789240" cy="1813320"/>
          </a:xfrm>
          <a:prstGeom prst="rect">
            <a:avLst/>
          </a:prstGeom>
          <a:noFill/>
          <a:ln w="0">
            <a:noFill/>
          </a:ln>
        </p:spPr>
        <p:txBody>
          <a:bodyPr lIns="91440" rIns="91440" tIns="91440" bIns="91440" anchor="b">
            <a:noAutofit/>
          </a:bodyPr>
          <a:p>
            <a:pPr indent="0">
              <a:buNone/>
            </a:pPr>
            <a:r>
              <a:rPr b="0" lang="en-US" sz="5330" spc="-1" strike="noStrike">
                <a:solidFill>
                  <a:schemeClr val="dk1"/>
                </a:solidFill>
                <a:latin typeface="Arial"/>
              </a:rPr>
              <a:t>Click to edit the title text format</a:t>
            </a:r>
            <a:endParaRPr b="0" lang="en-US" sz="5330" spc="-1" strike="noStrike">
              <a:solidFill>
                <a:schemeClr val="dk1"/>
              </a:solidFill>
              <a:latin typeface="Arial"/>
            </a:endParaRPr>
          </a:p>
        </p:txBody>
      </p:sp>
      <p:sp>
        <p:nvSpPr>
          <p:cNvPr id="830" name="PlaceHolder 2"/>
          <p:cNvSpPr>
            <a:spLocks noGrp="1"/>
          </p:cNvSpPr>
          <p:nvPr>
            <p:ph type="body"/>
          </p:nvPr>
        </p:nvSpPr>
        <p:spPr>
          <a:xfrm>
            <a:off x="1158840" y="3083760"/>
            <a:ext cx="9874080" cy="2671560"/>
          </a:xfrm>
          <a:prstGeom prst="rect">
            <a:avLst/>
          </a:prstGeom>
          <a:noFill/>
          <a:ln w="0">
            <a:noFill/>
          </a:ln>
        </p:spPr>
        <p:txBody>
          <a:bodyPr lIns="91440" rIns="91440" tIns="91440" bIns="91440" anchor="t">
            <a:noAutofit/>
          </a:bodyPr>
          <a:p>
            <a:pPr marL="432000" indent="-324000">
              <a:spcBef>
                <a:spcPts val="1417"/>
              </a:spcBef>
              <a:buClr>
                <a:srgbClr val="000000"/>
              </a:buClr>
              <a:buSzPct val="45000"/>
              <a:buFont typeface="Wingdings" charset="2"/>
              <a:buChar char=""/>
            </a:pPr>
            <a:r>
              <a:rPr b="0" lang="en-US" sz="2000" spc="-1" strike="noStrike">
                <a:solidFill>
                  <a:srgbClr val="000000"/>
                </a:solidFill>
                <a:latin typeface="Arial"/>
              </a:rPr>
              <a:t>Click to edit the outline text format</a:t>
            </a:r>
            <a:endParaRPr b="0" lang="en-US" sz="20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Arial"/>
              </a:rPr>
              <a:t>Second Outline Level</a:t>
            </a:r>
            <a:endParaRPr b="0" lang="en-US"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Arial"/>
              </a:rPr>
              <a:t>Third Outline Level</a:t>
            </a:r>
            <a:endParaRPr b="0" lang="en-US" sz="20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Arial"/>
              </a:rPr>
              <a:t>Fourth Outline Level</a:t>
            </a:r>
            <a:endParaRPr b="0" lang="en-US"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
        <p:nvSpPr>
          <p:cNvPr id="831" name="PlaceHolder 3"/>
          <p:cNvSpPr>
            <a:spLocks noGrp="1"/>
          </p:cNvSpPr>
          <p:nvPr>
            <p:ph type="sldNum" idx="3"/>
          </p:nvPr>
        </p:nvSpPr>
        <p:spPr>
          <a:xfrm>
            <a:off x="10879200" y="5857560"/>
            <a:ext cx="731160" cy="524520"/>
          </a:xfrm>
          <a:prstGeom prst="rect">
            <a:avLst/>
          </a:prstGeom>
          <a:noFill/>
          <a:ln w="0">
            <a:noFill/>
          </a:ln>
        </p:spPr>
        <p:txBody>
          <a:bodyPr lIns="91440" rIns="91440" tIns="91440" bIns="91440" anchor="ctr">
            <a:noAutofit/>
          </a:bodyPr>
          <a:lstStyle>
            <a:lvl1pPr indent="0" algn="r" defTabSz="914400">
              <a:lnSpc>
                <a:spcPct val="100000"/>
              </a:lnSpc>
              <a:buNone/>
              <a:tabLst>
                <a:tab algn="l" pos="0"/>
              </a:tabLst>
              <a:defRPr b="1" lang="en" sz="1729" spc="-1" strike="noStrike">
                <a:solidFill>
                  <a:schemeClr val="dk1"/>
                </a:solidFill>
                <a:latin typeface="Work Sans"/>
                <a:ea typeface="Work Sans"/>
              </a:defRPr>
            </a:lvl1pPr>
          </a:lstStyle>
          <a:p>
            <a:pPr indent="0" algn="r" defTabSz="914400">
              <a:lnSpc>
                <a:spcPct val="100000"/>
              </a:lnSpc>
              <a:buNone/>
              <a:tabLst>
                <a:tab algn="l" pos="0"/>
              </a:tabLst>
            </a:pPr>
            <a:fld id="{9E1A8795-6AF4-4100-A7C6-247E8F1A2C20}" type="slidenum">
              <a:rPr b="1" lang="en" sz="1729" spc="-1" strike="noStrike">
                <a:solidFill>
                  <a:schemeClr val="dk1"/>
                </a:solidFill>
                <a:latin typeface="Work Sans"/>
                <a:ea typeface="Work Sans"/>
              </a:rPr>
              <a:t>&lt;number&gt;</a:t>
            </a:fld>
            <a:endParaRPr b="0" lang="en-GB" sz="1729"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949" r:id="rId2"/>
  </p:sldLayoutIdLst>
</p:sldMaster>
</file>

<file path=ppt/slideMasters/slideMaster15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34" name="Google Shape;28;p6"/>
          <p:cNvSpPr/>
          <p:nvPr/>
        </p:nvSpPr>
        <p:spPr>
          <a:xfrm>
            <a:off x="264960" y="264960"/>
            <a:ext cx="11662200" cy="6347160"/>
          </a:xfrm>
          <a:prstGeom prst="frame">
            <a:avLst>
              <a:gd name="adj1" fmla="val 4126"/>
            </a:avLst>
          </a:prstGeom>
          <a:solidFill>
            <a:srgbClr val="000000"/>
          </a:solidFill>
          <a:ln w="0">
            <a:noFill/>
          </a:ln>
        </p:spPr>
        <p:style>
          <a:lnRef idx="0"/>
          <a:fillRef idx="0"/>
          <a:effectRef idx="0"/>
          <a:fontRef idx="minor"/>
        </p:style>
        <p:txBody>
          <a:bodyPr lIns="122040" rIns="122040" tIns="122040" bIns="122040" anchor="ctr">
            <a:noAutofit/>
          </a:bodyPr>
          <a:p>
            <a:pPr defTabSz="914400">
              <a:lnSpc>
                <a:spcPct val="100000"/>
              </a:lnSpc>
              <a:tabLst>
                <a:tab algn="l" pos="0"/>
              </a:tabLst>
            </a:pPr>
            <a:endParaRPr b="0" lang="en-US" sz="2530" spc="-1" strike="noStrike">
              <a:solidFill>
                <a:schemeClr val="dk1"/>
              </a:solidFill>
              <a:latin typeface="Arial"/>
            </a:endParaRPr>
          </a:p>
        </p:txBody>
      </p:sp>
      <p:sp>
        <p:nvSpPr>
          <p:cNvPr id="835" name="PlaceHolder 1"/>
          <p:cNvSpPr>
            <a:spLocks noGrp="1"/>
          </p:cNvSpPr>
          <p:nvPr>
            <p:ph type="title"/>
          </p:nvPr>
        </p:nvSpPr>
        <p:spPr>
          <a:xfrm>
            <a:off x="1158840" y="1130040"/>
            <a:ext cx="6789240" cy="1813320"/>
          </a:xfrm>
          <a:prstGeom prst="rect">
            <a:avLst/>
          </a:prstGeom>
          <a:noFill/>
          <a:ln w="0">
            <a:noFill/>
          </a:ln>
        </p:spPr>
        <p:txBody>
          <a:bodyPr lIns="91440" rIns="91440" tIns="91440" bIns="91440" anchor="b">
            <a:noAutofit/>
          </a:bodyPr>
          <a:p>
            <a:pPr indent="0">
              <a:buNone/>
            </a:pPr>
            <a:r>
              <a:rPr b="0" lang="en-US" sz="4000" spc="-1" strike="noStrike">
                <a:solidFill>
                  <a:schemeClr val="dk1"/>
                </a:solidFill>
                <a:latin typeface="Arial"/>
              </a:rPr>
              <a:t>Click to edit the title text format</a:t>
            </a:r>
            <a:endParaRPr b="0" lang="en-US" sz="4000" spc="-1" strike="noStrike">
              <a:solidFill>
                <a:schemeClr val="dk1"/>
              </a:solidFill>
              <a:latin typeface="Arial"/>
            </a:endParaRPr>
          </a:p>
        </p:txBody>
      </p:sp>
      <p:sp>
        <p:nvSpPr>
          <p:cNvPr id="836" name="PlaceHolder 2"/>
          <p:cNvSpPr>
            <a:spLocks noGrp="1"/>
          </p:cNvSpPr>
          <p:nvPr>
            <p:ph type="body"/>
          </p:nvPr>
        </p:nvSpPr>
        <p:spPr>
          <a:xfrm>
            <a:off x="1158840" y="3083760"/>
            <a:ext cx="4792320" cy="2844000"/>
          </a:xfrm>
          <a:prstGeom prst="rect">
            <a:avLst/>
          </a:prstGeom>
          <a:noFill/>
          <a:ln w="0">
            <a:noFill/>
          </a:ln>
        </p:spPr>
        <p:txBody>
          <a:bodyPr lIns="91440" rIns="91440" tIns="91440" bIns="91440" anchor="t">
            <a:noAutofit/>
          </a:bodyPr>
          <a:p>
            <a:pPr marL="432000" indent="-324000">
              <a:spcBef>
                <a:spcPts val="1417"/>
              </a:spcBef>
              <a:buClr>
                <a:srgbClr val="000000"/>
              </a:buClr>
              <a:buSzPct val="45000"/>
              <a:buFont typeface="Wingdings" charset="2"/>
              <a:buChar char=""/>
            </a:pPr>
            <a:r>
              <a:rPr b="0" lang="en-US" sz="2130" spc="-1" strike="noStrike">
                <a:solidFill>
                  <a:srgbClr val="000000"/>
                </a:solidFill>
                <a:latin typeface="Arial"/>
              </a:rPr>
              <a:t>Click to edit the outline text format</a:t>
            </a:r>
            <a:endParaRPr b="0" lang="en-US" sz="213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130" spc="-1" strike="noStrike">
                <a:solidFill>
                  <a:srgbClr val="000000"/>
                </a:solidFill>
                <a:latin typeface="Arial"/>
              </a:rPr>
              <a:t>Second Outline Level</a:t>
            </a:r>
            <a:endParaRPr b="0" lang="en-US" sz="213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130" spc="-1" strike="noStrike">
                <a:solidFill>
                  <a:srgbClr val="000000"/>
                </a:solidFill>
                <a:latin typeface="Arial"/>
              </a:rPr>
              <a:t>Third Outline Level</a:t>
            </a:r>
            <a:endParaRPr b="0" lang="en-US" sz="213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130" spc="-1" strike="noStrike">
                <a:solidFill>
                  <a:srgbClr val="000000"/>
                </a:solidFill>
                <a:latin typeface="Arial"/>
              </a:rPr>
              <a:t>Fourth Outline Level</a:t>
            </a:r>
            <a:endParaRPr b="0" lang="en-US" sz="213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130" spc="-1" strike="noStrike">
                <a:solidFill>
                  <a:srgbClr val="000000"/>
                </a:solidFill>
                <a:latin typeface="Arial"/>
              </a:rPr>
              <a:t>Fifth Outline Level</a:t>
            </a:r>
            <a:endParaRPr b="0" lang="en-US" sz="213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130" spc="-1" strike="noStrike">
                <a:solidFill>
                  <a:srgbClr val="000000"/>
                </a:solidFill>
                <a:latin typeface="Arial"/>
              </a:rPr>
              <a:t>Sixth Outline Level</a:t>
            </a:r>
            <a:endParaRPr b="0" lang="en-US" sz="213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130" spc="-1" strike="noStrike">
                <a:solidFill>
                  <a:srgbClr val="000000"/>
                </a:solidFill>
                <a:latin typeface="Arial"/>
              </a:rPr>
              <a:t>Seventh Outline Level</a:t>
            </a:r>
            <a:endParaRPr b="0" lang="en-US" sz="2130" spc="-1" strike="noStrike">
              <a:solidFill>
                <a:srgbClr val="000000"/>
              </a:solidFill>
              <a:latin typeface="Arial"/>
            </a:endParaRPr>
          </a:p>
        </p:txBody>
      </p:sp>
      <p:sp>
        <p:nvSpPr>
          <p:cNvPr id="837" name="PlaceHolder 3"/>
          <p:cNvSpPr>
            <a:spLocks noGrp="1"/>
          </p:cNvSpPr>
          <p:nvPr>
            <p:ph type="body"/>
          </p:nvPr>
        </p:nvSpPr>
        <p:spPr>
          <a:xfrm>
            <a:off x="6240240" y="3083760"/>
            <a:ext cx="4792320" cy="2844000"/>
          </a:xfrm>
          <a:prstGeom prst="rect">
            <a:avLst/>
          </a:prstGeom>
          <a:noFill/>
          <a:ln w="0">
            <a:noFill/>
          </a:ln>
        </p:spPr>
        <p:txBody>
          <a:bodyPr lIns="91440" rIns="91440" tIns="91440" bIns="91440" anchor="t">
            <a:noAutofit/>
          </a:bodyPr>
          <a:p>
            <a:pPr marL="432000" indent="-324000">
              <a:spcBef>
                <a:spcPts val="1417"/>
              </a:spcBef>
              <a:buClr>
                <a:srgbClr val="000000"/>
              </a:buClr>
              <a:buSzPct val="45000"/>
              <a:buFont typeface="Wingdings" charset="2"/>
              <a:buChar char=""/>
            </a:pPr>
            <a:r>
              <a:rPr b="0" lang="en-US" sz="2130" spc="-1" strike="noStrike">
                <a:solidFill>
                  <a:srgbClr val="000000"/>
                </a:solidFill>
                <a:latin typeface="Arial"/>
              </a:rPr>
              <a:t>Click to edit the outline text format</a:t>
            </a:r>
            <a:endParaRPr b="0" lang="en-US" sz="213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130" spc="-1" strike="noStrike">
                <a:solidFill>
                  <a:srgbClr val="000000"/>
                </a:solidFill>
                <a:latin typeface="Arial"/>
              </a:rPr>
              <a:t>Second Outline Level</a:t>
            </a:r>
            <a:endParaRPr b="0" lang="en-US" sz="213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130" spc="-1" strike="noStrike">
                <a:solidFill>
                  <a:srgbClr val="000000"/>
                </a:solidFill>
                <a:latin typeface="Arial"/>
              </a:rPr>
              <a:t>Third Outline Level</a:t>
            </a:r>
            <a:endParaRPr b="0" lang="en-US" sz="213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130" spc="-1" strike="noStrike">
                <a:solidFill>
                  <a:srgbClr val="000000"/>
                </a:solidFill>
                <a:latin typeface="Arial"/>
              </a:rPr>
              <a:t>Fourth Outline Level</a:t>
            </a:r>
            <a:endParaRPr b="0" lang="en-US" sz="213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130" spc="-1" strike="noStrike">
                <a:solidFill>
                  <a:srgbClr val="000000"/>
                </a:solidFill>
                <a:latin typeface="Arial"/>
              </a:rPr>
              <a:t>Fifth Outline Level</a:t>
            </a:r>
            <a:endParaRPr b="0" lang="en-US" sz="213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130" spc="-1" strike="noStrike">
                <a:solidFill>
                  <a:srgbClr val="000000"/>
                </a:solidFill>
                <a:latin typeface="Arial"/>
              </a:rPr>
              <a:t>Sixth Outline Level</a:t>
            </a:r>
            <a:endParaRPr b="0" lang="en-US" sz="213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130" spc="-1" strike="noStrike">
                <a:solidFill>
                  <a:srgbClr val="000000"/>
                </a:solidFill>
                <a:latin typeface="Arial"/>
              </a:rPr>
              <a:t>Seventh Outline Level</a:t>
            </a:r>
            <a:endParaRPr b="0" lang="en-US" sz="2130" spc="-1" strike="noStrike">
              <a:solidFill>
                <a:srgbClr val="000000"/>
              </a:solidFill>
              <a:latin typeface="Arial"/>
            </a:endParaRPr>
          </a:p>
        </p:txBody>
      </p:sp>
      <p:sp>
        <p:nvSpPr>
          <p:cNvPr id="838" name="PlaceHolder 4"/>
          <p:cNvSpPr>
            <a:spLocks noGrp="1"/>
          </p:cNvSpPr>
          <p:nvPr>
            <p:ph type="sldNum" idx="4"/>
          </p:nvPr>
        </p:nvSpPr>
        <p:spPr>
          <a:xfrm>
            <a:off x="10879200" y="5857560"/>
            <a:ext cx="731160" cy="524520"/>
          </a:xfrm>
          <a:prstGeom prst="rect">
            <a:avLst/>
          </a:prstGeom>
          <a:noFill/>
          <a:ln w="0">
            <a:noFill/>
          </a:ln>
        </p:spPr>
        <p:txBody>
          <a:bodyPr lIns="91440" rIns="91440" tIns="91440" bIns="91440" anchor="ctr">
            <a:noAutofit/>
          </a:bodyPr>
          <a:lstStyle>
            <a:lvl1pPr indent="0" algn="r" defTabSz="914400">
              <a:lnSpc>
                <a:spcPct val="100000"/>
              </a:lnSpc>
              <a:buNone/>
              <a:tabLst>
                <a:tab algn="l" pos="0"/>
              </a:tabLst>
              <a:defRPr b="1" lang="en" sz="1729" spc="-1" strike="noStrike">
                <a:solidFill>
                  <a:schemeClr val="dk1"/>
                </a:solidFill>
                <a:latin typeface="Work Sans"/>
                <a:ea typeface="Work Sans"/>
              </a:defRPr>
            </a:lvl1pPr>
          </a:lstStyle>
          <a:p>
            <a:pPr indent="0" algn="r" defTabSz="914400">
              <a:lnSpc>
                <a:spcPct val="100000"/>
              </a:lnSpc>
              <a:buNone/>
              <a:tabLst>
                <a:tab algn="l" pos="0"/>
              </a:tabLst>
            </a:pPr>
            <a:fld id="{9FFDAF49-AFE2-431E-BB69-A51D9EA4879E}" type="slidenum">
              <a:rPr b="1" lang="en" sz="1729" spc="-1" strike="noStrike">
                <a:solidFill>
                  <a:schemeClr val="dk1"/>
                </a:solidFill>
                <a:latin typeface="Work Sans"/>
                <a:ea typeface="Work Sans"/>
              </a:rPr>
              <a:t>&lt;number&gt;</a:t>
            </a:fld>
            <a:endParaRPr b="0" lang="en-GB" sz="1729"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951" r:id="rId2"/>
  </p:sldLayoutIdLst>
</p:sldMaster>
</file>

<file path=ppt/slideMasters/slideMaster15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42" name="Google Shape;34;p7"/>
          <p:cNvSpPr/>
          <p:nvPr/>
        </p:nvSpPr>
        <p:spPr>
          <a:xfrm>
            <a:off x="264960" y="264960"/>
            <a:ext cx="11662200" cy="6347160"/>
          </a:xfrm>
          <a:prstGeom prst="frame">
            <a:avLst>
              <a:gd name="adj1" fmla="val 4126"/>
            </a:avLst>
          </a:prstGeom>
          <a:solidFill>
            <a:srgbClr val="000000"/>
          </a:solidFill>
          <a:ln w="0">
            <a:noFill/>
          </a:ln>
        </p:spPr>
        <p:style>
          <a:lnRef idx="0"/>
          <a:fillRef idx="0"/>
          <a:effectRef idx="0"/>
          <a:fontRef idx="minor"/>
        </p:style>
        <p:txBody>
          <a:bodyPr lIns="122040" rIns="122040" tIns="122040" bIns="122040" anchor="ctr">
            <a:noAutofit/>
          </a:bodyPr>
          <a:p>
            <a:pPr defTabSz="914400">
              <a:lnSpc>
                <a:spcPct val="100000"/>
              </a:lnSpc>
              <a:tabLst>
                <a:tab algn="l" pos="0"/>
              </a:tabLst>
            </a:pPr>
            <a:endParaRPr b="0" lang="en-US" sz="2530" spc="-1" strike="noStrike">
              <a:solidFill>
                <a:schemeClr val="dk1"/>
              </a:solidFill>
              <a:latin typeface="Arial"/>
            </a:endParaRPr>
          </a:p>
        </p:txBody>
      </p:sp>
      <p:sp>
        <p:nvSpPr>
          <p:cNvPr id="843" name="PlaceHolder 1"/>
          <p:cNvSpPr>
            <a:spLocks noGrp="1"/>
          </p:cNvSpPr>
          <p:nvPr>
            <p:ph type="title"/>
          </p:nvPr>
        </p:nvSpPr>
        <p:spPr>
          <a:xfrm>
            <a:off x="1158840" y="1130040"/>
            <a:ext cx="6789240" cy="1813320"/>
          </a:xfrm>
          <a:prstGeom prst="rect">
            <a:avLst/>
          </a:prstGeom>
          <a:noFill/>
          <a:ln w="0">
            <a:noFill/>
          </a:ln>
        </p:spPr>
        <p:txBody>
          <a:bodyPr lIns="91440" rIns="91440" tIns="91440" bIns="91440" anchor="b">
            <a:noAutofit/>
          </a:bodyPr>
          <a:p>
            <a:pPr indent="0">
              <a:buNone/>
            </a:pPr>
            <a:r>
              <a:rPr b="0" lang="en-US" sz="4000" spc="-1" strike="noStrike">
                <a:solidFill>
                  <a:schemeClr val="dk1"/>
                </a:solidFill>
                <a:latin typeface="Arial"/>
              </a:rPr>
              <a:t>Click to edit the title text format</a:t>
            </a:r>
            <a:endParaRPr b="0" lang="en-US" sz="4000" spc="-1" strike="noStrike">
              <a:solidFill>
                <a:schemeClr val="dk1"/>
              </a:solidFill>
              <a:latin typeface="Arial"/>
            </a:endParaRPr>
          </a:p>
        </p:txBody>
      </p:sp>
      <p:sp>
        <p:nvSpPr>
          <p:cNvPr id="844" name="PlaceHolder 2"/>
          <p:cNvSpPr>
            <a:spLocks noGrp="1"/>
          </p:cNvSpPr>
          <p:nvPr>
            <p:ph type="body"/>
          </p:nvPr>
        </p:nvSpPr>
        <p:spPr>
          <a:xfrm>
            <a:off x="1158840" y="3083760"/>
            <a:ext cx="3154680" cy="2719800"/>
          </a:xfrm>
          <a:prstGeom prst="rect">
            <a:avLst/>
          </a:prstGeom>
          <a:noFill/>
          <a:ln w="0">
            <a:noFill/>
          </a:ln>
        </p:spPr>
        <p:txBody>
          <a:bodyPr lIns="91440" rIns="91440" tIns="91440" bIns="91440" anchor="t">
            <a:noAutofit/>
          </a:bodyPr>
          <a:p>
            <a:pPr marL="432000" indent="-324000">
              <a:spcBef>
                <a:spcPts val="1417"/>
              </a:spcBef>
              <a:buClr>
                <a:srgbClr val="000000"/>
              </a:buClr>
              <a:buSzPct val="45000"/>
              <a:buFont typeface="Wingdings" charset="2"/>
              <a:buChar char=""/>
            </a:pPr>
            <a:r>
              <a:rPr b="0" lang="en-US" sz="1870" spc="-1" strike="noStrike">
                <a:solidFill>
                  <a:srgbClr val="000000"/>
                </a:solidFill>
                <a:latin typeface="Arial"/>
              </a:rPr>
              <a:t>Click to edit the outline text format</a:t>
            </a:r>
            <a:endParaRPr b="0" lang="en-US" sz="187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70" spc="-1" strike="noStrike">
                <a:solidFill>
                  <a:srgbClr val="000000"/>
                </a:solidFill>
                <a:latin typeface="Arial"/>
              </a:rPr>
              <a:t>Second Outline Level</a:t>
            </a:r>
            <a:endParaRPr b="0" lang="en-US" sz="187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70" spc="-1" strike="noStrike">
                <a:solidFill>
                  <a:srgbClr val="000000"/>
                </a:solidFill>
                <a:latin typeface="Arial"/>
              </a:rPr>
              <a:t>Third Outline Level</a:t>
            </a:r>
            <a:endParaRPr b="0" lang="en-US" sz="187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70" spc="-1" strike="noStrike">
                <a:solidFill>
                  <a:srgbClr val="000000"/>
                </a:solidFill>
                <a:latin typeface="Arial"/>
              </a:rPr>
              <a:t>Fourth Outline Level</a:t>
            </a:r>
            <a:endParaRPr b="0" lang="en-US" sz="187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70" spc="-1" strike="noStrike">
                <a:solidFill>
                  <a:srgbClr val="000000"/>
                </a:solidFill>
                <a:latin typeface="Arial"/>
              </a:rPr>
              <a:t>Fifth Outline Level</a:t>
            </a:r>
            <a:endParaRPr b="0" lang="en-US" sz="187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70" spc="-1" strike="noStrike">
                <a:solidFill>
                  <a:srgbClr val="000000"/>
                </a:solidFill>
                <a:latin typeface="Arial"/>
              </a:rPr>
              <a:t>Sixth Outline Level</a:t>
            </a:r>
            <a:endParaRPr b="0" lang="en-US" sz="187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70" spc="-1" strike="noStrike">
                <a:solidFill>
                  <a:srgbClr val="000000"/>
                </a:solidFill>
                <a:latin typeface="Arial"/>
              </a:rPr>
              <a:t>Seventh Outline Level</a:t>
            </a:r>
            <a:endParaRPr b="0" lang="en-US" sz="1870" spc="-1" strike="noStrike">
              <a:solidFill>
                <a:srgbClr val="000000"/>
              </a:solidFill>
              <a:latin typeface="Arial"/>
            </a:endParaRPr>
          </a:p>
        </p:txBody>
      </p:sp>
      <p:sp>
        <p:nvSpPr>
          <p:cNvPr id="845" name="PlaceHolder 3"/>
          <p:cNvSpPr>
            <a:spLocks noGrp="1"/>
          </p:cNvSpPr>
          <p:nvPr>
            <p:ph type="body"/>
          </p:nvPr>
        </p:nvSpPr>
        <p:spPr>
          <a:xfrm>
            <a:off x="4475520" y="3083760"/>
            <a:ext cx="3154680" cy="2719800"/>
          </a:xfrm>
          <a:prstGeom prst="rect">
            <a:avLst/>
          </a:prstGeom>
          <a:noFill/>
          <a:ln w="0">
            <a:noFill/>
          </a:ln>
        </p:spPr>
        <p:txBody>
          <a:bodyPr lIns="91440" rIns="91440" tIns="91440" bIns="91440" anchor="t">
            <a:noAutofit/>
          </a:bodyPr>
          <a:p>
            <a:pPr marL="432000" indent="-324000">
              <a:spcBef>
                <a:spcPts val="1417"/>
              </a:spcBef>
              <a:buClr>
                <a:srgbClr val="000000"/>
              </a:buClr>
              <a:buSzPct val="45000"/>
              <a:buFont typeface="Wingdings" charset="2"/>
              <a:buChar char=""/>
            </a:pPr>
            <a:r>
              <a:rPr b="0" lang="en-US" sz="1870" spc="-1" strike="noStrike">
                <a:solidFill>
                  <a:srgbClr val="000000"/>
                </a:solidFill>
                <a:latin typeface="Arial"/>
              </a:rPr>
              <a:t>Click to edit the outline text format</a:t>
            </a:r>
            <a:endParaRPr b="0" lang="en-US" sz="187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70" spc="-1" strike="noStrike">
                <a:solidFill>
                  <a:srgbClr val="000000"/>
                </a:solidFill>
                <a:latin typeface="Arial"/>
              </a:rPr>
              <a:t>Second Outline Level</a:t>
            </a:r>
            <a:endParaRPr b="0" lang="en-US" sz="187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70" spc="-1" strike="noStrike">
                <a:solidFill>
                  <a:srgbClr val="000000"/>
                </a:solidFill>
                <a:latin typeface="Arial"/>
              </a:rPr>
              <a:t>Third Outline Level</a:t>
            </a:r>
            <a:endParaRPr b="0" lang="en-US" sz="187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70" spc="-1" strike="noStrike">
                <a:solidFill>
                  <a:srgbClr val="000000"/>
                </a:solidFill>
                <a:latin typeface="Arial"/>
              </a:rPr>
              <a:t>Fourth Outline Level</a:t>
            </a:r>
            <a:endParaRPr b="0" lang="en-US" sz="187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70" spc="-1" strike="noStrike">
                <a:solidFill>
                  <a:srgbClr val="000000"/>
                </a:solidFill>
                <a:latin typeface="Arial"/>
              </a:rPr>
              <a:t>Fifth Outline Level</a:t>
            </a:r>
            <a:endParaRPr b="0" lang="en-US" sz="187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70" spc="-1" strike="noStrike">
                <a:solidFill>
                  <a:srgbClr val="000000"/>
                </a:solidFill>
                <a:latin typeface="Arial"/>
              </a:rPr>
              <a:t>Sixth Outline Level</a:t>
            </a:r>
            <a:endParaRPr b="0" lang="en-US" sz="187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70" spc="-1" strike="noStrike">
                <a:solidFill>
                  <a:srgbClr val="000000"/>
                </a:solidFill>
                <a:latin typeface="Arial"/>
              </a:rPr>
              <a:t>Seventh Outline Level</a:t>
            </a:r>
            <a:endParaRPr b="0" lang="en-US" sz="1870" spc="-1" strike="noStrike">
              <a:solidFill>
                <a:srgbClr val="000000"/>
              </a:solidFill>
              <a:latin typeface="Arial"/>
            </a:endParaRPr>
          </a:p>
        </p:txBody>
      </p:sp>
      <p:sp>
        <p:nvSpPr>
          <p:cNvPr id="846" name="PlaceHolder 4"/>
          <p:cNvSpPr>
            <a:spLocks noGrp="1"/>
          </p:cNvSpPr>
          <p:nvPr>
            <p:ph type="body"/>
          </p:nvPr>
        </p:nvSpPr>
        <p:spPr>
          <a:xfrm>
            <a:off x="7792560" y="3083760"/>
            <a:ext cx="3154680" cy="2719800"/>
          </a:xfrm>
          <a:prstGeom prst="rect">
            <a:avLst/>
          </a:prstGeom>
          <a:noFill/>
          <a:ln w="0">
            <a:noFill/>
          </a:ln>
        </p:spPr>
        <p:txBody>
          <a:bodyPr lIns="91440" rIns="91440" tIns="91440" bIns="91440" anchor="t">
            <a:noAutofit/>
          </a:bodyPr>
          <a:p>
            <a:pPr marL="432000" indent="-324000">
              <a:spcBef>
                <a:spcPts val="1417"/>
              </a:spcBef>
              <a:buClr>
                <a:srgbClr val="000000"/>
              </a:buClr>
              <a:buSzPct val="45000"/>
              <a:buFont typeface="Wingdings" charset="2"/>
              <a:buChar char=""/>
            </a:pPr>
            <a:r>
              <a:rPr b="0" lang="en-US" sz="1870" spc="-1" strike="noStrike">
                <a:solidFill>
                  <a:srgbClr val="000000"/>
                </a:solidFill>
                <a:latin typeface="Arial"/>
              </a:rPr>
              <a:t>Click to edit the outline text format</a:t>
            </a:r>
            <a:endParaRPr b="0" lang="en-US" sz="187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70" spc="-1" strike="noStrike">
                <a:solidFill>
                  <a:srgbClr val="000000"/>
                </a:solidFill>
                <a:latin typeface="Arial"/>
              </a:rPr>
              <a:t>Second Outline Level</a:t>
            </a:r>
            <a:endParaRPr b="0" lang="en-US" sz="187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70" spc="-1" strike="noStrike">
                <a:solidFill>
                  <a:srgbClr val="000000"/>
                </a:solidFill>
                <a:latin typeface="Arial"/>
              </a:rPr>
              <a:t>Third Outline Level</a:t>
            </a:r>
            <a:endParaRPr b="0" lang="en-US" sz="187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70" spc="-1" strike="noStrike">
                <a:solidFill>
                  <a:srgbClr val="000000"/>
                </a:solidFill>
                <a:latin typeface="Arial"/>
              </a:rPr>
              <a:t>Fourth Outline Level</a:t>
            </a:r>
            <a:endParaRPr b="0" lang="en-US" sz="187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70" spc="-1" strike="noStrike">
                <a:solidFill>
                  <a:srgbClr val="000000"/>
                </a:solidFill>
                <a:latin typeface="Arial"/>
              </a:rPr>
              <a:t>Fifth Outline Level</a:t>
            </a:r>
            <a:endParaRPr b="0" lang="en-US" sz="187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70" spc="-1" strike="noStrike">
                <a:solidFill>
                  <a:srgbClr val="000000"/>
                </a:solidFill>
                <a:latin typeface="Arial"/>
              </a:rPr>
              <a:t>Sixth Outline Level</a:t>
            </a:r>
            <a:endParaRPr b="0" lang="en-US" sz="187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70" spc="-1" strike="noStrike">
                <a:solidFill>
                  <a:srgbClr val="000000"/>
                </a:solidFill>
                <a:latin typeface="Arial"/>
              </a:rPr>
              <a:t>Seventh Outline Level</a:t>
            </a:r>
            <a:endParaRPr b="0" lang="en-US" sz="1870" spc="-1" strike="noStrike">
              <a:solidFill>
                <a:srgbClr val="000000"/>
              </a:solidFill>
              <a:latin typeface="Arial"/>
            </a:endParaRPr>
          </a:p>
        </p:txBody>
      </p:sp>
      <p:sp>
        <p:nvSpPr>
          <p:cNvPr id="847" name="PlaceHolder 5"/>
          <p:cNvSpPr>
            <a:spLocks noGrp="1"/>
          </p:cNvSpPr>
          <p:nvPr>
            <p:ph type="sldNum" idx="5"/>
          </p:nvPr>
        </p:nvSpPr>
        <p:spPr>
          <a:xfrm>
            <a:off x="10879200" y="5857560"/>
            <a:ext cx="731160" cy="524520"/>
          </a:xfrm>
          <a:prstGeom prst="rect">
            <a:avLst/>
          </a:prstGeom>
          <a:noFill/>
          <a:ln w="0">
            <a:noFill/>
          </a:ln>
        </p:spPr>
        <p:txBody>
          <a:bodyPr lIns="91440" rIns="91440" tIns="91440" bIns="91440" anchor="ctr">
            <a:noAutofit/>
          </a:bodyPr>
          <a:lstStyle>
            <a:lvl1pPr indent="0" algn="r" defTabSz="914400">
              <a:lnSpc>
                <a:spcPct val="100000"/>
              </a:lnSpc>
              <a:buNone/>
              <a:tabLst>
                <a:tab algn="l" pos="0"/>
              </a:tabLst>
              <a:defRPr b="1" lang="en" sz="1729" spc="-1" strike="noStrike">
                <a:solidFill>
                  <a:schemeClr val="dk1"/>
                </a:solidFill>
                <a:latin typeface="Work Sans"/>
                <a:ea typeface="Work Sans"/>
              </a:defRPr>
            </a:lvl1pPr>
          </a:lstStyle>
          <a:p>
            <a:pPr indent="0" algn="r" defTabSz="914400">
              <a:lnSpc>
                <a:spcPct val="100000"/>
              </a:lnSpc>
              <a:buNone/>
              <a:tabLst>
                <a:tab algn="l" pos="0"/>
              </a:tabLst>
            </a:pPr>
            <a:fld id="{03066792-A98E-4783-8685-385E97E68585}" type="slidenum">
              <a:rPr b="1" lang="en" sz="1729" spc="-1" strike="noStrike">
                <a:solidFill>
                  <a:schemeClr val="dk1"/>
                </a:solidFill>
                <a:latin typeface="Work Sans"/>
                <a:ea typeface="Work Sans"/>
              </a:rPr>
              <a:t>&lt;number&gt;</a:t>
            </a:fld>
            <a:endParaRPr b="0" lang="en-GB" sz="1729"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953" r:id="rId2"/>
  </p:sldLayoutIdLst>
</p:sldMaster>
</file>

<file path=ppt/slideMasters/slideMaster15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48" name="Google Shape;41;p8"/>
          <p:cNvSpPr/>
          <p:nvPr/>
        </p:nvSpPr>
        <p:spPr>
          <a:xfrm>
            <a:off x="264960" y="264960"/>
            <a:ext cx="11662200" cy="6347160"/>
          </a:xfrm>
          <a:prstGeom prst="frame">
            <a:avLst>
              <a:gd name="adj1" fmla="val 4126"/>
            </a:avLst>
          </a:prstGeom>
          <a:solidFill>
            <a:srgbClr val="000000"/>
          </a:solidFill>
          <a:ln w="0">
            <a:noFill/>
          </a:ln>
        </p:spPr>
        <p:style>
          <a:lnRef idx="0"/>
          <a:fillRef idx="0"/>
          <a:effectRef idx="0"/>
          <a:fontRef idx="minor"/>
        </p:style>
        <p:txBody>
          <a:bodyPr lIns="122040" rIns="122040" tIns="122040" bIns="122040" anchor="ctr">
            <a:noAutofit/>
          </a:bodyPr>
          <a:p>
            <a:pPr defTabSz="914400">
              <a:lnSpc>
                <a:spcPct val="100000"/>
              </a:lnSpc>
              <a:tabLst>
                <a:tab algn="l" pos="0"/>
              </a:tabLst>
            </a:pPr>
            <a:endParaRPr b="0" lang="en-US" sz="2530" spc="-1" strike="noStrike">
              <a:solidFill>
                <a:schemeClr val="dk1"/>
              </a:solidFill>
              <a:latin typeface="Arial"/>
            </a:endParaRPr>
          </a:p>
        </p:txBody>
      </p:sp>
      <p:sp>
        <p:nvSpPr>
          <p:cNvPr id="849" name="PlaceHolder 1"/>
          <p:cNvSpPr>
            <a:spLocks noGrp="1"/>
          </p:cNvSpPr>
          <p:nvPr>
            <p:ph type="title"/>
          </p:nvPr>
        </p:nvSpPr>
        <p:spPr>
          <a:xfrm>
            <a:off x="1158840" y="1130040"/>
            <a:ext cx="6789240" cy="1813320"/>
          </a:xfrm>
          <a:prstGeom prst="rect">
            <a:avLst/>
          </a:prstGeom>
          <a:noFill/>
          <a:ln w="0">
            <a:noFill/>
          </a:ln>
        </p:spPr>
        <p:txBody>
          <a:bodyPr lIns="91440" rIns="91440" tIns="91440" bIns="91440" anchor="b">
            <a:noAutofit/>
          </a:bodyPr>
          <a:p>
            <a:pPr indent="0">
              <a:buNone/>
            </a:pPr>
            <a:r>
              <a:rPr b="0" lang="en-US" sz="4000" spc="-1" strike="noStrike">
                <a:solidFill>
                  <a:schemeClr val="dk1"/>
                </a:solidFill>
                <a:latin typeface="Arial"/>
              </a:rPr>
              <a:t>Click to edit the title text format</a:t>
            </a:r>
            <a:endParaRPr b="0" lang="en-US" sz="4000" spc="-1" strike="noStrike">
              <a:solidFill>
                <a:schemeClr val="dk1"/>
              </a:solidFill>
              <a:latin typeface="Arial"/>
            </a:endParaRPr>
          </a:p>
        </p:txBody>
      </p:sp>
      <p:sp>
        <p:nvSpPr>
          <p:cNvPr id="850" name="PlaceHolder 2"/>
          <p:cNvSpPr>
            <a:spLocks noGrp="1"/>
          </p:cNvSpPr>
          <p:nvPr>
            <p:ph type="sldNum" idx="6"/>
          </p:nvPr>
        </p:nvSpPr>
        <p:spPr>
          <a:xfrm>
            <a:off x="10879200" y="5857560"/>
            <a:ext cx="731160" cy="524520"/>
          </a:xfrm>
          <a:prstGeom prst="rect">
            <a:avLst/>
          </a:prstGeom>
          <a:noFill/>
          <a:ln w="0">
            <a:noFill/>
          </a:ln>
        </p:spPr>
        <p:txBody>
          <a:bodyPr lIns="91440" rIns="91440" tIns="91440" bIns="91440" anchor="ctr">
            <a:noAutofit/>
          </a:bodyPr>
          <a:lstStyle>
            <a:lvl1pPr indent="0" algn="r" defTabSz="914400">
              <a:lnSpc>
                <a:spcPct val="100000"/>
              </a:lnSpc>
              <a:buNone/>
              <a:tabLst>
                <a:tab algn="l" pos="0"/>
              </a:tabLst>
              <a:defRPr b="1" lang="en" sz="1729" spc="-1" strike="noStrike">
                <a:solidFill>
                  <a:schemeClr val="dk1"/>
                </a:solidFill>
                <a:latin typeface="Work Sans"/>
                <a:ea typeface="Work Sans"/>
              </a:defRPr>
            </a:lvl1pPr>
          </a:lstStyle>
          <a:p>
            <a:pPr indent="0" algn="r" defTabSz="914400">
              <a:lnSpc>
                <a:spcPct val="100000"/>
              </a:lnSpc>
              <a:buNone/>
              <a:tabLst>
                <a:tab algn="l" pos="0"/>
              </a:tabLst>
            </a:pPr>
            <a:fld id="{9F9E775E-AE7A-43BA-B8CD-219281DEDB91}" type="slidenum">
              <a:rPr b="1" lang="en" sz="1729" spc="-1" strike="noStrike">
                <a:solidFill>
                  <a:schemeClr val="dk1"/>
                </a:solidFill>
                <a:latin typeface="Work Sans"/>
                <a:ea typeface="Work Sans"/>
              </a:rPr>
              <a:t>&lt;number&gt;</a:t>
            </a:fld>
            <a:endParaRPr b="0" lang="en-GB" sz="1729"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955" r:id="rId2"/>
  </p:sldLayoutIdLst>
</p:sldMaster>
</file>

<file path=ppt/slideMasters/slideMaster15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52" name="Google Shape;45;p9"/>
          <p:cNvSpPr/>
          <p:nvPr/>
        </p:nvSpPr>
        <p:spPr>
          <a:xfrm>
            <a:off x="264960" y="264960"/>
            <a:ext cx="11662200" cy="6347160"/>
          </a:xfrm>
          <a:prstGeom prst="frame">
            <a:avLst>
              <a:gd name="adj1" fmla="val 4126"/>
            </a:avLst>
          </a:prstGeom>
          <a:solidFill>
            <a:srgbClr val="000000"/>
          </a:solidFill>
          <a:ln w="0">
            <a:noFill/>
          </a:ln>
        </p:spPr>
        <p:style>
          <a:lnRef idx="0"/>
          <a:fillRef idx="0"/>
          <a:effectRef idx="0"/>
          <a:fontRef idx="minor"/>
        </p:style>
        <p:txBody>
          <a:bodyPr lIns="122040" rIns="122040" tIns="122040" bIns="122040" anchor="ctr">
            <a:noAutofit/>
          </a:bodyPr>
          <a:p>
            <a:pPr defTabSz="914400">
              <a:lnSpc>
                <a:spcPct val="100000"/>
              </a:lnSpc>
              <a:tabLst>
                <a:tab algn="l" pos="0"/>
              </a:tabLst>
            </a:pPr>
            <a:endParaRPr b="0" lang="en-US" sz="2530" spc="-1" strike="noStrike">
              <a:solidFill>
                <a:schemeClr val="dk1"/>
              </a:solidFill>
              <a:latin typeface="Arial"/>
            </a:endParaRPr>
          </a:p>
        </p:txBody>
      </p:sp>
      <p:sp>
        <p:nvSpPr>
          <p:cNvPr id="853" name="PlaceHolder 1"/>
          <p:cNvSpPr>
            <a:spLocks noGrp="1"/>
          </p:cNvSpPr>
          <p:nvPr>
            <p:ph type="body"/>
          </p:nvPr>
        </p:nvSpPr>
        <p:spPr>
          <a:xfrm>
            <a:off x="1120680" y="5265360"/>
            <a:ext cx="9950400" cy="692280"/>
          </a:xfrm>
          <a:prstGeom prst="rect">
            <a:avLst/>
          </a:prstGeom>
          <a:noFill/>
          <a:ln w="0">
            <a:noFill/>
          </a:ln>
        </p:spPr>
        <p:txBody>
          <a:bodyPr lIns="91440" rIns="91440" tIns="91440" bIns="91440" anchor="t">
            <a:noAutofit/>
          </a:bodyPr>
          <a:p>
            <a:pPr marL="432000" indent="-324000">
              <a:spcBef>
                <a:spcPts val="1417"/>
              </a:spcBef>
              <a:buClr>
                <a:srgbClr val="000000"/>
              </a:buClr>
              <a:buSzPct val="45000"/>
              <a:buFont typeface="Wingdings" charset="2"/>
              <a:buChar char=""/>
            </a:pPr>
            <a:r>
              <a:rPr b="0" lang="en-US" sz="2400" spc="-1" strike="noStrike">
                <a:solidFill>
                  <a:srgbClr val="000000"/>
                </a:solidFill>
                <a:latin typeface="Arial"/>
              </a:rPr>
              <a:t>Click to edit the outline text format</a:t>
            </a:r>
            <a:endParaRPr b="0" lang="en-US" sz="2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Arial"/>
              </a:rPr>
              <a:t>Second Outline Level</a:t>
            </a:r>
            <a:endParaRPr b="0" lang="en-US"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400" spc="-1" strike="noStrike">
                <a:solidFill>
                  <a:srgbClr val="000000"/>
                </a:solidFill>
                <a:latin typeface="Arial"/>
              </a:rPr>
              <a:t>Fourth Outline Level</a:t>
            </a:r>
            <a:endParaRPr b="0" lang="en-US" sz="2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400" spc="-1" strike="noStrike">
                <a:solidFill>
                  <a:srgbClr val="000000"/>
                </a:solidFill>
                <a:latin typeface="Arial"/>
              </a:rPr>
              <a:t>Fifth Outline Level</a:t>
            </a:r>
            <a:endParaRPr b="0" lang="en-US" sz="2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400" spc="-1" strike="noStrike">
                <a:solidFill>
                  <a:srgbClr val="000000"/>
                </a:solidFill>
                <a:latin typeface="Arial"/>
              </a:rPr>
              <a:t>Sixth Outline Level</a:t>
            </a:r>
            <a:endParaRPr b="0" lang="en-US" sz="2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400" spc="-1" strike="noStrike">
                <a:solidFill>
                  <a:srgbClr val="000000"/>
                </a:solidFill>
                <a:latin typeface="Arial"/>
              </a:rPr>
              <a:t>Seventh Outline Level</a:t>
            </a:r>
            <a:endParaRPr b="0" lang="en-US" sz="2400" spc="-1" strike="noStrike">
              <a:solidFill>
                <a:srgbClr val="000000"/>
              </a:solidFill>
              <a:latin typeface="Arial"/>
            </a:endParaRPr>
          </a:p>
        </p:txBody>
      </p:sp>
      <p:sp>
        <p:nvSpPr>
          <p:cNvPr id="854" name="PlaceHolder 2"/>
          <p:cNvSpPr>
            <a:spLocks noGrp="1"/>
          </p:cNvSpPr>
          <p:nvPr>
            <p:ph type="sldNum" idx="7"/>
          </p:nvPr>
        </p:nvSpPr>
        <p:spPr>
          <a:xfrm>
            <a:off x="10879200" y="5857560"/>
            <a:ext cx="731160" cy="524520"/>
          </a:xfrm>
          <a:prstGeom prst="rect">
            <a:avLst/>
          </a:prstGeom>
          <a:noFill/>
          <a:ln w="0">
            <a:noFill/>
          </a:ln>
        </p:spPr>
        <p:txBody>
          <a:bodyPr lIns="91440" rIns="91440" tIns="91440" bIns="91440" anchor="ctr">
            <a:noAutofit/>
          </a:bodyPr>
          <a:lstStyle>
            <a:lvl1pPr indent="0" algn="r" defTabSz="914400">
              <a:lnSpc>
                <a:spcPct val="100000"/>
              </a:lnSpc>
              <a:buNone/>
              <a:tabLst>
                <a:tab algn="l" pos="0"/>
              </a:tabLst>
              <a:defRPr b="1" lang="en" sz="1729" spc="-1" strike="noStrike">
                <a:solidFill>
                  <a:schemeClr val="dk1"/>
                </a:solidFill>
                <a:latin typeface="Work Sans"/>
                <a:ea typeface="Work Sans"/>
              </a:defRPr>
            </a:lvl1pPr>
          </a:lstStyle>
          <a:p>
            <a:pPr indent="0" algn="r" defTabSz="914400">
              <a:lnSpc>
                <a:spcPct val="100000"/>
              </a:lnSpc>
              <a:buNone/>
              <a:tabLst>
                <a:tab algn="l" pos="0"/>
              </a:tabLst>
            </a:pPr>
            <a:fld id="{D99192F3-1D88-4D31-80E3-6F63E749B4FB}" type="slidenum">
              <a:rPr b="1" lang="en" sz="1729" spc="-1" strike="noStrike">
                <a:solidFill>
                  <a:schemeClr val="dk1"/>
                </a:solidFill>
                <a:latin typeface="Work Sans"/>
                <a:ea typeface="Work Sans"/>
              </a:rPr>
              <a:t>&lt;number&gt;</a:t>
            </a:fld>
            <a:endParaRPr b="0" lang="en-GB" sz="1729"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957" r:id="rId2"/>
  </p:sldLayoutIdLst>
</p:sldMaster>
</file>

<file path=ppt/slideMasters/slideMaster15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55" name="Google Shape;49;p10"/>
          <p:cNvSpPr/>
          <p:nvPr/>
        </p:nvSpPr>
        <p:spPr>
          <a:xfrm>
            <a:off x="264960" y="264960"/>
            <a:ext cx="11662200" cy="6347160"/>
          </a:xfrm>
          <a:prstGeom prst="frame">
            <a:avLst>
              <a:gd name="adj1" fmla="val 4126"/>
            </a:avLst>
          </a:prstGeom>
          <a:solidFill>
            <a:srgbClr val="000000"/>
          </a:solidFill>
          <a:ln w="0">
            <a:noFill/>
          </a:ln>
        </p:spPr>
        <p:style>
          <a:lnRef idx="0"/>
          <a:fillRef idx="0"/>
          <a:effectRef idx="0"/>
          <a:fontRef idx="minor"/>
        </p:style>
        <p:txBody>
          <a:bodyPr lIns="122040" rIns="122040" tIns="122040" bIns="122040" anchor="ctr">
            <a:noAutofit/>
          </a:bodyPr>
          <a:p>
            <a:pPr defTabSz="914400">
              <a:lnSpc>
                <a:spcPct val="100000"/>
              </a:lnSpc>
              <a:tabLst>
                <a:tab algn="l" pos="0"/>
              </a:tabLst>
            </a:pPr>
            <a:endParaRPr b="0" lang="en-US" sz="2530" spc="-1" strike="noStrike">
              <a:solidFill>
                <a:schemeClr val="dk1"/>
              </a:solidFill>
              <a:latin typeface="Arial"/>
            </a:endParaRPr>
          </a:p>
        </p:txBody>
      </p:sp>
      <p:sp>
        <p:nvSpPr>
          <p:cNvPr id="856" name="PlaceHolder 1"/>
          <p:cNvSpPr>
            <a:spLocks noGrp="1"/>
          </p:cNvSpPr>
          <p:nvPr>
            <p:ph type="sldNum" idx="8"/>
          </p:nvPr>
        </p:nvSpPr>
        <p:spPr>
          <a:xfrm>
            <a:off x="10879200" y="5857560"/>
            <a:ext cx="731160" cy="524520"/>
          </a:xfrm>
          <a:prstGeom prst="rect">
            <a:avLst/>
          </a:prstGeom>
          <a:noFill/>
          <a:ln w="0">
            <a:noFill/>
          </a:ln>
        </p:spPr>
        <p:txBody>
          <a:bodyPr lIns="91440" rIns="91440" tIns="91440" bIns="91440" anchor="ctr">
            <a:noAutofit/>
          </a:bodyPr>
          <a:lstStyle>
            <a:lvl1pPr indent="0" algn="r" defTabSz="914400">
              <a:lnSpc>
                <a:spcPct val="100000"/>
              </a:lnSpc>
              <a:buNone/>
              <a:tabLst>
                <a:tab algn="l" pos="0"/>
              </a:tabLst>
              <a:defRPr b="1" lang="en" sz="1729" spc="-1" strike="noStrike">
                <a:solidFill>
                  <a:schemeClr val="dk1"/>
                </a:solidFill>
                <a:latin typeface="Work Sans"/>
                <a:ea typeface="Work Sans"/>
              </a:defRPr>
            </a:lvl1pPr>
          </a:lstStyle>
          <a:p>
            <a:pPr indent="0" algn="r" defTabSz="914400">
              <a:lnSpc>
                <a:spcPct val="100000"/>
              </a:lnSpc>
              <a:buNone/>
              <a:tabLst>
                <a:tab algn="l" pos="0"/>
              </a:tabLst>
            </a:pPr>
            <a:fld id="{BFCBACE3-7A67-4254-B435-4CCF83003A0D}" type="slidenum">
              <a:rPr b="1" lang="en" sz="1729" spc="-1" strike="noStrike">
                <a:solidFill>
                  <a:schemeClr val="dk1"/>
                </a:solidFill>
                <a:latin typeface="Work Sans"/>
                <a:ea typeface="Work Sans"/>
              </a:rPr>
              <a:t>&lt;number&gt;</a:t>
            </a:fld>
            <a:endParaRPr b="0" lang="en-GB" sz="1729" spc="-1" strike="noStrike">
              <a:solidFill>
                <a:srgbClr val="000000"/>
              </a:solidFill>
              <a:latin typeface="Times New Roman"/>
            </a:endParaRPr>
          </a:p>
        </p:txBody>
      </p:sp>
      <p:sp>
        <p:nvSpPr>
          <p:cNvPr id="857" name="PlaceHolder 2"/>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en-US" sz="1800" spc="-1" strike="noStrike">
                <a:solidFill>
                  <a:schemeClr val="dk1"/>
                </a:solidFill>
                <a:latin typeface="Arial"/>
              </a:rPr>
              <a:t>Click to edit the title text format</a:t>
            </a:r>
            <a:endParaRPr b="0" lang="en-US" sz="1800" spc="-1" strike="noStrike">
              <a:solidFill>
                <a:schemeClr val="dk1"/>
              </a:solidFill>
              <a:latin typeface="Arial"/>
            </a:endParaRPr>
          </a:p>
        </p:txBody>
      </p:sp>
      <p:sp>
        <p:nvSpPr>
          <p:cNvPr id="858" name="PlaceHolder 3"/>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870" spc="-1" strike="noStrike">
                <a:solidFill>
                  <a:srgbClr val="000000"/>
                </a:solidFill>
                <a:latin typeface="Arial"/>
              </a:rPr>
              <a:t>Click to edit the outline text format</a:t>
            </a:r>
            <a:endParaRPr b="0" lang="en-US" sz="187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70" spc="-1" strike="noStrike">
                <a:solidFill>
                  <a:srgbClr val="000000"/>
                </a:solidFill>
                <a:latin typeface="Arial"/>
              </a:rPr>
              <a:t>Second Outline Level</a:t>
            </a:r>
            <a:endParaRPr b="0" lang="en-US" sz="187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70" spc="-1" strike="noStrike">
                <a:solidFill>
                  <a:srgbClr val="000000"/>
                </a:solidFill>
                <a:latin typeface="Arial"/>
              </a:rPr>
              <a:t>Third Outline Level</a:t>
            </a:r>
            <a:endParaRPr b="0" lang="en-US" sz="187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70" spc="-1" strike="noStrike">
                <a:solidFill>
                  <a:srgbClr val="000000"/>
                </a:solidFill>
                <a:latin typeface="Arial"/>
              </a:rPr>
              <a:t>Fourth Outline Level</a:t>
            </a:r>
            <a:endParaRPr b="0" lang="en-US" sz="187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959" r:id="rId2"/>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4" name="PlaceHolder 1"/>
          <p:cNvSpPr>
            <a:spLocks noGrp="1"/>
          </p:cNvSpPr>
          <p:nvPr>
            <p:ph type="title"/>
          </p:nvPr>
        </p:nvSpPr>
        <p:spPr>
          <a:xfrm>
            <a:off x="2060640" y="2782440"/>
            <a:ext cx="8070480" cy="1235160"/>
          </a:xfrm>
          <a:prstGeom prst="rect">
            <a:avLst/>
          </a:prstGeom>
          <a:solidFill>
            <a:srgbClr val="d0d3d4"/>
          </a:solidFill>
          <a:ln w="0">
            <a:noFill/>
          </a:ln>
        </p:spPr>
        <p:txBody>
          <a:bodyPr lIns="90000" rIns="90000" tIns="45000" bIns="45000" anchor="t">
            <a:noAutofit/>
          </a:bodyPr>
          <a:p>
            <a:pPr indent="0" algn="ctr" defTabSz="685800">
              <a:lnSpc>
                <a:spcPct val="90000"/>
              </a:lnSpc>
              <a:buNone/>
            </a:pPr>
            <a:r>
              <a:rPr b="0" lang="en-US" sz="6000" spc="-1" strike="noStrike">
                <a:solidFill>
                  <a:schemeClr val="dk1"/>
                </a:solidFill>
                <a:latin typeface="Georgia"/>
              </a:rPr>
              <a:t>Presentation title</a:t>
            </a:r>
            <a:endParaRPr b="0" lang="en-US" sz="6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79" r:id="rId3"/>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5" name="PlaceHolder 1"/>
          <p:cNvSpPr>
            <a:spLocks noGrp="1"/>
          </p:cNvSpPr>
          <p:nvPr>
            <p:ph type="title"/>
          </p:nvPr>
        </p:nvSpPr>
        <p:spPr>
          <a:xfrm>
            <a:off x="2060640" y="2782440"/>
            <a:ext cx="8070480" cy="1235160"/>
          </a:xfrm>
          <a:prstGeom prst="rect">
            <a:avLst/>
          </a:prstGeom>
          <a:solidFill>
            <a:srgbClr val="d0d3d4"/>
          </a:solidFill>
          <a:ln w="0">
            <a:noFill/>
          </a:ln>
        </p:spPr>
        <p:txBody>
          <a:bodyPr lIns="90000" rIns="90000" tIns="45000" bIns="45000" anchor="t">
            <a:noAutofit/>
          </a:bodyPr>
          <a:p>
            <a:pPr indent="0" algn="ctr" defTabSz="685800">
              <a:lnSpc>
                <a:spcPct val="90000"/>
              </a:lnSpc>
              <a:buNone/>
            </a:pPr>
            <a:r>
              <a:rPr b="0" lang="en-US" sz="6000" spc="-1" strike="noStrike">
                <a:solidFill>
                  <a:schemeClr val="dk1"/>
                </a:solidFill>
                <a:latin typeface="Georgia"/>
              </a:rPr>
              <a:t>Presentation title</a:t>
            </a:r>
            <a:endParaRPr b="0" lang="en-US" sz="6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81" r:id="rId3"/>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6" name="PlaceHolder 1"/>
          <p:cNvSpPr>
            <a:spLocks noGrp="1"/>
          </p:cNvSpPr>
          <p:nvPr>
            <p:ph type="title"/>
          </p:nvPr>
        </p:nvSpPr>
        <p:spPr>
          <a:xfrm>
            <a:off x="2060640" y="2782440"/>
            <a:ext cx="8070480" cy="1235160"/>
          </a:xfrm>
          <a:prstGeom prst="rect">
            <a:avLst/>
          </a:prstGeom>
          <a:solidFill>
            <a:srgbClr val="d0d3d4"/>
          </a:solidFill>
          <a:ln w="0">
            <a:noFill/>
          </a:ln>
        </p:spPr>
        <p:txBody>
          <a:bodyPr lIns="90000" rIns="90000" tIns="45000" bIns="45000" anchor="t">
            <a:noAutofit/>
          </a:bodyPr>
          <a:p>
            <a:pPr indent="0" algn="ctr" defTabSz="685800">
              <a:lnSpc>
                <a:spcPct val="90000"/>
              </a:lnSpc>
              <a:buNone/>
            </a:pPr>
            <a:r>
              <a:rPr b="0" lang="en-US" sz="6000" spc="-1" strike="noStrike">
                <a:solidFill>
                  <a:schemeClr val="dk1"/>
                </a:solidFill>
                <a:latin typeface="Georgia"/>
              </a:rPr>
              <a:t>Presentation title</a:t>
            </a:r>
            <a:endParaRPr b="0" lang="en-US" sz="6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83" r:id="rId3"/>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7" name="PlaceHolder 1"/>
          <p:cNvSpPr>
            <a:spLocks noGrp="1"/>
          </p:cNvSpPr>
          <p:nvPr>
            <p:ph type="title"/>
          </p:nvPr>
        </p:nvSpPr>
        <p:spPr>
          <a:xfrm>
            <a:off x="2060640" y="2782440"/>
            <a:ext cx="8070480" cy="1235160"/>
          </a:xfrm>
          <a:prstGeom prst="rect">
            <a:avLst/>
          </a:prstGeom>
          <a:solidFill>
            <a:srgbClr val="d0d3d4"/>
          </a:solidFill>
          <a:ln w="0">
            <a:noFill/>
          </a:ln>
        </p:spPr>
        <p:txBody>
          <a:bodyPr lIns="90000" rIns="90000" tIns="45000" bIns="45000" anchor="t">
            <a:noAutofit/>
          </a:bodyPr>
          <a:p>
            <a:pPr indent="0" algn="ctr" defTabSz="685800">
              <a:lnSpc>
                <a:spcPct val="90000"/>
              </a:lnSpc>
              <a:buNone/>
            </a:pPr>
            <a:r>
              <a:rPr b="0" lang="en-US" sz="6000" spc="-1" strike="noStrike">
                <a:solidFill>
                  <a:schemeClr val="dk1"/>
                </a:solidFill>
                <a:latin typeface="Georgia"/>
              </a:rPr>
              <a:t>Presentation title</a:t>
            </a:r>
            <a:endParaRPr b="0" lang="en-US" sz="6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85"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4263e"/>
        </a:solidFill>
      </p:bgPr>
    </p:bg>
    <p:spTree>
      <p:nvGrpSpPr>
        <p:cNvPr id="1" name=""/>
        <p:cNvGrpSpPr/>
        <p:nvPr/>
      </p:nvGrpSpPr>
      <p:grpSpPr>
        <a:xfrm>
          <a:off x="0" y="0"/>
          <a:ext cx="0" cy="0"/>
          <a:chOff x="0" y="0"/>
          <a:chExt cx="0" cy="0"/>
        </a:xfrm>
      </p:grpSpPr>
      <p:sp>
        <p:nvSpPr>
          <p:cNvPr id="4" name="Rectangle 4"/>
          <p:cNvSpPr/>
          <p:nvPr/>
        </p:nvSpPr>
        <p:spPr>
          <a:xfrm>
            <a:off x="0" y="0"/>
            <a:ext cx="12191760" cy="685764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 name="PlaceHolder 1"/>
          <p:cNvSpPr>
            <a:spLocks noGrp="1"/>
          </p:cNvSpPr>
          <p:nvPr>
            <p:ph type="title"/>
          </p:nvPr>
        </p:nvSpPr>
        <p:spPr>
          <a:xfrm>
            <a:off x="1523880" y="3071160"/>
            <a:ext cx="9143640" cy="2380320"/>
          </a:xfrm>
          <a:prstGeom prst="rect">
            <a:avLst/>
          </a:prstGeom>
          <a:noFill/>
          <a:ln w="0">
            <a:noFill/>
          </a:ln>
        </p:spPr>
        <p:txBody>
          <a:bodyPr lIns="90000" rIns="90000" tIns="45000" bIns="45000" anchor="t">
            <a:normAutofit/>
          </a:bodyPr>
          <a:p>
            <a:pPr indent="0" algn="ctr" defTabSz="685800">
              <a:lnSpc>
                <a:spcPct val="90000"/>
              </a:lnSpc>
              <a:buNone/>
            </a:pPr>
            <a:r>
              <a:rPr b="0" lang="en-US" sz="6000" spc="-1" strike="noStrike">
                <a:solidFill>
                  <a:schemeClr val="lt1"/>
                </a:solidFill>
                <a:latin typeface="Georgia"/>
              </a:rPr>
              <a:t>Presentation title</a:t>
            </a:r>
            <a:endParaRPr b="0" lang="en-US" sz="6000" spc="-1" strike="noStrike">
              <a:solidFill>
                <a:schemeClr val="dk1"/>
              </a:solidFill>
              <a:latin typeface="Arial"/>
            </a:endParaRPr>
          </a:p>
        </p:txBody>
      </p:sp>
      <p:pic>
        <p:nvPicPr>
          <p:cNvPr id="6" name="Picture 5" descr="">
            <a:extLst>
              <a:ext uri="{C183D7F6-B498-43B3-948B-1728B52AA6E4}">
                <adec:decorative xmlns:adec="http://schemas.microsoft.com/office/drawing/2017/decorative" val="1"/>
              </a:ext>
            </a:extLst>
          </p:cNvPr>
          <p:cNvPicPr/>
          <p:nvPr/>
        </p:nvPicPr>
        <p:blipFill>
          <a:blip r:embed="rId2"/>
          <a:stretch/>
        </p:blipFill>
        <p:spPr>
          <a:xfrm>
            <a:off x="5559480" y="44640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51" r:id="rId3"/>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8" name="PlaceHolder 1"/>
          <p:cNvSpPr>
            <a:spLocks noGrp="1"/>
          </p:cNvSpPr>
          <p:nvPr>
            <p:ph type="title"/>
          </p:nvPr>
        </p:nvSpPr>
        <p:spPr>
          <a:xfrm>
            <a:off x="2060640" y="2782440"/>
            <a:ext cx="8070480" cy="1235160"/>
          </a:xfrm>
          <a:prstGeom prst="rect">
            <a:avLst/>
          </a:prstGeom>
          <a:solidFill>
            <a:srgbClr val="d0d3d4"/>
          </a:solidFill>
          <a:ln w="0">
            <a:noFill/>
          </a:ln>
        </p:spPr>
        <p:txBody>
          <a:bodyPr lIns="90000" rIns="90000" tIns="45000" bIns="45000" anchor="t">
            <a:noAutofit/>
          </a:bodyPr>
          <a:p>
            <a:pPr indent="0" algn="ctr" defTabSz="685800">
              <a:lnSpc>
                <a:spcPct val="90000"/>
              </a:lnSpc>
              <a:buNone/>
            </a:pPr>
            <a:r>
              <a:rPr b="0" lang="en-US" sz="6000" spc="-1" strike="noStrike">
                <a:solidFill>
                  <a:schemeClr val="dk1"/>
                </a:solidFill>
                <a:latin typeface="Georgia"/>
              </a:rPr>
              <a:t>Presentation title</a:t>
            </a:r>
            <a:endParaRPr b="0" lang="en-US" sz="6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87" r:id="rId3"/>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49" name="PlaceHolder 1"/>
          <p:cNvSpPr>
            <a:spLocks noGrp="1"/>
          </p:cNvSpPr>
          <p:nvPr>
            <p:ph type="title"/>
          </p:nvPr>
        </p:nvSpPr>
        <p:spPr>
          <a:xfrm>
            <a:off x="2060640" y="2782440"/>
            <a:ext cx="8070480" cy="1235160"/>
          </a:xfrm>
          <a:prstGeom prst="rect">
            <a:avLst/>
          </a:prstGeom>
          <a:solidFill>
            <a:srgbClr val="d0d3d4"/>
          </a:solidFill>
          <a:ln w="0">
            <a:noFill/>
          </a:ln>
        </p:spPr>
        <p:txBody>
          <a:bodyPr lIns="90000" rIns="90000" tIns="45000" bIns="45000" anchor="t">
            <a:noAutofit/>
          </a:bodyPr>
          <a:p>
            <a:pPr indent="0" algn="ctr" defTabSz="685800">
              <a:lnSpc>
                <a:spcPct val="90000"/>
              </a:lnSpc>
              <a:buNone/>
            </a:pPr>
            <a:r>
              <a:rPr b="0" lang="en-US" sz="6000" spc="-1" strike="noStrike">
                <a:solidFill>
                  <a:schemeClr val="dk1"/>
                </a:solidFill>
                <a:latin typeface="Georgia"/>
              </a:rPr>
              <a:t>Presentation title</a:t>
            </a:r>
            <a:endParaRPr b="0" lang="en-US" sz="6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89" r:id="rId3"/>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50" name="PlaceHolder 1"/>
          <p:cNvSpPr>
            <a:spLocks noGrp="1"/>
          </p:cNvSpPr>
          <p:nvPr>
            <p:ph type="title"/>
          </p:nvPr>
        </p:nvSpPr>
        <p:spPr>
          <a:xfrm>
            <a:off x="2060640" y="2782440"/>
            <a:ext cx="8070480" cy="1235160"/>
          </a:xfrm>
          <a:prstGeom prst="rect">
            <a:avLst/>
          </a:prstGeom>
          <a:solidFill>
            <a:srgbClr val="d0d3d4"/>
          </a:solidFill>
          <a:ln w="0">
            <a:noFill/>
          </a:ln>
        </p:spPr>
        <p:txBody>
          <a:bodyPr lIns="90000" rIns="90000" tIns="45000" bIns="45000" anchor="t">
            <a:noAutofit/>
          </a:bodyPr>
          <a:p>
            <a:pPr indent="0" algn="ctr" defTabSz="685800">
              <a:lnSpc>
                <a:spcPct val="90000"/>
              </a:lnSpc>
              <a:buNone/>
            </a:pPr>
            <a:r>
              <a:rPr b="0" lang="en-US" sz="6000" spc="-1" strike="noStrike">
                <a:solidFill>
                  <a:schemeClr val="dk1"/>
                </a:solidFill>
                <a:latin typeface="Georgia"/>
              </a:rPr>
              <a:t>Presentation title</a:t>
            </a:r>
            <a:endParaRPr b="0" lang="en-US" sz="6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91" r:id="rId3"/>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51" name="PlaceHolder 1"/>
          <p:cNvSpPr>
            <a:spLocks noGrp="1"/>
          </p:cNvSpPr>
          <p:nvPr>
            <p:ph type="title"/>
          </p:nvPr>
        </p:nvSpPr>
        <p:spPr>
          <a:xfrm>
            <a:off x="2060640" y="2782440"/>
            <a:ext cx="8070480" cy="1235160"/>
          </a:xfrm>
          <a:prstGeom prst="rect">
            <a:avLst/>
          </a:prstGeom>
          <a:solidFill>
            <a:srgbClr val="d0d3d4"/>
          </a:solidFill>
          <a:ln w="0">
            <a:noFill/>
          </a:ln>
        </p:spPr>
        <p:txBody>
          <a:bodyPr lIns="90000" rIns="90000" tIns="45000" bIns="45000" anchor="t">
            <a:noAutofit/>
          </a:bodyPr>
          <a:p>
            <a:pPr indent="0" algn="ctr" defTabSz="685800">
              <a:lnSpc>
                <a:spcPct val="90000"/>
              </a:lnSpc>
              <a:buNone/>
            </a:pPr>
            <a:r>
              <a:rPr b="0" lang="en-US" sz="6000" spc="-1" strike="noStrike">
                <a:solidFill>
                  <a:schemeClr val="dk1"/>
                </a:solidFill>
                <a:latin typeface="Georgia"/>
              </a:rPr>
              <a:t>Presentation title</a:t>
            </a:r>
            <a:endParaRPr b="0" lang="en-US" sz="6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93" r:id="rId3"/>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52" name="PlaceHolder 1"/>
          <p:cNvSpPr>
            <a:spLocks noGrp="1"/>
          </p:cNvSpPr>
          <p:nvPr>
            <p:ph type="title"/>
          </p:nvPr>
        </p:nvSpPr>
        <p:spPr>
          <a:xfrm>
            <a:off x="2060640" y="2782440"/>
            <a:ext cx="8070480" cy="1235160"/>
          </a:xfrm>
          <a:prstGeom prst="rect">
            <a:avLst/>
          </a:prstGeom>
          <a:solidFill>
            <a:srgbClr val="d0d3d4"/>
          </a:solidFill>
          <a:ln w="0">
            <a:noFill/>
          </a:ln>
        </p:spPr>
        <p:txBody>
          <a:bodyPr lIns="90000" rIns="90000" tIns="45000" bIns="45000" anchor="t">
            <a:noAutofit/>
          </a:bodyPr>
          <a:p>
            <a:pPr indent="0" algn="ctr" defTabSz="685800">
              <a:lnSpc>
                <a:spcPct val="90000"/>
              </a:lnSpc>
              <a:buNone/>
            </a:pPr>
            <a:r>
              <a:rPr b="0" lang="en-US" sz="6000" spc="-1" strike="noStrike">
                <a:solidFill>
                  <a:schemeClr val="dk1"/>
                </a:solidFill>
                <a:latin typeface="Georgia"/>
              </a:rPr>
              <a:t>Presentation title</a:t>
            </a:r>
            <a:endParaRPr b="0" lang="en-US" sz="6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95" r:id="rId3"/>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53" name="PlaceHolder 1"/>
          <p:cNvSpPr>
            <a:spLocks noGrp="1"/>
          </p:cNvSpPr>
          <p:nvPr>
            <p:ph type="title"/>
          </p:nvPr>
        </p:nvSpPr>
        <p:spPr>
          <a:xfrm>
            <a:off x="2060640" y="2782440"/>
            <a:ext cx="8070480" cy="1235160"/>
          </a:xfrm>
          <a:prstGeom prst="rect">
            <a:avLst/>
          </a:prstGeom>
          <a:solidFill>
            <a:srgbClr val="d0d3d4"/>
          </a:solidFill>
          <a:ln w="0">
            <a:noFill/>
          </a:ln>
        </p:spPr>
        <p:txBody>
          <a:bodyPr lIns="90000" rIns="90000" tIns="45000" bIns="45000" anchor="t">
            <a:noAutofit/>
          </a:bodyPr>
          <a:p>
            <a:pPr indent="0" algn="ctr" defTabSz="685800">
              <a:lnSpc>
                <a:spcPct val="90000"/>
              </a:lnSpc>
              <a:buNone/>
            </a:pPr>
            <a:r>
              <a:rPr b="0" lang="en-US" sz="6000" spc="-1" strike="noStrike">
                <a:solidFill>
                  <a:schemeClr val="dk1"/>
                </a:solidFill>
                <a:latin typeface="Georgia"/>
              </a:rPr>
              <a:t>Presentation title</a:t>
            </a:r>
            <a:endParaRPr b="0" lang="en-US" sz="6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697" r:id="rId3"/>
  </p:sldLayoutIdLst>
</p:sldMaster>
</file>

<file path=ppt/slideMasters/slideMaster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4" name="Rectangle 2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5" name="PlaceHolder 1"/>
          <p:cNvSpPr>
            <a:spLocks noGrp="1"/>
          </p:cNvSpPr>
          <p:nvPr>
            <p:ph type="body"/>
          </p:nvPr>
        </p:nvSpPr>
        <p:spPr>
          <a:xfrm>
            <a:off x="667800" y="1771560"/>
            <a:ext cx="10856160" cy="3926160"/>
          </a:xfrm>
          <a:prstGeom prst="rect">
            <a:avLst/>
          </a:prstGeom>
          <a:noFill/>
          <a:ln w="0">
            <a:noFill/>
          </a:ln>
        </p:spPr>
        <p:txBody>
          <a:bodyPr numCol="1" spcCol="0"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56"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57"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99" r:id="rId3"/>
  </p:sldLayoutIdLst>
</p:sldMaster>
</file>

<file path=ppt/slideMasters/slideMaster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pic>
        <p:nvPicPr>
          <p:cNvPr id="58" name="Picture 2"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01" r:id="rId3"/>
  </p:sldLayoutIdLst>
</p:sldMaster>
</file>

<file path=ppt/slideMasters/slideMaster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9" name="Rectangle 8">
            <a:extLst>
              <a:ext uri="{C183D7F6-B498-43B3-948B-1728B52AA6E4}">
                <adec:decorative xmlns:adec="http://schemas.microsoft.com/office/drawing/2017/decorative" val="1"/>
              </a:ext>
            </a:extLst>
          </p:cNvPr>
          <p:cNvSpPr/>
          <p:nvPr/>
        </p:nvSpPr>
        <p:spPr>
          <a:xfrm>
            <a:off x="118440" y="1436400"/>
            <a:ext cx="5922720" cy="532476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0" name="Rectangle 13">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1" name="PlaceHolder 1"/>
          <p:cNvSpPr>
            <a:spLocks noGrp="1"/>
          </p:cNvSpPr>
          <p:nvPr>
            <p:ph type="body"/>
          </p:nvPr>
        </p:nvSpPr>
        <p:spPr>
          <a:xfrm>
            <a:off x="6160680" y="1436400"/>
            <a:ext cx="591264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62" name="PlaceHolder 2"/>
          <p:cNvSpPr>
            <a:spLocks noGrp="1"/>
          </p:cNvSpPr>
          <p:nvPr>
            <p:ph type="body"/>
          </p:nvPr>
        </p:nvSpPr>
        <p:spPr>
          <a:xfrm>
            <a:off x="780480" y="5006880"/>
            <a:ext cx="4698720" cy="461520"/>
          </a:xfrm>
          <a:prstGeom prst="rect">
            <a:avLst/>
          </a:prstGeom>
          <a:noFill/>
          <a:ln w="0">
            <a:noFill/>
          </a:ln>
        </p:spPr>
        <p:txBody>
          <a:bodyPr lIns="90000" rIns="90000" tIns="45000" bIns="45000" anchor="ctr">
            <a:noAutofit/>
          </a:bodyPr>
          <a:p>
            <a:pPr indent="0" algn="ctr" defTabSz="685800">
              <a:lnSpc>
                <a:spcPct val="90000"/>
              </a:lnSpc>
              <a:spcBef>
                <a:spcPts val="751"/>
              </a:spcBef>
              <a:buNone/>
              <a:tabLst>
                <a:tab algn="l" pos="0"/>
              </a:tabLst>
            </a:pPr>
            <a:r>
              <a:rPr b="0" lang="en-US" sz="2000" spc="58" strike="noStrike">
                <a:solidFill>
                  <a:schemeClr val="lt1"/>
                </a:solidFill>
                <a:latin typeface="Arial"/>
              </a:rPr>
              <a:t>CLICK TO ADD TEXT</a:t>
            </a:r>
            <a:endParaRPr b="0" lang="en-US" sz="2000" spc="-1" strike="noStrike">
              <a:solidFill>
                <a:schemeClr val="dk1"/>
              </a:solidFill>
              <a:latin typeface="Arial"/>
            </a:endParaRPr>
          </a:p>
        </p:txBody>
      </p:sp>
      <p:sp>
        <p:nvSpPr>
          <p:cNvPr id="63" name="PlaceHolder 3"/>
          <p:cNvSpPr>
            <a:spLocks noGrp="1"/>
          </p:cNvSpPr>
          <p:nvPr>
            <p:ph type="title"/>
          </p:nvPr>
        </p:nvSpPr>
        <p:spPr>
          <a:xfrm>
            <a:off x="780480" y="2171880"/>
            <a:ext cx="4698720" cy="2617920"/>
          </a:xfrm>
          <a:prstGeom prst="rect">
            <a:avLst/>
          </a:prstGeom>
          <a:noFill/>
          <a:ln w="0">
            <a:noFill/>
          </a:ln>
        </p:spPr>
        <p:txBody>
          <a:bodyPr lIns="90000" rIns="90000" tIns="45000" bIns="45000" anchor="ctr">
            <a:normAutofit/>
          </a:bodyPr>
          <a:p>
            <a:pPr indent="0" algn="ctr" defTabSz="685800">
              <a:lnSpc>
                <a:spcPct val="90000"/>
              </a:lnSpc>
              <a:buNone/>
            </a:pPr>
            <a:r>
              <a:rPr b="0" lang="en-US" sz="4800" spc="-1" strike="noStrike">
                <a:solidFill>
                  <a:schemeClr val="lt1"/>
                </a:solidFill>
                <a:latin typeface="Georgia"/>
              </a:rPr>
              <a:t>Statement/</a:t>
            </a:r>
            <a:br>
              <a:rPr sz="4800"/>
            </a:br>
            <a:r>
              <a:rPr b="0" lang="en-US" sz="4800" spc="-1" strike="noStrike">
                <a:solidFill>
                  <a:schemeClr val="lt1"/>
                </a:solidFill>
                <a:latin typeface="Georgia"/>
              </a:rPr>
              <a:t>quote</a:t>
            </a:r>
            <a:endParaRPr b="0" lang="en-US" sz="4800" spc="-1" strike="noStrike">
              <a:solidFill>
                <a:schemeClr val="dk1"/>
              </a:solidFill>
              <a:latin typeface="Arial"/>
            </a:endParaRPr>
          </a:p>
        </p:txBody>
      </p:sp>
      <p:sp>
        <p:nvSpPr>
          <p:cNvPr id="64" name="Title 1"/>
          <p:cNvSpPr/>
          <p:nvPr/>
        </p:nvSpPr>
        <p:spPr>
          <a:xfrm>
            <a:off x="790200" y="282960"/>
            <a:ext cx="10611000" cy="779760"/>
          </a:xfrm>
          <a:prstGeom prst="rect">
            <a:avLst/>
          </a:prstGeom>
          <a:noFill/>
          <a:ln w="0">
            <a:noFill/>
          </a:ln>
        </p:spPr>
        <p:style>
          <a:lnRef idx="0"/>
          <a:fillRef idx="0"/>
          <a:effectRef idx="0"/>
          <a:fontRef idx="minor"/>
        </p:style>
        <p:txBody>
          <a:bodyPr lIns="90000" rIns="90000" tIns="45000" bIns="45000" anchor="t">
            <a:noAutofit/>
          </a:bodyPr>
          <a:p>
            <a:pPr algn="ctr" defTabSz="685800">
              <a:lnSpc>
                <a:spcPct val="90000"/>
              </a:lnSpc>
              <a:spcBef>
                <a:spcPts val="751"/>
              </a:spcBef>
              <a:tabLst>
                <a:tab algn="l" pos="0"/>
              </a:tabLst>
            </a:pPr>
            <a:r>
              <a:rPr b="0" lang="en-US" sz="5000" spc="80" strike="noStrike">
                <a:solidFill>
                  <a:srgbClr val="fffcee"/>
                </a:solidFill>
                <a:latin typeface="Georgia"/>
              </a:rPr>
              <a:t>Title</a:t>
            </a:r>
            <a:endParaRPr b="0" lang="en-GB" sz="5000" spc="-1" strike="noStrike">
              <a:solidFill>
                <a:srgbClr val="000000"/>
              </a:solidFill>
              <a:latin typeface="Arial"/>
            </a:endParaRPr>
          </a:p>
        </p:txBody>
      </p:sp>
      <p:pic>
        <p:nvPicPr>
          <p:cNvPr id="65" name="Picture 10" descr="">
            <a:extLst>
              <a:ext uri="{C183D7F6-B498-43B3-948B-1728B52AA6E4}">
                <adec:decorative xmlns:adec="http://schemas.microsoft.com/office/drawing/2017/decorative" val="1"/>
              </a:ext>
            </a:extLst>
          </p:cNvPr>
          <p:cNvPicPr/>
          <p:nvPr/>
        </p:nvPicPr>
        <p:blipFill>
          <a:blip r:embed="rId2"/>
          <a:stretch/>
        </p:blipFill>
        <p:spPr>
          <a:xfrm>
            <a:off x="2593800" y="568548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03" r:id="rId3"/>
  </p:sldLayoutIdLst>
</p:sldMaster>
</file>

<file path=ppt/slideMasters/slideMaster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66" name="Rectangle 8">
            <a:extLst>
              <a:ext uri="{C183D7F6-B498-43B3-948B-1728B52AA6E4}">
                <adec:decorative xmlns:adec="http://schemas.microsoft.com/office/drawing/2017/decorative" val="1"/>
              </a:ext>
            </a:extLst>
          </p:cNvPr>
          <p:cNvSpPr/>
          <p:nvPr/>
        </p:nvSpPr>
        <p:spPr>
          <a:xfrm>
            <a:off x="118440" y="1436400"/>
            <a:ext cx="5922720" cy="532476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7" name="Rectangle 22"/>
          <p:cNvSpPr/>
          <p:nvPr/>
        </p:nvSpPr>
        <p:spPr>
          <a:xfrm rot="5400000">
            <a:off x="3357000" y="4039920"/>
            <a:ext cx="5467680" cy="79560"/>
          </a:xfrm>
          <a:prstGeom prst="rect">
            <a:avLst/>
          </a:prstGeom>
          <a:solidFill>
            <a:schemeClr val="bg1"/>
          </a:solidFill>
          <a:ln>
            <a:noFill/>
          </a:ln>
        </p:spPr>
        <p:style>
          <a:lnRef idx="1">
            <a:schemeClr val="accent1"/>
          </a:lnRef>
          <a:fillRef idx="3">
            <a:schemeClr val="accent1"/>
          </a:fillRef>
          <a:effectRef idx="2">
            <a:schemeClr val="accent1"/>
          </a:effectRef>
          <a:fontRef idx="minor"/>
        </p:style>
        <p:txBody>
          <a:bodyPr lIns="90000" rIns="90000" tIns="34920" bIns="34920" anchor="ctr">
            <a:noAutofit/>
          </a:bodyPr>
          <a:p>
            <a:pPr algn="ctr" defTabSz="914400">
              <a:lnSpc>
                <a:spcPct val="100000"/>
              </a:lnSpc>
            </a:pPr>
            <a:endParaRPr b="0" lang="en-GB" sz="1350" spc="-1" strike="noStrike">
              <a:solidFill>
                <a:schemeClr val="lt1"/>
              </a:solidFill>
              <a:latin typeface="Arial"/>
            </a:endParaRPr>
          </a:p>
        </p:txBody>
      </p:sp>
      <p:sp>
        <p:nvSpPr>
          <p:cNvPr id="68"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69" name="PlaceHolder 1"/>
          <p:cNvSpPr>
            <a:spLocks noGrp="1"/>
          </p:cNvSpPr>
          <p:nvPr>
            <p:ph type="body"/>
          </p:nvPr>
        </p:nvSpPr>
        <p:spPr>
          <a:xfrm>
            <a:off x="6160680" y="1436400"/>
            <a:ext cx="5912640" cy="5324400"/>
          </a:xfrm>
          <a:prstGeom prst="rect">
            <a:avLst/>
          </a:prstGeom>
          <a:noFill/>
          <a:ln w="0">
            <a:noFill/>
          </a:ln>
        </p:spPr>
        <p:txBody>
          <a:bodyPr lIns="90000" rIns="90000" tIns="3168000" bIns="45000" anchor="t">
            <a:noAutofit/>
          </a:bodyPr>
          <a:p>
            <a:pPr indent="0" algn="ctr" defTabSz="685800">
              <a:lnSpc>
                <a:spcPct val="90000"/>
              </a:lnSpc>
              <a:spcBef>
                <a:spcPts val="751"/>
              </a:spcBef>
              <a:buNone/>
              <a:tabLst>
                <a:tab algn="l" pos="0"/>
              </a:tabLst>
            </a:pPr>
            <a:r>
              <a:rPr b="0" lang="en-US" sz="1500" spc="-1" strike="noStrike">
                <a:solidFill>
                  <a:schemeClr val="lt2"/>
                </a:solidFill>
                <a:latin typeface="Arial"/>
              </a:rPr>
              <a:t>Click to insert content</a:t>
            </a:r>
            <a:endParaRPr b="0" lang="en-US" sz="1500" spc="-1" strike="noStrike">
              <a:solidFill>
                <a:schemeClr val="dk1"/>
              </a:solidFill>
              <a:latin typeface="Arial"/>
            </a:endParaRPr>
          </a:p>
        </p:txBody>
      </p:sp>
      <p:sp>
        <p:nvSpPr>
          <p:cNvPr id="70" name="PlaceHolder 2"/>
          <p:cNvSpPr>
            <a:spLocks noGrp="1"/>
          </p:cNvSpPr>
          <p:nvPr>
            <p:ph type="body"/>
          </p:nvPr>
        </p:nvSpPr>
        <p:spPr>
          <a:xfrm>
            <a:off x="780480" y="5006880"/>
            <a:ext cx="4698720" cy="461520"/>
          </a:xfrm>
          <a:prstGeom prst="rect">
            <a:avLst/>
          </a:prstGeom>
          <a:noFill/>
          <a:ln w="0">
            <a:noFill/>
          </a:ln>
        </p:spPr>
        <p:txBody>
          <a:bodyPr lIns="90000" rIns="90000" tIns="45000" bIns="45000" anchor="ctr">
            <a:noAutofit/>
          </a:bodyPr>
          <a:p>
            <a:pPr indent="0" algn="ctr" defTabSz="685800">
              <a:lnSpc>
                <a:spcPct val="90000"/>
              </a:lnSpc>
              <a:spcBef>
                <a:spcPts val="751"/>
              </a:spcBef>
              <a:buNone/>
              <a:tabLst>
                <a:tab algn="l" pos="0"/>
              </a:tabLst>
            </a:pPr>
            <a:r>
              <a:rPr b="0" lang="en-US" sz="2000" spc="58" strike="noStrike">
                <a:solidFill>
                  <a:schemeClr val="lt1"/>
                </a:solidFill>
                <a:latin typeface="Arial"/>
              </a:rPr>
              <a:t>CLICK TO ADD TEXT</a:t>
            </a:r>
            <a:endParaRPr b="0" lang="en-US" sz="2000" spc="-1" strike="noStrike">
              <a:solidFill>
                <a:schemeClr val="dk1"/>
              </a:solidFill>
              <a:latin typeface="Arial"/>
            </a:endParaRPr>
          </a:p>
        </p:txBody>
      </p:sp>
      <p:sp>
        <p:nvSpPr>
          <p:cNvPr id="71" name="PlaceHolder 3"/>
          <p:cNvSpPr>
            <a:spLocks noGrp="1"/>
          </p:cNvSpPr>
          <p:nvPr>
            <p:ph type="title"/>
          </p:nvPr>
        </p:nvSpPr>
        <p:spPr>
          <a:xfrm>
            <a:off x="780480" y="2171880"/>
            <a:ext cx="4698720" cy="2617920"/>
          </a:xfrm>
          <a:prstGeom prst="rect">
            <a:avLst/>
          </a:prstGeom>
          <a:noFill/>
          <a:ln w="0">
            <a:noFill/>
          </a:ln>
        </p:spPr>
        <p:txBody>
          <a:bodyPr lIns="90000" rIns="90000" tIns="45000" bIns="45000" anchor="ctr">
            <a:normAutofit/>
          </a:bodyPr>
          <a:p>
            <a:pPr indent="0" algn="ctr" defTabSz="685800">
              <a:lnSpc>
                <a:spcPct val="90000"/>
              </a:lnSpc>
              <a:buNone/>
            </a:pPr>
            <a:r>
              <a:rPr b="0" lang="en-US" sz="4800" spc="-1" strike="noStrike">
                <a:solidFill>
                  <a:schemeClr val="lt1"/>
                </a:solidFill>
                <a:latin typeface="Georgia"/>
              </a:rPr>
              <a:t>Statement/</a:t>
            </a:r>
            <a:br>
              <a:rPr sz="4800"/>
            </a:br>
            <a:r>
              <a:rPr b="0" lang="en-US" sz="4800" spc="-1" strike="noStrike">
                <a:solidFill>
                  <a:schemeClr val="lt1"/>
                </a:solidFill>
                <a:latin typeface="Georgia"/>
              </a:rPr>
              <a:t>quote</a:t>
            </a:r>
            <a:endParaRPr b="0" lang="en-US" sz="4800" spc="-1" strike="noStrike">
              <a:solidFill>
                <a:schemeClr val="dk1"/>
              </a:solidFill>
              <a:latin typeface="Arial"/>
            </a:endParaRPr>
          </a:p>
        </p:txBody>
      </p:sp>
      <p:sp>
        <p:nvSpPr>
          <p:cNvPr id="72" name="Title 1"/>
          <p:cNvSpPr/>
          <p:nvPr/>
        </p:nvSpPr>
        <p:spPr>
          <a:xfrm>
            <a:off x="790200" y="282960"/>
            <a:ext cx="10611000" cy="779760"/>
          </a:xfrm>
          <a:prstGeom prst="rect">
            <a:avLst/>
          </a:prstGeom>
          <a:noFill/>
          <a:ln w="0">
            <a:noFill/>
          </a:ln>
        </p:spPr>
        <p:style>
          <a:lnRef idx="0"/>
          <a:fillRef idx="0"/>
          <a:effectRef idx="0"/>
          <a:fontRef idx="minor"/>
        </p:style>
        <p:txBody>
          <a:bodyPr lIns="90000" rIns="90000" tIns="45000" bIns="45000" anchor="t">
            <a:noAutofit/>
          </a:bodyPr>
          <a:p>
            <a:pPr algn="ctr" defTabSz="685800">
              <a:lnSpc>
                <a:spcPct val="90000"/>
              </a:lnSpc>
              <a:spcBef>
                <a:spcPts val="751"/>
              </a:spcBef>
              <a:tabLst>
                <a:tab algn="l" pos="0"/>
              </a:tabLst>
            </a:pPr>
            <a:r>
              <a:rPr b="0" lang="en-US" sz="5000" spc="80" strike="noStrike">
                <a:solidFill>
                  <a:srgbClr val="fffcee"/>
                </a:solidFill>
                <a:latin typeface="Georgia"/>
              </a:rPr>
              <a:t>Title</a:t>
            </a:r>
            <a:endParaRPr b="0" lang="en-GB" sz="5000" spc="-1" strike="noStrike">
              <a:solidFill>
                <a:srgbClr val="000000"/>
              </a:solidFill>
              <a:latin typeface="Arial"/>
            </a:endParaRPr>
          </a:p>
        </p:txBody>
      </p:sp>
      <p:pic>
        <p:nvPicPr>
          <p:cNvPr id="73" name="Picture 11" descr="">
            <a:extLst>
              <a:ext uri="{C183D7F6-B498-43B3-948B-1728B52AA6E4}">
                <adec:decorative xmlns:adec="http://schemas.microsoft.com/office/drawing/2017/decorative" val="1"/>
              </a:ext>
            </a:extLst>
          </p:cNvPr>
          <p:cNvPicPr/>
          <p:nvPr/>
        </p:nvPicPr>
        <p:blipFill>
          <a:blip r:embed="rId2"/>
          <a:stretch/>
        </p:blipFill>
        <p:spPr>
          <a:xfrm>
            <a:off x="2593800" y="568548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05" r:id="rId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 name="Rectangle 4"/>
          <p:cNvSpPr/>
          <p:nvPr/>
        </p:nvSpPr>
        <p:spPr>
          <a:xfrm>
            <a:off x="0" y="0"/>
            <a:ext cx="12191760" cy="6857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8" name="PlaceHolder 1"/>
          <p:cNvSpPr>
            <a:spLocks noGrp="1"/>
          </p:cNvSpPr>
          <p:nvPr>
            <p:ph type="title"/>
          </p:nvPr>
        </p:nvSpPr>
        <p:spPr>
          <a:xfrm>
            <a:off x="1523880" y="3071160"/>
            <a:ext cx="9143640" cy="2380320"/>
          </a:xfrm>
          <a:prstGeom prst="rect">
            <a:avLst/>
          </a:prstGeom>
          <a:noFill/>
          <a:ln w="0">
            <a:noFill/>
          </a:ln>
        </p:spPr>
        <p:txBody>
          <a:bodyPr lIns="90000" rIns="90000" tIns="45000" bIns="45000" anchor="t">
            <a:normAutofit/>
          </a:bodyPr>
          <a:p>
            <a:pPr indent="0" algn="ctr" defTabSz="685800">
              <a:lnSpc>
                <a:spcPct val="90000"/>
              </a:lnSpc>
              <a:buNone/>
            </a:pPr>
            <a:r>
              <a:rPr b="0" lang="en-US" sz="6000" spc="-1" strike="noStrike">
                <a:solidFill>
                  <a:schemeClr val="lt1"/>
                </a:solidFill>
                <a:latin typeface="Georgia"/>
              </a:rPr>
              <a:t>Presentation title</a:t>
            </a:r>
            <a:endParaRPr b="0" lang="en-US" sz="6000" spc="-1" strike="noStrike">
              <a:solidFill>
                <a:schemeClr val="dk1"/>
              </a:solidFill>
              <a:latin typeface="Arial"/>
            </a:endParaRPr>
          </a:p>
        </p:txBody>
      </p:sp>
      <p:pic>
        <p:nvPicPr>
          <p:cNvPr id="9" name="Picture 5" descr="">
            <a:extLst>
              <a:ext uri="{C183D7F6-B498-43B3-948B-1728B52AA6E4}">
                <adec:decorative xmlns:adec="http://schemas.microsoft.com/office/drawing/2017/decorative" val="1"/>
              </a:ext>
            </a:extLst>
          </p:cNvPr>
          <p:cNvPicPr/>
          <p:nvPr/>
        </p:nvPicPr>
        <p:blipFill>
          <a:blip r:embed="rId2"/>
          <a:stretch/>
        </p:blipFill>
        <p:spPr>
          <a:xfrm>
            <a:off x="5559480" y="44640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53" r:id="rId3"/>
  </p:sldLayoutIdLst>
</p:sldMaster>
</file>

<file path=ppt/slideMasters/slideMaster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74" name="Rectangle 8">
            <a:extLst>
              <a:ext uri="{C183D7F6-B498-43B3-948B-1728B52AA6E4}">
                <adec:decorative xmlns:adec="http://schemas.microsoft.com/office/drawing/2017/decorative" val="1"/>
              </a:ext>
            </a:extLst>
          </p:cNvPr>
          <p:cNvSpPr/>
          <p:nvPr/>
        </p:nvSpPr>
        <p:spPr>
          <a:xfrm>
            <a:off x="6160680" y="1436400"/>
            <a:ext cx="5912640" cy="532476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5"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76" name="PlaceHolder 1"/>
          <p:cNvSpPr>
            <a:spLocks noGrp="1"/>
          </p:cNvSpPr>
          <p:nvPr>
            <p:ph type="body"/>
          </p:nvPr>
        </p:nvSpPr>
        <p:spPr>
          <a:xfrm>
            <a:off x="68400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lt1"/>
                </a:solidFill>
                <a:latin typeface="Arial"/>
              </a:rPr>
              <a:t>Click to add text</a:t>
            </a:r>
            <a:endParaRPr b="0" lang="en-US" sz="2000" spc="-1" strike="noStrike">
              <a:solidFill>
                <a:schemeClr val="dk1"/>
              </a:solidFill>
              <a:latin typeface="Arial"/>
            </a:endParaRPr>
          </a:p>
        </p:txBody>
      </p:sp>
      <p:sp>
        <p:nvSpPr>
          <p:cNvPr id="77" name="PlaceHolder 2"/>
          <p:cNvSpPr>
            <a:spLocks noGrp="1"/>
          </p:cNvSpPr>
          <p:nvPr>
            <p:ph type="body"/>
          </p:nvPr>
        </p:nvSpPr>
        <p:spPr>
          <a:xfrm>
            <a:off x="118440" y="1436400"/>
            <a:ext cx="592272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78"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79" name="Picture 9" descr="">
            <a:extLst>
              <a:ext uri="{C183D7F6-B498-43B3-948B-1728B52AA6E4}">
                <adec:decorative xmlns:adec="http://schemas.microsoft.com/office/drawing/2017/decorative" val="1"/>
              </a:ext>
            </a:extLst>
          </p:cNvPr>
          <p:cNvPicPr/>
          <p:nvPr/>
        </p:nvPicPr>
        <p:blipFill>
          <a:blip r:embed="rId2"/>
          <a:stretch/>
        </p:blipFill>
        <p:spPr>
          <a:xfrm>
            <a:off x="8652960" y="563544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07" r:id="rId3"/>
  </p:sldLayoutIdLst>
</p:sldMaster>
</file>

<file path=ppt/slideMasters/slideMaster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80" name="Rectangle 9">
            <a:extLst>
              <a:ext uri="{C183D7F6-B498-43B3-948B-1728B52AA6E4}">
                <adec:decorative xmlns:adec="http://schemas.microsoft.com/office/drawing/2017/decorative" val="1"/>
              </a:ext>
            </a:extLst>
          </p:cNvPr>
          <p:cNvSpPr/>
          <p:nvPr/>
        </p:nvSpPr>
        <p:spPr>
          <a:xfrm>
            <a:off x="118440" y="1436400"/>
            <a:ext cx="592308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81" name="Rectangle 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82" name="PlaceHolder 1"/>
          <p:cNvSpPr>
            <a:spLocks noGrp="1"/>
          </p:cNvSpPr>
          <p:nvPr>
            <p:ph type="body"/>
          </p:nvPr>
        </p:nvSpPr>
        <p:spPr>
          <a:xfrm>
            <a:off x="6160680" y="1436400"/>
            <a:ext cx="591264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83" name="PlaceHolder 2"/>
          <p:cNvSpPr>
            <a:spLocks noGrp="1"/>
          </p:cNvSpPr>
          <p:nvPr>
            <p:ph type="body"/>
          </p:nvPr>
        </p:nvSpPr>
        <p:spPr>
          <a:xfrm>
            <a:off x="7902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84"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85" name="Picture 7" descr="">
            <a:extLst>
              <a:ext uri="{C183D7F6-B498-43B3-948B-1728B52AA6E4}">
                <adec:decorative xmlns:adec="http://schemas.microsoft.com/office/drawing/2017/decorative" val="1"/>
              </a:ext>
            </a:extLst>
          </p:cNvPr>
          <p:cNvPicPr/>
          <p:nvPr/>
        </p:nvPicPr>
        <p:blipFill>
          <a:blip r:embed="rId2"/>
          <a:stretch/>
        </p:blipFill>
        <p:spPr>
          <a:xfrm>
            <a:off x="2686680" y="5757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09" r:id="rId3"/>
  </p:sldLayoutIdLst>
</p:sldMaster>
</file>

<file path=ppt/slideMasters/slideMaster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pic>
        <p:nvPicPr>
          <p:cNvPr id="86" name="Picture 18" descr="">
            <a:extLst>
              <a:ext uri="{C183D7F6-B498-43B3-948B-1728B52AA6E4}">
                <adec:decorative xmlns:adec="http://schemas.microsoft.com/office/drawing/2017/decorative" val="1"/>
              </a:ext>
            </a:extLst>
          </p:cNvPr>
          <p:cNvPicPr/>
          <p:nvPr/>
        </p:nvPicPr>
        <p:blipFill>
          <a:blip r:embed="rId2"/>
          <a:stretch/>
        </p:blipFill>
        <p:spPr>
          <a:xfrm>
            <a:off x="2607480" y="5800680"/>
            <a:ext cx="1063440" cy="700920"/>
          </a:xfrm>
          <a:prstGeom prst="rect">
            <a:avLst/>
          </a:prstGeom>
          <a:ln w="0">
            <a:noFill/>
          </a:ln>
        </p:spPr>
      </p:pic>
      <p:sp>
        <p:nvSpPr>
          <p:cNvPr id="87" name="Rectangle 12">
            <a:extLst>
              <a:ext uri="{C183D7F6-B498-43B3-948B-1728B52AA6E4}">
                <adec:decorative xmlns:adec="http://schemas.microsoft.com/office/drawing/2017/decorative" val="1"/>
              </a:ext>
            </a:extLst>
          </p:cNvPr>
          <p:cNvSpPr/>
          <p:nvPr/>
        </p:nvSpPr>
        <p:spPr>
          <a:xfrm>
            <a:off x="118440" y="1436400"/>
            <a:ext cx="592308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88" name="Rectangle 9">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89" name="PlaceHolder 1"/>
          <p:cNvSpPr>
            <a:spLocks noGrp="1"/>
          </p:cNvSpPr>
          <p:nvPr>
            <p:ph type="body"/>
          </p:nvPr>
        </p:nvSpPr>
        <p:spPr>
          <a:xfrm>
            <a:off x="9859320" y="4210200"/>
            <a:ext cx="2213640" cy="25509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90" name="PlaceHolder 2"/>
          <p:cNvSpPr>
            <a:spLocks noGrp="1"/>
          </p:cNvSpPr>
          <p:nvPr>
            <p:ph type="body"/>
          </p:nvPr>
        </p:nvSpPr>
        <p:spPr>
          <a:xfrm>
            <a:off x="6160680" y="4210200"/>
            <a:ext cx="3579840" cy="25509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91" name="PlaceHolder 3"/>
          <p:cNvSpPr>
            <a:spLocks noGrp="1"/>
          </p:cNvSpPr>
          <p:nvPr>
            <p:ph type="body"/>
          </p:nvPr>
        </p:nvSpPr>
        <p:spPr>
          <a:xfrm>
            <a:off x="6160680" y="1434960"/>
            <a:ext cx="5912640" cy="267948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92" name="PlaceHolder 4"/>
          <p:cNvSpPr>
            <a:spLocks noGrp="1"/>
          </p:cNvSpPr>
          <p:nvPr>
            <p:ph type="body"/>
          </p:nvPr>
        </p:nvSpPr>
        <p:spPr>
          <a:xfrm>
            <a:off x="7902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93" name="PlaceHolder 5"/>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94" name="Picture 11" descr="">
            <a:extLst>
              <a:ext uri="{C183D7F6-B498-43B3-948B-1728B52AA6E4}">
                <adec:decorative xmlns:adec="http://schemas.microsoft.com/office/drawing/2017/decorative" val="1"/>
              </a:ext>
            </a:extLst>
          </p:cNvPr>
          <p:cNvPicPr/>
          <p:nvPr/>
        </p:nvPicPr>
        <p:blipFill>
          <a:blip r:embed="rId3"/>
          <a:stretch/>
        </p:blipFill>
        <p:spPr>
          <a:xfrm>
            <a:off x="2686680" y="5757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11" r:id="rId4"/>
  </p:sldLayoutIdLst>
</p:sldMaster>
</file>

<file path=ppt/slideMasters/slideMaster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95" name="Rectangle 11">
            <a:extLst>
              <a:ext uri="{C183D7F6-B498-43B3-948B-1728B52AA6E4}">
                <adec:decorative xmlns:adec="http://schemas.microsoft.com/office/drawing/2017/decorative" val="1"/>
              </a:ext>
            </a:extLst>
          </p:cNvPr>
          <p:cNvSpPr/>
          <p:nvPr/>
        </p:nvSpPr>
        <p:spPr>
          <a:xfrm>
            <a:off x="6160680" y="1436400"/>
            <a:ext cx="591264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96"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97" name="PlaceHolder 1"/>
          <p:cNvSpPr>
            <a:spLocks noGrp="1"/>
          </p:cNvSpPr>
          <p:nvPr>
            <p:ph type="body"/>
          </p:nvPr>
        </p:nvSpPr>
        <p:spPr>
          <a:xfrm>
            <a:off x="684576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98" name="PlaceHolder 2"/>
          <p:cNvSpPr>
            <a:spLocks noGrp="1"/>
          </p:cNvSpPr>
          <p:nvPr>
            <p:ph type="body"/>
          </p:nvPr>
        </p:nvSpPr>
        <p:spPr>
          <a:xfrm>
            <a:off x="118440" y="1436400"/>
            <a:ext cx="5923080" cy="5324400"/>
          </a:xfrm>
          <a:prstGeom prst="rect">
            <a:avLst/>
          </a:prstGeom>
          <a:noFill/>
          <a:ln w="0">
            <a:noFill/>
          </a:ln>
        </p:spPr>
        <p:txBody>
          <a:bodyPr lIns="90000" rIns="90000" tIns="3168000" bIns="45000" anchor="t">
            <a:noAutofit/>
          </a:bodyPr>
          <a:p>
            <a:pPr indent="0" algn="ctr" defTabSz="685800">
              <a:lnSpc>
                <a:spcPct val="90000"/>
              </a:lnSpc>
              <a:spcBef>
                <a:spcPts val="751"/>
              </a:spcBef>
              <a:buNone/>
              <a:tabLst>
                <a:tab algn="l" pos="0"/>
              </a:tabLst>
            </a:pPr>
            <a:r>
              <a:rPr b="0" lang="en-US" sz="1500" spc="-1" strike="noStrike">
                <a:solidFill>
                  <a:schemeClr val="lt2"/>
                </a:solidFill>
                <a:latin typeface="Arial"/>
              </a:rPr>
              <a:t>Click to insert content</a:t>
            </a:r>
            <a:endParaRPr b="0" lang="en-US" sz="1500" spc="-1" strike="noStrike">
              <a:solidFill>
                <a:schemeClr val="dk1"/>
              </a:solidFill>
              <a:latin typeface="Arial"/>
            </a:endParaRPr>
          </a:p>
        </p:txBody>
      </p:sp>
      <p:sp>
        <p:nvSpPr>
          <p:cNvPr id="99"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100" name="Picture 8" descr="">
            <a:extLst>
              <a:ext uri="{C183D7F6-B498-43B3-948B-1728B52AA6E4}">
                <adec:decorative xmlns:adec="http://schemas.microsoft.com/office/drawing/2017/decorative" val="1"/>
              </a:ext>
            </a:extLst>
          </p:cNvPr>
          <p:cNvPicPr/>
          <p:nvPr/>
        </p:nvPicPr>
        <p:blipFill>
          <a:blip r:embed="rId2"/>
          <a:stretch/>
        </p:blipFill>
        <p:spPr>
          <a:xfrm>
            <a:off x="8723160" y="5721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13" r:id="rId3"/>
  </p:sldLayoutIdLst>
</p:sldMaster>
</file>

<file path=ppt/slideMasters/slideMaster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01" name="Rectangle 14">
            <a:extLst>
              <a:ext uri="{C183D7F6-B498-43B3-948B-1728B52AA6E4}">
                <adec:decorative xmlns:adec="http://schemas.microsoft.com/office/drawing/2017/decorative" val="1"/>
              </a:ext>
            </a:extLst>
          </p:cNvPr>
          <p:cNvSpPr/>
          <p:nvPr/>
        </p:nvSpPr>
        <p:spPr>
          <a:xfrm>
            <a:off x="4133160" y="1437120"/>
            <a:ext cx="7945920" cy="2907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02" name="Rectangle 28">
            <a:extLst>
              <a:ext uri="{C183D7F6-B498-43B3-948B-1728B52AA6E4}">
                <adec:decorative xmlns:adec="http://schemas.microsoft.com/office/drawing/2017/decorative" val="1"/>
              </a:ext>
            </a:extLst>
          </p:cNvPr>
          <p:cNvSpPr/>
          <p:nvPr/>
        </p:nvSpPr>
        <p:spPr>
          <a:xfrm>
            <a:off x="118440" y="3747600"/>
            <a:ext cx="3897720" cy="301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03"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04" name="PlaceHolder 1"/>
          <p:cNvSpPr>
            <a:spLocks noGrp="1"/>
          </p:cNvSpPr>
          <p:nvPr>
            <p:ph type="body"/>
          </p:nvPr>
        </p:nvSpPr>
        <p:spPr>
          <a:xfrm>
            <a:off x="8167680" y="4435560"/>
            <a:ext cx="3911400" cy="23256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05" name="PlaceHolder 2"/>
          <p:cNvSpPr>
            <a:spLocks noGrp="1"/>
          </p:cNvSpPr>
          <p:nvPr>
            <p:ph type="body"/>
          </p:nvPr>
        </p:nvSpPr>
        <p:spPr>
          <a:xfrm>
            <a:off x="4145040" y="4435560"/>
            <a:ext cx="3903480" cy="23256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06" name="PlaceHolder 3"/>
          <p:cNvSpPr>
            <a:spLocks noGrp="1"/>
          </p:cNvSpPr>
          <p:nvPr>
            <p:ph type="body"/>
          </p:nvPr>
        </p:nvSpPr>
        <p:spPr>
          <a:xfrm>
            <a:off x="488160" y="41306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107" name="PlaceHolder 4"/>
          <p:cNvSpPr>
            <a:spLocks noGrp="1"/>
          </p:cNvSpPr>
          <p:nvPr>
            <p:ph type="body"/>
          </p:nvPr>
        </p:nvSpPr>
        <p:spPr>
          <a:xfrm>
            <a:off x="4501080" y="1765440"/>
            <a:ext cx="725904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108" name="PlaceHolder 5"/>
          <p:cNvSpPr>
            <a:spLocks noGrp="1"/>
          </p:cNvSpPr>
          <p:nvPr>
            <p:ph type="body"/>
          </p:nvPr>
        </p:nvSpPr>
        <p:spPr>
          <a:xfrm>
            <a:off x="134280" y="1436040"/>
            <a:ext cx="3881880" cy="22212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09" name="PlaceHolder 6"/>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15" r:id="rId2"/>
  </p:sldLayoutIdLst>
</p:sldMaster>
</file>

<file path=ppt/slideMasters/slideMaster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10" name="Rectangle 19">
            <a:extLst>
              <a:ext uri="{C183D7F6-B498-43B3-948B-1728B52AA6E4}">
                <adec:decorative xmlns:adec="http://schemas.microsoft.com/office/drawing/2017/decorative" val="1"/>
              </a:ext>
            </a:extLst>
          </p:cNvPr>
          <p:cNvSpPr/>
          <p:nvPr/>
        </p:nvSpPr>
        <p:spPr>
          <a:xfrm>
            <a:off x="118440" y="3747600"/>
            <a:ext cx="3897720" cy="301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11" name="Rectangle 14">
            <a:extLst>
              <a:ext uri="{C183D7F6-B498-43B3-948B-1728B52AA6E4}">
                <adec:decorative xmlns:adec="http://schemas.microsoft.com/office/drawing/2017/decorative" val="1"/>
              </a:ext>
            </a:extLst>
          </p:cNvPr>
          <p:cNvSpPr/>
          <p:nvPr/>
        </p:nvSpPr>
        <p:spPr>
          <a:xfrm>
            <a:off x="4133160" y="1436040"/>
            <a:ext cx="3915360" cy="2918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12" name="Rectangle 15">
            <a:extLst>
              <a:ext uri="{C183D7F6-B498-43B3-948B-1728B52AA6E4}">
                <adec:decorative xmlns:adec="http://schemas.microsoft.com/office/drawing/2017/decorative" val="1"/>
              </a:ext>
            </a:extLst>
          </p:cNvPr>
          <p:cNvSpPr/>
          <p:nvPr/>
        </p:nvSpPr>
        <p:spPr>
          <a:xfrm>
            <a:off x="8165520" y="1434960"/>
            <a:ext cx="3897720" cy="2918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13" name="Rectangle 11">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14" name="PlaceHolder 1"/>
          <p:cNvSpPr>
            <a:spLocks noGrp="1"/>
          </p:cNvSpPr>
          <p:nvPr>
            <p:ph type="body"/>
          </p:nvPr>
        </p:nvSpPr>
        <p:spPr>
          <a:xfrm>
            <a:off x="4133160" y="4434480"/>
            <a:ext cx="7930080" cy="232668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15" name="PlaceHolder 2"/>
          <p:cNvSpPr>
            <a:spLocks noGrp="1"/>
          </p:cNvSpPr>
          <p:nvPr>
            <p:ph type="body"/>
          </p:nvPr>
        </p:nvSpPr>
        <p:spPr>
          <a:xfrm>
            <a:off x="488160" y="41306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116" name="PlaceHolder 3"/>
          <p:cNvSpPr>
            <a:spLocks noGrp="1"/>
          </p:cNvSpPr>
          <p:nvPr>
            <p:ph type="body"/>
          </p:nvPr>
        </p:nvSpPr>
        <p:spPr>
          <a:xfrm>
            <a:off x="8556480" y="17654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117" name="PlaceHolder 4"/>
          <p:cNvSpPr>
            <a:spLocks noGrp="1"/>
          </p:cNvSpPr>
          <p:nvPr>
            <p:ph type="body"/>
          </p:nvPr>
        </p:nvSpPr>
        <p:spPr>
          <a:xfrm>
            <a:off x="4501080" y="17654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118" name="PlaceHolder 5"/>
          <p:cNvSpPr>
            <a:spLocks noGrp="1"/>
          </p:cNvSpPr>
          <p:nvPr>
            <p:ph type="body"/>
          </p:nvPr>
        </p:nvSpPr>
        <p:spPr>
          <a:xfrm>
            <a:off x="134280" y="1436040"/>
            <a:ext cx="3881880" cy="22212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19" name="PlaceHolder 6"/>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17" r:id="rId2"/>
  </p:sldLayoutIdLst>
</p:sldMaster>
</file>

<file path=ppt/slideMasters/slideMaster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20" name="Rectangle 14">
            <a:extLst>
              <a:ext uri="{C183D7F6-B498-43B3-948B-1728B52AA6E4}">
                <adec:decorative xmlns:adec="http://schemas.microsoft.com/office/drawing/2017/decorative" val="1"/>
              </a:ext>
            </a:extLst>
          </p:cNvPr>
          <p:cNvSpPr/>
          <p:nvPr/>
        </p:nvSpPr>
        <p:spPr>
          <a:xfrm>
            <a:off x="118440" y="1437120"/>
            <a:ext cx="3912120" cy="2614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21" name="Rectangle 12">
            <a:extLst>
              <a:ext uri="{C183D7F6-B498-43B3-948B-1728B52AA6E4}">
                <adec:decorative xmlns:adec="http://schemas.microsoft.com/office/drawing/2017/decorative" val="1"/>
              </a:ext>
            </a:extLst>
          </p:cNvPr>
          <p:cNvSpPr/>
          <p:nvPr/>
        </p:nvSpPr>
        <p:spPr>
          <a:xfrm>
            <a:off x="4149360" y="1437120"/>
            <a:ext cx="3900960" cy="2614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22" name="Rectangle 19">
            <a:extLst>
              <a:ext uri="{C183D7F6-B498-43B3-948B-1728B52AA6E4}">
                <adec:decorative xmlns:adec="http://schemas.microsoft.com/office/drawing/2017/decorative" val="1"/>
              </a:ext>
            </a:extLst>
          </p:cNvPr>
          <p:cNvSpPr/>
          <p:nvPr/>
        </p:nvSpPr>
        <p:spPr>
          <a:xfrm>
            <a:off x="8169120" y="4130640"/>
            <a:ext cx="3909960" cy="2630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23" name="PlaceHolder 1"/>
          <p:cNvSpPr>
            <a:spLocks noGrp="1"/>
          </p:cNvSpPr>
          <p:nvPr>
            <p:ph type="body"/>
          </p:nvPr>
        </p:nvSpPr>
        <p:spPr>
          <a:xfrm>
            <a:off x="8543520" y="4486320"/>
            <a:ext cx="3180960" cy="195552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124" name="PlaceHolder 2"/>
          <p:cNvSpPr>
            <a:spLocks noGrp="1"/>
          </p:cNvSpPr>
          <p:nvPr>
            <p:ph type="body"/>
          </p:nvPr>
        </p:nvSpPr>
        <p:spPr>
          <a:xfrm>
            <a:off x="4149360" y="4130640"/>
            <a:ext cx="3900960" cy="263052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25" name="PlaceHolder 3"/>
          <p:cNvSpPr>
            <a:spLocks noGrp="1"/>
          </p:cNvSpPr>
          <p:nvPr>
            <p:ph type="body"/>
          </p:nvPr>
        </p:nvSpPr>
        <p:spPr>
          <a:xfrm>
            <a:off x="118440" y="4122360"/>
            <a:ext cx="3904560" cy="26388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26" name="PlaceHolder 4"/>
          <p:cNvSpPr>
            <a:spLocks noGrp="1"/>
          </p:cNvSpPr>
          <p:nvPr>
            <p:ph type="body"/>
          </p:nvPr>
        </p:nvSpPr>
        <p:spPr>
          <a:xfrm>
            <a:off x="8169120" y="1437120"/>
            <a:ext cx="3909960" cy="261468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27" name="PlaceHolder 5"/>
          <p:cNvSpPr>
            <a:spLocks noGrp="1"/>
          </p:cNvSpPr>
          <p:nvPr>
            <p:ph type="body"/>
          </p:nvPr>
        </p:nvSpPr>
        <p:spPr>
          <a:xfrm>
            <a:off x="4452840" y="1765440"/>
            <a:ext cx="3141720" cy="19821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128" name="PlaceHolder 6"/>
          <p:cNvSpPr>
            <a:spLocks noGrp="1"/>
          </p:cNvSpPr>
          <p:nvPr>
            <p:ph type="body"/>
          </p:nvPr>
        </p:nvSpPr>
        <p:spPr>
          <a:xfrm>
            <a:off x="448920" y="1765440"/>
            <a:ext cx="3141720" cy="19821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129" name="Rectangle 13">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30" name="PlaceHolder 7"/>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19" r:id="rId2"/>
  </p:sldLayoutIdLst>
</p:sldMaster>
</file>

<file path=ppt/slideMasters/slideMaster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31" name="Rectangle 2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32" name="PlaceHolder 1"/>
          <p:cNvSpPr>
            <a:spLocks noGrp="1"/>
          </p:cNvSpPr>
          <p:nvPr>
            <p:ph type="body"/>
          </p:nvPr>
        </p:nvSpPr>
        <p:spPr>
          <a:xfrm>
            <a:off x="616140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133"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134"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135" name="Picture 3"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21" r:id="rId3"/>
    <p:sldLayoutId id="2147483722" r:id="rId4"/>
  </p:sldLayoutIdLst>
</p:sldMaster>
</file>

<file path=ppt/slideMasters/slideMaster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38" name="PlaceHolder 1">
            <a:extLst>
              <a:ext uri="{C183D7F6-B498-43B3-948B-1728B52AA6E4}">
                <adec:decorative xmlns:adec="http://schemas.microsoft.com/office/drawing/2017/decorative" val="1"/>
              </a:ext>
            </a:extLst>
          </p:cNvPr>
          <p:cNvSpPr>
            <a:spLocks noGrp="1"/>
          </p:cNvSpPr>
          <p:nvPr>
            <p:ph type="body"/>
          </p:nvPr>
        </p:nvSpPr>
        <p:spPr>
          <a:xfrm>
            <a:off x="8171640" y="4136040"/>
            <a:ext cx="3901680" cy="262512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39" name="PlaceHolder 2"/>
          <p:cNvSpPr>
            <a:spLocks noGrp="1"/>
          </p:cNvSpPr>
          <p:nvPr>
            <p:ph type="body"/>
          </p:nvPr>
        </p:nvSpPr>
        <p:spPr>
          <a:xfrm>
            <a:off x="854388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140" name="PlaceHolder 3">
            <a:extLst>
              <a:ext uri="{C183D7F6-B498-43B3-948B-1728B52AA6E4}">
                <adec:decorative xmlns:adec="http://schemas.microsoft.com/office/drawing/2017/decorative" val="1"/>
              </a:ext>
            </a:extLst>
          </p:cNvPr>
          <p:cNvSpPr>
            <a:spLocks noGrp="1"/>
          </p:cNvSpPr>
          <p:nvPr>
            <p:ph type="body"/>
          </p:nvPr>
        </p:nvSpPr>
        <p:spPr>
          <a:xfrm>
            <a:off x="4145040" y="4138200"/>
            <a:ext cx="3907440" cy="262296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41" name="PlaceHolder 4"/>
          <p:cNvSpPr>
            <a:spLocks noGrp="1"/>
          </p:cNvSpPr>
          <p:nvPr>
            <p:ph type="body"/>
          </p:nvPr>
        </p:nvSpPr>
        <p:spPr>
          <a:xfrm>
            <a:off x="450540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142" name="PlaceHolder 5">
            <a:extLst>
              <a:ext uri="{C183D7F6-B498-43B3-948B-1728B52AA6E4}">
                <adec:decorative xmlns:adec="http://schemas.microsoft.com/office/drawing/2017/decorative" val="1"/>
              </a:ext>
            </a:extLst>
          </p:cNvPr>
          <p:cNvSpPr>
            <a:spLocks noGrp="1"/>
          </p:cNvSpPr>
          <p:nvPr>
            <p:ph type="body"/>
          </p:nvPr>
        </p:nvSpPr>
        <p:spPr>
          <a:xfrm>
            <a:off x="118440" y="4138200"/>
            <a:ext cx="3907440" cy="262836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43" name="PlaceHolder 6"/>
          <p:cNvSpPr>
            <a:spLocks noGrp="1"/>
          </p:cNvSpPr>
          <p:nvPr>
            <p:ph type="body"/>
          </p:nvPr>
        </p:nvSpPr>
        <p:spPr>
          <a:xfrm>
            <a:off x="48996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144" name="PlaceHolder 7">
            <a:extLst>
              <a:ext uri="{C183D7F6-B498-43B3-948B-1728B52AA6E4}">
                <adec:decorative xmlns:adec="http://schemas.microsoft.com/office/drawing/2017/decorative" val="1"/>
              </a:ext>
            </a:extLst>
          </p:cNvPr>
          <p:cNvSpPr>
            <a:spLocks noGrp="1"/>
          </p:cNvSpPr>
          <p:nvPr>
            <p:ph type="body"/>
          </p:nvPr>
        </p:nvSpPr>
        <p:spPr>
          <a:xfrm>
            <a:off x="8171640" y="1437120"/>
            <a:ext cx="390168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45" name="PlaceHolder 8"/>
          <p:cNvSpPr>
            <a:spLocks noGrp="1"/>
          </p:cNvSpPr>
          <p:nvPr>
            <p:ph type="body"/>
          </p:nvPr>
        </p:nvSpPr>
        <p:spPr>
          <a:xfrm>
            <a:off x="854244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146" name="PlaceHolder 9">
            <a:extLst>
              <a:ext uri="{C183D7F6-B498-43B3-948B-1728B52AA6E4}">
                <adec:decorative xmlns:adec="http://schemas.microsoft.com/office/drawing/2017/decorative" val="1"/>
              </a:ext>
            </a:extLst>
          </p:cNvPr>
          <p:cNvSpPr>
            <a:spLocks noGrp="1"/>
          </p:cNvSpPr>
          <p:nvPr>
            <p:ph type="body"/>
          </p:nvPr>
        </p:nvSpPr>
        <p:spPr>
          <a:xfrm>
            <a:off x="4145040" y="1437120"/>
            <a:ext cx="390744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47" name="PlaceHolder 10"/>
          <p:cNvSpPr>
            <a:spLocks noGrp="1"/>
          </p:cNvSpPr>
          <p:nvPr>
            <p:ph type="body"/>
          </p:nvPr>
        </p:nvSpPr>
        <p:spPr>
          <a:xfrm>
            <a:off x="450360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148" name="PlaceHolder 11">
            <a:extLst>
              <a:ext uri="{C183D7F6-B498-43B3-948B-1728B52AA6E4}">
                <adec:decorative xmlns:adec="http://schemas.microsoft.com/office/drawing/2017/decorative" val="1"/>
              </a:ext>
            </a:extLst>
          </p:cNvPr>
          <p:cNvSpPr>
            <a:spLocks noGrp="1"/>
          </p:cNvSpPr>
          <p:nvPr>
            <p:ph type="body"/>
          </p:nvPr>
        </p:nvSpPr>
        <p:spPr>
          <a:xfrm>
            <a:off x="118440" y="1437120"/>
            <a:ext cx="390744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149" name="PlaceHolder 12"/>
          <p:cNvSpPr>
            <a:spLocks noGrp="1"/>
          </p:cNvSpPr>
          <p:nvPr>
            <p:ph type="body"/>
          </p:nvPr>
        </p:nvSpPr>
        <p:spPr>
          <a:xfrm>
            <a:off x="48816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150" name="Rectangle 23">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51" name="PlaceHolder 1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24" r:id="rId2"/>
  </p:sldLayoutIdLst>
</p:sldMaster>
</file>

<file path=ppt/slideMasters/slideMaster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52" name="Rectangle 6">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53" name="PlaceHolder 1"/>
          <p:cNvSpPr>
            <a:spLocks noGrp="1"/>
          </p:cNvSpPr>
          <p:nvPr>
            <p:ph type="body"/>
          </p:nvPr>
        </p:nvSpPr>
        <p:spPr>
          <a:xfrm>
            <a:off x="664560" y="1771560"/>
            <a:ext cx="1085940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154"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155"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26" r:id="rId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 name="Rectangle 4"/>
          <p:cNvSpPr/>
          <p:nvPr/>
        </p:nvSpPr>
        <p:spPr>
          <a:xfrm>
            <a:off x="0" y="0"/>
            <a:ext cx="12191760" cy="685764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1" name="PlaceHolder 1"/>
          <p:cNvSpPr>
            <a:spLocks noGrp="1"/>
          </p:cNvSpPr>
          <p:nvPr>
            <p:ph type="title"/>
          </p:nvPr>
        </p:nvSpPr>
        <p:spPr>
          <a:xfrm>
            <a:off x="1523880" y="3071160"/>
            <a:ext cx="9143640" cy="2380320"/>
          </a:xfrm>
          <a:prstGeom prst="rect">
            <a:avLst/>
          </a:prstGeom>
          <a:noFill/>
          <a:ln w="0">
            <a:noFill/>
          </a:ln>
        </p:spPr>
        <p:txBody>
          <a:bodyPr lIns="90000" rIns="90000" tIns="45000" bIns="45000" anchor="t">
            <a:normAutofit/>
          </a:bodyPr>
          <a:p>
            <a:pPr indent="0" algn="ctr" defTabSz="685800">
              <a:lnSpc>
                <a:spcPct val="90000"/>
              </a:lnSpc>
              <a:buNone/>
            </a:pPr>
            <a:r>
              <a:rPr b="0" lang="en-US" sz="6000" spc="-1" strike="noStrike">
                <a:solidFill>
                  <a:schemeClr val="lt1"/>
                </a:solidFill>
                <a:latin typeface="Georgia"/>
              </a:rPr>
              <a:t>Presentation title</a:t>
            </a:r>
            <a:endParaRPr b="0" lang="en-US" sz="6000" spc="-1" strike="noStrike">
              <a:solidFill>
                <a:schemeClr val="dk1"/>
              </a:solidFill>
              <a:latin typeface="Arial"/>
            </a:endParaRPr>
          </a:p>
        </p:txBody>
      </p:sp>
      <p:pic>
        <p:nvPicPr>
          <p:cNvPr id="12" name="Picture 5" descr="">
            <a:extLst>
              <a:ext uri="{C183D7F6-B498-43B3-948B-1728B52AA6E4}">
                <adec:decorative xmlns:adec="http://schemas.microsoft.com/office/drawing/2017/decorative" val="1"/>
              </a:ext>
            </a:extLst>
          </p:cNvPr>
          <p:cNvPicPr/>
          <p:nvPr/>
        </p:nvPicPr>
        <p:blipFill>
          <a:blip r:embed="rId2"/>
          <a:stretch/>
        </p:blipFill>
        <p:spPr>
          <a:xfrm>
            <a:off x="5559480" y="44640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55" r:id="rId3"/>
  </p:sldLayoutIdLst>
</p:sldMaster>
</file>

<file path=ppt/slideMasters/slideMaster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56" name="Rectangle 6">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57" name="PlaceHolder 1"/>
          <p:cNvSpPr>
            <a:spLocks noGrp="1"/>
          </p:cNvSpPr>
          <p:nvPr>
            <p:ph type="body"/>
          </p:nvPr>
        </p:nvSpPr>
        <p:spPr>
          <a:xfrm>
            <a:off x="616140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158" name="PlaceHolder 2"/>
          <p:cNvSpPr>
            <a:spLocks noGrp="1"/>
          </p:cNvSpPr>
          <p:nvPr>
            <p:ph type="body"/>
          </p:nvPr>
        </p:nvSpPr>
        <p:spPr>
          <a:xfrm>
            <a:off x="66456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159"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160" name="Picture 7"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28" r:id="rId3"/>
  </p:sldLayoutIdLst>
</p:sldMaster>
</file>

<file path=ppt/slideMasters/slideMaster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61" name="Rectangle 6">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62" name="PlaceHolder 1"/>
          <p:cNvSpPr>
            <a:spLocks noGrp="1"/>
          </p:cNvSpPr>
          <p:nvPr>
            <p:ph type="body"/>
          </p:nvPr>
        </p:nvSpPr>
        <p:spPr>
          <a:xfrm>
            <a:off x="6167520" y="1770840"/>
            <a:ext cx="5328720" cy="3745440"/>
          </a:xfrm>
          <a:prstGeom prst="rect">
            <a:avLst/>
          </a:prstGeom>
          <a:noFill/>
          <a:ln w="0">
            <a:noFill/>
          </a:ln>
        </p:spPr>
        <p:txBody>
          <a:bodyPr lIns="90000" rIns="90000" tIns="2304000" bIns="45000" anchor="t">
            <a:noAutofit/>
          </a:bodyPr>
          <a:p>
            <a:pPr indent="0" algn="ctr" defTabSz="685800">
              <a:lnSpc>
                <a:spcPct val="90000"/>
              </a:lnSpc>
              <a:spcBef>
                <a:spcPts val="751"/>
              </a:spcBef>
              <a:buNone/>
              <a:tabLst>
                <a:tab algn="l" pos="0"/>
              </a:tabLst>
            </a:pPr>
            <a:r>
              <a:rPr b="0" lang="en-US" sz="1350" spc="-1" strike="noStrike">
                <a:solidFill>
                  <a:schemeClr val="lt2"/>
                </a:solidFill>
                <a:latin typeface="Arial"/>
              </a:rPr>
              <a:t>Click to insert content</a:t>
            </a:r>
            <a:endParaRPr b="0" lang="en-US" sz="1350" spc="-1" strike="noStrike">
              <a:solidFill>
                <a:schemeClr val="dk1"/>
              </a:solidFill>
              <a:latin typeface="Arial"/>
            </a:endParaRPr>
          </a:p>
        </p:txBody>
      </p:sp>
      <p:sp>
        <p:nvSpPr>
          <p:cNvPr id="163"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164"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165" name="Picture 7"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30" r:id="rId3"/>
  </p:sldLayoutIdLst>
</p:sldMaster>
</file>

<file path=ppt/slideMasters/slideMaster4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66" name="Rectangle 5">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67" name="PlaceHolder 1"/>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168"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169"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32" r:id="rId3"/>
  </p:sldLayoutIdLst>
</p:sldMaster>
</file>

<file path=ppt/slideMasters/slideMaster4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70" name="Rectangle 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71" name="PlaceHolder 1"/>
          <p:cNvSpPr>
            <a:spLocks noGrp="1"/>
          </p:cNvSpPr>
          <p:nvPr>
            <p:ph type="body"/>
          </p:nvPr>
        </p:nvSpPr>
        <p:spPr>
          <a:xfrm>
            <a:off x="61614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172"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173"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174" name="Picture 9"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34" r:id="rId3"/>
    <p:sldLayoutId id="2147483735" r:id="rId4"/>
  </p:sldLayoutIdLst>
</p:sldMaster>
</file>

<file path=ppt/slideMasters/slideMaster4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77" name="Rectangle 5">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78" name="PlaceHolder 1"/>
          <p:cNvSpPr>
            <a:spLocks noGrp="1"/>
          </p:cNvSpPr>
          <p:nvPr>
            <p:ph type="body"/>
          </p:nvPr>
        </p:nvSpPr>
        <p:spPr>
          <a:xfrm>
            <a:off x="667800" y="1771560"/>
            <a:ext cx="10856160" cy="3739680"/>
          </a:xfrm>
          <a:prstGeom prst="rect">
            <a:avLst/>
          </a:prstGeom>
          <a:noFill/>
          <a:ln w="0">
            <a:noFill/>
          </a:ln>
        </p:spPr>
        <p:txBody>
          <a:bodyPr numCol="3" spcCol="14400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179"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180"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37" r:id="rId3"/>
  </p:sldLayoutIdLst>
</p:sldMaster>
</file>

<file path=ppt/slideMasters/slideMaster4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81" name="Rectangle 4">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82" name="PlaceHolder 1"/>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183"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
        <p:nvSpPr>
          <p:cNvPr id="18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2100" spc="-1" strike="noStrike">
                <a:solidFill>
                  <a:schemeClr val="dk1"/>
                </a:solidFill>
                <a:latin typeface="Arial"/>
              </a:rPr>
              <a:t>Click to edit the outline text format</a:t>
            </a:r>
            <a:endParaRPr b="0" lang="en-US" sz="21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1500" spc="-1" strike="noStrike">
                <a:solidFill>
                  <a:schemeClr val="dk1"/>
                </a:solidFill>
                <a:latin typeface="Arial"/>
              </a:rPr>
              <a:t>Second Outline Level</a:t>
            </a:r>
            <a:endParaRPr b="0" lang="en-US" sz="15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1350" spc="-1" strike="noStrike">
                <a:solidFill>
                  <a:schemeClr val="dk1"/>
                </a:solidFill>
                <a:latin typeface="Arial"/>
              </a:rPr>
              <a:t>Third Outline Level</a:t>
            </a:r>
            <a:endParaRPr b="0" lang="en-US" sz="135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1350" spc="-1" strike="noStrike">
                <a:solidFill>
                  <a:schemeClr val="dk1"/>
                </a:solidFill>
                <a:latin typeface="Arial"/>
              </a:rPr>
              <a:t>Fourth Outline Level</a:t>
            </a:r>
            <a:endParaRPr b="0" lang="en-US" sz="135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39" r:id="rId3"/>
  </p:sldLayoutIdLst>
</p:sldMaster>
</file>

<file path=ppt/slideMasters/slideMaster4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85" name="Rectangle 2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86" name="PlaceHolder 1"/>
          <p:cNvSpPr>
            <a:spLocks noGrp="1"/>
          </p:cNvSpPr>
          <p:nvPr>
            <p:ph type="body"/>
          </p:nvPr>
        </p:nvSpPr>
        <p:spPr>
          <a:xfrm>
            <a:off x="667800" y="1771560"/>
            <a:ext cx="10856160" cy="3926160"/>
          </a:xfrm>
          <a:prstGeom prst="rect">
            <a:avLst/>
          </a:prstGeom>
          <a:noFill/>
          <a:ln w="0">
            <a:noFill/>
          </a:ln>
        </p:spPr>
        <p:txBody>
          <a:bodyPr numCol="1" spcCol="0"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187"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188"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41" r:id="rId3"/>
  </p:sldLayoutIdLst>
</p:sldMaster>
</file>

<file path=ppt/slideMasters/slideMaster4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pic>
        <p:nvPicPr>
          <p:cNvPr id="189" name="Picture 2"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43" r:id="rId3"/>
  </p:sldLayoutIdLst>
</p:sldMaster>
</file>

<file path=ppt/slideMasters/slideMaster4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90"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91" name="Rectangle 8">
            <a:extLst>
              <a:ext uri="{C183D7F6-B498-43B3-948B-1728B52AA6E4}">
                <adec:decorative xmlns:adec="http://schemas.microsoft.com/office/drawing/2017/decorative" val="1"/>
              </a:ext>
            </a:extLst>
          </p:cNvPr>
          <p:cNvSpPr/>
          <p:nvPr/>
        </p:nvSpPr>
        <p:spPr>
          <a:xfrm>
            <a:off x="118440" y="1436400"/>
            <a:ext cx="5922720" cy="532476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92" name="PlaceHolder 1"/>
          <p:cNvSpPr>
            <a:spLocks noGrp="1"/>
          </p:cNvSpPr>
          <p:nvPr>
            <p:ph type="body"/>
          </p:nvPr>
        </p:nvSpPr>
        <p:spPr>
          <a:xfrm>
            <a:off x="6160680" y="1436400"/>
            <a:ext cx="591264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193" name="PlaceHolder 2"/>
          <p:cNvSpPr>
            <a:spLocks noGrp="1"/>
          </p:cNvSpPr>
          <p:nvPr>
            <p:ph type="body"/>
          </p:nvPr>
        </p:nvSpPr>
        <p:spPr>
          <a:xfrm>
            <a:off x="780480" y="5006880"/>
            <a:ext cx="4698720" cy="461520"/>
          </a:xfrm>
          <a:prstGeom prst="rect">
            <a:avLst/>
          </a:prstGeom>
          <a:noFill/>
          <a:ln w="0">
            <a:noFill/>
          </a:ln>
        </p:spPr>
        <p:txBody>
          <a:bodyPr lIns="90000" rIns="90000" tIns="45000" bIns="45000" anchor="ctr">
            <a:noAutofit/>
          </a:bodyPr>
          <a:p>
            <a:pPr indent="0" algn="ctr" defTabSz="685800">
              <a:lnSpc>
                <a:spcPct val="90000"/>
              </a:lnSpc>
              <a:spcBef>
                <a:spcPts val="751"/>
              </a:spcBef>
              <a:buNone/>
              <a:tabLst>
                <a:tab algn="l" pos="0"/>
              </a:tabLst>
            </a:pPr>
            <a:r>
              <a:rPr b="0" lang="en-US" sz="2000" spc="58" strike="noStrike">
                <a:solidFill>
                  <a:schemeClr val="lt1"/>
                </a:solidFill>
                <a:latin typeface="Arial"/>
              </a:rPr>
              <a:t>CLICK TO ADD TEXT</a:t>
            </a:r>
            <a:endParaRPr b="0" lang="en-US" sz="2000" spc="-1" strike="noStrike">
              <a:solidFill>
                <a:schemeClr val="dk1"/>
              </a:solidFill>
              <a:latin typeface="Arial"/>
            </a:endParaRPr>
          </a:p>
        </p:txBody>
      </p:sp>
      <p:sp>
        <p:nvSpPr>
          <p:cNvPr id="194" name="PlaceHolder 3"/>
          <p:cNvSpPr>
            <a:spLocks noGrp="1"/>
          </p:cNvSpPr>
          <p:nvPr>
            <p:ph type="title"/>
          </p:nvPr>
        </p:nvSpPr>
        <p:spPr>
          <a:xfrm>
            <a:off x="780480" y="2171880"/>
            <a:ext cx="4698720" cy="2617920"/>
          </a:xfrm>
          <a:prstGeom prst="rect">
            <a:avLst/>
          </a:prstGeom>
          <a:noFill/>
          <a:ln w="0">
            <a:noFill/>
          </a:ln>
        </p:spPr>
        <p:txBody>
          <a:bodyPr lIns="90000" rIns="90000" tIns="45000" bIns="45000" anchor="ctr">
            <a:normAutofit/>
          </a:bodyPr>
          <a:p>
            <a:pPr indent="0" algn="ctr" defTabSz="685800">
              <a:lnSpc>
                <a:spcPct val="90000"/>
              </a:lnSpc>
              <a:buNone/>
            </a:pPr>
            <a:r>
              <a:rPr b="0" lang="en-US" sz="4800" spc="-1" strike="noStrike">
                <a:solidFill>
                  <a:schemeClr val="lt1"/>
                </a:solidFill>
                <a:latin typeface="Georgia"/>
              </a:rPr>
              <a:t>Statement/</a:t>
            </a:r>
            <a:br>
              <a:rPr sz="4800"/>
            </a:br>
            <a:r>
              <a:rPr b="0" lang="en-US" sz="4800" spc="-1" strike="noStrike">
                <a:solidFill>
                  <a:schemeClr val="lt1"/>
                </a:solidFill>
                <a:latin typeface="Georgia"/>
              </a:rPr>
              <a:t>quote</a:t>
            </a:r>
            <a:endParaRPr b="0" lang="en-US" sz="4800" spc="-1" strike="noStrike">
              <a:solidFill>
                <a:schemeClr val="dk1"/>
              </a:solidFill>
              <a:latin typeface="Arial"/>
            </a:endParaRPr>
          </a:p>
        </p:txBody>
      </p:sp>
      <p:sp>
        <p:nvSpPr>
          <p:cNvPr id="195" name="Title 1"/>
          <p:cNvSpPr/>
          <p:nvPr/>
        </p:nvSpPr>
        <p:spPr>
          <a:xfrm>
            <a:off x="790200" y="282960"/>
            <a:ext cx="10611000" cy="779760"/>
          </a:xfrm>
          <a:prstGeom prst="rect">
            <a:avLst/>
          </a:prstGeom>
          <a:noFill/>
          <a:ln w="0">
            <a:noFill/>
          </a:ln>
        </p:spPr>
        <p:style>
          <a:lnRef idx="0"/>
          <a:fillRef idx="0"/>
          <a:effectRef idx="0"/>
          <a:fontRef idx="minor"/>
        </p:style>
        <p:txBody>
          <a:bodyPr lIns="90000" rIns="90000" tIns="45000" bIns="45000" anchor="t">
            <a:noAutofit/>
          </a:bodyPr>
          <a:p>
            <a:pPr algn="ctr" defTabSz="685800">
              <a:lnSpc>
                <a:spcPct val="90000"/>
              </a:lnSpc>
              <a:spcBef>
                <a:spcPts val="751"/>
              </a:spcBef>
              <a:tabLst>
                <a:tab algn="l" pos="0"/>
              </a:tabLst>
            </a:pPr>
            <a:r>
              <a:rPr b="0" lang="en-US" sz="5000" spc="80" strike="noStrike">
                <a:solidFill>
                  <a:srgbClr val="fffcee"/>
                </a:solidFill>
                <a:latin typeface="Georgia"/>
              </a:rPr>
              <a:t>Title</a:t>
            </a:r>
            <a:endParaRPr b="0" lang="en-GB" sz="5000" spc="-1" strike="noStrike">
              <a:solidFill>
                <a:srgbClr val="000000"/>
              </a:solidFill>
              <a:latin typeface="Arial"/>
            </a:endParaRPr>
          </a:p>
        </p:txBody>
      </p:sp>
      <p:pic>
        <p:nvPicPr>
          <p:cNvPr id="196" name="Picture 11" descr="">
            <a:extLst>
              <a:ext uri="{C183D7F6-B498-43B3-948B-1728B52AA6E4}">
                <adec:decorative xmlns:adec="http://schemas.microsoft.com/office/drawing/2017/decorative" val="1"/>
              </a:ext>
            </a:extLst>
          </p:cNvPr>
          <p:cNvPicPr/>
          <p:nvPr/>
        </p:nvPicPr>
        <p:blipFill>
          <a:blip r:embed="rId2"/>
          <a:stretch/>
        </p:blipFill>
        <p:spPr>
          <a:xfrm>
            <a:off x="2593800" y="568548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45" r:id="rId3"/>
  </p:sldLayoutIdLst>
</p:sldMaster>
</file>

<file path=ppt/slideMasters/slideMaster4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97" name="Rectangle 8">
            <a:extLst>
              <a:ext uri="{C183D7F6-B498-43B3-948B-1728B52AA6E4}">
                <adec:decorative xmlns:adec="http://schemas.microsoft.com/office/drawing/2017/decorative" val="1"/>
              </a:ext>
            </a:extLst>
          </p:cNvPr>
          <p:cNvSpPr/>
          <p:nvPr/>
        </p:nvSpPr>
        <p:spPr>
          <a:xfrm>
            <a:off x="118440" y="1436400"/>
            <a:ext cx="5922720" cy="532476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98" name="Rectangle 22"/>
          <p:cNvSpPr/>
          <p:nvPr/>
        </p:nvSpPr>
        <p:spPr>
          <a:xfrm rot="5400000">
            <a:off x="3357000" y="4039920"/>
            <a:ext cx="5467680" cy="79560"/>
          </a:xfrm>
          <a:prstGeom prst="rect">
            <a:avLst/>
          </a:prstGeom>
          <a:solidFill>
            <a:schemeClr val="bg1"/>
          </a:solidFill>
          <a:ln>
            <a:noFill/>
          </a:ln>
        </p:spPr>
        <p:style>
          <a:lnRef idx="1">
            <a:schemeClr val="accent1"/>
          </a:lnRef>
          <a:fillRef idx="3">
            <a:schemeClr val="accent1"/>
          </a:fillRef>
          <a:effectRef idx="2">
            <a:schemeClr val="accent1"/>
          </a:effectRef>
          <a:fontRef idx="minor"/>
        </p:style>
        <p:txBody>
          <a:bodyPr lIns="90000" rIns="90000" tIns="34920" bIns="34920" anchor="ctr">
            <a:noAutofit/>
          </a:bodyPr>
          <a:p>
            <a:pPr algn="ctr" defTabSz="914400">
              <a:lnSpc>
                <a:spcPct val="100000"/>
              </a:lnSpc>
            </a:pPr>
            <a:endParaRPr b="0" lang="en-GB" sz="1350" spc="-1" strike="noStrike">
              <a:solidFill>
                <a:schemeClr val="lt1"/>
              </a:solidFill>
              <a:latin typeface="Arial"/>
            </a:endParaRPr>
          </a:p>
        </p:txBody>
      </p:sp>
      <p:sp>
        <p:nvSpPr>
          <p:cNvPr id="199"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00" name="PlaceHolder 1"/>
          <p:cNvSpPr>
            <a:spLocks noGrp="1"/>
          </p:cNvSpPr>
          <p:nvPr>
            <p:ph type="body"/>
          </p:nvPr>
        </p:nvSpPr>
        <p:spPr>
          <a:xfrm>
            <a:off x="6160680" y="1436400"/>
            <a:ext cx="5912640" cy="5324400"/>
          </a:xfrm>
          <a:prstGeom prst="rect">
            <a:avLst/>
          </a:prstGeom>
          <a:noFill/>
          <a:ln w="0">
            <a:noFill/>
          </a:ln>
        </p:spPr>
        <p:txBody>
          <a:bodyPr lIns="90000" rIns="90000" tIns="3168000" bIns="45000" anchor="t">
            <a:noAutofit/>
          </a:bodyPr>
          <a:p>
            <a:pPr indent="0" algn="ctr" defTabSz="685800">
              <a:lnSpc>
                <a:spcPct val="90000"/>
              </a:lnSpc>
              <a:spcBef>
                <a:spcPts val="751"/>
              </a:spcBef>
              <a:buNone/>
              <a:tabLst>
                <a:tab algn="l" pos="0"/>
              </a:tabLst>
            </a:pPr>
            <a:r>
              <a:rPr b="0" lang="en-US" sz="1500" spc="-1" strike="noStrike">
                <a:solidFill>
                  <a:schemeClr val="lt2"/>
                </a:solidFill>
                <a:latin typeface="Arial"/>
              </a:rPr>
              <a:t>Click to insert content</a:t>
            </a:r>
            <a:endParaRPr b="0" lang="en-US" sz="1500" spc="-1" strike="noStrike">
              <a:solidFill>
                <a:schemeClr val="dk1"/>
              </a:solidFill>
              <a:latin typeface="Arial"/>
            </a:endParaRPr>
          </a:p>
        </p:txBody>
      </p:sp>
      <p:sp>
        <p:nvSpPr>
          <p:cNvPr id="201" name="PlaceHolder 2"/>
          <p:cNvSpPr>
            <a:spLocks noGrp="1"/>
          </p:cNvSpPr>
          <p:nvPr>
            <p:ph type="body"/>
          </p:nvPr>
        </p:nvSpPr>
        <p:spPr>
          <a:xfrm>
            <a:off x="780480" y="5006880"/>
            <a:ext cx="4698720" cy="461520"/>
          </a:xfrm>
          <a:prstGeom prst="rect">
            <a:avLst/>
          </a:prstGeom>
          <a:noFill/>
          <a:ln w="0">
            <a:noFill/>
          </a:ln>
        </p:spPr>
        <p:txBody>
          <a:bodyPr lIns="90000" rIns="90000" tIns="45000" bIns="45000" anchor="ctr">
            <a:noAutofit/>
          </a:bodyPr>
          <a:p>
            <a:pPr indent="0" algn="ctr" defTabSz="685800">
              <a:lnSpc>
                <a:spcPct val="90000"/>
              </a:lnSpc>
              <a:spcBef>
                <a:spcPts val="751"/>
              </a:spcBef>
              <a:buNone/>
              <a:tabLst>
                <a:tab algn="l" pos="0"/>
              </a:tabLst>
            </a:pPr>
            <a:r>
              <a:rPr b="0" lang="en-US" sz="2000" spc="58" strike="noStrike">
                <a:solidFill>
                  <a:schemeClr val="lt1"/>
                </a:solidFill>
                <a:latin typeface="Arial"/>
              </a:rPr>
              <a:t>CLICK TO ADD TEXT</a:t>
            </a:r>
            <a:endParaRPr b="0" lang="en-US" sz="2000" spc="-1" strike="noStrike">
              <a:solidFill>
                <a:schemeClr val="dk1"/>
              </a:solidFill>
              <a:latin typeface="Arial"/>
            </a:endParaRPr>
          </a:p>
        </p:txBody>
      </p:sp>
      <p:sp>
        <p:nvSpPr>
          <p:cNvPr id="202" name="PlaceHolder 3"/>
          <p:cNvSpPr>
            <a:spLocks noGrp="1"/>
          </p:cNvSpPr>
          <p:nvPr>
            <p:ph type="title"/>
          </p:nvPr>
        </p:nvSpPr>
        <p:spPr>
          <a:xfrm>
            <a:off x="780480" y="2171880"/>
            <a:ext cx="4698720" cy="2617920"/>
          </a:xfrm>
          <a:prstGeom prst="rect">
            <a:avLst/>
          </a:prstGeom>
          <a:noFill/>
          <a:ln w="0">
            <a:noFill/>
          </a:ln>
        </p:spPr>
        <p:txBody>
          <a:bodyPr lIns="90000" rIns="90000" tIns="45000" bIns="45000" anchor="ctr">
            <a:normAutofit/>
          </a:bodyPr>
          <a:p>
            <a:pPr indent="0" algn="ctr" defTabSz="685800">
              <a:lnSpc>
                <a:spcPct val="90000"/>
              </a:lnSpc>
              <a:buNone/>
            </a:pPr>
            <a:r>
              <a:rPr b="0" lang="en-US" sz="4800" spc="-1" strike="noStrike">
                <a:solidFill>
                  <a:schemeClr val="lt1"/>
                </a:solidFill>
                <a:latin typeface="Georgia"/>
              </a:rPr>
              <a:t>Statement/</a:t>
            </a:r>
            <a:br>
              <a:rPr sz="4800"/>
            </a:br>
            <a:r>
              <a:rPr b="0" lang="en-US" sz="4800" spc="-1" strike="noStrike">
                <a:solidFill>
                  <a:schemeClr val="lt1"/>
                </a:solidFill>
                <a:latin typeface="Georgia"/>
              </a:rPr>
              <a:t>quote</a:t>
            </a:r>
            <a:endParaRPr b="0" lang="en-US" sz="4800" spc="-1" strike="noStrike">
              <a:solidFill>
                <a:schemeClr val="dk1"/>
              </a:solidFill>
              <a:latin typeface="Arial"/>
            </a:endParaRPr>
          </a:p>
        </p:txBody>
      </p:sp>
      <p:sp>
        <p:nvSpPr>
          <p:cNvPr id="203" name="Title 1"/>
          <p:cNvSpPr/>
          <p:nvPr/>
        </p:nvSpPr>
        <p:spPr>
          <a:xfrm>
            <a:off x="790200" y="282960"/>
            <a:ext cx="10611000" cy="779760"/>
          </a:xfrm>
          <a:prstGeom prst="rect">
            <a:avLst/>
          </a:prstGeom>
          <a:noFill/>
          <a:ln w="0">
            <a:noFill/>
          </a:ln>
        </p:spPr>
        <p:style>
          <a:lnRef idx="0"/>
          <a:fillRef idx="0"/>
          <a:effectRef idx="0"/>
          <a:fontRef idx="minor"/>
        </p:style>
        <p:txBody>
          <a:bodyPr lIns="90000" rIns="90000" tIns="45000" bIns="45000" anchor="t">
            <a:noAutofit/>
          </a:bodyPr>
          <a:p>
            <a:pPr algn="ctr" defTabSz="685800">
              <a:lnSpc>
                <a:spcPct val="90000"/>
              </a:lnSpc>
              <a:spcBef>
                <a:spcPts val="751"/>
              </a:spcBef>
              <a:tabLst>
                <a:tab algn="l" pos="0"/>
              </a:tabLst>
            </a:pPr>
            <a:r>
              <a:rPr b="0" lang="en-US" sz="5000" spc="80" strike="noStrike">
                <a:solidFill>
                  <a:srgbClr val="fffcee"/>
                </a:solidFill>
                <a:latin typeface="Georgia"/>
              </a:rPr>
              <a:t>Title</a:t>
            </a:r>
            <a:endParaRPr b="0" lang="en-GB" sz="5000" spc="-1" strike="noStrike">
              <a:solidFill>
                <a:srgbClr val="000000"/>
              </a:solidFill>
              <a:latin typeface="Arial"/>
            </a:endParaRPr>
          </a:p>
        </p:txBody>
      </p:sp>
      <p:pic>
        <p:nvPicPr>
          <p:cNvPr id="204" name="Picture 11" descr="">
            <a:extLst>
              <a:ext uri="{C183D7F6-B498-43B3-948B-1728B52AA6E4}">
                <adec:decorative xmlns:adec="http://schemas.microsoft.com/office/drawing/2017/decorative" val="1"/>
              </a:ext>
            </a:extLst>
          </p:cNvPr>
          <p:cNvPicPr/>
          <p:nvPr/>
        </p:nvPicPr>
        <p:blipFill>
          <a:blip r:embed="rId2"/>
          <a:stretch/>
        </p:blipFill>
        <p:spPr>
          <a:xfrm>
            <a:off x="2593800" y="568548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47" r:id="rId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13" name="Rectangle 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4" name="PlaceHolder 1"/>
          <p:cNvSpPr>
            <a:spLocks noGrp="1"/>
          </p:cNvSpPr>
          <p:nvPr>
            <p:ph type="body"/>
          </p:nvPr>
        </p:nvSpPr>
        <p:spPr>
          <a:xfrm>
            <a:off x="61614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15"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16"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17" name="Picture 9"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57" r:id="rId3"/>
  </p:sldLayoutIdLst>
</p:sldMaster>
</file>

<file path=ppt/slideMasters/slideMaster5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205" name="Rectangle 8">
            <a:extLst>
              <a:ext uri="{C183D7F6-B498-43B3-948B-1728B52AA6E4}">
                <adec:decorative xmlns:adec="http://schemas.microsoft.com/office/drawing/2017/decorative" val="1"/>
              </a:ext>
            </a:extLst>
          </p:cNvPr>
          <p:cNvSpPr/>
          <p:nvPr/>
        </p:nvSpPr>
        <p:spPr>
          <a:xfrm>
            <a:off x="6160680" y="1436400"/>
            <a:ext cx="5912640" cy="532476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06"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07" name="PlaceHolder 1"/>
          <p:cNvSpPr>
            <a:spLocks noGrp="1"/>
          </p:cNvSpPr>
          <p:nvPr>
            <p:ph type="body"/>
          </p:nvPr>
        </p:nvSpPr>
        <p:spPr>
          <a:xfrm>
            <a:off x="68400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lt1"/>
                </a:solidFill>
                <a:latin typeface="Arial"/>
              </a:rPr>
              <a:t>Click to add text</a:t>
            </a:r>
            <a:endParaRPr b="0" lang="en-US" sz="2000" spc="-1" strike="noStrike">
              <a:solidFill>
                <a:schemeClr val="dk1"/>
              </a:solidFill>
              <a:latin typeface="Arial"/>
            </a:endParaRPr>
          </a:p>
        </p:txBody>
      </p:sp>
      <p:sp>
        <p:nvSpPr>
          <p:cNvPr id="208" name="PlaceHolder 2"/>
          <p:cNvSpPr>
            <a:spLocks noGrp="1"/>
          </p:cNvSpPr>
          <p:nvPr>
            <p:ph type="body"/>
          </p:nvPr>
        </p:nvSpPr>
        <p:spPr>
          <a:xfrm>
            <a:off x="118440" y="1436400"/>
            <a:ext cx="592272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209"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210" name="Picture 9" descr="">
            <a:extLst>
              <a:ext uri="{C183D7F6-B498-43B3-948B-1728B52AA6E4}">
                <adec:decorative xmlns:adec="http://schemas.microsoft.com/office/drawing/2017/decorative" val="1"/>
              </a:ext>
            </a:extLst>
          </p:cNvPr>
          <p:cNvPicPr/>
          <p:nvPr/>
        </p:nvPicPr>
        <p:blipFill>
          <a:blip r:embed="rId2"/>
          <a:stretch/>
        </p:blipFill>
        <p:spPr>
          <a:xfrm>
            <a:off x="8652960" y="563544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49" r:id="rId3"/>
  </p:sldLayoutIdLst>
</p:sldMaster>
</file>

<file path=ppt/slideMasters/slideMaster5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211" name="Rectangle 9">
            <a:extLst>
              <a:ext uri="{C183D7F6-B498-43B3-948B-1728B52AA6E4}">
                <adec:decorative xmlns:adec="http://schemas.microsoft.com/office/drawing/2017/decorative" val="1"/>
              </a:ext>
            </a:extLst>
          </p:cNvPr>
          <p:cNvSpPr/>
          <p:nvPr/>
        </p:nvSpPr>
        <p:spPr>
          <a:xfrm>
            <a:off x="118440" y="1436400"/>
            <a:ext cx="592308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12" name="Rectangle 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13" name="PlaceHolder 1"/>
          <p:cNvSpPr>
            <a:spLocks noGrp="1"/>
          </p:cNvSpPr>
          <p:nvPr>
            <p:ph type="body"/>
          </p:nvPr>
        </p:nvSpPr>
        <p:spPr>
          <a:xfrm>
            <a:off x="6160680" y="1436400"/>
            <a:ext cx="591264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214" name="PlaceHolder 2"/>
          <p:cNvSpPr>
            <a:spLocks noGrp="1"/>
          </p:cNvSpPr>
          <p:nvPr>
            <p:ph type="body"/>
          </p:nvPr>
        </p:nvSpPr>
        <p:spPr>
          <a:xfrm>
            <a:off x="7902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215"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216" name="Picture 7" descr="">
            <a:extLst>
              <a:ext uri="{C183D7F6-B498-43B3-948B-1728B52AA6E4}">
                <adec:decorative xmlns:adec="http://schemas.microsoft.com/office/drawing/2017/decorative" val="1"/>
              </a:ext>
            </a:extLst>
          </p:cNvPr>
          <p:cNvPicPr/>
          <p:nvPr/>
        </p:nvPicPr>
        <p:blipFill>
          <a:blip r:embed="rId2"/>
          <a:stretch/>
        </p:blipFill>
        <p:spPr>
          <a:xfrm>
            <a:off x="2686680" y="5757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51" r:id="rId3"/>
  </p:sldLayoutIdLst>
</p:sldMaster>
</file>

<file path=ppt/slideMasters/slideMaster5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pic>
        <p:nvPicPr>
          <p:cNvPr id="217" name="Picture 18" descr="">
            <a:extLst>
              <a:ext uri="{C183D7F6-B498-43B3-948B-1728B52AA6E4}">
                <adec:decorative xmlns:adec="http://schemas.microsoft.com/office/drawing/2017/decorative" val="1"/>
              </a:ext>
            </a:extLst>
          </p:cNvPr>
          <p:cNvPicPr/>
          <p:nvPr/>
        </p:nvPicPr>
        <p:blipFill>
          <a:blip r:embed="rId2"/>
          <a:stretch/>
        </p:blipFill>
        <p:spPr>
          <a:xfrm>
            <a:off x="2607480" y="5800680"/>
            <a:ext cx="1063440" cy="700920"/>
          </a:xfrm>
          <a:prstGeom prst="rect">
            <a:avLst/>
          </a:prstGeom>
          <a:ln w="0">
            <a:noFill/>
          </a:ln>
        </p:spPr>
      </p:pic>
      <p:sp>
        <p:nvSpPr>
          <p:cNvPr id="218" name="Rectangle 12">
            <a:extLst>
              <a:ext uri="{C183D7F6-B498-43B3-948B-1728B52AA6E4}">
                <adec:decorative xmlns:adec="http://schemas.microsoft.com/office/drawing/2017/decorative" val="1"/>
              </a:ext>
            </a:extLst>
          </p:cNvPr>
          <p:cNvSpPr/>
          <p:nvPr/>
        </p:nvSpPr>
        <p:spPr>
          <a:xfrm>
            <a:off x="118440" y="1436400"/>
            <a:ext cx="592308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19" name="Rectangle 9">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20" name="PlaceHolder 1"/>
          <p:cNvSpPr>
            <a:spLocks noGrp="1"/>
          </p:cNvSpPr>
          <p:nvPr>
            <p:ph type="body"/>
          </p:nvPr>
        </p:nvSpPr>
        <p:spPr>
          <a:xfrm>
            <a:off x="9859320" y="4210200"/>
            <a:ext cx="2213640" cy="25509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221" name="PlaceHolder 2"/>
          <p:cNvSpPr>
            <a:spLocks noGrp="1"/>
          </p:cNvSpPr>
          <p:nvPr>
            <p:ph type="body"/>
          </p:nvPr>
        </p:nvSpPr>
        <p:spPr>
          <a:xfrm>
            <a:off x="6160680" y="4210200"/>
            <a:ext cx="3579840" cy="25509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222" name="PlaceHolder 3"/>
          <p:cNvSpPr>
            <a:spLocks noGrp="1"/>
          </p:cNvSpPr>
          <p:nvPr>
            <p:ph type="body"/>
          </p:nvPr>
        </p:nvSpPr>
        <p:spPr>
          <a:xfrm>
            <a:off x="6160680" y="1434960"/>
            <a:ext cx="5912640" cy="267948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223" name="PlaceHolder 4"/>
          <p:cNvSpPr>
            <a:spLocks noGrp="1"/>
          </p:cNvSpPr>
          <p:nvPr>
            <p:ph type="body"/>
          </p:nvPr>
        </p:nvSpPr>
        <p:spPr>
          <a:xfrm>
            <a:off x="7902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224" name="PlaceHolder 5"/>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225" name="Picture 11" descr="">
            <a:extLst>
              <a:ext uri="{C183D7F6-B498-43B3-948B-1728B52AA6E4}">
                <adec:decorative xmlns:adec="http://schemas.microsoft.com/office/drawing/2017/decorative" val="1"/>
              </a:ext>
            </a:extLst>
          </p:cNvPr>
          <p:cNvPicPr/>
          <p:nvPr/>
        </p:nvPicPr>
        <p:blipFill>
          <a:blip r:embed="rId3"/>
          <a:stretch/>
        </p:blipFill>
        <p:spPr>
          <a:xfrm>
            <a:off x="2686680" y="5757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53" r:id="rId4"/>
  </p:sldLayoutIdLst>
</p:sldMaster>
</file>

<file path=ppt/slideMasters/slideMaster5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226" name="Rectangle 11">
            <a:extLst>
              <a:ext uri="{C183D7F6-B498-43B3-948B-1728B52AA6E4}">
                <adec:decorative xmlns:adec="http://schemas.microsoft.com/office/drawing/2017/decorative" val="1"/>
              </a:ext>
            </a:extLst>
          </p:cNvPr>
          <p:cNvSpPr/>
          <p:nvPr/>
        </p:nvSpPr>
        <p:spPr>
          <a:xfrm>
            <a:off x="6160680" y="1436400"/>
            <a:ext cx="591264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27"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28" name="PlaceHolder 1"/>
          <p:cNvSpPr>
            <a:spLocks noGrp="1"/>
          </p:cNvSpPr>
          <p:nvPr>
            <p:ph type="body"/>
          </p:nvPr>
        </p:nvSpPr>
        <p:spPr>
          <a:xfrm>
            <a:off x="684576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229" name="PlaceHolder 2"/>
          <p:cNvSpPr>
            <a:spLocks noGrp="1"/>
          </p:cNvSpPr>
          <p:nvPr>
            <p:ph type="body"/>
          </p:nvPr>
        </p:nvSpPr>
        <p:spPr>
          <a:xfrm>
            <a:off x="118440" y="1436400"/>
            <a:ext cx="5923080" cy="5324400"/>
          </a:xfrm>
          <a:prstGeom prst="rect">
            <a:avLst/>
          </a:prstGeom>
          <a:noFill/>
          <a:ln w="0">
            <a:noFill/>
          </a:ln>
        </p:spPr>
        <p:txBody>
          <a:bodyPr lIns="90000" rIns="90000" tIns="3168000" bIns="45000" anchor="t">
            <a:noAutofit/>
          </a:bodyPr>
          <a:p>
            <a:pPr indent="0" algn="ctr" defTabSz="685800">
              <a:lnSpc>
                <a:spcPct val="90000"/>
              </a:lnSpc>
              <a:spcBef>
                <a:spcPts val="751"/>
              </a:spcBef>
              <a:buNone/>
              <a:tabLst>
                <a:tab algn="l" pos="0"/>
              </a:tabLst>
            </a:pPr>
            <a:r>
              <a:rPr b="0" lang="en-US" sz="1500" spc="-1" strike="noStrike">
                <a:solidFill>
                  <a:schemeClr val="lt2"/>
                </a:solidFill>
                <a:latin typeface="Arial"/>
              </a:rPr>
              <a:t>Click to insert content</a:t>
            </a:r>
            <a:endParaRPr b="0" lang="en-US" sz="1500" spc="-1" strike="noStrike">
              <a:solidFill>
                <a:schemeClr val="dk1"/>
              </a:solidFill>
              <a:latin typeface="Arial"/>
            </a:endParaRPr>
          </a:p>
        </p:txBody>
      </p:sp>
      <p:sp>
        <p:nvSpPr>
          <p:cNvPr id="230"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231" name="Picture 8" descr="">
            <a:extLst>
              <a:ext uri="{C183D7F6-B498-43B3-948B-1728B52AA6E4}">
                <adec:decorative xmlns:adec="http://schemas.microsoft.com/office/drawing/2017/decorative" val="1"/>
              </a:ext>
            </a:extLst>
          </p:cNvPr>
          <p:cNvPicPr/>
          <p:nvPr/>
        </p:nvPicPr>
        <p:blipFill>
          <a:blip r:embed="rId2"/>
          <a:stretch/>
        </p:blipFill>
        <p:spPr>
          <a:xfrm>
            <a:off x="8723160" y="5721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55" r:id="rId3"/>
  </p:sldLayoutIdLst>
</p:sldMaster>
</file>

<file path=ppt/slideMasters/slideMaster5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232" name="Rectangle 14">
            <a:extLst>
              <a:ext uri="{C183D7F6-B498-43B3-948B-1728B52AA6E4}">
                <adec:decorative xmlns:adec="http://schemas.microsoft.com/office/drawing/2017/decorative" val="1"/>
              </a:ext>
            </a:extLst>
          </p:cNvPr>
          <p:cNvSpPr/>
          <p:nvPr/>
        </p:nvSpPr>
        <p:spPr>
          <a:xfrm>
            <a:off x="4133160" y="1437120"/>
            <a:ext cx="7945920" cy="2907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33" name="Rectangle 28">
            <a:extLst>
              <a:ext uri="{C183D7F6-B498-43B3-948B-1728B52AA6E4}">
                <adec:decorative xmlns:adec="http://schemas.microsoft.com/office/drawing/2017/decorative" val="1"/>
              </a:ext>
            </a:extLst>
          </p:cNvPr>
          <p:cNvSpPr/>
          <p:nvPr/>
        </p:nvSpPr>
        <p:spPr>
          <a:xfrm>
            <a:off x="118440" y="3747600"/>
            <a:ext cx="3897720" cy="301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34"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35" name="PlaceHolder 1"/>
          <p:cNvSpPr>
            <a:spLocks noGrp="1"/>
          </p:cNvSpPr>
          <p:nvPr>
            <p:ph type="body"/>
          </p:nvPr>
        </p:nvSpPr>
        <p:spPr>
          <a:xfrm>
            <a:off x="8167680" y="4435560"/>
            <a:ext cx="3911400" cy="23256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36" name="PlaceHolder 2"/>
          <p:cNvSpPr>
            <a:spLocks noGrp="1"/>
          </p:cNvSpPr>
          <p:nvPr>
            <p:ph type="body"/>
          </p:nvPr>
        </p:nvSpPr>
        <p:spPr>
          <a:xfrm>
            <a:off x="4145040" y="4435560"/>
            <a:ext cx="3903480" cy="23256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37" name="PlaceHolder 3"/>
          <p:cNvSpPr>
            <a:spLocks noGrp="1"/>
          </p:cNvSpPr>
          <p:nvPr>
            <p:ph type="body"/>
          </p:nvPr>
        </p:nvSpPr>
        <p:spPr>
          <a:xfrm>
            <a:off x="488160" y="41306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238" name="PlaceHolder 4"/>
          <p:cNvSpPr>
            <a:spLocks noGrp="1"/>
          </p:cNvSpPr>
          <p:nvPr>
            <p:ph type="body"/>
          </p:nvPr>
        </p:nvSpPr>
        <p:spPr>
          <a:xfrm>
            <a:off x="4501080" y="1765440"/>
            <a:ext cx="725904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239" name="PlaceHolder 5"/>
          <p:cNvSpPr>
            <a:spLocks noGrp="1"/>
          </p:cNvSpPr>
          <p:nvPr>
            <p:ph type="body"/>
          </p:nvPr>
        </p:nvSpPr>
        <p:spPr>
          <a:xfrm>
            <a:off x="134280" y="1436040"/>
            <a:ext cx="3881880" cy="22212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40" name="PlaceHolder 6"/>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57" r:id="rId2"/>
  </p:sldLayoutIdLst>
</p:sldMaster>
</file>

<file path=ppt/slideMasters/slideMaster5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241" name="Rectangle 19">
            <a:extLst>
              <a:ext uri="{C183D7F6-B498-43B3-948B-1728B52AA6E4}">
                <adec:decorative xmlns:adec="http://schemas.microsoft.com/office/drawing/2017/decorative" val="1"/>
              </a:ext>
            </a:extLst>
          </p:cNvPr>
          <p:cNvSpPr/>
          <p:nvPr/>
        </p:nvSpPr>
        <p:spPr>
          <a:xfrm>
            <a:off x="118440" y="3747600"/>
            <a:ext cx="3897720" cy="301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42" name="Rectangle 14">
            <a:extLst>
              <a:ext uri="{C183D7F6-B498-43B3-948B-1728B52AA6E4}">
                <adec:decorative xmlns:adec="http://schemas.microsoft.com/office/drawing/2017/decorative" val="1"/>
              </a:ext>
            </a:extLst>
          </p:cNvPr>
          <p:cNvSpPr/>
          <p:nvPr/>
        </p:nvSpPr>
        <p:spPr>
          <a:xfrm>
            <a:off x="4133160" y="1436040"/>
            <a:ext cx="3915360" cy="2918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43" name="Rectangle 15">
            <a:extLst>
              <a:ext uri="{C183D7F6-B498-43B3-948B-1728B52AA6E4}">
                <adec:decorative xmlns:adec="http://schemas.microsoft.com/office/drawing/2017/decorative" val="1"/>
              </a:ext>
            </a:extLst>
          </p:cNvPr>
          <p:cNvSpPr/>
          <p:nvPr/>
        </p:nvSpPr>
        <p:spPr>
          <a:xfrm>
            <a:off x="8165520" y="1434960"/>
            <a:ext cx="3897720" cy="2918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44" name="Rectangle 11">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45" name="PlaceHolder 1"/>
          <p:cNvSpPr>
            <a:spLocks noGrp="1"/>
          </p:cNvSpPr>
          <p:nvPr>
            <p:ph type="body"/>
          </p:nvPr>
        </p:nvSpPr>
        <p:spPr>
          <a:xfrm>
            <a:off x="4133160" y="4434480"/>
            <a:ext cx="7930080" cy="232668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46" name="PlaceHolder 2"/>
          <p:cNvSpPr>
            <a:spLocks noGrp="1"/>
          </p:cNvSpPr>
          <p:nvPr>
            <p:ph type="body"/>
          </p:nvPr>
        </p:nvSpPr>
        <p:spPr>
          <a:xfrm>
            <a:off x="488160" y="41306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247" name="PlaceHolder 3"/>
          <p:cNvSpPr>
            <a:spLocks noGrp="1"/>
          </p:cNvSpPr>
          <p:nvPr>
            <p:ph type="body"/>
          </p:nvPr>
        </p:nvSpPr>
        <p:spPr>
          <a:xfrm>
            <a:off x="8556480" y="17654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248" name="PlaceHolder 4"/>
          <p:cNvSpPr>
            <a:spLocks noGrp="1"/>
          </p:cNvSpPr>
          <p:nvPr>
            <p:ph type="body"/>
          </p:nvPr>
        </p:nvSpPr>
        <p:spPr>
          <a:xfrm>
            <a:off x="4501080" y="17654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249" name="PlaceHolder 5"/>
          <p:cNvSpPr>
            <a:spLocks noGrp="1"/>
          </p:cNvSpPr>
          <p:nvPr>
            <p:ph type="body"/>
          </p:nvPr>
        </p:nvSpPr>
        <p:spPr>
          <a:xfrm>
            <a:off x="134280" y="1436040"/>
            <a:ext cx="3881880" cy="22212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50" name="PlaceHolder 6"/>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59" r:id="rId2"/>
  </p:sldLayoutIdLst>
</p:sldMaster>
</file>

<file path=ppt/slideMasters/slideMaster5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251" name="Rectangle 14">
            <a:extLst>
              <a:ext uri="{C183D7F6-B498-43B3-948B-1728B52AA6E4}">
                <adec:decorative xmlns:adec="http://schemas.microsoft.com/office/drawing/2017/decorative" val="1"/>
              </a:ext>
            </a:extLst>
          </p:cNvPr>
          <p:cNvSpPr/>
          <p:nvPr/>
        </p:nvSpPr>
        <p:spPr>
          <a:xfrm>
            <a:off x="118440" y="1437120"/>
            <a:ext cx="3912120" cy="2614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52" name="Rectangle 12">
            <a:extLst>
              <a:ext uri="{C183D7F6-B498-43B3-948B-1728B52AA6E4}">
                <adec:decorative xmlns:adec="http://schemas.microsoft.com/office/drawing/2017/decorative" val="1"/>
              </a:ext>
            </a:extLst>
          </p:cNvPr>
          <p:cNvSpPr/>
          <p:nvPr/>
        </p:nvSpPr>
        <p:spPr>
          <a:xfrm>
            <a:off x="4149360" y="1437120"/>
            <a:ext cx="3900960" cy="2614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53" name="Rectangle 19">
            <a:extLst>
              <a:ext uri="{C183D7F6-B498-43B3-948B-1728B52AA6E4}">
                <adec:decorative xmlns:adec="http://schemas.microsoft.com/office/drawing/2017/decorative" val="1"/>
              </a:ext>
            </a:extLst>
          </p:cNvPr>
          <p:cNvSpPr/>
          <p:nvPr/>
        </p:nvSpPr>
        <p:spPr>
          <a:xfrm>
            <a:off x="8169120" y="4130640"/>
            <a:ext cx="3909960" cy="2630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54" name="PlaceHolder 1"/>
          <p:cNvSpPr>
            <a:spLocks noGrp="1"/>
          </p:cNvSpPr>
          <p:nvPr>
            <p:ph type="body"/>
          </p:nvPr>
        </p:nvSpPr>
        <p:spPr>
          <a:xfrm>
            <a:off x="8543520" y="4486320"/>
            <a:ext cx="3180960" cy="195552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255" name="PlaceHolder 2"/>
          <p:cNvSpPr>
            <a:spLocks noGrp="1"/>
          </p:cNvSpPr>
          <p:nvPr>
            <p:ph type="body"/>
          </p:nvPr>
        </p:nvSpPr>
        <p:spPr>
          <a:xfrm>
            <a:off x="4149360" y="4130640"/>
            <a:ext cx="3900960" cy="263052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56" name="PlaceHolder 3"/>
          <p:cNvSpPr>
            <a:spLocks noGrp="1"/>
          </p:cNvSpPr>
          <p:nvPr>
            <p:ph type="body"/>
          </p:nvPr>
        </p:nvSpPr>
        <p:spPr>
          <a:xfrm>
            <a:off x="118440" y="4122360"/>
            <a:ext cx="3904560" cy="26388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57" name="PlaceHolder 4"/>
          <p:cNvSpPr>
            <a:spLocks noGrp="1"/>
          </p:cNvSpPr>
          <p:nvPr>
            <p:ph type="body"/>
          </p:nvPr>
        </p:nvSpPr>
        <p:spPr>
          <a:xfrm>
            <a:off x="8169120" y="1437120"/>
            <a:ext cx="3909960" cy="261468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58" name="PlaceHolder 5"/>
          <p:cNvSpPr>
            <a:spLocks noGrp="1"/>
          </p:cNvSpPr>
          <p:nvPr>
            <p:ph type="body"/>
          </p:nvPr>
        </p:nvSpPr>
        <p:spPr>
          <a:xfrm>
            <a:off x="4452840" y="1765440"/>
            <a:ext cx="3141720" cy="19821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259" name="PlaceHolder 6"/>
          <p:cNvSpPr>
            <a:spLocks noGrp="1"/>
          </p:cNvSpPr>
          <p:nvPr>
            <p:ph type="body"/>
          </p:nvPr>
        </p:nvSpPr>
        <p:spPr>
          <a:xfrm>
            <a:off x="448920" y="1765440"/>
            <a:ext cx="3141720" cy="19821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260" name="Rectangle 13">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61" name="PlaceHolder 7"/>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61" r:id="rId2"/>
  </p:sldLayoutIdLst>
</p:sldMaster>
</file>

<file path=ppt/slideMasters/slideMaster5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262" name="Rectangle 2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63" name="PlaceHolder 1"/>
          <p:cNvSpPr>
            <a:spLocks noGrp="1"/>
          </p:cNvSpPr>
          <p:nvPr>
            <p:ph type="body"/>
          </p:nvPr>
        </p:nvSpPr>
        <p:spPr>
          <a:xfrm>
            <a:off x="616140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264"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265"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266"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63" r:id="rId3"/>
  </p:sldLayoutIdLst>
</p:sldMaster>
</file>

<file path=ppt/slideMasters/slideMaster5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267" name="PlaceHolder 1">
            <a:extLst>
              <a:ext uri="{C183D7F6-B498-43B3-948B-1728B52AA6E4}">
                <adec:decorative xmlns:adec="http://schemas.microsoft.com/office/drawing/2017/decorative" val="1"/>
              </a:ext>
            </a:extLst>
          </p:cNvPr>
          <p:cNvSpPr>
            <a:spLocks noGrp="1"/>
          </p:cNvSpPr>
          <p:nvPr>
            <p:ph type="body"/>
          </p:nvPr>
        </p:nvSpPr>
        <p:spPr>
          <a:xfrm>
            <a:off x="8171640" y="4136040"/>
            <a:ext cx="3901680" cy="262512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68" name="PlaceHolder 2"/>
          <p:cNvSpPr>
            <a:spLocks noGrp="1"/>
          </p:cNvSpPr>
          <p:nvPr>
            <p:ph type="body"/>
          </p:nvPr>
        </p:nvSpPr>
        <p:spPr>
          <a:xfrm>
            <a:off x="854388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269" name="PlaceHolder 3">
            <a:extLst>
              <a:ext uri="{C183D7F6-B498-43B3-948B-1728B52AA6E4}">
                <adec:decorative xmlns:adec="http://schemas.microsoft.com/office/drawing/2017/decorative" val="1"/>
              </a:ext>
            </a:extLst>
          </p:cNvPr>
          <p:cNvSpPr>
            <a:spLocks noGrp="1"/>
          </p:cNvSpPr>
          <p:nvPr>
            <p:ph type="body"/>
          </p:nvPr>
        </p:nvSpPr>
        <p:spPr>
          <a:xfrm>
            <a:off x="4145040" y="4138200"/>
            <a:ext cx="3907440" cy="262296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70" name="PlaceHolder 4"/>
          <p:cNvSpPr>
            <a:spLocks noGrp="1"/>
          </p:cNvSpPr>
          <p:nvPr>
            <p:ph type="body"/>
          </p:nvPr>
        </p:nvSpPr>
        <p:spPr>
          <a:xfrm>
            <a:off x="450540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271" name="PlaceHolder 5">
            <a:extLst>
              <a:ext uri="{C183D7F6-B498-43B3-948B-1728B52AA6E4}">
                <adec:decorative xmlns:adec="http://schemas.microsoft.com/office/drawing/2017/decorative" val="1"/>
              </a:ext>
            </a:extLst>
          </p:cNvPr>
          <p:cNvSpPr>
            <a:spLocks noGrp="1"/>
          </p:cNvSpPr>
          <p:nvPr>
            <p:ph type="body"/>
          </p:nvPr>
        </p:nvSpPr>
        <p:spPr>
          <a:xfrm>
            <a:off x="118440" y="4138200"/>
            <a:ext cx="3907440" cy="262836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72" name="PlaceHolder 6"/>
          <p:cNvSpPr>
            <a:spLocks noGrp="1"/>
          </p:cNvSpPr>
          <p:nvPr>
            <p:ph type="body"/>
          </p:nvPr>
        </p:nvSpPr>
        <p:spPr>
          <a:xfrm>
            <a:off x="48996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273" name="PlaceHolder 7">
            <a:extLst>
              <a:ext uri="{C183D7F6-B498-43B3-948B-1728B52AA6E4}">
                <adec:decorative xmlns:adec="http://schemas.microsoft.com/office/drawing/2017/decorative" val="1"/>
              </a:ext>
            </a:extLst>
          </p:cNvPr>
          <p:cNvSpPr>
            <a:spLocks noGrp="1"/>
          </p:cNvSpPr>
          <p:nvPr>
            <p:ph type="body"/>
          </p:nvPr>
        </p:nvSpPr>
        <p:spPr>
          <a:xfrm>
            <a:off x="8171640" y="1437120"/>
            <a:ext cx="390168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74" name="PlaceHolder 8"/>
          <p:cNvSpPr>
            <a:spLocks noGrp="1"/>
          </p:cNvSpPr>
          <p:nvPr>
            <p:ph type="body"/>
          </p:nvPr>
        </p:nvSpPr>
        <p:spPr>
          <a:xfrm>
            <a:off x="854244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275" name="PlaceHolder 9">
            <a:extLst>
              <a:ext uri="{C183D7F6-B498-43B3-948B-1728B52AA6E4}">
                <adec:decorative xmlns:adec="http://schemas.microsoft.com/office/drawing/2017/decorative" val="1"/>
              </a:ext>
            </a:extLst>
          </p:cNvPr>
          <p:cNvSpPr>
            <a:spLocks noGrp="1"/>
          </p:cNvSpPr>
          <p:nvPr>
            <p:ph type="body"/>
          </p:nvPr>
        </p:nvSpPr>
        <p:spPr>
          <a:xfrm>
            <a:off x="4145040" y="1437120"/>
            <a:ext cx="390744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76" name="PlaceHolder 10"/>
          <p:cNvSpPr>
            <a:spLocks noGrp="1"/>
          </p:cNvSpPr>
          <p:nvPr>
            <p:ph type="body"/>
          </p:nvPr>
        </p:nvSpPr>
        <p:spPr>
          <a:xfrm>
            <a:off x="450360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277" name="PlaceHolder 11">
            <a:extLst>
              <a:ext uri="{C183D7F6-B498-43B3-948B-1728B52AA6E4}">
                <adec:decorative xmlns:adec="http://schemas.microsoft.com/office/drawing/2017/decorative" val="1"/>
              </a:ext>
            </a:extLst>
          </p:cNvPr>
          <p:cNvSpPr>
            <a:spLocks noGrp="1"/>
          </p:cNvSpPr>
          <p:nvPr>
            <p:ph type="body"/>
          </p:nvPr>
        </p:nvSpPr>
        <p:spPr>
          <a:xfrm>
            <a:off x="118440" y="1437120"/>
            <a:ext cx="390744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278" name="PlaceHolder 12"/>
          <p:cNvSpPr>
            <a:spLocks noGrp="1"/>
          </p:cNvSpPr>
          <p:nvPr>
            <p:ph type="body"/>
          </p:nvPr>
        </p:nvSpPr>
        <p:spPr>
          <a:xfrm>
            <a:off x="48816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279" name="Rectangle 23">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80" name="PlaceHolder 1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65" r:id="rId2"/>
  </p:sldLayoutIdLst>
</p:sldMaster>
</file>

<file path=ppt/slideMasters/slideMaster5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281" name="Rectangle 5">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82" name="PlaceHolder 1"/>
          <p:cNvSpPr>
            <a:spLocks noGrp="1"/>
          </p:cNvSpPr>
          <p:nvPr>
            <p:ph type="body"/>
          </p:nvPr>
        </p:nvSpPr>
        <p:spPr>
          <a:xfrm>
            <a:off x="664560" y="1771560"/>
            <a:ext cx="1085940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283"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284"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67" r:id="rId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a3f82"/>
        </a:solidFill>
      </p:bgPr>
    </p:bg>
    <p:spTree>
      <p:nvGrpSpPr>
        <p:cNvPr id="1" name=""/>
        <p:cNvGrpSpPr/>
        <p:nvPr/>
      </p:nvGrpSpPr>
      <p:grpSpPr>
        <a:xfrm>
          <a:off x="0" y="0"/>
          <a:ext cx="0" cy="0"/>
          <a:chOff x="0" y="0"/>
          <a:chExt cx="0" cy="0"/>
        </a:xfrm>
      </p:grpSpPr>
      <p:sp>
        <p:nvSpPr>
          <p:cNvPr id="18" name="Rectangle 4"/>
          <p:cNvSpPr/>
          <p:nvPr/>
        </p:nvSpPr>
        <p:spPr>
          <a:xfrm>
            <a:off x="0" y="0"/>
            <a:ext cx="12191760" cy="685764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19" name="PlaceHolder 1"/>
          <p:cNvSpPr>
            <a:spLocks noGrp="1"/>
          </p:cNvSpPr>
          <p:nvPr>
            <p:ph type="title"/>
          </p:nvPr>
        </p:nvSpPr>
        <p:spPr>
          <a:xfrm>
            <a:off x="1523880" y="1009800"/>
            <a:ext cx="9143640" cy="2418840"/>
          </a:xfrm>
          <a:prstGeom prst="rect">
            <a:avLst/>
          </a:prstGeom>
          <a:noFill/>
          <a:ln w="0">
            <a:noFill/>
          </a:ln>
        </p:spPr>
        <p:txBody>
          <a:bodyPr lIns="90000" rIns="90000" tIns="45000" bIns="45000" anchor="b">
            <a:normAutofit/>
          </a:bodyPr>
          <a:p>
            <a:pPr indent="0" algn="ctr" defTabSz="685800">
              <a:lnSpc>
                <a:spcPct val="90000"/>
              </a:lnSpc>
              <a:buNone/>
            </a:pPr>
            <a:r>
              <a:rPr b="0" lang="en-US" sz="6000" spc="-1" strike="noStrike">
                <a:solidFill>
                  <a:schemeClr val="lt1"/>
                </a:solidFill>
                <a:latin typeface="Georgia"/>
              </a:rPr>
              <a:t>Presentation title</a:t>
            </a:r>
            <a:endParaRPr b="0" lang="en-US" sz="6000" spc="-1" strike="noStrike">
              <a:solidFill>
                <a:schemeClr val="dk1"/>
              </a:solidFill>
              <a:latin typeface="Arial"/>
            </a:endParaRPr>
          </a:p>
        </p:txBody>
      </p:sp>
      <p:pic>
        <p:nvPicPr>
          <p:cNvPr id="20" name="Picture 6" descr="">
            <a:extLst>
              <a:ext uri="{C183D7F6-B498-43B3-948B-1728B52AA6E4}">
                <adec:decorative xmlns:adec="http://schemas.microsoft.com/office/drawing/2017/decorative" val="1"/>
              </a:ext>
            </a:extLst>
          </p:cNvPr>
          <p:cNvPicPr/>
          <p:nvPr/>
        </p:nvPicPr>
        <p:blipFill>
          <a:blip r:embed="rId2"/>
          <a:stretch/>
        </p:blipFill>
        <p:spPr>
          <a:xfrm>
            <a:off x="5559480" y="536760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59" r:id="rId3"/>
  </p:sldLayoutIdLst>
</p:sldMaster>
</file>

<file path=ppt/slideMasters/slideMaster6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285"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86" name="PlaceHolder 1"/>
          <p:cNvSpPr>
            <a:spLocks noGrp="1"/>
          </p:cNvSpPr>
          <p:nvPr>
            <p:ph type="body"/>
          </p:nvPr>
        </p:nvSpPr>
        <p:spPr>
          <a:xfrm>
            <a:off x="616140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287" name="PlaceHolder 2"/>
          <p:cNvSpPr>
            <a:spLocks noGrp="1"/>
          </p:cNvSpPr>
          <p:nvPr>
            <p:ph type="body"/>
          </p:nvPr>
        </p:nvSpPr>
        <p:spPr>
          <a:xfrm>
            <a:off x="66456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288"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289"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69" r:id="rId3"/>
  </p:sldLayoutIdLst>
</p:sldMaster>
</file>

<file path=ppt/slideMasters/slideMaster6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290"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91" name="PlaceHolder 1"/>
          <p:cNvSpPr>
            <a:spLocks noGrp="1"/>
          </p:cNvSpPr>
          <p:nvPr>
            <p:ph type="body"/>
          </p:nvPr>
        </p:nvSpPr>
        <p:spPr>
          <a:xfrm>
            <a:off x="6167520" y="1770840"/>
            <a:ext cx="5328720" cy="3745440"/>
          </a:xfrm>
          <a:prstGeom prst="rect">
            <a:avLst/>
          </a:prstGeom>
          <a:noFill/>
          <a:ln w="0">
            <a:noFill/>
          </a:ln>
        </p:spPr>
        <p:txBody>
          <a:bodyPr lIns="90000" rIns="90000" tIns="2304000" bIns="45000" anchor="t">
            <a:noAutofit/>
          </a:bodyPr>
          <a:p>
            <a:pPr indent="0" algn="ctr" defTabSz="685800">
              <a:lnSpc>
                <a:spcPct val="90000"/>
              </a:lnSpc>
              <a:spcBef>
                <a:spcPts val="751"/>
              </a:spcBef>
              <a:buNone/>
              <a:tabLst>
                <a:tab algn="l" pos="0"/>
              </a:tabLst>
            </a:pPr>
            <a:r>
              <a:rPr b="0" lang="en-US" sz="1350" spc="-1" strike="noStrike">
                <a:solidFill>
                  <a:schemeClr val="lt2"/>
                </a:solidFill>
                <a:latin typeface="Arial"/>
              </a:rPr>
              <a:t>Click to insert content</a:t>
            </a:r>
            <a:endParaRPr b="0" lang="en-US" sz="1350" spc="-1" strike="noStrike">
              <a:solidFill>
                <a:schemeClr val="dk1"/>
              </a:solidFill>
              <a:latin typeface="Arial"/>
            </a:endParaRPr>
          </a:p>
        </p:txBody>
      </p:sp>
      <p:sp>
        <p:nvSpPr>
          <p:cNvPr id="292"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293"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294"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71" r:id="rId3"/>
  </p:sldLayoutIdLst>
</p:sldMaster>
</file>

<file path=ppt/slideMasters/slideMaster6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295" name="Rectangle 6">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96" name="PlaceHolder 1"/>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297"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298"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73" r:id="rId3"/>
  </p:sldLayoutIdLst>
</p:sldMaster>
</file>

<file path=ppt/slideMasters/slideMaster6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299" name="Rectangle 9">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00" name="PlaceHolder 1"/>
          <p:cNvSpPr>
            <a:spLocks noGrp="1"/>
          </p:cNvSpPr>
          <p:nvPr>
            <p:ph type="body"/>
          </p:nvPr>
        </p:nvSpPr>
        <p:spPr>
          <a:xfrm>
            <a:off x="61614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301"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302"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303" name="Picture 8"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75" r:id="rId3"/>
  </p:sldLayoutIdLst>
</p:sldMaster>
</file>

<file path=ppt/slideMasters/slideMaster6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304" name="Rectangle 6">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05" name="PlaceHolder 1"/>
          <p:cNvSpPr>
            <a:spLocks noGrp="1"/>
          </p:cNvSpPr>
          <p:nvPr>
            <p:ph type="body"/>
          </p:nvPr>
        </p:nvSpPr>
        <p:spPr>
          <a:xfrm>
            <a:off x="667800" y="1771560"/>
            <a:ext cx="10856160" cy="3739680"/>
          </a:xfrm>
          <a:prstGeom prst="rect">
            <a:avLst/>
          </a:prstGeom>
          <a:noFill/>
          <a:ln w="0">
            <a:noFill/>
          </a:ln>
        </p:spPr>
        <p:txBody>
          <a:bodyPr numCol="3" spcCol="14400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306"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307"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77" r:id="rId3"/>
  </p:sldLayoutIdLst>
</p:sldMaster>
</file>

<file path=ppt/slideMasters/slideMaster6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308" name="Rectangle 5">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09" name="PlaceHolder 1"/>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310" name="Picture 4"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79" r:id="rId3"/>
  </p:sldLayoutIdLst>
</p:sldMaster>
</file>

<file path=ppt/slideMasters/slideMaster6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311" name="Rectangle 2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12" name="PlaceHolder 1"/>
          <p:cNvSpPr>
            <a:spLocks noGrp="1"/>
          </p:cNvSpPr>
          <p:nvPr>
            <p:ph type="body"/>
          </p:nvPr>
        </p:nvSpPr>
        <p:spPr>
          <a:xfrm>
            <a:off x="667800" y="1771560"/>
            <a:ext cx="10856160" cy="3926160"/>
          </a:xfrm>
          <a:prstGeom prst="rect">
            <a:avLst/>
          </a:prstGeom>
          <a:noFill/>
          <a:ln w="0">
            <a:noFill/>
          </a:ln>
        </p:spPr>
        <p:txBody>
          <a:bodyPr numCol="1" spcCol="0"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313"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314"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81" r:id="rId3"/>
  </p:sldLayoutIdLst>
</p:sldMaster>
</file>

<file path=ppt/slideMasters/slideMaster6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pic>
        <p:nvPicPr>
          <p:cNvPr id="315" name="Picture 2"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83" r:id="rId3"/>
  </p:sldLayoutIdLst>
</p:sldMaster>
</file>

<file path=ppt/slideMasters/slideMaster6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316"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17" name="Rectangle 8">
            <a:extLst>
              <a:ext uri="{C183D7F6-B498-43B3-948B-1728B52AA6E4}">
                <adec:decorative xmlns:adec="http://schemas.microsoft.com/office/drawing/2017/decorative" val="1"/>
              </a:ext>
            </a:extLst>
          </p:cNvPr>
          <p:cNvSpPr/>
          <p:nvPr/>
        </p:nvSpPr>
        <p:spPr>
          <a:xfrm>
            <a:off x="118440" y="1436400"/>
            <a:ext cx="5922720" cy="532476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18" name="PlaceHolder 1"/>
          <p:cNvSpPr>
            <a:spLocks noGrp="1"/>
          </p:cNvSpPr>
          <p:nvPr>
            <p:ph type="body"/>
          </p:nvPr>
        </p:nvSpPr>
        <p:spPr>
          <a:xfrm>
            <a:off x="6160680" y="1436400"/>
            <a:ext cx="591264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319" name="PlaceHolder 2"/>
          <p:cNvSpPr>
            <a:spLocks noGrp="1"/>
          </p:cNvSpPr>
          <p:nvPr>
            <p:ph type="body"/>
          </p:nvPr>
        </p:nvSpPr>
        <p:spPr>
          <a:xfrm>
            <a:off x="780480" y="5006880"/>
            <a:ext cx="4698720" cy="461520"/>
          </a:xfrm>
          <a:prstGeom prst="rect">
            <a:avLst/>
          </a:prstGeom>
          <a:noFill/>
          <a:ln w="0">
            <a:noFill/>
          </a:ln>
        </p:spPr>
        <p:txBody>
          <a:bodyPr lIns="90000" rIns="90000" tIns="45000" bIns="45000" anchor="ctr">
            <a:noAutofit/>
          </a:bodyPr>
          <a:p>
            <a:pPr indent="0" algn="ctr" defTabSz="685800">
              <a:lnSpc>
                <a:spcPct val="90000"/>
              </a:lnSpc>
              <a:spcBef>
                <a:spcPts val="751"/>
              </a:spcBef>
              <a:buNone/>
              <a:tabLst>
                <a:tab algn="l" pos="0"/>
              </a:tabLst>
            </a:pPr>
            <a:r>
              <a:rPr b="0" lang="en-US" sz="2000" spc="58" strike="noStrike">
                <a:solidFill>
                  <a:schemeClr val="lt1"/>
                </a:solidFill>
                <a:latin typeface="Arial"/>
              </a:rPr>
              <a:t>CLICK TO ADD TEXT</a:t>
            </a:r>
            <a:endParaRPr b="0" lang="en-US" sz="2000" spc="-1" strike="noStrike">
              <a:solidFill>
                <a:schemeClr val="dk1"/>
              </a:solidFill>
              <a:latin typeface="Arial"/>
            </a:endParaRPr>
          </a:p>
        </p:txBody>
      </p:sp>
      <p:sp>
        <p:nvSpPr>
          <p:cNvPr id="320" name="PlaceHolder 3"/>
          <p:cNvSpPr>
            <a:spLocks noGrp="1"/>
          </p:cNvSpPr>
          <p:nvPr>
            <p:ph type="title"/>
          </p:nvPr>
        </p:nvSpPr>
        <p:spPr>
          <a:xfrm>
            <a:off x="780480" y="2171880"/>
            <a:ext cx="4698720" cy="2617920"/>
          </a:xfrm>
          <a:prstGeom prst="rect">
            <a:avLst/>
          </a:prstGeom>
          <a:noFill/>
          <a:ln w="0">
            <a:noFill/>
          </a:ln>
        </p:spPr>
        <p:txBody>
          <a:bodyPr lIns="90000" rIns="90000" tIns="45000" bIns="45000" anchor="ctr">
            <a:normAutofit/>
          </a:bodyPr>
          <a:p>
            <a:pPr indent="0" algn="ctr" defTabSz="685800">
              <a:lnSpc>
                <a:spcPct val="90000"/>
              </a:lnSpc>
              <a:buNone/>
            </a:pPr>
            <a:r>
              <a:rPr b="0" lang="en-US" sz="4800" spc="-1" strike="noStrike">
                <a:solidFill>
                  <a:schemeClr val="lt1"/>
                </a:solidFill>
                <a:latin typeface="Georgia"/>
              </a:rPr>
              <a:t>Statement/</a:t>
            </a:r>
            <a:br>
              <a:rPr sz="4800"/>
            </a:br>
            <a:r>
              <a:rPr b="0" lang="en-US" sz="4800" spc="-1" strike="noStrike">
                <a:solidFill>
                  <a:schemeClr val="lt1"/>
                </a:solidFill>
                <a:latin typeface="Georgia"/>
              </a:rPr>
              <a:t>quote</a:t>
            </a:r>
            <a:endParaRPr b="0" lang="en-US" sz="4800" spc="-1" strike="noStrike">
              <a:solidFill>
                <a:schemeClr val="dk1"/>
              </a:solidFill>
              <a:latin typeface="Arial"/>
            </a:endParaRPr>
          </a:p>
        </p:txBody>
      </p:sp>
      <p:sp>
        <p:nvSpPr>
          <p:cNvPr id="321" name="Title 1"/>
          <p:cNvSpPr/>
          <p:nvPr/>
        </p:nvSpPr>
        <p:spPr>
          <a:xfrm>
            <a:off x="790200" y="282960"/>
            <a:ext cx="10611000" cy="779760"/>
          </a:xfrm>
          <a:prstGeom prst="rect">
            <a:avLst/>
          </a:prstGeom>
          <a:noFill/>
          <a:ln w="0">
            <a:noFill/>
          </a:ln>
        </p:spPr>
        <p:style>
          <a:lnRef idx="0"/>
          <a:fillRef idx="0"/>
          <a:effectRef idx="0"/>
          <a:fontRef idx="minor"/>
        </p:style>
        <p:txBody>
          <a:bodyPr lIns="90000" rIns="90000" tIns="45000" bIns="45000" anchor="t">
            <a:noAutofit/>
          </a:bodyPr>
          <a:p>
            <a:pPr algn="ctr" defTabSz="685800">
              <a:lnSpc>
                <a:spcPct val="90000"/>
              </a:lnSpc>
              <a:spcBef>
                <a:spcPts val="751"/>
              </a:spcBef>
              <a:tabLst>
                <a:tab algn="l" pos="0"/>
              </a:tabLst>
            </a:pPr>
            <a:r>
              <a:rPr b="0" lang="en-US" sz="5000" spc="80" strike="noStrike">
                <a:solidFill>
                  <a:srgbClr val="fffcee"/>
                </a:solidFill>
                <a:latin typeface="Georgia"/>
              </a:rPr>
              <a:t>Title</a:t>
            </a:r>
            <a:endParaRPr b="0" lang="en-GB" sz="5000" spc="-1" strike="noStrike">
              <a:solidFill>
                <a:srgbClr val="000000"/>
              </a:solidFill>
              <a:latin typeface="Arial"/>
            </a:endParaRPr>
          </a:p>
        </p:txBody>
      </p:sp>
      <p:pic>
        <p:nvPicPr>
          <p:cNvPr id="322" name="Picture 11" descr="">
            <a:extLst>
              <a:ext uri="{C183D7F6-B498-43B3-948B-1728B52AA6E4}">
                <adec:decorative xmlns:adec="http://schemas.microsoft.com/office/drawing/2017/decorative" val="1"/>
              </a:ext>
            </a:extLst>
          </p:cNvPr>
          <p:cNvPicPr/>
          <p:nvPr/>
        </p:nvPicPr>
        <p:blipFill>
          <a:blip r:embed="rId2"/>
          <a:stretch/>
        </p:blipFill>
        <p:spPr>
          <a:xfrm>
            <a:off x="2593800" y="568548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85" r:id="rId3"/>
  </p:sldLayoutIdLst>
</p:sldMaster>
</file>

<file path=ppt/slideMasters/slideMaster6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323" name="Rectangle 8">
            <a:extLst>
              <a:ext uri="{C183D7F6-B498-43B3-948B-1728B52AA6E4}">
                <adec:decorative xmlns:adec="http://schemas.microsoft.com/office/drawing/2017/decorative" val="1"/>
              </a:ext>
            </a:extLst>
          </p:cNvPr>
          <p:cNvSpPr/>
          <p:nvPr/>
        </p:nvSpPr>
        <p:spPr>
          <a:xfrm>
            <a:off x="118440" y="1436400"/>
            <a:ext cx="5922720" cy="532476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24" name="Rectangle 22"/>
          <p:cNvSpPr/>
          <p:nvPr/>
        </p:nvSpPr>
        <p:spPr>
          <a:xfrm rot="5400000">
            <a:off x="3357000" y="4039920"/>
            <a:ext cx="5467680" cy="79560"/>
          </a:xfrm>
          <a:prstGeom prst="rect">
            <a:avLst/>
          </a:prstGeom>
          <a:solidFill>
            <a:schemeClr val="bg1"/>
          </a:solidFill>
          <a:ln>
            <a:noFill/>
          </a:ln>
        </p:spPr>
        <p:style>
          <a:lnRef idx="1">
            <a:schemeClr val="accent1"/>
          </a:lnRef>
          <a:fillRef idx="3">
            <a:schemeClr val="accent1"/>
          </a:fillRef>
          <a:effectRef idx="2">
            <a:schemeClr val="accent1"/>
          </a:effectRef>
          <a:fontRef idx="minor"/>
        </p:style>
        <p:txBody>
          <a:bodyPr lIns="90000" rIns="90000" tIns="34920" bIns="34920" anchor="ctr">
            <a:noAutofit/>
          </a:bodyPr>
          <a:p>
            <a:pPr algn="ctr" defTabSz="914400">
              <a:lnSpc>
                <a:spcPct val="100000"/>
              </a:lnSpc>
            </a:pPr>
            <a:endParaRPr b="0" lang="en-GB" sz="1350" spc="-1" strike="noStrike">
              <a:solidFill>
                <a:schemeClr val="lt1"/>
              </a:solidFill>
              <a:latin typeface="Arial"/>
            </a:endParaRPr>
          </a:p>
        </p:txBody>
      </p:sp>
      <p:sp>
        <p:nvSpPr>
          <p:cNvPr id="325"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26" name="PlaceHolder 1"/>
          <p:cNvSpPr>
            <a:spLocks noGrp="1"/>
          </p:cNvSpPr>
          <p:nvPr>
            <p:ph type="body"/>
          </p:nvPr>
        </p:nvSpPr>
        <p:spPr>
          <a:xfrm>
            <a:off x="6160680" y="1436400"/>
            <a:ext cx="5912640" cy="5324400"/>
          </a:xfrm>
          <a:prstGeom prst="rect">
            <a:avLst/>
          </a:prstGeom>
          <a:noFill/>
          <a:ln w="0">
            <a:noFill/>
          </a:ln>
        </p:spPr>
        <p:txBody>
          <a:bodyPr lIns="90000" rIns="90000" tIns="3168000" bIns="45000" anchor="t">
            <a:noAutofit/>
          </a:bodyPr>
          <a:p>
            <a:pPr indent="0" algn="ctr" defTabSz="685800">
              <a:lnSpc>
                <a:spcPct val="90000"/>
              </a:lnSpc>
              <a:spcBef>
                <a:spcPts val="751"/>
              </a:spcBef>
              <a:buNone/>
              <a:tabLst>
                <a:tab algn="l" pos="0"/>
              </a:tabLst>
            </a:pPr>
            <a:r>
              <a:rPr b="0" lang="en-US" sz="1500" spc="-1" strike="noStrike">
                <a:solidFill>
                  <a:schemeClr val="lt2"/>
                </a:solidFill>
                <a:latin typeface="Arial"/>
              </a:rPr>
              <a:t>Click to insert content</a:t>
            </a:r>
            <a:endParaRPr b="0" lang="en-US" sz="1500" spc="-1" strike="noStrike">
              <a:solidFill>
                <a:schemeClr val="dk1"/>
              </a:solidFill>
              <a:latin typeface="Arial"/>
            </a:endParaRPr>
          </a:p>
        </p:txBody>
      </p:sp>
      <p:sp>
        <p:nvSpPr>
          <p:cNvPr id="327" name="PlaceHolder 2"/>
          <p:cNvSpPr>
            <a:spLocks noGrp="1"/>
          </p:cNvSpPr>
          <p:nvPr>
            <p:ph type="body"/>
          </p:nvPr>
        </p:nvSpPr>
        <p:spPr>
          <a:xfrm>
            <a:off x="780480" y="5006880"/>
            <a:ext cx="4698720" cy="461520"/>
          </a:xfrm>
          <a:prstGeom prst="rect">
            <a:avLst/>
          </a:prstGeom>
          <a:noFill/>
          <a:ln w="0">
            <a:noFill/>
          </a:ln>
        </p:spPr>
        <p:txBody>
          <a:bodyPr lIns="90000" rIns="90000" tIns="45000" bIns="45000" anchor="ctr">
            <a:noAutofit/>
          </a:bodyPr>
          <a:p>
            <a:pPr indent="0" algn="ctr" defTabSz="685800">
              <a:lnSpc>
                <a:spcPct val="90000"/>
              </a:lnSpc>
              <a:spcBef>
                <a:spcPts val="751"/>
              </a:spcBef>
              <a:buNone/>
              <a:tabLst>
                <a:tab algn="l" pos="0"/>
              </a:tabLst>
            </a:pPr>
            <a:r>
              <a:rPr b="0" lang="en-US" sz="2000" spc="58" strike="noStrike">
                <a:solidFill>
                  <a:schemeClr val="lt1"/>
                </a:solidFill>
                <a:latin typeface="Arial"/>
              </a:rPr>
              <a:t>CLICK TO ADD TEXT</a:t>
            </a:r>
            <a:endParaRPr b="0" lang="en-US" sz="2000" spc="-1" strike="noStrike">
              <a:solidFill>
                <a:schemeClr val="dk1"/>
              </a:solidFill>
              <a:latin typeface="Arial"/>
            </a:endParaRPr>
          </a:p>
        </p:txBody>
      </p:sp>
      <p:sp>
        <p:nvSpPr>
          <p:cNvPr id="328" name="PlaceHolder 3"/>
          <p:cNvSpPr>
            <a:spLocks noGrp="1"/>
          </p:cNvSpPr>
          <p:nvPr>
            <p:ph type="title"/>
          </p:nvPr>
        </p:nvSpPr>
        <p:spPr>
          <a:xfrm>
            <a:off x="780480" y="2171880"/>
            <a:ext cx="4698720" cy="2617920"/>
          </a:xfrm>
          <a:prstGeom prst="rect">
            <a:avLst/>
          </a:prstGeom>
          <a:noFill/>
          <a:ln w="0">
            <a:noFill/>
          </a:ln>
        </p:spPr>
        <p:txBody>
          <a:bodyPr lIns="90000" rIns="90000" tIns="45000" bIns="45000" anchor="ctr">
            <a:normAutofit/>
          </a:bodyPr>
          <a:p>
            <a:pPr indent="0" algn="ctr" defTabSz="685800">
              <a:lnSpc>
                <a:spcPct val="90000"/>
              </a:lnSpc>
              <a:buNone/>
            </a:pPr>
            <a:r>
              <a:rPr b="0" lang="en-US" sz="4800" spc="-1" strike="noStrike">
                <a:solidFill>
                  <a:schemeClr val="lt1"/>
                </a:solidFill>
                <a:latin typeface="Georgia"/>
              </a:rPr>
              <a:t>Statement/</a:t>
            </a:r>
            <a:br>
              <a:rPr sz="4800"/>
            </a:br>
            <a:r>
              <a:rPr b="0" lang="en-US" sz="4800" spc="-1" strike="noStrike">
                <a:solidFill>
                  <a:schemeClr val="lt1"/>
                </a:solidFill>
                <a:latin typeface="Georgia"/>
              </a:rPr>
              <a:t>quote</a:t>
            </a:r>
            <a:endParaRPr b="0" lang="en-US" sz="4800" spc="-1" strike="noStrike">
              <a:solidFill>
                <a:schemeClr val="dk1"/>
              </a:solidFill>
              <a:latin typeface="Arial"/>
            </a:endParaRPr>
          </a:p>
        </p:txBody>
      </p:sp>
      <p:sp>
        <p:nvSpPr>
          <p:cNvPr id="329" name="Title 1"/>
          <p:cNvSpPr/>
          <p:nvPr/>
        </p:nvSpPr>
        <p:spPr>
          <a:xfrm>
            <a:off x="790200" y="282960"/>
            <a:ext cx="10611000" cy="779760"/>
          </a:xfrm>
          <a:prstGeom prst="rect">
            <a:avLst/>
          </a:prstGeom>
          <a:noFill/>
          <a:ln w="0">
            <a:noFill/>
          </a:ln>
        </p:spPr>
        <p:style>
          <a:lnRef idx="0"/>
          <a:fillRef idx="0"/>
          <a:effectRef idx="0"/>
          <a:fontRef idx="minor"/>
        </p:style>
        <p:txBody>
          <a:bodyPr lIns="90000" rIns="90000" tIns="45000" bIns="45000" anchor="t">
            <a:noAutofit/>
          </a:bodyPr>
          <a:p>
            <a:pPr algn="ctr" defTabSz="685800">
              <a:lnSpc>
                <a:spcPct val="90000"/>
              </a:lnSpc>
              <a:spcBef>
                <a:spcPts val="751"/>
              </a:spcBef>
              <a:tabLst>
                <a:tab algn="l" pos="0"/>
              </a:tabLst>
            </a:pPr>
            <a:r>
              <a:rPr b="0" lang="en-US" sz="5000" spc="80" strike="noStrike">
                <a:solidFill>
                  <a:srgbClr val="fffcee"/>
                </a:solidFill>
                <a:latin typeface="Georgia"/>
              </a:rPr>
              <a:t>Title</a:t>
            </a:r>
            <a:endParaRPr b="0" lang="en-GB" sz="5000" spc="-1" strike="noStrike">
              <a:solidFill>
                <a:srgbClr val="000000"/>
              </a:solidFill>
              <a:latin typeface="Arial"/>
            </a:endParaRPr>
          </a:p>
        </p:txBody>
      </p:sp>
      <p:pic>
        <p:nvPicPr>
          <p:cNvPr id="330" name="Picture 11" descr="">
            <a:extLst>
              <a:ext uri="{C183D7F6-B498-43B3-948B-1728B52AA6E4}">
                <adec:decorative xmlns:adec="http://schemas.microsoft.com/office/drawing/2017/decorative" val="1"/>
              </a:ext>
            </a:extLst>
          </p:cNvPr>
          <p:cNvPicPr/>
          <p:nvPr/>
        </p:nvPicPr>
        <p:blipFill>
          <a:blip r:embed="rId2"/>
          <a:stretch/>
        </p:blipFill>
        <p:spPr>
          <a:xfrm>
            <a:off x="2593800" y="568548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87" r:id="rId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4263e"/>
        </a:solidFill>
      </p:bgPr>
    </p:bg>
    <p:spTree>
      <p:nvGrpSpPr>
        <p:cNvPr id="1" name=""/>
        <p:cNvGrpSpPr/>
        <p:nvPr/>
      </p:nvGrpSpPr>
      <p:grpSpPr>
        <a:xfrm>
          <a:off x="0" y="0"/>
          <a:ext cx="0" cy="0"/>
          <a:chOff x="0" y="0"/>
          <a:chExt cx="0" cy="0"/>
        </a:xfrm>
      </p:grpSpPr>
      <p:sp>
        <p:nvSpPr>
          <p:cNvPr id="21" name="Rectangle 4"/>
          <p:cNvSpPr/>
          <p:nvPr/>
        </p:nvSpPr>
        <p:spPr>
          <a:xfrm>
            <a:off x="0" y="0"/>
            <a:ext cx="12191760" cy="685764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2" name="PlaceHolder 1"/>
          <p:cNvSpPr>
            <a:spLocks noGrp="1"/>
          </p:cNvSpPr>
          <p:nvPr>
            <p:ph type="title"/>
          </p:nvPr>
        </p:nvSpPr>
        <p:spPr>
          <a:xfrm>
            <a:off x="1523880" y="1009800"/>
            <a:ext cx="9143640" cy="2418840"/>
          </a:xfrm>
          <a:prstGeom prst="rect">
            <a:avLst/>
          </a:prstGeom>
          <a:noFill/>
          <a:ln w="0">
            <a:noFill/>
          </a:ln>
        </p:spPr>
        <p:txBody>
          <a:bodyPr lIns="90000" rIns="90000" tIns="45000" bIns="45000" anchor="b">
            <a:normAutofit/>
          </a:bodyPr>
          <a:p>
            <a:pPr indent="0" algn="ctr" defTabSz="685800">
              <a:lnSpc>
                <a:spcPct val="90000"/>
              </a:lnSpc>
              <a:buNone/>
            </a:pPr>
            <a:r>
              <a:rPr b="0" lang="en-US" sz="6000" spc="-1" strike="noStrike">
                <a:solidFill>
                  <a:schemeClr val="lt1"/>
                </a:solidFill>
                <a:latin typeface="Georgia"/>
              </a:rPr>
              <a:t>Presentation title</a:t>
            </a:r>
            <a:endParaRPr b="0" lang="en-US" sz="6000" spc="-1" strike="noStrike">
              <a:solidFill>
                <a:schemeClr val="dk1"/>
              </a:solidFill>
              <a:latin typeface="Arial"/>
            </a:endParaRPr>
          </a:p>
        </p:txBody>
      </p:sp>
      <p:pic>
        <p:nvPicPr>
          <p:cNvPr id="23" name="Picture 6" descr="">
            <a:extLst>
              <a:ext uri="{C183D7F6-B498-43B3-948B-1728B52AA6E4}">
                <adec:decorative xmlns:adec="http://schemas.microsoft.com/office/drawing/2017/decorative" val="1"/>
              </a:ext>
            </a:extLst>
          </p:cNvPr>
          <p:cNvPicPr/>
          <p:nvPr/>
        </p:nvPicPr>
        <p:blipFill>
          <a:blip r:embed="rId2"/>
          <a:stretch/>
        </p:blipFill>
        <p:spPr>
          <a:xfrm>
            <a:off x="5559480" y="536760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61" r:id="rId3"/>
  </p:sldLayoutIdLst>
</p:sldMaster>
</file>

<file path=ppt/slideMasters/slideMaster7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331" name="Rectangle 8">
            <a:extLst>
              <a:ext uri="{C183D7F6-B498-43B3-948B-1728B52AA6E4}">
                <adec:decorative xmlns:adec="http://schemas.microsoft.com/office/drawing/2017/decorative" val="1"/>
              </a:ext>
            </a:extLst>
          </p:cNvPr>
          <p:cNvSpPr/>
          <p:nvPr/>
        </p:nvSpPr>
        <p:spPr>
          <a:xfrm>
            <a:off x="6160680" y="1436400"/>
            <a:ext cx="5912640" cy="532476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32"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33" name="PlaceHolder 1"/>
          <p:cNvSpPr>
            <a:spLocks noGrp="1"/>
          </p:cNvSpPr>
          <p:nvPr>
            <p:ph type="body"/>
          </p:nvPr>
        </p:nvSpPr>
        <p:spPr>
          <a:xfrm>
            <a:off x="68400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lt1"/>
                </a:solidFill>
                <a:latin typeface="Arial"/>
              </a:rPr>
              <a:t>Click to add text</a:t>
            </a:r>
            <a:endParaRPr b="0" lang="en-US" sz="2000" spc="-1" strike="noStrike">
              <a:solidFill>
                <a:schemeClr val="dk1"/>
              </a:solidFill>
              <a:latin typeface="Arial"/>
            </a:endParaRPr>
          </a:p>
        </p:txBody>
      </p:sp>
      <p:sp>
        <p:nvSpPr>
          <p:cNvPr id="334" name="PlaceHolder 2"/>
          <p:cNvSpPr>
            <a:spLocks noGrp="1"/>
          </p:cNvSpPr>
          <p:nvPr>
            <p:ph type="body"/>
          </p:nvPr>
        </p:nvSpPr>
        <p:spPr>
          <a:xfrm>
            <a:off x="118440" y="1436400"/>
            <a:ext cx="592272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335"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336" name="Picture 9" descr="">
            <a:extLst>
              <a:ext uri="{C183D7F6-B498-43B3-948B-1728B52AA6E4}">
                <adec:decorative xmlns:adec="http://schemas.microsoft.com/office/drawing/2017/decorative" val="1"/>
              </a:ext>
            </a:extLst>
          </p:cNvPr>
          <p:cNvPicPr/>
          <p:nvPr/>
        </p:nvPicPr>
        <p:blipFill>
          <a:blip r:embed="rId2"/>
          <a:stretch/>
        </p:blipFill>
        <p:spPr>
          <a:xfrm>
            <a:off x="8652960" y="563544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89" r:id="rId3"/>
  </p:sldLayoutIdLst>
</p:sldMaster>
</file>

<file path=ppt/slideMasters/slideMaster7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337" name="Rectangle 9">
            <a:extLst>
              <a:ext uri="{C183D7F6-B498-43B3-948B-1728B52AA6E4}">
                <adec:decorative xmlns:adec="http://schemas.microsoft.com/office/drawing/2017/decorative" val="1"/>
              </a:ext>
            </a:extLst>
          </p:cNvPr>
          <p:cNvSpPr/>
          <p:nvPr/>
        </p:nvSpPr>
        <p:spPr>
          <a:xfrm>
            <a:off x="118440" y="1436400"/>
            <a:ext cx="592308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38" name="Rectangle 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39" name="PlaceHolder 1"/>
          <p:cNvSpPr>
            <a:spLocks noGrp="1"/>
          </p:cNvSpPr>
          <p:nvPr>
            <p:ph type="body"/>
          </p:nvPr>
        </p:nvSpPr>
        <p:spPr>
          <a:xfrm>
            <a:off x="6160680" y="1436400"/>
            <a:ext cx="591264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340" name="PlaceHolder 2"/>
          <p:cNvSpPr>
            <a:spLocks noGrp="1"/>
          </p:cNvSpPr>
          <p:nvPr>
            <p:ph type="body"/>
          </p:nvPr>
        </p:nvSpPr>
        <p:spPr>
          <a:xfrm>
            <a:off x="7902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341"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342" name="Picture 7" descr="">
            <a:extLst>
              <a:ext uri="{C183D7F6-B498-43B3-948B-1728B52AA6E4}">
                <adec:decorative xmlns:adec="http://schemas.microsoft.com/office/drawing/2017/decorative" val="1"/>
              </a:ext>
            </a:extLst>
          </p:cNvPr>
          <p:cNvPicPr/>
          <p:nvPr/>
        </p:nvPicPr>
        <p:blipFill>
          <a:blip r:embed="rId2"/>
          <a:stretch/>
        </p:blipFill>
        <p:spPr>
          <a:xfrm>
            <a:off x="2686680" y="5757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91" r:id="rId3"/>
  </p:sldLayoutIdLst>
</p:sldMaster>
</file>

<file path=ppt/slideMasters/slideMaster7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pic>
        <p:nvPicPr>
          <p:cNvPr id="343" name="Picture 18" descr="">
            <a:extLst>
              <a:ext uri="{C183D7F6-B498-43B3-948B-1728B52AA6E4}">
                <adec:decorative xmlns:adec="http://schemas.microsoft.com/office/drawing/2017/decorative" val="1"/>
              </a:ext>
            </a:extLst>
          </p:cNvPr>
          <p:cNvPicPr/>
          <p:nvPr/>
        </p:nvPicPr>
        <p:blipFill>
          <a:blip r:embed="rId2"/>
          <a:stretch/>
        </p:blipFill>
        <p:spPr>
          <a:xfrm>
            <a:off x="2607480" y="5800680"/>
            <a:ext cx="1063440" cy="700920"/>
          </a:xfrm>
          <a:prstGeom prst="rect">
            <a:avLst/>
          </a:prstGeom>
          <a:ln w="0">
            <a:noFill/>
          </a:ln>
        </p:spPr>
      </p:pic>
      <p:sp>
        <p:nvSpPr>
          <p:cNvPr id="344" name="Rectangle 12">
            <a:extLst>
              <a:ext uri="{C183D7F6-B498-43B3-948B-1728B52AA6E4}">
                <adec:decorative xmlns:adec="http://schemas.microsoft.com/office/drawing/2017/decorative" val="1"/>
              </a:ext>
            </a:extLst>
          </p:cNvPr>
          <p:cNvSpPr/>
          <p:nvPr/>
        </p:nvSpPr>
        <p:spPr>
          <a:xfrm>
            <a:off x="118440" y="1436400"/>
            <a:ext cx="592308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45" name="Rectangle 9">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46" name="PlaceHolder 1"/>
          <p:cNvSpPr>
            <a:spLocks noGrp="1"/>
          </p:cNvSpPr>
          <p:nvPr>
            <p:ph type="body"/>
          </p:nvPr>
        </p:nvSpPr>
        <p:spPr>
          <a:xfrm>
            <a:off x="9859320" y="4210200"/>
            <a:ext cx="2213640" cy="25509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347" name="PlaceHolder 2"/>
          <p:cNvSpPr>
            <a:spLocks noGrp="1"/>
          </p:cNvSpPr>
          <p:nvPr>
            <p:ph type="body"/>
          </p:nvPr>
        </p:nvSpPr>
        <p:spPr>
          <a:xfrm>
            <a:off x="6160680" y="4210200"/>
            <a:ext cx="3579840" cy="25509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348" name="PlaceHolder 3"/>
          <p:cNvSpPr>
            <a:spLocks noGrp="1"/>
          </p:cNvSpPr>
          <p:nvPr>
            <p:ph type="body"/>
          </p:nvPr>
        </p:nvSpPr>
        <p:spPr>
          <a:xfrm>
            <a:off x="6160680" y="1434960"/>
            <a:ext cx="5912640" cy="267948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349" name="PlaceHolder 4"/>
          <p:cNvSpPr>
            <a:spLocks noGrp="1"/>
          </p:cNvSpPr>
          <p:nvPr>
            <p:ph type="body"/>
          </p:nvPr>
        </p:nvSpPr>
        <p:spPr>
          <a:xfrm>
            <a:off x="7902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350" name="PlaceHolder 5"/>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351" name="Picture 11" descr="">
            <a:extLst>
              <a:ext uri="{C183D7F6-B498-43B3-948B-1728B52AA6E4}">
                <adec:decorative xmlns:adec="http://schemas.microsoft.com/office/drawing/2017/decorative" val="1"/>
              </a:ext>
            </a:extLst>
          </p:cNvPr>
          <p:cNvPicPr/>
          <p:nvPr/>
        </p:nvPicPr>
        <p:blipFill>
          <a:blip r:embed="rId3"/>
          <a:stretch/>
        </p:blipFill>
        <p:spPr>
          <a:xfrm>
            <a:off x="2686680" y="5757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93" r:id="rId4"/>
  </p:sldLayoutIdLst>
</p:sldMaster>
</file>

<file path=ppt/slideMasters/slideMaster7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352" name="Rectangle 11">
            <a:extLst>
              <a:ext uri="{C183D7F6-B498-43B3-948B-1728B52AA6E4}">
                <adec:decorative xmlns:adec="http://schemas.microsoft.com/office/drawing/2017/decorative" val="1"/>
              </a:ext>
            </a:extLst>
          </p:cNvPr>
          <p:cNvSpPr/>
          <p:nvPr/>
        </p:nvSpPr>
        <p:spPr>
          <a:xfrm>
            <a:off x="6160680" y="1436400"/>
            <a:ext cx="591264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53"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54" name="PlaceHolder 1"/>
          <p:cNvSpPr>
            <a:spLocks noGrp="1"/>
          </p:cNvSpPr>
          <p:nvPr>
            <p:ph type="body"/>
          </p:nvPr>
        </p:nvSpPr>
        <p:spPr>
          <a:xfrm>
            <a:off x="684576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355" name="PlaceHolder 2"/>
          <p:cNvSpPr>
            <a:spLocks noGrp="1"/>
          </p:cNvSpPr>
          <p:nvPr>
            <p:ph type="body"/>
          </p:nvPr>
        </p:nvSpPr>
        <p:spPr>
          <a:xfrm>
            <a:off x="118440" y="1436400"/>
            <a:ext cx="5923080" cy="5324400"/>
          </a:xfrm>
          <a:prstGeom prst="rect">
            <a:avLst/>
          </a:prstGeom>
          <a:noFill/>
          <a:ln w="0">
            <a:noFill/>
          </a:ln>
        </p:spPr>
        <p:txBody>
          <a:bodyPr lIns="90000" rIns="90000" tIns="3168000" bIns="45000" anchor="t">
            <a:noAutofit/>
          </a:bodyPr>
          <a:p>
            <a:pPr indent="0" algn="ctr" defTabSz="685800">
              <a:lnSpc>
                <a:spcPct val="90000"/>
              </a:lnSpc>
              <a:spcBef>
                <a:spcPts val="751"/>
              </a:spcBef>
              <a:buNone/>
              <a:tabLst>
                <a:tab algn="l" pos="0"/>
              </a:tabLst>
            </a:pPr>
            <a:r>
              <a:rPr b="0" lang="en-US" sz="1500" spc="-1" strike="noStrike">
                <a:solidFill>
                  <a:schemeClr val="lt2"/>
                </a:solidFill>
                <a:latin typeface="Arial"/>
              </a:rPr>
              <a:t>Click to insert content</a:t>
            </a:r>
            <a:endParaRPr b="0" lang="en-US" sz="1500" spc="-1" strike="noStrike">
              <a:solidFill>
                <a:schemeClr val="dk1"/>
              </a:solidFill>
              <a:latin typeface="Arial"/>
            </a:endParaRPr>
          </a:p>
        </p:txBody>
      </p:sp>
      <p:sp>
        <p:nvSpPr>
          <p:cNvPr id="356"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357" name="Picture 8" descr="">
            <a:extLst>
              <a:ext uri="{C183D7F6-B498-43B3-948B-1728B52AA6E4}">
                <adec:decorative xmlns:adec="http://schemas.microsoft.com/office/drawing/2017/decorative" val="1"/>
              </a:ext>
            </a:extLst>
          </p:cNvPr>
          <p:cNvPicPr/>
          <p:nvPr/>
        </p:nvPicPr>
        <p:blipFill>
          <a:blip r:embed="rId2"/>
          <a:stretch/>
        </p:blipFill>
        <p:spPr>
          <a:xfrm>
            <a:off x="8723160" y="5721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95" r:id="rId3"/>
  </p:sldLayoutIdLst>
</p:sldMaster>
</file>

<file path=ppt/slideMasters/slideMaster7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358" name="Rectangle 14">
            <a:extLst>
              <a:ext uri="{C183D7F6-B498-43B3-948B-1728B52AA6E4}">
                <adec:decorative xmlns:adec="http://schemas.microsoft.com/office/drawing/2017/decorative" val="1"/>
              </a:ext>
            </a:extLst>
          </p:cNvPr>
          <p:cNvSpPr/>
          <p:nvPr/>
        </p:nvSpPr>
        <p:spPr>
          <a:xfrm>
            <a:off x="4133160" y="1437120"/>
            <a:ext cx="7945920" cy="2907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59" name="Rectangle 28">
            <a:extLst>
              <a:ext uri="{C183D7F6-B498-43B3-948B-1728B52AA6E4}">
                <adec:decorative xmlns:adec="http://schemas.microsoft.com/office/drawing/2017/decorative" val="1"/>
              </a:ext>
            </a:extLst>
          </p:cNvPr>
          <p:cNvSpPr/>
          <p:nvPr/>
        </p:nvSpPr>
        <p:spPr>
          <a:xfrm>
            <a:off x="118440" y="3747600"/>
            <a:ext cx="3897720" cy="301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60"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61" name="PlaceHolder 1"/>
          <p:cNvSpPr>
            <a:spLocks noGrp="1"/>
          </p:cNvSpPr>
          <p:nvPr>
            <p:ph type="body"/>
          </p:nvPr>
        </p:nvSpPr>
        <p:spPr>
          <a:xfrm>
            <a:off x="8167680" y="4435560"/>
            <a:ext cx="3911400" cy="23256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362" name="PlaceHolder 2"/>
          <p:cNvSpPr>
            <a:spLocks noGrp="1"/>
          </p:cNvSpPr>
          <p:nvPr>
            <p:ph type="body"/>
          </p:nvPr>
        </p:nvSpPr>
        <p:spPr>
          <a:xfrm>
            <a:off x="4145040" y="4435560"/>
            <a:ext cx="3903480" cy="23256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363" name="PlaceHolder 3"/>
          <p:cNvSpPr>
            <a:spLocks noGrp="1"/>
          </p:cNvSpPr>
          <p:nvPr>
            <p:ph type="body"/>
          </p:nvPr>
        </p:nvSpPr>
        <p:spPr>
          <a:xfrm>
            <a:off x="488160" y="41306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364" name="PlaceHolder 4"/>
          <p:cNvSpPr>
            <a:spLocks noGrp="1"/>
          </p:cNvSpPr>
          <p:nvPr>
            <p:ph type="body"/>
          </p:nvPr>
        </p:nvSpPr>
        <p:spPr>
          <a:xfrm>
            <a:off x="4501080" y="1765440"/>
            <a:ext cx="725904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365" name="PlaceHolder 5"/>
          <p:cNvSpPr>
            <a:spLocks noGrp="1"/>
          </p:cNvSpPr>
          <p:nvPr>
            <p:ph type="body"/>
          </p:nvPr>
        </p:nvSpPr>
        <p:spPr>
          <a:xfrm>
            <a:off x="134280" y="1436040"/>
            <a:ext cx="3881880" cy="22212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366" name="PlaceHolder 6"/>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97" r:id="rId2"/>
  </p:sldLayoutIdLst>
</p:sldMaster>
</file>

<file path=ppt/slideMasters/slideMaster7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367" name="Rectangle 19">
            <a:extLst>
              <a:ext uri="{C183D7F6-B498-43B3-948B-1728B52AA6E4}">
                <adec:decorative xmlns:adec="http://schemas.microsoft.com/office/drawing/2017/decorative" val="1"/>
              </a:ext>
            </a:extLst>
          </p:cNvPr>
          <p:cNvSpPr/>
          <p:nvPr/>
        </p:nvSpPr>
        <p:spPr>
          <a:xfrm>
            <a:off x="118440" y="3747600"/>
            <a:ext cx="3897720" cy="301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68" name="Rectangle 14">
            <a:extLst>
              <a:ext uri="{C183D7F6-B498-43B3-948B-1728B52AA6E4}">
                <adec:decorative xmlns:adec="http://schemas.microsoft.com/office/drawing/2017/decorative" val="1"/>
              </a:ext>
            </a:extLst>
          </p:cNvPr>
          <p:cNvSpPr/>
          <p:nvPr/>
        </p:nvSpPr>
        <p:spPr>
          <a:xfrm>
            <a:off x="4133160" y="1436040"/>
            <a:ext cx="3915360" cy="2918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69" name="Rectangle 15">
            <a:extLst>
              <a:ext uri="{C183D7F6-B498-43B3-948B-1728B52AA6E4}">
                <adec:decorative xmlns:adec="http://schemas.microsoft.com/office/drawing/2017/decorative" val="1"/>
              </a:ext>
            </a:extLst>
          </p:cNvPr>
          <p:cNvSpPr/>
          <p:nvPr/>
        </p:nvSpPr>
        <p:spPr>
          <a:xfrm>
            <a:off x="8165520" y="1434960"/>
            <a:ext cx="3897720" cy="2918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70" name="Rectangle 11">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71" name="PlaceHolder 1"/>
          <p:cNvSpPr>
            <a:spLocks noGrp="1"/>
          </p:cNvSpPr>
          <p:nvPr>
            <p:ph type="body"/>
          </p:nvPr>
        </p:nvSpPr>
        <p:spPr>
          <a:xfrm>
            <a:off x="4133160" y="4434480"/>
            <a:ext cx="7930080" cy="232668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372" name="PlaceHolder 2"/>
          <p:cNvSpPr>
            <a:spLocks noGrp="1"/>
          </p:cNvSpPr>
          <p:nvPr>
            <p:ph type="body"/>
          </p:nvPr>
        </p:nvSpPr>
        <p:spPr>
          <a:xfrm>
            <a:off x="488160" y="41306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373" name="PlaceHolder 3"/>
          <p:cNvSpPr>
            <a:spLocks noGrp="1"/>
          </p:cNvSpPr>
          <p:nvPr>
            <p:ph type="body"/>
          </p:nvPr>
        </p:nvSpPr>
        <p:spPr>
          <a:xfrm>
            <a:off x="8556480" y="17654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374" name="PlaceHolder 4"/>
          <p:cNvSpPr>
            <a:spLocks noGrp="1"/>
          </p:cNvSpPr>
          <p:nvPr>
            <p:ph type="body"/>
          </p:nvPr>
        </p:nvSpPr>
        <p:spPr>
          <a:xfrm>
            <a:off x="4501080" y="17654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375" name="PlaceHolder 5"/>
          <p:cNvSpPr>
            <a:spLocks noGrp="1"/>
          </p:cNvSpPr>
          <p:nvPr>
            <p:ph type="body"/>
          </p:nvPr>
        </p:nvSpPr>
        <p:spPr>
          <a:xfrm>
            <a:off x="134280" y="1436040"/>
            <a:ext cx="3881880" cy="22212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376" name="PlaceHolder 6"/>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99" r:id="rId2"/>
  </p:sldLayoutIdLst>
</p:sldMaster>
</file>

<file path=ppt/slideMasters/slideMaster7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377" name="Rectangle 14">
            <a:extLst>
              <a:ext uri="{C183D7F6-B498-43B3-948B-1728B52AA6E4}">
                <adec:decorative xmlns:adec="http://schemas.microsoft.com/office/drawing/2017/decorative" val="1"/>
              </a:ext>
            </a:extLst>
          </p:cNvPr>
          <p:cNvSpPr/>
          <p:nvPr/>
        </p:nvSpPr>
        <p:spPr>
          <a:xfrm>
            <a:off x="118440" y="1437120"/>
            <a:ext cx="3912120" cy="2614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78" name="Rectangle 12">
            <a:extLst>
              <a:ext uri="{C183D7F6-B498-43B3-948B-1728B52AA6E4}">
                <adec:decorative xmlns:adec="http://schemas.microsoft.com/office/drawing/2017/decorative" val="1"/>
              </a:ext>
            </a:extLst>
          </p:cNvPr>
          <p:cNvSpPr/>
          <p:nvPr/>
        </p:nvSpPr>
        <p:spPr>
          <a:xfrm>
            <a:off x="4149360" y="1437120"/>
            <a:ext cx="3900960" cy="2614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79" name="Rectangle 19">
            <a:extLst>
              <a:ext uri="{C183D7F6-B498-43B3-948B-1728B52AA6E4}">
                <adec:decorative xmlns:adec="http://schemas.microsoft.com/office/drawing/2017/decorative" val="1"/>
              </a:ext>
            </a:extLst>
          </p:cNvPr>
          <p:cNvSpPr/>
          <p:nvPr/>
        </p:nvSpPr>
        <p:spPr>
          <a:xfrm>
            <a:off x="8169120" y="4130640"/>
            <a:ext cx="3909960" cy="2630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80" name="PlaceHolder 1"/>
          <p:cNvSpPr>
            <a:spLocks noGrp="1"/>
          </p:cNvSpPr>
          <p:nvPr>
            <p:ph type="body"/>
          </p:nvPr>
        </p:nvSpPr>
        <p:spPr>
          <a:xfrm>
            <a:off x="8543520" y="4486320"/>
            <a:ext cx="3180960" cy="195552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381" name="PlaceHolder 2"/>
          <p:cNvSpPr>
            <a:spLocks noGrp="1"/>
          </p:cNvSpPr>
          <p:nvPr>
            <p:ph type="body"/>
          </p:nvPr>
        </p:nvSpPr>
        <p:spPr>
          <a:xfrm>
            <a:off x="4149360" y="4130640"/>
            <a:ext cx="3900960" cy="263052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382" name="PlaceHolder 3"/>
          <p:cNvSpPr>
            <a:spLocks noGrp="1"/>
          </p:cNvSpPr>
          <p:nvPr>
            <p:ph type="body"/>
          </p:nvPr>
        </p:nvSpPr>
        <p:spPr>
          <a:xfrm>
            <a:off x="118440" y="4122360"/>
            <a:ext cx="3904560" cy="26388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383" name="PlaceHolder 4"/>
          <p:cNvSpPr>
            <a:spLocks noGrp="1"/>
          </p:cNvSpPr>
          <p:nvPr>
            <p:ph type="body"/>
          </p:nvPr>
        </p:nvSpPr>
        <p:spPr>
          <a:xfrm>
            <a:off x="8169120" y="1437120"/>
            <a:ext cx="3909960" cy="261468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384" name="PlaceHolder 5"/>
          <p:cNvSpPr>
            <a:spLocks noGrp="1"/>
          </p:cNvSpPr>
          <p:nvPr>
            <p:ph type="body"/>
          </p:nvPr>
        </p:nvSpPr>
        <p:spPr>
          <a:xfrm>
            <a:off x="4452840" y="1765440"/>
            <a:ext cx="3141720" cy="19821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385" name="PlaceHolder 6"/>
          <p:cNvSpPr>
            <a:spLocks noGrp="1"/>
          </p:cNvSpPr>
          <p:nvPr>
            <p:ph type="body"/>
          </p:nvPr>
        </p:nvSpPr>
        <p:spPr>
          <a:xfrm>
            <a:off x="448920" y="1765440"/>
            <a:ext cx="3141720" cy="19821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386" name="Rectangle 13">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87" name="PlaceHolder 7"/>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801" r:id="rId2"/>
  </p:sldLayoutIdLst>
</p:sldMaster>
</file>

<file path=ppt/slideMasters/slideMaster7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388" name="Rectangle 2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389" name="PlaceHolder 1"/>
          <p:cNvSpPr>
            <a:spLocks noGrp="1"/>
          </p:cNvSpPr>
          <p:nvPr>
            <p:ph type="body"/>
          </p:nvPr>
        </p:nvSpPr>
        <p:spPr>
          <a:xfrm>
            <a:off x="616140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390"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391"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392"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03" r:id="rId3"/>
  </p:sldLayoutIdLst>
</p:sldMaster>
</file>

<file path=ppt/slideMasters/slideMaster7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393" name="PlaceHolder 1">
            <a:extLst>
              <a:ext uri="{C183D7F6-B498-43B3-948B-1728B52AA6E4}">
                <adec:decorative xmlns:adec="http://schemas.microsoft.com/office/drawing/2017/decorative" val="1"/>
              </a:ext>
            </a:extLst>
          </p:cNvPr>
          <p:cNvSpPr>
            <a:spLocks noGrp="1"/>
          </p:cNvSpPr>
          <p:nvPr>
            <p:ph type="body"/>
          </p:nvPr>
        </p:nvSpPr>
        <p:spPr>
          <a:xfrm>
            <a:off x="8171640" y="4136040"/>
            <a:ext cx="3901680" cy="262512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394" name="PlaceHolder 2"/>
          <p:cNvSpPr>
            <a:spLocks noGrp="1"/>
          </p:cNvSpPr>
          <p:nvPr>
            <p:ph type="body"/>
          </p:nvPr>
        </p:nvSpPr>
        <p:spPr>
          <a:xfrm>
            <a:off x="854388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395" name="PlaceHolder 3">
            <a:extLst>
              <a:ext uri="{C183D7F6-B498-43B3-948B-1728B52AA6E4}">
                <adec:decorative xmlns:adec="http://schemas.microsoft.com/office/drawing/2017/decorative" val="1"/>
              </a:ext>
            </a:extLst>
          </p:cNvPr>
          <p:cNvSpPr>
            <a:spLocks noGrp="1"/>
          </p:cNvSpPr>
          <p:nvPr>
            <p:ph type="body"/>
          </p:nvPr>
        </p:nvSpPr>
        <p:spPr>
          <a:xfrm>
            <a:off x="4145040" y="4138200"/>
            <a:ext cx="3907440" cy="262296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396" name="PlaceHolder 4"/>
          <p:cNvSpPr>
            <a:spLocks noGrp="1"/>
          </p:cNvSpPr>
          <p:nvPr>
            <p:ph type="body"/>
          </p:nvPr>
        </p:nvSpPr>
        <p:spPr>
          <a:xfrm>
            <a:off x="450540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397" name="PlaceHolder 5">
            <a:extLst>
              <a:ext uri="{C183D7F6-B498-43B3-948B-1728B52AA6E4}">
                <adec:decorative xmlns:adec="http://schemas.microsoft.com/office/drawing/2017/decorative" val="1"/>
              </a:ext>
            </a:extLst>
          </p:cNvPr>
          <p:cNvSpPr>
            <a:spLocks noGrp="1"/>
          </p:cNvSpPr>
          <p:nvPr>
            <p:ph type="body"/>
          </p:nvPr>
        </p:nvSpPr>
        <p:spPr>
          <a:xfrm>
            <a:off x="118440" y="4138200"/>
            <a:ext cx="3907440" cy="262836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398" name="PlaceHolder 6"/>
          <p:cNvSpPr>
            <a:spLocks noGrp="1"/>
          </p:cNvSpPr>
          <p:nvPr>
            <p:ph type="body"/>
          </p:nvPr>
        </p:nvSpPr>
        <p:spPr>
          <a:xfrm>
            <a:off x="48996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399" name="PlaceHolder 7">
            <a:extLst>
              <a:ext uri="{C183D7F6-B498-43B3-948B-1728B52AA6E4}">
                <adec:decorative xmlns:adec="http://schemas.microsoft.com/office/drawing/2017/decorative" val="1"/>
              </a:ext>
            </a:extLst>
          </p:cNvPr>
          <p:cNvSpPr>
            <a:spLocks noGrp="1"/>
          </p:cNvSpPr>
          <p:nvPr>
            <p:ph type="body"/>
          </p:nvPr>
        </p:nvSpPr>
        <p:spPr>
          <a:xfrm>
            <a:off x="8171640" y="1437120"/>
            <a:ext cx="390168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400" name="PlaceHolder 8"/>
          <p:cNvSpPr>
            <a:spLocks noGrp="1"/>
          </p:cNvSpPr>
          <p:nvPr>
            <p:ph type="body"/>
          </p:nvPr>
        </p:nvSpPr>
        <p:spPr>
          <a:xfrm>
            <a:off x="854244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401" name="PlaceHolder 9">
            <a:extLst>
              <a:ext uri="{C183D7F6-B498-43B3-948B-1728B52AA6E4}">
                <adec:decorative xmlns:adec="http://schemas.microsoft.com/office/drawing/2017/decorative" val="1"/>
              </a:ext>
            </a:extLst>
          </p:cNvPr>
          <p:cNvSpPr>
            <a:spLocks noGrp="1"/>
          </p:cNvSpPr>
          <p:nvPr>
            <p:ph type="body"/>
          </p:nvPr>
        </p:nvSpPr>
        <p:spPr>
          <a:xfrm>
            <a:off x="4145040" y="1437120"/>
            <a:ext cx="390744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402" name="PlaceHolder 10"/>
          <p:cNvSpPr>
            <a:spLocks noGrp="1"/>
          </p:cNvSpPr>
          <p:nvPr>
            <p:ph type="body"/>
          </p:nvPr>
        </p:nvSpPr>
        <p:spPr>
          <a:xfrm>
            <a:off x="450360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403" name="PlaceHolder 11">
            <a:extLst>
              <a:ext uri="{C183D7F6-B498-43B3-948B-1728B52AA6E4}">
                <adec:decorative xmlns:adec="http://schemas.microsoft.com/office/drawing/2017/decorative" val="1"/>
              </a:ext>
            </a:extLst>
          </p:cNvPr>
          <p:cNvSpPr>
            <a:spLocks noGrp="1"/>
          </p:cNvSpPr>
          <p:nvPr>
            <p:ph type="body"/>
          </p:nvPr>
        </p:nvSpPr>
        <p:spPr>
          <a:xfrm>
            <a:off x="118440" y="1437120"/>
            <a:ext cx="390744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404" name="PlaceHolder 12"/>
          <p:cNvSpPr>
            <a:spLocks noGrp="1"/>
          </p:cNvSpPr>
          <p:nvPr>
            <p:ph type="body"/>
          </p:nvPr>
        </p:nvSpPr>
        <p:spPr>
          <a:xfrm>
            <a:off x="48816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405" name="Rectangle 23">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06" name="PlaceHolder 1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805" r:id="rId2"/>
  </p:sldLayoutIdLst>
</p:sldMaster>
</file>

<file path=ppt/slideMasters/slideMaster7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07" name="Rectangle 5">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08" name="PlaceHolder 1"/>
          <p:cNvSpPr>
            <a:spLocks noGrp="1"/>
          </p:cNvSpPr>
          <p:nvPr>
            <p:ph type="body"/>
          </p:nvPr>
        </p:nvSpPr>
        <p:spPr>
          <a:xfrm>
            <a:off x="664560" y="1771560"/>
            <a:ext cx="1085940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409"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410"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07" r:id="rId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4263e"/>
        </a:solidFill>
      </p:bgPr>
    </p:bg>
    <p:spTree>
      <p:nvGrpSpPr>
        <p:cNvPr id="1" name=""/>
        <p:cNvGrpSpPr/>
        <p:nvPr/>
      </p:nvGrpSpPr>
      <p:grpSpPr>
        <a:xfrm>
          <a:off x="0" y="0"/>
          <a:ext cx="0" cy="0"/>
          <a:chOff x="0" y="0"/>
          <a:chExt cx="0" cy="0"/>
        </a:xfrm>
      </p:grpSpPr>
      <p:sp>
        <p:nvSpPr>
          <p:cNvPr id="24" name="Rectangle 4"/>
          <p:cNvSpPr/>
          <p:nvPr/>
        </p:nvSpPr>
        <p:spPr>
          <a:xfrm>
            <a:off x="0" y="0"/>
            <a:ext cx="12191760" cy="685764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5" name="PlaceHolder 1"/>
          <p:cNvSpPr>
            <a:spLocks noGrp="1"/>
          </p:cNvSpPr>
          <p:nvPr>
            <p:ph type="title"/>
          </p:nvPr>
        </p:nvSpPr>
        <p:spPr>
          <a:xfrm>
            <a:off x="1523880" y="1009800"/>
            <a:ext cx="9143640" cy="2418840"/>
          </a:xfrm>
          <a:prstGeom prst="rect">
            <a:avLst/>
          </a:prstGeom>
          <a:noFill/>
          <a:ln w="0">
            <a:noFill/>
          </a:ln>
        </p:spPr>
        <p:txBody>
          <a:bodyPr lIns="90000" rIns="90000" tIns="45000" bIns="45000" anchor="b">
            <a:normAutofit/>
          </a:bodyPr>
          <a:p>
            <a:pPr indent="0" algn="ctr" defTabSz="685800">
              <a:lnSpc>
                <a:spcPct val="90000"/>
              </a:lnSpc>
              <a:buNone/>
            </a:pPr>
            <a:r>
              <a:rPr b="0" lang="en-US" sz="6000" spc="-1" strike="noStrike">
                <a:solidFill>
                  <a:schemeClr val="lt1"/>
                </a:solidFill>
                <a:latin typeface="Georgia"/>
              </a:rPr>
              <a:t>Presentation title</a:t>
            </a:r>
            <a:endParaRPr b="0" lang="en-US" sz="6000" spc="-1" strike="noStrike">
              <a:solidFill>
                <a:schemeClr val="dk1"/>
              </a:solidFill>
              <a:latin typeface="Arial"/>
            </a:endParaRPr>
          </a:p>
        </p:txBody>
      </p:sp>
      <p:pic>
        <p:nvPicPr>
          <p:cNvPr id="26" name="Picture 6" descr="">
            <a:extLst>
              <a:ext uri="{C183D7F6-B498-43B3-948B-1728B52AA6E4}">
                <adec:decorative xmlns:adec="http://schemas.microsoft.com/office/drawing/2017/decorative" val="1"/>
              </a:ext>
            </a:extLst>
          </p:cNvPr>
          <p:cNvPicPr/>
          <p:nvPr/>
        </p:nvPicPr>
        <p:blipFill>
          <a:blip r:embed="rId2"/>
          <a:stretch/>
        </p:blipFill>
        <p:spPr>
          <a:xfrm>
            <a:off x="5559480" y="536760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63" r:id="rId3"/>
  </p:sldLayoutIdLst>
</p:sldMaster>
</file>

<file path=ppt/slideMasters/slideMaster8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11"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12" name="PlaceHolder 1"/>
          <p:cNvSpPr>
            <a:spLocks noGrp="1"/>
          </p:cNvSpPr>
          <p:nvPr>
            <p:ph type="body"/>
          </p:nvPr>
        </p:nvSpPr>
        <p:spPr>
          <a:xfrm>
            <a:off x="616140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413" name="PlaceHolder 2"/>
          <p:cNvSpPr>
            <a:spLocks noGrp="1"/>
          </p:cNvSpPr>
          <p:nvPr>
            <p:ph type="body"/>
          </p:nvPr>
        </p:nvSpPr>
        <p:spPr>
          <a:xfrm>
            <a:off x="66456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414"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415"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09" r:id="rId3"/>
  </p:sldLayoutIdLst>
</p:sldMaster>
</file>

<file path=ppt/slideMasters/slideMaster8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16"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17" name="PlaceHolder 1"/>
          <p:cNvSpPr>
            <a:spLocks noGrp="1"/>
          </p:cNvSpPr>
          <p:nvPr>
            <p:ph type="body"/>
          </p:nvPr>
        </p:nvSpPr>
        <p:spPr>
          <a:xfrm>
            <a:off x="6167520" y="1770840"/>
            <a:ext cx="5328720" cy="3745440"/>
          </a:xfrm>
          <a:prstGeom prst="rect">
            <a:avLst/>
          </a:prstGeom>
          <a:noFill/>
          <a:ln w="0">
            <a:noFill/>
          </a:ln>
        </p:spPr>
        <p:txBody>
          <a:bodyPr lIns="90000" rIns="90000" tIns="2304000" bIns="45000" anchor="t">
            <a:noAutofit/>
          </a:bodyPr>
          <a:p>
            <a:pPr indent="0" algn="ctr" defTabSz="685800">
              <a:lnSpc>
                <a:spcPct val="90000"/>
              </a:lnSpc>
              <a:spcBef>
                <a:spcPts val="751"/>
              </a:spcBef>
              <a:buNone/>
              <a:tabLst>
                <a:tab algn="l" pos="0"/>
              </a:tabLst>
            </a:pPr>
            <a:r>
              <a:rPr b="0" lang="en-US" sz="1350" spc="-1" strike="noStrike">
                <a:solidFill>
                  <a:schemeClr val="lt2"/>
                </a:solidFill>
                <a:latin typeface="Arial"/>
              </a:rPr>
              <a:t>Click to insert content</a:t>
            </a:r>
            <a:endParaRPr b="0" lang="en-US" sz="1350" spc="-1" strike="noStrike">
              <a:solidFill>
                <a:schemeClr val="dk1"/>
              </a:solidFill>
              <a:latin typeface="Arial"/>
            </a:endParaRPr>
          </a:p>
        </p:txBody>
      </p:sp>
      <p:sp>
        <p:nvSpPr>
          <p:cNvPr id="418"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419"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420"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11" r:id="rId3"/>
  </p:sldLayoutIdLst>
</p:sldMaster>
</file>

<file path=ppt/slideMasters/slideMaster8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21" name="Rectangle 6">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22" name="PlaceHolder 1"/>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423"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424"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13" r:id="rId3"/>
  </p:sldLayoutIdLst>
</p:sldMaster>
</file>

<file path=ppt/slideMasters/slideMaster8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25" name="Rectangle 9">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26" name="PlaceHolder 1"/>
          <p:cNvSpPr>
            <a:spLocks noGrp="1"/>
          </p:cNvSpPr>
          <p:nvPr>
            <p:ph type="body"/>
          </p:nvPr>
        </p:nvSpPr>
        <p:spPr>
          <a:xfrm>
            <a:off x="61614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427"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428"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429" name="Picture 8"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15" r:id="rId3"/>
  </p:sldLayoutIdLst>
</p:sldMaster>
</file>

<file path=ppt/slideMasters/slideMaster8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30" name="Rectangle 6">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31" name="PlaceHolder 1"/>
          <p:cNvSpPr>
            <a:spLocks noGrp="1"/>
          </p:cNvSpPr>
          <p:nvPr>
            <p:ph type="body"/>
          </p:nvPr>
        </p:nvSpPr>
        <p:spPr>
          <a:xfrm>
            <a:off x="667800" y="1771560"/>
            <a:ext cx="10856160" cy="3739680"/>
          </a:xfrm>
          <a:prstGeom prst="rect">
            <a:avLst/>
          </a:prstGeom>
          <a:noFill/>
          <a:ln w="0">
            <a:noFill/>
          </a:ln>
        </p:spPr>
        <p:txBody>
          <a:bodyPr numCol="3" spcCol="144000" lIns="90000" rIns="90000" tIns="45000" bIns="45000" anchor="t">
            <a:norm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432"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433"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17" r:id="rId3"/>
  </p:sldLayoutIdLst>
</p:sldMaster>
</file>

<file path=ppt/slideMasters/slideMaster8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34" name="Rectangle 5">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35" name="PlaceHolder 1"/>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436" name="Picture 4"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19" r:id="rId3"/>
  </p:sldLayoutIdLst>
</p:sldMaster>
</file>

<file path=ppt/slideMasters/slideMaster8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37" name="Rectangle 2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38" name="PlaceHolder 1"/>
          <p:cNvSpPr>
            <a:spLocks noGrp="1"/>
          </p:cNvSpPr>
          <p:nvPr>
            <p:ph type="body"/>
          </p:nvPr>
        </p:nvSpPr>
        <p:spPr>
          <a:xfrm>
            <a:off x="667800" y="1771560"/>
            <a:ext cx="10856160" cy="3926160"/>
          </a:xfrm>
          <a:prstGeom prst="rect">
            <a:avLst/>
          </a:prstGeom>
          <a:noFill/>
          <a:ln w="0">
            <a:noFill/>
          </a:ln>
        </p:spPr>
        <p:txBody>
          <a:bodyPr numCol="1" spcCol="0"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439"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440" name="Picture 5"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21" r:id="rId3"/>
  </p:sldLayoutIdLst>
</p:sldMaster>
</file>

<file path=ppt/slideMasters/slideMaster8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pic>
        <p:nvPicPr>
          <p:cNvPr id="441" name="Picture 2"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23" r:id="rId3"/>
  </p:sldLayoutIdLst>
</p:sldMaster>
</file>

<file path=ppt/slideMasters/slideMaster8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42"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43" name="Rectangle 8">
            <a:extLst>
              <a:ext uri="{C183D7F6-B498-43B3-948B-1728B52AA6E4}">
                <adec:decorative xmlns:adec="http://schemas.microsoft.com/office/drawing/2017/decorative" val="1"/>
              </a:ext>
            </a:extLst>
          </p:cNvPr>
          <p:cNvSpPr/>
          <p:nvPr/>
        </p:nvSpPr>
        <p:spPr>
          <a:xfrm>
            <a:off x="118440" y="1436400"/>
            <a:ext cx="5922720" cy="532476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44" name="PlaceHolder 1"/>
          <p:cNvSpPr>
            <a:spLocks noGrp="1"/>
          </p:cNvSpPr>
          <p:nvPr>
            <p:ph type="body"/>
          </p:nvPr>
        </p:nvSpPr>
        <p:spPr>
          <a:xfrm>
            <a:off x="6160680" y="1436400"/>
            <a:ext cx="591264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445" name="PlaceHolder 2"/>
          <p:cNvSpPr>
            <a:spLocks noGrp="1"/>
          </p:cNvSpPr>
          <p:nvPr>
            <p:ph type="body"/>
          </p:nvPr>
        </p:nvSpPr>
        <p:spPr>
          <a:xfrm>
            <a:off x="780480" y="5006880"/>
            <a:ext cx="4698720" cy="461520"/>
          </a:xfrm>
          <a:prstGeom prst="rect">
            <a:avLst/>
          </a:prstGeom>
          <a:noFill/>
          <a:ln w="0">
            <a:noFill/>
          </a:ln>
        </p:spPr>
        <p:txBody>
          <a:bodyPr lIns="90000" rIns="90000" tIns="45000" bIns="45000" anchor="ctr">
            <a:noAutofit/>
          </a:bodyPr>
          <a:p>
            <a:pPr indent="0" algn="ctr" defTabSz="685800">
              <a:lnSpc>
                <a:spcPct val="90000"/>
              </a:lnSpc>
              <a:spcBef>
                <a:spcPts val="751"/>
              </a:spcBef>
              <a:buNone/>
              <a:tabLst>
                <a:tab algn="l" pos="0"/>
              </a:tabLst>
            </a:pPr>
            <a:r>
              <a:rPr b="0" lang="en-US" sz="2000" spc="58" strike="noStrike">
                <a:solidFill>
                  <a:schemeClr val="lt1"/>
                </a:solidFill>
                <a:latin typeface="Arial"/>
              </a:rPr>
              <a:t>CLICK TO ADD TEXT</a:t>
            </a:r>
            <a:endParaRPr b="0" lang="en-US" sz="2000" spc="-1" strike="noStrike">
              <a:solidFill>
                <a:schemeClr val="dk1"/>
              </a:solidFill>
              <a:latin typeface="Arial"/>
            </a:endParaRPr>
          </a:p>
        </p:txBody>
      </p:sp>
      <p:sp>
        <p:nvSpPr>
          <p:cNvPr id="446" name="PlaceHolder 3"/>
          <p:cNvSpPr>
            <a:spLocks noGrp="1"/>
          </p:cNvSpPr>
          <p:nvPr>
            <p:ph type="title"/>
          </p:nvPr>
        </p:nvSpPr>
        <p:spPr>
          <a:xfrm>
            <a:off x="780480" y="2171880"/>
            <a:ext cx="4698720" cy="2617920"/>
          </a:xfrm>
          <a:prstGeom prst="rect">
            <a:avLst/>
          </a:prstGeom>
          <a:noFill/>
          <a:ln w="0">
            <a:noFill/>
          </a:ln>
        </p:spPr>
        <p:txBody>
          <a:bodyPr lIns="90000" rIns="90000" tIns="45000" bIns="45000" anchor="ctr">
            <a:normAutofit/>
          </a:bodyPr>
          <a:p>
            <a:pPr indent="0" algn="ctr" defTabSz="685800">
              <a:lnSpc>
                <a:spcPct val="90000"/>
              </a:lnSpc>
              <a:buNone/>
            </a:pPr>
            <a:r>
              <a:rPr b="0" lang="en-US" sz="4800" spc="-1" strike="noStrike">
                <a:solidFill>
                  <a:schemeClr val="lt1"/>
                </a:solidFill>
                <a:latin typeface="Georgia"/>
              </a:rPr>
              <a:t>Statement/</a:t>
            </a:r>
            <a:br>
              <a:rPr sz="4800"/>
            </a:br>
            <a:r>
              <a:rPr b="0" lang="en-US" sz="4800" spc="-1" strike="noStrike">
                <a:solidFill>
                  <a:schemeClr val="lt1"/>
                </a:solidFill>
                <a:latin typeface="Georgia"/>
              </a:rPr>
              <a:t>quote</a:t>
            </a:r>
            <a:endParaRPr b="0" lang="en-US" sz="4800" spc="-1" strike="noStrike">
              <a:solidFill>
                <a:schemeClr val="dk1"/>
              </a:solidFill>
              <a:latin typeface="Arial"/>
            </a:endParaRPr>
          </a:p>
        </p:txBody>
      </p:sp>
      <p:sp>
        <p:nvSpPr>
          <p:cNvPr id="447" name="Title 1"/>
          <p:cNvSpPr/>
          <p:nvPr/>
        </p:nvSpPr>
        <p:spPr>
          <a:xfrm>
            <a:off x="790200" y="282960"/>
            <a:ext cx="10611000" cy="779760"/>
          </a:xfrm>
          <a:prstGeom prst="rect">
            <a:avLst/>
          </a:prstGeom>
          <a:noFill/>
          <a:ln w="0">
            <a:noFill/>
          </a:ln>
        </p:spPr>
        <p:style>
          <a:lnRef idx="0"/>
          <a:fillRef idx="0"/>
          <a:effectRef idx="0"/>
          <a:fontRef idx="minor"/>
        </p:style>
        <p:txBody>
          <a:bodyPr lIns="90000" rIns="90000" tIns="45000" bIns="45000" anchor="t">
            <a:noAutofit/>
          </a:bodyPr>
          <a:p>
            <a:pPr algn="ctr" defTabSz="685800">
              <a:lnSpc>
                <a:spcPct val="90000"/>
              </a:lnSpc>
              <a:spcBef>
                <a:spcPts val="751"/>
              </a:spcBef>
              <a:tabLst>
                <a:tab algn="l" pos="0"/>
              </a:tabLst>
            </a:pPr>
            <a:r>
              <a:rPr b="0" lang="en-US" sz="5000" spc="80" strike="noStrike">
                <a:solidFill>
                  <a:srgbClr val="fffcee"/>
                </a:solidFill>
                <a:latin typeface="Georgia"/>
              </a:rPr>
              <a:t>Title</a:t>
            </a:r>
            <a:endParaRPr b="0" lang="en-GB" sz="5000" spc="-1" strike="noStrike">
              <a:solidFill>
                <a:srgbClr val="000000"/>
              </a:solidFill>
              <a:latin typeface="Arial"/>
            </a:endParaRPr>
          </a:p>
        </p:txBody>
      </p:sp>
      <p:pic>
        <p:nvPicPr>
          <p:cNvPr id="448" name="Picture 11" descr="">
            <a:extLst>
              <a:ext uri="{C183D7F6-B498-43B3-948B-1728B52AA6E4}">
                <adec:decorative xmlns:adec="http://schemas.microsoft.com/office/drawing/2017/decorative" val="1"/>
              </a:ext>
            </a:extLst>
          </p:cNvPr>
          <p:cNvPicPr/>
          <p:nvPr/>
        </p:nvPicPr>
        <p:blipFill>
          <a:blip r:embed="rId2"/>
          <a:stretch/>
        </p:blipFill>
        <p:spPr>
          <a:xfrm>
            <a:off x="2593800" y="568548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25" r:id="rId3"/>
  </p:sldLayoutIdLst>
</p:sldMaster>
</file>

<file path=ppt/slideMasters/slideMaster8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49" name="Rectangle 8">
            <a:extLst>
              <a:ext uri="{C183D7F6-B498-43B3-948B-1728B52AA6E4}">
                <adec:decorative xmlns:adec="http://schemas.microsoft.com/office/drawing/2017/decorative" val="1"/>
              </a:ext>
            </a:extLst>
          </p:cNvPr>
          <p:cNvSpPr/>
          <p:nvPr/>
        </p:nvSpPr>
        <p:spPr>
          <a:xfrm>
            <a:off x="118440" y="1436400"/>
            <a:ext cx="5922720" cy="532476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50" name="Rectangle 22"/>
          <p:cNvSpPr/>
          <p:nvPr/>
        </p:nvSpPr>
        <p:spPr>
          <a:xfrm rot="5400000">
            <a:off x="3357000" y="4039920"/>
            <a:ext cx="5467680" cy="79560"/>
          </a:xfrm>
          <a:prstGeom prst="rect">
            <a:avLst/>
          </a:prstGeom>
          <a:solidFill>
            <a:schemeClr val="bg1"/>
          </a:solidFill>
          <a:ln>
            <a:noFill/>
          </a:ln>
        </p:spPr>
        <p:style>
          <a:lnRef idx="1">
            <a:schemeClr val="accent1"/>
          </a:lnRef>
          <a:fillRef idx="3">
            <a:schemeClr val="accent1"/>
          </a:fillRef>
          <a:effectRef idx="2">
            <a:schemeClr val="accent1"/>
          </a:effectRef>
          <a:fontRef idx="minor"/>
        </p:style>
        <p:txBody>
          <a:bodyPr lIns="90000" rIns="90000" tIns="34920" bIns="34920" anchor="ctr">
            <a:noAutofit/>
          </a:bodyPr>
          <a:p>
            <a:pPr algn="ctr" defTabSz="914400">
              <a:lnSpc>
                <a:spcPct val="100000"/>
              </a:lnSpc>
            </a:pPr>
            <a:endParaRPr b="0" lang="en-GB" sz="1350" spc="-1" strike="noStrike">
              <a:solidFill>
                <a:schemeClr val="lt1"/>
              </a:solidFill>
              <a:latin typeface="Arial"/>
            </a:endParaRPr>
          </a:p>
        </p:txBody>
      </p:sp>
      <p:sp>
        <p:nvSpPr>
          <p:cNvPr id="451"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52" name="PlaceHolder 1"/>
          <p:cNvSpPr>
            <a:spLocks noGrp="1"/>
          </p:cNvSpPr>
          <p:nvPr>
            <p:ph type="body"/>
          </p:nvPr>
        </p:nvSpPr>
        <p:spPr>
          <a:xfrm>
            <a:off x="6160680" y="1436400"/>
            <a:ext cx="5912640" cy="5324400"/>
          </a:xfrm>
          <a:prstGeom prst="rect">
            <a:avLst/>
          </a:prstGeom>
          <a:noFill/>
          <a:ln w="0">
            <a:noFill/>
          </a:ln>
        </p:spPr>
        <p:txBody>
          <a:bodyPr lIns="90000" rIns="90000" tIns="3168000" bIns="45000" anchor="t">
            <a:noAutofit/>
          </a:bodyPr>
          <a:p>
            <a:pPr indent="0" algn="ctr" defTabSz="685800">
              <a:lnSpc>
                <a:spcPct val="90000"/>
              </a:lnSpc>
              <a:spcBef>
                <a:spcPts val="751"/>
              </a:spcBef>
              <a:buNone/>
              <a:tabLst>
                <a:tab algn="l" pos="0"/>
              </a:tabLst>
            </a:pPr>
            <a:r>
              <a:rPr b="0" lang="en-US" sz="1500" spc="-1" strike="noStrike">
                <a:solidFill>
                  <a:schemeClr val="lt2"/>
                </a:solidFill>
                <a:latin typeface="Arial"/>
              </a:rPr>
              <a:t>Click to insert content</a:t>
            </a:r>
            <a:endParaRPr b="0" lang="en-US" sz="1500" spc="-1" strike="noStrike">
              <a:solidFill>
                <a:schemeClr val="dk1"/>
              </a:solidFill>
              <a:latin typeface="Arial"/>
            </a:endParaRPr>
          </a:p>
        </p:txBody>
      </p:sp>
      <p:sp>
        <p:nvSpPr>
          <p:cNvPr id="453" name="PlaceHolder 2"/>
          <p:cNvSpPr>
            <a:spLocks noGrp="1"/>
          </p:cNvSpPr>
          <p:nvPr>
            <p:ph type="body"/>
          </p:nvPr>
        </p:nvSpPr>
        <p:spPr>
          <a:xfrm>
            <a:off x="780480" y="5006880"/>
            <a:ext cx="4698720" cy="461520"/>
          </a:xfrm>
          <a:prstGeom prst="rect">
            <a:avLst/>
          </a:prstGeom>
          <a:noFill/>
          <a:ln w="0">
            <a:noFill/>
          </a:ln>
        </p:spPr>
        <p:txBody>
          <a:bodyPr lIns="90000" rIns="90000" tIns="45000" bIns="45000" anchor="ctr">
            <a:noAutofit/>
          </a:bodyPr>
          <a:p>
            <a:pPr indent="0" algn="ctr" defTabSz="685800">
              <a:lnSpc>
                <a:spcPct val="90000"/>
              </a:lnSpc>
              <a:spcBef>
                <a:spcPts val="751"/>
              </a:spcBef>
              <a:buNone/>
              <a:tabLst>
                <a:tab algn="l" pos="0"/>
              </a:tabLst>
            </a:pPr>
            <a:r>
              <a:rPr b="0" lang="en-US" sz="2000" spc="58" strike="noStrike">
                <a:solidFill>
                  <a:schemeClr val="lt1"/>
                </a:solidFill>
                <a:latin typeface="Arial"/>
              </a:rPr>
              <a:t>CLICK TO ADD TEXT</a:t>
            </a:r>
            <a:endParaRPr b="0" lang="en-US" sz="2000" spc="-1" strike="noStrike">
              <a:solidFill>
                <a:schemeClr val="dk1"/>
              </a:solidFill>
              <a:latin typeface="Arial"/>
            </a:endParaRPr>
          </a:p>
        </p:txBody>
      </p:sp>
      <p:sp>
        <p:nvSpPr>
          <p:cNvPr id="454" name="PlaceHolder 3"/>
          <p:cNvSpPr>
            <a:spLocks noGrp="1"/>
          </p:cNvSpPr>
          <p:nvPr>
            <p:ph type="title"/>
          </p:nvPr>
        </p:nvSpPr>
        <p:spPr>
          <a:xfrm>
            <a:off x="780480" y="2171880"/>
            <a:ext cx="4698720" cy="2617920"/>
          </a:xfrm>
          <a:prstGeom prst="rect">
            <a:avLst/>
          </a:prstGeom>
          <a:noFill/>
          <a:ln w="0">
            <a:noFill/>
          </a:ln>
        </p:spPr>
        <p:txBody>
          <a:bodyPr lIns="90000" rIns="90000" tIns="45000" bIns="45000" anchor="ctr">
            <a:normAutofit/>
          </a:bodyPr>
          <a:p>
            <a:pPr indent="0" algn="ctr" defTabSz="685800">
              <a:lnSpc>
                <a:spcPct val="90000"/>
              </a:lnSpc>
              <a:buNone/>
            </a:pPr>
            <a:r>
              <a:rPr b="0" lang="en-US" sz="4800" spc="-1" strike="noStrike">
                <a:solidFill>
                  <a:schemeClr val="lt1"/>
                </a:solidFill>
                <a:latin typeface="Georgia"/>
              </a:rPr>
              <a:t>Statement/</a:t>
            </a:r>
            <a:br>
              <a:rPr sz="4800"/>
            </a:br>
            <a:r>
              <a:rPr b="0" lang="en-US" sz="4800" spc="-1" strike="noStrike">
                <a:solidFill>
                  <a:schemeClr val="lt1"/>
                </a:solidFill>
                <a:latin typeface="Georgia"/>
              </a:rPr>
              <a:t>quote</a:t>
            </a:r>
            <a:endParaRPr b="0" lang="en-US" sz="4800" spc="-1" strike="noStrike">
              <a:solidFill>
                <a:schemeClr val="dk1"/>
              </a:solidFill>
              <a:latin typeface="Arial"/>
            </a:endParaRPr>
          </a:p>
        </p:txBody>
      </p:sp>
      <p:sp>
        <p:nvSpPr>
          <p:cNvPr id="455" name="Title 1"/>
          <p:cNvSpPr/>
          <p:nvPr/>
        </p:nvSpPr>
        <p:spPr>
          <a:xfrm>
            <a:off x="790200" y="282960"/>
            <a:ext cx="10611000" cy="779760"/>
          </a:xfrm>
          <a:prstGeom prst="rect">
            <a:avLst/>
          </a:prstGeom>
          <a:noFill/>
          <a:ln w="0">
            <a:noFill/>
          </a:ln>
        </p:spPr>
        <p:style>
          <a:lnRef idx="0"/>
          <a:fillRef idx="0"/>
          <a:effectRef idx="0"/>
          <a:fontRef idx="minor"/>
        </p:style>
        <p:txBody>
          <a:bodyPr lIns="90000" rIns="90000" tIns="45000" bIns="45000" anchor="t">
            <a:noAutofit/>
          </a:bodyPr>
          <a:p>
            <a:pPr algn="ctr" defTabSz="685800">
              <a:lnSpc>
                <a:spcPct val="90000"/>
              </a:lnSpc>
              <a:spcBef>
                <a:spcPts val="751"/>
              </a:spcBef>
              <a:tabLst>
                <a:tab algn="l" pos="0"/>
              </a:tabLst>
            </a:pPr>
            <a:r>
              <a:rPr b="0" lang="en-US" sz="5000" spc="80" strike="noStrike">
                <a:solidFill>
                  <a:srgbClr val="fffcee"/>
                </a:solidFill>
                <a:latin typeface="Georgia"/>
              </a:rPr>
              <a:t>Title</a:t>
            </a:r>
            <a:endParaRPr b="0" lang="en-GB" sz="5000" spc="-1" strike="noStrike">
              <a:solidFill>
                <a:srgbClr val="000000"/>
              </a:solidFill>
              <a:latin typeface="Arial"/>
            </a:endParaRPr>
          </a:p>
        </p:txBody>
      </p:sp>
      <p:pic>
        <p:nvPicPr>
          <p:cNvPr id="456" name="Picture 11" descr="">
            <a:extLst>
              <a:ext uri="{C183D7F6-B498-43B3-948B-1728B52AA6E4}">
                <adec:decorative xmlns:adec="http://schemas.microsoft.com/office/drawing/2017/decorative" val="1"/>
              </a:ext>
            </a:extLst>
          </p:cNvPr>
          <p:cNvPicPr/>
          <p:nvPr/>
        </p:nvPicPr>
        <p:blipFill>
          <a:blip r:embed="rId2"/>
          <a:stretch/>
        </p:blipFill>
        <p:spPr>
          <a:xfrm>
            <a:off x="2593800" y="568548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27" r:id="rId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 name="Rectangle 4"/>
          <p:cNvSpPr/>
          <p:nvPr/>
        </p:nvSpPr>
        <p:spPr>
          <a:xfrm>
            <a:off x="0" y="0"/>
            <a:ext cx="12191760" cy="68576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28" name="PlaceHolder 1"/>
          <p:cNvSpPr>
            <a:spLocks noGrp="1"/>
          </p:cNvSpPr>
          <p:nvPr>
            <p:ph type="title"/>
          </p:nvPr>
        </p:nvSpPr>
        <p:spPr>
          <a:xfrm>
            <a:off x="1523880" y="1009800"/>
            <a:ext cx="9143640" cy="2418840"/>
          </a:xfrm>
          <a:prstGeom prst="rect">
            <a:avLst/>
          </a:prstGeom>
          <a:noFill/>
          <a:ln w="0">
            <a:noFill/>
          </a:ln>
        </p:spPr>
        <p:txBody>
          <a:bodyPr lIns="90000" rIns="90000" tIns="45000" bIns="45000" anchor="b">
            <a:normAutofit/>
          </a:bodyPr>
          <a:p>
            <a:pPr indent="0" algn="ctr" defTabSz="685800">
              <a:lnSpc>
                <a:spcPct val="90000"/>
              </a:lnSpc>
              <a:buNone/>
            </a:pPr>
            <a:r>
              <a:rPr b="0" lang="en-US" sz="6000" spc="-1" strike="noStrike">
                <a:solidFill>
                  <a:schemeClr val="lt1"/>
                </a:solidFill>
                <a:latin typeface="Georgia"/>
              </a:rPr>
              <a:t>Presentation title</a:t>
            </a:r>
            <a:endParaRPr b="0" lang="en-US" sz="6000" spc="-1" strike="noStrike">
              <a:solidFill>
                <a:schemeClr val="dk1"/>
              </a:solidFill>
              <a:latin typeface="Arial"/>
            </a:endParaRPr>
          </a:p>
        </p:txBody>
      </p:sp>
      <p:pic>
        <p:nvPicPr>
          <p:cNvPr id="29" name="Picture 6" descr="">
            <a:extLst>
              <a:ext uri="{C183D7F6-B498-43B3-948B-1728B52AA6E4}">
                <adec:decorative xmlns:adec="http://schemas.microsoft.com/office/drawing/2017/decorative" val="1"/>
              </a:ext>
            </a:extLst>
          </p:cNvPr>
          <p:cNvPicPr/>
          <p:nvPr/>
        </p:nvPicPr>
        <p:blipFill>
          <a:blip r:embed="rId2"/>
          <a:stretch/>
        </p:blipFill>
        <p:spPr>
          <a:xfrm>
            <a:off x="5559480" y="536760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65" r:id="rId3"/>
  </p:sldLayoutIdLst>
</p:sldMaster>
</file>

<file path=ppt/slideMasters/slideMaster9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57" name="Rectangle 8">
            <a:extLst>
              <a:ext uri="{C183D7F6-B498-43B3-948B-1728B52AA6E4}">
                <adec:decorative xmlns:adec="http://schemas.microsoft.com/office/drawing/2017/decorative" val="1"/>
              </a:ext>
            </a:extLst>
          </p:cNvPr>
          <p:cNvSpPr/>
          <p:nvPr/>
        </p:nvSpPr>
        <p:spPr>
          <a:xfrm>
            <a:off x="6160680" y="1436400"/>
            <a:ext cx="5912640" cy="532476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58"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59" name="PlaceHolder 1"/>
          <p:cNvSpPr>
            <a:spLocks noGrp="1"/>
          </p:cNvSpPr>
          <p:nvPr>
            <p:ph type="body"/>
          </p:nvPr>
        </p:nvSpPr>
        <p:spPr>
          <a:xfrm>
            <a:off x="68400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lt1"/>
                </a:solidFill>
                <a:latin typeface="Arial"/>
              </a:rPr>
              <a:t>Click to add text</a:t>
            </a:r>
            <a:endParaRPr b="0" lang="en-US" sz="2000" spc="-1" strike="noStrike">
              <a:solidFill>
                <a:schemeClr val="dk1"/>
              </a:solidFill>
              <a:latin typeface="Arial"/>
            </a:endParaRPr>
          </a:p>
        </p:txBody>
      </p:sp>
      <p:sp>
        <p:nvSpPr>
          <p:cNvPr id="460" name="PlaceHolder 2"/>
          <p:cNvSpPr>
            <a:spLocks noGrp="1"/>
          </p:cNvSpPr>
          <p:nvPr>
            <p:ph type="body"/>
          </p:nvPr>
        </p:nvSpPr>
        <p:spPr>
          <a:xfrm>
            <a:off x="118440" y="1436400"/>
            <a:ext cx="592272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461"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462" name="Picture 9" descr="">
            <a:extLst>
              <a:ext uri="{C183D7F6-B498-43B3-948B-1728B52AA6E4}">
                <adec:decorative xmlns:adec="http://schemas.microsoft.com/office/drawing/2017/decorative" val="1"/>
              </a:ext>
            </a:extLst>
          </p:cNvPr>
          <p:cNvPicPr/>
          <p:nvPr/>
        </p:nvPicPr>
        <p:blipFill>
          <a:blip r:embed="rId2"/>
          <a:stretch/>
        </p:blipFill>
        <p:spPr>
          <a:xfrm>
            <a:off x="8652960" y="5635440"/>
            <a:ext cx="1072440" cy="9424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29" r:id="rId3"/>
  </p:sldLayoutIdLst>
</p:sldMaster>
</file>

<file path=ppt/slideMasters/slideMaster9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63" name="Rectangle 9">
            <a:extLst>
              <a:ext uri="{C183D7F6-B498-43B3-948B-1728B52AA6E4}">
                <adec:decorative xmlns:adec="http://schemas.microsoft.com/office/drawing/2017/decorative" val="1"/>
              </a:ext>
            </a:extLst>
          </p:cNvPr>
          <p:cNvSpPr/>
          <p:nvPr/>
        </p:nvSpPr>
        <p:spPr>
          <a:xfrm>
            <a:off x="118440" y="1436400"/>
            <a:ext cx="592308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64" name="Rectangle 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65" name="PlaceHolder 1"/>
          <p:cNvSpPr>
            <a:spLocks noGrp="1"/>
          </p:cNvSpPr>
          <p:nvPr>
            <p:ph type="body"/>
          </p:nvPr>
        </p:nvSpPr>
        <p:spPr>
          <a:xfrm>
            <a:off x="6160680" y="1436400"/>
            <a:ext cx="5912640" cy="53247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466" name="PlaceHolder 2"/>
          <p:cNvSpPr>
            <a:spLocks noGrp="1"/>
          </p:cNvSpPr>
          <p:nvPr>
            <p:ph type="body"/>
          </p:nvPr>
        </p:nvSpPr>
        <p:spPr>
          <a:xfrm>
            <a:off x="7902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467"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468" name="Picture 7" descr="">
            <a:extLst>
              <a:ext uri="{C183D7F6-B498-43B3-948B-1728B52AA6E4}">
                <adec:decorative xmlns:adec="http://schemas.microsoft.com/office/drawing/2017/decorative" val="1"/>
              </a:ext>
            </a:extLst>
          </p:cNvPr>
          <p:cNvPicPr/>
          <p:nvPr/>
        </p:nvPicPr>
        <p:blipFill>
          <a:blip r:embed="rId2"/>
          <a:stretch/>
        </p:blipFill>
        <p:spPr>
          <a:xfrm>
            <a:off x="2686680" y="5757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31" r:id="rId3"/>
  </p:sldLayoutIdLst>
</p:sldMaster>
</file>

<file path=ppt/slideMasters/slideMaster9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pic>
        <p:nvPicPr>
          <p:cNvPr id="469" name="Picture 18" descr="">
            <a:extLst>
              <a:ext uri="{C183D7F6-B498-43B3-948B-1728B52AA6E4}">
                <adec:decorative xmlns:adec="http://schemas.microsoft.com/office/drawing/2017/decorative" val="1"/>
              </a:ext>
            </a:extLst>
          </p:cNvPr>
          <p:cNvPicPr/>
          <p:nvPr/>
        </p:nvPicPr>
        <p:blipFill>
          <a:blip r:embed="rId2"/>
          <a:stretch/>
        </p:blipFill>
        <p:spPr>
          <a:xfrm>
            <a:off x="2607480" y="5800680"/>
            <a:ext cx="1063440" cy="700920"/>
          </a:xfrm>
          <a:prstGeom prst="rect">
            <a:avLst/>
          </a:prstGeom>
          <a:ln w="0">
            <a:noFill/>
          </a:ln>
        </p:spPr>
      </p:pic>
      <p:sp>
        <p:nvSpPr>
          <p:cNvPr id="470" name="Rectangle 12">
            <a:extLst>
              <a:ext uri="{C183D7F6-B498-43B3-948B-1728B52AA6E4}">
                <adec:decorative xmlns:adec="http://schemas.microsoft.com/office/drawing/2017/decorative" val="1"/>
              </a:ext>
            </a:extLst>
          </p:cNvPr>
          <p:cNvSpPr/>
          <p:nvPr/>
        </p:nvSpPr>
        <p:spPr>
          <a:xfrm>
            <a:off x="118440" y="1436400"/>
            <a:ext cx="592308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71" name="Rectangle 9">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72" name="PlaceHolder 1"/>
          <p:cNvSpPr>
            <a:spLocks noGrp="1"/>
          </p:cNvSpPr>
          <p:nvPr>
            <p:ph type="body"/>
          </p:nvPr>
        </p:nvSpPr>
        <p:spPr>
          <a:xfrm>
            <a:off x="9859320" y="4210200"/>
            <a:ext cx="2213640" cy="25509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473" name="PlaceHolder 2"/>
          <p:cNvSpPr>
            <a:spLocks noGrp="1"/>
          </p:cNvSpPr>
          <p:nvPr>
            <p:ph type="body"/>
          </p:nvPr>
        </p:nvSpPr>
        <p:spPr>
          <a:xfrm>
            <a:off x="6160680" y="4210200"/>
            <a:ext cx="3579840" cy="255096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474" name="PlaceHolder 3"/>
          <p:cNvSpPr>
            <a:spLocks noGrp="1"/>
          </p:cNvSpPr>
          <p:nvPr>
            <p:ph type="body"/>
          </p:nvPr>
        </p:nvSpPr>
        <p:spPr>
          <a:xfrm>
            <a:off x="6160680" y="1434960"/>
            <a:ext cx="5912640" cy="267948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475" name="PlaceHolder 4"/>
          <p:cNvSpPr>
            <a:spLocks noGrp="1"/>
          </p:cNvSpPr>
          <p:nvPr>
            <p:ph type="body"/>
          </p:nvPr>
        </p:nvSpPr>
        <p:spPr>
          <a:xfrm>
            <a:off x="79020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476" name="PlaceHolder 5"/>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477" name="Picture 11" descr="">
            <a:extLst>
              <a:ext uri="{C183D7F6-B498-43B3-948B-1728B52AA6E4}">
                <adec:decorative xmlns:adec="http://schemas.microsoft.com/office/drawing/2017/decorative" val="1"/>
              </a:ext>
            </a:extLst>
          </p:cNvPr>
          <p:cNvPicPr/>
          <p:nvPr/>
        </p:nvPicPr>
        <p:blipFill>
          <a:blip r:embed="rId3"/>
          <a:stretch/>
        </p:blipFill>
        <p:spPr>
          <a:xfrm>
            <a:off x="2686680" y="5757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33" r:id="rId4"/>
  </p:sldLayoutIdLst>
</p:sldMaster>
</file>

<file path=ppt/slideMasters/slideMaster9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78" name="Rectangle 11">
            <a:extLst>
              <a:ext uri="{C183D7F6-B498-43B3-948B-1728B52AA6E4}">
                <adec:decorative xmlns:adec="http://schemas.microsoft.com/office/drawing/2017/decorative" val="1"/>
              </a:ext>
            </a:extLst>
          </p:cNvPr>
          <p:cNvSpPr/>
          <p:nvPr/>
        </p:nvSpPr>
        <p:spPr>
          <a:xfrm>
            <a:off x="6160680" y="1436400"/>
            <a:ext cx="5912640" cy="5324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79" name="Rectangle 7">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80" name="PlaceHolder 1"/>
          <p:cNvSpPr>
            <a:spLocks noGrp="1"/>
          </p:cNvSpPr>
          <p:nvPr>
            <p:ph type="body"/>
          </p:nvPr>
        </p:nvSpPr>
        <p:spPr>
          <a:xfrm>
            <a:off x="6845760" y="2162520"/>
            <a:ext cx="4698720" cy="3217680"/>
          </a:xfrm>
          <a:prstGeom prst="rect">
            <a:avLst/>
          </a:prstGeom>
          <a:noFill/>
          <a:ln w="0">
            <a:noFill/>
          </a:ln>
        </p:spPr>
        <p:txBody>
          <a:bodyPr lIns="90000" rIns="90000" tIns="45000" bIns="45000" anchor="ctr">
            <a:normAutofit/>
          </a:bodyPr>
          <a:p>
            <a:pPr indent="0" algn="ctr" defTabSz="685800">
              <a:lnSpc>
                <a:spcPct val="9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481" name="PlaceHolder 2"/>
          <p:cNvSpPr>
            <a:spLocks noGrp="1"/>
          </p:cNvSpPr>
          <p:nvPr>
            <p:ph type="body"/>
          </p:nvPr>
        </p:nvSpPr>
        <p:spPr>
          <a:xfrm>
            <a:off x="118440" y="1436400"/>
            <a:ext cx="5923080" cy="5324400"/>
          </a:xfrm>
          <a:prstGeom prst="rect">
            <a:avLst/>
          </a:prstGeom>
          <a:noFill/>
          <a:ln w="0">
            <a:noFill/>
          </a:ln>
        </p:spPr>
        <p:txBody>
          <a:bodyPr lIns="90000" rIns="90000" tIns="3168000" bIns="45000" anchor="t">
            <a:noAutofit/>
          </a:bodyPr>
          <a:p>
            <a:pPr indent="0" algn="ctr" defTabSz="685800">
              <a:lnSpc>
                <a:spcPct val="90000"/>
              </a:lnSpc>
              <a:spcBef>
                <a:spcPts val="751"/>
              </a:spcBef>
              <a:buNone/>
              <a:tabLst>
                <a:tab algn="l" pos="0"/>
              </a:tabLst>
            </a:pPr>
            <a:r>
              <a:rPr b="0" lang="en-US" sz="1500" spc="-1" strike="noStrike">
                <a:solidFill>
                  <a:schemeClr val="lt2"/>
                </a:solidFill>
                <a:latin typeface="Arial"/>
              </a:rPr>
              <a:t>Click to insert content</a:t>
            </a:r>
            <a:endParaRPr b="0" lang="en-US" sz="1500" spc="-1" strike="noStrike">
              <a:solidFill>
                <a:schemeClr val="dk1"/>
              </a:solidFill>
              <a:latin typeface="Arial"/>
            </a:endParaRPr>
          </a:p>
        </p:txBody>
      </p:sp>
      <p:sp>
        <p:nvSpPr>
          <p:cNvPr id="482"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483" name="Picture 8" descr="">
            <a:extLst>
              <a:ext uri="{C183D7F6-B498-43B3-948B-1728B52AA6E4}">
                <adec:decorative xmlns:adec="http://schemas.microsoft.com/office/drawing/2017/decorative" val="1"/>
              </a:ext>
            </a:extLst>
          </p:cNvPr>
          <p:cNvPicPr/>
          <p:nvPr/>
        </p:nvPicPr>
        <p:blipFill>
          <a:blip r:embed="rId2"/>
          <a:stretch/>
        </p:blipFill>
        <p:spPr>
          <a:xfrm>
            <a:off x="8723160" y="572184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35" r:id="rId3"/>
  </p:sldLayoutIdLst>
</p:sldMaster>
</file>

<file path=ppt/slideMasters/slideMaster9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84" name="Rectangle 14">
            <a:extLst>
              <a:ext uri="{C183D7F6-B498-43B3-948B-1728B52AA6E4}">
                <adec:decorative xmlns:adec="http://schemas.microsoft.com/office/drawing/2017/decorative" val="1"/>
              </a:ext>
            </a:extLst>
          </p:cNvPr>
          <p:cNvSpPr/>
          <p:nvPr/>
        </p:nvSpPr>
        <p:spPr>
          <a:xfrm>
            <a:off x="4133160" y="1437120"/>
            <a:ext cx="7945920" cy="2907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85" name="Rectangle 28">
            <a:extLst>
              <a:ext uri="{C183D7F6-B498-43B3-948B-1728B52AA6E4}">
                <adec:decorative xmlns:adec="http://schemas.microsoft.com/office/drawing/2017/decorative" val="1"/>
              </a:ext>
            </a:extLst>
          </p:cNvPr>
          <p:cNvSpPr/>
          <p:nvPr/>
        </p:nvSpPr>
        <p:spPr>
          <a:xfrm>
            <a:off x="118440" y="3747600"/>
            <a:ext cx="3897720" cy="301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86" name="Rectangle 10">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87" name="PlaceHolder 1"/>
          <p:cNvSpPr>
            <a:spLocks noGrp="1"/>
          </p:cNvSpPr>
          <p:nvPr>
            <p:ph type="body"/>
          </p:nvPr>
        </p:nvSpPr>
        <p:spPr>
          <a:xfrm>
            <a:off x="8167680" y="4435560"/>
            <a:ext cx="3911400" cy="23256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488" name="PlaceHolder 2"/>
          <p:cNvSpPr>
            <a:spLocks noGrp="1"/>
          </p:cNvSpPr>
          <p:nvPr>
            <p:ph type="body"/>
          </p:nvPr>
        </p:nvSpPr>
        <p:spPr>
          <a:xfrm>
            <a:off x="4145040" y="4435560"/>
            <a:ext cx="3903480" cy="23256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489" name="PlaceHolder 3"/>
          <p:cNvSpPr>
            <a:spLocks noGrp="1"/>
          </p:cNvSpPr>
          <p:nvPr>
            <p:ph type="body"/>
          </p:nvPr>
        </p:nvSpPr>
        <p:spPr>
          <a:xfrm>
            <a:off x="488160" y="41306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490" name="PlaceHolder 4"/>
          <p:cNvSpPr>
            <a:spLocks noGrp="1"/>
          </p:cNvSpPr>
          <p:nvPr>
            <p:ph type="body"/>
          </p:nvPr>
        </p:nvSpPr>
        <p:spPr>
          <a:xfrm>
            <a:off x="4501080" y="1765440"/>
            <a:ext cx="725904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491" name="PlaceHolder 5"/>
          <p:cNvSpPr>
            <a:spLocks noGrp="1"/>
          </p:cNvSpPr>
          <p:nvPr>
            <p:ph type="body"/>
          </p:nvPr>
        </p:nvSpPr>
        <p:spPr>
          <a:xfrm>
            <a:off x="134280" y="1436040"/>
            <a:ext cx="3881880" cy="22212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492" name="PlaceHolder 6"/>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837" r:id="rId2"/>
  </p:sldLayoutIdLst>
</p:sldMaster>
</file>

<file path=ppt/slideMasters/slideMaster9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493" name="Rectangle 19">
            <a:extLst>
              <a:ext uri="{C183D7F6-B498-43B3-948B-1728B52AA6E4}">
                <adec:decorative xmlns:adec="http://schemas.microsoft.com/office/drawing/2017/decorative" val="1"/>
              </a:ext>
            </a:extLst>
          </p:cNvPr>
          <p:cNvSpPr/>
          <p:nvPr/>
        </p:nvSpPr>
        <p:spPr>
          <a:xfrm>
            <a:off x="118440" y="3747600"/>
            <a:ext cx="3897720" cy="3013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94" name="Rectangle 14">
            <a:extLst>
              <a:ext uri="{C183D7F6-B498-43B3-948B-1728B52AA6E4}">
                <adec:decorative xmlns:adec="http://schemas.microsoft.com/office/drawing/2017/decorative" val="1"/>
              </a:ext>
            </a:extLst>
          </p:cNvPr>
          <p:cNvSpPr/>
          <p:nvPr/>
        </p:nvSpPr>
        <p:spPr>
          <a:xfrm>
            <a:off x="4133160" y="1436040"/>
            <a:ext cx="3915360" cy="2918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95" name="Rectangle 15">
            <a:extLst>
              <a:ext uri="{C183D7F6-B498-43B3-948B-1728B52AA6E4}">
                <adec:decorative xmlns:adec="http://schemas.microsoft.com/office/drawing/2017/decorative" val="1"/>
              </a:ext>
            </a:extLst>
          </p:cNvPr>
          <p:cNvSpPr/>
          <p:nvPr/>
        </p:nvSpPr>
        <p:spPr>
          <a:xfrm>
            <a:off x="8165520" y="1434960"/>
            <a:ext cx="3897720" cy="2918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96" name="Rectangle 11">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497" name="PlaceHolder 1"/>
          <p:cNvSpPr>
            <a:spLocks noGrp="1"/>
          </p:cNvSpPr>
          <p:nvPr>
            <p:ph type="body"/>
          </p:nvPr>
        </p:nvSpPr>
        <p:spPr>
          <a:xfrm>
            <a:off x="4133160" y="4434480"/>
            <a:ext cx="7930080" cy="232668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498" name="PlaceHolder 2"/>
          <p:cNvSpPr>
            <a:spLocks noGrp="1"/>
          </p:cNvSpPr>
          <p:nvPr>
            <p:ph type="body"/>
          </p:nvPr>
        </p:nvSpPr>
        <p:spPr>
          <a:xfrm>
            <a:off x="488160" y="41306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499" name="PlaceHolder 3"/>
          <p:cNvSpPr>
            <a:spLocks noGrp="1"/>
          </p:cNvSpPr>
          <p:nvPr>
            <p:ph type="body"/>
          </p:nvPr>
        </p:nvSpPr>
        <p:spPr>
          <a:xfrm>
            <a:off x="8556480" y="17654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500" name="PlaceHolder 4"/>
          <p:cNvSpPr>
            <a:spLocks noGrp="1"/>
          </p:cNvSpPr>
          <p:nvPr>
            <p:ph type="body"/>
          </p:nvPr>
        </p:nvSpPr>
        <p:spPr>
          <a:xfrm>
            <a:off x="4501080" y="1765440"/>
            <a:ext cx="3180960" cy="224748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501" name="PlaceHolder 5"/>
          <p:cNvSpPr>
            <a:spLocks noGrp="1"/>
          </p:cNvSpPr>
          <p:nvPr>
            <p:ph type="body"/>
          </p:nvPr>
        </p:nvSpPr>
        <p:spPr>
          <a:xfrm>
            <a:off x="134280" y="1436040"/>
            <a:ext cx="3881880" cy="22212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502" name="PlaceHolder 6"/>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839" r:id="rId2"/>
  </p:sldLayoutIdLst>
</p:sldMaster>
</file>

<file path=ppt/slideMasters/slideMaster9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03" name="Rectangle 14">
            <a:extLst>
              <a:ext uri="{C183D7F6-B498-43B3-948B-1728B52AA6E4}">
                <adec:decorative xmlns:adec="http://schemas.microsoft.com/office/drawing/2017/decorative" val="1"/>
              </a:ext>
            </a:extLst>
          </p:cNvPr>
          <p:cNvSpPr/>
          <p:nvPr/>
        </p:nvSpPr>
        <p:spPr>
          <a:xfrm>
            <a:off x="118440" y="1437120"/>
            <a:ext cx="3912120" cy="2614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04" name="Rectangle 12">
            <a:extLst>
              <a:ext uri="{C183D7F6-B498-43B3-948B-1728B52AA6E4}">
                <adec:decorative xmlns:adec="http://schemas.microsoft.com/office/drawing/2017/decorative" val="1"/>
              </a:ext>
            </a:extLst>
          </p:cNvPr>
          <p:cNvSpPr/>
          <p:nvPr/>
        </p:nvSpPr>
        <p:spPr>
          <a:xfrm>
            <a:off x="4149360" y="1437120"/>
            <a:ext cx="3900960" cy="2614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05" name="Rectangle 19">
            <a:extLst>
              <a:ext uri="{C183D7F6-B498-43B3-948B-1728B52AA6E4}">
                <adec:decorative xmlns:adec="http://schemas.microsoft.com/office/drawing/2017/decorative" val="1"/>
              </a:ext>
            </a:extLst>
          </p:cNvPr>
          <p:cNvSpPr/>
          <p:nvPr/>
        </p:nvSpPr>
        <p:spPr>
          <a:xfrm>
            <a:off x="8169120" y="4130640"/>
            <a:ext cx="3909960" cy="2630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06" name="PlaceHolder 1"/>
          <p:cNvSpPr>
            <a:spLocks noGrp="1"/>
          </p:cNvSpPr>
          <p:nvPr>
            <p:ph type="body"/>
          </p:nvPr>
        </p:nvSpPr>
        <p:spPr>
          <a:xfrm>
            <a:off x="8543520" y="4486320"/>
            <a:ext cx="3180960" cy="195552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507" name="PlaceHolder 2"/>
          <p:cNvSpPr>
            <a:spLocks noGrp="1"/>
          </p:cNvSpPr>
          <p:nvPr>
            <p:ph type="body"/>
          </p:nvPr>
        </p:nvSpPr>
        <p:spPr>
          <a:xfrm>
            <a:off x="4149360" y="4130640"/>
            <a:ext cx="3900960" cy="263052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508" name="PlaceHolder 3"/>
          <p:cNvSpPr>
            <a:spLocks noGrp="1"/>
          </p:cNvSpPr>
          <p:nvPr>
            <p:ph type="body"/>
          </p:nvPr>
        </p:nvSpPr>
        <p:spPr>
          <a:xfrm>
            <a:off x="118440" y="4122360"/>
            <a:ext cx="3904560" cy="263880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509" name="PlaceHolder 4"/>
          <p:cNvSpPr>
            <a:spLocks noGrp="1"/>
          </p:cNvSpPr>
          <p:nvPr>
            <p:ph type="body"/>
          </p:nvPr>
        </p:nvSpPr>
        <p:spPr>
          <a:xfrm>
            <a:off x="8169120" y="1437120"/>
            <a:ext cx="3909960" cy="2614680"/>
          </a:xfrm>
          <a:prstGeom prst="rect">
            <a:avLst/>
          </a:prstGeom>
          <a:no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510" name="PlaceHolder 5"/>
          <p:cNvSpPr>
            <a:spLocks noGrp="1"/>
          </p:cNvSpPr>
          <p:nvPr>
            <p:ph type="body"/>
          </p:nvPr>
        </p:nvSpPr>
        <p:spPr>
          <a:xfrm>
            <a:off x="4452840" y="1765440"/>
            <a:ext cx="3141720" cy="19821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511" name="PlaceHolder 6"/>
          <p:cNvSpPr>
            <a:spLocks noGrp="1"/>
          </p:cNvSpPr>
          <p:nvPr>
            <p:ph type="body"/>
          </p:nvPr>
        </p:nvSpPr>
        <p:spPr>
          <a:xfrm>
            <a:off x="448920" y="1765440"/>
            <a:ext cx="3141720" cy="19821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Click to add text</a:t>
            </a:r>
            <a:endParaRPr b="0" lang="en-US" sz="2000" spc="-1" strike="noStrike">
              <a:solidFill>
                <a:schemeClr val="dk1"/>
              </a:solidFill>
              <a:latin typeface="Arial"/>
            </a:endParaRPr>
          </a:p>
        </p:txBody>
      </p:sp>
      <p:sp>
        <p:nvSpPr>
          <p:cNvPr id="512" name="Rectangle 13">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13" name="PlaceHolder 7"/>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841" r:id="rId2"/>
  </p:sldLayoutIdLst>
</p:sldMaster>
</file>

<file path=ppt/slideMasters/slideMaster9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14" name="Rectangle 28">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15" name="PlaceHolder 1"/>
          <p:cNvSpPr>
            <a:spLocks noGrp="1"/>
          </p:cNvSpPr>
          <p:nvPr>
            <p:ph type="body"/>
          </p:nvPr>
        </p:nvSpPr>
        <p:spPr>
          <a:xfrm>
            <a:off x="6161400" y="1771560"/>
            <a:ext cx="536256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516" name="PlaceHolder 2"/>
          <p:cNvSpPr>
            <a:spLocks noGrp="1"/>
          </p:cNvSpPr>
          <p:nvPr>
            <p:ph type="body"/>
          </p:nvPr>
        </p:nvSpPr>
        <p:spPr>
          <a:xfrm>
            <a:off x="667800" y="1771560"/>
            <a:ext cx="5362560" cy="3729240"/>
          </a:xfrm>
          <a:prstGeom prst="rect">
            <a:avLst/>
          </a:prstGeom>
          <a:noFill/>
          <a:ln w="0">
            <a:noFill/>
          </a:ln>
        </p:spPr>
        <p:txBody>
          <a:bodyPr numCol="1" spcCol="0"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US" sz="2000" spc="-1" strike="noStrike">
                <a:solidFill>
                  <a:schemeClr val="dk1"/>
                </a:solidFill>
                <a:latin typeface="Arial"/>
              </a:rPr>
              <a:t>Click to edit the outline text format</a:t>
            </a:r>
            <a:endParaRPr b="0" lang="en-US" sz="2000" spc="-1" strike="noStrike">
              <a:solidFill>
                <a:schemeClr val="dk1"/>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chemeClr val="dk1"/>
                </a:solidFill>
                <a:latin typeface="Arial"/>
              </a:rPr>
              <a:t>Second Outline Level</a:t>
            </a:r>
            <a:endParaRPr b="0" lang="en-US" sz="2000" spc="-1" strike="noStrike">
              <a:solidFill>
                <a:schemeClr val="dk1"/>
              </a:solidFill>
              <a:latin typeface="Arial"/>
            </a:endParaRPr>
          </a:p>
          <a:p>
            <a:pPr lvl="2" marL="1296000" indent="-288000">
              <a:lnSpc>
                <a:spcPct val="90000"/>
              </a:lnSpc>
              <a:spcBef>
                <a:spcPts val="850"/>
              </a:spcBef>
              <a:buClr>
                <a:srgbClr val="000000"/>
              </a:buClr>
              <a:buSzPct val="45000"/>
              <a:buFont typeface="Wingdings" charset="2"/>
              <a:buChar char=""/>
            </a:pPr>
            <a:r>
              <a:rPr b="0" lang="en-US" sz="2000" spc="-1" strike="noStrike">
                <a:solidFill>
                  <a:schemeClr val="dk1"/>
                </a:solidFill>
                <a:latin typeface="Arial"/>
              </a:rPr>
              <a:t>Third Outline Level</a:t>
            </a:r>
            <a:endParaRPr b="0" lang="en-US" sz="2000" spc="-1" strike="noStrike">
              <a:solidFill>
                <a:schemeClr val="dk1"/>
              </a:solidFill>
              <a:latin typeface="Arial"/>
            </a:endParaRPr>
          </a:p>
          <a:p>
            <a:pPr lvl="3" marL="1728000" indent="-216000">
              <a:lnSpc>
                <a:spcPct val="90000"/>
              </a:lnSpc>
              <a:spcBef>
                <a:spcPts val="567"/>
              </a:spcBef>
              <a:buClr>
                <a:srgbClr val="000000"/>
              </a:buClr>
              <a:buSzPct val="75000"/>
              <a:buFont typeface="Symbol" charset="2"/>
              <a:buChar char=""/>
            </a:pPr>
            <a:r>
              <a:rPr b="0" lang="en-US" sz="2000" spc="-1" strike="noStrike">
                <a:solidFill>
                  <a:schemeClr val="dk1"/>
                </a:solidFill>
                <a:latin typeface="Arial"/>
              </a:rPr>
              <a:t>Fourth Outline Level</a:t>
            </a:r>
            <a:endParaRPr b="0" lang="en-US" sz="2000" spc="-1" strike="noStrike">
              <a:solidFill>
                <a:schemeClr val="dk1"/>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
        <p:nvSpPr>
          <p:cNvPr id="517"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518"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43" r:id="rId3"/>
  </p:sldLayoutIdLst>
</p:sldMaster>
</file>

<file path=ppt/slideMasters/slideMaster9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19" name="PlaceHolder 1">
            <a:extLst>
              <a:ext uri="{C183D7F6-B498-43B3-948B-1728B52AA6E4}">
                <adec:decorative xmlns:adec="http://schemas.microsoft.com/office/drawing/2017/decorative" val="1"/>
              </a:ext>
            </a:extLst>
          </p:cNvPr>
          <p:cNvSpPr>
            <a:spLocks noGrp="1"/>
          </p:cNvSpPr>
          <p:nvPr>
            <p:ph type="body"/>
          </p:nvPr>
        </p:nvSpPr>
        <p:spPr>
          <a:xfrm>
            <a:off x="8171640" y="4136040"/>
            <a:ext cx="3901680" cy="262512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520" name="PlaceHolder 2"/>
          <p:cNvSpPr>
            <a:spLocks noGrp="1"/>
          </p:cNvSpPr>
          <p:nvPr>
            <p:ph type="body"/>
          </p:nvPr>
        </p:nvSpPr>
        <p:spPr>
          <a:xfrm>
            <a:off x="854388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521" name="PlaceHolder 3">
            <a:extLst>
              <a:ext uri="{C183D7F6-B498-43B3-948B-1728B52AA6E4}">
                <adec:decorative xmlns:adec="http://schemas.microsoft.com/office/drawing/2017/decorative" val="1"/>
              </a:ext>
            </a:extLst>
          </p:cNvPr>
          <p:cNvSpPr>
            <a:spLocks noGrp="1"/>
          </p:cNvSpPr>
          <p:nvPr>
            <p:ph type="body"/>
          </p:nvPr>
        </p:nvSpPr>
        <p:spPr>
          <a:xfrm>
            <a:off x="4145040" y="4138200"/>
            <a:ext cx="3907440" cy="262296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522" name="PlaceHolder 4"/>
          <p:cNvSpPr>
            <a:spLocks noGrp="1"/>
          </p:cNvSpPr>
          <p:nvPr>
            <p:ph type="body"/>
          </p:nvPr>
        </p:nvSpPr>
        <p:spPr>
          <a:xfrm>
            <a:off x="450540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523" name="PlaceHolder 5">
            <a:extLst>
              <a:ext uri="{C183D7F6-B498-43B3-948B-1728B52AA6E4}">
                <adec:decorative xmlns:adec="http://schemas.microsoft.com/office/drawing/2017/decorative" val="1"/>
              </a:ext>
            </a:extLst>
          </p:cNvPr>
          <p:cNvSpPr>
            <a:spLocks noGrp="1"/>
          </p:cNvSpPr>
          <p:nvPr>
            <p:ph type="body"/>
          </p:nvPr>
        </p:nvSpPr>
        <p:spPr>
          <a:xfrm>
            <a:off x="118440" y="4138200"/>
            <a:ext cx="3907440" cy="262836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524" name="PlaceHolder 6"/>
          <p:cNvSpPr>
            <a:spLocks noGrp="1"/>
          </p:cNvSpPr>
          <p:nvPr>
            <p:ph type="body"/>
          </p:nvPr>
        </p:nvSpPr>
        <p:spPr>
          <a:xfrm>
            <a:off x="489960" y="444924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525" name="PlaceHolder 7">
            <a:extLst>
              <a:ext uri="{C183D7F6-B498-43B3-948B-1728B52AA6E4}">
                <adec:decorative xmlns:adec="http://schemas.microsoft.com/office/drawing/2017/decorative" val="1"/>
              </a:ext>
            </a:extLst>
          </p:cNvPr>
          <p:cNvSpPr>
            <a:spLocks noGrp="1"/>
          </p:cNvSpPr>
          <p:nvPr>
            <p:ph type="body"/>
          </p:nvPr>
        </p:nvSpPr>
        <p:spPr>
          <a:xfrm>
            <a:off x="8171640" y="1437120"/>
            <a:ext cx="390168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526" name="PlaceHolder 8"/>
          <p:cNvSpPr>
            <a:spLocks noGrp="1"/>
          </p:cNvSpPr>
          <p:nvPr>
            <p:ph type="body"/>
          </p:nvPr>
        </p:nvSpPr>
        <p:spPr>
          <a:xfrm>
            <a:off x="854244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527" name="PlaceHolder 9">
            <a:extLst>
              <a:ext uri="{C183D7F6-B498-43B3-948B-1728B52AA6E4}">
                <adec:decorative xmlns:adec="http://schemas.microsoft.com/office/drawing/2017/decorative" val="1"/>
              </a:ext>
            </a:extLst>
          </p:cNvPr>
          <p:cNvSpPr>
            <a:spLocks noGrp="1"/>
          </p:cNvSpPr>
          <p:nvPr>
            <p:ph type="body"/>
          </p:nvPr>
        </p:nvSpPr>
        <p:spPr>
          <a:xfrm>
            <a:off x="4145040" y="1437120"/>
            <a:ext cx="390744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528" name="PlaceHolder 10"/>
          <p:cNvSpPr>
            <a:spLocks noGrp="1"/>
          </p:cNvSpPr>
          <p:nvPr>
            <p:ph type="body"/>
          </p:nvPr>
        </p:nvSpPr>
        <p:spPr>
          <a:xfrm>
            <a:off x="450360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529" name="PlaceHolder 11">
            <a:extLst>
              <a:ext uri="{C183D7F6-B498-43B3-948B-1728B52AA6E4}">
                <adec:decorative xmlns:adec="http://schemas.microsoft.com/office/drawing/2017/decorative" val="1"/>
              </a:ext>
            </a:extLst>
          </p:cNvPr>
          <p:cNvSpPr>
            <a:spLocks noGrp="1"/>
          </p:cNvSpPr>
          <p:nvPr>
            <p:ph type="body"/>
          </p:nvPr>
        </p:nvSpPr>
        <p:spPr>
          <a:xfrm>
            <a:off x="118440" y="1437120"/>
            <a:ext cx="3907440" cy="2609640"/>
          </a:xfrm>
          <a:prstGeom prst="rect">
            <a:avLst/>
          </a:prstGeom>
          <a:solidFill>
            <a:schemeClr val="lt2"/>
          </a:solidFill>
          <a:ln w="0">
            <a:noFill/>
          </a:ln>
        </p:spPr>
        <p:txBody>
          <a:bodyPr lIns="90000" rIns="90000" tIns="936000" bIns="45000" anchor="ctr">
            <a:noAutofit/>
          </a:bodyPr>
          <a:p>
            <a:pPr indent="0" algn="ctr" defTabSz="914400">
              <a:lnSpc>
                <a:spcPct val="100000"/>
              </a:lnSpc>
              <a:buNone/>
              <a:tabLst>
                <a:tab algn="l" pos="0"/>
              </a:tabLst>
            </a:pPr>
            <a:r>
              <a:rPr b="0" lang="en-GB" sz="1350" spc="-1" strike="noStrike">
                <a:solidFill>
                  <a:schemeClr val="lt2"/>
                </a:solidFill>
                <a:latin typeface="Arial"/>
              </a:rPr>
              <a:t>Photo</a:t>
            </a:r>
            <a:endParaRPr b="0" lang="en-US" sz="1350" spc="-1" strike="noStrike">
              <a:solidFill>
                <a:schemeClr val="dk1"/>
              </a:solidFill>
              <a:latin typeface="Arial"/>
            </a:endParaRPr>
          </a:p>
        </p:txBody>
      </p:sp>
      <p:sp>
        <p:nvSpPr>
          <p:cNvPr id="530" name="PlaceHolder 12"/>
          <p:cNvSpPr>
            <a:spLocks noGrp="1"/>
          </p:cNvSpPr>
          <p:nvPr>
            <p:ph type="body"/>
          </p:nvPr>
        </p:nvSpPr>
        <p:spPr>
          <a:xfrm>
            <a:off x="488160" y="1762560"/>
            <a:ext cx="3180960" cy="1942560"/>
          </a:xfrm>
          <a:prstGeom prst="rect">
            <a:avLst/>
          </a:prstGeom>
          <a:noFill/>
          <a:ln w="0">
            <a:noFill/>
          </a:ln>
        </p:spPr>
        <p:txBody>
          <a:bodyPr lIns="90000" rIns="90000" tIns="45000" bIns="45000" anchor="ctr">
            <a:normAutofit/>
          </a:bodyPr>
          <a:p>
            <a:pPr indent="0" algn="ctr" defTabSz="685800">
              <a:lnSpc>
                <a:spcPct val="120000"/>
              </a:lnSpc>
              <a:spcBef>
                <a:spcPts val="751"/>
              </a:spcBef>
              <a:buNone/>
              <a:tabLst>
                <a:tab algn="l" pos="0"/>
              </a:tabLst>
            </a:pPr>
            <a:r>
              <a:rPr b="0" lang="en-US" sz="2000" spc="-1" strike="noStrike">
                <a:solidFill>
                  <a:schemeClr val="dk1"/>
                </a:solidFill>
                <a:latin typeface="Arial"/>
              </a:rPr>
              <a:t>Delete text box if not used</a:t>
            </a:r>
            <a:endParaRPr b="0" lang="en-US" sz="2000" spc="-1" strike="noStrike">
              <a:solidFill>
                <a:schemeClr val="dk1"/>
              </a:solidFill>
              <a:latin typeface="Arial"/>
            </a:endParaRPr>
          </a:p>
        </p:txBody>
      </p:sp>
      <p:sp>
        <p:nvSpPr>
          <p:cNvPr id="531" name="Rectangle 23">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32" name="PlaceHolder 1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845" r:id="rId2"/>
  </p:sldLayoutIdLst>
</p:sldMaster>
</file>

<file path=ppt/slideMasters/slideMaster9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accent3">
            <a:lumMod val="20000"/>
            <a:lumOff val="80000"/>
            <a:alpha val="20000"/>
          </a:schemeClr>
        </a:solidFill>
      </p:bgPr>
    </p:bg>
    <p:spTree>
      <p:nvGrpSpPr>
        <p:cNvPr id="1" name=""/>
        <p:cNvGrpSpPr/>
        <p:nvPr/>
      </p:nvGrpSpPr>
      <p:grpSpPr>
        <a:xfrm>
          <a:off x="0" y="0"/>
          <a:ext cx="0" cy="0"/>
          <a:chOff x="0" y="0"/>
          <a:chExt cx="0" cy="0"/>
        </a:xfrm>
      </p:grpSpPr>
      <p:sp>
        <p:nvSpPr>
          <p:cNvPr id="533" name="Rectangle 5">
            <a:extLst>
              <a:ext uri="{C183D7F6-B498-43B3-948B-1728B52AA6E4}">
                <adec:decorative xmlns:adec="http://schemas.microsoft.com/office/drawing/2017/decorative" val="1"/>
              </a:ext>
            </a:extLst>
          </p:cNvPr>
          <p:cNvSpPr/>
          <p:nvPr/>
        </p:nvSpPr>
        <p:spPr>
          <a:xfrm>
            <a:off x="0" y="0"/>
            <a:ext cx="12191760" cy="134568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350" spc="-1" strike="noStrike">
              <a:solidFill>
                <a:schemeClr val="lt1"/>
              </a:solidFill>
              <a:latin typeface="Arial"/>
            </a:endParaRPr>
          </a:p>
        </p:txBody>
      </p:sp>
      <p:sp>
        <p:nvSpPr>
          <p:cNvPr id="534" name="PlaceHolder 1"/>
          <p:cNvSpPr>
            <a:spLocks noGrp="1"/>
          </p:cNvSpPr>
          <p:nvPr>
            <p:ph type="body"/>
          </p:nvPr>
        </p:nvSpPr>
        <p:spPr>
          <a:xfrm>
            <a:off x="664560" y="1771560"/>
            <a:ext cx="10859400" cy="3729240"/>
          </a:xfrm>
          <a:prstGeom prst="rect">
            <a:avLst/>
          </a:prstGeom>
          <a:noFill/>
          <a:ln w="0">
            <a:noFill/>
          </a:ln>
        </p:spPr>
        <p:txBody>
          <a:bodyPr lIns="90000" rIns="90000" tIns="45000" bIns="45000" anchor="ctr">
            <a:noAutofit/>
          </a:bodyPr>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endParaRPr b="0" lang="en-US" sz="1800" spc="-1" strike="noStrike">
              <a:solidFill>
                <a:schemeClr val="dk1"/>
              </a:solidFill>
              <a:latin typeface="Arial"/>
            </a:endParaRPr>
          </a:p>
          <a:p>
            <a:pPr indent="0" algn="ctr" defTabSz="914400">
              <a:lnSpc>
                <a:spcPct val="100000"/>
              </a:lnSpc>
              <a:buNone/>
              <a:tabLst>
                <a:tab algn="l" pos="0"/>
              </a:tabLst>
            </a:pPr>
            <a:r>
              <a:rPr b="0" lang="en-GB" sz="1800" spc="-1" strike="noStrike">
                <a:solidFill>
                  <a:schemeClr val="lt2"/>
                </a:solidFill>
                <a:latin typeface="Arial"/>
              </a:rPr>
              <a:t>Photo</a:t>
            </a:r>
            <a:endParaRPr b="0" lang="en-US" sz="1800" spc="-1" strike="noStrike">
              <a:solidFill>
                <a:schemeClr val="dk1"/>
              </a:solidFill>
              <a:latin typeface="Arial"/>
            </a:endParaRPr>
          </a:p>
        </p:txBody>
      </p:sp>
      <p:sp>
        <p:nvSpPr>
          <p:cNvPr id="535" name="PlaceHolder 2"/>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US" sz="5000" spc="80" strike="noStrike">
                <a:solidFill>
                  <a:srgbClr val="fffcee"/>
                </a:solidFill>
                <a:latin typeface="Georgia"/>
              </a:rPr>
              <a:t>Title</a:t>
            </a:r>
            <a:endParaRPr b="0" lang="en-US" sz="5000" spc="-1" strike="noStrike">
              <a:solidFill>
                <a:schemeClr val="dk1"/>
              </a:solidFill>
              <a:latin typeface="Arial"/>
            </a:endParaRPr>
          </a:p>
        </p:txBody>
      </p:sp>
      <p:pic>
        <p:nvPicPr>
          <p:cNvPr id="536" name="Picture 6" descr="">
            <a:extLst>
              <a:ext uri="{C183D7F6-B498-43B3-948B-1728B52AA6E4}">
                <adec:decorative xmlns:adec="http://schemas.microsoft.com/office/drawing/2017/decorative" val="1"/>
              </a:ext>
            </a:extLst>
          </p:cNvPr>
          <p:cNvPicPr/>
          <p:nvPr/>
        </p:nvPicPr>
        <p:blipFill>
          <a:blip r:embed="rId2"/>
          <a:stretch/>
        </p:blipFill>
        <p:spPr>
          <a:xfrm>
            <a:off x="5702400" y="5799600"/>
            <a:ext cx="786960" cy="698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847" r:id="rId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42.xml"/>
</Relationships>
</file>

<file path=ppt/slides/_rels/slide11.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slideLayout" Target="../slideLayouts/slideLayout42.xml"/>
</Relationships>
</file>

<file path=ppt/slides/_rels/slide12.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42.xml"/>
</Relationships>
</file>

<file path=ppt/slides/_rels/slide13.xml.rels><?xml version="1.0" encoding="UTF-8"?>
<Relationships xmlns="http://schemas.openxmlformats.org/package/2006/relationships"><Relationship Id="rId1" Type="http://schemas.openxmlformats.org/officeDocument/2006/relationships/hyperlink" Target="https://unsplash.com/@nci?utm_source=unsplash&amp;utm_medium=referral&amp;utm_content=creditCopyText" TargetMode="External"/><Relationship Id="rId2" Type="http://schemas.openxmlformats.org/officeDocument/2006/relationships/hyperlink" Target="https://unsplash.com/s/photos/science-equipment?utm_source=unsplash&amp;utm_medium=referral&amp;utm_content=creditCopyText" TargetMode="External"/><Relationship Id="rId3" Type="http://schemas.openxmlformats.org/officeDocument/2006/relationships/image" Target="../media/image29.jpeg"/><Relationship Id="rId4" Type="http://schemas.openxmlformats.org/officeDocument/2006/relationships/slideLayout" Target="../slideLayouts/slideLayout26.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38.xml"/>
</Relationships>
</file>

<file path=ppt/slides/_rels/slide15.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jpeg"/><Relationship Id="rId3" Type="http://schemas.openxmlformats.org/officeDocument/2006/relationships/slideLayout" Target="../slideLayouts/slideLayout38.xml"/>
</Relationships>
</file>

<file path=ppt/slides/_rels/slide16.xml.rels><?xml version="1.0" encoding="UTF-8"?>
<Relationships xmlns="http://schemas.openxmlformats.org/package/2006/relationships"><Relationship Id="rId1" Type="http://schemas.openxmlformats.org/officeDocument/2006/relationships/image" Target="../media/image32.gif"/><Relationship Id="rId2" Type="http://schemas.openxmlformats.org/officeDocument/2006/relationships/image" Target="../media/image33.png"/><Relationship Id="rId3" Type="http://schemas.openxmlformats.org/officeDocument/2006/relationships/image" Target="../media/image34.gif"/><Relationship Id="rId4" Type="http://schemas.openxmlformats.org/officeDocument/2006/relationships/slideLayout" Target="../slideLayouts/slideLayout37.xml"/>
</Relationships>
</file>

<file path=ppt/slides/_rels/slide17.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5.png"/><Relationship Id="rId3" Type="http://schemas.openxmlformats.org/officeDocument/2006/relationships/slideLayout" Target="../slideLayouts/slideLayout37.xml"/>
</Relationships>
</file>

<file path=ppt/slides/_rels/slide18.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jpe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50.png"/><Relationship Id="rId16" Type="http://schemas.openxmlformats.org/officeDocument/2006/relationships/image" Target="../media/image51.png"/><Relationship Id="rId17" Type="http://schemas.openxmlformats.org/officeDocument/2006/relationships/image" Target="../media/image52.png"/><Relationship Id="rId18" Type="http://schemas.openxmlformats.org/officeDocument/2006/relationships/image" Target="../media/image53.png"/><Relationship Id="rId19" Type="http://schemas.openxmlformats.org/officeDocument/2006/relationships/image" Target="../media/image54.png"/><Relationship Id="rId20" Type="http://schemas.openxmlformats.org/officeDocument/2006/relationships/image" Target="../media/image55.png"/><Relationship Id="rId21" Type="http://schemas.openxmlformats.org/officeDocument/2006/relationships/image" Target="../media/image56.png"/><Relationship Id="rId22" Type="http://schemas.openxmlformats.org/officeDocument/2006/relationships/image" Target="../media/image57.png"/><Relationship Id="rId23" Type="http://schemas.openxmlformats.org/officeDocument/2006/relationships/image" Target="../media/image58.png"/><Relationship Id="rId24" Type="http://schemas.openxmlformats.org/officeDocument/2006/relationships/image" Target="../media/image59.png"/><Relationship Id="rId25" Type="http://schemas.openxmlformats.org/officeDocument/2006/relationships/image" Target="../media/image60.png"/><Relationship Id="rId26" Type="http://schemas.openxmlformats.org/officeDocument/2006/relationships/image" Target="../media/image61.png"/><Relationship Id="rId27" Type="http://schemas.openxmlformats.org/officeDocument/2006/relationships/image" Target="../media/image62.png"/><Relationship Id="rId28" Type="http://schemas.openxmlformats.org/officeDocument/2006/relationships/image" Target="../media/image63.png"/><Relationship Id="rId29" Type="http://schemas.openxmlformats.org/officeDocument/2006/relationships/image" Target="../media/image64.png"/><Relationship Id="rId30" Type="http://schemas.openxmlformats.org/officeDocument/2006/relationships/image" Target="../media/image65.png"/><Relationship Id="rId31" Type="http://schemas.openxmlformats.org/officeDocument/2006/relationships/image" Target="../media/image66.png"/><Relationship Id="rId32" Type="http://schemas.openxmlformats.org/officeDocument/2006/relationships/image" Target="../media/image67.png"/><Relationship Id="rId33" Type="http://schemas.openxmlformats.org/officeDocument/2006/relationships/image" Target="../media/image68.png"/><Relationship Id="rId34" Type="http://schemas.openxmlformats.org/officeDocument/2006/relationships/image" Target="../media/image69.png"/><Relationship Id="rId35" Type="http://schemas.openxmlformats.org/officeDocument/2006/relationships/image" Target="../media/image70.png"/><Relationship Id="rId36" Type="http://schemas.openxmlformats.org/officeDocument/2006/relationships/image" Target="../media/image71.png"/><Relationship Id="rId37" Type="http://schemas.openxmlformats.org/officeDocument/2006/relationships/image" Target="../media/image72.png"/><Relationship Id="rId38" Type="http://schemas.openxmlformats.org/officeDocument/2006/relationships/image" Target="../media/image73.png"/><Relationship Id="rId39" Type="http://schemas.openxmlformats.org/officeDocument/2006/relationships/slideLayout" Target="../slideLayouts/slideLayout37.xml"/>
</Relationships>
</file>

<file path=ppt/slides/_rels/slide19.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hyperlink" Target="https://commons.wikimedia.org/w/index.php?curid=45625745" TargetMode="External"/><Relationship Id="rId3" Type="http://schemas.openxmlformats.org/officeDocument/2006/relationships/hyperlink" Target="https://commons.wikimedia.org/w/index.php?curid=13320450" TargetMode="External"/><Relationship Id="rId4" Type="http://schemas.openxmlformats.org/officeDocument/2006/relationships/image" Target="../media/image75.jpeg"/><Relationship Id="rId5" Type="http://schemas.openxmlformats.org/officeDocument/2006/relationships/slideLayout" Target="../slideLayouts/slideLayout42.xml"/>
</Relationships>
</file>

<file path=ppt/slides/_rels/slide2.xml.rels><?xml version="1.0" encoding="UTF-8"?>
<Relationships xmlns="http://schemas.openxmlformats.org/package/2006/relationships"><Relationship Id="rId1" Type="http://schemas.openxmlformats.org/officeDocument/2006/relationships/hyperlink" Target="http://www.sussex.ac.uk/sussexneuroscience/" TargetMode="External"/><Relationship Id="rId2" Type="http://schemas.openxmlformats.org/officeDocument/2006/relationships/hyperlink" Target="https://trendinafrica.org/" TargetMode="External"/><Relationship Id="rId3" Type="http://schemas.openxmlformats.org/officeDocument/2006/relationships/hyperlink" Target="https://open-neuroscience.com/" TargetMode="External"/><Relationship Id="rId4" Type="http://schemas.openxmlformats.org/officeDocument/2006/relationships/hyperlink" Target="https://prometheus-science.com/" TargetMode="External"/><Relationship Id="rId5" Type="http://schemas.openxmlformats.org/officeDocument/2006/relationships/image" Target="../media/image16.png"/><Relationship Id="rId6" Type="http://schemas.openxmlformats.org/officeDocument/2006/relationships/slideLayout" Target="../slideLayouts/slideLayout5.xml"/>
</Relationships>
</file>

<file path=ppt/slides/_rels/slide20.xml.rels><?xml version="1.0" encoding="UTF-8"?>
<Relationships xmlns="http://schemas.openxmlformats.org/package/2006/relationships"><Relationship Id="rId1" Type="http://schemas.openxmlformats.org/officeDocument/2006/relationships/image" Target="../media/image76.jpeg"/><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hyperlink" Target="https://journals.plos.org/plosbiology/article?id=10.1371/journal.pbio.2002702" TargetMode="External"/><Relationship Id="rId5" Type="http://schemas.openxmlformats.org/officeDocument/2006/relationships/hyperlink" Target="https://journals.plos.org/plosbiology/article?id=10.1371/journal.pbio.2002702" TargetMode="External"/><Relationship Id="rId6" Type="http://schemas.openxmlformats.org/officeDocument/2006/relationships/hyperlink" Target="https://journals.plos.org/plosbiology/article?id=10.1371/journal.pbio.2002702" TargetMode="External"/><Relationship Id="rId7" Type="http://schemas.openxmlformats.org/officeDocument/2006/relationships/hyperlink" Target="https://pubs.aip.org/aip/rsi/article/87/2/025104/1021864/A-one-piece-3D-printed-flexure-translation-stage" TargetMode="External"/><Relationship Id="rId8" Type="http://schemas.openxmlformats.org/officeDocument/2006/relationships/hyperlink" Target="https://pubs.aip.org/aip/rsi/article/87/2/025104/1021864/A-one-piece-3D-printed-flexure-translation-stage" TargetMode="External"/><Relationship Id="rId9" Type="http://schemas.openxmlformats.org/officeDocument/2006/relationships/hyperlink" Target="https://pubs.aip.org/aip/rsi/article/87/2/025104/1021864/A-one-piece-3D-printed-flexure-translation-stage" TargetMode="External"/><Relationship Id="rId10" Type="http://schemas.openxmlformats.org/officeDocument/2006/relationships/hyperlink" Target="https://journals.plos.org/plosone/article?id=10.1371/journal.pone.0187163" TargetMode="External"/><Relationship Id="rId11" Type="http://schemas.openxmlformats.org/officeDocument/2006/relationships/hyperlink" Target="https://journals.plos.org/plosone/article?id=10.1371/journal.pone.0187163" TargetMode="External"/><Relationship Id="rId12" Type="http://schemas.openxmlformats.org/officeDocument/2006/relationships/hyperlink" Target="https://journals.plos.org/plosone/article?id=10.1371/journal.pone.0187163" TargetMode="External"/><Relationship Id="rId13" Type="http://schemas.openxmlformats.org/officeDocument/2006/relationships/slideLayout" Target="../slideLayouts/slideLayout47.xml"/><Relationship Id="rId1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png"/><Relationship Id="rId3" Type="http://schemas.openxmlformats.org/officeDocument/2006/relationships/hyperlink" Target="https://pubs.aip.org/aip/rsi/article/87/2/025104/1021864/A-one-piece-3D-printed-flexure-translation-stage" TargetMode="External"/><Relationship Id="rId4" Type="http://schemas.openxmlformats.org/officeDocument/2006/relationships/hyperlink" Target="https://pubs.aip.org/aip/rsi/article/87/2/025104/1021864/A-one-piece-3D-printed-flexure-translation-stage" TargetMode="External"/><Relationship Id="rId5" Type="http://schemas.openxmlformats.org/officeDocument/2006/relationships/hyperlink" Target="https://pubs.aip.org/aip/rsi/article/87/2/025104/1021864/A-one-piece-3D-printed-flexure-translation-stage" TargetMode="External"/><Relationship Id="rId6" Type="http://schemas.openxmlformats.org/officeDocument/2006/relationships/slideLayout" Target="../slideLayouts/slideLayout47.xml"/><Relationship Id="rId7"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81.jpeg"/><Relationship Id="rId2" Type="http://schemas.openxmlformats.org/officeDocument/2006/relationships/slideLayout" Target="../slideLayouts/slideLayout47.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82.jpeg"/><Relationship Id="rId2" Type="http://schemas.openxmlformats.org/officeDocument/2006/relationships/image" Target="../media/image83.jpeg"/><Relationship Id="rId3" Type="http://schemas.openxmlformats.org/officeDocument/2006/relationships/slideLayout" Target="../slideLayouts/slideLayout47.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47.xml"/>
</Relationships>
</file>

<file path=ppt/slides/_rels/slide25.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slideLayout" Target="../slideLayouts/slideLayout47.xml"/>
</Relationships>
</file>

<file path=ppt/slides/_rels/slide26.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slideLayout" Target="../slideLayouts/slideLayout47.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image" Target="../media/image17.png"/><Relationship Id="rId3" Type="http://schemas.openxmlformats.org/officeDocument/2006/relationships/slideLayout" Target="../slideLayouts/slideLayout47.xml"/>
</Relationships>
</file>

<file path=ppt/slides/_rels/slide29.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47.xml"/>
</Relationships>
</file>

<file path=ppt/slides/_rels/slide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tif"/><Relationship Id="rId6" Type="http://schemas.openxmlformats.org/officeDocument/2006/relationships/slideLayout" Target="../slideLayouts/slideLayout45.xml"/>
</Relationships>
</file>

<file path=ppt/slides/_rels/slide30.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17.png"/><Relationship Id="rId3" Type="http://schemas.openxmlformats.org/officeDocument/2006/relationships/slideLayout" Target="../slideLayouts/slideLayout47.xml"/>
</Relationships>
</file>

<file path=ppt/slides/_rels/slide31.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17.png"/><Relationship Id="rId3" Type="http://schemas.openxmlformats.org/officeDocument/2006/relationships/slideLayout" Target="../slideLayouts/slideLayout47.xml"/>
</Relationships>
</file>

<file path=ppt/slides/_rels/slide32.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image" Target="../media/image17.png"/><Relationship Id="rId3" Type="http://schemas.openxmlformats.org/officeDocument/2006/relationships/slideLayout" Target="../slideLayouts/slideLayout47.xml"/>
</Relationships>
</file>

<file path=ppt/slides/_rels/slide33.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image" Target="../media/image91.png"/><Relationship Id="rId3" Type="http://schemas.openxmlformats.org/officeDocument/2006/relationships/image" Target="../media/image19.png"/><Relationship Id="rId4" Type="http://schemas.openxmlformats.org/officeDocument/2006/relationships/image" Target="../media/image92.png"/><Relationship Id="rId5" Type="http://schemas.openxmlformats.org/officeDocument/2006/relationships/slideLayout" Target="../slideLayouts/slideLayout47.xml"/>
</Relationships>
</file>

<file path=ppt/slides/_rels/slide34.xml.rels><?xml version="1.0" encoding="UTF-8"?>
<Relationships xmlns="http://schemas.openxmlformats.org/package/2006/relationships"><Relationship Id="rId1" Type="http://schemas.openxmlformats.org/officeDocument/2006/relationships/image" Target="../media/image93.jpeg"/><Relationship Id="rId2" Type="http://schemas.openxmlformats.org/officeDocument/2006/relationships/image" Target="../media/image94.jpeg"/><Relationship Id="rId3" Type="http://schemas.openxmlformats.org/officeDocument/2006/relationships/image" Target="../media/image95.jpeg"/><Relationship Id="rId4" Type="http://schemas.openxmlformats.org/officeDocument/2006/relationships/image" Target="../media/image17.png"/><Relationship Id="rId5" Type="http://schemas.openxmlformats.org/officeDocument/2006/relationships/slideLayout" Target="../slideLayouts/slideLayout47.xml"/><Relationship Id="rId6"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45.xml"/>
</Relationships>
</file>

<file path=ppt/slides/_rels/slide36.xml.rels><?xml version="1.0" encoding="UTF-8"?>
<Relationships xmlns="http://schemas.openxmlformats.org/package/2006/relationships"><Relationship Id="rId1" Type="http://schemas.openxmlformats.org/officeDocument/2006/relationships/image" Target="../media/image96.png"/><Relationship Id="rId2" Type="http://schemas.openxmlformats.org/officeDocument/2006/relationships/slideLayout" Target="../slideLayouts/slideLayout45.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45.xml"/>
</Relationships>
</file>

<file path=ppt/slides/_rels/slide38.xml.rels><?xml version="1.0" encoding="UTF-8"?>
<Relationships xmlns="http://schemas.openxmlformats.org/package/2006/relationships"><Relationship Id="rId1" Type="http://schemas.openxmlformats.org/officeDocument/2006/relationships/image" Target="../media/image97.jpeg"/><Relationship Id="rId2" Type="http://schemas.openxmlformats.org/officeDocument/2006/relationships/slideLayout" Target="../slideLayouts/slideLayout152.xml"/>
</Relationships>
</file>

<file path=ppt/slides/_rels/slide39.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image" Target="../media/image99.jpeg"/><Relationship Id="rId3" Type="http://schemas.openxmlformats.org/officeDocument/2006/relationships/image" Target="../media/image97.jpeg"/><Relationship Id="rId4" Type="http://schemas.openxmlformats.org/officeDocument/2006/relationships/slideLayout" Target="../slideLayouts/slideLayout152.xml"/>
</Relationships>
</file>

<file path=ppt/slides/_rels/slide4.xml.rels><?xml version="1.0" encoding="UTF-8"?>
<Relationships xmlns="http://schemas.openxmlformats.org/package/2006/relationships"><Relationship Id="rId1" Type="http://schemas.openxmlformats.org/officeDocument/2006/relationships/hyperlink" Target="https://www.nber.org/system/files/chapters/c13697/c13697.pdf" TargetMode="External"/><Relationship Id="rId2" Type="http://schemas.openxmlformats.org/officeDocument/2006/relationships/hyperlink" Target="https://text.npr.org/492842274" TargetMode="External"/><Relationship Id="rId3" Type="http://schemas.openxmlformats.org/officeDocument/2006/relationships/hyperlink" Target="https://www.science.org/doi/10.1126/science.349.6251.910" TargetMode="External"/><Relationship Id="rId4" Type="http://schemas.openxmlformats.org/officeDocument/2006/relationships/hyperlink" Target="https://www.nature.com/articles/d41586-021-03691-0" TargetMode="External"/><Relationship Id="rId5" Type="http://schemas.openxmlformats.org/officeDocument/2006/relationships/hyperlink" Target="https://www.science.org/doi/10.1126/science.349.6251.910" TargetMode="External"/><Relationship Id="rId6" Type="http://schemas.openxmlformats.org/officeDocument/2006/relationships/hyperlink" Target="https://journals.plos.org/plosone/article?id=10.1371/journal.pone.0127502" TargetMode="External"/><Relationship Id="rId7" Type="http://schemas.openxmlformats.org/officeDocument/2006/relationships/slideLayout" Target="../slideLayouts/slideLayout45.xml"/>
</Relationships>
</file>

<file path=ppt/slides/_rels/slide40.xml.rels><?xml version="1.0" encoding="UTF-8"?>
<Relationships xmlns="http://schemas.openxmlformats.org/package/2006/relationships"><Relationship Id="rId1" Type="http://schemas.openxmlformats.org/officeDocument/2006/relationships/image" Target="../media/image97.jpeg"/><Relationship Id="rId2" Type="http://schemas.openxmlformats.org/officeDocument/2006/relationships/image" Target="../media/image100.jpeg"/><Relationship Id="rId3" Type="http://schemas.openxmlformats.org/officeDocument/2006/relationships/image" Target="../media/image101.png"/><Relationship Id="rId4" Type="http://schemas.openxmlformats.org/officeDocument/2006/relationships/image" Target="../media/image102.jpeg"/><Relationship Id="rId5" Type="http://schemas.openxmlformats.org/officeDocument/2006/relationships/slideLayout" Target="../slideLayouts/slideLayout152.xml"/>
</Relationships>
</file>

<file path=ppt/slides/_rels/slide41.xml.rels><?xml version="1.0" encoding="UTF-8"?>
<Relationships xmlns="http://schemas.openxmlformats.org/package/2006/relationships"><Relationship Id="rId1" Type="http://schemas.openxmlformats.org/officeDocument/2006/relationships/image" Target="../media/image102.jpeg"/><Relationship Id="rId2" Type="http://schemas.openxmlformats.org/officeDocument/2006/relationships/slideLayout" Target="../slideLayouts/slideLayout152.xml"/>
</Relationships>
</file>

<file path=ppt/slides/_rels/slide42.xml.rels><?xml version="1.0" encoding="UTF-8"?>
<Relationships xmlns="http://schemas.openxmlformats.org/package/2006/relationships"><Relationship Id="rId1" Type="http://schemas.openxmlformats.org/officeDocument/2006/relationships/hyperlink" Target="http://openhardware.science/" TargetMode="External"/><Relationship Id="rId2" Type="http://schemas.openxmlformats.org/officeDocument/2006/relationships/hyperlink" Target="https://channels.plos.org/open-source-toolkit" TargetMode="External"/><Relationship Id="rId3" Type="http://schemas.openxmlformats.org/officeDocument/2006/relationships/hyperlink" Target="http://openeuroscience.com/" TargetMode="External"/><Relationship Id="rId4" Type="http://schemas.openxmlformats.org/officeDocument/2006/relationships/hyperlink" Target="http://hackaday.io/" TargetMode="External"/><Relationship Id="rId5" Type="http://schemas.openxmlformats.org/officeDocument/2006/relationships/hyperlink" Target="http://cta.if.ufrgs.br/capa/" TargetMode="External"/><Relationship Id="rId6" Type="http://schemas.openxmlformats.org/officeDocument/2006/relationships/hyperlink" Target="http://instructables.com/" TargetMode="External"/><Relationship Id="rId7" Type="http://schemas.openxmlformats.org/officeDocument/2006/relationships/hyperlink" Target="https://openhardware.metajnl.com/" TargetMode="External"/><Relationship Id="rId8" Type="http://schemas.openxmlformats.org/officeDocument/2006/relationships/hyperlink" Target="https://www.journals.elsevier.com/hardwarex/" TargetMode="External"/><Relationship Id="rId9" Type="http://schemas.openxmlformats.org/officeDocument/2006/relationships/hyperlink" Target="http://www.appropedia.org/Welcome_to_Appropedia" TargetMode="External"/><Relationship Id="rId10" Type="http://schemas.openxmlformats.org/officeDocument/2006/relationships/hyperlink" Target="http://hakteria.org/" TargetMode="External"/><Relationship Id="rId11" Type="http://schemas.openxmlformats.org/officeDocument/2006/relationships/slideLayout" Target="../slideLayouts/slideLayout157.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45.xml"/>
</Relationships>
</file>

<file path=ppt/slides/_rels/slide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42.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42.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42.xml"/>
</Relationships>
</file>

<file path=ppt/slides/_rels/slide9.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42.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5" name="PlaceHolder 1"/>
          <p:cNvSpPr>
            <a:spLocks noGrp="1"/>
          </p:cNvSpPr>
          <p:nvPr>
            <p:ph type="subTitle"/>
          </p:nvPr>
        </p:nvSpPr>
        <p:spPr>
          <a:xfrm>
            <a:off x="1523880" y="2942640"/>
            <a:ext cx="9143640" cy="960840"/>
          </a:xfrm>
          <a:prstGeom prst="rect">
            <a:avLst/>
          </a:prstGeom>
          <a:noFill/>
          <a:ln w="0">
            <a:noFill/>
          </a:ln>
        </p:spPr>
        <p:txBody>
          <a:bodyPr lIns="91440" rIns="91440" tIns="45720" bIns="45720" anchor="t">
            <a:noAutofit/>
          </a:bodyPr>
          <a:p>
            <a:pPr algn="ctr">
              <a:lnSpc>
                <a:spcPct val="100000"/>
              </a:lnSpc>
              <a:tabLst>
                <a:tab algn="l" pos="0"/>
              </a:tabLst>
            </a:pPr>
            <a:endParaRPr b="0" lang="en-GB" sz="2000" spc="-1" strike="noStrike">
              <a:solidFill>
                <a:srgbClr val="ffffff"/>
              </a:solidFill>
              <a:latin typeface="Arial"/>
            </a:endParaRPr>
          </a:p>
          <a:p>
            <a:pPr algn="ctr">
              <a:lnSpc>
                <a:spcPct val="100000"/>
              </a:lnSpc>
              <a:tabLst>
                <a:tab algn="l" pos="0"/>
              </a:tabLst>
            </a:pPr>
            <a:r>
              <a:rPr b="0" lang="en-GB" sz="2000" spc="80" strike="noStrike">
                <a:solidFill>
                  <a:schemeClr val="lt1"/>
                </a:solidFill>
                <a:latin typeface="Arial"/>
              </a:rPr>
              <a:t>BioRTC Summer School</a:t>
            </a:r>
            <a:endParaRPr b="0" lang="en-GB" sz="2000" spc="-1" strike="noStrike">
              <a:solidFill>
                <a:srgbClr val="ffffff"/>
              </a:solidFill>
              <a:latin typeface="Arial"/>
            </a:endParaRPr>
          </a:p>
          <a:p>
            <a:pPr algn="ctr">
              <a:lnSpc>
                <a:spcPct val="100000"/>
              </a:lnSpc>
              <a:tabLst>
                <a:tab algn="l" pos="0"/>
              </a:tabLst>
            </a:pPr>
            <a:r>
              <a:rPr b="0" lang="en-GB" sz="2000" spc="80" strike="noStrike">
                <a:solidFill>
                  <a:schemeClr val="lt1"/>
                </a:solidFill>
                <a:latin typeface="Arial"/>
              </a:rPr>
              <a:t>05/08/2024</a:t>
            </a:r>
            <a:endParaRPr b="0" lang="en-GB" sz="2000" spc="-1" strike="noStrike">
              <a:solidFill>
                <a:srgbClr val="ffffff"/>
              </a:solidFill>
              <a:latin typeface="Arial"/>
            </a:endParaRPr>
          </a:p>
          <a:p>
            <a:pPr algn="ctr">
              <a:lnSpc>
                <a:spcPct val="100000"/>
              </a:lnSpc>
              <a:tabLst>
                <a:tab algn="l" pos="0"/>
              </a:tabLst>
            </a:pPr>
            <a:r>
              <a:rPr b="0" lang="en-GB" sz="1800" spc="80" strike="noStrike">
                <a:solidFill>
                  <a:schemeClr val="lt1"/>
                </a:solidFill>
                <a:latin typeface="Arial"/>
              </a:rPr>
              <a:t>Dr. Andre M Chagas</a:t>
            </a:r>
            <a:endParaRPr b="0" lang="en-GB" sz="1800" spc="-1" strike="noStrike">
              <a:solidFill>
                <a:srgbClr val="ffffff"/>
              </a:solidFill>
              <a:latin typeface="Arial"/>
            </a:endParaRPr>
          </a:p>
          <a:p>
            <a:pPr algn="ctr">
              <a:lnSpc>
                <a:spcPct val="100000"/>
              </a:lnSpc>
              <a:tabLst>
                <a:tab algn="l" pos="0"/>
              </a:tabLst>
            </a:pPr>
            <a:r>
              <a:rPr b="0" lang="en-GB" sz="1800" spc="80" strike="noStrike">
                <a:solidFill>
                  <a:schemeClr val="lt1"/>
                </a:solidFill>
                <a:latin typeface="Arial"/>
              </a:rPr>
              <a:t>Lecturer in Open Science &amp; Scientific Officer</a:t>
            </a:r>
            <a:endParaRPr b="0" lang="en-GB" sz="1800" spc="-1" strike="noStrike">
              <a:solidFill>
                <a:srgbClr val="ffffff"/>
              </a:solidFill>
              <a:latin typeface="Arial"/>
            </a:endParaRPr>
          </a:p>
        </p:txBody>
      </p:sp>
      <p:sp>
        <p:nvSpPr>
          <p:cNvPr id="866" name="PlaceHolder 2"/>
          <p:cNvSpPr>
            <a:spLocks noGrp="1"/>
          </p:cNvSpPr>
          <p:nvPr>
            <p:ph type="title"/>
          </p:nvPr>
        </p:nvSpPr>
        <p:spPr>
          <a:xfrm>
            <a:off x="1523880" y="1009800"/>
            <a:ext cx="9143640" cy="1598400"/>
          </a:xfrm>
          <a:prstGeom prst="rect">
            <a:avLst/>
          </a:prstGeom>
          <a:noFill/>
          <a:ln w="0">
            <a:noFill/>
          </a:ln>
        </p:spPr>
        <p:txBody>
          <a:bodyPr lIns="91440" rIns="91440" tIns="45720" bIns="45720" anchor="b">
            <a:normAutofit/>
          </a:bodyPr>
          <a:p>
            <a:pPr indent="0" algn="ctr" defTabSz="685800">
              <a:lnSpc>
                <a:spcPct val="90000"/>
              </a:lnSpc>
              <a:buNone/>
            </a:pPr>
            <a:r>
              <a:rPr b="0" lang="en-GB" sz="6000" spc="-1" strike="noStrike">
                <a:solidFill>
                  <a:schemeClr val="lt1"/>
                </a:solidFill>
                <a:latin typeface="Georgia"/>
              </a:rPr>
              <a:t>Intro to Open Science</a:t>
            </a:r>
            <a:endParaRPr b="0" lang="en-GB" sz="6000" spc="-1" strike="noStrike">
              <a:solidFill>
                <a:schemeClr val="dk1"/>
              </a:solidFill>
              <a:latin typeface="Arial"/>
            </a:endParaRPr>
          </a:p>
        </p:txBody>
      </p:sp>
      <p:sp>
        <p:nvSpPr>
          <p:cNvPr id="867" name="TextBox 1"/>
          <p:cNvSpPr/>
          <p:nvPr/>
        </p:nvSpPr>
        <p:spPr>
          <a:xfrm>
            <a:off x="3834360" y="6440040"/>
            <a:ext cx="4514400" cy="341280"/>
          </a:xfrm>
          <a:prstGeom prst="rect">
            <a:avLst/>
          </a:prstGeom>
          <a:noFill/>
          <a:ln w="0">
            <a:noFill/>
          </a:ln>
        </p:spPr>
        <p:style>
          <a:lnRef idx="0"/>
          <a:fillRef idx="0"/>
          <a:effectRef idx="0"/>
          <a:fontRef idx="minor"/>
        </p:style>
        <p:txBody>
          <a:bodyPr numCol="1" spcCol="0" horzOverflow="overflow" anchor="t">
            <a:spAutoFit/>
          </a:bodyPr>
          <a:p>
            <a:pPr algn="ctr" defTabSz="914400">
              <a:lnSpc>
                <a:spcPct val="90000"/>
              </a:lnSpc>
              <a:spcBef>
                <a:spcPts val="751"/>
              </a:spcBef>
            </a:pPr>
            <a:endParaRPr b="0" lang="en-GB" sz="1800" spc="-1" strike="noStrike">
              <a:solidFill>
                <a:schemeClr val="lt1"/>
              </a:solidFill>
              <a:latin typeface="Arial"/>
              <a:ea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6" name="PlaceHolder 1"/>
          <p:cNvSpPr>
            <a:spLocks noGrp="1"/>
          </p:cNvSpPr>
          <p:nvPr>
            <p:ph/>
          </p:nvPr>
        </p:nvSpPr>
        <p:spPr>
          <a:xfrm>
            <a:off x="6167520" y="1770840"/>
            <a:ext cx="5328720" cy="3745440"/>
          </a:xfrm>
          <a:prstGeom prst="rect">
            <a:avLst/>
          </a:prstGeom>
          <a:noFill/>
          <a:ln w="0">
            <a:noFill/>
          </a:ln>
        </p:spPr>
        <p:txBody>
          <a:bodyPr lIns="90000" rIns="90000" tIns="2304000" bIns="45000" anchor="t">
            <a:noAutofit/>
          </a:bodyPr>
          <a:p>
            <a:pPr indent="0">
              <a:lnSpc>
                <a:spcPct val="90000"/>
              </a:lnSpc>
              <a:spcBef>
                <a:spcPts val="1417"/>
              </a:spcBef>
              <a:buNone/>
            </a:pPr>
            <a:endParaRPr b="0" lang="en-GB" sz="1350" spc="-1" strike="noStrike">
              <a:solidFill>
                <a:schemeClr val="lt2"/>
              </a:solidFill>
              <a:latin typeface="Arial"/>
            </a:endParaRPr>
          </a:p>
        </p:txBody>
      </p:sp>
      <p:sp>
        <p:nvSpPr>
          <p:cNvPr id="927" name="PlaceHolder 2"/>
          <p:cNvSpPr>
            <a:spLocks noGrp="1"/>
          </p:cNvSpPr>
          <p:nvPr>
            <p:ph/>
          </p:nvPr>
        </p:nvSpPr>
        <p:spPr>
          <a:xfrm>
            <a:off x="667800" y="1771560"/>
            <a:ext cx="5362560" cy="3729240"/>
          </a:xfrm>
          <a:prstGeom prst="rect">
            <a:avLst/>
          </a:prstGeom>
          <a:noFill/>
          <a:ln w="0">
            <a:noFill/>
          </a:ln>
        </p:spPr>
        <p:txBody>
          <a:bodyPr numCol="1" spcCol="0" lIns="91440" rIns="91440" tIns="45720" bIns="45720" anchor="t">
            <a:normAutofit/>
          </a:bodyPr>
          <a:p>
            <a:pPr indent="0" defTabSz="685800">
              <a:lnSpc>
                <a:spcPct val="110000"/>
              </a:lnSpc>
              <a:spcBef>
                <a:spcPts val="751"/>
              </a:spcBef>
              <a:buNone/>
              <a:tabLst>
                <a:tab algn="l" pos="0"/>
              </a:tabLst>
            </a:pPr>
            <a:r>
              <a:rPr b="0" lang="en-GB" sz="2000" spc="-1" strike="noStrike">
                <a:solidFill>
                  <a:srgbClr val="1a3f82"/>
                </a:solidFill>
                <a:latin typeface="Arial"/>
              </a:rPr>
              <a:t>DEMO</a:t>
            </a:r>
            <a:endParaRPr b="0" lang="en-GB" sz="2000" spc="-1" strike="noStrike">
              <a:solidFill>
                <a:schemeClr val="dk1"/>
              </a:solidFill>
              <a:latin typeface="Arial"/>
            </a:endParaRPr>
          </a:p>
        </p:txBody>
      </p:sp>
      <p:sp>
        <p:nvSpPr>
          <p:cNvPr id="928" name="PlaceHolder 3"/>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Preprint</a:t>
            </a:r>
            <a:endParaRPr b="0" lang="en-GB" sz="5000" spc="-1" strike="noStrike">
              <a:solidFill>
                <a:schemeClr val="dk1"/>
              </a:solidFill>
              <a:latin typeface="Arial"/>
            </a:endParaRPr>
          </a:p>
        </p:txBody>
      </p:sp>
      <p:pic>
        <p:nvPicPr>
          <p:cNvPr id="929" name="" descr=""/>
          <p:cNvPicPr/>
          <p:nvPr/>
        </p:nvPicPr>
        <p:blipFill>
          <a:blip r:embed="rId1"/>
          <a:stretch/>
        </p:blipFill>
        <p:spPr>
          <a:xfrm>
            <a:off x="57240" y="1675080"/>
            <a:ext cx="12002760" cy="480492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0"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Preprints</a:t>
            </a:r>
            <a:endParaRPr b="0" lang="en-GB" sz="5000" spc="-1" strike="noStrike">
              <a:solidFill>
                <a:schemeClr val="dk1"/>
              </a:solidFill>
              <a:latin typeface="Arial"/>
            </a:endParaRPr>
          </a:p>
        </p:txBody>
      </p:sp>
      <p:pic>
        <p:nvPicPr>
          <p:cNvPr id="931" name="Picture 6" descr="A group of logos on a black background&#10;&#10;Description automatically generated"/>
          <p:cNvPicPr/>
          <p:nvPr/>
        </p:nvPicPr>
        <p:blipFill>
          <a:blip r:embed="rId1"/>
          <a:stretch/>
        </p:blipFill>
        <p:spPr>
          <a:xfrm>
            <a:off x="710640" y="2022120"/>
            <a:ext cx="10759320" cy="3370320"/>
          </a:xfrm>
          <a:prstGeom prst="rect">
            <a:avLst/>
          </a:prstGeom>
          <a:ln w="0">
            <a:noFill/>
          </a:ln>
        </p:spPr>
      </p:pic>
      <p:pic>
        <p:nvPicPr>
          <p:cNvPr id="932" name="Picture 7" descr="A green text on a black background&#10;&#10;Description automatically generated"/>
          <p:cNvPicPr/>
          <p:nvPr/>
        </p:nvPicPr>
        <p:blipFill>
          <a:blip r:embed="rId2"/>
          <a:stretch/>
        </p:blipFill>
        <p:spPr>
          <a:xfrm>
            <a:off x="8745480" y="4365720"/>
            <a:ext cx="2525760" cy="1026000"/>
          </a:xfrm>
          <a:prstGeom prst="rect">
            <a:avLst/>
          </a:prstGeom>
          <a:ln w="0">
            <a:noFill/>
          </a:ln>
        </p:spPr>
      </p:pic>
      <p:pic>
        <p:nvPicPr>
          <p:cNvPr id="933" name="Picture 8" descr="A black background with red and blue text&#10;&#10;Description automatically generated"/>
          <p:cNvPicPr/>
          <p:nvPr/>
        </p:nvPicPr>
        <p:blipFill>
          <a:blip r:embed="rId3"/>
          <a:stretch/>
        </p:blipFill>
        <p:spPr>
          <a:xfrm>
            <a:off x="1435320" y="5392080"/>
            <a:ext cx="9048240" cy="713880"/>
          </a:xfrm>
          <a:prstGeom prst="rect">
            <a:avLst/>
          </a:prstGeom>
          <a:ln w="0">
            <a:noFill/>
          </a:ln>
        </p:spPr>
      </p:pic>
      <p:pic>
        <p:nvPicPr>
          <p:cNvPr id="934" name="Picture 1" descr="A screenshot of a social media post&#10;&#10;Description automatically generated"/>
          <p:cNvPicPr/>
          <p:nvPr/>
        </p:nvPicPr>
        <p:blipFill>
          <a:blip r:embed="rId4"/>
          <a:stretch/>
        </p:blipFill>
        <p:spPr>
          <a:xfrm>
            <a:off x="2446200" y="280800"/>
            <a:ext cx="7038000" cy="629568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35" name="Content Placeholder 4" descr="A close-up of a blue background&#10;&#10;Description automatically generated"/>
          <p:cNvPicPr/>
          <p:nvPr/>
        </p:nvPicPr>
        <p:blipFill>
          <a:blip r:embed="rId1"/>
          <a:stretch/>
        </p:blipFill>
        <p:spPr>
          <a:xfrm>
            <a:off x="1499040" y="2151000"/>
            <a:ext cx="9061560" cy="3341880"/>
          </a:xfrm>
          <a:prstGeom prst="rect">
            <a:avLst/>
          </a:prstGeom>
          <a:ln w="0">
            <a:noFill/>
          </a:ln>
        </p:spPr>
      </p:pic>
      <p:sp>
        <p:nvSpPr>
          <p:cNvPr id="936" name="PlaceHolder 1"/>
          <p:cNvSpPr>
            <a:spLocks noGrp="1"/>
          </p:cNvSpPr>
          <p:nvPr>
            <p:ph/>
          </p:nvPr>
        </p:nvSpPr>
        <p:spPr>
          <a:xfrm>
            <a:off x="667800" y="1771560"/>
            <a:ext cx="5362560" cy="3729240"/>
          </a:xfrm>
          <a:prstGeom prst="rect">
            <a:avLst/>
          </a:prstGeom>
          <a:noFill/>
          <a:ln w="0">
            <a:noFill/>
          </a:ln>
        </p:spPr>
        <p:txBody>
          <a:bodyPr numCol="1" spcCol="0" lIns="90000" rIns="90000" tIns="45000" bIns="45000" anchor="t">
            <a:noAutofit/>
          </a:bodyPr>
          <a:p>
            <a:pPr indent="0">
              <a:lnSpc>
                <a:spcPct val="90000"/>
              </a:lnSpc>
              <a:spcBef>
                <a:spcPts val="1417"/>
              </a:spcBef>
              <a:buNone/>
            </a:pPr>
            <a:endParaRPr b="0" lang="en-GB" sz="2000" spc="-1" strike="noStrike">
              <a:solidFill>
                <a:srgbClr val="1a3f82"/>
              </a:solidFill>
              <a:latin typeface="Arial"/>
            </a:endParaRPr>
          </a:p>
        </p:txBody>
      </p:sp>
      <p:sp>
        <p:nvSpPr>
          <p:cNvPr id="937" name="PlaceHolder 2"/>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Pre registration</a:t>
            </a:r>
            <a:endParaRPr b="0" lang="en-GB" sz="5000" spc="-1" strike="noStrike">
              <a:solidFill>
                <a:schemeClr val="dk1"/>
              </a:solidFill>
              <a:latin typeface="Arial"/>
            </a:endParaRPr>
          </a:p>
        </p:txBody>
      </p:sp>
      <p:sp>
        <p:nvSpPr>
          <p:cNvPr id="938" name="TextBox 5"/>
          <p:cNvSpPr/>
          <p:nvPr/>
        </p:nvSpPr>
        <p:spPr>
          <a:xfrm>
            <a:off x="1499760" y="5508360"/>
            <a:ext cx="4852080" cy="365400"/>
          </a:xfrm>
          <a:prstGeom prst="rect">
            <a:avLst/>
          </a:prstGeom>
          <a:noFill/>
          <a:ln w="0">
            <a:noFill/>
          </a:ln>
        </p:spPr>
        <p:style>
          <a:lnRef idx="0"/>
          <a:fillRef idx="0"/>
          <a:effectRef idx="0"/>
          <a:fontRef idx="minor"/>
        </p:style>
        <p:txBody>
          <a:bodyPr numCol="1" spcCol="0" horzOverflow="overflow" anchor="t">
            <a:spAutoFit/>
          </a:bodyPr>
          <a:p>
            <a:pPr defTabSz="914400">
              <a:lnSpc>
                <a:spcPct val="100000"/>
              </a:lnSpc>
            </a:pPr>
            <a:r>
              <a:rPr b="0" lang="en-GB" sz="1800" spc="-1" strike="noStrike">
                <a:solidFill>
                  <a:schemeClr val="dk1"/>
                </a:solidFill>
                <a:latin typeface="Arial"/>
              </a:rPr>
              <a:t>https://plos.org/open-science/preregistration/</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9" name="PlaceHolder 1"/>
          <p:cNvSpPr>
            <a:spLocks noGrp="1"/>
          </p:cNvSpPr>
          <p:nvPr>
            <p:ph/>
          </p:nvPr>
        </p:nvSpPr>
        <p:spPr>
          <a:xfrm>
            <a:off x="4578120" y="6602400"/>
            <a:ext cx="5666040" cy="590760"/>
          </a:xfrm>
          <a:prstGeom prst="rect">
            <a:avLst/>
          </a:prstGeom>
          <a:noFill/>
          <a:ln w="0">
            <a:noFill/>
          </a:ln>
        </p:spPr>
        <p:txBody>
          <a:bodyPr numCol="1" spcCol="0" lIns="91440" rIns="91440" tIns="45720" bIns="45720" anchor="t">
            <a:noAutofit/>
          </a:bodyPr>
          <a:p>
            <a:pPr indent="0" defTabSz="685800">
              <a:lnSpc>
                <a:spcPct val="110000"/>
              </a:lnSpc>
              <a:spcBef>
                <a:spcPts val="751"/>
              </a:spcBef>
              <a:buNone/>
              <a:tabLst>
                <a:tab algn="l" pos="0"/>
              </a:tabLst>
            </a:pPr>
            <a:r>
              <a:rPr b="0" lang="en-GB" sz="1000" spc="-1" strike="noStrike">
                <a:solidFill>
                  <a:srgbClr val="1a3f82"/>
                </a:solidFill>
                <a:latin typeface="Arial"/>
                <a:ea typeface="Arial"/>
              </a:rPr>
              <a:t>Photo by </a:t>
            </a:r>
            <a:r>
              <a:rPr b="0" lang="en-GB" sz="1000" spc="-1" strike="noStrike" u="sng">
                <a:solidFill>
                  <a:srgbClr val="169acf"/>
                </a:solidFill>
                <a:uFillTx/>
                <a:latin typeface="Arial"/>
                <a:ea typeface="Arial"/>
                <a:hlinkClick r:id="rId1"/>
              </a:rPr>
              <a:t>National Cancer Institute</a:t>
            </a:r>
            <a:r>
              <a:rPr b="0" lang="en-GB" sz="1000" spc="-1" strike="noStrike">
                <a:solidFill>
                  <a:srgbClr val="1a3f82"/>
                </a:solidFill>
                <a:latin typeface="Arial"/>
                <a:ea typeface="Arial"/>
              </a:rPr>
              <a:t> on </a:t>
            </a:r>
            <a:r>
              <a:rPr b="0" lang="en-GB" sz="1000" spc="-1" strike="noStrike" u="sng">
                <a:solidFill>
                  <a:srgbClr val="169acf"/>
                </a:solidFill>
                <a:uFillTx/>
                <a:latin typeface="Arial"/>
                <a:ea typeface="Arial"/>
                <a:hlinkClick r:id="rId2"/>
              </a:rPr>
              <a:t>Unsplash</a:t>
            </a:r>
            <a:endParaRPr b="0" lang="en-GB" sz="1000" spc="-1" strike="noStrike">
              <a:solidFill>
                <a:schemeClr val="dk1"/>
              </a:solidFill>
              <a:latin typeface="Arial"/>
            </a:endParaRPr>
          </a:p>
          <a:p>
            <a:pPr indent="0" defTabSz="685800">
              <a:lnSpc>
                <a:spcPct val="110000"/>
              </a:lnSpc>
              <a:spcBef>
                <a:spcPts val="751"/>
              </a:spcBef>
              <a:buNone/>
              <a:tabLst>
                <a:tab algn="l" pos="0"/>
              </a:tabLst>
            </a:pPr>
            <a:endParaRPr b="0" lang="en-GB" sz="2000" spc="-1" strike="noStrike">
              <a:solidFill>
                <a:schemeClr val="dk1"/>
              </a:solidFill>
              <a:latin typeface="Arial"/>
            </a:endParaRPr>
          </a:p>
        </p:txBody>
      </p:sp>
      <p:sp>
        <p:nvSpPr>
          <p:cNvPr id="940" name="PlaceHolder 2"/>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 Methods</a:t>
            </a:r>
            <a:endParaRPr b="0" lang="en-GB" sz="5000" spc="-1" strike="noStrike">
              <a:solidFill>
                <a:schemeClr val="dk1"/>
              </a:solidFill>
              <a:latin typeface="Arial"/>
            </a:endParaRPr>
          </a:p>
        </p:txBody>
      </p:sp>
      <p:pic>
        <p:nvPicPr>
          <p:cNvPr id="941" name="Picture 5" descr=""/>
          <p:cNvPicPr/>
          <p:nvPr/>
        </p:nvPicPr>
        <p:blipFill>
          <a:blip r:embed="rId3"/>
          <a:stretch/>
        </p:blipFill>
        <p:spPr>
          <a:xfrm>
            <a:off x="2265840" y="1522440"/>
            <a:ext cx="7674120" cy="512100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2" name="PlaceHolder 1"/>
          <p:cNvSpPr>
            <a:spLocks noGrp="1"/>
          </p:cNvSpPr>
          <p:nvPr>
            <p:ph/>
          </p:nvPr>
        </p:nvSpPr>
        <p:spPr>
          <a:xfrm>
            <a:off x="667800" y="1771560"/>
            <a:ext cx="5362560" cy="3729240"/>
          </a:xfrm>
          <a:prstGeom prst="rect">
            <a:avLst/>
          </a:prstGeom>
          <a:noFill/>
          <a:ln w="0">
            <a:noFill/>
          </a:ln>
        </p:spPr>
        <p:txBody>
          <a:bodyPr numCol="1" spcCol="0" lIns="90000" rIns="90000" tIns="45000" bIns="45000" anchor="t">
            <a:noAutofit/>
          </a:bodyPr>
          <a:p>
            <a:pPr indent="0">
              <a:lnSpc>
                <a:spcPct val="90000"/>
              </a:lnSpc>
              <a:spcBef>
                <a:spcPts val="1417"/>
              </a:spcBef>
              <a:buNone/>
            </a:pPr>
            <a:endParaRPr b="0" lang="en-GB" sz="2000" spc="-1" strike="noStrike">
              <a:solidFill>
                <a:srgbClr val="1a3f82"/>
              </a:solidFill>
              <a:latin typeface="Arial"/>
            </a:endParaRPr>
          </a:p>
        </p:txBody>
      </p:sp>
      <p:sp>
        <p:nvSpPr>
          <p:cNvPr id="943" name="PlaceHolder 2"/>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 Methods</a:t>
            </a:r>
            <a:endParaRPr b="0" lang="en-GB" sz="5000" spc="-1" strike="noStrike">
              <a:solidFill>
                <a:schemeClr val="dk1"/>
              </a:solidFill>
              <a:latin typeface="Arial"/>
            </a:endParaRPr>
          </a:p>
        </p:txBody>
      </p:sp>
      <p:pic>
        <p:nvPicPr>
          <p:cNvPr id="944" name="" descr=""/>
          <p:cNvPicPr/>
          <p:nvPr/>
        </p:nvPicPr>
        <p:blipFill>
          <a:blip r:embed="rId1"/>
          <a:srcRect l="7606" t="31373" r="53309" b="49154"/>
          <a:stretch/>
        </p:blipFill>
        <p:spPr>
          <a:xfrm>
            <a:off x="2025720" y="2756880"/>
            <a:ext cx="7514280" cy="210312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5" name="PlaceHolder 1"/>
          <p:cNvSpPr>
            <a:spLocks noGrp="1"/>
          </p:cNvSpPr>
          <p:nvPr>
            <p:ph/>
          </p:nvPr>
        </p:nvSpPr>
        <p:spPr>
          <a:xfrm>
            <a:off x="667800" y="1771560"/>
            <a:ext cx="5362560" cy="3729240"/>
          </a:xfrm>
          <a:prstGeom prst="rect">
            <a:avLst/>
          </a:prstGeom>
          <a:noFill/>
          <a:ln w="0">
            <a:noFill/>
          </a:ln>
        </p:spPr>
        <p:txBody>
          <a:bodyPr numCol="1" spcCol="0" lIns="90000" rIns="90000" tIns="45000" bIns="45000" anchor="t">
            <a:noAutofit/>
          </a:bodyPr>
          <a:p>
            <a:pPr indent="0">
              <a:lnSpc>
                <a:spcPct val="90000"/>
              </a:lnSpc>
              <a:spcBef>
                <a:spcPts val="1417"/>
              </a:spcBef>
              <a:buNone/>
            </a:pPr>
            <a:endParaRPr b="0" lang="en-GB" sz="2000" spc="-1" strike="noStrike">
              <a:solidFill>
                <a:srgbClr val="1a3f82"/>
              </a:solidFill>
              <a:latin typeface="Arial"/>
            </a:endParaRPr>
          </a:p>
        </p:txBody>
      </p:sp>
      <p:sp>
        <p:nvSpPr>
          <p:cNvPr id="946" name="PlaceHolder 2"/>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 Methods</a:t>
            </a:r>
            <a:endParaRPr b="0" lang="en-GB" sz="5000" spc="-1" strike="noStrike">
              <a:solidFill>
                <a:schemeClr val="dk1"/>
              </a:solidFill>
              <a:latin typeface="Arial"/>
            </a:endParaRPr>
          </a:p>
        </p:txBody>
      </p:sp>
      <p:pic>
        <p:nvPicPr>
          <p:cNvPr id="947" name="" descr=""/>
          <p:cNvPicPr/>
          <p:nvPr/>
        </p:nvPicPr>
        <p:blipFill>
          <a:blip r:embed="rId1"/>
          <a:srcRect l="7606" t="31373" r="53309" b="49154"/>
          <a:stretch/>
        </p:blipFill>
        <p:spPr>
          <a:xfrm>
            <a:off x="2025720" y="2756880"/>
            <a:ext cx="7514280" cy="2103120"/>
          </a:xfrm>
          <a:prstGeom prst="rect">
            <a:avLst/>
          </a:prstGeom>
          <a:ln w="0">
            <a:noFill/>
          </a:ln>
        </p:spPr>
      </p:pic>
      <p:pic>
        <p:nvPicPr>
          <p:cNvPr id="948" name="" descr=""/>
          <p:cNvPicPr/>
          <p:nvPr/>
        </p:nvPicPr>
        <p:blipFill>
          <a:blip r:embed="rId2"/>
          <a:stretch/>
        </p:blipFill>
        <p:spPr>
          <a:xfrm>
            <a:off x="3857040" y="1800000"/>
            <a:ext cx="4422960" cy="420012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9" name="PlaceHolder 1"/>
          <p:cNvSpPr>
            <a:spLocks noGrp="1"/>
          </p:cNvSpPr>
          <p:nvPr>
            <p:ph type="title"/>
          </p:nvPr>
        </p:nvSpPr>
        <p:spPr>
          <a:xfrm>
            <a:off x="790200" y="282960"/>
            <a:ext cx="10611000" cy="779760"/>
          </a:xfrm>
          <a:prstGeom prst="rect">
            <a:avLst/>
          </a:prstGeom>
          <a:noFill/>
          <a:ln w="0">
            <a:noFill/>
          </a:ln>
        </p:spPr>
        <p:txBody>
          <a:bodyPr lIns="0" rIns="0" tIns="0" bIns="0" anchor="ctr">
            <a:noAutofit/>
          </a:bodyPr>
          <a:p>
            <a:pPr indent="0" algn="ctr">
              <a:buNone/>
            </a:pPr>
            <a:r>
              <a:rPr b="0" lang="en-GB" sz="5000" spc="-1" strike="noStrike">
                <a:solidFill>
                  <a:srgbClr val="ffffff"/>
                </a:solidFill>
                <a:latin typeface="Georgia"/>
              </a:rPr>
              <a:t>Open Software</a:t>
            </a:r>
            <a:endParaRPr b="0" lang="en-GB" sz="5000" spc="-1" strike="noStrike">
              <a:solidFill>
                <a:srgbClr val="ffffff"/>
              </a:solidFill>
              <a:latin typeface="Georgia"/>
            </a:endParaRPr>
          </a:p>
        </p:txBody>
      </p:sp>
      <p:pic>
        <p:nvPicPr>
          <p:cNvPr id="950" name="" descr=""/>
          <p:cNvPicPr/>
          <p:nvPr/>
        </p:nvPicPr>
        <p:blipFill>
          <a:blip r:embed="rId1"/>
          <a:stretch/>
        </p:blipFill>
        <p:spPr>
          <a:xfrm>
            <a:off x="6840000" y="1800000"/>
            <a:ext cx="4896720" cy="3878280"/>
          </a:xfrm>
          <a:prstGeom prst="rect">
            <a:avLst/>
          </a:prstGeom>
          <a:ln w="0">
            <a:noFill/>
          </a:ln>
        </p:spPr>
      </p:pic>
      <p:pic>
        <p:nvPicPr>
          <p:cNvPr id="951" name="" descr=""/>
          <p:cNvPicPr/>
          <p:nvPr/>
        </p:nvPicPr>
        <p:blipFill>
          <a:blip r:embed="rId2"/>
          <a:stretch/>
        </p:blipFill>
        <p:spPr>
          <a:xfrm>
            <a:off x="360000" y="180000"/>
            <a:ext cx="3240000" cy="1483920"/>
          </a:xfrm>
          <a:prstGeom prst="rect">
            <a:avLst/>
          </a:prstGeom>
          <a:ln w="0">
            <a:noFill/>
          </a:ln>
        </p:spPr>
      </p:pic>
      <p:pic>
        <p:nvPicPr>
          <p:cNvPr id="952" name="" descr=""/>
          <p:cNvPicPr/>
          <p:nvPr/>
        </p:nvPicPr>
        <p:blipFill>
          <a:blip r:embed="rId3"/>
          <a:stretch/>
        </p:blipFill>
        <p:spPr>
          <a:xfrm>
            <a:off x="540000" y="1800000"/>
            <a:ext cx="5040720" cy="378000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3" name="PlaceHolder 1"/>
          <p:cNvSpPr>
            <a:spLocks noGrp="1"/>
          </p:cNvSpPr>
          <p:nvPr>
            <p:ph type="title"/>
          </p:nvPr>
        </p:nvSpPr>
        <p:spPr>
          <a:xfrm>
            <a:off x="790200" y="282960"/>
            <a:ext cx="10611000" cy="779760"/>
          </a:xfrm>
          <a:prstGeom prst="rect">
            <a:avLst/>
          </a:prstGeom>
          <a:noFill/>
          <a:ln w="0">
            <a:noFill/>
          </a:ln>
        </p:spPr>
        <p:txBody>
          <a:bodyPr lIns="0" rIns="0" tIns="0" bIns="0" anchor="ctr">
            <a:noAutofit/>
          </a:bodyPr>
          <a:p>
            <a:pPr indent="0" algn="ctr">
              <a:buNone/>
            </a:pPr>
            <a:r>
              <a:rPr b="0" lang="en-GB" sz="5000" spc="-1" strike="noStrike">
                <a:solidFill>
                  <a:srgbClr val="ffffff"/>
                </a:solidFill>
                <a:latin typeface="Georgia"/>
              </a:rPr>
              <a:t>Open Software</a:t>
            </a:r>
            <a:endParaRPr b="0" lang="en-GB" sz="5000" spc="-1" strike="noStrike">
              <a:solidFill>
                <a:srgbClr val="ffffff"/>
              </a:solidFill>
              <a:latin typeface="Georgia"/>
            </a:endParaRPr>
          </a:p>
        </p:txBody>
      </p:sp>
      <p:sp>
        <p:nvSpPr>
          <p:cNvPr id="954" name="PlaceHolder 2"/>
          <p:cNvSpPr>
            <a:spLocks noGrp="1"/>
          </p:cNvSpPr>
          <p:nvPr>
            <p:ph/>
          </p:nvPr>
        </p:nvSpPr>
        <p:spPr>
          <a:xfrm>
            <a:off x="6161400" y="1771560"/>
            <a:ext cx="5362560" cy="3729240"/>
          </a:xfrm>
          <a:prstGeom prst="rect">
            <a:avLst/>
          </a:prstGeom>
          <a:noFill/>
          <a:ln w="0">
            <a:noFill/>
          </a:ln>
        </p:spPr>
        <p:txBody>
          <a:bodyPr lIns="0" rIns="0" tIns="0" bIns="0" anchor="t">
            <a:normAutofit/>
          </a:bodyPr>
          <a:p>
            <a:pPr indent="0">
              <a:lnSpc>
                <a:spcPct val="90000"/>
              </a:lnSpc>
              <a:spcBef>
                <a:spcPts val="1417"/>
              </a:spcBef>
              <a:buNone/>
            </a:pPr>
            <a:endParaRPr b="0" lang="en-GB" sz="2100" spc="-1" strike="noStrike">
              <a:solidFill>
                <a:schemeClr val="dk1"/>
              </a:solidFill>
              <a:latin typeface="Arial"/>
            </a:endParaRPr>
          </a:p>
        </p:txBody>
      </p:sp>
      <p:pic>
        <p:nvPicPr>
          <p:cNvPr id="955" name="" descr=""/>
          <p:cNvPicPr/>
          <p:nvPr/>
        </p:nvPicPr>
        <p:blipFill>
          <a:blip r:embed="rId1"/>
          <a:stretch/>
        </p:blipFill>
        <p:spPr>
          <a:xfrm>
            <a:off x="187920" y="180000"/>
            <a:ext cx="3592080" cy="1645200"/>
          </a:xfrm>
          <a:prstGeom prst="rect">
            <a:avLst/>
          </a:prstGeom>
          <a:ln w="0">
            <a:noFill/>
          </a:ln>
        </p:spPr>
      </p:pic>
      <p:pic>
        <p:nvPicPr>
          <p:cNvPr id="956" name="" descr=""/>
          <p:cNvPicPr/>
          <p:nvPr/>
        </p:nvPicPr>
        <p:blipFill>
          <a:blip r:embed="rId2"/>
          <a:stretch/>
        </p:blipFill>
        <p:spPr>
          <a:xfrm>
            <a:off x="1981800" y="2221920"/>
            <a:ext cx="8278200" cy="335808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7" name="PlaceHolder 1"/>
          <p:cNvSpPr>
            <a:spLocks noGrp="1"/>
          </p:cNvSpPr>
          <p:nvPr>
            <p:ph type="title"/>
          </p:nvPr>
        </p:nvSpPr>
        <p:spPr>
          <a:xfrm>
            <a:off x="790200" y="282960"/>
            <a:ext cx="10611000" cy="779760"/>
          </a:xfrm>
          <a:prstGeom prst="rect">
            <a:avLst/>
          </a:prstGeom>
          <a:noFill/>
          <a:ln w="0">
            <a:noFill/>
          </a:ln>
        </p:spPr>
        <p:txBody>
          <a:bodyPr lIns="0" rIns="0" tIns="0" bIns="0" anchor="ctr">
            <a:noAutofit/>
          </a:bodyPr>
          <a:p>
            <a:pPr indent="0" algn="ctr">
              <a:buNone/>
            </a:pPr>
            <a:r>
              <a:rPr b="0" lang="en-GB" sz="5000" spc="-1" strike="noStrike">
                <a:solidFill>
                  <a:srgbClr val="ffffff"/>
                </a:solidFill>
                <a:latin typeface="Georgia"/>
              </a:rPr>
              <a:t>Open Software</a:t>
            </a:r>
            <a:endParaRPr b="0" lang="en-GB" sz="5000" spc="-1" strike="noStrike">
              <a:solidFill>
                <a:srgbClr val="ffffff"/>
              </a:solidFill>
              <a:latin typeface="Georgia"/>
            </a:endParaRPr>
          </a:p>
        </p:txBody>
      </p:sp>
      <p:sp>
        <p:nvSpPr>
          <p:cNvPr id="958" name="PlaceHolder 2"/>
          <p:cNvSpPr>
            <a:spLocks noGrp="1"/>
          </p:cNvSpPr>
          <p:nvPr>
            <p:ph/>
          </p:nvPr>
        </p:nvSpPr>
        <p:spPr>
          <a:xfrm>
            <a:off x="6161400" y="1771560"/>
            <a:ext cx="5362560" cy="3729240"/>
          </a:xfrm>
          <a:prstGeom prst="rect">
            <a:avLst/>
          </a:prstGeom>
          <a:noFill/>
          <a:ln w="0">
            <a:noFill/>
          </a:ln>
        </p:spPr>
        <p:txBody>
          <a:bodyPr lIns="0" rIns="0" tIns="0" bIns="0" anchor="t">
            <a:normAutofit/>
          </a:bodyPr>
          <a:p>
            <a:pPr indent="0">
              <a:lnSpc>
                <a:spcPct val="90000"/>
              </a:lnSpc>
              <a:spcBef>
                <a:spcPts val="1417"/>
              </a:spcBef>
              <a:buNone/>
            </a:pPr>
            <a:endParaRPr b="0" lang="en-GB" sz="2100" spc="-1" strike="noStrike">
              <a:solidFill>
                <a:schemeClr val="dk1"/>
              </a:solidFill>
              <a:latin typeface="Arial"/>
            </a:endParaRPr>
          </a:p>
        </p:txBody>
      </p:sp>
      <p:grpSp>
        <p:nvGrpSpPr>
          <p:cNvPr id="959" name="Group 3"/>
          <p:cNvGrpSpPr/>
          <p:nvPr/>
        </p:nvGrpSpPr>
        <p:grpSpPr>
          <a:xfrm>
            <a:off x="1661400" y="1008360"/>
            <a:ext cx="8958600" cy="5849640"/>
            <a:chOff x="1661400" y="1008360"/>
            <a:chExt cx="8958600" cy="5849640"/>
          </a:xfrm>
        </p:grpSpPr>
        <p:pic>
          <p:nvPicPr>
            <p:cNvPr id="960" name="" descr=""/>
            <p:cNvPicPr/>
            <p:nvPr/>
          </p:nvPicPr>
          <p:blipFill>
            <a:blip r:embed="rId1"/>
            <a:srcRect l="28994" t="14680" r="24802" b="61836"/>
            <a:stretch/>
          </p:blipFill>
          <p:spPr>
            <a:xfrm>
              <a:off x="1661760" y="3722760"/>
              <a:ext cx="2268720" cy="660960"/>
            </a:xfrm>
            <a:prstGeom prst="rect">
              <a:avLst/>
            </a:prstGeom>
            <a:ln w="0">
              <a:noFill/>
            </a:ln>
          </p:spPr>
        </p:pic>
        <p:pic>
          <p:nvPicPr>
            <p:cNvPr id="961" name="" descr=""/>
            <p:cNvPicPr/>
            <p:nvPr/>
          </p:nvPicPr>
          <p:blipFill>
            <a:blip r:embed="rId2"/>
            <a:srcRect l="0" t="0" r="0" b="66156"/>
            <a:stretch/>
          </p:blipFill>
          <p:spPr>
            <a:xfrm>
              <a:off x="1661400" y="3058920"/>
              <a:ext cx="1595880" cy="550440"/>
            </a:xfrm>
            <a:prstGeom prst="rect">
              <a:avLst/>
            </a:prstGeom>
            <a:ln w="0">
              <a:noFill/>
            </a:ln>
          </p:spPr>
        </p:pic>
        <p:pic>
          <p:nvPicPr>
            <p:cNvPr id="962" name="" descr=""/>
            <p:cNvPicPr/>
            <p:nvPr/>
          </p:nvPicPr>
          <p:blipFill>
            <a:blip r:embed="rId3"/>
            <a:srcRect l="0" t="80869" r="0" b="0"/>
            <a:stretch/>
          </p:blipFill>
          <p:spPr>
            <a:xfrm>
              <a:off x="1661400" y="2009160"/>
              <a:ext cx="1654920" cy="271800"/>
            </a:xfrm>
            <a:prstGeom prst="rect">
              <a:avLst/>
            </a:prstGeom>
            <a:ln w="0">
              <a:noFill/>
            </a:ln>
          </p:spPr>
        </p:pic>
        <p:pic>
          <p:nvPicPr>
            <p:cNvPr id="963" name="" descr=""/>
            <p:cNvPicPr/>
            <p:nvPr/>
          </p:nvPicPr>
          <p:blipFill>
            <a:blip r:embed="rId4"/>
            <a:srcRect l="30107" t="26638" r="10801" b="40004"/>
            <a:stretch/>
          </p:blipFill>
          <p:spPr>
            <a:xfrm>
              <a:off x="1661400" y="2394360"/>
              <a:ext cx="1727640" cy="550440"/>
            </a:xfrm>
            <a:prstGeom prst="rect">
              <a:avLst/>
            </a:prstGeom>
            <a:ln w="0">
              <a:noFill/>
            </a:ln>
          </p:spPr>
        </p:pic>
        <p:pic>
          <p:nvPicPr>
            <p:cNvPr id="964" name="" descr=""/>
            <p:cNvPicPr/>
            <p:nvPr/>
          </p:nvPicPr>
          <p:blipFill>
            <a:blip r:embed="rId5"/>
            <a:srcRect l="27732" t="41363" r="60282" b="54641"/>
            <a:stretch/>
          </p:blipFill>
          <p:spPr>
            <a:xfrm>
              <a:off x="1661400" y="1008360"/>
              <a:ext cx="2030040" cy="387360"/>
            </a:xfrm>
            <a:prstGeom prst="rect">
              <a:avLst/>
            </a:prstGeom>
            <a:ln w="0">
              <a:noFill/>
            </a:ln>
          </p:spPr>
        </p:pic>
        <p:pic>
          <p:nvPicPr>
            <p:cNvPr id="965" name="" descr=""/>
            <p:cNvPicPr/>
            <p:nvPr/>
          </p:nvPicPr>
          <p:blipFill>
            <a:blip r:embed="rId6"/>
            <a:srcRect l="16479" t="20025" r="68532" b="75340"/>
            <a:stretch/>
          </p:blipFill>
          <p:spPr>
            <a:xfrm>
              <a:off x="1661400" y="1508400"/>
              <a:ext cx="2160360" cy="382680"/>
            </a:xfrm>
            <a:prstGeom prst="rect">
              <a:avLst/>
            </a:prstGeom>
            <a:ln w="0">
              <a:noFill/>
            </a:ln>
          </p:spPr>
        </p:pic>
        <p:pic>
          <p:nvPicPr>
            <p:cNvPr id="966" name="" descr=""/>
            <p:cNvPicPr/>
            <p:nvPr/>
          </p:nvPicPr>
          <p:blipFill>
            <a:blip r:embed="rId7"/>
            <a:srcRect l="38988" t="38701" r="51284" b="55969"/>
            <a:stretch/>
          </p:blipFill>
          <p:spPr>
            <a:xfrm>
              <a:off x="3872160" y="1008360"/>
              <a:ext cx="1295280" cy="406080"/>
            </a:xfrm>
            <a:prstGeom prst="rect">
              <a:avLst/>
            </a:prstGeom>
            <a:ln w="0">
              <a:noFill/>
            </a:ln>
          </p:spPr>
        </p:pic>
        <p:pic>
          <p:nvPicPr>
            <p:cNvPr id="967" name="" descr=""/>
            <p:cNvPicPr/>
            <p:nvPr/>
          </p:nvPicPr>
          <p:blipFill>
            <a:blip r:embed="rId8"/>
            <a:srcRect l="16479" t="13346" r="64031" b="75984"/>
            <a:stretch/>
          </p:blipFill>
          <p:spPr>
            <a:xfrm>
              <a:off x="3508200" y="2041200"/>
              <a:ext cx="2701440" cy="882360"/>
            </a:xfrm>
            <a:prstGeom prst="rect">
              <a:avLst/>
            </a:prstGeom>
            <a:ln w="0">
              <a:noFill/>
            </a:ln>
          </p:spPr>
        </p:pic>
        <p:pic>
          <p:nvPicPr>
            <p:cNvPr id="968" name="" descr=""/>
            <p:cNvPicPr/>
            <p:nvPr/>
          </p:nvPicPr>
          <p:blipFill>
            <a:blip r:embed="rId9"/>
            <a:stretch/>
          </p:blipFill>
          <p:spPr>
            <a:xfrm>
              <a:off x="5529240" y="5497920"/>
              <a:ext cx="1078920" cy="837360"/>
            </a:xfrm>
            <a:prstGeom prst="rect">
              <a:avLst/>
            </a:prstGeom>
            <a:ln w="0">
              <a:noFill/>
            </a:ln>
          </p:spPr>
        </p:pic>
        <p:pic>
          <p:nvPicPr>
            <p:cNvPr id="969" name="" descr=""/>
            <p:cNvPicPr/>
            <p:nvPr/>
          </p:nvPicPr>
          <p:blipFill>
            <a:blip r:embed="rId10"/>
            <a:srcRect l="8583" t="18342" r="79309" b="73583"/>
            <a:stretch/>
          </p:blipFill>
          <p:spPr>
            <a:xfrm>
              <a:off x="1692000" y="4497480"/>
              <a:ext cx="1440360" cy="550800"/>
            </a:xfrm>
            <a:prstGeom prst="rect">
              <a:avLst/>
            </a:prstGeom>
            <a:ln w="0">
              <a:noFill/>
            </a:ln>
          </p:spPr>
        </p:pic>
        <p:pic>
          <p:nvPicPr>
            <p:cNvPr id="970" name="" descr=""/>
            <p:cNvPicPr/>
            <p:nvPr/>
          </p:nvPicPr>
          <p:blipFill>
            <a:blip r:embed="rId11"/>
            <a:srcRect l="10603" t="31806" r="72741" b="46634"/>
            <a:stretch/>
          </p:blipFill>
          <p:spPr>
            <a:xfrm>
              <a:off x="4596120" y="4497840"/>
              <a:ext cx="1186920" cy="882360"/>
            </a:xfrm>
            <a:prstGeom prst="rect">
              <a:avLst/>
            </a:prstGeom>
            <a:ln w="0">
              <a:noFill/>
            </a:ln>
          </p:spPr>
        </p:pic>
        <p:pic>
          <p:nvPicPr>
            <p:cNvPr id="971" name="" descr=""/>
            <p:cNvPicPr/>
            <p:nvPr/>
          </p:nvPicPr>
          <p:blipFill>
            <a:blip r:embed="rId12"/>
            <a:srcRect l="31321" t="16969" r="30817" b="64158"/>
            <a:stretch/>
          </p:blipFill>
          <p:spPr>
            <a:xfrm>
              <a:off x="1692000" y="5161680"/>
              <a:ext cx="2701440" cy="771480"/>
            </a:xfrm>
            <a:prstGeom prst="rect">
              <a:avLst/>
            </a:prstGeom>
            <a:ln w="0">
              <a:noFill/>
            </a:ln>
          </p:spPr>
        </p:pic>
        <p:pic>
          <p:nvPicPr>
            <p:cNvPr id="972" name="" descr=""/>
            <p:cNvPicPr/>
            <p:nvPr/>
          </p:nvPicPr>
          <p:blipFill>
            <a:blip r:embed="rId13"/>
            <a:srcRect l="15160" t="14277" r="48489" b="67382"/>
            <a:stretch/>
          </p:blipFill>
          <p:spPr>
            <a:xfrm>
              <a:off x="1692720" y="6069240"/>
              <a:ext cx="2701080" cy="781200"/>
            </a:xfrm>
            <a:prstGeom prst="rect">
              <a:avLst/>
            </a:prstGeom>
            <a:ln w="0">
              <a:noFill/>
            </a:ln>
          </p:spPr>
        </p:pic>
        <p:pic>
          <p:nvPicPr>
            <p:cNvPr id="973" name="" descr=""/>
            <p:cNvPicPr/>
            <p:nvPr/>
          </p:nvPicPr>
          <p:blipFill>
            <a:blip r:embed="rId14"/>
            <a:stretch/>
          </p:blipFill>
          <p:spPr>
            <a:xfrm>
              <a:off x="4508640" y="5493600"/>
              <a:ext cx="905040" cy="926280"/>
            </a:xfrm>
            <a:prstGeom prst="rect">
              <a:avLst/>
            </a:prstGeom>
            <a:ln w="0">
              <a:noFill/>
            </a:ln>
          </p:spPr>
        </p:pic>
        <p:pic>
          <p:nvPicPr>
            <p:cNvPr id="974" name="" descr=""/>
            <p:cNvPicPr/>
            <p:nvPr/>
          </p:nvPicPr>
          <p:blipFill>
            <a:blip r:embed="rId15"/>
            <a:srcRect l="51525" t="18337" r="28792" b="70891"/>
            <a:stretch/>
          </p:blipFill>
          <p:spPr>
            <a:xfrm>
              <a:off x="3519000" y="3058200"/>
              <a:ext cx="1890000" cy="593280"/>
            </a:xfrm>
            <a:prstGeom prst="rect">
              <a:avLst/>
            </a:prstGeom>
            <a:ln w="0">
              <a:noFill/>
            </a:ln>
          </p:spPr>
        </p:pic>
        <p:pic>
          <p:nvPicPr>
            <p:cNvPr id="975" name="" descr=""/>
            <p:cNvPicPr/>
            <p:nvPr/>
          </p:nvPicPr>
          <p:blipFill>
            <a:blip r:embed="rId16"/>
            <a:srcRect l="4037" t="13755" r="80823" b="80856"/>
            <a:stretch/>
          </p:blipFill>
          <p:spPr>
            <a:xfrm>
              <a:off x="4024800" y="1508400"/>
              <a:ext cx="2269080" cy="440640"/>
            </a:xfrm>
            <a:prstGeom prst="rect">
              <a:avLst/>
            </a:prstGeom>
            <a:ln w="0">
              <a:noFill/>
            </a:ln>
          </p:spPr>
        </p:pic>
        <p:pic>
          <p:nvPicPr>
            <p:cNvPr id="976" name="" descr=""/>
            <p:cNvPicPr/>
            <p:nvPr/>
          </p:nvPicPr>
          <p:blipFill>
            <a:blip r:embed="rId17"/>
            <a:srcRect l="18967" t="24247" r="71546" b="67672"/>
            <a:stretch/>
          </p:blipFill>
          <p:spPr>
            <a:xfrm>
              <a:off x="3300480" y="4497840"/>
              <a:ext cx="1127160" cy="550440"/>
            </a:xfrm>
            <a:prstGeom prst="rect">
              <a:avLst/>
            </a:prstGeom>
            <a:ln w="0">
              <a:noFill/>
            </a:ln>
          </p:spPr>
        </p:pic>
        <p:pic>
          <p:nvPicPr>
            <p:cNvPr id="977" name="" descr=""/>
            <p:cNvPicPr/>
            <p:nvPr/>
          </p:nvPicPr>
          <p:blipFill>
            <a:blip r:embed="rId18"/>
            <a:srcRect l="8583" t="18337" r="77793" b="70891"/>
            <a:stretch/>
          </p:blipFill>
          <p:spPr>
            <a:xfrm>
              <a:off x="5348520" y="1008360"/>
              <a:ext cx="970200" cy="439560"/>
            </a:xfrm>
            <a:prstGeom prst="rect">
              <a:avLst/>
            </a:prstGeom>
            <a:ln w="0">
              <a:noFill/>
            </a:ln>
          </p:spPr>
        </p:pic>
        <p:pic>
          <p:nvPicPr>
            <p:cNvPr id="978" name="" descr=""/>
            <p:cNvPicPr/>
            <p:nvPr/>
          </p:nvPicPr>
          <p:blipFill>
            <a:blip r:embed="rId19"/>
            <a:srcRect l="9089" t="18342" r="77287" b="68194"/>
            <a:stretch/>
          </p:blipFill>
          <p:spPr>
            <a:xfrm>
              <a:off x="4050000" y="3722760"/>
              <a:ext cx="1186920" cy="673920"/>
            </a:xfrm>
            <a:prstGeom prst="rect">
              <a:avLst/>
            </a:prstGeom>
            <a:ln w="0">
              <a:noFill/>
            </a:ln>
          </p:spPr>
        </p:pic>
        <p:pic>
          <p:nvPicPr>
            <p:cNvPr id="979" name="" descr=""/>
            <p:cNvPicPr/>
            <p:nvPr/>
          </p:nvPicPr>
          <p:blipFill>
            <a:blip r:embed="rId20"/>
            <a:srcRect l="11613" t="25069" r="67177" b="56063"/>
            <a:stretch/>
          </p:blipFill>
          <p:spPr>
            <a:xfrm>
              <a:off x="5950800" y="4497840"/>
              <a:ext cx="1727640" cy="882360"/>
            </a:xfrm>
            <a:prstGeom prst="rect">
              <a:avLst/>
            </a:prstGeom>
            <a:ln w="0">
              <a:noFill/>
            </a:ln>
          </p:spPr>
        </p:pic>
        <p:pic>
          <p:nvPicPr>
            <p:cNvPr id="980" name="" descr=""/>
            <p:cNvPicPr/>
            <p:nvPr/>
          </p:nvPicPr>
          <p:blipFill>
            <a:blip r:embed="rId21"/>
            <a:srcRect l="8583" t="42584" r="74763" b="49341"/>
            <a:stretch/>
          </p:blipFill>
          <p:spPr>
            <a:xfrm>
              <a:off x="8727840" y="3701880"/>
              <a:ext cx="1800000" cy="499680"/>
            </a:xfrm>
            <a:prstGeom prst="rect">
              <a:avLst/>
            </a:prstGeom>
            <a:ln w="0">
              <a:noFill/>
            </a:ln>
          </p:spPr>
        </p:pic>
        <p:pic>
          <p:nvPicPr>
            <p:cNvPr id="981" name="" descr=""/>
            <p:cNvPicPr/>
            <p:nvPr/>
          </p:nvPicPr>
          <p:blipFill>
            <a:blip r:embed="rId22"/>
            <a:srcRect l="4543" t="12938" r="66670" b="70891"/>
            <a:stretch/>
          </p:blipFill>
          <p:spPr>
            <a:xfrm>
              <a:off x="6401880" y="2257200"/>
              <a:ext cx="1944000" cy="626400"/>
            </a:xfrm>
            <a:prstGeom prst="rect">
              <a:avLst/>
            </a:prstGeom>
            <a:ln w="0">
              <a:noFill/>
            </a:ln>
          </p:spPr>
        </p:pic>
        <p:pic>
          <p:nvPicPr>
            <p:cNvPr id="982" name="" descr=""/>
            <p:cNvPicPr/>
            <p:nvPr/>
          </p:nvPicPr>
          <p:blipFill>
            <a:blip r:embed="rId23"/>
            <a:srcRect l="7069" t="18337" r="74019" b="75605"/>
            <a:stretch/>
          </p:blipFill>
          <p:spPr>
            <a:xfrm>
              <a:off x="5670000" y="3083040"/>
              <a:ext cx="2983680" cy="547560"/>
            </a:xfrm>
            <a:prstGeom prst="rect">
              <a:avLst/>
            </a:prstGeom>
            <a:ln w="0">
              <a:noFill/>
            </a:ln>
          </p:spPr>
        </p:pic>
        <p:pic>
          <p:nvPicPr>
            <p:cNvPr id="983" name="" descr=""/>
            <p:cNvPicPr/>
            <p:nvPr/>
          </p:nvPicPr>
          <p:blipFill>
            <a:blip r:embed="rId24"/>
            <a:srcRect l="13641" t="12938" r="65157" b="73588"/>
            <a:stretch/>
          </p:blipFill>
          <p:spPr>
            <a:xfrm>
              <a:off x="5356440" y="3726000"/>
              <a:ext cx="1296000" cy="661680"/>
            </a:xfrm>
            <a:prstGeom prst="rect">
              <a:avLst/>
            </a:prstGeom>
            <a:ln w="0">
              <a:noFill/>
            </a:ln>
          </p:spPr>
        </p:pic>
        <p:pic>
          <p:nvPicPr>
            <p:cNvPr id="984" name="" descr=""/>
            <p:cNvPicPr/>
            <p:nvPr/>
          </p:nvPicPr>
          <p:blipFill>
            <a:blip r:embed="rId25"/>
            <a:srcRect l="8583" t="14291" r="76277" b="77623"/>
            <a:stretch/>
          </p:blipFill>
          <p:spPr>
            <a:xfrm>
              <a:off x="6497640" y="1625760"/>
              <a:ext cx="1963800" cy="568440"/>
            </a:xfrm>
            <a:prstGeom prst="rect">
              <a:avLst/>
            </a:prstGeom>
            <a:ln w="0">
              <a:noFill/>
            </a:ln>
          </p:spPr>
        </p:pic>
        <p:pic>
          <p:nvPicPr>
            <p:cNvPr id="985" name="" descr=""/>
            <p:cNvPicPr/>
            <p:nvPr/>
          </p:nvPicPr>
          <p:blipFill>
            <a:blip r:embed="rId26"/>
            <a:srcRect l="10603" t="54710" r="63641" b="37210"/>
            <a:stretch/>
          </p:blipFill>
          <p:spPr>
            <a:xfrm>
              <a:off x="8463240" y="6470640"/>
              <a:ext cx="2156760" cy="387360"/>
            </a:xfrm>
            <a:prstGeom prst="rect">
              <a:avLst/>
            </a:prstGeom>
            <a:ln w="0">
              <a:noFill/>
            </a:ln>
          </p:spPr>
        </p:pic>
        <p:pic>
          <p:nvPicPr>
            <p:cNvPr id="986" name="" descr=""/>
            <p:cNvPicPr/>
            <p:nvPr/>
          </p:nvPicPr>
          <p:blipFill>
            <a:blip r:embed="rId27"/>
            <a:srcRect l="6054" t="12938" r="59106" b="73588"/>
            <a:stretch/>
          </p:blipFill>
          <p:spPr>
            <a:xfrm>
              <a:off x="6498720" y="1008360"/>
              <a:ext cx="2484720" cy="550440"/>
            </a:xfrm>
            <a:prstGeom prst="rect">
              <a:avLst/>
            </a:prstGeom>
            <a:ln w="0">
              <a:noFill/>
            </a:ln>
          </p:spPr>
        </p:pic>
        <p:pic>
          <p:nvPicPr>
            <p:cNvPr id="987" name="" descr=""/>
            <p:cNvPicPr/>
            <p:nvPr/>
          </p:nvPicPr>
          <p:blipFill>
            <a:blip r:embed="rId28"/>
            <a:srcRect l="21214" t="47982" r="18181" b="27776"/>
            <a:stretch/>
          </p:blipFill>
          <p:spPr>
            <a:xfrm>
              <a:off x="6724800" y="5493600"/>
              <a:ext cx="3844800" cy="882720"/>
            </a:xfrm>
            <a:prstGeom prst="rect">
              <a:avLst/>
            </a:prstGeom>
            <a:ln w="0">
              <a:noFill/>
            </a:ln>
          </p:spPr>
        </p:pic>
        <p:pic>
          <p:nvPicPr>
            <p:cNvPr id="988" name="" descr=""/>
            <p:cNvPicPr/>
            <p:nvPr/>
          </p:nvPicPr>
          <p:blipFill>
            <a:blip r:embed="rId29"/>
            <a:srcRect l="4037" t="14277" r="68698" b="77628"/>
            <a:stretch/>
          </p:blipFill>
          <p:spPr>
            <a:xfrm>
              <a:off x="4634280" y="6528600"/>
              <a:ext cx="1943640" cy="329400"/>
            </a:xfrm>
            <a:prstGeom prst="rect">
              <a:avLst/>
            </a:prstGeom>
            <a:ln w="0">
              <a:noFill/>
            </a:ln>
          </p:spPr>
        </p:pic>
        <p:pic>
          <p:nvPicPr>
            <p:cNvPr id="989" name="" descr=""/>
            <p:cNvPicPr/>
            <p:nvPr/>
          </p:nvPicPr>
          <p:blipFill>
            <a:blip r:embed="rId30"/>
            <a:srcRect l="52532" t="13386" r="30305" b="75832"/>
            <a:stretch/>
          </p:blipFill>
          <p:spPr>
            <a:xfrm>
              <a:off x="6772320" y="3730320"/>
              <a:ext cx="1835640" cy="661320"/>
            </a:xfrm>
            <a:prstGeom prst="rect">
              <a:avLst/>
            </a:prstGeom>
            <a:ln w="0">
              <a:noFill/>
            </a:ln>
          </p:spPr>
        </p:pic>
        <p:pic>
          <p:nvPicPr>
            <p:cNvPr id="990" name="" descr=""/>
            <p:cNvPicPr/>
            <p:nvPr/>
          </p:nvPicPr>
          <p:blipFill>
            <a:blip r:embed="rId31"/>
            <a:srcRect l="9551" t="23720" r="59194" b="62810"/>
            <a:stretch/>
          </p:blipFill>
          <p:spPr>
            <a:xfrm>
              <a:off x="8641440" y="4872600"/>
              <a:ext cx="1920960" cy="474480"/>
            </a:xfrm>
            <a:prstGeom prst="rect">
              <a:avLst/>
            </a:prstGeom>
            <a:ln w="0">
              <a:noFill/>
            </a:ln>
          </p:spPr>
        </p:pic>
        <p:pic>
          <p:nvPicPr>
            <p:cNvPr id="991" name="" descr=""/>
            <p:cNvPicPr/>
            <p:nvPr/>
          </p:nvPicPr>
          <p:blipFill>
            <a:blip r:embed="rId32"/>
            <a:srcRect l="36368" t="29114" r="31830" b="57416"/>
            <a:stretch/>
          </p:blipFill>
          <p:spPr>
            <a:xfrm>
              <a:off x="8799840" y="4318920"/>
              <a:ext cx="1728360" cy="419040"/>
            </a:xfrm>
            <a:prstGeom prst="rect">
              <a:avLst/>
            </a:prstGeom>
            <a:ln w="0">
              <a:noFill/>
            </a:ln>
          </p:spPr>
        </p:pic>
        <p:pic>
          <p:nvPicPr>
            <p:cNvPr id="992" name="" descr=""/>
            <p:cNvPicPr/>
            <p:nvPr/>
          </p:nvPicPr>
          <p:blipFill>
            <a:blip r:embed="rId33"/>
            <a:srcRect l="18176" t="16152" r="74263" b="78440"/>
            <a:stretch/>
          </p:blipFill>
          <p:spPr>
            <a:xfrm>
              <a:off x="9164160" y="1008720"/>
              <a:ext cx="1294920" cy="527760"/>
            </a:xfrm>
            <a:prstGeom prst="rect">
              <a:avLst/>
            </a:prstGeom>
            <a:ln w="0">
              <a:noFill/>
            </a:ln>
          </p:spPr>
        </p:pic>
        <p:pic>
          <p:nvPicPr>
            <p:cNvPr id="993" name="" descr=""/>
            <p:cNvPicPr/>
            <p:nvPr/>
          </p:nvPicPr>
          <p:blipFill>
            <a:blip r:embed="rId34"/>
            <a:srcRect l="19697" t="57406" r="63641" b="34513"/>
            <a:stretch/>
          </p:blipFill>
          <p:spPr>
            <a:xfrm>
              <a:off x="8537760" y="2389320"/>
              <a:ext cx="1980360" cy="550800"/>
            </a:xfrm>
            <a:prstGeom prst="rect">
              <a:avLst/>
            </a:prstGeom>
            <a:ln w="0">
              <a:noFill/>
            </a:ln>
          </p:spPr>
        </p:pic>
        <p:pic>
          <p:nvPicPr>
            <p:cNvPr id="994" name="" descr=""/>
            <p:cNvPicPr/>
            <p:nvPr/>
          </p:nvPicPr>
          <p:blipFill>
            <a:blip r:embed="rId35"/>
            <a:srcRect l="34857" t="34498" r="31830" b="46639"/>
            <a:stretch/>
          </p:blipFill>
          <p:spPr>
            <a:xfrm>
              <a:off x="8665560" y="1658160"/>
              <a:ext cx="1836360" cy="595800"/>
            </a:xfrm>
            <a:prstGeom prst="rect">
              <a:avLst/>
            </a:prstGeom>
            <a:ln w="0">
              <a:noFill/>
            </a:ln>
          </p:spPr>
        </p:pic>
        <p:pic>
          <p:nvPicPr>
            <p:cNvPr id="995" name="" descr=""/>
            <p:cNvPicPr/>
            <p:nvPr/>
          </p:nvPicPr>
          <p:blipFill>
            <a:blip r:embed="rId36"/>
            <a:srcRect l="10603" t="24513" r="80317" b="71447"/>
            <a:stretch/>
          </p:blipFill>
          <p:spPr>
            <a:xfrm>
              <a:off x="6818760" y="6501240"/>
              <a:ext cx="1403640" cy="356760"/>
            </a:xfrm>
            <a:prstGeom prst="rect">
              <a:avLst/>
            </a:prstGeom>
            <a:ln w="0">
              <a:noFill/>
            </a:ln>
          </p:spPr>
        </p:pic>
        <p:pic>
          <p:nvPicPr>
            <p:cNvPr id="996" name="" descr=""/>
            <p:cNvPicPr/>
            <p:nvPr/>
          </p:nvPicPr>
          <p:blipFill>
            <a:blip r:embed="rId37"/>
            <a:srcRect l="6162" t="33922" r="74733" b="54675"/>
            <a:stretch/>
          </p:blipFill>
          <p:spPr>
            <a:xfrm>
              <a:off x="8915400" y="3059640"/>
              <a:ext cx="1620000" cy="554400"/>
            </a:xfrm>
            <a:prstGeom prst="rect">
              <a:avLst/>
            </a:prstGeom>
            <a:ln w="0">
              <a:noFill/>
            </a:ln>
          </p:spPr>
        </p:pic>
        <p:pic>
          <p:nvPicPr>
            <p:cNvPr id="997" name="" descr=""/>
            <p:cNvPicPr/>
            <p:nvPr/>
          </p:nvPicPr>
          <p:blipFill>
            <a:blip r:embed="rId38"/>
            <a:srcRect l="7661" t="15655" r="81102" b="71029"/>
            <a:stretch/>
          </p:blipFill>
          <p:spPr>
            <a:xfrm>
              <a:off x="7751160" y="4812840"/>
              <a:ext cx="820080" cy="545760"/>
            </a:xfrm>
            <a:prstGeom prst="rect">
              <a:avLst/>
            </a:prstGeom>
            <a:ln w="0">
              <a:noFill/>
            </a:ln>
          </p:spPr>
        </p:pic>
      </p:gr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8"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 Methods</a:t>
            </a:r>
            <a:endParaRPr b="0" lang="en-GB" sz="5000" spc="-1" strike="noStrike">
              <a:solidFill>
                <a:schemeClr val="dk1"/>
              </a:solidFill>
              <a:latin typeface="Arial"/>
            </a:endParaRPr>
          </a:p>
        </p:txBody>
      </p:sp>
      <p:pic>
        <p:nvPicPr>
          <p:cNvPr id="999" name="Google Shape;142;p20" descr=""/>
          <p:cNvPicPr/>
          <p:nvPr/>
        </p:nvPicPr>
        <p:blipFill>
          <a:blip r:embed="rId1"/>
          <a:srcRect l="0" t="-116" r="73" b="1668"/>
          <a:stretch/>
        </p:blipFill>
        <p:spPr>
          <a:xfrm>
            <a:off x="2865600" y="2017440"/>
            <a:ext cx="2946240" cy="4047120"/>
          </a:xfrm>
          <a:prstGeom prst="rect">
            <a:avLst/>
          </a:prstGeom>
          <a:ln w="0">
            <a:noFill/>
          </a:ln>
        </p:spPr>
      </p:pic>
      <p:sp>
        <p:nvSpPr>
          <p:cNvPr id="1000" name="Google Shape;143;p20"/>
          <p:cNvSpPr/>
          <p:nvPr/>
        </p:nvSpPr>
        <p:spPr>
          <a:xfrm>
            <a:off x="2785320" y="6059880"/>
            <a:ext cx="3030840" cy="376200"/>
          </a:xfrm>
          <a:prstGeom prst="rect">
            <a:avLst/>
          </a:prstGeom>
          <a:noFill/>
          <a:ln w="0">
            <a:noFill/>
          </a:ln>
        </p:spPr>
        <p:style>
          <a:lnRef idx="0"/>
          <a:fillRef idx="0"/>
          <a:effectRef idx="0"/>
          <a:fontRef idx="minor"/>
        </p:style>
        <p:txBody>
          <a:bodyPr tIns="91440" bIns="91440" anchor="t">
            <a:noAutofit/>
          </a:bodyPr>
          <a:p>
            <a:pPr algn="ctr" defTabSz="914400">
              <a:lnSpc>
                <a:spcPct val="100000"/>
              </a:lnSpc>
              <a:tabLst>
                <a:tab algn="l" pos="0"/>
              </a:tabLst>
            </a:pPr>
            <a:r>
              <a:rPr b="0" lang="en-GB" sz="900" spc="-1" strike="noStrike" u="sng">
                <a:solidFill>
                  <a:schemeClr val="hlink"/>
                </a:solidFill>
                <a:uFillTx/>
                <a:latin typeface="Work Sans"/>
                <a:ea typeface="Work Sans"/>
                <a:hlinkClick r:id="rId2"/>
              </a:rPr>
              <a:t>By Chad Anderson, CC BY-SA 2.0</a:t>
            </a:r>
            <a:endParaRPr b="0" lang="en-GB" sz="900" spc="-1" strike="noStrike">
              <a:solidFill>
                <a:srgbClr val="000000"/>
              </a:solidFill>
              <a:latin typeface="Arial"/>
            </a:endParaRPr>
          </a:p>
        </p:txBody>
      </p:sp>
      <p:grpSp>
        <p:nvGrpSpPr>
          <p:cNvPr id="1001" name="Google Shape;138;p20"/>
          <p:cNvGrpSpPr/>
          <p:nvPr/>
        </p:nvGrpSpPr>
        <p:grpSpPr>
          <a:xfrm>
            <a:off x="6247440" y="2017440"/>
            <a:ext cx="3119760" cy="4534200"/>
            <a:chOff x="6247440" y="2017440"/>
            <a:chExt cx="3119760" cy="4534200"/>
          </a:xfrm>
        </p:grpSpPr>
        <p:sp>
          <p:nvSpPr>
            <p:cNvPr id="1002" name="Google Shape;139;p20"/>
            <p:cNvSpPr/>
            <p:nvPr/>
          </p:nvSpPr>
          <p:spPr>
            <a:xfrm>
              <a:off x="6247440" y="6092280"/>
              <a:ext cx="3119760" cy="45936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tabLst>
                  <a:tab algn="l" pos="0"/>
                </a:tabLst>
              </a:pPr>
              <a:r>
                <a:rPr b="0" lang="en" sz="900" spc="-1" strike="noStrike" u="sng">
                  <a:solidFill>
                    <a:schemeClr val="hlink"/>
                  </a:solidFill>
                  <a:uFillTx/>
                  <a:latin typeface="Work Sans"/>
                  <a:ea typeface="Work Sans"/>
                  <a:hlinkClick r:id="rId3"/>
                </a:rPr>
                <a:t>By Zephyris at the English language Wikipedia, CC BY-SA 3.0</a:t>
              </a:r>
              <a:endParaRPr b="0" lang="en-GB" sz="900" spc="-1" strike="noStrike">
                <a:solidFill>
                  <a:srgbClr val="000000"/>
                </a:solidFill>
                <a:latin typeface="Arial"/>
              </a:endParaRPr>
            </a:p>
          </p:txBody>
        </p:sp>
        <p:pic>
          <p:nvPicPr>
            <p:cNvPr id="1003" name="Google Shape;140;p20" descr=""/>
            <p:cNvPicPr/>
            <p:nvPr/>
          </p:nvPicPr>
          <p:blipFill>
            <a:blip r:embed="rId4"/>
            <a:srcRect l="29890" t="25645" r="37411" b="13385"/>
            <a:stretch/>
          </p:blipFill>
          <p:spPr>
            <a:xfrm>
              <a:off x="6247440" y="2017440"/>
              <a:ext cx="3119760" cy="4073040"/>
            </a:xfrm>
            <a:prstGeom prst="rect">
              <a:avLst/>
            </a:prstGeom>
            <a:ln w="0">
              <a:noFill/>
            </a:ln>
          </p:spPr>
        </p:pic>
      </p:gr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8" name="PlaceHolder 1"/>
          <p:cNvSpPr>
            <a:spLocks noGrp="1"/>
          </p:cNvSpPr>
          <p:nvPr>
            <p:ph/>
          </p:nvPr>
        </p:nvSpPr>
        <p:spPr>
          <a:xfrm>
            <a:off x="6161400" y="1771560"/>
            <a:ext cx="5362560" cy="3729240"/>
          </a:xfrm>
          <a:prstGeom prst="rect">
            <a:avLst/>
          </a:prstGeom>
          <a:noFill/>
          <a:ln w="0">
            <a:noFill/>
          </a:ln>
        </p:spPr>
        <p:txBody>
          <a:bodyPr numCol="1" spcCol="0" lIns="90000" rIns="90000" tIns="45000" bIns="45000" anchor="t">
            <a:noAutofit/>
          </a:bodyPr>
          <a:p>
            <a:pPr marL="432000" indent="0" defTabSz="685800">
              <a:lnSpc>
                <a:spcPct val="100000"/>
              </a:lnSpc>
              <a:spcBef>
                <a:spcPts val="700"/>
              </a:spcBef>
              <a:buNone/>
            </a:pPr>
            <a:endParaRPr b="0" lang="en-US" sz="2000" spc="-1" strike="noStrike">
              <a:solidFill>
                <a:schemeClr val="dk1"/>
              </a:solidFill>
              <a:latin typeface="Arial"/>
            </a:endParaRPr>
          </a:p>
          <a:p>
            <a:pPr marL="432000" indent="-324000" defTabSz="685800">
              <a:lnSpc>
                <a:spcPct val="100000"/>
              </a:lnSpc>
              <a:spcBef>
                <a:spcPts val="700"/>
              </a:spcBef>
              <a:buClr>
                <a:srgbClr val="000000"/>
              </a:buClr>
              <a:buSzPct val="45000"/>
              <a:buFont typeface="Wingdings" charset="2"/>
              <a:buChar char=""/>
            </a:pPr>
            <a:r>
              <a:rPr b="0" lang="en-GB" sz="2000" spc="-1" strike="noStrike">
                <a:solidFill>
                  <a:schemeClr val="dk2"/>
                </a:solidFill>
                <a:latin typeface="Arial"/>
              </a:rPr>
              <a:t>Lecturer in Open Science &amp; Scientific officer </a:t>
            </a:r>
            <a:r>
              <a:rPr b="0" lang="en-GB" sz="2000" spc="-1" strike="noStrike" u="sng">
                <a:solidFill>
                  <a:schemeClr val="dk2"/>
                </a:solidFill>
                <a:uFillTx/>
                <a:latin typeface="Arial"/>
                <a:hlinkClick r:id="rId1"/>
              </a:rPr>
              <a:t>@Sussex Neuroscience</a:t>
            </a:r>
            <a:endParaRPr b="0" lang="en-US" sz="2000" spc="-1" strike="noStrike">
              <a:solidFill>
                <a:schemeClr val="dk1"/>
              </a:solidFill>
              <a:latin typeface="Arial"/>
            </a:endParaRPr>
          </a:p>
          <a:p>
            <a:pPr marL="432000" indent="-324000" defTabSz="685800">
              <a:lnSpc>
                <a:spcPct val="100000"/>
              </a:lnSpc>
              <a:spcBef>
                <a:spcPts val="700"/>
              </a:spcBef>
              <a:buClr>
                <a:srgbClr val="000000"/>
              </a:buClr>
              <a:buSzPct val="45000"/>
              <a:buFont typeface="Wingdings" charset="2"/>
              <a:buChar char=""/>
            </a:pPr>
            <a:r>
              <a:rPr b="0" lang="en-GB" sz="2000" spc="-1" strike="noStrike">
                <a:solidFill>
                  <a:schemeClr val="dk2"/>
                </a:solidFill>
                <a:latin typeface="Arial"/>
              </a:rPr>
              <a:t>Open Source coordinator </a:t>
            </a:r>
            <a:r>
              <a:rPr b="0" lang="en-GB" sz="2000" spc="-1" strike="noStrike" u="sng">
                <a:solidFill>
                  <a:schemeClr val="dk2"/>
                </a:solidFill>
                <a:uFillTx/>
                <a:latin typeface="Arial"/>
                <a:hlinkClick r:id="rId2"/>
              </a:rPr>
              <a:t>@Trend in Africa</a:t>
            </a:r>
            <a:endParaRPr b="0" lang="en-US" sz="2000" spc="-1" strike="noStrike">
              <a:solidFill>
                <a:schemeClr val="dk1"/>
              </a:solidFill>
              <a:latin typeface="Arial"/>
            </a:endParaRPr>
          </a:p>
          <a:p>
            <a:pPr marL="432000" indent="-324000" defTabSz="685800">
              <a:lnSpc>
                <a:spcPct val="100000"/>
              </a:lnSpc>
              <a:spcBef>
                <a:spcPts val="700"/>
              </a:spcBef>
              <a:buClr>
                <a:srgbClr val="000000"/>
              </a:buClr>
              <a:buSzPct val="45000"/>
              <a:buFont typeface="Wingdings" charset="2"/>
              <a:buChar char=""/>
            </a:pPr>
            <a:r>
              <a:rPr b="0" lang="en-GB" sz="2000" spc="-1" strike="noStrike">
                <a:solidFill>
                  <a:schemeClr val="dk2"/>
                </a:solidFill>
                <a:latin typeface="Arial"/>
              </a:rPr>
              <a:t>Founder </a:t>
            </a:r>
            <a:r>
              <a:rPr b="0" lang="en-GB" sz="2000" spc="-1" strike="noStrike" u="sng">
                <a:solidFill>
                  <a:schemeClr val="dk2"/>
                </a:solidFill>
                <a:uFillTx/>
                <a:latin typeface="Arial"/>
                <a:hlinkClick r:id="rId3"/>
              </a:rPr>
              <a:t>@Open Neuroscience</a:t>
            </a:r>
            <a:endParaRPr b="0" lang="en-US" sz="2000" spc="-1" strike="noStrike">
              <a:solidFill>
                <a:schemeClr val="dk1"/>
              </a:solidFill>
              <a:latin typeface="Arial"/>
            </a:endParaRPr>
          </a:p>
          <a:p>
            <a:pPr marL="432000" indent="-324000" defTabSz="685800">
              <a:lnSpc>
                <a:spcPct val="100000"/>
              </a:lnSpc>
              <a:spcBef>
                <a:spcPts val="700"/>
              </a:spcBef>
              <a:buClr>
                <a:srgbClr val="000000"/>
              </a:buClr>
              <a:buSzPct val="45000"/>
              <a:buFont typeface="Wingdings" charset="2"/>
              <a:buChar char=""/>
            </a:pPr>
            <a:r>
              <a:rPr b="0" lang="en-GB" sz="2000" spc="-1" strike="noStrike">
                <a:solidFill>
                  <a:schemeClr val="dk2"/>
                </a:solidFill>
                <a:latin typeface="Arial"/>
              </a:rPr>
              <a:t>Consulting </a:t>
            </a:r>
            <a:r>
              <a:rPr b="0" lang="en-GB" sz="2000" spc="-1" strike="noStrike" u="sng">
                <a:solidFill>
                  <a:schemeClr val="dk2"/>
                </a:solidFill>
                <a:uFillTx/>
                <a:latin typeface="Arial"/>
                <a:hlinkClick r:id="rId4"/>
              </a:rPr>
              <a:t>@Prometheus Science</a:t>
            </a:r>
            <a:endParaRPr b="0" lang="en-US" sz="2000" spc="-1" strike="noStrike">
              <a:solidFill>
                <a:schemeClr val="dk1"/>
              </a:solidFill>
              <a:latin typeface="Arial"/>
            </a:endParaRPr>
          </a:p>
          <a:p>
            <a:pPr marL="432000" indent="-324000" defTabSz="685800">
              <a:lnSpc>
                <a:spcPct val="100000"/>
              </a:lnSpc>
              <a:spcBef>
                <a:spcPts val="700"/>
              </a:spcBef>
              <a:buClr>
                <a:srgbClr val="000000"/>
              </a:buClr>
              <a:buSzPct val="45000"/>
              <a:buFont typeface="Wingdings" charset="2"/>
              <a:buChar char=""/>
            </a:pPr>
            <a:r>
              <a:rPr b="0" lang="en-GB" sz="2000" spc="-1" strike="noStrike">
                <a:solidFill>
                  <a:schemeClr val="dk2"/>
                </a:solidFill>
                <a:latin typeface="Arial"/>
              </a:rPr>
              <a:t>Visiting Prof. @Yobe State University</a:t>
            </a:r>
            <a:endParaRPr b="0" lang="en-US" sz="2000" spc="-1" strike="noStrike">
              <a:solidFill>
                <a:schemeClr val="dk1"/>
              </a:solidFill>
              <a:latin typeface="Arial"/>
            </a:endParaRPr>
          </a:p>
        </p:txBody>
      </p:sp>
      <p:sp>
        <p:nvSpPr>
          <p:cNvPr id="869" name="PlaceHolder 2"/>
          <p:cNvSpPr>
            <a:spLocks noGrp="1"/>
          </p:cNvSpPr>
          <p:nvPr>
            <p:ph type="title"/>
          </p:nvPr>
        </p:nvSpPr>
        <p:spPr>
          <a:xfrm>
            <a:off x="790200" y="282960"/>
            <a:ext cx="10611000" cy="779760"/>
          </a:xfrm>
          <a:prstGeom prst="rect">
            <a:avLst/>
          </a:prstGeom>
          <a:noFill/>
          <a:ln w="0">
            <a:noFill/>
          </a:ln>
        </p:spPr>
        <p:txBody>
          <a:bodyPr lIns="91440" rIns="91440" tIns="45720" bIns="45720" anchor="ctr">
            <a:noAutofit/>
          </a:bodyPr>
          <a:p>
            <a:pPr indent="0" algn="ctr" defTabSz="685800">
              <a:lnSpc>
                <a:spcPct val="100000"/>
              </a:lnSpc>
              <a:spcBef>
                <a:spcPts val="700"/>
              </a:spcBef>
              <a:buNone/>
              <a:tabLst>
                <a:tab algn="l" pos="0"/>
              </a:tabLst>
            </a:pPr>
            <a:r>
              <a:rPr b="0" lang="en-GB" sz="4000" spc="80" strike="noStrike">
                <a:solidFill>
                  <a:schemeClr val="lt1"/>
                </a:solidFill>
                <a:latin typeface="Georgia"/>
              </a:rPr>
              <a:t>Hello!</a:t>
            </a:r>
            <a:endParaRPr b="0" lang="en-GB" sz="4000" spc="-1" strike="noStrike">
              <a:solidFill>
                <a:schemeClr val="dk1"/>
              </a:solidFill>
              <a:latin typeface="Arial"/>
            </a:endParaRPr>
          </a:p>
        </p:txBody>
      </p:sp>
      <p:pic>
        <p:nvPicPr>
          <p:cNvPr id="870" name="Picture 5" descr="Shape, icon&#10;&#10;Description automatically generated"/>
          <p:cNvPicPr/>
          <p:nvPr/>
        </p:nvPicPr>
        <p:blipFill>
          <a:blip r:embed="rId5"/>
          <a:stretch/>
        </p:blipFill>
        <p:spPr>
          <a:xfrm>
            <a:off x="10977480" y="128520"/>
            <a:ext cx="1213920" cy="1079280"/>
          </a:xfrm>
          <a:prstGeom prst="rect">
            <a:avLst/>
          </a:prstGeom>
          <a:ln w="0">
            <a:noFill/>
          </a:ln>
        </p:spPr>
      </p:pic>
      <p:sp>
        <p:nvSpPr>
          <p:cNvPr id="871" name=""/>
          <p:cNvSpPr txBox="1"/>
          <p:nvPr/>
        </p:nvSpPr>
        <p:spPr>
          <a:xfrm>
            <a:off x="900000" y="1980000"/>
            <a:ext cx="4140000" cy="377352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endParaRPr b="0" lang="en-GB" sz="2000" spc="-1" strike="noStrike">
              <a:solidFill>
                <a:srgbClr val="000000"/>
              </a:solidFill>
              <a:latin typeface="Arial"/>
            </a:endParaRPr>
          </a:p>
          <a:p>
            <a:pPr marL="216000" indent="-216000">
              <a:buClr>
                <a:srgbClr val="000000"/>
              </a:buClr>
              <a:buSzPct val="45000"/>
              <a:buFont typeface="Wingdings" charset="2"/>
              <a:buChar char=""/>
            </a:pPr>
            <a:r>
              <a:rPr b="0" lang="en-GB" sz="2000" spc="-1" strike="noStrike">
                <a:solidFill>
                  <a:srgbClr val="000000"/>
                </a:solidFill>
                <a:latin typeface="Arial"/>
              </a:rPr>
              <a:t>Biology at the University of Sao Paulo, Brazil (2004-2007)</a:t>
            </a:r>
            <a:endParaRPr b="0" lang="en-GB" sz="2000" spc="-1" strike="noStrike">
              <a:solidFill>
                <a:srgbClr val="000000"/>
              </a:solidFill>
              <a:latin typeface="Arial"/>
            </a:endParaRPr>
          </a:p>
          <a:p>
            <a:pPr marL="216000" indent="-216000">
              <a:buClr>
                <a:srgbClr val="000000"/>
              </a:buClr>
              <a:buSzPct val="45000"/>
              <a:buFont typeface="Wingdings" charset="2"/>
              <a:buChar char=""/>
            </a:pPr>
            <a:endParaRPr b="0" lang="en-GB" sz="2000" spc="-1" strike="noStrike">
              <a:solidFill>
                <a:srgbClr val="000000"/>
              </a:solidFill>
              <a:latin typeface="Arial"/>
            </a:endParaRPr>
          </a:p>
          <a:p>
            <a:pPr marL="216000" indent="-216000">
              <a:buClr>
                <a:srgbClr val="000000"/>
              </a:buClr>
              <a:buSzPct val="45000"/>
              <a:buFont typeface="Wingdings" charset="2"/>
              <a:buChar char=""/>
            </a:pPr>
            <a:r>
              <a:rPr b="0" lang="en-GB" sz="2000" spc="-1" strike="noStrike">
                <a:solidFill>
                  <a:srgbClr val="000000"/>
                </a:solidFill>
                <a:latin typeface="Arial"/>
              </a:rPr>
              <a:t>Cellular and Molecular Neurosciences at the University of Tuebingen, Germany (2008-2010) </a:t>
            </a:r>
            <a:endParaRPr b="0" lang="en-GB" sz="2000" spc="-1" strike="noStrike">
              <a:solidFill>
                <a:srgbClr val="000000"/>
              </a:solidFill>
              <a:latin typeface="Arial"/>
            </a:endParaRPr>
          </a:p>
          <a:p>
            <a:pPr marL="216000" indent="-216000">
              <a:buClr>
                <a:srgbClr val="000000"/>
              </a:buClr>
              <a:buSzPct val="45000"/>
              <a:buFont typeface="Wingdings" charset="2"/>
              <a:buChar char=""/>
            </a:pPr>
            <a:endParaRPr b="0" lang="en-GB" sz="2000" spc="-1" strike="noStrike">
              <a:solidFill>
                <a:srgbClr val="000000"/>
              </a:solidFill>
              <a:latin typeface="Arial"/>
            </a:endParaRPr>
          </a:p>
          <a:p>
            <a:pPr marL="216000" indent="-216000">
              <a:buClr>
                <a:srgbClr val="000000"/>
              </a:buClr>
              <a:buSzPct val="45000"/>
              <a:buFont typeface="Wingdings" charset="2"/>
              <a:buChar char=""/>
            </a:pPr>
            <a:r>
              <a:rPr b="0" lang="en-GB" sz="2000" spc="-1" strike="noStrike">
                <a:solidFill>
                  <a:srgbClr val="000000"/>
                </a:solidFill>
                <a:latin typeface="Arial"/>
              </a:rPr>
              <a:t>Neural &amp; Behavioural Neurosciences at the University of Tuebingen, Germany (2015-2020)</a:t>
            </a:r>
            <a:endParaRPr b="0" lang="en-GB"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4"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 hardware</a:t>
            </a:r>
            <a:endParaRPr b="0" lang="en-GB" sz="5000" spc="-1" strike="noStrike">
              <a:solidFill>
                <a:schemeClr val="dk1"/>
              </a:solidFill>
              <a:latin typeface="Arial"/>
            </a:endParaRPr>
          </a:p>
        </p:txBody>
      </p:sp>
      <p:grpSp>
        <p:nvGrpSpPr>
          <p:cNvPr id="1005" name="Group 8"/>
          <p:cNvGrpSpPr/>
          <p:nvPr/>
        </p:nvGrpSpPr>
        <p:grpSpPr>
          <a:xfrm>
            <a:off x="514800" y="2431440"/>
            <a:ext cx="10848240" cy="2554920"/>
            <a:chOff x="514800" y="2431440"/>
            <a:chExt cx="10848240" cy="2554920"/>
          </a:xfrm>
        </p:grpSpPr>
        <p:pic>
          <p:nvPicPr>
            <p:cNvPr id="1006" name="Google Shape;282;p36" descr=""/>
            <p:cNvPicPr/>
            <p:nvPr/>
          </p:nvPicPr>
          <p:blipFill>
            <a:blip r:embed="rId1"/>
            <a:stretch/>
          </p:blipFill>
          <p:spPr>
            <a:xfrm>
              <a:off x="8970480" y="2431440"/>
              <a:ext cx="2392560" cy="2507040"/>
            </a:xfrm>
            <a:prstGeom prst="rect">
              <a:avLst/>
            </a:prstGeom>
            <a:ln w="0">
              <a:noFill/>
            </a:ln>
          </p:spPr>
        </p:pic>
        <p:pic>
          <p:nvPicPr>
            <p:cNvPr id="1007" name="Google Shape;283;p36" descr=""/>
            <p:cNvPicPr/>
            <p:nvPr/>
          </p:nvPicPr>
          <p:blipFill>
            <a:blip r:embed="rId2"/>
            <a:srcRect l="4702" t="66229" r="51183" b="-897"/>
            <a:stretch/>
          </p:blipFill>
          <p:spPr>
            <a:xfrm>
              <a:off x="514800" y="2446200"/>
              <a:ext cx="1788840" cy="2540160"/>
            </a:xfrm>
            <a:prstGeom prst="rect">
              <a:avLst/>
            </a:prstGeom>
            <a:ln w="0">
              <a:noFill/>
            </a:ln>
          </p:spPr>
        </p:pic>
        <p:pic>
          <p:nvPicPr>
            <p:cNvPr id="1008" name="Google Shape;284;p36" descr=""/>
            <p:cNvPicPr/>
            <p:nvPr/>
          </p:nvPicPr>
          <p:blipFill>
            <a:blip r:embed="rId3"/>
            <a:srcRect l="36823" t="64332" r="32353" b="0"/>
            <a:stretch/>
          </p:blipFill>
          <p:spPr>
            <a:xfrm>
              <a:off x="4575240" y="2435400"/>
              <a:ext cx="2583720" cy="2507040"/>
            </a:xfrm>
            <a:prstGeom prst="rect">
              <a:avLst/>
            </a:prstGeom>
            <a:ln w="0">
              <a:noFill/>
            </a:ln>
          </p:spPr>
        </p:pic>
      </p:grpSp>
      <p:sp>
        <p:nvSpPr>
          <p:cNvPr id="1009" name="TextBox 1"/>
          <p:cNvSpPr/>
          <p:nvPr/>
        </p:nvSpPr>
        <p:spPr>
          <a:xfrm>
            <a:off x="474480" y="4989960"/>
            <a:ext cx="2742840" cy="1737000"/>
          </a:xfrm>
          <a:prstGeom prst="rect">
            <a:avLst/>
          </a:prstGeom>
          <a:noFill/>
          <a:ln w="0">
            <a:noFill/>
          </a:ln>
        </p:spPr>
        <p:style>
          <a:lnRef idx="0"/>
          <a:fillRef idx="0"/>
          <a:effectRef idx="0"/>
          <a:fontRef idx="minor"/>
        </p:style>
        <p:txBody>
          <a:bodyPr numCol="1" spcCol="0" horzOverflow="overflow" anchor="t">
            <a:spAutoFit/>
          </a:bodyPr>
          <a:p>
            <a:pPr defTabSz="914400">
              <a:lnSpc>
                <a:spcPct val="100000"/>
              </a:lnSpc>
            </a:pPr>
            <a:r>
              <a:rPr b="0" lang="en-GB" sz="1800" spc="-1" strike="noStrike" u="sng">
                <a:solidFill>
                  <a:srgbClr val="1d428a"/>
                </a:solidFill>
                <a:uFillTx/>
                <a:latin typeface="Arial"/>
                <a:hlinkClick r:id="rId4"/>
              </a:rPr>
              <a:t>Chagas </a:t>
            </a:r>
            <a:r>
              <a:rPr b="0" i="1" lang="en-GB" sz="1800" spc="-1" strike="noStrike" u="sng">
                <a:solidFill>
                  <a:srgbClr val="1d428a"/>
                </a:solidFill>
                <a:uFillTx/>
                <a:latin typeface="Arial"/>
                <a:hlinkClick r:id="rId5"/>
              </a:rPr>
              <a:t>et al</a:t>
            </a:r>
            <a:r>
              <a:rPr b="0" lang="en-GB" sz="1800" spc="-1" strike="noStrike" u="sng">
                <a:solidFill>
                  <a:srgbClr val="1d428a"/>
                </a:solidFill>
                <a:uFillTx/>
                <a:latin typeface="Arial"/>
                <a:hlinkClick r:id="rId6"/>
              </a:rPr>
              <a:t> 2017</a:t>
            </a:r>
            <a:endParaRPr b="0" lang="en-GB" sz="1800" spc="-1" strike="noStrike">
              <a:solidFill>
                <a:srgbClr val="000000"/>
              </a:solidFill>
              <a:latin typeface="Arial"/>
            </a:endParaRPr>
          </a:p>
          <a:p>
            <a:pPr marL="285840" indent="-285840" defTabSz="914400">
              <a:lnSpc>
                <a:spcPct val="100000"/>
              </a:lnSpc>
              <a:buClr>
                <a:srgbClr val="1d428a"/>
              </a:buClr>
              <a:buFont typeface="Calibri"/>
              <a:buChar char="-"/>
            </a:pPr>
            <a:r>
              <a:rPr b="0" lang="en-GB" sz="1800" spc="-1" strike="noStrike">
                <a:solidFill>
                  <a:srgbClr val="1d428a"/>
                </a:solidFill>
                <a:latin typeface="Arial"/>
              </a:rPr>
              <a:t>Fluorescence</a:t>
            </a:r>
            <a:endParaRPr b="0" lang="en-GB" sz="1800" spc="-1" strike="noStrike">
              <a:solidFill>
                <a:srgbClr val="000000"/>
              </a:solidFill>
              <a:latin typeface="Arial"/>
            </a:endParaRPr>
          </a:p>
          <a:p>
            <a:pPr marL="285840" indent="-285840" defTabSz="914400">
              <a:lnSpc>
                <a:spcPct val="100000"/>
              </a:lnSpc>
              <a:buClr>
                <a:srgbClr val="1d428a"/>
              </a:buClr>
              <a:buFont typeface="Calibri"/>
              <a:buChar char="-"/>
            </a:pPr>
            <a:r>
              <a:rPr b="0" lang="en-GB" sz="1800" spc="-1" strike="noStrike">
                <a:solidFill>
                  <a:srgbClr val="1d428a"/>
                </a:solidFill>
                <a:latin typeface="Arial"/>
              </a:rPr>
              <a:t>Optogenetics</a:t>
            </a:r>
            <a:endParaRPr b="0" lang="en-GB" sz="1800" spc="-1" strike="noStrike">
              <a:solidFill>
                <a:srgbClr val="000000"/>
              </a:solidFill>
              <a:latin typeface="Arial"/>
            </a:endParaRPr>
          </a:p>
          <a:p>
            <a:pPr marL="285840" indent="-285840" defTabSz="914400">
              <a:lnSpc>
                <a:spcPct val="100000"/>
              </a:lnSpc>
              <a:buClr>
                <a:srgbClr val="1d428a"/>
              </a:buClr>
              <a:buFont typeface="Calibri"/>
              <a:buChar char="-"/>
            </a:pPr>
            <a:r>
              <a:rPr b="0" lang="en-GB" sz="1800" spc="-1" strike="noStrike">
                <a:solidFill>
                  <a:srgbClr val="1d428a"/>
                </a:solidFill>
                <a:latin typeface="Arial"/>
              </a:rPr>
              <a:t>Thermogenetics</a:t>
            </a:r>
            <a:endParaRPr b="0" lang="en-GB" sz="1800" spc="-1" strike="noStrike">
              <a:solidFill>
                <a:srgbClr val="000000"/>
              </a:solidFill>
              <a:latin typeface="Arial"/>
            </a:endParaRPr>
          </a:p>
          <a:p>
            <a:pPr marL="285840" indent="-285840" defTabSz="914400">
              <a:lnSpc>
                <a:spcPct val="100000"/>
              </a:lnSpc>
              <a:buClr>
                <a:srgbClr val="1d428a"/>
              </a:buClr>
              <a:buFont typeface="Calibri"/>
              <a:buChar char="-"/>
            </a:pPr>
            <a:r>
              <a:rPr b="0" lang="en-GB" sz="1800" spc="-1" strike="noStrike">
                <a:solidFill>
                  <a:srgbClr val="1d428a"/>
                </a:solidFill>
                <a:latin typeface="Arial"/>
              </a:rPr>
              <a:t>macro/microscopy</a:t>
            </a:r>
            <a:endParaRPr b="0" lang="en-GB" sz="1800" spc="-1" strike="noStrike">
              <a:solidFill>
                <a:srgbClr val="000000"/>
              </a:solidFill>
              <a:latin typeface="Arial"/>
            </a:endParaRPr>
          </a:p>
          <a:p>
            <a:pPr marL="285840" indent="-285840" defTabSz="914400">
              <a:lnSpc>
                <a:spcPct val="100000"/>
              </a:lnSpc>
              <a:buClr>
                <a:srgbClr val="1d428a"/>
              </a:buClr>
              <a:buFont typeface="Calibri"/>
              <a:buChar char="-"/>
            </a:pPr>
            <a:r>
              <a:rPr b="0" lang="en-GB" sz="1800" spc="-1" strike="noStrike">
                <a:solidFill>
                  <a:srgbClr val="1d428a"/>
                </a:solidFill>
                <a:latin typeface="Arial"/>
              </a:rPr>
              <a:t>Behavioural tracking</a:t>
            </a:r>
            <a:endParaRPr b="0" lang="en-GB" sz="1800" spc="-1" strike="noStrike">
              <a:solidFill>
                <a:srgbClr val="000000"/>
              </a:solidFill>
              <a:latin typeface="Arial"/>
            </a:endParaRPr>
          </a:p>
        </p:txBody>
      </p:sp>
      <p:sp>
        <p:nvSpPr>
          <p:cNvPr id="1010" name="TextBox 2"/>
          <p:cNvSpPr/>
          <p:nvPr/>
        </p:nvSpPr>
        <p:spPr>
          <a:xfrm>
            <a:off x="9214920" y="5047560"/>
            <a:ext cx="2742840" cy="365400"/>
          </a:xfrm>
          <a:prstGeom prst="rect">
            <a:avLst/>
          </a:prstGeom>
          <a:noFill/>
          <a:ln w="0">
            <a:noFill/>
          </a:ln>
        </p:spPr>
        <p:style>
          <a:lnRef idx="0"/>
          <a:fillRef idx="0"/>
          <a:effectRef idx="0"/>
          <a:fontRef idx="minor"/>
        </p:style>
        <p:txBody>
          <a:bodyPr numCol="1" spcCol="0" horzOverflow="overflow" anchor="t">
            <a:spAutoFit/>
          </a:bodyPr>
          <a:p>
            <a:pPr defTabSz="914400">
              <a:lnSpc>
                <a:spcPct val="100000"/>
              </a:lnSpc>
            </a:pPr>
            <a:r>
              <a:rPr b="0" lang="en-GB" sz="1800" spc="-1" strike="noStrike" u="sng">
                <a:solidFill>
                  <a:srgbClr val="1d428a"/>
                </a:solidFill>
                <a:uFillTx/>
                <a:latin typeface="Arial"/>
                <a:ea typeface="Arial"/>
                <a:hlinkClick r:id="rId7"/>
              </a:rPr>
              <a:t>Sharkey </a:t>
            </a:r>
            <a:r>
              <a:rPr b="0" i="1" lang="en-GB" sz="1800" spc="-1" strike="noStrike" u="sng">
                <a:solidFill>
                  <a:srgbClr val="1d428a"/>
                </a:solidFill>
                <a:uFillTx/>
                <a:latin typeface="Arial"/>
                <a:ea typeface="Arial"/>
                <a:hlinkClick r:id="rId8"/>
              </a:rPr>
              <a:t>et al </a:t>
            </a:r>
            <a:r>
              <a:rPr b="0" lang="en-GB" sz="1800" spc="-1" strike="noStrike" u="sng">
                <a:solidFill>
                  <a:srgbClr val="1d428a"/>
                </a:solidFill>
                <a:uFillTx/>
                <a:latin typeface="Arial"/>
                <a:ea typeface="Arial"/>
                <a:hlinkClick r:id="rId9"/>
              </a:rPr>
              <a:t>2016</a:t>
            </a:r>
            <a:endParaRPr b="0" lang="en-GB" sz="1800" spc="-1" strike="noStrike">
              <a:solidFill>
                <a:srgbClr val="000000"/>
              </a:solidFill>
              <a:latin typeface="Arial"/>
            </a:endParaRPr>
          </a:p>
        </p:txBody>
      </p:sp>
      <p:sp>
        <p:nvSpPr>
          <p:cNvPr id="1011" name="TextBox 4"/>
          <p:cNvSpPr/>
          <p:nvPr/>
        </p:nvSpPr>
        <p:spPr>
          <a:xfrm>
            <a:off x="4966920" y="4987080"/>
            <a:ext cx="2742840" cy="365400"/>
          </a:xfrm>
          <a:prstGeom prst="rect">
            <a:avLst/>
          </a:prstGeom>
          <a:noFill/>
          <a:ln w="0">
            <a:noFill/>
          </a:ln>
        </p:spPr>
        <p:style>
          <a:lnRef idx="0"/>
          <a:fillRef idx="0"/>
          <a:effectRef idx="0"/>
          <a:fontRef idx="minor"/>
        </p:style>
        <p:txBody>
          <a:bodyPr numCol="1" spcCol="0" horzOverflow="overflow" anchor="t">
            <a:spAutoFit/>
          </a:bodyPr>
          <a:p>
            <a:pPr defTabSz="914400">
              <a:lnSpc>
                <a:spcPct val="100000"/>
              </a:lnSpc>
            </a:pPr>
            <a:r>
              <a:rPr b="0" lang="en-GB" sz="1800" spc="-1" strike="noStrike" u="sng">
                <a:solidFill>
                  <a:srgbClr val="1d428a"/>
                </a:solidFill>
                <a:uFillTx/>
                <a:latin typeface="Arial"/>
                <a:hlinkClick r:id="rId10"/>
              </a:rPr>
              <a:t>Nunez </a:t>
            </a:r>
            <a:r>
              <a:rPr b="0" i="1" lang="en-GB" sz="1800" spc="-1" strike="noStrike" u="sng">
                <a:solidFill>
                  <a:srgbClr val="1d428a"/>
                </a:solidFill>
                <a:uFillTx/>
                <a:latin typeface="Arial"/>
                <a:hlinkClick r:id="rId11"/>
              </a:rPr>
              <a:t>et al</a:t>
            </a:r>
            <a:r>
              <a:rPr b="0" lang="en-GB" sz="1800" spc="-1" strike="noStrike" u="sng">
                <a:solidFill>
                  <a:srgbClr val="1d428a"/>
                </a:solidFill>
                <a:uFillTx/>
                <a:latin typeface="Arial"/>
                <a:hlinkClick r:id="rId12"/>
              </a:rPr>
              <a:t> 2017</a:t>
            </a:r>
            <a:endParaRPr b="0" lang="en-GB" sz="1800" spc="-1" strike="noStrike">
              <a:solidFill>
                <a:srgbClr val="000000"/>
              </a:solidFill>
              <a:latin typeface="Arial"/>
            </a:endParaRPr>
          </a:p>
        </p:txBody>
      </p:sp>
      <p:sp>
        <p:nvSpPr>
          <p:cNvPr id="1012" name="TextBox 5"/>
          <p:cNvSpPr/>
          <p:nvPr/>
        </p:nvSpPr>
        <p:spPr>
          <a:xfrm>
            <a:off x="4645440" y="5334120"/>
            <a:ext cx="2593440" cy="1188360"/>
          </a:xfrm>
          <a:prstGeom prst="rect">
            <a:avLst/>
          </a:prstGeom>
          <a:solidFill>
            <a:srgbClr val="fcfcf7"/>
          </a:solidFill>
          <a:ln w="0">
            <a:noFill/>
          </a:ln>
        </p:spPr>
        <p:style>
          <a:lnRef idx="0"/>
          <a:fillRef idx="0"/>
          <a:effectRef idx="0"/>
          <a:fontRef idx="minor"/>
        </p:style>
        <p:txBody>
          <a:bodyPr numCol="1" spcCol="0" horzOverflow="overflow" anchor="t">
            <a:spAutoFit/>
          </a:bodyPr>
          <a:p>
            <a:pPr marL="285840" indent="-285840" defTabSz="914400">
              <a:lnSpc>
                <a:spcPct val="100000"/>
              </a:lnSpc>
              <a:buClr>
                <a:srgbClr val="1d428a"/>
              </a:buClr>
              <a:buFont typeface="Calibri"/>
              <a:buChar char="-"/>
            </a:pPr>
            <a:r>
              <a:rPr b="0" lang="en-GB" sz="1800" spc="-1" strike="noStrike">
                <a:solidFill>
                  <a:srgbClr val="1d428a"/>
                </a:solidFill>
                <a:latin typeface="Arial"/>
              </a:rPr>
              <a:t>Track bacteria growth</a:t>
            </a:r>
            <a:endParaRPr b="0" lang="en-GB" sz="1800" spc="-1" strike="noStrike">
              <a:solidFill>
                <a:srgbClr val="000000"/>
              </a:solidFill>
              <a:latin typeface="Arial"/>
            </a:endParaRPr>
          </a:p>
          <a:p>
            <a:pPr marL="285840" indent="-285840" defTabSz="914400">
              <a:lnSpc>
                <a:spcPct val="100000"/>
              </a:lnSpc>
              <a:buClr>
                <a:srgbClr val="1d428a"/>
              </a:buClr>
              <a:buFont typeface="Calibri"/>
              <a:buChar char="-"/>
            </a:pPr>
            <a:r>
              <a:rPr b="0" lang="en-GB" sz="1800" spc="-1" strike="noStrike">
                <a:solidFill>
                  <a:srgbClr val="1d428a"/>
                </a:solidFill>
                <a:latin typeface="Arial"/>
              </a:rPr>
              <a:t>Macro/microscopy</a:t>
            </a:r>
            <a:endParaRPr b="0" lang="en-GB" sz="1800" spc="-1" strike="noStrike">
              <a:solidFill>
                <a:srgbClr val="000000"/>
              </a:solidFill>
              <a:latin typeface="Arial"/>
            </a:endParaRPr>
          </a:p>
          <a:p>
            <a:pPr marL="285840" indent="-285840" defTabSz="914400">
              <a:lnSpc>
                <a:spcPct val="100000"/>
              </a:lnSpc>
              <a:buClr>
                <a:srgbClr val="1d428a"/>
              </a:buClr>
              <a:buFont typeface="Calibri"/>
              <a:buChar char="-"/>
            </a:pPr>
            <a:r>
              <a:rPr b="0" lang="en-GB" sz="1800" spc="-1" strike="noStrike">
                <a:solidFill>
                  <a:srgbClr val="1d428a"/>
                </a:solidFill>
                <a:latin typeface="Arial"/>
              </a:rPr>
              <a:t>Fluorescence</a:t>
            </a:r>
            <a:endParaRPr b="0" lang="en-GB" sz="1800" spc="-1" strike="noStrike">
              <a:solidFill>
                <a:srgbClr val="000000"/>
              </a:solidFill>
              <a:latin typeface="Arial"/>
            </a:endParaRPr>
          </a:p>
        </p:txBody>
      </p:sp>
      <p:sp>
        <p:nvSpPr>
          <p:cNvPr id="1013" name="TextBox 13"/>
          <p:cNvSpPr/>
          <p:nvPr/>
        </p:nvSpPr>
        <p:spPr>
          <a:xfrm>
            <a:off x="8982720" y="5524560"/>
            <a:ext cx="2505600" cy="1188360"/>
          </a:xfrm>
          <a:prstGeom prst="rect">
            <a:avLst/>
          </a:prstGeom>
          <a:noFill/>
          <a:ln w="0">
            <a:noFill/>
          </a:ln>
        </p:spPr>
        <p:style>
          <a:lnRef idx="0"/>
          <a:fillRef idx="0"/>
          <a:effectRef idx="0"/>
          <a:fontRef idx="minor"/>
        </p:style>
        <p:txBody>
          <a:bodyPr numCol="1" spcCol="0" horzOverflow="overflow" anchor="t">
            <a:spAutoFit/>
          </a:bodyPr>
          <a:p>
            <a:pPr marL="285840" indent="-285840" defTabSz="914400">
              <a:lnSpc>
                <a:spcPct val="100000"/>
              </a:lnSpc>
              <a:buClr>
                <a:srgbClr val="1d428a"/>
              </a:buClr>
              <a:buFont typeface="Calibri"/>
              <a:buChar char="-"/>
            </a:pPr>
            <a:r>
              <a:rPr b="0" lang="en-GB" sz="1800" spc="-1" strike="noStrike">
                <a:solidFill>
                  <a:srgbClr val="1d428a"/>
                </a:solidFill>
                <a:latin typeface="Arial"/>
              </a:rPr>
              <a:t>Optical scope</a:t>
            </a:r>
            <a:endParaRPr b="0" lang="en-GB" sz="1800" spc="-1" strike="noStrike">
              <a:solidFill>
                <a:srgbClr val="000000"/>
              </a:solidFill>
              <a:latin typeface="Arial"/>
            </a:endParaRPr>
          </a:p>
          <a:p>
            <a:pPr marL="285840" indent="-285840" defTabSz="914400">
              <a:lnSpc>
                <a:spcPct val="100000"/>
              </a:lnSpc>
              <a:buClr>
                <a:srgbClr val="1d428a"/>
              </a:buClr>
              <a:buFont typeface="Calibri"/>
              <a:buChar char="-"/>
            </a:pPr>
            <a:r>
              <a:rPr b="0" lang="en-GB" sz="1800" spc="-1" strike="noStrike">
                <a:solidFill>
                  <a:srgbClr val="1d428a"/>
                </a:solidFill>
                <a:latin typeface="Arial"/>
              </a:rPr>
              <a:t>Movement precision in Micrometers </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4"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OpenFlexure</a:t>
            </a:r>
            <a:endParaRPr b="0" lang="en-GB" sz="5000" spc="-1" strike="noStrike">
              <a:solidFill>
                <a:schemeClr val="dk1"/>
              </a:solidFill>
              <a:latin typeface="Arial"/>
            </a:endParaRPr>
          </a:p>
        </p:txBody>
      </p:sp>
      <p:pic>
        <p:nvPicPr>
          <p:cNvPr id="1015" name="Picture 2" descr=""/>
          <p:cNvPicPr/>
          <p:nvPr/>
        </p:nvPicPr>
        <p:blipFill>
          <a:blip r:embed="rId1"/>
          <a:stretch/>
        </p:blipFill>
        <p:spPr>
          <a:xfrm>
            <a:off x="5760000" y="2072880"/>
            <a:ext cx="5917680" cy="3796200"/>
          </a:xfrm>
          <a:prstGeom prst="rect">
            <a:avLst/>
          </a:prstGeom>
          <a:ln w="0">
            <a:noFill/>
          </a:ln>
        </p:spPr>
      </p:pic>
      <p:pic>
        <p:nvPicPr>
          <p:cNvPr id="1016" name="Picture 4" descr="A picture containing metalware, gear&#10;&#10;Description automatically generated"/>
          <p:cNvPicPr/>
          <p:nvPr/>
        </p:nvPicPr>
        <p:blipFill>
          <a:blip r:embed="rId2"/>
          <a:stretch/>
        </p:blipFill>
        <p:spPr>
          <a:xfrm>
            <a:off x="753480" y="1990440"/>
            <a:ext cx="3582720" cy="3765600"/>
          </a:xfrm>
          <a:prstGeom prst="rect">
            <a:avLst/>
          </a:prstGeom>
          <a:ln w="0">
            <a:noFill/>
          </a:ln>
        </p:spPr>
      </p:pic>
      <p:sp>
        <p:nvSpPr>
          <p:cNvPr id="1017" name="TextBox 5"/>
          <p:cNvSpPr/>
          <p:nvPr/>
        </p:nvSpPr>
        <p:spPr>
          <a:xfrm>
            <a:off x="1709640" y="5866920"/>
            <a:ext cx="2742840" cy="365400"/>
          </a:xfrm>
          <a:prstGeom prst="rect">
            <a:avLst/>
          </a:prstGeom>
          <a:noFill/>
          <a:ln w="0">
            <a:noFill/>
          </a:ln>
        </p:spPr>
        <p:style>
          <a:lnRef idx="0"/>
          <a:fillRef idx="0"/>
          <a:effectRef idx="0"/>
          <a:fontRef idx="minor"/>
        </p:style>
        <p:txBody>
          <a:bodyPr numCol="1" spcCol="0" horzOverflow="overflow" anchor="t">
            <a:spAutoFit/>
          </a:bodyPr>
          <a:p>
            <a:pPr defTabSz="914400">
              <a:lnSpc>
                <a:spcPct val="100000"/>
              </a:lnSpc>
            </a:pPr>
            <a:r>
              <a:rPr b="0" lang="en-GB" sz="1800" spc="-1" strike="noStrike" u="sng">
                <a:solidFill>
                  <a:schemeClr val="dk1"/>
                </a:solidFill>
                <a:uFillTx/>
                <a:latin typeface="Arial"/>
                <a:ea typeface="Arial"/>
                <a:hlinkClick r:id="rId3"/>
              </a:rPr>
              <a:t>Sharkey </a:t>
            </a:r>
            <a:r>
              <a:rPr b="0" i="1" lang="en-GB" sz="1800" spc="-1" strike="noStrike" u="sng">
                <a:solidFill>
                  <a:schemeClr val="dk1"/>
                </a:solidFill>
                <a:uFillTx/>
                <a:latin typeface="Arial"/>
                <a:ea typeface="Arial"/>
                <a:hlinkClick r:id="rId4"/>
              </a:rPr>
              <a:t>et al </a:t>
            </a:r>
            <a:r>
              <a:rPr b="0" lang="en-GB" sz="1800" spc="-1" strike="noStrike" u="sng">
                <a:solidFill>
                  <a:schemeClr val="dk1"/>
                </a:solidFill>
                <a:uFillTx/>
                <a:latin typeface="Arial"/>
                <a:ea typeface="Arial"/>
                <a:hlinkClick r:id="rId5"/>
              </a:rPr>
              <a:t>2016</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8"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OpenFlexure</a:t>
            </a:r>
            <a:endParaRPr b="0" lang="en-GB" sz="5000" spc="-1" strike="noStrike">
              <a:solidFill>
                <a:schemeClr val="dk1"/>
              </a:solidFill>
              <a:latin typeface="Arial"/>
            </a:endParaRPr>
          </a:p>
        </p:txBody>
      </p:sp>
      <p:pic>
        <p:nvPicPr>
          <p:cNvPr id="1019" name="Picture 6" descr="Map&#10;&#10;Description automatically generated"/>
          <p:cNvPicPr/>
          <p:nvPr/>
        </p:nvPicPr>
        <p:blipFill>
          <a:blip r:embed="rId1"/>
          <a:stretch/>
        </p:blipFill>
        <p:spPr>
          <a:xfrm>
            <a:off x="2438280" y="1510920"/>
            <a:ext cx="7304760" cy="506880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0"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OpenEphys</a:t>
            </a:r>
            <a:endParaRPr b="0" lang="en-GB" sz="5000" spc="-1" strike="noStrike">
              <a:solidFill>
                <a:schemeClr val="dk1"/>
              </a:solidFill>
              <a:latin typeface="Arial"/>
            </a:endParaRPr>
          </a:p>
        </p:txBody>
      </p:sp>
      <p:pic>
        <p:nvPicPr>
          <p:cNvPr id="1021" name="Picture 4" descr="A picture containing text, electronics&#10;&#10;Description automatically generated"/>
          <p:cNvPicPr/>
          <p:nvPr/>
        </p:nvPicPr>
        <p:blipFill>
          <a:blip r:embed="rId1"/>
          <a:stretch/>
        </p:blipFill>
        <p:spPr>
          <a:xfrm>
            <a:off x="354960" y="2262600"/>
            <a:ext cx="6369480" cy="3393720"/>
          </a:xfrm>
          <a:prstGeom prst="rect">
            <a:avLst/>
          </a:prstGeom>
          <a:ln w="0">
            <a:noFill/>
          </a:ln>
        </p:spPr>
      </p:pic>
      <p:pic>
        <p:nvPicPr>
          <p:cNvPr id="1022" name="Picture 3" descr=""/>
          <p:cNvPicPr/>
          <p:nvPr/>
        </p:nvPicPr>
        <p:blipFill>
          <a:blip r:embed="rId2"/>
          <a:stretch/>
        </p:blipFill>
        <p:spPr>
          <a:xfrm>
            <a:off x="4473720" y="1718640"/>
            <a:ext cx="2742840" cy="1742040"/>
          </a:xfrm>
          <a:prstGeom prst="rect">
            <a:avLst/>
          </a:prstGeom>
          <a:ln w="0">
            <a:noFill/>
          </a:ln>
        </p:spPr>
      </p:pic>
      <p:sp>
        <p:nvSpPr>
          <p:cNvPr id="1023" name="TextBox 4"/>
          <p:cNvSpPr/>
          <p:nvPr/>
        </p:nvSpPr>
        <p:spPr>
          <a:xfrm>
            <a:off x="7519680" y="2590560"/>
            <a:ext cx="4185000" cy="2559960"/>
          </a:xfrm>
          <a:prstGeom prst="rect">
            <a:avLst/>
          </a:prstGeom>
          <a:noFill/>
          <a:ln w="0">
            <a:noFill/>
          </a:ln>
        </p:spPr>
        <p:style>
          <a:lnRef idx="0"/>
          <a:fillRef idx="0"/>
          <a:effectRef idx="0"/>
          <a:fontRef idx="minor"/>
        </p:style>
        <p:txBody>
          <a:bodyPr numCol="1" spcCol="0" horzOverflow="overflow" anchor="t">
            <a:spAutoFit/>
          </a:bodyPr>
          <a:p>
            <a:pPr marL="285840" indent="-285840" defTabSz="914400">
              <a:lnSpc>
                <a:spcPct val="100000"/>
              </a:lnSpc>
              <a:buClr>
                <a:srgbClr val="1d428a"/>
              </a:buClr>
              <a:buFont typeface="Arial"/>
              <a:buChar char="•"/>
            </a:pPr>
            <a:r>
              <a:rPr b="0" lang="en-GB" sz="1800" spc="-1" strike="noStrike">
                <a:solidFill>
                  <a:schemeClr val="dk2"/>
                </a:solidFill>
                <a:latin typeface="Arial"/>
              </a:rPr>
              <a:t>Company driven development</a:t>
            </a:r>
            <a:endParaRPr b="0" lang="en-GB" sz="1800" spc="-1" strike="noStrike">
              <a:solidFill>
                <a:srgbClr val="000000"/>
              </a:solidFill>
              <a:latin typeface="Arial"/>
            </a:endParaRPr>
          </a:p>
          <a:p>
            <a:pPr lvl="1" marL="743040" indent="-285840" defTabSz="914400">
              <a:lnSpc>
                <a:spcPct val="100000"/>
              </a:lnSpc>
              <a:buClr>
                <a:srgbClr val="1d428a"/>
              </a:buClr>
              <a:buFont typeface="Arial"/>
              <a:buChar char="•"/>
            </a:pPr>
            <a:r>
              <a:rPr b="0" lang="en-GB" sz="1800" spc="-1" strike="noStrike">
                <a:solidFill>
                  <a:schemeClr val="dk2"/>
                </a:solidFill>
                <a:latin typeface="Arial"/>
              </a:rPr>
              <a:t>Ephys &amp; behav. Tools for animal research</a:t>
            </a:r>
            <a:endParaRPr b="0" lang="en-GB" sz="1800" spc="-1" strike="noStrike">
              <a:solidFill>
                <a:srgbClr val="000000"/>
              </a:solidFill>
              <a:latin typeface="Arial"/>
            </a:endParaRPr>
          </a:p>
          <a:p>
            <a:pPr lvl="1" marL="743040" indent="-285840" defTabSz="914400">
              <a:lnSpc>
                <a:spcPct val="100000"/>
              </a:lnSpc>
              <a:buClr>
                <a:srgbClr val="1d428a"/>
              </a:buClr>
              <a:buFont typeface="Arial"/>
              <a:buChar char="•"/>
            </a:pPr>
            <a:r>
              <a:rPr b="0" lang="en-GB" sz="1800" spc="-1" strike="noStrike">
                <a:solidFill>
                  <a:schemeClr val="dk2"/>
                </a:solidFill>
                <a:latin typeface="Arial"/>
              </a:rPr>
              <a:t>64 channel starter bundle</a:t>
            </a:r>
            <a:endParaRPr b="0" lang="en-GB" sz="1800" spc="-1" strike="noStrike">
              <a:solidFill>
                <a:srgbClr val="000000"/>
              </a:solidFill>
              <a:latin typeface="Arial"/>
            </a:endParaRPr>
          </a:p>
          <a:p>
            <a:pPr lvl="1" marL="743040" indent="-285840" defTabSz="914400">
              <a:lnSpc>
                <a:spcPct val="100000"/>
              </a:lnSpc>
              <a:buClr>
                <a:srgbClr val="1d428a"/>
              </a:buClr>
              <a:buFont typeface="Arial"/>
              <a:buChar char="•"/>
            </a:pPr>
            <a:r>
              <a:rPr b="0" lang="en-GB" sz="1800" spc="-1" strike="noStrike">
                <a:solidFill>
                  <a:schemeClr val="dk2"/>
                </a:solidFill>
                <a:latin typeface="Arial"/>
              </a:rPr>
              <a:t>~7000€ per bundle</a:t>
            </a:r>
            <a:endParaRPr b="0" lang="en-GB" sz="1800" spc="-1" strike="noStrike">
              <a:solidFill>
                <a:srgbClr val="000000"/>
              </a:solidFill>
              <a:latin typeface="Arial"/>
            </a:endParaRPr>
          </a:p>
          <a:p>
            <a:pPr marL="285840" indent="-285840" defTabSz="914400">
              <a:lnSpc>
                <a:spcPct val="100000"/>
              </a:lnSpc>
              <a:buClr>
                <a:srgbClr val="1d428a"/>
              </a:buClr>
              <a:buFont typeface="Arial"/>
              <a:buChar char="•"/>
            </a:pPr>
            <a:r>
              <a:rPr b="0" lang="en-GB" sz="1800" spc="-1" strike="noStrike">
                <a:solidFill>
                  <a:schemeClr val="dk2"/>
                </a:solidFill>
                <a:latin typeface="Arial"/>
              </a:rPr>
              <a:t>First paper citing the use of the system in 2014</a:t>
            </a:r>
            <a:endParaRPr b="0" lang="en-GB" sz="1800" spc="-1" strike="noStrike">
              <a:solidFill>
                <a:srgbClr val="000000"/>
              </a:solidFill>
              <a:latin typeface="Arial"/>
            </a:endParaRPr>
          </a:p>
          <a:p>
            <a:pPr marL="285840" indent="-285840" defTabSz="914400">
              <a:lnSpc>
                <a:spcPct val="100000"/>
              </a:lnSpc>
              <a:buClr>
                <a:srgbClr val="1d428a"/>
              </a:buClr>
              <a:buFont typeface="Arial"/>
              <a:buChar char="•"/>
            </a:pPr>
            <a:r>
              <a:rPr b="0" lang="en-GB" sz="1800" spc="-1" strike="noStrike">
                <a:solidFill>
                  <a:schemeClr val="dk2"/>
                </a:solidFill>
                <a:latin typeface="Arial"/>
              </a:rPr>
              <a:t>To date 424 papers citing the system </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4"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BioAmp</a:t>
            </a:r>
            <a:endParaRPr b="0" lang="en-GB" sz="5000" spc="-1" strike="noStrike">
              <a:solidFill>
                <a:schemeClr val="dk1"/>
              </a:solidFill>
              <a:latin typeface="Arial"/>
            </a:endParaRPr>
          </a:p>
        </p:txBody>
      </p:sp>
      <p:sp>
        <p:nvSpPr>
          <p:cNvPr id="1025" name=""/>
          <p:cNvSpPr txBox="1"/>
          <p:nvPr/>
        </p:nvSpPr>
        <p:spPr>
          <a:xfrm>
            <a:off x="3060000" y="3240000"/>
            <a:ext cx="1780920" cy="346320"/>
          </a:xfrm>
          <a:prstGeom prst="rect">
            <a:avLst/>
          </a:prstGeom>
          <a:noFill/>
          <a:ln w="0">
            <a:noFill/>
          </a:ln>
        </p:spPr>
        <p:txBody>
          <a:bodyPr wrap="none" lIns="90000" rIns="90000" tIns="45000" bIns="45000" anchor="t">
            <a:noAutofit/>
          </a:bodyPr>
          <a:p>
            <a:r>
              <a:rPr b="0" lang="en-GB" sz="1800" spc="-1" strike="noStrike">
                <a:solidFill>
                  <a:srgbClr val="000000"/>
                </a:solidFill>
                <a:latin typeface="Arial"/>
              </a:rPr>
              <a:t>ONLINE DEMO</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6" name="PlaceHolder 1"/>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buNone/>
            </a:pPr>
            <a:endParaRPr b="0" lang="en-GB" sz="5000" spc="80" strike="noStrike">
              <a:solidFill>
                <a:srgbClr val="fffcee"/>
              </a:solidFill>
              <a:latin typeface="Georgia"/>
            </a:endParaRPr>
          </a:p>
        </p:txBody>
      </p:sp>
      <p:pic>
        <p:nvPicPr>
          <p:cNvPr id="1027" name="Picture 2" descr="A collage of different machines&#10;&#10;Description automatically generated"/>
          <p:cNvPicPr/>
          <p:nvPr/>
        </p:nvPicPr>
        <p:blipFill>
          <a:blip r:embed="rId1"/>
          <a:stretch/>
        </p:blipFill>
        <p:spPr>
          <a:xfrm>
            <a:off x="635040" y="302400"/>
            <a:ext cx="10921680" cy="625284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8"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 Hardware</a:t>
            </a:r>
            <a:endParaRPr b="0" lang="en-GB" sz="5000" spc="-1" strike="noStrike">
              <a:solidFill>
                <a:schemeClr val="dk1"/>
              </a:solidFill>
              <a:latin typeface="Arial"/>
            </a:endParaRPr>
          </a:p>
        </p:txBody>
      </p:sp>
      <p:pic>
        <p:nvPicPr>
          <p:cNvPr id="1029" name="Picture 3" descr="Chart, histogram&#10;&#10;Description automatically generated"/>
          <p:cNvPicPr/>
          <p:nvPr/>
        </p:nvPicPr>
        <p:blipFill>
          <a:blip r:embed="rId1"/>
          <a:stretch/>
        </p:blipFill>
        <p:spPr>
          <a:xfrm>
            <a:off x="2555640" y="1523160"/>
            <a:ext cx="7090200" cy="501300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0" name="PlaceHolder 1"/>
          <p:cNvSpPr>
            <a:spLocks noGrp="1"/>
          </p:cNvSpPr>
          <p:nvPr>
            <p:ph/>
          </p:nvPr>
        </p:nvSpPr>
        <p:spPr>
          <a:xfrm>
            <a:off x="1447560" y="1782000"/>
            <a:ext cx="9297000" cy="3729240"/>
          </a:xfrm>
          <a:prstGeom prst="rect">
            <a:avLst/>
          </a:prstGeom>
          <a:noFill/>
          <a:ln w="0">
            <a:noFill/>
          </a:ln>
        </p:spPr>
        <p:txBody>
          <a:bodyPr numCol="1" spcCol="0" lIns="91440" rIns="91440" tIns="45720" bIns="45720" anchor="t">
            <a:normAutofit fontScale="89943"/>
          </a:bodyPr>
          <a:p>
            <a:pPr marL="343080" indent="-343080" defTabSz="685800">
              <a:lnSpc>
                <a:spcPct val="110000"/>
              </a:lnSpc>
              <a:spcBef>
                <a:spcPts val="751"/>
              </a:spcBef>
              <a:buClr>
                <a:srgbClr val="1a3f82"/>
              </a:buClr>
              <a:buFont typeface="Arial"/>
              <a:buChar char="•"/>
            </a:pPr>
            <a:r>
              <a:rPr b="0" lang="en-GB" sz="2000" spc="-1" strike="noStrike">
                <a:solidFill>
                  <a:srgbClr val="1a3f82"/>
                </a:solidFill>
                <a:latin typeface="Arial"/>
              </a:rPr>
              <a:t>Open work fosters collaborations:</a:t>
            </a:r>
            <a:endParaRPr b="0" lang="en-GB" sz="2000" spc="-1" strike="noStrike">
              <a:solidFill>
                <a:schemeClr val="dk1"/>
              </a:solidFill>
              <a:latin typeface="Arial"/>
            </a:endParaRPr>
          </a:p>
          <a:p>
            <a:pPr lvl="1" marL="685800" defTabSz="685800">
              <a:lnSpc>
                <a:spcPct val="90000"/>
              </a:lnSpc>
              <a:spcBef>
                <a:spcPts val="374"/>
              </a:spcBef>
              <a:buClr>
                <a:srgbClr val="1a3f82"/>
              </a:buClr>
              <a:buFont typeface="Arial"/>
              <a:buChar char="•"/>
            </a:pPr>
            <a:r>
              <a:rPr b="0" lang="en-GB" sz="1900" spc="-1" strike="noStrike">
                <a:solidFill>
                  <a:srgbClr val="1a3f82"/>
                </a:solidFill>
                <a:latin typeface="Arial"/>
              </a:rPr>
              <a:t> </a:t>
            </a:r>
            <a:r>
              <a:rPr b="0" lang="en-GB" sz="1900" spc="-1" strike="noStrike">
                <a:solidFill>
                  <a:srgbClr val="1a3f82"/>
                </a:solidFill>
                <a:latin typeface="Arial"/>
              </a:rPr>
              <a:t>16 papers in 2020-2024 period (collaborators in Nigeria, USA, Brazil, Germany)</a:t>
            </a:r>
            <a:endParaRPr b="0" lang="en-GB" sz="1900" spc="-1" strike="noStrike">
              <a:solidFill>
                <a:schemeClr val="dk1"/>
              </a:solidFill>
              <a:latin typeface="Arial"/>
            </a:endParaRPr>
          </a:p>
          <a:p>
            <a:pPr lvl="1" marL="685800" defTabSz="685800">
              <a:lnSpc>
                <a:spcPct val="90000"/>
              </a:lnSpc>
              <a:spcBef>
                <a:spcPts val="374"/>
              </a:spcBef>
              <a:buClr>
                <a:srgbClr val="1a3f82"/>
              </a:buClr>
              <a:buFont typeface="Arial"/>
              <a:buChar char="•"/>
            </a:pPr>
            <a:r>
              <a:rPr b="0" lang="en-GB" sz="1900" spc="-1" strike="noStrike">
                <a:solidFill>
                  <a:srgbClr val="1a3f82"/>
                </a:solidFill>
                <a:latin typeface="Arial"/>
              </a:rPr>
              <a:t> </a:t>
            </a:r>
            <a:r>
              <a:rPr b="0" lang="en-GB" sz="1900" spc="-1" strike="noStrike">
                <a:solidFill>
                  <a:srgbClr val="1a3f82"/>
                </a:solidFill>
                <a:latin typeface="Arial"/>
              </a:rPr>
              <a:t>Active support for 25 labs/groups in Sussex</a:t>
            </a:r>
            <a:endParaRPr b="0" lang="en-GB" sz="1900" spc="-1" strike="noStrike">
              <a:solidFill>
                <a:schemeClr val="dk1"/>
              </a:solidFill>
              <a:latin typeface="Arial"/>
            </a:endParaRPr>
          </a:p>
          <a:p>
            <a:pPr marL="685800" indent="0" defTabSz="685800">
              <a:lnSpc>
                <a:spcPct val="90000"/>
              </a:lnSpc>
              <a:spcBef>
                <a:spcPts val="374"/>
              </a:spcBef>
              <a:buNone/>
              <a:tabLst>
                <a:tab algn="l" pos="0"/>
              </a:tabLst>
            </a:pPr>
            <a:endParaRPr b="0" lang="en-GB" sz="1900" spc="-1" strike="noStrike">
              <a:solidFill>
                <a:schemeClr val="dk1"/>
              </a:solidFill>
              <a:latin typeface="Arial"/>
            </a:endParaRPr>
          </a:p>
          <a:p>
            <a:pPr marL="343080" indent="-343080" defTabSz="685800">
              <a:lnSpc>
                <a:spcPct val="110000"/>
              </a:lnSpc>
              <a:spcBef>
                <a:spcPts val="751"/>
              </a:spcBef>
              <a:buClr>
                <a:srgbClr val="1a3f82"/>
              </a:buClr>
              <a:buFont typeface="Arial"/>
              <a:buChar char="•"/>
              <a:tabLst>
                <a:tab algn="l" pos="0"/>
              </a:tabLst>
            </a:pPr>
            <a:r>
              <a:rPr b="0" lang="en-GB" sz="2000" spc="-1" strike="noStrike">
                <a:solidFill>
                  <a:srgbClr val="1a3f82"/>
                </a:solidFill>
                <a:latin typeface="Arial"/>
              </a:rPr>
              <a:t>Teaching:</a:t>
            </a:r>
            <a:endParaRPr b="0" lang="en-GB" sz="2000" spc="-1" strike="noStrike">
              <a:solidFill>
                <a:schemeClr val="dk1"/>
              </a:solidFill>
              <a:latin typeface="Arial"/>
            </a:endParaRPr>
          </a:p>
          <a:p>
            <a:pPr lvl="1" marL="685800" indent="-285840" defTabSz="685800">
              <a:lnSpc>
                <a:spcPct val="90000"/>
              </a:lnSpc>
              <a:spcBef>
                <a:spcPts val="374"/>
              </a:spcBef>
              <a:buClr>
                <a:srgbClr val="1a3f82"/>
              </a:buClr>
              <a:buFont typeface="Arial,Sans-Serif"/>
              <a:buChar char="•"/>
              <a:tabLst>
                <a:tab algn="l" pos="0"/>
              </a:tabLst>
            </a:pPr>
            <a:r>
              <a:rPr b="0" lang="en-GB" sz="1900" spc="-1" strike="noStrike">
                <a:solidFill>
                  <a:srgbClr val="1a3f82"/>
                </a:solidFill>
                <a:latin typeface="Arial"/>
                <a:ea typeface="Arial"/>
              </a:rPr>
              <a:t>Python programming, </a:t>
            </a:r>
            <a:endParaRPr b="0" lang="en-GB" sz="1900" spc="-1" strike="noStrike">
              <a:solidFill>
                <a:schemeClr val="dk1"/>
              </a:solidFill>
              <a:latin typeface="Arial"/>
            </a:endParaRPr>
          </a:p>
          <a:p>
            <a:pPr lvl="1" marL="685800" indent="-285840" defTabSz="685800">
              <a:lnSpc>
                <a:spcPct val="90000"/>
              </a:lnSpc>
              <a:spcBef>
                <a:spcPts val="374"/>
              </a:spcBef>
              <a:buClr>
                <a:srgbClr val="1a3f82"/>
              </a:buClr>
              <a:buFont typeface="Arial,Sans-Serif"/>
              <a:buChar char="•"/>
              <a:tabLst>
                <a:tab algn="l" pos="0"/>
              </a:tabLst>
            </a:pPr>
            <a:r>
              <a:rPr b="0" lang="en-GB" sz="1900" spc="-1" strike="noStrike">
                <a:solidFill>
                  <a:srgbClr val="1a3f82"/>
                </a:solidFill>
                <a:latin typeface="Arial"/>
                <a:ea typeface="Arial"/>
              </a:rPr>
              <a:t>3D printing and design </a:t>
            </a:r>
            <a:endParaRPr b="0" lang="en-GB" sz="1900" spc="-1" strike="noStrike">
              <a:solidFill>
                <a:schemeClr val="dk1"/>
              </a:solidFill>
              <a:latin typeface="Arial"/>
            </a:endParaRPr>
          </a:p>
          <a:p>
            <a:pPr lvl="1" marL="685800" indent="-285840" defTabSz="685800">
              <a:lnSpc>
                <a:spcPct val="90000"/>
              </a:lnSpc>
              <a:spcBef>
                <a:spcPts val="374"/>
              </a:spcBef>
              <a:buClr>
                <a:srgbClr val="1a3f82"/>
              </a:buClr>
              <a:buFont typeface="Arial,Sans-Serif"/>
              <a:buChar char="•"/>
              <a:tabLst>
                <a:tab algn="l" pos="0"/>
              </a:tabLst>
            </a:pPr>
            <a:r>
              <a:rPr b="0" lang="en-GB" sz="1900" spc="-1" strike="noStrike">
                <a:solidFill>
                  <a:srgbClr val="1a3f82"/>
                </a:solidFill>
                <a:latin typeface="Arial"/>
                <a:ea typeface="Arial"/>
              </a:rPr>
              <a:t>Intro to electronics</a:t>
            </a:r>
            <a:endParaRPr b="0" lang="en-GB" sz="1900" spc="-1" strike="noStrike">
              <a:solidFill>
                <a:schemeClr val="dk1"/>
              </a:solidFill>
              <a:latin typeface="Arial"/>
            </a:endParaRPr>
          </a:p>
          <a:p>
            <a:pPr indent="0" defTabSz="685800">
              <a:lnSpc>
                <a:spcPct val="90000"/>
              </a:lnSpc>
              <a:spcBef>
                <a:spcPts val="374"/>
              </a:spcBef>
              <a:buNone/>
              <a:tabLst>
                <a:tab algn="l" pos="0"/>
              </a:tabLst>
            </a:pPr>
            <a:endParaRPr b="0" lang="en-GB" sz="900" spc="-1" strike="noStrike">
              <a:solidFill>
                <a:schemeClr val="dk1"/>
              </a:solidFill>
              <a:latin typeface="Arial"/>
            </a:endParaRPr>
          </a:p>
          <a:p>
            <a:pPr indent="0" defTabSz="685800">
              <a:lnSpc>
                <a:spcPct val="90000"/>
              </a:lnSpc>
              <a:spcBef>
                <a:spcPts val="374"/>
              </a:spcBef>
              <a:buNone/>
              <a:tabLst>
                <a:tab algn="l" pos="0"/>
              </a:tabLst>
            </a:pPr>
            <a:endParaRPr b="0" lang="en-GB" sz="900" spc="-1" strike="noStrike">
              <a:solidFill>
                <a:schemeClr val="dk1"/>
              </a:solidFill>
              <a:latin typeface="Arial"/>
            </a:endParaRPr>
          </a:p>
          <a:p>
            <a:pPr marL="343080" indent="-343080" defTabSz="685800">
              <a:lnSpc>
                <a:spcPct val="110000"/>
              </a:lnSpc>
              <a:spcBef>
                <a:spcPts val="751"/>
              </a:spcBef>
              <a:buClr>
                <a:srgbClr val="1a3f82"/>
              </a:buClr>
              <a:buFont typeface="Arial"/>
              <a:buChar char="•"/>
              <a:tabLst>
                <a:tab algn="l" pos="0"/>
              </a:tabLst>
            </a:pPr>
            <a:r>
              <a:rPr b="0" lang="en-GB" sz="2000" spc="-1" strike="noStrike">
                <a:solidFill>
                  <a:srgbClr val="1a3f82"/>
                </a:solidFill>
                <a:latin typeface="Arial"/>
                <a:ea typeface="Arial"/>
              </a:rPr>
              <a:t>In 2021/2022 academic year:</a:t>
            </a:r>
            <a:endParaRPr b="0" lang="en-GB" sz="2000" spc="-1" strike="noStrike">
              <a:solidFill>
                <a:schemeClr val="dk1"/>
              </a:solidFill>
              <a:latin typeface="Arial"/>
            </a:endParaRPr>
          </a:p>
          <a:p>
            <a:pPr lvl="1" marL="685800" defTabSz="685800">
              <a:lnSpc>
                <a:spcPct val="90000"/>
              </a:lnSpc>
              <a:spcBef>
                <a:spcPts val="374"/>
              </a:spcBef>
              <a:buClr>
                <a:srgbClr val="1a3f82"/>
              </a:buClr>
              <a:buFont typeface="Arial"/>
              <a:buChar char="•"/>
              <a:tabLst>
                <a:tab algn="l" pos="0"/>
              </a:tabLst>
            </a:pPr>
            <a:r>
              <a:rPr b="0" lang="en-GB" sz="1900" spc="-1" strike="noStrike">
                <a:solidFill>
                  <a:srgbClr val="1a3f82"/>
                </a:solidFill>
                <a:latin typeface="Arial"/>
                <a:ea typeface="Arial"/>
              </a:rPr>
              <a:t> </a:t>
            </a:r>
            <a:r>
              <a:rPr b="0" lang="en-GB" sz="1900" spc="-1" strike="noStrike">
                <a:solidFill>
                  <a:srgbClr val="1a3f82"/>
                </a:solidFill>
                <a:latin typeface="Arial"/>
                <a:ea typeface="Arial"/>
              </a:rPr>
              <a:t>&gt; 100 projects (repairs, new tools, teaching, invited talks, papers, reviews, etc)</a:t>
            </a:r>
            <a:endParaRPr b="0" lang="en-GB" sz="1900" spc="-1" strike="noStrike">
              <a:solidFill>
                <a:schemeClr val="dk1"/>
              </a:solidFill>
              <a:latin typeface="Arial"/>
            </a:endParaRPr>
          </a:p>
          <a:p>
            <a:pPr lvl="1" marL="685800" defTabSz="685800">
              <a:lnSpc>
                <a:spcPct val="90000"/>
              </a:lnSpc>
              <a:spcBef>
                <a:spcPts val="374"/>
              </a:spcBef>
              <a:buClr>
                <a:srgbClr val="1a3f82"/>
              </a:buClr>
              <a:buFont typeface="Arial"/>
              <a:buChar char="•"/>
              <a:tabLst>
                <a:tab algn="l" pos="0"/>
              </a:tabLst>
            </a:pPr>
            <a:r>
              <a:rPr b="0" lang="en-GB" sz="1900" spc="-1" strike="noStrike">
                <a:solidFill>
                  <a:srgbClr val="1a3f82"/>
                </a:solidFill>
                <a:latin typeface="Arial"/>
                <a:ea typeface="Arial"/>
              </a:rPr>
              <a:t> </a:t>
            </a:r>
            <a:r>
              <a:rPr b="0" lang="en-GB" sz="1900" spc="-1" strike="noStrike">
                <a:solidFill>
                  <a:srgbClr val="1a3f82"/>
                </a:solidFill>
                <a:latin typeface="Arial"/>
                <a:ea typeface="Arial"/>
              </a:rPr>
              <a:t>&gt; 60k£ in savings (tool repair, customisation, etc)</a:t>
            </a:r>
            <a:endParaRPr b="0" lang="en-GB" sz="1900" spc="-1" strike="noStrike">
              <a:solidFill>
                <a:schemeClr val="dk1"/>
              </a:solidFill>
              <a:latin typeface="Arial"/>
            </a:endParaRPr>
          </a:p>
          <a:p>
            <a:pPr indent="0" defTabSz="685800">
              <a:lnSpc>
                <a:spcPct val="110000"/>
              </a:lnSpc>
              <a:spcBef>
                <a:spcPts val="751"/>
              </a:spcBef>
              <a:buNone/>
              <a:tabLst>
                <a:tab algn="l" pos="0"/>
              </a:tabLst>
            </a:pPr>
            <a:endParaRPr b="0" lang="en-GB" sz="2000" spc="-1" strike="noStrike">
              <a:solidFill>
                <a:schemeClr val="dk1"/>
              </a:solidFill>
              <a:latin typeface="Arial"/>
            </a:endParaRPr>
          </a:p>
          <a:p>
            <a:pPr indent="0" defTabSz="685800">
              <a:lnSpc>
                <a:spcPct val="110000"/>
              </a:lnSpc>
              <a:spcBef>
                <a:spcPts val="751"/>
              </a:spcBef>
              <a:buNone/>
              <a:tabLst>
                <a:tab algn="l" pos="0"/>
              </a:tabLst>
            </a:pPr>
            <a:endParaRPr b="0" lang="en-GB" sz="2000" spc="-1" strike="noStrike">
              <a:solidFill>
                <a:schemeClr val="dk1"/>
              </a:solidFill>
              <a:latin typeface="Arial"/>
            </a:endParaRPr>
          </a:p>
        </p:txBody>
      </p:sp>
      <p:sp>
        <p:nvSpPr>
          <p:cNvPr id="1031" name="PlaceHolder 2"/>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 Science unit in numbers</a:t>
            </a:r>
            <a:endParaRPr b="0" lang="en-GB" sz="5000" spc="-1" strike="noStrike">
              <a:solidFill>
                <a:schemeClr val="dk1"/>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2"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To go far, go together..</a:t>
            </a:r>
            <a:endParaRPr b="0" lang="en-GB" sz="5000" spc="-1" strike="noStrike">
              <a:solidFill>
                <a:schemeClr val="dk1"/>
              </a:solidFill>
              <a:latin typeface="Arial"/>
            </a:endParaRPr>
          </a:p>
        </p:txBody>
      </p:sp>
      <p:pic>
        <p:nvPicPr>
          <p:cNvPr id="1033" name="Picture 4" descr=""/>
          <p:cNvPicPr/>
          <p:nvPr/>
        </p:nvPicPr>
        <p:blipFill>
          <a:blip r:embed="rId1"/>
          <a:stretch/>
        </p:blipFill>
        <p:spPr>
          <a:xfrm>
            <a:off x="2594880" y="1433880"/>
            <a:ext cx="7002360" cy="5250240"/>
          </a:xfrm>
          <a:prstGeom prst="rect">
            <a:avLst/>
          </a:prstGeom>
          <a:ln w="0">
            <a:noFill/>
          </a:ln>
        </p:spPr>
      </p:pic>
      <p:pic>
        <p:nvPicPr>
          <p:cNvPr id="1034" name="Picture 4" descr="Text&#10;&#10;Description automatically generated"/>
          <p:cNvPicPr/>
          <p:nvPr/>
        </p:nvPicPr>
        <p:blipFill>
          <a:blip r:embed="rId2"/>
          <a:stretch/>
        </p:blipFill>
        <p:spPr>
          <a:xfrm>
            <a:off x="279000" y="68760"/>
            <a:ext cx="1885680" cy="128556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5"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To go far, go together..</a:t>
            </a:r>
            <a:endParaRPr b="0" lang="en-GB" sz="5000" spc="-1" strike="noStrike">
              <a:solidFill>
                <a:schemeClr val="dk1"/>
              </a:solidFill>
              <a:latin typeface="Arial"/>
            </a:endParaRPr>
          </a:p>
        </p:txBody>
      </p:sp>
      <p:sp>
        <p:nvSpPr>
          <p:cNvPr id="1036" name="Google Shape;380;p38"/>
          <p:cNvSpPr/>
          <p:nvPr/>
        </p:nvSpPr>
        <p:spPr>
          <a:xfrm>
            <a:off x="1126440" y="1685160"/>
            <a:ext cx="9934560" cy="4731840"/>
          </a:xfrm>
          <a:custGeom>
            <a:avLst/>
            <a:gdLst>
              <a:gd name="textAreaLeft" fmla="*/ 0 w 9934560"/>
              <a:gd name="textAreaRight" fmla="*/ 9934920 w 9934560"/>
              <a:gd name="textAreaTop" fmla="*/ 0 h 4731840"/>
              <a:gd name="textAreaBottom" fmla="*/ 4732200 h 4731840"/>
            </a:gdLst>
            <a:ahLst/>
            <a:rect l="textAreaLeft" t="textAreaTop" r="textAreaRight" b="textAreaBottom"/>
            <a:pathLst>
              <a:path w="285750" h="136125">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tx1"/>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37" name="Google Shape;417;p63"/>
          <p:cNvSpPr/>
          <p:nvPr/>
        </p:nvSpPr>
        <p:spPr>
          <a:xfrm>
            <a:off x="5718600" y="256788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38" name="Google Shape;418;p63"/>
          <p:cNvSpPr/>
          <p:nvPr/>
        </p:nvSpPr>
        <p:spPr>
          <a:xfrm>
            <a:off x="3226320" y="512532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39" name="Google Shape;419;p63"/>
          <p:cNvSpPr/>
          <p:nvPr/>
        </p:nvSpPr>
        <p:spPr>
          <a:xfrm>
            <a:off x="6554160" y="460116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40" name="Google Shape;420;p63"/>
          <p:cNvSpPr/>
          <p:nvPr/>
        </p:nvSpPr>
        <p:spPr>
          <a:xfrm>
            <a:off x="3323160" y="512532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41" name="Google Shape;421;p63"/>
          <p:cNvSpPr/>
          <p:nvPr/>
        </p:nvSpPr>
        <p:spPr>
          <a:xfrm>
            <a:off x="5310000" y="242028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42" name="Google Shape;422;p63"/>
          <p:cNvSpPr/>
          <p:nvPr/>
        </p:nvSpPr>
        <p:spPr>
          <a:xfrm>
            <a:off x="5983200" y="540936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43" name="Google Shape;423;p63"/>
          <p:cNvSpPr/>
          <p:nvPr/>
        </p:nvSpPr>
        <p:spPr>
          <a:xfrm>
            <a:off x="5534640" y="403776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44" name="Google Shape;424;p63"/>
          <p:cNvSpPr/>
          <p:nvPr/>
        </p:nvSpPr>
        <p:spPr>
          <a:xfrm>
            <a:off x="5162040" y="327132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45" name="Google Shape;425;p63"/>
          <p:cNvSpPr/>
          <p:nvPr/>
        </p:nvSpPr>
        <p:spPr>
          <a:xfrm>
            <a:off x="6220800" y="535428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46" name="Google Shape;426;p63"/>
          <p:cNvSpPr/>
          <p:nvPr/>
        </p:nvSpPr>
        <p:spPr>
          <a:xfrm>
            <a:off x="1799640" y="297216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47" name="Google Shape;427;p63"/>
          <p:cNvSpPr/>
          <p:nvPr/>
        </p:nvSpPr>
        <p:spPr>
          <a:xfrm>
            <a:off x="5905800" y="252216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48" name="Google Shape;428;p63"/>
          <p:cNvSpPr/>
          <p:nvPr/>
        </p:nvSpPr>
        <p:spPr>
          <a:xfrm>
            <a:off x="5496840" y="251784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49" name="Google Shape;429;p63"/>
          <p:cNvSpPr/>
          <p:nvPr/>
        </p:nvSpPr>
        <p:spPr>
          <a:xfrm rot="180000">
            <a:off x="6296400" y="367416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50" name="Google Shape;426;p63"/>
          <p:cNvSpPr/>
          <p:nvPr/>
        </p:nvSpPr>
        <p:spPr>
          <a:xfrm>
            <a:off x="3079440" y="287460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pic>
        <p:nvPicPr>
          <p:cNvPr id="1051" name="Picture 4" descr="Text&#10;&#10;Description automatically generated"/>
          <p:cNvPicPr/>
          <p:nvPr/>
        </p:nvPicPr>
        <p:blipFill>
          <a:blip r:embed="rId1"/>
          <a:stretch/>
        </p:blipFill>
        <p:spPr>
          <a:xfrm>
            <a:off x="279000" y="68760"/>
            <a:ext cx="1885680" cy="1285560"/>
          </a:xfrm>
          <a:prstGeom prst="rect">
            <a:avLst/>
          </a:prstGeom>
          <a:ln w="0">
            <a:noFill/>
          </a:ln>
        </p:spPr>
      </p:pic>
      <p:sp>
        <p:nvSpPr>
          <p:cNvPr id="1052" name="Google Shape;419;p63"/>
          <p:cNvSpPr/>
          <p:nvPr/>
        </p:nvSpPr>
        <p:spPr>
          <a:xfrm>
            <a:off x="6574320" y="439056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53" name="Google Shape;419;p63"/>
          <p:cNvSpPr/>
          <p:nvPr/>
        </p:nvSpPr>
        <p:spPr>
          <a:xfrm>
            <a:off x="6594120" y="400932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
        <p:nvSpPr>
          <p:cNvPr id="1054" name="Google Shape;419;p63"/>
          <p:cNvSpPr/>
          <p:nvPr/>
        </p:nvSpPr>
        <p:spPr>
          <a:xfrm>
            <a:off x="5621760" y="4009320"/>
            <a:ext cx="147240" cy="195120"/>
          </a:xfrm>
          <a:custGeom>
            <a:avLst/>
            <a:gdLst>
              <a:gd name="textAreaLeft" fmla="*/ 0 w 147240"/>
              <a:gd name="textAreaRight" fmla="*/ 147600 w 147240"/>
              <a:gd name="textAreaTop" fmla="*/ 0 h 195120"/>
              <a:gd name="textAreaBottom" fmla="*/ 195480 h 195120"/>
            </a:gdLst>
            <a:ahLst/>
            <a:rect l="textAreaLeft" t="textAreaTop" r="textAreaRight" b="textAreaBottom"/>
            <a:pathLst>
              <a:path w="12018" h="15924">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ff0000"/>
          </a:solidFill>
          <a:ln w="0">
            <a:noFill/>
          </a:ln>
        </p:spPr>
        <p:style>
          <a:lnRef idx="0"/>
          <a:fillRef idx="0"/>
          <a:effectRef idx="0"/>
          <a:fontRef idx="minor"/>
        </p:style>
        <p:txBody>
          <a:bodyPr tIns="91440" bIns="91440" anchor="ctr">
            <a:noAutofit/>
          </a:bodyPr>
          <a:p>
            <a:pPr defTabSz="914400">
              <a:lnSpc>
                <a:spcPct val="100000"/>
              </a:lnSpc>
              <a:tabLst>
                <a:tab algn="l" pos="0"/>
              </a:tabLst>
            </a:pPr>
            <a:endParaRPr b="0" lang="en-GB" sz="1400" spc="-1" strike="noStrike">
              <a:solidFill>
                <a:srgbClr val="000000"/>
              </a:solidFill>
              <a:latin typeface="Arial"/>
              <a:ea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872" name="PlaceHolder 1"/>
          <p:cNvSpPr>
            <a:spLocks noGrp="1"/>
          </p:cNvSpPr>
          <p:nvPr>
            <p:ph/>
          </p:nvPr>
        </p:nvSpPr>
        <p:spPr>
          <a:xfrm>
            <a:off x="6161400" y="1771560"/>
            <a:ext cx="5362560" cy="3729240"/>
          </a:xfrm>
          <a:prstGeom prst="rect">
            <a:avLst/>
          </a:prstGeom>
          <a:noFill/>
          <a:ln w="0">
            <a:noFill/>
          </a:ln>
        </p:spPr>
        <p:txBody>
          <a:bodyPr numCol="1" spcCol="0" lIns="90000" rIns="90000" tIns="45000" bIns="45000" anchor="t">
            <a:noAutofit/>
          </a:bodyPr>
          <a:p>
            <a:pPr indent="0">
              <a:lnSpc>
                <a:spcPct val="90000"/>
              </a:lnSpc>
              <a:spcBef>
                <a:spcPts val="1417"/>
              </a:spcBef>
              <a:buNone/>
            </a:pPr>
            <a:endParaRPr b="0" lang="en-GB" sz="2000" spc="-1" strike="noStrike">
              <a:solidFill>
                <a:srgbClr val="1a3f82"/>
              </a:solidFill>
              <a:latin typeface="Arial"/>
            </a:endParaRPr>
          </a:p>
        </p:txBody>
      </p:sp>
      <p:sp>
        <p:nvSpPr>
          <p:cNvPr id="873" name="PlaceHolder 2"/>
          <p:cNvSpPr>
            <a:spLocks noGrp="1"/>
          </p:cNvSpPr>
          <p:nvPr>
            <p:ph/>
          </p:nvPr>
        </p:nvSpPr>
        <p:spPr>
          <a:xfrm>
            <a:off x="667800" y="1771560"/>
            <a:ext cx="5362560" cy="3729240"/>
          </a:xfrm>
          <a:prstGeom prst="rect">
            <a:avLst/>
          </a:prstGeom>
          <a:noFill/>
          <a:ln w="0">
            <a:noFill/>
          </a:ln>
        </p:spPr>
        <p:txBody>
          <a:bodyPr numCol="1" spcCol="0" lIns="90000" rIns="90000" tIns="45000" bIns="45000" anchor="t">
            <a:noAutofit/>
          </a:bodyPr>
          <a:p>
            <a:pPr indent="0">
              <a:lnSpc>
                <a:spcPct val="90000"/>
              </a:lnSpc>
              <a:spcBef>
                <a:spcPts val="1417"/>
              </a:spcBef>
              <a:buNone/>
            </a:pPr>
            <a:endParaRPr b="0" lang="en-GB" sz="2000" spc="-1" strike="noStrike">
              <a:solidFill>
                <a:srgbClr val="1a3f82"/>
              </a:solidFill>
              <a:latin typeface="Arial"/>
            </a:endParaRPr>
          </a:p>
        </p:txBody>
      </p:sp>
      <p:sp>
        <p:nvSpPr>
          <p:cNvPr id="874" name="PlaceHolder 3"/>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Hello!</a:t>
            </a:r>
            <a:endParaRPr b="0" lang="en-GB" sz="5000" spc="-1" strike="noStrike">
              <a:solidFill>
                <a:schemeClr val="dk1"/>
              </a:solidFill>
              <a:latin typeface="Arial"/>
            </a:endParaRPr>
          </a:p>
        </p:txBody>
      </p:sp>
      <p:pic>
        <p:nvPicPr>
          <p:cNvPr id="875" name="Picture 5" descr="Shape, icon&#10;&#10;Description automatically generated"/>
          <p:cNvPicPr/>
          <p:nvPr/>
        </p:nvPicPr>
        <p:blipFill>
          <a:blip r:embed="rId1"/>
          <a:srcRect l="191" t="0" r="191" b="0"/>
          <a:stretch/>
        </p:blipFill>
        <p:spPr>
          <a:xfrm>
            <a:off x="4019040" y="2714760"/>
            <a:ext cx="4153320" cy="3723480"/>
          </a:xfrm>
          <a:prstGeom prst="rect">
            <a:avLst/>
          </a:prstGeom>
          <a:ln w="0">
            <a:noFill/>
          </a:ln>
        </p:spPr>
      </p:pic>
      <p:pic>
        <p:nvPicPr>
          <p:cNvPr id="876" name="Picture 7" descr="Text&#10;&#10;Description automatically generated"/>
          <p:cNvPicPr/>
          <p:nvPr/>
        </p:nvPicPr>
        <p:blipFill>
          <a:blip r:embed="rId2"/>
          <a:stretch/>
        </p:blipFill>
        <p:spPr>
          <a:xfrm>
            <a:off x="2306880" y="5183280"/>
            <a:ext cx="1304280" cy="885240"/>
          </a:xfrm>
          <a:prstGeom prst="rect">
            <a:avLst/>
          </a:prstGeom>
          <a:ln w="0">
            <a:noFill/>
          </a:ln>
        </p:spPr>
      </p:pic>
      <p:pic>
        <p:nvPicPr>
          <p:cNvPr id="877" name="Picture 5" descr="A picture containing text&#10;&#10;Description automatically generated"/>
          <p:cNvPicPr/>
          <p:nvPr/>
        </p:nvPicPr>
        <p:blipFill>
          <a:blip r:embed="rId3"/>
          <a:stretch/>
        </p:blipFill>
        <p:spPr>
          <a:xfrm>
            <a:off x="2397240" y="3237480"/>
            <a:ext cx="1373760" cy="802800"/>
          </a:xfrm>
          <a:prstGeom prst="rect">
            <a:avLst/>
          </a:prstGeom>
          <a:ln w="0">
            <a:noFill/>
          </a:ln>
        </p:spPr>
      </p:pic>
      <p:pic>
        <p:nvPicPr>
          <p:cNvPr id="878" name="Picture 6" descr="Logo, company name&#10;&#10;Description automatically generated"/>
          <p:cNvPicPr/>
          <p:nvPr/>
        </p:nvPicPr>
        <p:blipFill>
          <a:blip r:embed="rId4"/>
          <a:stretch/>
        </p:blipFill>
        <p:spPr>
          <a:xfrm>
            <a:off x="8295840" y="5133960"/>
            <a:ext cx="1431000" cy="943200"/>
          </a:xfrm>
          <a:prstGeom prst="rect">
            <a:avLst/>
          </a:prstGeom>
          <a:ln w="0">
            <a:noFill/>
          </a:ln>
        </p:spPr>
      </p:pic>
      <p:pic>
        <p:nvPicPr>
          <p:cNvPr id="879" name="Picture 14" descr="A picture containing text&#10;&#10;Description automatically generated"/>
          <p:cNvPicPr/>
          <p:nvPr/>
        </p:nvPicPr>
        <p:blipFill>
          <a:blip r:embed="rId5"/>
          <a:stretch/>
        </p:blipFill>
        <p:spPr>
          <a:xfrm>
            <a:off x="7990920" y="3310200"/>
            <a:ext cx="2060280" cy="64944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5"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To go far, go together..</a:t>
            </a:r>
            <a:endParaRPr b="0" lang="en-GB" sz="5000" spc="-1" strike="noStrike">
              <a:solidFill>
                <a:schemeClr val="dk1"/>
              </a:solidFill>
              <a:latin typeface="Arial"/>
            </a:endParaRPr>
          </a:p>
        </p:txBody>
      </p:sp>
      <p:pic>
        <p:nvPicPr>
          <p:cNvPr id="1056" name="Picture 18" descr="Graphical user interface, text, application&#10;&#10;Description automatically generated"/>
          <p:cNvPicPr/>
          <p:nvPr/>
        </p:nvPicPr>
        <p:blipFill>
          <a:blip r:embed="rId1"/>
          <a:stretch/>
        </p:blipFill>
        <p:spPr>
          <a:xfrm>
            <a:off x="1510200" y="2050560"/>
            <a:ext cx="9171000" cy="3469680"/>
          </a:xfrm>
          <a:prstGeom prst="rect">
            <a:avLst/>
          </a:prstGeom>
          <a:ln w="0">
            <a:noFill/>
          </a:ln>
        </p:spPr>
      </p:pic>
      <p:pic>
        <p:nvPicPr>
          <p:cNvPr id="1057" name="Picture 4" descr="Text&#10;&#10;Description automatically generated"/>
          <p:cNvPicPr/>
          <p:nvPr/>
        </p:nvPicPr>
        <p:blipFill>
          <a:blip r:embed="rId2"/>
          <a:stretch/>
        </p:blipFill>
        <p:spPr>
          <a:xfrm>
            <a:off x="279000" y="68760"/>
            <a:ext cx="1885680" cy="128556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8"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To go far, go together..</a:t>
            </a:r>
            <a:endParaRPr b="0" lang="en-GB" sz="5000" spc="-1" strike="noStrike">
              <a:solidFill>
                <a:schemeClr val="dk1"/>
              </a:solidFill>
              <a:latin typeface="Arial"/>
            </a:endParaRPr>
          </a:p>
        </p:txBody>
      </p:sp>
      <p:pic>
        <p:nvPicPr>
          <p:cNvPr id="1059" name="Picture 4" descr="Graphical user interface, text, application&#10;&#10;Description automatically generated"/>
          <p:cNvPicPr/>
          <p:nvPr/>
        </p:nvPicPr>
        <p:blipFill>
          <a:blip r:embed="rId1"/>
          <a:stretch/>
        </p:blipFill>
        <p:spPr>
          <a:xfrm>
            <a:off x="1608120" y="1894680"/>
            <a:ext cx="8975520" cy="3781440"/>
          </a:xfrm>
          <a:prstGeom prst="rect">
            <a:avLst/>
          </a:prstGeom>
          <a:ln w="0">
            <a:noFill/>
          </a:ln>
        </p:spPr>
      </p:pic>
      <p:pic>
        <p:nvPicPr>
          <p:cNvPr id="1060" name="Picture 4" descr="Text&#10;&#10;Description automatically generated"/>
          <p:cNvPicPr/>
          <p:nvPr/>
        </p:nvPicPr>
        <p:blipFill>
          <a:blip r:embed="rId2"/>
          <a:stretch/>
        </p:blipFill>
        <p:spPr>
          <a:xfrm>
            <a:off x="279000" y="68760"/>
            <a:ext cx="1885680" cy="128556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1"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To go far, go together..</a:t>
            </a:r>
            <a:endParaRPr b="0" lang="en-GB" sz="5000" spc="-1" strike="noStrike">
              <a:solidFill>
                <a:schemeClr val="dk1"/>
              </a:solidFill>
              <a:latin typeface="Arial"/>
            </a:endParaRPr>
          </a:p>
        </p:txBody>
      </p:sp>
      <p:pic>
        <p:nvPicPr>
          <p:cNvPr id="1062" name="Picture 4" descr="Graphical user interface, text, application&#10;&#10;Description automatically generated"/>
          <p:cNvPicPr/>
          <p:nvPr/>
        </p:nvPicPr>
        <p:blipFill>
          <a:blip r:embed="rId1"/>
          <a:stretch/>
        </p:blipFill>
        <p:spPr>
          <a:xfrm>
            <a:off x="1754640" y="2180160"/>
            <a:ext cx="8692200" cy="3347640"/>
          </a:xfrm>
          <a:prstGeom prst="rect">
            <a:avLst/>
          </a:prstGeom>
          <a:ln w="0">
            <a:noFill/>
          </a:ln>
        </p:spPr>
      </p:pic>
      <p:pic>
        <p:nvPicPr>
          <p:cNvPr id="1063" name="Picture 4" descr="Text&#10;&#10;Description automatically generated"/>
          <p:cNvPicPr/>
          <p:nvPr/>
        </p:nvPicPr>
        <p:blipFill>
          <a:blip r:embed="rId2"/>
          <a:stretch/>
        </p:blipFill>
        <p:spPr>
          <a:xfrm>
            <a:off x="279000" y="68760"/>
            <a:ext cx="1885680" cy="1285560"/>
          </a:xfrm>
          <a:prstGeom prst="rect">
            <a:avLst/>
          </a:prstGeom>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4"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To go far, go together...</a:t>
            </a:r>
            <a:endParaRPr b="0" lang="en-GB" sz="5000" spc="-1" strike="noStrike">
              <a:solidFill>
                <a:schemeClr val="dk1"/>
              </a:solidFill>
              <a:latin typeface="Arial"/>
            </a:endParaRPr>
          </a:p>
        </p:txBody>
      </p:sp>
      <p:pic>
        <p:nvPicPr>
          <p:cNvPr id="1065" name="Picture 4" descr="A group of people posing for a photo&#10;&#10;Description automatically generated"/>
          <p:cNvPicPr/>
          <p:nvPr/>
        </p:nvPicPr>
        <p:blipFill>
          <a:blip r:embed="rId1"/>
          <a:stretch/>
        </p:blipFill>
        <p:spPr>
          <a:xfrm>
            <a:off x="3581280" y="2475720"/>
            <a:ext cx="3973680" cy="2619360"/>
          </a:xfrm>
          <a:prstGeom prst="rect">
            <a:avLst/>
          </a:prstGeom>
          <a:ln w="0">
            <a:noFill/>
          </a:ln>
        </p:spPr>
      </p:pic>
      <p:pic>
        <p:nvPicPr>
          <p:cNvPr id="1066" name="Picture 5" descr="Map&#10;&#10;Description automatically generated"/>
          <p:cNvPicPr/>
          <p:nvPr/>
        </p:nvPicPr>
        <p:blipFill>
          <a:blip r:embed="rId2"/>
          <a:stretch/>
        </p:blipFill>
        <p:spPr>
          <a:xfrm>
            <a:off x="8133840" y="2478960"/>
            <a:ext cx="3416760" cy="2632320"/>
          </a:xfrm>
          <a:prstGeom prst="rect">
            <a:avLst/>
          </a:prstGeom>
          <a:ln w="0">
            <a:noFill/>
          </a:ln>
        </p:spPr>
      </p:pic>
      <p:pic>
        <p:nvPicPr>
          <p:cNvPr id="1067" name="Picture 6" descr="Logo, company name&#10;&#10;Description automatically generated"/>
          <p:cNvPicPr/>
          <p:nvPr/>
        </p:nvPicPr>
        <p:blipFill>
          <a:blip r:embed="rId3"/>
          <a:stretch/>
        </p:blipFill>
        <p:spPr>
          <a:xfrm>
            <a:off x="904680" y="2476440"/>
            <a:ext cx="1883160" cy="1240200"/>
          </a:xfrm>
          <a:prstGeom prst="rect">
            <a:avLst/>
          </a:prstGeom>
          <a:ln w="0">
            <a:noFill/>
          </a:ln>
        </p:spPr>
      </p:pic>
      <p:pic>
        <p:nvPicPr>
          <p:cNvPr id="1068" name="Picture 7" descr=""/>
          <p:cNvPicPr/>
          <p:nvPr/>
        </p:nvPicPr>
        <p:blipFill>
          <a:blip r:embed="rId4"/>
          <a:srcRect l="11747" t="0" r="12813" b="683"/>
          <a:stretch/>
        </p:blipFill>
        <p:spPr>
          <a:xfrm>
            <a:off x="904680" y="3828600"/>
            <a:ext cx="1883520" cy="1280880"/>
          </a:xfrm>
          <a:prstGeom prst="rect">
            <a:avLst/>
          </a:prstGeom>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9"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 RT-Lamp</a:t>
            </a:r>
            <a:endParaRPr b="0" lang="en-GB" sz="5000" spc="-1" strike="noStrike">
              <a:solidFill>
                <a:schemeClr val="dk1"/>
              </a:solidFill>
              <a:latin typeface="Arial"/>
            </a:endParaRPr>
          </a:p>
        </p:txBody>
      </p:sp>
      <p:pic>
        <p:nvPicPr>
          <p:cNvPr id="1070" name="Picture 4" descr="Graphical user interface&#10;&#10;Description automatically generated"/>
          <p:cNvPicPr/>
          <p:nvPr/>
        </p:nvPicPr>
        <p:blipFill>
          <a:blip r:embed="rId1"/>
          <a:srcRect l="3974" t="33641" r="52709" b="28231"/>
          <a:stretch/>
        </p:blipFill>
        <p:spPr>
          <a:xfrm>
            <a:off x="735120" y="3733200"/>
            <a:ext cx="5030280" cy="2490480"/>
          </a:xfrm>
          <a:prstGeom prst="rect">
            <a:avLst/>
          </a:prstGeom>
          <a:ln w="0">
            <a:noFill/>
          </a:ln>
        </p:spPr>
      </p:pic>
      <p:pic>
        <p:nvPicPr>
          <p:cNvPr id="1071" name="Picture 5" descr="Graphical user interface, website&#10;&#10;Description automatically generated"/>
          <p:cNvPicPr/>
          <p:nvPr/>
        </p:nvPicPr>
        <p:blipFill>
          <a:blip r:embed="rId2"/>
          <a:srcRect l="44783" t="26789" r="6758" b="29407"/>
          <a:stretch/>
        </p:blipFill>
        <p:spPr>
          <a:xfrm>
            <a:off x="6250680" y="2426400"/>
            <a:ext cx="5567760" cy="2848320"/>
          </a:xfrm>
          <a:prstGeom prst="rect">
            <a:avLst/>
          </a:prstGeom>
          <a:ln w="0">
            <a:noFill/>
          </a:ln>
        </p:spPr>
      </p:pic>
      <p:pic>
        <p:nvPicPr>
          <p:cNvPr id="1072" name="Picture 6" descr="Graphical user interface, website&#10;&#10;Description automatically generated"/>
          <p:cNvPicPr/>
          <p:nvPr/>
        </p:nvPicPr>
        <p:blipFill>
          <a:blip r:embed="rId3"/>
          <a:srcRect l="13780" t="55986" r="51661" b="21823"/>
          <a:stretch/>
        </p:blipFill>
        <p:spPr>
          <a:xfrm>
            <a:off x="1332360" y="2041200"/>
            <a:ext cx="3831480" cy="1388520"/>
          </a:xfrm>
          <a:prstGeom prst="rect">
            <a:avLst/>
          </a:prstGeom>
          <a:ln w="0">
            <a:noFill/>
          </a:ln>
        </p:spPr>
      </p:pic>
      <p:pic>
        <p:nvPicPr>
          <p:cNvPr id="1073" name="Picture 7" descr="Text&#10;&#10;Description automatically generated"/>
          <p:cNvPicPr/>
          <p:nvPr/>
        </p:nvPicPr>
        <p:blipFill>
          <a:blip r:embed="rId4"/>
          <a:stretch/>
        </p:blipFill>
        <p:spPr>
          <a:xfrm>
            <a:off x="279000" y="68760"/>
            <a:ext cx="1885680" cy="1285560"/>
          </a:xfrm>
          <a:prstGeom prst="rect">
            <a:avLst/>
          </a:prstGeom>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4" name="PlaceHolder 1"/>
          <p:cNvSpPr>
            <a:spLocks noGrp="1"/>
          </p:cNvSpPr>
          <p:nvPr>
            <p:ph/>
          </p:nvPr>
        </p:nvSpPr>
        <p:spPr>
          <a:xfrm>
            <a:off x="6161400" y="1771560"/>
            <a:ext cx="5362560" cy="3729240"/>
          </a:xfrm>
          <a:prstGeom prst="rect">
            <a:avLst/>
          </a:prstGeom>
          <a:noFill/>
          <a:ln w="0">
            <a:noFill/>
          </a:ln>
        </p:spPr>
        <p:txBody>
          <a:bodyPr numCol="1" spcCol="0" lIns="90000" rIns="90000" tIns="45000" bIns="45000" anchor="t">
            <a:noAutofit/>
          </a:bodyPr>
          <a:p>
            <a:pPr indent="0">
              <a:lnSpc>
                <a:spcPct val="90000"/>
              </a:lnSpc>
              <a:spcBef>
                <a:spcPts val="1417"/>
              </a:spcBef>
              <a:buNone/>
            </a:pPr>
            <a:endParaRPr b="0" lang="en-GB" sz="2000" spc="-1" strike="noStrike">
              <a:solidFill>
                <a:srgbClr val="1a3f82"/>
              </a:solidFill>
              <a:latin typeface="Arial"/>
            </a:endParaRPr>
          </a:p>
        </p:txBody>
      </p:sp>
      <p:sp>
        <p:nvSpPr>
          <p:cNvPr id="1075" name="PlaceHolder 2"/>
          <p:cNvSpPr>
            <a:spLocks noGrp="1"/>
          </p:cNvSpPr>
          <p:nvPr>
            <p:ph/>
          </p:nvPr>
        </p:nvSpPr>
        <p:spPr>
          <a:xfrm>
            <a:off x="667800" y="1771560"/>
            <a:ext cx="5362560" cy="3729240"/>
          </a:xfrm>
          <a:prstGeom prst="rect">
            <a:avLst/>
          </a:prstGeom>
          <a:noFill/>
          <a:ln w="0">
            <a:noFill/>
          </a:ln>
        </p:spPr>
        <p:txBody>
          <a:bodyPr numCol="1" spcCol="0" lIns="91440" rIns="91440" tIns="45720" bIns="45720" anchor="t">
            <a:normAutofit/>
          </a:bodyPr>
          <a:p>
            <a:pPr indent="0" defTabSz="685800">
              <a:lnSpc>
                <a:spcPct val="110000"/>
              </a:lnSpc>
              <a:spcBef>
                <a:spcPts val="751"/>
              </a:spcBef>
              <a:buNone/>
            </a:pPr>
            <a:endParaRPr b="0" lang="en-GB" sz="2000" spc="-1" strike="noStrike">
              <a:solidFill>
                <a:schemeClr val="dk1"/>
              </a:solidFill>
              <a:latin typeface="Arial"/>
            </a:endParaRPr>
          </a:p>
          <a:p>
            <a:pPr indent="0" defTabSz="685800">
              <a:lnSpc>
                <a:spcPct val="110000"/>
              </a:lnSpc>
              <a:spcBef>
                <a:spcPts val="751"/>
              </a:spcBef>
              <a:buNone/>
            </a:pPr>
            <a:endParaRPr b="0" lang="en-GB" sz="2000" spc="-1" strike="noStrike">
              <a:solidFill>
                <a:schemeClr val="dk1"/>
              </a:solidFill>
              <a:latin typeface="Arial"/>
            </a:endParaRPr>
          </a:p>
          <a:p>
            <a:pPr marL="343080" indent="-343080" defTabSz="685800">
              <a:lnSpc>
                <a:spcPct val="110000"/>
              </a:lnSpc>
              <a:spcBef>
                <a:spcPts val="751"/>
              </a:spcBef>
              <a:buClr>
                <a:srgbClr val="1d428a"/>
              </a:buClr>
              <a:buFont typeface="Arial"/>
              <a:buChar char="•"/>
            </a:pPr>
            <a:r>
              <a:rPr b="0" lang="en-GB" sz="2000" spc="-1" strike="noStrike">
                <a:solidFill>
                  <a:schemeClr val="dk2"/>
                </a:solidFill>
                <a:latin typeface="Arial"/>
              </a:rPr>
              <a:t>Online curated repository</a:t>
            </a:r>
            <a:endParaRPr b="0" lang="en-GB" sz="2000" spc="-1" strike="noStrike">
              <a:solidFill>
                <a:schemeClr val="dk1"/>
              </a:solidFill>
              <a:latin typeface="Arial"/>
            </a:endParaRPr>
          </a:p>
          <a:p>
            <a:pPr lvl="1" marL="800280" indent="-457200" defTabSz="685800">
              <a:lnSpc>
                <a:spcPct val="90000"/>
              </a:lnSpc>
              <a:spcBef>
                <a:spcPts val="374"/>
              </a:spcBef>
              <a:buClr>
                <a:srgbClr val="1d428a"/>
              </a:buClr>
              <a:buFont typeface="Arial"/>
              <a:buChar char="•"/>
            </a:pPr>
            <a:r>
              <a:rPr b="0" lang="en-GB" sz="1800" spc="-1" strike="noStrike">
                <a:solidFill>
                  <a:schemeClr val="dk2"/>
                </a:solidFill>
                <a:latin typeface="Arial"/>
              </a:rPr>
              <a:t>&gt;150 shared projects</a:t>
            </a:r>
            <a:endParaRPr b="0" lang="en-GB" sz="1800" spc="-1" strike="noStrike">
              <a:solidFill>
                <a:schemeClr val="dk1"/>
              </a:solidFill>
              <a:latin typeface="Arial"/>
            </a:endParaRPr>
          </a:p>
          <a:p>
            <a:pPr lvl="1" marL="800280" indent="-457200" defTabSz="685800">
              <a:lnSpc>
                <a:spcPct val="90000"/>
              </a:lnSpc>
              <a:spcBef>
                <a:spcPts val="374"/>
              </a:spcBef>
              <a:buClr>
                <a:srgbClr val="1d428a"/>
              </a:buClr>
              <a:buFont typeface="Arial"/>
              <a:buChar char="•"/>
            </a:pPr>
            <a:r>
              <a:rPr b="0" lang="en-GB" sz="1800" spc="-1" strike="noStrike">
                <a:solidFill>
                  <a:schemeClr val="dk2"/>
                </a:solidFill>
                <a:latin typeface="Arial"/>
              </a:rPr>
              <a:t>https://open-neuroscience.com</a:t>
            </a:r>
            <a:endParaRPr b="0" lang="en-GB" sz="1800" spc="-1" strike="noStrike">
              <a:solidFill>
                <a:schemeClr val="dk1"/>
              </a:solidFill>
              <a:latin typeface="Arial"/>
            </a:endParaRPr>
          </a:p>
          <a:p>
            <a:pPr indent="0" defTabSz="685800">
              <a:lnSpc>
                <a:spcPct val="110000"/>
              </a:lnSpc>
              <a:spcBef>
                <a:spcPts val="751"/>
              </a:spcBef>
              <a:buNone/>
              <a:tabLst>
                <a:tab algn="l" pos="0"/>
              </a:tabLst>
            </a:pPr>
            <a:endParaRPr b="0" lang="en-GB" sz="2000" spc="-1" strike="noStrike">
              <a:solidFill>
                <a:schemeClr val="dk1"/>
              </a:solidFill>
              <a:latin typeface="Arial"/>
            </a:endParaRPr>
          </a:p>
          <a:p>
            <a:pPr marL="457200" indent="-457200" defTabSz="685800">
              <a:lnSpc>
                <a:spcPct val="110000"/>
              </a:lnSpc>
              <a:spcBef>
                <a:spcPts val="751"/>
              </a:spcBef>
              <a:buClr>
                <a:srgbClr val="1d428a"/>
              </a:buClr>
              <a:buFont typeface="Arial"/>
              <a:buChar char="•"/>
              <a:tabLst>
                <a:tab algn="l" pos="0"/>
              </a:tabLst>
            </a:pPr>
            <a:r>
              <a:rPr b="0" lang="en-GB" sz="2000" spc="-1" strike="noStrike">
                <a:solidFill>
                  <a:schemeClr val="dk2"/>
                </a:solidFill>
                <a:latin typeface="Arial"/>
              </a:rPr>
              <a:t>Seminar series:</a:t>
            </a:r>
            <a:endParaRPr b="0" lang="en-GB" sz="2000" spc="-1" strike="noStrike">
              <a:solidFill>
                <a:schemeClr val="dk1"/>
              </a:solidFill>
              <a:latin typeface="Arial"/>
            </a:endParaRPr>
          </a:p>
          <a:p>
            <a:pPr lvl="1" marL="800280" indent="-457200" defTabSz="685800">
              <a:lnSpc>
                <a:spcPct val="90000"/>
              </a:lnSpc>
              <a:spcBef>
                <a:spcPts val="374"/>
              </a:spcBef>
              <a:buClr>
                <a:srgbClr val="1d428a"/>
              </a:buClr>
              <a:buFont typeface="Arial"/>
              <a:buChar char="•"/>
              <a:tabLst>
                <a:tab algn="l" pos="0"/>
              </a:tabLst>
            </a:pPr>
            <a:r>
              <a:rPr b="0" lang="en-GB" sz="1800" spc="-1" strike="noStrike">
                <a:solidFill>
                  <a:schemeClr val="dk2"/>
                </a:solidFill>
                <a:latin typeface="Arial"/>
              </a:rPr>
              <a:t>&gt;20 seminars</a:t>
            </a:r>
            <a:endParaRPr b="0" lang="en-GB" sz="1800" spc="-1" strike="noStrike">
              <a:solidFill>
                <a:schemeClr val="dk1"/>
              </a:solidFill>
              <a:latin typeface="Arial"/>
            </a:endParaRPr>
          </a:p>
          <a:p>
            <a:pPr lvl="1" marL="800280" indent="-457200" defTabSz="685800">
              <a:lnSpc>
                <a:spcPct val="90000"/>
              </a:lnSpc>
              <a:spcBef>
                <a:spcPts val="374"/>
              </a:spcBef>
              <a:buClr>
                <a:srgbClr val="1d428a"/>
              </a:buClr>
              <a:buFont typeface="Arial"/>
              <a:buChar char="•"/>
              <a:tabLst>
                <a:tab algn="l" pos="0"/>
              </a:tabLst>
            </a:pPr>
            <a:r>
              <a:rPr b="0" lang="en-GB" sz="1800" spc="-1" strike="noStrike">
                <a:solidFill>
                  <a:schemeClr val="dk2"/>
                </a:solidFill>
                <a:latin typeface="Arial"/>
              </a:rPr>
              <a:t>&gt;19.5k visualisations</a:t>
            </a:r>
            <a:endParaRPr b="0" lang="en-GB" sz="1800" spc="-1" strike="noStrike">
              <a:solidFill>
                <a:schemeClr val="dk1"/>
              </a:solidFill>
              <a:latin typeface="Arial"/>
            </a:endParaRPr>
          </a:p>
          <a:p>
            <a:pPr lvl="1" marL="800280" indent="-457200" defTabSz="685800">
              <a:lnSpc>
                <a:spcPct val="90000"/>
              </a:lnSpc>
              <a:spcBef>
                <a:spcPts val="374"/>
              </a:spcBef>
              <a:buClr>
                <a:srgbClr val="1d428a"/>
              </a:buClr>
              <a:buFont typeface="Arial"/>
              <a:buChar char="•"/>
              <a:tabLst>
                <a:tab algn="l" pos="0"/>
              </a:tabLst>
            </a:pPr>
            <a:r>
              <a:rPr b="0" lang="en-GB" sz="1800" spc="-1" strike="noStrike">
                <a:solidFill>
                  <a:schemeClr val="dk2"/>
                </a:solidFill>
                <a:latin typeface="Arial"/>
              </a:rPr>
              <a:t>&gt;1.2k watched hours</a:t>
            </a:r>
            <a:endParaRPr b="0" lang="en-GB" sz="1800" spc="-1" strike="noStrike">
              <a:solidFill>
                <a:schemeClr val="dk1"/>
              </a:solidFill>
              <a:latin typeface="Arial"/>
            </a:endParaRPr>
          </a:p>
          <a:p>
            <a:pPr indent="0" defTabSz="685800">
              <a:lnSpc>
                <a:spcPct val="90000"/>
              </a:lnSpc>
              <a:spcBef>
                <a:spcPts val="374"/>
              </a:spcBef>
              <a:buNone/>
              <a:tabLst>
                <a:tab algn="l" pos="0"/>
              </a:tabLst>
            </a:pPr>
            <a:endParaRPr b="0" lang="en-GB" sz="1800" spc="-1" strike="noStrike">
              <a:solidFill>
                <a:schemeClr val="dk1"/>
              </a:solidFill>
              <a:latin typeface="Arial"/>
            </a:endParaRPr>
          </a:p>
          <a:p>
            <a:pPr indent="0" defTabSz="685800">
              <a:lnSpc>
                <a:spcPct val="90000"/>
              </a:lnSpc>
              <a:spcBef>
                <a:spcPts val="374"/>
              </a:spcBef>
              <a:buNone/>
              <a:tabLst>
                <a:tab algn="l" pos="0"/>
              </a:tabLst>
            </a:pPr>
            <a:endParaRPr b="0" lang="en-GB" sz="1800" spc="-1" strike="noStrike">
              <a:solidFill>
                <a:schemeClr val="dk1"/>
              </a:solidFill>
              <a:latin typeface="Arial"/>
            </a:endParaRPr>
          </a:p>
        </p:txBody>
      </p:sp>
      <p:sp>
        <p:nvSpPr>
          <p:cNvPr id="1076" name="PlaceHolder 3"/>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 Neuroscience</a:t>
            </a:r>
            <a:endParaRPr b="0" lang="en-GB" sz="5000" spc="-1" strike="noStrike">
              <a:solidFill>
                <a:schemeClr val="dk1"/>
              </a:solidFill>
              <a:latin typeface="Arial"/>
            </a:endParaRPr>
          </a:p>
        </p:txBody>
      </p:sp>
      <p:pic>
        <p:nvPicPr>
          <p:cNvPr id="1077" name="Picture 5" descr="A picture containing text&#10;&#10;Description automatically generated"/>
          <p:cNvPicPr/>
          <p:nvPr/>
        </p:nvPicPr>
        <p:blipFill>
          <a:blip r:embed="rId1"/>
          <a:stretch/>
        </p:blipFill>
        <p:spPr>
          <a:xfrm>
            <a:off x="6336360" y="2217240"/>
            <a:ext cx="5028840" cy="2843640"/>
          </a:xfrm>
          <a:prstGeom prst="rect">
            <a:avLst/>
          </a:prstGeom>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8" name="PlaceHolder 1"/>
          <p:cNvSpPr>
            <a:spLocks noGrp="1"/>
          </p:cNvSpPr>
          <p:nvPr>
            <p:ph/>
          </p:nvPr>
        </p:nvSpPr>
        <p:spPr>
          <a:xfrm>
            <a:off x="6161400" y="1771560"/>
            <a:ext cx="5362560" cy="3729240"/>
          </a:xfrm>
          <a:prstGeom prst="rect">
            <a:avLst/>
          </a:prstGeom>
          <a:noFill/>
          <a:ln w="0">
            <a:noFill/>
          </a:ln>
        </p:spPr>
        <p:txBody>
          <a:bodyPr numCol="1" spcCol="0" lIns="90000" rIns="90000" tIns="45000" bIns="45000" anchor="t">
            <a:noAutofit/>
          </a:bodyPr>
          <a:p>
            <a:pPr indent="0">
              <a:lnSpc>
                <a:spcPct val="90000"/>
              </a:lnSpc>
              <a:spcBef>
                <a:spcPts val="1417"/>
              </a:spcBef>
              <a:buNone/>
            </a:pPr>
            <a:endParaRPr b="0" lang="en-GB" sz="2000" spc="-1" strike="noStrike">
              <a:solidFill>
                <a:srgbClr val="1a3f82"/>
              </a:solidFill>
              <a:latin typeface="Arial"/>
            </a:endParaRPr>
          </a:p>
        </p:txBody>
      </p:sp>
      <p:sp>
        <p:nvSpPr>
          <p:cNvPr id="1079" name="PlaceHolder 2"/>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 Science in Nigeria</a:t>
            </a:r>
            <a:endParaRPr b="0" lang="en-GB" sz="5000" spc="-1" strike="noStrike">
              <a:solidFill>
                <a:schemeClr val="dk1"/>
              </a:solidFill>
              <a:latin typeface="Arial"/>
            </a:endParaRPr>
          </a:p>
        </p:txBody>
      </p:sp>
      <p:pic>
        <p:nvPicPr>
          <p:cNvPr id="1080" name="" descr=""/>
          <p:cNvPicPr/>
          <p:nvPr/>
        </p:nvPicPr>
        <p:blipFill>
          <a:blip r:embed="rId1"/>
          <a:stretch/>
        </p:blipFill>
        <p:spPr>
          <a:xfrm>
            <a:off x="720000" y="1440000"/>
            <a:ext cx="10742760" cy="517716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1" name="PlaceHolder 1"/>
          <p:cNvSpPr>
            <a:spLocks noGrp="1"/>
          </p:cNvSpPr>
          <p:nvPr>
            <p:ph/>
          </p:nvPr>
        </p:nvSpPr>
        <p:spPr>
          <a:xfrm>
            <a:off x="6833160" y="4960080"/>
            <a:ext cx="3618000" cy="541080"/>
          </a:xfrm>
          <a:prstGeom prst="rect">
            <a:avLst/>
          </a:prstGeom>
          <a:noFill/>
          <a:ln w="0">
            <a:noFill/>
          </a:ln>
        </p:spPr>
        <p:txBody>
          <a:bodyPr numCol="1" spcCol="0" lIns="91440" rIns="91440" tIns="45720" bIns="45720" anchor="t">
            <a:normAutofit/>
          </a:bodyPr>
          <a:p>
            <a:pPr indent="0" defTabSz="685800">
              <a:lnSpc>
                <a:spcPct val="110000"/>
              </a:lnSpc>
              <a:spcBef>
                <a:spcPts val="751"/>
              </a:spcBef>
              <a:buNone/>
              <a:tabLst>
                <a:tab algn="l" pos="0"/>
              </a:tabLst>
            </a:pPr>
            <a:r>
              <a:rPr b="0" lang="en-GB" sz="2000" spc="-1" strike="noStrike">
                <a:solidFill>
                  <a:srgbClr val="1a3f82"/>
                </a:solidFill>
                <a:latin typeface="Arial"/>
              </a:rPr>
              <a:t>a.maia-chagas@sussex.ac.uk</a:t>
            </a:r>
            <a:endParaRPr b="0" lang="en-GB" sz="2000" spc="-1" strike="noStrike">
              <a:solidFill>
                <a:schemeClr val="dk1"/>
              </a:solidFill>
              <a:latin typeface="Arial"/>
            </a:endParaRPr>
          </a:p>
        </p:txBody>
      </p:sp>
      <p:sp>
        <p:nvSpPr>
          <p:cNvPr id="1082" name="PlaceHolder 2"/>
          <p:cNvSpPr>
            <a:spLocks noGrp="1"/>
          </p:cNvSpPr>
          <p:nvPr>
            <p:ph/>
          </p:nvPr>
        </p:nvSpPr>
        <p:spPr>
          <a:xfrm>
            <a:off x="667800" y="1771560"/>
            <a:ext cx="5362560" cy="3729240"/>
          </a:xfrm>
          <a:prstGeom prst="rect">
            <a:avLst/>
          </a:prstGeom>
          <a:noFill/>
          <a:ln w="0">
            <a:noFill/>
          </a:ln>
        </p:spPr>
        <p:txBody>
          <a:bodyPr numCol="1" spcCol="0" lIns="91440" rIns="91440" tIns="45720" bIns="45720" anchor="t">
            <a:normAutofit/>
          </a:bodyPr>
          <a:p>
            <a:pPr indent="0" defTabSz="685800">
              <a:lnSpc>
                <a:spcPct val="110000"/>
              </a:lnSpc>
              <a:spcBef>
                <a:spcPts val="751"/>
              </a:spcBef>
              <a:buNone/>
              <a:tabLst>
                <a:tab algn="l" pos="0"/>
              </a:tabLst>
            </a:pPr>
            <a:r>
              <a:rPr b="0" lang="en-GB" sz="2800" spc="-1" strike="noStrike">
                <a:solidFill>
                  <a:srgbClr val="1a3f82"/>
                </a:solidFill>
                <a:latin typeface="Arial"/>
              </a:rPr>
              <a:t>The floor is yours for questions</a:t>
            </a:r>
            <a:endParaRPr b="0" lang="en-GB" sz="2800" spc="-1" strike="noStrike">
              <a:solidFill>
                <a:schemeClr val="dk1"/>
              </a:solidFill>
              <a:latin typeface="Arial"/>
            </a:endParaRPr>
          </a:p>
        </p:txBody>
      </p:sp>
      <p:sp>
        <p:nvSpPr>
          <p:cNvPr id="1083" name="PlaceHolder 3"/>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Thank you!</a:t>
            </a:r>
            <a:endParaRPr b="0" lang="en-GB" sz="5000" spc="-1" strike="noStrike">
              <a:solidFill>
                <a:schemeClr val="dk1"/>
              </a:solidFill>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4" name="PlaceHolder 1"/>
          <p:cNvSpPr>
            <a:spLocks noGrp="1"/>
          </p:cNvSpPr>
          <p:nvPr>
            <p:ph/>
          </p:nvPr>
        </p:nvSpPr>
        <p:spPr>
          <a:xfrm>
            <a:off x="6746040" y="1708200"/>
            <a:ext cx="4286880" cy="3556800"/>
          </a:xfrm>
          <a:prstGeom prst="rect">
            <a:avLst/>
          </a:prstGeom>
          <a:noFill/>
          <a:ln w="0">
            <a:noFill/>
          </a:ln>
        </p:spPr>
        <p:txBody>
          <a:bodyPr lIns="122040" rIns="122040" tIns="122040" bIns="122040" anchor="t">
            <a:noAutofit/>
          </a:bodyPr>
          <a:p>
            <a:pPr indent="0">
              <a:lnSpc>
                <a:spcPct val="100000"/>
              </a:lnSpc>
              <a:spcBef>
                <a:spcPts val="799"/>
              </a:spcBef>
              <a:buNone/>
              <a:tabLst>
                <a:tab algn="l" pos="0"/>
              </a:tabLst>
            </a:pPr>
            <a:r>
              <a:rPr b="0" lang="en-GB" sz="2000" spc="-1" strike="noStrike">
                <a:solidFill>
                  <a:schemeClr val="dk1"/>
                </a:solidFill>
                <a:latin typeface="Work Sans Light"/>
                <a:ea typeface="Work Sans Light"/>
              </a:rPr>
              <a:t>FDM patent:</a:t>
            </a:r>
            <a:endParaRPr b="0" lang="en-GB" sz="2000" spc="-1" strike="noStrike">
              <a:solidFill>
                <a:srgbClr val="000000"/>
              </a:solidFill>
              <a:latin typeface="Arial"/>
            </a:endParaRPr>
          </a:p>
          <a:p>
            <a:pPr marL="558720" indent="-457200">
              <a:lnSpc>
                <a:spcPct val="100000"/>
              </a:lnSpc>
              <a:spcBef>
                <a:spcPts val="799"/>
              </a:spcBef>
              <a:buClr>
                <a:srgbClr val="000000"/>
              </a:buClr>
              <a:buFont typeface="Work Sans Light"/>
              <a:buChar char="-"/>
              <a:tabLst>
                <a:tab algn="l" pos="0"/>
              </a:tabLst>
            </a:pPr>
            <a:r>
              <a:rPr b="0" lang="en-GB" sz="2000" spc="-1" strike="noStrike">
                <a:solidFill>
                  <a:schemeClr val="dk1"/>
                </a:solidFill>
                <a:latin typeface="Work Sans Light"/>
                <a:ea typeface="Work Sans Light"/>
              </a:rPr>
              <a:t>Expired in 2009</a:t>
            </a:r>
            <a:endParaRPr b="0" lang="en-GB" sz="2000" spc="-1" strike="noStrike">
              <a:solidFill>
                <a:srgbClr val="000000"/>
              </a:solidFill>
              <a:latin typeface="Arial"/>
            </a:endParaRPr>
          </a:p>
          <a:p>
            <a:pPr marL="558720" indent="-457200">
              <a:lnSpc>
                <a:spcPct val="100000"/>
              </a:lnSpc>
              <a:buClr>
                <a:srgbClr val="000000"/>
              </a:buClr>
              <a:buFont typeface="Work Sans Light"/>
              <a:buChar char="-"/>
              <a:tabLst>
                <a:tab algn="l" pos="0"/>
              </a:tabLst>
            </a:pPr>
            <a:r>
              <a:rPr b="0" lang="en-GB" sz="2000" spc="-1" strike="noStrike">
                <a:solidFill>
                  <a:schemeClr val="dk1"/>
                </a:solidFill>
                <a:latin typeface="Work Sans Light"/>
                <a:ea typeface="Work Sans Light"/>
              </a:rPr>
              <a:t>First reprap 2007 @ University of Bath</a:t>
            </a:r>
            <a:endParaRPr b="0" lang="en-GB" sz="2000" spc="-1" strike="noStrike">
              <a:solidFill>
                <a:srgbClr val="000000"/>
              </a:solidFill>
              <a:latin typeface="Arial"/>
            </a:endParaRPr>
          </a:p>
          <a:p>
            <a:pPr marL="558720" indent="-457200">
              <a:lnSpc>
                <a:spcPct val="100000"/>
              </a:lnSpc>
              <a:buClr>
                <a:srgbClr val="000000"/>
              </a:buClr>
              <a:buFont typeface="Work Sans Light"/>
              <a:buChar char="-"/>
              <a:tabLst>
                <a:tab algn="l" pos="0"/>
              </a:tabLst>
            </a:pPr>
            <a:r>
              <a:rPr b="0" lang="en-GB" sz="2000" spc="-1" strike="noStrike">
                <a:solidFill>
                  <a:schemeClr val="dk1"/>
                </a:solidFill>
                <a:latin typeface="Work Sans Light"/>
                <a:ea typeface="Work Sans Light"/>
              </a:rPr>
              <a:t>2018 14 Billion US$ market in USA</a:t>
            </a:r>
            <a:endParaRPr b="0" lang="en-GB" sz="2000" spc="-1" strike="noStrike">
              <a:solidFill>
                <a:srgbClr val="000000"/>
              </a:solidFill>
              <a:latin typeface="Arial"/>
            </a:endParaRPr>
          </a:p>
        </p:txBody>
      </p:sp>
      <p:pic>
        <p:nvPicPr>
          <p:cNvPr id="1085" name="Google Shape;117;p19" descr=""/>
          <p:cNvPicPr/>
          <p:nvPr/>
        </p:nvPicPr>
        <p:blipFill>
          <a:blip r:embed="rId1"/>
          <a:stretch/>
        </p:blipFill>
        <p:spPr>
          <a:xfrm>
            <a:off x="1120680" y="1708200"/>
            <a:ext cx="5353560" cy="355680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6" name="Google Shape;122;p20" descr=""/>
          <p:cNvPicPr/>
          <p:nvPr/>
        </p:nvPicPr>
        <p:blipFill>
          <a:blip r:embed="rId1"/>
          <a:stretch/>
        </p:blipFill>
        <p:spPr>
          <a:xfrm>
            <a:off x="608760" y="1377360"/>
            <a:ext cx="5353560" cy="2954880"/>
          </a:xfrm>
          <a:prstGeom prst="rect">
            <a:avLst/>
          </a:prstGeom>
          <a:ln w="0">
            <a:noFill/>
          </a:ln>
        </p:spPr>
      </p:pic>
      <p:pic>
        <p:nvPicPr>
          <p:cNvPr id="1087" name="Google Shape;123;p20" descr=""/>
          <p:cNvPicPr/>
          <p:nvPr/>
        </p:nvPicPr>
        <p:blipFill>
          <a:blip r:embed="rId2"/>
          <a:stretch/>
        </p:blipFill>
        <p:spPr>
          <a:xfrm>
            <a:off x="6670440" y="1091520"/>
            <a:ext cx="4780080" cy="3584880"/>
          </a:xfrm>
          <a:prstGeom prst="rect">
            <a:avLst/>
          </a:prstGeom>
          <a:ln w="0">
            <a:noFill/>
          </a:ln>
        </p:spPr>
      </p:pic>
      <p:sp>
        <p:nvSpPr>
          <p:cNvPr id="1088" name="Google Shape;124;p20"/>
          <p:cNvSpPr/>
          <p:nvPr/>
        </p:nvSpPr>
        <p:spPr>
          <a:xfrm>
            <a:off x="2561040" y="5276160"/>
            <a:ext cx="8185320" cy="418320"/>
          </a:xfrm>
          <a:prstGeom prst="rect">
            <a:avLst/>
          </a:prstGeom>
          <a:noFill/>
          <a:ln w="0">
            <a:noFill/>
          </a:ln>
        </p:spPr>
        <p:style>
          <a:lnRef idx="0"/>
          <a:fillRef idx="0"/>
          <a:effectRef idx="0"/>
          <a:fontRef idx="minor"/>
        </p:style>
        <p:txBody>
          <a:bodyPr lIns="108720" rIns="108720" tIns="54360" bIns="54360" anchor="t">
            <a:noAutofit/>
          </a:bodyPr>
          <a:p>
            <a:pPr defTabSz="914400">
              <a:lnSpc>
                <a:spcPct val="100000"/>
              </a:lnSpc>
            </a:pPr>
            <a:r>
              <a:rPr b="0" lang="en-GB" sz="2130" spc="-1" strike="noStrike">
                <a:solidFill>
                  <a:schemeClr val="dk1"/>
                </a:solidFill>
                <a:latin typeface="Work Sans"/>
                <a:ea typeface="Work Sans"/>
              </a:rPr>
              <a:t>Made syringe pumps “easy”</a:t>
            </a:r>
            <a:endParaRPr b="0" lang="en-GB" sz="2130" spc="-1" strike="noStrike">
              <a:solidFill>
                <a:srgbClr val="000000"/>
              </a:solidFill>
              <a:latin typeface="Arial"/>
            </a:endParaRPr>
          </a:p>
        </p:txBody>
      </p:sp>
      <p:pic>
        <p:nvPicPr>
          <p:cNvPr id="1089" name="Google Shape;125;p20" descr=""/>
          <p:cNvPicPr/>
          <p:nvPr/>
        </p:nvPicPr>
        <p:blipFill>
          <a:blip r:embed="rId3"/>
          <a:stretch/>
        </p:blipFill>
        <p:spPr>
          <a:xfrm>
            <a:off x="731880" y="4922280"/>
            <a:ext cx="1741680" cy="11570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0" name="PlaceHolder 1"/>
          <p:cNvSpPr>
            <a:spLocks noGrp="1"/>
          </p:cNvSpPr>
          <p:nvPr>
            <p:ph/>
          </p:nvPr>
        </p:nvSpPr>
        <p:spPr>
          <a:xfrm>
            <a:off x="6161400" y="1771560"/>
            <a:ext cx="5362560" cy="3729240"/>
          </a:xfrm>
          <a:prstGeom prst="rect">
            <a:avLst/>
          </a:prstGeom>
          <a:noFill/>
          <a:ln w="0">
            <a:noFill/>
          </a:ln>
        </p:spPr>
        <p:txBody>
          <a:bodyPr numCol="1" spcCol="0" lIns="90000" rIns="90000" tIns="45000" bIns="45000" anchor="t">
            <a:noAutofit/>
          </a:bodyPr>
          <a:p>
            <a:pPr indent="0" defTabSz="685800">
              <a:lnSpc>
                <a:spcPct val="110000"/>
              </a:lnSpc>
              <a:spcBef>
                <a:spcPts val="751"/>
              </a:spcBef>
              <a:buNone/>
              <a:tabLst>
                <a:tab algn="l" pos="0"/>
              </a:tabLst>
            </a:pPr>
            <a:r>
              <a:rPr b="0" lang="en-GB" sz="2000" spc="-1" strike="noStrike">
                <a:solidFill>
                  <a:srgbClr val="1a3f82"/>
                </a:solidFill>
                <a:latin typeface="Arial"/>
              </a:rPr>
              <a:t>Current training does not prepare for the digital era</a:t>
            </a:r>
            <a:endParaRPr b="0" lang="en-GB" sz="2000" spc="-1" strike="noStrike">
              <a:solidFill>
                <a:schemeClr val="dk1"/>
              </a:solidFill>
              <a:latin typeface="Arial"/>
            </a:endParaRPr>
          </a:p>
          <a:p>
            <a:pPr marL="343080" indent="-343080" defTabSz="685800">
              <a:lnSpc>
                <a:spcPct val="110000"/>
              </a:lnSpc>
              <a:spcBef>
                <a:spcPts val="751"/>
              </a:spcBef>
              <a:buClr>
                <a:srgbClr val="1a3f82"/>
              </a:buClr>
              <a:buFont typeface="Arial"/>
              <a:buChar char="-"/>
              <a:tabLst>
                <a:tab algn="l" pos="0"/>
              </a:tabLst>
            </a:pPr>
            <a:r>
              <a:rPr b="0" lang="en-GB" sz="2000" spc="-1" strike="noStrike" u="sng">
                <a:solidFill>
                  <a:srgbClr val="169acf"/>
                </a:solidFill>
                <a:uFillTx/>
                <a:latin typeface="Arial"/>
                <a:hlinkClick r:id="rId1"/>
              </a:rPr>
              <a:t>50% of college students graduate into unemployment</a:t>
            </a:r>
            <a:endParaRPr b="0" lang="en-GB" sz="2000" spc="-1" strike="noStrike">
              <a:solidFill>
                <a:schemeClr val="dk1"/>
              </a:solidFill>
              <a:latin typeface="Arial"/>
            </a:endParaRPr>
          </a:p>
          <a:p>
            <a:pPr indent="0" defTabSz="685800">
              <a:lnSpc>
                <a:spcPct val="110000"/>
              </a:lnSpc>
              <a:spcBef>
                <a:spcPts val="751"/>
              </a:spcBef>
              <a:buNone/>
              <a:tabLst>
                <a:tab algn="l" pos="0"/>
              </a:tabLst>
            </a:pPr>
            <a:r>
              <a:rPr b="0" lang="en-GB" sz="2000" spc="-1" strike="noStrike">
                <a:solidFill>
                  <a:srgbClr val="1a3f82"/>
                </a:solidFill>
                <a:latin typeface="Arial"/>
              </a:rPr>
              <a:t>Equipment/tools access crisis </a:t>
            </a:r>
            <a:r>
              <a:rPr b="0" lang="en-GB" sz="2000" spc="-1" strike="noStrike" u="sng">
                <a:solidFill>
                  <a:srgbClr val="169acf"/>
                </a:solidFill>
                <a:uFillTx/>
                <a:latin typeface="Arial"/>
                <a:hlinkClick r:id="rId2"/>
              </a:rPr>
              <a:t>~80% of equipment in low income countries is donated (40% of which is found non-operational/broken)</a:t>
            </a:r>
            <a:endParaRPr b="0" lang="en-GB" sz="2000" spc="-1" strike="noStrike">
              <a:solidFill>
                <a:schemeClr val="dk1"/>
              </a:solidFill>
              <a:latin typeface="Arial"/>
            </a:endParaRPr>
          </a:p>
          <a:p>
            <a:pPr indent="0" defTabSz="685800">
              <a:lnSpc>
                <a:spcPct val="110000"/>
              </a:lnSpc>
              <a:spcBef>
                <a:spcPts val="751"/>
              </a:spcBef>
              <a:buNone/>
              <a:tabLst>
                <a:tab algn="l" pos="0"/>
              </a:tabLst>
            </a:pPr>
            <a:endParaRPr b="0" lang="en-GB" sz="2000" spc="-1" strike="noStrike">
              <a:solidFill>
                <a:schemeClr val="dk1"/>
              </a:solidFill>
              <a:latin typeface="Arial"/>
            </a:endParaRPr>
          </a:p>
        </p:txBody>
      </p:sp>
      <p:sp>
        <p:nvSpPr>
          <p:cNvPr id="881" name="PlaceHolder 2"/>
          <p:cNvSpPr>
            <a:spLocks noGrp="1"/>
          </p:cNvSpPr>
          <p:nvPr>
            <p:ph/>
          </p:nvPr>
        </p:nvSpPr>
        <p:spPr>
          <a:xfrm>
            <a:off x="667800" y="1771560"/>
            <a:ext cx="5362560" cy="3729240"/>
          </a:xfrm>
          <a:prstGeom prst="rect">
            <a:avLst/>
          </a:prstGeom>
          <a:noFill/>
          <a:ln w="0">
            <a:noFill/>
          </a:ln>
        </p:spPr>
        <p:txBody>
          <a:bodyPr numCol="1" spcCol="0" lIns="90000" rIns="90000" tIns="45000" bIns="45000" anchor="t">
            <a:normAutofit/>
          </a:bodyPr>
          <a:p>
            <a:pPr indent="0" defTabSz="685800">
              <a:lnSpc>
                <a:spcPct val="110000"/>
              </a:lnSpc>
              <a:spcBef>
                <a:spcPts val="751"/>
              </a:spcBef>
              <a:buNone/>
              <a:tabLst>
                <a:tab algn="l" pos="0"/>
              </a:tabLst>
            </a:pPr>
            <a:r>
              <a:rPr b="0" lang="en-GB" sz="2000" spc="-1" strike="noStrike">
                <a:solidFill>
                  <a:srgbClr val="1a3f82"/>
                </a:solidFill>
                <a:latin typeface="Arial"/>
              </a:rPr>
              <a:t>Reproducibility crisis</a:t>
            </a:r>
            <a:endParaRPr b="0" lang="en-GB" sz="2000" spc="-1" strike="noStrike">
              <a:solidFill>
                <a:schemeClr val="dk1"/>
              </a:solidFill>
              <a:latin typeface="Arial"/>
            </a:endParaRPr>
          </a:p>
          <a:p>
            <a:pPr marL="343080" indent="-343080" defTabSz="685800">
              <a:lnSpc>
                <a:spcPct val="110000"/>
              </a:lnSpc>
              <a:spcBef>
                <a:spcPts val="751"/>
              </a:spcBef>
              <a:buClr>
                <a:srgbClr val="1a3f82"/>
              </a:buClr>
              <a:buFont typeface="Arial"/>
              <a:buChar char="-"/>
              <a:tabLst>
                <a:tab algn="l" pos="0"/>
              </a:tabLst>
            </a:pPr>
            <a:r>
              <a:rPr b="0" lang="en-GB" sz="2000" spc="-1" strike="noStrike" u="sng">
                <a:solidFill>
                  <a:srgbClr val="169acf"/>
                </a:solidFill>
                <a:uFillTx/>
                <a:latin typeface="Arial"/>
                <a:hlinkClick r:id="rId3"/>
              </a:rPr>
              <a:t>Only 39 out of 100 landmark papers in psychology are reproducible</a:t>
            </a:r>
            <a:endParaRPr b="0" lang="en-GB" sz="2000" spc="-1" strike="noStrike">
              <a:solidFill>
                <a:schemeClr val="dk1"/>
              </a:solidFill>
              <a:latin typeface="Arial"/>
            </a:endParaRPr>
          </a:p>
          <a:p>
            <a:pPr marL="343080" indent="-343080" defTabSz="685800">
              <a:lnSpc>
                <a:spcPct val="110000"/>
              </a:lnSpc>
              <a:spcBef>
                <a:spcPts val="751"/>
              </a:spcBef>
              <a:buClr>
                <a:srgbClr val="1a3f82"/>
              </a:buClr>
              <a:buFont typeface="Arial"/>
              <a:buChar char="-"/>
              <a:tabLst>
                <a:tab algn="l" pos="0"/>
              </a:tabLst>
            </a:pPr>
            <a:r>
              <a:rPr b="0" lang="en-GB" sz="2000" spc="-1" strike="noStrike" u="sng">
                <a:solidFill>
                  <a:srgbClr val="169acf"/>
                </a:solidFill>
                <a:uFillTx/>
                <a:latin typeface="Arial"/>
                <a:hlinkClick r:id="rId4"/>
              </a:rPr>
              <a:t>50% of top cancer studies fail reproduction</a:t>
            </a:r>
            <a:endParaRPr b="0" lang="en-GB" sz="2000" spc="-1" strike="noStrike">
              <a:solidFill>
                <a:schemeClr val="dk1"/>
              </a:solidFill>
              <a:latin typeface="Arial"/>
            </a:endParaRPr>
          </a:p>
          <a:p>
            <a:pPr indent="0" defTabSz="685800">
              <a:lnSpc>
                <a:spcPct val="110000"/>
              </a:lnSpc>
              <a:spcBef>
                <a:spcPts val="751"/>
              </a:spcBef>
              <a:buNone/>
              <a:tabLst>
                <a:tab algn="l" pos="0"/>
              </a:tabLst>
            </a:pPr>
            <a:r>
              <a:rPr b="0" lang="en-GB" sz="2000" spc="-1" strike="noStrike">
                <a:solidFill>
                  <a:srgbClr val="1a3f82"/>
                </a:solidFill>
                <a:latin typeface="Arial"/>
              </a:rPr>
              <a:t>Representation crisis</a:t>
            </a:r>
            <a:endParaRPr b="0" lang="en-GB" sz="2000" spc="-1" strike="noStrike">
              <a:solidFill>
                <a:schemeClr val="dk1"/>
              </a:solidFill>
              <a:latin typeface="Arial"/>
            </a:endParaRPr>
          </a:p>
          <a:p>
            <a:pPr marL="343080" indent="-343080" defTabSz="685800">
              <a:lnSpc>
                <a:spcPct val="110000"/>
              </a:lnSpc>
              <a:spcBef>
                <a:spcPts val="751"/>
              </a:spcBef>
              <a:buClr>
                <a:srgbClr val="1a3f82"/>
              </a:buClr>
              <a:buFont typeface="Arial"/>
              <a:buChar char="-"/>
              <a:tabLst>
                <a:tab algn="l" pos="0"/>
              </a:tabLst>
            </a:pPr>
            <a:r>
              <a:rPr b="0" lang="en-GB" sz="2000" spc="-1" strike="noStrike" u="sng">
                <a:solidFill>
                  <a:srgbClr val="169acf"/>
                </a:solidFill>
                <a:uFillTx/>
                <a:latin typeface="Arial"/>
                <a:hlinkClick r:id="rId5"/>
              </a:rPr>
              <a:t>96% of psychology studies are conducted with WEIRD participants</a:t>
            </a:r>
            <a:endParaRPr b="0" lang="en-GB" sz="2000" spc="-1" strike="noStrike">
              <a:solidFill>
                <a:schemeClr val="dk1"/>
              </a:solidFill>
              <a:latin typeface="Arial"/>
            </a:endParaRPr>
          </a:p>
          <a:p>
            <a:pPr indent="0" defTabSz="685800">
              <a:lnSpc>
                <a:spcPct val="110000"/>
              </a:lnSpc>
              <a:spcBef>
                <a:spcPts val="751"/>
              </a:spcBef>
              <a:buNone/>
              <a:tabLst>
                <a:tab algn="l" pos="0"/>
              </a:tabLst>
            </a:pPr>
            <a:r>
              <a:rPr b="0" lang="en-GB" sz="2000" spc="-1" strike="noStrike">
                <a:solidFill>
                  <a:srgbClr val="1a3f82"/>
                </a:solidFill>
                <a:latin typeface="Arial"/>
              </a:rPr>
              <a:t>Access crisis</a:t>
            </a:r>
            <a:endParaRPr b="0" lang="en-GB" sz="2000" spc="-1" strike="noStrike">
              <a:solidFill>
                <a:schemeClr val="dk1"/>
              </a:solidFill>
              <a:latin typeface="Arial"/>
            </a:endParaRPr>
          </a:p>
          <a:p>
            <a:pPr marL="343080" indent="-343080" defTabSz="685800">
              <a:lnSpc>
                <a:spcPct val="110000"/>
              </a:lnSpc>
              <a:spcBef>
                <a:spcPts val="751"/>
              </a:spcBef>
              <a:buClr>
                <a:srgbClr val="1a3f82"/>
              </a:buClr>
              <a:buFont typeface="Arial"/>
              <a:buChar char="-"/>
              <a:tabLst>
                <a:tab algn="l" pos="0"/>
              </a:tabLst>
            </a:pPr>
            <a:r>
              <a:rPr b="0" lang="en-GB" sz="2000" spc="-1" strike="noStrike" u="sng">
                <a:solidFill>
                  <a:srgbClr val="169acf"/>
                </a:solidFill>
                <a:uFillTx/>
                <a:latin typeface="Arial"/>
                <a:hlinkClick r:id="rId6"/>
              </a:rPr>
              <a:t>Public funded research is locked behind hefty fees by ~5 publishing companies</a:t>
            </a:r>
            <a:endParaRPr b="0" lang="en-GB" sz="2000" spc="-1" strike="noStrike">
              <a:solidFill>
                <a:schemeClr val="dk1"/>
              </a:solidFill>
              <a:latin typeface="Arial"/>
            </a:endParaRPr>
          </a:p>
        </p:txBody>
      </p:sp>
      <p:sp>
        <p:nvSpPr>
          <p:cNvPr id="882" name="PlaceHolder 3"/>
          <p:cNvSpPr>
            <a:spLocks noGrp="1"/>
          </p:cNvSpPr>
          <p:nvPr>
            <p:ph type="title"/>
          </p:nvPr>
        </p:nvSpPr>
        <p:spPr>
          <a:xfrm>
            <a:off x="790200" y="282960"/>
            <a:ext cx="10611000" cy="779760"/>
          </a:xfrm>
          <a:prstGeom prst="rect">
            <a:avLst/>
          </a:prstGeom>
          <a:noFill/>
          <a:ln w="0">
            <a:noFill/>
          </a:ln>
        </p:spPr>
        <p:txBody>
          <a:bodyPr lIns="90000" rIns="90000" tIns="45000" bIns="45000" anchor="t">
            <a:noAutofit/>
          </a:bodyPr>
          <a:p>
            <a:pPr indent="0" algn="ctr" defTabSz="685800">
              <a:lnSpc>
                <a:spcPct val="90000"/>
              </a:lnSpc>
              <a:spcBef>
                <a:spcPts val="751"/>
              </a:spcBef>
              <a:buNone/>
              <a:tabLst>
                <a:tab algn="l" pos="0"/>
              </a:tabLst>
            </a:pPr>
            <a:r>
              <a:rPr b="0" lang="en-GB" sz="4400" spc="80" strike="noStrike">
                <a:solidFill>
                  <a:srgbClr val="fffcee"/>
                </a:solidFill>
                <a:latin typeface="Georgia"/>
              </a:rPr>
              <a:t>The current research model is broken</a:t>
            </a:r>
            <a:endParaRPr b="0" lang="en-GB" sz="4400" spc="-1" strike="noStrike">
              <a:solidFill>
                <a:schemeClr val="dk1"/>
              </a:solidFill>
              <a:latin typeface="Arial"/>
            </a:endParaRPr>
          </a:p>
        </p:txBody>
      </p:sp>
      <p:sp>
        <p:nvSpPr>
          <p:cNvPr id="883" name="TextBox 5"/>
          <p:cNvSpPr/>
          <p:nvPr/>
        </p:nvSpPr>
        <p:spPr>
          <a:xfrm>
            <a:off x="438120" y="6172200"/>
            <a:ext cx="329544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800" spc="-1" strike="noStrike">
                <a:solidFill>
                  <a:srgbClr val="1a3f82"/>
                </a:solidFill>
                <a:latin typeface="Arial"/>
              </a:rPr>
              <a:t>Dr. Andre M Chagas</a:t>
            </a:r>
            <a:endParaRPr b="0" lang="en-GB" sz="1800" spc="-1" strike="noStrike">
              <a:solidFill>
                <a:srgbClr val="000000"/>
              </a:solidFill>
              <a:latin typeface="Arial"/>
            </a:endParaRPr>
          </a:p>
        </p:txBody>
      </p:sp>
      <p:sp>
        <p:nvSpPr>
          <p:cNvPr id="884" name="TextBox 6"/>
          <p:cNvSpPr/>
          <p:nvPr/>
        </p:nvSpPr>
        <p:spPr>
          <a:xfrm>
            <a:off x="9151560" y="6205680"/>
            <a:ext cx="260208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800" spc="-1" strike="noStrike">
                <a:solidFill>
                  <a:srgbClr val="1a3f82"/>
                </a:solidFill>
                <a:latin typeface="Arial"/>
              </a:rPr>
              <a:t>Sussex Neuroscience</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0" name="Google Shape;130;p21"/>
          <p:cNvSpPr/>
          <p:nvPr/>
        </p:nvSpPr>
        <p:spPr>
          <a:xfrm>
            <a:off x="2561040" y="5276160"/>
            <a:ext cx="8185320" cy="418320"/>
          </a:xfrm>
          <a:prstGeom prst="rect">
            <a:avLst/>
          </a:prstGeom>
          <a:noFill/>
          <a:ln w="0">
            <a:noFill/>
          </a:ln>
        </p:spPr>
        <p:style>
          <a:lnRef idx="0"/>
          <a:fillRef idx="0"/>
          <a:effectRef idx="0"/>
          <a:fontRef idx="minor"/>
        </p:style>
        <p:txBody>
          <a:bodyPr lIns="108720" rIns="108720" tIns="54360" bIns="54360" anchor="t">
            <a:noAutofit/>
          </a:bodyPr>
          <a:p>
            <a:pPr defTabSz="914400">
              <a:lnSpc>
                <a:spcPct val="100000"/>
              </a:lnSpc>
            </a:pPr>
            <a:r>
              <a:rPr b="0" lang="en-GB" sz="2130" spc="-1" strike="noStrike">
                <a:solidFill>
                  <a:schemeClr val="dk1"/>
                </a:solidFill>
                <a:latin typeface="Work Sans"/>
                <a:ea typeface="Work Sans"/>
              </a:rPr>
              <a:t>Made robots “easy”</a:t>
            </a:r>
            <a:endParaRPr b="0" lang="en-GB" sz="2130" spc="-1" strike="noStrike">
              <a:solidFill>
                <a:srgbClr val="000000"/>
              </a:solidFill>
              <a:latin typeface="Arial"/>
            </a:endParaRPr>
          </a:p>
        </p:txBody>
      </p:sp>
      <p:pic>
        <p:nvPicPr>
          <p:cNvPr id="1091" name="Google Shape;131;p21" descr=""/>
          <p:cNvPicPr/>
          <p:nvPr/>
        </p:nvPicPr>
        <p:blipFill>
          <a:blip r:embed="rId1"/>
          <a:stretch/>
        </p:blipFill>
        <p:spPr>
          <a:xfrm>
            <a:off x="731880" y="4922280"/>
            <a:ext cx="1741680" cy="1157040"/>
          </a:xfrm>
          <a:prstGeom prst="rect">
            <a:avLst/>
          </a:prstGeom>
          <a:ln w="0">
            <a:noFill/>
          </a:ln>
        </p:spPr>
      </p:pic>
      <p:pic>
        <p:nvPicPr>
          <p:cNvPr id="1092" name="Google Shape;132;p21" descr=""/>
          <p:cNvPicPr/>
          <p:nvPr/>
        </p:nvPicPr>
        <p:blipFill>
          <a:blip r:embed="rId2"/>
          <a:stretch/>
        </p:blipFill>
        <p:spPr>
          <a:xfrm>
            <a:off x="798480" y="986760"/>
            <a:ext cx="3116160" cy="3612240"/>
          </a:xfrm>
          <a:prstGeom prst="rect">
            <a:avLst/>
          </a:prstGeom>
          <a:ln w="0">
            <a:noFill/>
          </a:ln>
        </p:spPr>
      </p:pic>
      <p:pic>
        <p:nvPicPr>
          <p:cNvPr id="1093" name="Google Shape;133;p21" descr=""/>
          <p:cNvPicPr/>
          <p:nvPr/>
        </p:nvPicPr>
        <p:blipFill>
          <a:blip r:embed="rId3"/>
          <a:srcRect l="49648" t="50676" r="0" b="1056"/>
          <a:stretch/>
        </p:blipFill>
        <p:spPr>
          <a:xfrm>
            <a:off x="4505400" y="986760"/>
            <a:ext cx="2660400" cy="3612240"/>
          </a:xfrm>
          <a:prstGeom prst="rect">
            <a:avLst/>
          </a:prstGeom>
          <a:ln w="0">
            <a:noFill/>
          </a:ln>
        </p:spPr>
      </p:pic>
      <p:pic>
        <p:nvPicPr>
          <p:cNvPr id="1094" name="Google Shape;134;p21" descr=""/>
          <p:cNvPicPr/>
          <p:nvPr/>
        </p:nvPicPr>
        <p:blipFill>
          <a:blip r:embed="rId4"/>
          <a:srcRect l="21926" t="3868" r="19692" b="4862"/>
          <a:stretch/>
        </p:blipFill>
        <p:spPr>
          <a:xfrm>
            <a:off x="7755840" y="985320"/>
            <a:ext cx="3637440" cy="361512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95" name="Google Shape;139;p22" descr=""/>
          <p:cNvPicPr/>
          <p:nvPr/>
        </p:nvPicPr>
        <p:blipFill>
          <a:blip r:embed="rId1"/>
          <a:srcRect l="21926" t="3868" r="19692" b="4862"/>
          <a:stretch/>
        </p:blipFill>
        <p:spPr>
          <a:xfrm>
            <a:off x="7733880" y="1621080"/>
            <a:ext cx="3637440" cy="3615120"/>
          </a:xfrm>
          <a:prstGeom prst="rect">
            <a:avLst/>
          </a:prstGeom>
          <a:ln w="0">
            <a:noFill/>
          </a:ln>
        </p:spPr>
      </p:pic>
      <p:sp>
        <p:nvSpPr>
          <p:cNvPr id="1096" name="Google Shape;140;p22"/>
          <p:cNvSpPr/>
          <p:nvPr/>
        </p:nvSpPr>
        <p:spPr>
          <a:xfrm>
            <a:off x="1043640" y="1621080"/>
            <a:ext cx="5353560" cy="3976920"/>
          </a:xfrm>
          <a:prstGeom prst="rect">
            <a:avLst/>
          </a:prstGeom>
          <a:noFill/>
          <a:ln w="0">
            <a:noFill/>
          </a:ln>
        </p:spPr>
        <p:style>
          <a:lnRef idx="0"/>
          <a:fillRef idx="0"/>
          <a:effectRef idx="0"/>
          <a:fontRef idx="minor"/>
        </p:style>
        <p:txBody>
          <a:bodyPr lIns="0" rIns="0" tIns="0" bIns="0" anchor="t">
            <a:normAutofit/>
          </a:bodyPr>
          <a:p>
            <a:pPr marL="524880" indent="-389520" defTabSz="914400">
              <a:lnSpc>
                <a:spcPct val="100000"/>
              </a:lnSpc>
              <a:buClr>
                <a:srgbClr val="ffffff"/>
              </a:buClr>
              <a:buFont typeface="Work Sans"/>
              <a:buChar char="●"/>
            </a:pPr>
            <a:r>
              <a:rPr b="0" lang="en-GB" sz="2930" spc="-1" strike="noStrike">
                <a:solidFill>
                  <a:schemeClr val="dk1"/>
                </a:solidFill>
                <a:latin typeface="Work Sans"/>
                <a:ea typeface="Work Sans"/>
              </a:rPr>
              <a:t>Opentrons:</a:t>
            </a:r>
            <a:endParaRPr b="0" lang="en-GB" sz="2930" spc="-1" strike="noStrike">
              <a:solidFill>
                <a:srgbClr val="000000"/>
              </a:solidFill>
              <a:latin typeface="Arial"/>
            </a:endParaRPr>
          </a:p>
          <a:p>
            <a:pPr lvl="1" marL="1049760" indent="-389520" defTabSz="914400">
              <a:lnSpc>
                <a:spcPct val="100000"/>
              </a:lnSpc>
              <a:buClr>
                <a:srgbClr val="000000"/>
              </a:buClr>
              <a:buFont typeface="Work Sans"/>
              <a:buChar char="−"/>
            </a:pPr>
            <a:r>
              <a:rPr b="0" lang="en-GB" sz="2530" spc="-1" strike="noStrike">
                <a:solidFill>
                  <a:schemeClr val="dk1"/>
                </a:solidFill>
                <a:latin typeface="Work Sans"/>
                <a:ea typeface="Work Sans"/>
              </a:rPr>
              <a:t>2014 Master thesis</a:t>
            </a:r>
            <a:endParaRPr b="0" lang="en-GB" sz="2530" spc="-1" strike="noStrike">
              <a:solidFill>
                <a:srgbClr val="000000"/>
              </a:solidFill>
              <a:latin typeface="Arial"/>
            </a:endParaRPr>
          </a:p>
          <a:p>
            <a:pPr lvl="1" marL="1049760" indent="-389520" defTabSz="914400">
              <a:lnSpc>
                <a:spcPct val="100000"/>
              </a:lnSpc>
              <a:spcBef>
                <a:spcPts val="1066"/>
              </a:spcBef>
              <a:buClr>
                <a:srgbClr val="000000"/>
              </a:buClr>
              <a:buFont typeface="Work Sans"/>
              <a:buChar char="−"/>
            </a:pPr>
            <a:r>
              <a:rPr b="0" lang="en-GB" sz="2530" spc="-1" strike="noStrike">
                <a:solidFill>
                  <a:schemeClr val="dk1"/>
                </a:solidFill>
                <a:latin typeface="Work Sans"/>
                <a:ea typeface="Work Sans"/>
              </a:rPr>
              <a:t>2015 kickstarter</a:t>
            </a:r>
            <a:endParaRPr b="0" lang="en-GB" sz="2530" spc="-1" strike="noStrike">
              <a:solidFill>
                <a:srgbClr val="000000"/>
              </a:solidFill>
              <a:latin typeface="Arial"/>
            </a:endParaRPr>
          </a:p>
          <a:p>
            <a:pPr lvl="1" marL="1049760" indent="-389520" defTabSz="914400">
              <a:lnSpc>
                <a:spcPct val="100000"/>
              </a:lnSpc>
              <a:spcBef>
                <a:spcPts val="1066"/>
              </a:spcBef>
              <a:buClr>
                <a:srgbClr val="000000"/>
              </a:buClr>
              <a:buFont typeface="Work Sans"/>
              <a:buChar char="−"/>
            </a:pPr>
            <a:r>
              <a:rPr b="0" lang="en-GB" sz="2530" spc="-1" strike="noStrike">
                <a:solidFill>
                  <a:schemeClr val="dk1"/>
                </a:solidFill>
                <a:latin typeface="Work Sans"/>
                <a:ea typeface="Work Sans"/>
              </a:rPr>
              <a:t>2016 Y combinator</a:t>
            </a:r>
            <a:endParaRPr b="0" lang="en-GB" sz="2530" spc="-1" strike="noStrike">
              <a:solidFill>
                <a:srgbClr val="000000"/>
              </a:solidFill>
              <a:latin typeface="Arial"/>
            </a:endParaRPr>
          </a:p>
          <a:p>
            <a:pPr lvl="1" marL="1049760" indent="-389520" defTabSz="914400">
              <a:lnSpc>
                <a:spcPct val="100000"/>
              </a:lnSpc>
              <a:spcBef>
                <a:spcPts val="1066"/>
              </a:spcBef>
              <a:buClr>
                <a:srgbClr val="000000"/>
              </a:buClr>
              <a:buFont typeface="Work Sans"/>
              <a:buChar char="−"/>
            </a:pPr>
            <a:r>
              <a:rPr b="0" lang="en-GB" sz="2530" spc="-1" strike="noStrike">
                <a:solidFill>
                  <a:schemeClr val="dk1"/>
                </a:solidFill>
                <a:latin typeface="Work Sans"/>
                <a:ea typeface="Work Sans"/>
              </a:rPr>
              <a:t>2017 begin 2</a:t>
            </a:r>
            <a:r>
              <a:rPr b="0" lang="en-GB" sz="2529" spc="-1" strike="noStrike" baseline="30000">
                <a:solidFill>
                  <a:schemeClr val="dk1"/>
                </a:solidFill>
                <a:latin typeface="Work Sans"/>
                <a:ea typeface="Work Sans"/>
              </a:rPr>
              <a:t>nd</a:t>
            </a:r>
            <a:r>
              <a:rPr b="0" lang="en-GB" sz="2530" spc="-1" strike="noStrike">
                <a:solidFill>
                  <a:schemeClr val="dk1"/>
                </a:solidFill>
                <a:latin typeface="Work Sans"/>
                <a:ea typeface="Work Sans"/>
              </a:rPr>
              <a:t> gen robot</a:t>
            </a:r>
            <a:endParaRPr b="0" lang="en-GB" sz="2530" spc="-1" strike="noStrike">
              <a:solidFill>
                <a:srgbClr val="000000"/>
              </a:solidFill>
              <a:latin typeface="Arial"/>
            </a:endParaRPr>
          </a:p>
          <a:p>
            <a:pPr lvl="1" marL="1049760" indent="-389520" defTabSz="914400">
              <a:lnSpc>
                <a:spcPct val="100000"/>
              </a:lnSpc>
              <a:spcBef>
                <a:spcPts val="1066"/>
              </a:spcBef>
              <a:buClr>
                <a:srgbClr val="000000"/>
              </a:buClr>
              <a:buFont typeface="Work Sans"/>
              <a:buChar char="−"/>
            </a:pPr>
            <a:r>
              <a:rPr b="0" lang="en-GB" sz="2530" spc="-1" strike="noStrike">
                <a:solidFill>
                  <a:schemeClr val="dk1"/>
                </a:solidFill>
                <a:latin typeface="Work Sans"/>
                <a:ea typeface="Work Sans"/>
              </a:rPr>
              <a:t>2018 10M US$ VC raised</a:t>
            </a:r>
            <a:endParaRPr b="0" lang="en-GB" sz="2530" spc="-1" strike="noStrike">
              <a:solidFill>
                <a:srgbClr val="000000"/>
              </a:solidFill>
              <a:latin typeface="Arial"/>
            </a:endParaRPr>
          </a:p>
          <a:p>
            <a:pPr lvl="1" marL="1049760" indent="-431640" defTabSz="914400">
              <a:lnSpc>
                <a:spcPct val="100000"/>
              </a:lnSpc>
              <a:spcBef>
                <a:spcPts val="1066"/>
              </a:spcBef>
              <a:buClr>
                <a:srgbClr val="000000"/>
              </a:buClr>
              <a:buFont typeface="Work Sans"/>
              <a:buChar char="−"/>
            </a:pPr>
            <a:r>
              <a:rPr b="0" lang="en-GB" sz="2530" spc="-1" strike="noStrike">
                <a:solidFill>
                  <a:schemeClr val="dk1"/>
                </a:solidFill>
                <a:latin typeface="Work Sans"/>
                <a:ea typeface="Work Sans"/>
              </a:rPr>
              <a:t>2021 200M US$ VC raised</a:t>
            </a:r>
            <a:endParaRPr b="0" lang="en-GB" sz="2530" spc="-1" strike="noStrike">
              <a:solidFill>
                <a:srgbClr val="000000"/>
              </a:solidFill>
              <a:latin typeface="Arial"/>
            </a:endParaRPr>
          </a:p>
        </p:txBody>
      </p:sp>
      <p:sp>
        <p:nvSpPr>
          <p:cNvPr id="1097" name="Google Shape;141;p22"/>
          <p:cNvSpPr/>
          <p:nvPr/>
        </p:nvSpPr>
        <p:spPr>
          <a:xfrm>
            <a:off x="1043640" y="5283720"/>
            <a:ext cx="9905400" cy="871560"/>
          </a:xfrm>
          <a:prstGeom prst="rect">
            <a:avLst/>
          </a:prstGeom>
          <a:noFill/>
          <a:ln w="0">
            <a:noFill/>
          </a:ln>
        </p:spPr>
        <p:style>
          <a:lnRef idx="0"/>
          <a:fillRef idx="0"/>
          <a:effectRef idx="0"/>
          <a:fontRef idx="minor"/>
        </p:style>
        <p:txBody>
          <a:bodyPr lIns="110520" rIns="110520" tIns="110520" bIns="110520" anchor="t">
            <a:spAutoFit/>
          </a:bodyPr>
          <a:p>
            <a:pPr defTabSz="914400">
              <a:lnSpc>
                <a:spcPct val="100000"/>
              </a:lnSpc>
            </a:pPr>
            <a:r>
              <a:rPr b="0" lang="en-GB" sz="2130" spc="-1" strike="noStrike">
                <a:solidFill>
                  <a:schemeClr val="dk1"/>
                </a:solidFill>
                <a:latin typeface="Work Sans"/>
                <a:ea typeface="Work Sans"/>
              </a:rPr>
              <a:t>- Open does not kill market possibilities.</a:t>
            </a:r>
            <a:endParaRPr b="0" lang="en-GB" sz="2130" spc="-1" strike="noStrike">
              <a:solidFill>
                <a:srgbClr val="000000"/>
              </a:solidFill>
              <a:latin typeface="Arial"/>
            </a:endParaRPr>
          </a:p>
          <a:p>
            <a:pPr defTabSz="914400">
              <a:lnSpc>
                <a:spcPct val="100000"/>
              </a:lnSpc>
            </a:pPr>
            <a:r>
              <a:rPr b="0" lang="en-GB" sz="2130" spc="-1" strike="noStrike">
                <a:solidFill>
                  <a:schemeClr val="dk1"/>
                </a:solidFill>
                <a:latin typeface="Work Sans"/>
                <a:ea typeface="Work Sans"/>
              </a:rPr>
              <a:t>- Open as another path after academia (sparkfun, Adafruit, farmbot) </a:t>
            </a:r>
            <a:endParaRPr b="0" lang="en-GB" sz="213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98" name="Google Shape;203;p30"/>
          <p:cNvSpPr/>
          <p:nvPr/>
        </p:nvSpPr>
        <p:spPr>
          <a:xfrm>
            <a:off x="870840" y="272520"/>
            <a:ext cx="10708200" cy="1142280"/>
          </a:xfrm>
          <a:prstGeom prst="rect">
            <a:avLst/>
          </a:prstGeom>
          <a:noFill/>
          <a:ln w="0">
            <a:noFill/>
          </a:ln>
        </p:spPr>
        <p:style>
          <a:lnRef idx="0"/>
          <a:fillRef idx="0"/>
          <a:effectRef idx="0"/>
          <a:fontRef idx="minor"/>
        </p:style>
        <p:txBody>
          <a:bodyPr lIns="0" rIns="0" tIns="0" bIns="0" anchor="ctr">
            <a:noAutofit/>
          </a:bodyPr>
          <a:p>
            <a:pPr defTabSz="914400">
              <a:lnSpc>
                <a:spcPct val="100000"/>
              </a:lnSpc>
            </a:pPr>
            <a:r>
              <a:rPr b="1" lang="en-GB" sz="3600" spc="-1" strike="noStrike">
                <a:solidFill>
                  <a:srgbClr val="ffffff"/>
                </a:solidFill>
                <a:latin typeface="Verdana"/>
                <a:ea typeface="Verdana"/>
              </a:rPr>
              <a:t>Repositories and online communities</a:t>
            </a:r>
            <a:endParaRPr b="0" lang="en-GB" sz="3600" spc="-1" strike="noStrike">
              <a:solidFill>
                <a:srgbClr val="ffffff"/>
              </a:solidFill>
              <a:latin typeface="Arial"/>
            </a:endParaRPr>
          </a:p>
        </p:txBody>
      </p:sp>
      <p:sp>
        <p:nvSpPr>
          <p:cNvPr id="1099" name="Google Shape;204;p30"/>
          <p:cNvSpPr/>
          <p:nvPr/>
        </p:nvSpPr>
        <p:spPr>
          <a:xfrm>
            <a:off x="803160" y="1215000"/>
            <a:ext cx="10584360" cy="5489640"/>
          </a:xfrm>
          <a:prstGeom prst="rect">
            <a:avLst/>
          </a:prstGeom>
          <a:solidFill>
            <a:srgbClr val="000000"/>
          </a:solidFill>
          <a:ln w="9525">
            <a:solidFill>
              <a:srgbClr val="3465a4"/>
            </a:solidFill>
            <a:round/>
          </a:ln>
        </p:spPr>
        <p:style>
          <a:lnRef idx="0"/>
          <a:fillRef idx="0"/>
          <a:effectRef idx="0"/>
          <a:fontRef idx="minor"/>
        </p:style>
        <p:txBody>
          <a:bodyPr lIns="108720" rIns="108720" tIns="54360" bIns="54360" anchor="t">
            <a:noAutofit/>
          </a:bodyPr>
          <a:p>
            <a:pPr marL="524880" indent="-397800" defTabSz="914400">
              <a:lnSpc>
                <a:spcPct val="100000"/>
              </a:lnSpc>
              <a:buClr>
                <a:srgbClr val="ef2929"/>
              </a:buClr>
              <a:buFont typeface="Noto Sans Symbols"/>
              <a:buChar char="●"/>
            </a:pPr>
            <a:r>
              <a:rPr b="0" lang="en-GB" sz="2000" spc="-1" strike="noStrike">
                <a:solidFill>
                  <a:srgbClr val="dddddd"/>
                </a:solidFill>
                <a:latin typeface="Open Sans"/>
                <a:ea typeface="Open Sans"/>
              </a:rPr>
              <a:t>GOSH (</a:t>
            </a:r>
            <a:r>
              <a:rPr b="0" lang="en-GB" sz="2000" spc="-1" strike="noStrike" u="sng">
                <a:solidFill>
                  <a:schemeClr val="hlink"/>
                </a:solidFill>
                <a:uFillTx/>
                <a:latin typeface="Open Sans"/>
                <a:ea typeface="Open Sans"/>
                <a:hlinkClick r:id="rId1"/>
              </a:rPr>
              <a:t>http://openhardware.science/</a:t>
            </a:r>
            <a:r>
              <a:rPr b="0" lang="en-GB" sz="2000" spc="-1" strike="noStrike">
                <a:solidFill>
                  <a:srgbClr val="dddddd"/>
                </a:solidFill>
                <a:latin typeface="Open Sans"/>
                <a:ea typeface="Open Sans"/>
              </a:rPr>
              <a:t>)</a:t>
            </a:r>
            <a:endParaRPr b="0" lang="en-GB" sz="2000" spc="-1" strike="noStrike">
              <a:solidFill>
                <a:srgbClr val="ffffff"/>
              </a:solidFill>
              <a:latin typeface="Arial"/>
            </a:endParaRPr>
          </a:p>
          <a:p>
            <a:pPr marL="524880" indent="-397800" defTabSz="914400">
              <a:lnSpc>
                <a:spcPct val="100000"/>
              </a:lnSpc>
              <a:spcBef>
                <a:spcPts val="1332"/>
              </a:spcBef>
              <a:buClr>
                <a:srgbClr val="ef2929"/>
              </a:buClr>
              <a:buFont typeface="Noto Sans Symbols"/>
              <a:buChar char="●"/>
            </a:pPr>
            <a:r>
              <a:rPr b="0" lang="en-GB" sz="2000" spc="-1" strike="noStrike">
                <a:solidFill>
                  <a:srgbClr val="dddddd"/>
                </a:solidFill>
                <a:latin typeface="Open Sans"/>
                <a:ea typeface="Open Sans"/>
              </a:rPr>
              <a:t>PLOS Channel (</a:t>
            </a:r>
            <a:r>
              <a:rPr b="0" lang="en-GB" sz="2000" spc="-1" strike="noStrike" u="sng">
                <a:solidFill>
                  <a:schemeClr val="hlink"/>
                </a:solidFill>
                <a:uFillTx/>
                <a:latin typeface="Open Sans"/>
                <a:ea typeface="Open Sans"/>
                <a:hlinkClick r:id="rId2"/>
              </a:rPr>
              <a:t>https://channels.plos.org/open-source-toolkit</a:t>
            </a:r>
            <a:r>
              <a:rPr b="0" lang="en-GB" sz="2000" spc="-1" strike="noStrike">
                <a:solidFill>
                  <a:srgbClr val="dddddd"/>
                </a:solidFill>
                <a:latin typeface="Open Sans"/>
                <a:ea typeface="Open Sans"/>
              </a:rPr>
              <a:t>)</a:t>
            </a:r>
            <a:endParaRPr b="0" lang="en-GB" sz="2000" spc="-1" strike="noStrike">
              <a:solidFill>
                <a:srgbClr val="ffffff"/>
              </a:solidFill>
              <a:latin typeface="Arial"/>
            </a:endParaRPr>
          </a:p>
          <a:p>
            <a:pPr marL="524880" indent="-397800" defTabSz="914400">
              <a:lnSpc>
                <a:spcPct val="100000"/>
              </a:lnSpc>
              <a:spcBef>
                <a:spcPts val="1332"/>
              </a:spcBef>
              <a:buClr>
                <a:srgbClr val="ef2929"/>
              </a:buClr>
              <a:buFont typeface="Noto Sans Symbols"/>
              <a:buChar char="●"/>
            </a:pPr>
            <a:r>
              <a:rPr b="0" lang="en-GB" sz="2000" spc="-1" strike="noStrike">
                <a:solidFill>
                  <a:srgbClr val="dddddd"/>
                </a:solidFill>
                <a:latin typeface="Open Sans"/>
                <a:ea typeface="Open Sans"/>
              </a:rPr>
              <a:t>Open Neuroscience (</a:t>
            </a:r>
            <a:r>
              <a:rPr b="0" lang="en-GB" sz="2000" spc="-1" strike="noStrike" u="sng">
                <a:solidFill>
                  <a:schemeClr val="hlink"/>
                </a:solidFill>
                <a:uFillTx/>
                <a:latin typeface="Open Sans"/>
                <a:ea typeface="Open Sans"/>
                <a:hlinkClick r:id="rId3"/>
              </a:rPr>
              <a:t>openeuroscience.com</a:t>
            </a:r>
            <a:r>
              <a:rPr b="0" lang="en-GB" sz="2000" spc="-1" strike="noStrike">
                <a:solidFill>
                  <a:srgbClr val="dddddd"/>
                </a:solidFill>
                <a:latin typeface="Open Sans"/>
                <a:ea typeface="Open Sans"/>
              </a:rPr>
              <a:t>)</a:t>
            </a:r>
            <a:endParaRPr b="0" lang="en-GB" sz="2000" spc="-1" strike="noStrike">
              <a:solidFill>
                <a:srgbClr val="ffffff"/>
              </a:solidFill>
              <a:latin typeface="Arial"/>
            </a:endParaRPr>
          </a:p>
          <a:p>
            <a:pPr marL="524880" indent="-397800" defTabSz="914400">
              <a:lnSpc>
                <a:spcPct val="100000"/>
              </a:lnSpc>
              <a:spcBef>
                <a:spcPts val="1332"/>
              </a:spcBef>
              <a:buClr>
                <a:srgbClr val="ef2929"/>
              </a:buClr>
              <a:buFont typeface="Noto Sans Symbols"/>
              <a:buChar char="●"/>
            </a:pPr>
            <a:r>
              <a:rPr b="0" lang="en-GB" sz="2000" spc="-1" strike="noStrike">
                <a:solidFill>
                  <a:srgbClr val="dddddd"/>
                </a:solidFill>
                <a:latin typeface="Open Sans"/>
                <a:ea typeface="Open Sans"/>
              </a:rPr>
              <a:t>Hackaday.io (</a:t>
            </a:r>
            <a:r>
              <a:rPr b="0" lang="en-GB" sz="2000" spc="-1" strike="noStrike" u="sng">
                <a:solidFill>
                  <a:schemeClr val="hlink"/>
                </a:solidFill>
                <a:uFillTx/>
                <a:latin typeface="Open Sans"/>
                <a:ea typeface="Open Sans"/>
                <a:hlinkClick r:id="rId4"/>
              </a:rPr>
              <a:t>hackaday.io</a:t>
            </a:r>
            <a:r>
              <a:rPr b="0" lang="en-GB" sz="2000" spc="-1" strike="noStrike">
                <a:solidFill>
                  <a:srgbClr val="dddddd"/>
                </a:solidFill>
                <a:latin typeface="Open Sans"/>
                <a:ea typeface="Open Sans"/>
              </a:rPr>
              <a:t>)</a:t>
            </a:r>
            <a:endParaRPr b="0" lang="en-GB" sz="2000" spc="-1" strike="noStrike">
              <a:solidFill>
                <a:srgbClr val="ffffff"/>
              </a:solidFill>
              <a:latin typeface="Arial"/>
            </a:endParaRPr>
          </a:p>
          <a:p>
            <a:pPr marL="524880" indent="-397800" defTabSz="914400">
              <a:lnSpc>
                <a:spcPct val="100000"/>
              </a:lnSpc>
              <a:spcBef>
                <a:spcPts val="1332"/>
              </a:spcBef>
              <a:buClr>
                <a:srgbClr val="ef2929"/>
              </a:buClr>
              <a:buFont typeface="Noto Sans Symbols"/>
              <a:buChar char="●"/>
            </a:pPr>
            <a:r>
              <a:rPr b="0" lang="en-GB" sz="2000" spc="-1" strike="noStrike">
                <a:solidFill>
                  <a:srgbClr val="dddddd"/>
                </a:solidFill>
                <a:latin typeface="Open Sans"/>
                <a:ea typeface="Open Sans"/>
              </a:rPr>
              <a:t>CTA – UFGRS (</a:t>
            </a:r>
            <a:r>
              <a:rPr b="0" lang="en-GB" sz="2000" spc="-1" strike="noStrike" u="sng">
                <a:solidFill>
                  <a:schemeClr val="hlink"/>
                </a:solidFill>
                <a:uFillTx/>
                <a:latin typeface="Open Sans"/>
                <a:ea typeface="Open Sans"/>
                <a:hlinkClick r:id="rId5"/>
              </a:rPr>
              <a:t>http://cta.if.ufrgs.br/capa/</a:t>
            </a:r>
            <a:r>
              <a:rPr b="0" lang="en-GB" sz="2000" spc="-1" strike="noStrike">
                <a:solidFill>
                  <a:srgbClr val="dddddd"/>
                </a:solidFill>
                <a:latin typeface="Open Sans"/>
                <a:ea typeface="Open Sans"/>
              </a:rPr>
              <a:t>)</a:t>
            </a:r>
            <a:endParaRPr b="0" lang="en-GB" sz="2000" spc="-1" strike="noStrike">
              <a:solidFill>
                <a:srgbClr val="ffffff"/>
              </a:solidFill>
              <a:latin typeface="Arial"/>
            </a:endParaRPr>
          </a:p>
          <a:p>
            <a:pPr marL="524880" indent="-397800" defTabSz="914400">
              <a:lnSpc>
                <a:spcPct val="100000"/>
              </a:lnSpc>
              <a:spcBef>
                <a:spcPts val="1332"/>
              </a:spcBef>
              <a:buClr>
                <a:srgbClr val="ef2929"/>
              </a:buClr>
              <a:buFont typeface="Noto Sans Symbols"/>
              <a:buChar char="●"/>
            </a:pPr>
            <a:r>
              <a:rPr b="0" lang="en-GB" sz="2000" spc="-1" strike="noStrike">
                <a:solidFill>
                  <a:srgbClr val="dddddd"/>
                </a:solidFill>
                <a:latin typeface="Open Sans"/>
                <a:ea typeface="Open Sans"/>
              </a:rPr>
              <a:t>Instructables (</a:t>
            </a:r>
            <a:r>
              <a:rPr b="0" lang="en-GB" sz="2000" spc="-1" strike="noStrike" u="sng">
                <a:solidFill>
                  <a:schemeClr val="hlink"/>
                </a:solidFill>
                <a:uFillTx/>
                <a:latin typeface="Open Sans"/>
                <a:ea typeface="Open Sans"/>
                <a:hlinkClick r:id="rId6"/>
              </a:rPr>
              <a:t>instructables.com</a:t>
            </a:r>
            <a:r>
              <a:rPr b="0" lang="en-GB" sz="2000" spc="-1" strike="noStrike">
                <a:solidFill>
                  <a:srgbClr val="dddddd"/>
                </a:solidFill>
                <a:latin typeface="Open Sans"/>
                <a:ea typeface="Open Sans"/>
              </a:rPr>
              <a:t>)</a:t>
            </a:r>
            <a:endParaRPr b="0" lang="en-GB" sz="2000" spc="-1" strike="noStrike">
              <a:solidFill>
                <a:srgbClr val="ffffff"/>
              </a:solidFill>
              <a:latin typeface="Arial"/>
            </a:endParaRPr>
          </a:p>
          <a:p>
            <a:pPr marL="524880" indent="-397800" defTabSz="914400">
              <a:lnSpc>
                <a:spcPct val="100000"/>
              </a:lnSpc>
              <a:spcBef>
                <a:spcPts val="1332"/>
              </a:spcBef>
              <a:buClr>
                <a:srgbClr val="ef2929"/>
              </a:buClr>
              <a:buFont typeface="Noto Sans Symbols"/>
              <a:buChar char="●"/>
            </a:pPr>
            <a:r>
              <a:rPr b="0" lang="en-GB" sz="2000" spc="-1" strike="noStrike">
                <a:solidFill>
                  <a:srgbClr val="dddddd"/>
                </a:solidFill>
                <a:latin typeface="Open Sans"/>
                <a:ea typeface="Open Sans"/>
              </a:rPr>
              <a:t>Journal of open Hardware (</a:t>
            </a:r>
            <a:r>
              <a:rPr b="0" lang="en-GB" sz="2000" spc="-1" strike="noStrike" u="sng">
                <a:solidFill>
                  <a:schemeClr val="hlink"/>
                </a:solidFill>
                <a:uFillTx/>
                <a:latin typeface="Open Sans"/>
                <a:ea typeface="Open Sans"/>
                <a:hlinkClick r:id="rId7"/>
              </a:rPr>
              <a:t>https://openhardware.metajnl.com/</a:t>
            </a:r>
            <a:r>
              <a:rPr b="0" lang="en-GB" sz="2000" spc="-1" strike="noStrike">
                <a:solidFill>
                  <a:srgbClr val="dddddd"/>
                </a:solidFill>
                <a:latin typeface="Open Sans"/>
                <a:ea typeface="Open Sans"/>
              </a:rPr>
              <a:t>)</a:t>
            </a:r>
            <a:endParaRPr b="0" lang="en-GB" sz="2000" spc="-1" strike="noStrike">
              <a:solidFill>
                <a:srgbClr val="ffffff"/>
              </a:solidFill>
              <a:latin typeface="Arial"/>
            </a:endParaRPr>
          </a:p>
          <a:p>
            <a:pPr marL="524880" indent="-397800" defTabSz="914400">
              <a:lnSpc>
                <a:spcPct val="100000"/>
              </a:lnSpc>
              <a:spcBef>
                <a:spcPts val="1332"/>
              </a:spcBef>
              <a:buClr>
                <a:srgbClr val="ef2929"/>
              </a:buClr>
              <a:buFont typeface="Noto Sans Symbols"/>
              <a:buChar char="●"/>
            </a:pPr>
            <a:r>
              <a:rPr b="0" lang="en-GB" sz="2000" spc="-1" strike="noStrike">
                <a:solidFill>
                  <a:srgbClr val="dddddd"/>
                </a:solidFill>
                <a:latin typeface="Open Sans"/>
                <a:ea typeface="Open Sans"/>
              </a:rPr>
              <a:t>HardwareX (</a:t>
            </a:r>
            <a:r>
              <a:rPr b="0" lang="en-GB" sz="2000" spc="-1" strike="noStrike" u="sng">
                <a:solidFill>
                  <a:schemeClr val="hlink"/>
                </a:solidFill>
                <a:uFillTx/>
                <a:latin typeface="Open Sans"/>
                <a:ea typeface="Open Sans"/>
                <a:hlinkClick r:id="rId8"/>
              </a:rPr>
              <a:t>https://www.journals.elsevier.com/hardwarex/</a:t>
            </a:r>
            <a:r>
              <a:rPr b="0" lang="en-GB" sz="2000" spc="-1" strike="noStrike">
                <a:solidFill>
                  <a:srgbClr val="dddddd"/>
                </a:solidFill>
                <a:latin typeface="Open Sans"/>
                <a:ea typeface="Open Sans"/>
              </a:rPr>
              <a:t>)</a:t>
            </a:r>
            <a:endParaRPr b="0" lang="en-GB" sz="2000" spc="-1" strike="noStrike">
              <a:solidFill>
                <a:srgbClr val="ffffff"/>
              </a:solidFill>
              <a:latin typeface="Arial"/>
            </a:endParaRPr>
          </a:p>
          <a:p>
            <a:pPr marL="524880" indent="-397800" defTabSz="914400">
              <a:lnSpc>
                <a:spcPct val="100000"/>
              </a:lnSpc>
              <a:spcBef>
                <a:spcPts val="1332"/>
              </a:spcBef>
              <a:buClr>
                <a:srgbClr val="ef2929"/>
              </a:buClr>
              <a:buFont typeface="Noto Sans Symbols"/>
              <a:buChar char="●"/>
            </a:pPr>
            <a:r>
              <a:rPr b="0" lang="en-GB" sz="2000" spc="-1" strike="noStrike">
                <a:solidFill>
                  <a:srgbClr val="dddddd"/>
                </a:solidFill>
                <a:latin typeface="Open Sans"/>
                <a:ea typeface="Open Sans"/>
              </a:rPr>
              <a:t>Appropedia (</a:t>
            </a:r>
            <a:r>
              <a:rPr b="0" lang="en-GB" sz="2000" spc="-1" strike="noStrike" u="sng">
                <a:solidFill>
                  <a:schemeClr val="hlink"/>
                </a:solidFill>
                <a:uFillTx/>
                <a:latin typeface="Open Sans"/>
                <a:ea typeface="Open Sans"/>
                <a:hlinkClick r:id="rId9"/>
              </a:rPr>
              <a:t>http://www.appropedia.org/Welcome_to_Appropedia</a:t>
            </a:r>
            <a:r>
              <a:rPr b="0" lang="en-GB" sz="2000" spc="-1" strike="noStrike">
                <a:solidFill>
                  <a:srgbClr val="dddddd"/>
                </a:solidFill>
                <a:latin typeface="Open Sans"/>
                <a:ea typeface="Open Sans"/>
              </a:rPr>
              <a:t>)</a:t>
            </a:r>
            <a:endParaRPr b="0" lang="en-GB" sz="2000" spc="-1" strike="noStrike">
              <a:solidFill>
                <a:srgbClr val="ffffff"/>
              </a:solidFill>
              <a:latin typeface="Arial"/>
            </a:endParaRPr>
          </a:p>
          <a:p>
            <a:pPr marL="524880" indent="-397800" defTabSz="914400">
              <a:lnSpc>
                <a:spcPct val="100000"/>
              </a:lnSpc>
              <a:spcBef>
                <a:spcPts val="1332"/>
              </a:spcBef>
              <a:buClr>
                <a:srgbClr val="ef2929"/>
              </a:buClr>
              <a:buFont typeface="Noto Sans Symbols"/>
              <a:buChar char="●"/>
            </a:pPr>
            <a:r>
              <a:rPr b="0" lang="en-GB" sz="2000" spc="-1" strike="noStrike">
                <a:solidFill>
                  <a:srgbClr val="dddddd"/>
                </a:solidFill>
                <a:latin typeface="Open Sans"/>
                <a:ea typeface="Open Sans"/>
              </a:rPr>
              <a:t>Hackteria (</a:t>
            </a:r>
            <a:r>
              <a:rPr b="0" lang="en-GB" sz="2000" spc="-1" strike="noStrike" u="sng">
                <a:solidFill>
                  <a:schemeClr val="hlink"/>
                </a:solidFill>
                <a:uFillTx/>
                <a:latin typeface="Open Sans"/>
                <a:ea typeface="Open Sans"/>
                <a:hlinkClick r:id="rId10"/>
              </a:rPr>
              <a:t>hackteria.org</a:t>
            </a:r>
            <a:r>
              <a:rPr b="0" lang="en-GB" sz="2000" spc="-1" strike="noStrike">
                <a:solidFill>
                  <a:srgbClr val="dddddd"/>
                </a:solidFill>
                <a:latin typeface="Open Sans"/>
                <a:ea typeface="Open Sans"/>
              </a:rPr>
              <a:t>)</a:t>
            </a:r>
            <a:endParaRPr b="0" lang="en-GB" sz="2000" spc="-1" strike="noStrike">
              <a:solidFill>
                <a:srgbClr val="ffffff"/>
              </a:solidFill>
              <a:latin typeface="Arial"/>
            </a:endParaRPr>
          </a:p>
          <a:p>
            <a:pPr marL="524880" indent="-397800" defTabSz="914400">
              <a:lnSpc>
                <a:spcPct val="100000"/>
              </a:lnSpc>
              <a:spcBef>
                <a:spcPts val="1332"/>
              </a:spcBef>
              <a:buClr>
                <a:srgbClr val="ef2929"/>
              </a:buClr>
              <a:buFont typeface="Noto Sans Symbols"/>
              <a:buChar char="●"/>
            </a:pPr>
            <a:r>
              <a:rPr b="0" lang="en-GB" sz="2000" spc="-1" strike="noStrike">
                <a:solidFill>
                  <a:srgbClr val="dddddd"/>
                </a:solidFill>
                <a:latin typeface="Open Sans"/>
                <a:ea typeface="Open Sans"/>
              </a:rPr>
              <a:t>Open Behaviour (http://openbehavior.com/)</a:t>
            </a:r>
            <a:endParaRPr b="0" lang="en-GB" sz="2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5" name="PlaceHolder 1"/>
          <p:cNvSpPr>
            <a:spLocks noGrp="1"/>
          </p:cNvSpPr>
          <p:nvPr>
            <p:ph/>
          </p:nvPr>
        </p:nvSpPr>
        <p:spPr>
          <a:xfrm>
            <a:off x="6161400" y="1771560"/>
            <a:ext cx="5362560" cy="3729240"/>
          </a:xfrm>
          <a:prstGeom prst="rect">
            <a:avLst/>
          </a:prstGeom>
          <a:noFill/>
          <a:ln w="0">
            <a:noFill/>
          </a:ln>
        </p:spPr>
        <p:txBody>
          <a:bodyPr numCol="1" spcCol="0" lIns="90000" rIns="90000" tIns="45000" bIns="45000" anchor="t">
            <a:noAutofit/>
          </a:bodyPr>
          <a:p>
            <a:pPr indent="0">
              <a:lnSpc>
                <a:spcPct val="90000"/>
              </a:lnSpc>
              <a:spcBef>
                <a:spcPts val="1417"/>
              </a:spcBef>
              <a:buNone/>
            </a:pPr>
            <a:endParaRPr b="0" lang="en-GB" sz="2000" spc="-1" strike="noStrike">
              <a:solidFill>
                <a:srgbClr val="1a3f82"/>
              </a:solidFill>
              <a:latin typeface="Arial"/>
            </a:endParaRPr>
          </a:p>
        </p:txBody>
      </p:sp>
      <p:sp>
        <p:nvSpPr>
          <p:cNvPr id="886" name="PlaceHolder 2"/>
          <p:cNvSpPr>
            <a:spLocks noGrp="1"/>
          </p:cNvSpPr>
          <p:nvPr>
            <p:ph/>
          </p:nvPr>
        </p:nvSpPr>
        <p:spPr>
          <a:xfrm>
            <a:off x="667800" y="1771560"/>
            <a:ext cx="5362560" cy="3729240"/>
          </a:xfrm>
          <a:prstGeom prst="rect">
            <a:avLst/>
          </a:prstGeom>
          <a:noFill/>
          <a:ln w="0">
            <a:noFill/>
          </a:ln>
        </p:spPr>
        <p:txBody>
          <a:bodyPr numCol="1" spcCol="0" lIns="91440" rIns="91440" tIns="45720" bIns="45720" anchor="t">
            <a:normAutofit/>
          </a:bodyPr>
          <a:p>
            <a:pPr indent="0" defTabSz="685800">
              <a:lnSpc>
                <a:spcPct val="110000"/>
              </a:lnSpc>
              <a:spcBef>
                <a:spcPts val="751"/>
              </a:spcBef>
              <a:buNone/>
              <a:tabLst>
                <a:tab algn="l" pos="0"/>
              </a:tabLst>
            </a:pPr>
            <a:r>
              <a:rPr b="0" lang="en-GB" sz="2000" spc="-1" strike="noStrike">
                <a:solidFill>
                  <a:srgbClr val="1a3f82"/>
                </a:solidFill>
                <a:latin typeface="Arial"/>
              </a:rPr>
              <a:t>Let's hear your suggestions!</a:t>
            </a:r>
            <a:endParaRPr b="0" lang="en-GB" sz="2000" spc="-1" strike="noStrike">
              <a:solidFill>
                <a:schemeClr val="dk1"/>
              </a:solidFill>
              <a:latin typeface="Arial"/>
            </a:endParaRPr>
          </a:p>
        </p:txBody>
      </p:sp>
      <p:sp>
        <p:nvSpPr>
          <p:cNvPr id="887" name="PlaceHolder 3"/>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How do we fix it?</a:t>
            </a:r>
            <a:endParaRPr b="0" lang="en-GB" sz="5000" spc="-1" strike="noStrike">
              <a:solidFill>
                <a:schemeClr val="dk1"/>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8" name="PlaceHolder 1"/>
          <p:cNvSpPr>
            <a:spLocks noGrp="1"/>
          </p:cNvSpPr>
          <p:nvPr>
            <p:ph/>
          </p:nvPr>
        </p:nvSpPr>
        <p:spPr>
          <a:xfrm>
            <a:off x="6167520" y="1770840"/>
            <a:ext cx="5328720" cy="3745440"/>
          </a:xfrm>
          <a:prstGeom prst="rect">
            <a:avLst/>
          </a:prstGeom>
          <a:noFill/>
          <a:ln w="0">
            <a:noFill/>
          </a:ln>
        </p:spPr>
        <p:txBody>
          <a:bodyPr lIns="90000" rIns="90000" tIns="2304000" bIns="45000" anchor="t">
            <a:noAutofit/>
          </a:bodyPr>
          <a:p>
            <a:pPr indent="0">
              <a:lnSpc>
                <a:spcPct val="90000"/>
              </a:lnSpc>
              <a:spcBef>
                <a:spcPts val="1417"/>
              </a:spcBef>
              <a:buNone/>
            </a:pPr>
            <a:endParaRPr b="0" lang="en-GB" sz="1350" spc="-1" strike="noStrike">
              <a:solidFill>
                <a:schemeClr val="lt2"/>
              </a:solidFill>
              <a:latin typeface="Arial"/>
            </a:endParaRPr>
          </a:p>
        </p:txBody>
      </p:sp>
      <p:sp>
        <p:nvSpPr>
          <p:cNvPr id="889" name="PlaceHolder 2"/>
          <p:cNvSpPr>
            <a:spLocks noGrp="1"/>
          </p:cNvSpPr>
          <p:nvPr>
            <p:ph/>
          </p:nvPr>
        </p:nvSpPr>
        <p:spPr>
          <a:xfrm>
            <a:off x="667800" y="1771560"/>
            <a:ext cx="5362560" cy="3729240"/>
          </a:xfrm>
          <a:prstGeom prst="rect">
            <a:avLst/>
          </a:prstGeom>
          <a:noFill/>
          <a:ln w="0">
            <a:noFill/>
          </a:ln>
        </p:spPr>
        <p:txBody>
          <a:bodyPr numCol="1" spcCol="0" lIns="91440" rIns="91440" tIns="45720" bIns="45720" anchor="t">
            <a:normAutofit/>
          </a:bodyPr>
          <a:p>
            <a:pPr indent="0" algn="just" defTabSz="685800">
              <a:lnSpc>
                <a:spcPct val="100000"/>
              </a:lnSpc>
              <a:spcBef>
                <a:spcPts val="601"/>
              </a:spcBef>
              <a:buNone/>
              <a:tabLst>
                <a:tab algn="l" pos="0"/>
              </a:tabLst>
            </a:pPr>
            <a:endParaRPr b="0" lang="en-GB" sz="2000" spc="-1" strike="noStrike">
              <a:solidFill>
                <a:schemeClr val="dk1"/>
              </a:solidFill>
              <a:latin typeface="Arial"/>
            </a:endParaRPr>
          </a:p>
          <a:p>
            <a:pPr indent="0" algn="just" defTabSz="685800">
              <a:lnSpc>
                <a:spcPct val="100000"/>
              </a:lnSpc>
              <a:spcBef>
                <a:spcPts val="601"/>
              </a:spcBef>
              <a:buNone/>
              <a:tabLst>
                <a:tab algn="l" pos="0"/>
              </a:tabLst>
            </a:pPr>
            <a:endParaRPr b="0" lang="en-GB" sz="2000" spc="-1" strike="noStrike">
              <a:solidFill>
                <a:schemeClr val="dk1"/>
              </a:solidFill>
              <a:latin typeface="Arial"/>
            </a:endParaRPr>
          </a:p>
          <a:p>
            <a:pPr indent="0" algn="just" defTabSz="685800">
              <a:lnSpc>
                <a:spcPct val="100000"/>
              </a:lnSpc>
              <a:spcBef>
                <a:spcPts val="601"/>
              </a:spcBef>
              <a:buNone/>
              <a:tabLst>
                <a:tab algn="l" pos="0"/>
              </a:tabLst>
            </a:pPr>
            <a:endParaRPr b="0" lang="en-GB" sz="2000" spc="-1" strike="noStrike">
              <a:solidFill>
                <a:schemeClr val="dk1"/>
              </a:solidFill>
              <a:latin typeface="Arial"/>
            </a:endParaRPr>
          </a:p>
          <a:p>
            <a:pPr indent="0" algn="just" defTabSz="685800">
              <a:lnSpc>
                <a:spcPct val="100000"/>
              </a:lnSpc>
              <a:spcBef>
                <a:spcPts val="601"/>
              </a:spcBef>
              <a:buNone/>
              <a:tabLst>
                <a:tab algn="l" pos="0"/>
              </a:tabLst>
            </a:pPr>
            <a:r>
              <a:rPr b="0" lang="en-GB" sz="2000" spc="-1" strike="noStrike">
                <a:solidFill>
                  <a:schemeClr val="accent1">
                    <a:lumMod val="50000"/>
                  </a:schemeClr>
                </a:solidFill>
                <a:latin typeface="Arial"/>
                <a:ea typeface="Arial"/>
              </a:rPr>
              <a:t>Everything (code, hardware design, protocols, cake recipes) created is shared freely via licenses (GNU, Creative Commons, CERN, and many other), using any means at hand (Internet, usb sticks, recipe notebook)</a:t>
            </a:r>
            <a:endParaRPr b="0" lang="en-GB" sz="2000" spc="-1" strike="noStrike">
              <a:solidFill>
                <a:schemeClr val="dk1"/>
              </a:solidFill>
              <a:latin typeface="Arial"/>
            </a:endParaRPr>
          </a:p>
          <a:p>
            <a:pPr indent="0" defTabSz="685800">
              <a:lnSpc>
                <a:spcPct val="110000"/>
              </a:lnSpc>
              <a:spcBef>
                <a:spcPts val="751"/>
              </a:spcBef>
              <a:buNone/>
              <a:tabLst>
                <a:tab algn="l" pos="0"/>
              </a:tabLst>
            </a:pPr>
            <a:endParaRPr b="0" lang="en-GB" sz="2000" spc="-1" strike="noStrike">
              <a:solidFill>
                <a:schemeClr val="dk1"/>
              </a:solidFill>
              <a:latin typeface="Arial"/>
            </a:endParaRPr>
          </a:p>
        </p:txBody>
      </p:sp>
      <p:sp>
        <p:nvSpPr>
          <p:cNvPr id="890" name="PlaceHolder 3"/>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 Source / Open Science</a:t>
            </a:r>
            <a:endParaRPr b="0" lang="en-GB" sz="5000" spc="-1" strike="noStrike">
              <a:solidFill>
                <a:schemeClr val="dk1"/>
              </a:solidFill>
              <a:latin typeface="Arial"/>
            </a:endParaRPr>
          </a:p>
        </p:txBody>
      </p:sp>
      <p:grpSp>
        <p:nvGrpSpPr>
          <p:cNvPr id="891" name="Group 1"/>
          <p:cNvGrpSpPr/>
          <p:nvPr/>
        </p:nvGrpSpPr>
        <p:grpSpPr>
          <a:xfrm>
            <a:off x="6831000" y="1772640"/>
            <a:ext cx="4584960" cy="4342320"/>
            <a:chOff x="6831000" y="1772640"/>
            <a:chExt cx="4584960" cy="4342320"/>
          </a:xfrm>
        </p:grpSpPr>
        <p:pic>
          <p:nvPicPr>
            <p:cNvPr id="892" name="Picture 5" descr=""/>
            <p:cNvPicPr/>
            <p:nvPr/>
          </p:nvPicPr>
          <p:blipFill>
            <a:blip r:embed="rId1"/>
            <a:srcRect l="29613" t="18729" r="28918" b="23806"/>
            <a:stretch/>
          </p:blipFill>
          <p:spPr>
            <a:xfrm>
              <a:off x="6903360" y="1772640"/>
              <a:ext cx="4393800" cy="4342320"/>
            </a:xfrm>
            <a:prstGeom prst="rect">
              <a:avLst/>
            </a:prstGeom>
            <a:ln w="0">
              <a:noFill/>
            </a:ln>
          </p:spPr>
        </p:pic>
        <p:grpSp>
          <p:nvGrpSpPr>
            <p:cNvPr id="893" name="Group 6"/>
            <p:cNvGrpSpPr/>
            <p:nvPr/>
          </p:nvGrpSpPr>
          <p:grpSpPr>
            <a:xfrm>
              <a:off x="6831000" y="2662560"/>
              <a:ext cx="4584960" cy="3452400"/>
              <a:chOff x="6831000" y="2662560"/>
              <a:chExt cx="4584960" cy="3452400"/>
            </a:xfrm>
          </p:grpSpPr>
          <p:grpSp>
            <p:nvGrpSpPr>
              <p:cNvPr id="894" name="Group 7"/>
              <p:cNvGrpSpPr/>
              <p:nvPr/>
            </p:nvGrpSpPr>
            <p:grpSpPr>
              <a:xfrm>
                <a:off x="10634040" y="2662560"/>
                <a:ext cx="781920" cy="3452400"/>
                <a:chOff x="10634040" y="2662560"/>
                <a:chExt cx="781920" cy="3452400"/>
              </a:xfrm>
            </p:grpSpPr>
            <p:sp>
              <p:nvSpPr>
                <p:cNvPr id="895" name="Rectangle 12"/>
                <p:cNvSpPr/>
                <p:nvPr/>
              </p:nvSpPr>
              <p:spPr>
                <a:xfrm>
                  <a:off x="10777680" y="2662560"/>
                  <a:ext cx="606960" cy="13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sp>
              <p:nvSpPr>
                <p:cNvPr id="896" name="Rectangle 13"/>
                <p:cNvSpPr/>
                <p:nvPr/>
              </p:nvSpPr>
              <p:spPr>
                <a:xfrm>
                  <a:off x="11248200" y="3848040"/>
                  <a:ext cx="81720" cy="13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sp>
              <p:nvSpPr>
                <p:cNvPr id="897" name="Rectangle 14"/>
                <p:cNvSpPr/>
                <p:nvPr/>
              </p:nvSpPr>
              <p:spPr>
                <a:xfrm>
                  <a:off x="10777680" y="5063760"/>
                  <a:ext cx="606960" cy="19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sp>
              <p:nvSpPr>
                <p:cNvPr id="898" name="Rectangle 15"/>
                <p:cNvSpPr/>
                <p:nvPr/>
              </p:nvSpPr>
              <p:spPr>
                <a:xfrm>
                  <a:off x="10634040" y="5622840"/>
                  <a:ext cx="781920" cy="492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grpSp>
          <p:grpSp>
            <p:nvGrpSpPr>
              <p:cNvPr id="899" name="Group 8"/>
              <p:cNvGrpSpPr/>
              <p:nvPr/>
            </p:nvGrpSpPr>
            <p:grpSpPr>
              <a:xfrm>
                <a:off x="6831000" y="2662560"/>
                <a:ext cx="570960" cy="2596320"/>
                <a:chOff x="6831000" y="2662560"/>
                <a:chExt cx="570960" cy="2596320"/>
              </a:xfrm>
            </p:grpSpPr>
            <p:sp>
              <p:nvSpPr>
                <p:cNvPr id="900" name="Rectangle 9"/>
                <p:cNvSpPr/>
                <p:nvPr/>
              </p:nvSpPr>
              <p:spPr>
                <a:xfrm>
                  <a:off x="6831000" y="5063760"/>
                  <a:ext cx="567000" cy="19512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sp>
              <p:nvSpPr>
                <p:cNvPr id="901" name="Rectangle 10"/>
                <p:cNvSpPr/>
                <p:nvPr/>
              </p:nvSpPr>
              <p:spPr>
                <a:xfrm>
                  <a:off x="6870240" y="3848040"/>
                  <a:ext cx="70200" cy="13104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sp>
              <p:nvSpPr>
                <p:cNvPr id="902" name="Rectangle 11"/>
                <p:cNvSpPr/>
                <p:nvPr/>
              </p:nvSpPr>
              <p:spPr>
                <a:xfrm>
                  <a:off x="6834960" y="2662560"/>
                  <a:ext cx="567000" cy="13104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grpSp>
        </p:grpSp>
      </p:gr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3" name="PlaceHolder 1"/>
          <p:cNvSpPr>
            <a:spLocks noGrp="1"/>
          </p:cNvSpPr>
          <p:nvPr>
            <p:ph/>
          </p:nvPr>
        </p:nvSpPr>
        <p:spPr>
          <a:xfrm>
            <a:off x="6167520" y="1770840"/>
            <a:ext cx="5328720" cy="3745440"/>
          </a:xfrm>
          <a:prstGeom prst="rect">
            <a:avLst/>
          </a:prstGeom>
          <a:noFill/>
          <a:ln w="0">
            <a:noFill/>
          </a:ln>
        </p:spPr>
        <p:txBody>
          <a:bodyPr lIns="90000" rIns="90000" tIns="2304000" bIns="45000" anchor="t">
            <a:noAutofit/>
          </a:bodyPr>
          <a:p>
            <a:pPr indent="0">
              <a:lnSpc>
                <a:spcPct val="90000"/>
              </a:lnSpc>
              <a:spcBef>
                <a:spcPts val="1417"/>
              </a:spcBef>
              <a:buNone/>
            </a:pPr>
            <a:endParaRPr b="0" lang="en-GB" sz="1350" spc="-1" strike="noStrike">
              <a:solidFill>
                <a:schemeClr val="lt2"/>
              </a:solidFill>
              <a:latin typeface="Arial"/>
            </a:endParaRPr>
          </a:p>
        </p:txBody>
      </p:sp>
      <p:sp>
        <p:nvSpPr>
          <p:cNvPr id="904" name="PlaceHolder 2"/>
          <p:cNvSpPr>
            <a:spLocks noGrp="1"/>
          </p:cNvSpPr>
          <p:nvPr>
            <p:ph/>
          </p:nvPr>
        </p:nvSpPr>
        <p:spPr>
          <a:xfrm>
            <a:off x="667800" y="1771560"/>
            <a:ext cx="5362560" cy="3729240"/>
          </a:xfrm>
          <a:prstGeom prst="rect">
            <a:avLst/>
          </a:prstGeom>
          <a:noFill/>
          <a:ln w="0">
            <a:noFill/>
          </a:ln>
        </p:spPr>
        <p:txBody>
          <a:bodyPr numCol="1" spcCol="0" lIns="91440" rIns="91440" tIns="45720" bIns="45720" anchor="t">
            <a:normAutofit/>
          </a:bodyPr>
          <a:p>
            <a:pPr indent="0" algn="just" defTabSz="685800">
              <a:lnSpc>
                <a:spcPct val="100000"/>
              </a:lnSpc>
              <a:spcBef>
                <a:spcPts val="601"/>
              </a:spcBef>
              <a:buNone/>
              <a:tabLst>
                <a:tab algn="l" pos="0"/>
              </a:tabLst>
            </a:pPr>
            <a:endParaRPr b="0" lang="en-GB" sz="2000" spc="-1" strike="noStrike">
              <a:solidFill>
                <a:schemeClr val="dk1"/>
              </a:solidFill>
              <a:latin typeface="Arial"/>
            </a:endParaRPr>
          </a:p>
          <a:p>
            <a:pPr marL="343080" indent="-343080" algn="just" defTabSz="685800">
              <a:lnSpc>
                <a:spcPct val="100000"/>
              </a:lnSpc>
              <a:spcBef>
                <a:spcPts val="601"/>
              </a:spcBef>
              <a:buClr>
                <a:srgbClr val="005f59"/>
              </a:buClr>
              <a:buFont typeface="Arial"/>
              <a:buChar char="•"/>
              <a:tabLst>
                <a:tab algn="l" pos="0"/>
              </a:tabLst>
            </a:pPr>
            <a:r>
              <a:rPr b="0" lang="en-GB" sz="2000" spc="-1" strike="noStrike">
                <a:solidFill>
                  <a:schemeClr val="accent1">
                    <a:lumMod val="50000"/>
                  </a:schemeClr>
                </a:solidFill>
                <a:latin typeface="Arial"/>
                <a:ea typeface="Arial"/>
              </a:rPr>
              <a:t>Open Access</a:t>
            </a:r>
            <a:endParaRPr b="0" lang="en-GB" sz="2000" spc="-1" strike="noStrike">
              <a:solidFill>
                <a:schemeClr val="dk1"/>
              </a:solidFill>
              <a:latin typeface="Arial"/>
            </a:endParaRPr>
          </a:p>
          <a:p>
            <a:pPr marL="343080" indent="-343080" algn="just" defTabSz="685800">
              <a:lnSpc>
                <a:spcPct val="100000"/>
              </a:lnSpc>
              <a:spcBef>
                <a:spcPts val="601"/>
              </a:spcBef>
              <a:buClr>
                <a:srgbClr val="005f59"/>
              </a:buClr>
              <a:buFont typeface="Arial"/>
              <a:buChar char="•"/>
              <a:tabLst>
                <a:tab algn="l" pos="0"/>
              </a:tabLst>
            </a:pPr>
            <a:r>
              <a:rPr b="0" lang="en-GB" sz="2000" spc="-1" strike="noStrike">
                <a:solidFill>
                  <a:schemeClr val="accent1">
                    <a:lumMod val="50000"/>
                  </a:schemeClr>
                </a:solidFill>
                <a:latin typeface="Arial"/>
                <a:ea typeface="Arial"/>
              </a:rPr>
              <a:t>Open Methods</a:t>
            </a:r>
            <a:endParaRPr b="0" lang="en-GB" sz="2000" spc="-1" strike="noStrike">
              <a:solidFill>
                <a:schemeClr val="dk1"/>
              </a:solidFill>
              <a:latin typeface="Arial"/>
            </a:endParaRPr>
          </a:p>
          <a:p>
            <a:pPr lvl="1" marL="685800" indent="-343080" algn="just" defTabSz="685800">
              <a:lnSpc>
                <a:spcPct val="100000"/>
              </a:lnSpc>
              <a:spcBef>
                <a:spcPts val="601"/>
              </a:spcBef>
              <a:buClr>
                <a:srgbClr val="005f59"/>
              </a:buClr>
              <a:buFont typeface="Courier New"/>
              <a:buChar char="o"/>
              <a:tabLst>
                <a:tab algn="l" pos="0"/>
              </a:tabLst>
            </a:pPr>
            <a:r>
              <a:rPr b="0" lang="en-GB" sz="1800" spc="-1" strike="noStrike">
                <a:solidFill>
                  <a:schemeClr val="accent1">
                    <a:lumMod val="50000"/>
                  </a:schemeClr>
                </a:solidFill>
                <a:latin typeface="Arial"/>
                <a:ea typeface="Arial"/>
              </a:rPr>
              <a:t>Hardware</a:t>
            </a:r>
            <a:endParaRPr b="0" lang="en-GB" sz="1800" spc="-1" strike="noStrike">
              <a:solidFill>
                <a:schemeClr val="dk1"/>
              </a:solidFill>
              <a:latin typeface="Arial"/>
            </a:endParaRPr>
          </a:p>
          <a:p>
            <a:pPr lvl="1" marL="685800" indent="-343080" algn="just" defTabSz="685800">
              <a:lnSpc>
                <a:spcPct val="100000"/>
              </a:lnSpc>
              <a:spcBef>
                <a:spcPts val="601"/>
              </a:spcBef>
              <a:buClr>
                <a:srgbClr val="005f59"/>
              </a:buClr>
              <a:buFont typeface="Courier New"/>
              <a:buChar char="o"/>
              <a:tabLst>
                <a:tab algn="l" pos="0"/>
              </a:tabLst>
            </a:pPr>
            <a:r>
              <a:rPr b="0" lang="en-GB" sz="1800" spc="-1" strike="noStrike">
                <a:solidFill>
                  <a:schemeClr val="accent1">
                    <a:lumMod val="50000"/>
                  </a:schemeClr>
                </a:solidFill>
                <a:latin typeface="Arial"/>
                <a:ea typeface="Arial"/>
              </a:rPr>
              <a:t>Software</a:t>
            </a:r>
            <a:endParaRPr b="0" lang="en-GB" sz="1800" spc="-1" strike="noStrike">
              <a:solidFill>
                <a:schemeClr val="dk1"/>
              </a:solidFill>
              <a:latin typeface="Arial"/>
            </a:endParaRPr>
          </a:p>
          <a:p>
            <a:pPr lvl="1" marL="685800" indent="-343080" algn="just" defTabSz="685800">
              <a:lnSpc>
                <a:spcPct val="100000"/>
              </a:lnSpc>
              <a:spcBef>
                <a:spcPts val="601"/>
              </a:spcBef>
              <a:buClr>
                <a:srgbClr val="005f59"/>
              </a:buClr>
              <a:buFont typeface="Courier New"/>
              <a:buChar char="o"/>
              <a:tabLst>
                <a:tab algn="l" pos="0"/>
              </a:tabLst>
            </a:pPr>
            <a:r>
              <a:rPr b="0" lang="en-GB" sz="1800" spc="-1" strike="noStrike">
                <a:solidFill>
                  <a:schemeClr val="accent1">
                    <a:lumMod val="50000"/>
                  </a:schemeClr>
                </a:solidFill>
                <a:latin typeface="Arial"/>
                <a:ea typeface="Arial"/>
              </a:rPr>
              <a:t>Data</a:t>
            </a:r>
            <a:endParaRPr b="0" lang="en-GB" sz="1800" spc="-1" strike="noStrike">
              <a:solidFill>
                <a:schemeClr val="dk1"/>
              </a:solidFill>
              <a:latin typeface="Arial"/>
            </a:endParaRPr>
          </a:p>
          <a:p>
            <a:pPr marL="343080" indent="-343080" algn="just" defTabSz="685800">
              <a:lnSpc>
                <a:spcPct val="100000"/>
              </a:lnSpc>
              <a:spcBef>
                <a:spcPts val="601"/>
              </a:spcBef>
              <a:buClr>
                <a:srgbClr val="005f59"/>
              </a:buClr>
              <a:buFont typeface="Arial"/>
              <a:buChar char="•"/>
              <a:tabLst>
                <a:tab algn="l" pos="0"/>
              </a:tabLst>
            </a:pPr>
            <a:r>
              <a:rPr b="0" lang="en-GB" sz="2000" spc="-1" strike="noStrike">
                <a:solidFill>
                  <a:schemeClr val="accent1">
                    <a:lumMod val="50000"/>
                  </a:schemeClr>
                </a:solidFill>
                <a:latin typeface="Arial"/>
                <a:ea typeface="Arial"/>
              </a:rPr>
              <a:t>Pre-registration</a:t>
            </a:r>
            <a:endParaRPr b="0" lang="en-GB" sz="2000" spc="-1" strike="noStrike">
              <a:solidFill>
                <a:schemeClr val="dk1"/>
              </a:solidFill>
              <a:latin typeface="Arial"/>
            </a:endParaRPr>
          </a:p>
          <a:p>
            <a:pPr marL="343080" indent="-343080" algn="just" defTabSz="685800">
              <a:lnSpc>
                <a:spcPct val="100000"/>
              </a:lnSpc>
              <a:spcBef>
                <a:spcPts val="601"/>
              </a:spcBef>
              <a:buClr>
                <a:srgbClr val="005f59"/>
              </a:buClr>
              <a:buFont typeface="Arial"/>
              <a:buChar char="•"/>
              <a:tabLst>
                <a:tab algn="l" pos="0"/>
              </a:tabLst>
            </a:pPr>
            <a:r>
              <a:rPr b="0" lang="en-GB" sz="2000" spc="-1" strike="noStrike">
                <a:solidFill>
                  <a:schemeClr val="accent1">
                    <a:lumMod val="50000"/>
                  </a:schemeClr>
                </a:solidFill>
                <a:latin typeface="Arial"/>
                <a:ea typeface="Arial"/>
              </a:rPr>
              <a:t>Preprints</a:t>
            </a:r>
            <a:endParaRPr b="0" lang="en-GB" sz="2000" spc="-1" strike="noStrike">
              <a:solidFill>
                <a:schemeClr val="dk1"/>
              </a:solidFill>
              <a:latin typeface="Arial"/>
            </a:endParaRPr>
          </a:p>
          <a:p>
            <a:pPr marL="343080" indent="-343080" algn="just" defTabSz="685800">
              <a:lnSpc>
                <a:spcPct val="100000"/>
              </a:lnSpc>
              <a:spcBef>
                <a:spcPts val="601"/>
              </a:spcBef>
              <a:buClr>
                <a:srgbClr val="005f59"/>
              </a:buClr>
              <a:buFont typeface="Arial"/>
              <a:buChar char="•"/>
              <a:tabLst>
                <a:tab algn="l" pos="0"/>
              </a:tabLst>
            </a:pPr>
            <a:r>
              <a:rPr b="0" lang="en-GB" sz="2000" spc="-1" strike="noStrike">
                <a:solidFill>
                  <a:schemeClr val="accent1">
                    <a:lumMod val="50000"/>
                  </a:schemeClr>
                </a:solidFill>
                <a:latin typeface="Arial"/>
                <a:ea typeface="Arial"/>
              </a:rPr>
              <a:t>Open peer review</a:t>
            </a:r>
            <a:endParaRPr b="0" lang="en-GB" sz="2000" spc="-1" strike="noStrike">
              <a:solidFill>
                <a:schemeClr val="dk1"/>
              </a:solidFill>
              <a:latin typeface="Arial"/>
            </a:endParaRPr>
          </a:p>
          <a:p>
            <a:pPr indent="0" algn="just" defTabSz="685800">
              <a:lnSpc>
                <a:spcPct val="100000"/>
              </a:lnSpc>
              <a:spcBef>
                <a:spcPts val="601"/>
              </a:spcBef>
              <a:buNone/>
              <a:tabLst>
                <a:tab algn="l" pos="0"/>
              </a:tabLst>
            </a:pPr>
            <a:endParaRPr b="0" lang="en-GB" sz="2000" spc="-1" strike="noStrike">
              <a:solidFill>
                <a:schemeClr val="dk1"/>
              </a:solidFill>
              <a:latin typeface="Arial"/>
            </a:endParaRPr>
          </a:p>
          <a:p>
            <a:pPr indent="0" algn="just" defTabSz="685800">
              <a:lnSpc>
                <a:spcPct val="100000"/>
              </a:lnSpc>
              <a:spcBef>
                <a:spcPts val="601"/>
              </a:spcBef>
              <a:buNone/>
              <a:tabLst>
                <a:tab algn="l" pos="0"/>
              </a:tabLst>
            </a:pPr>
            <a:endParaRPr b="0" lang="en-GB" sz="2000" spc="-1" strike="noStrike">
              <a:solidFill>
                <a:schemeClr val="dk1"/>
              </a:solidFill>
              <a:latin typeface="Arial"/>
            </a:endParaRPr>
          </a:p>
          <a:p>
            <a:pPr indent="0" defTabSz="685800">
              <a:lnSpc>
                <a:spcPct val="110000"/>
              </a:lnSpc>
              <a:spcBef>
                <a:spcPts val="751"/>
              </a:spcBef>
              <a:buNone/>
              <a:tabLst>
                <a:tab algn="l" pos="0"/>
              </a:tabLst>
            </a:pPr>
            <a:endParaRPr b="0" lang="en-GB" sz="2000" spc="-1" strike="noStrike">
              <a:solidFill>
                <a:schemeClr val="dk1"/>
              </a:solidFill>
              <a:latin typeface="Arial"/>
            </a:endParaRPr>
          </a:p>
        </p:txBody>
      </p:sp>
      <p:sp>
        <p:nvSpPr>
          <p:cNvPr id="905" name="PlaceHolder 3"/>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 Source / Open Science</a:t>
            </a:r>
            <a:endParaRPr b="0" lang="en-GB" sz="5000" spc="-1" strike="noStrike">
              <a:solidFill>
                <a:schemeClr val="dk1"/>
              </a:solidFill>
              <a:latin typeface="Arial"/>
            </a:endParaRPr>
          </a:p>
        </p:txBody>
      </p:sp>
      <p:grpSp>
        <p:nvGrpSpPr>
          <p:cNvPr id="906" name="Group 1"/>
          <p:cNvGrpSpPr/>
          <p:nvPr/>
        </p:nvGrpSpPr>
        <p:grpSpPr>
          <a:xfrm>
            <a:off x="6831000" y="1772640"/>
            <a:ext cx="4584960" cy="4342320"/>
            <a:chOff x="6831000" y="1772640"/>
            <a:chExt cx="4584960" cy="4342320"/>
          </a:xfrm>
        </p:grpSpPr>
        <p:pic>
          <p:nvPicPr>
            <p:cNvPr id="907" name="Picture 5" descr=""/>
            <p:cNvPicPr/>
            <p:nvPr/>
          </p:nvPicPr>
          <p:blipFill>
            <a:blip r:embed="rId1"/>
            <a:srcRect l="29613" t="18729" r="28918" b="23806"/>
            <a:stretch/>
          </p:blipFill>
          <p:spPr>
            <a:xfrm>
              <a:off x="6903360" y="1772640"/>
              <a:ext cx="4393800" cy="4342320"/>
            </a:xfrm>
            <a:prstGeom prst="rect">
              <a:avLst/>
            </a:prstGeom>
            <a:ln w="0">
              <a:noFill/>
            </a:ln>
          </p:spPr>
        </p:pic>
        <p:grpSp>
          <p:nvGrpSpPr>
            <p:cNvPr id="908" name="Group 6"/>
            <p:cNvGrpSpPr/>
            <p:nvPr/>
          </p:nvGrpSpPr>
          <p:grpSpPr>
            <a:xfrm>
              <a:off x="6831000" y="2662560"/>
              <a:ext cx="4584960" cy="3452400"/>
              <a:chOff x="6831000" y="2662560"/>
              <a:chExt cx="4584960" cy="3452400"/>
            </a:xfrm>
          </p:grpSpPr>
          <p:grpSp>
            <p:nvGrpSpPr>
              <p:cNvPr id="909" name="Group 7"/>
              <p:cNvGrpSpPr/>
              <p:nvPr/>
            </p:nvGrpSpPr>
            <p:grpSpPr>
              <a:xfrm>
                <a:off x="10634040" y="2662560"/>
                <a:ext cx="781920" cy="3452400"/>
                <a:chOff x="10634040" y="2662560"/>
                <a:chExt cx="781920" cy="3452400"/>
              </a:xfrm>
            </p:grpSpPr>
            <p:sp>
              <p:nvSpPr>
                <p:cNvPr id="910" name="Rectangle 12"/>
                <p:cNvSpPr/>
                <p:nvPr/>
              </p:nvSpPr>
              <p:spPr>
                <a:xfrm>
                  <a:off x="10777680" y="2662560"/>
                  <a:ext cx="606960" cy="13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sp>
              <p:nvSpPr>
                <p:cNvPr id="911" name="Rectangle 13"/>
                <p:cNvSpPr/>
                <p:nvPr/>
              </p:nvSpPr>
              <p:spPr>
                <a:xfrm>
                  <a:off x="11248200" y="3848040"/>
                  <a:ext cx="81720" cy="13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sp>
              <p:nvSpPr>
                <p:cNvPr id="912" name="Rectangle 14"/>
                <p:cNvSpPr/>
                <p:nvPr/>
              </p:nvSpPr>
              <p:spPr>
                <a:xfrm>
                  <a:off x="10777680" y="5063760"/>
                  <a:ext cx="606960" cy="19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sp>
              <p:nvSpPr>
                <p:cNvPr id="913" name="Rectangle 15"/>
                <p:cNvSpPr/>
                <p:nvPr/>
              </p:nvSpPr>
              <p:spPr>
                <a:xfrm>
                  <a:off x="10634040" y="5622840"/>
                  <a:ext cx="781920" cy="492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grpSp>
          <p:grpSp>
            <p:nvGrpSpPr>
              <p:cNvPr id="914" name="Group 8"/>
              <p:cNvGrpSpPr/>
              <p:nvPr/>
            </p:nvGrpSpPr>
            <p:grpSpPr>
              <a:xfrm>
                <a:off x="6831000" y="2662560"/>
                <a:ext cx="570960" cy="2596320"/>
                <a:chOff x="6831000" y="2662560"/>
                <a:chExt cx="570960" cy="2596320"/>
              </a:xfrm>
            </p:grpSpPr>
            <p:sp>
              <p:nvSpPr>
                <p:cNvPr id="915" name="Rectangle 9"/>
                <p:cNvSpPr/>
                <p:nvPr/>
              </p:nvSpPr>
              <p:spPr>
                <a:xfrm>
                  <a:off x="6831000" y="5063760"/>
                  <a:ext cx="567000" cy="19512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sp>
              <p:nvSpPr>
                <p:cNvPr id="916" name="Rectangle 10"/>
                <p:cNvSpPr/>
                <p:nvPr/>
              </p:nvSpPr>
              <p:spPr>
                <a:xfrm>
                  <a:off x="6870240" y="3848040"/>
                  <a:ext cx="70200" cy="13104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sp>
              <p:nvSpPr>
                <p:cNvPr id="917" name="Rectangle 11"/>
                <p:cNvSpPr/>
                <p:nvPr/>
              </p:nvSpPr>
              <p:spPr>
                <a:xfrm>
                  <a:off x="6834960" y="2662560"/>
                  <a:ext cx="567000" cy="13104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pc="-1" strike="noStrike">
                    <a:solidFill>
                      <a:schemeClr val="lt1"/>
                    </a:solidFill>
                    <a:latin typeface="Arial"/>
                  </a:endParaRPr>
                </a:p>
              </p:txBody>
            </p:sp>
          </p:grpSp>
        </p:grpSp>
      </p:gr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18" name="Content Placeholder 4" descr="A black background with white text&#10;&#10;Description automatically generated"/>
          <p:cNvPicPr/>
          <p:nvPr/>
        </p:nvPicPr>
        <p:blipFill>
          <a:blip r:embed="rId1"/>
          <a:stretch/>
        </p:blipFill>
        <p:spPr>
          <a:xfrm>
            <a:off x="1355760" y="2205720"/>
            <a:ext cx="9492120" cy="2849760"/>
          </a:xfrm>
          <a:prstGeom prst="rect">
            <a:avLst/>
          </a:prstGeom>
          <a:ln w="0">
            <a:noFill/>
          </a:ln>
        </p:spPr>
      </p:pic>
      <p:sp>
        <p:nvSpPr>
          <p:cNvPr id="919" name="PlaceHolder 1"/>
          <p:cNvSpPr>
            <a:spLocks noGrp="1"/>
          </p:cNvSpPr>
          <p:nvPr>
            <p:ph/>
          </p:nvPr>
        </p:nvSpPr>
        <p:spPr>
          <a:xfrm>
            <a:off x="667800" y="1771560"/>
            <a:ext cx="5362560" cy="3729240"/>
          </a:xfrm>
          <a:prstGeom prst="rect">
            <a:avLst/>
          </a:prstGeom>
          <a:noFill/>
          <a:ln w="0">
            <a:noFill/>
          </a:ln>
        </p:spPr>
        <p:txBody>
          <a:bodyPr numCol="1" spcCol="0" lIns="90000" rIns="90000" tIns="45000" bIns="45000" anchor="t">
            <a:noAutofit/>
          </a:bodyPr>
          <a:p>
            <a:pPr indent="0">
              <a:lnSpc>
                <a:spcPct val="90000"/>
              </a:lnSpc>
              <a:spcBef>
                <a:spcPts val="1417"/>
              </a:spcBef>
              <a:buNone/>
            </a:pPr>
            <a:endParaRPr b="0" lang="en-GB" sz="2000" spc="-1" strike="noStrike">
              <a:solidFill>
                <a:srgbClr val="1a3f82"/>
              </a:solidFill>
              <a:latin typeface="Arial"/>
            </a:endParaRPr>
          </a:p>
        </p:txBody>
      </p:sp>
      <p:sp>
        <p:nvSpPr>
          <p:cNvPr id="920" name="PlaceHolder 2"/>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Open Access</a:t>
            </a:r>
            <a:endParaRPr b="0" lang="en-GB" sz="5000" spc="-1" strike="noStrike">
              <a:solidFill>
                <a:schemeClr val="dk1"/>
              </a:solidFill>
              <a:latin typeface="Arial"/>
            </a:endParaRPr>
          </a:p>
        </p:txBody>
      </p:sp>
      <p:sp>
        <p:nvSpPr>
          <p:cNvPr id="921" name="TextBox 5"/>
          <p:cNvSpPr/>
          <p:nvPr/>
        </p:nvSpPr>
        <p:spPr>
          <a:xfrm>
            <a:off x="1356120" y="5188320"/>
            <a:ext cx="4532040" cy="365400"/>
          </a:xfrm>
          <a:prstGeom prst="rect">
            <a:avLst/>
          </a:prstGeom>
          <a:noFill/>
          <a:ln w="0">
            <a:noFill/>
          </a:ln>
        </p:spPr>
        <p:style>
          <a:lnRef idx="0"/>
          <a:fillRef idx="0"/>
          <a:effectRef idx="0"/>
          <a:fontRef idx="minor"/>
        </p:style>
        <p:txBody>
          <a:bodyPr numCol="1" spcCol="0" horzOverflow="overflow" anchor="t">
            <a:spAutoFit/>
          </a:bodyPr>
          <a:p>
            <a:pPr defTabSz="914400">
              <a:lnSpc>
                <a:spcPct val="100000"/>
              </a:lnSpc>
            </a:pPr>
            <a:r>
              <a:rPr b="0" lang="en-GB" sz="1800" spc="-1" strike="noStrike">
                <a:solidFill>
                  <a:schemeClr val="dk1"/>
                </a:solidFill>
                <a:latin typeface="Arial"/>
              </a:rPr>
              <a:t>https://en.wikipedia.org/wiki/Open_access</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2" name="PlaceHolder 1"/>
          <p:cNvSpPr>
            <a:spLocks noGrp="1"/>
          </p:cNvSpPr>
          <p:nvPr>
            <p:ph type="title"/>
          </p:nvPr>
        </p:nvSpPr>
        <p:spPr>
          <a:xfrm>
            <a:off x="790200" y="282960"/>
            <a:ext cx="10611000" cy="779760"/>
          </a:xfrm>
          <a:prstGeom prst="rect">
            <a:avLst/>
          </a:prstGeom>
          <a:noFill/>
          <a:ln w="0">
            <a:noFill/>
          </a:ln>
        </p:spPr>
        <p:txBody>
          <a:bodyPr lIns="91440" rIns="91440" tIns="45720" bIns="45720" anchor="t">
            <a:noAutofit/>
          </a:bodyPr>
          <a:p>
            <a:pPr indent="0" algn="ctr" defTabSz="685800">
              <a:lnSpc>
                <a:spcPct val="90000"/>
              </a:lnSpc>
              <a:spcBef>
                <a:spcPts val="751"/>
              </a:spcBef>
              <a:buNone/>
              <a:tabLst>
                <a:tab algn="l" pos="0"/>
              </a:tabLst>
            </a:pPr>
            <a:r>
              <a:rPr b="0" lang="en-GB" sz="5000" spc="80" strike="noStrike">
                <a:solidFill>
                  <a:srgbClr val="fffcee"/>
                </a:solidFill>
                <a:latin typeface="Georgia"/>
              </a:rPr>
              <a:t>Preprints</a:t>
            </a:r>
            <a:endParaRPr b="0" lang="en-GB" sz="5000" spc="-1" strike="noStrike">
              <a:solidFill>
                <a:schemeClr val="dk1"/>
              </a:solidFill>
              <a:latin typeface="Arial"/>
            </a:endParaRPr>
          </a:p>
        </p:txBody>
      </p:sp>
      <p:pic>
        <p:nvPicPr>
          <p:cNvPr id="923" name="Picture 6" descr="A group of logos on a black background&#10;&#10;Description automatically generated"/>
          <p:cNvPicPr/>
          <p:nvPr/>
        </p:nvPicPr>
        <p:blipFill>
          <a:blip r:embed="rId1"/>
          <a:stretch/>
        </p:blipFill>
        <p:spPr>
          <a:xfrm>
            <a:off x="710640" y="2022120"/>
            <a:ext cx="10759320" cy="3370320"/>
          </a:xfrm>
          <a:prstGeom prst="rect">
            <a:avLst/>
          </a:prstGeom>
          <a:ln w="0">
            <a:noFill/>
          </a:ln>
        </p:spPr>
      </p:pic>
      <p:pic>
        <p:nvPicPr>
          <p:cNvPr id="924" name="Picture 7" descr="A green text on a black background&#10;&#10;Description automatically generated"/>
          <p:cNvPicPr/>
          <p:nvPr/>
        </p:nvPicPr>
        <p:blipFill>
          <a:blip r:embed="rId2"/>
          <a:stretch/>
        </p:blipFill>
        <p:spPr>
          <a:xfrm>
            <a:off x="8745480" y="4365720"/>
            <a:ext cx="2525760" cy="1026000"/>
          </a:xfrm>
          <a:prstGeom prst="rect">
            <a:avLst/>
          </a:prstGeom>
          <a:ln w="0">
            <a:noFill/>
          </a:ln>
        </p:spPr>
      </p:pic>
      <p:sp>
        <p:nvSpPr>
          <p:cNvPr id="925" name=""/>
          <p:cNvSpPr txBox="1"/>
          <p:nvPr/>
        </p:nvSpPr>
        <p:spPr>
          <a:xfrm>
            <a:off x="1440000" y="5392440"/>
            <a:ext cx="9036720" cy="346320"/>
          </a:xfrm>
          <a:prstGeom prst="rect">
            <a:avLst/>
          </a:prstGeom>
          <a:noFill/>
          <a:ln w="0">
            <a:noFill/>
          </a:ln>
        </p:spPr>
        <p:txBody>
          <a:bodyPr wrap="none" lIns="90000" rIns="90000" tIns="45000" bIns="45000" anchor="t">
            <a:noAutofit/>
          </a:bodyPr>
          <a:p>
            <a:r>
              <a:rPr b="0" lang="en-GB" sz="1800" spc="-1" strike="noStrike">
                <a:solidFill>
                  <a:srgbClr val="000000"/>
                </a:solidFill>
                <a:latin typeface="Arial"/>
              </a:rPr>
              <a:t>Archived items get a digital object identifier → can be cited and changes can be tracked</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0.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1.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2.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3.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4.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5.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6.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7.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8.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9.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0.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1.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2.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3.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4.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5.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6.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7.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8.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9.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xml><?xml version="1.0" encoding="utf-8"?>
<a:theme xmlns:a="http://schemas.openxmlformats.org/drawingml/2006/main" xmlns:r="http://schemas.openxmlformats.org/officeDocument/2006/relationships"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0.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1.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2.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3.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4.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5.xml><?xml version="1.0" encoding="utf-8"?>
<a:theme xmlns:a="http://schemas.openxmlformats.org/drawingml/2006/main" xmlns:r="http://schemas.openxmlformats.org/officeDocument/2006/relationships"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6.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7.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8.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9.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xml><?xml version="1.0" encoding="utf-8"?>
<a:theme xmlns:a="http://schemas.openxmlformats.org/drawingml/2006/main" xmlns:r="http://schemas.openxmlformats.org/officeDocument/2006/relationships"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0.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1.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2.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3.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4.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5.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6.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7.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8.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9.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xml><?xml version="1.0" encoding="utf-8"?>
<a:theme xmlns:a="http://schemas.openxmlformats.org/drawingml/2006/main" xmlns:r="http://schemas.openxmlformats.org/officeDocument/2006/relationships" name="UoS Image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0.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1.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2.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3.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4.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5.xml><?xml version="1.0" encoding="utf-8"?>
<a:theme xmlns:a="http://schemas.openxmlformats.org/drawingml/2006/main" xmlns:r="http://schemas.openxmlformats.org/officeDocument/2006/relationships"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6.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47.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48.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49.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5.xml><?xml version="1.0" encoding="utf-8"?>
<a:theme xmlns:a="http://schemas.openxmlformats.org/drawingml/2006/main" xmlns:r="http://schemas.openxmlformats.org/officeDocument/2006/relationships" name="UoS Image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0.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51.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52.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53.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54.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55.xml><?xml version="1.0" encoding="utf-8"?>
<a:theme xmlns:a="http://schemas.openxmlformats.org/drawingml/2006/main" xmlns:r="http://schemas.openxmlformats.org/officeDocument/2006/relationships" name="Jacquenett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56.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6.xml><?xml version="1.0" encoding="utf-8"?>
<a:theme xmlns:a="http://schemas.openxmlformats.org/drawingml/2006/main" xmlns:r="http://schemas.openxmlformats.org/officeDocument/2006/relationships" name="UoS Image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7.xml><?xml version="1.0" encoding="utf-8"?>
<a:theme xmlns:a="http://schemas.openxmlformats.org/drawingml/2006/main" xmlns:r="http://schemas.openxmlformats.org/officeDocument/2006/relationships" name="UoS Image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8.xml><?xml version="1.0" encoding="utf-8"?>
<a:theme xmlns:a="http://schemas.openxmlformats.org/drawingml/2006/main" xmlns:r="http://schemas.openxmlformats.org/officeDocument/2006/relationships" name="UoS Image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xml><?xml version="1.0" encoding="utf-8"?>
<a:theme xmlns:a="http://schemas.openxmlformats.org/drawingml/2006/main" xmlns:r="http://schemas.openxmlformats.org/officeDocument/2006/relationships" name="UoS Image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xml><?xml version="1.0" encoding="utf-8"?>
<a:theme xmlns:a="http://schemas.openxmlformats.org/drawingml/2006/main" xmlns:r="http://schemas.openxmlformats.org/officeDocument/2006/relationships" name="UoS Image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xml><?xml version="1.0" encoding="utf-8"?>
<a:theme xmlns:a="http://schemas.openxmlformats.org/drawingml/2006/main" xmlns:r="http://schemas.openxmlformats.org/officeDocument/2006/relationships" name="UoS Image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xml><?xml version="1.0" encoding="utf-8"?>
<a:theme xmlns:a="http://schemas.openxmlformats.org/drawingml/2006/main" xmlns:r="http://schemas.openxmlformats.org/officeDocument/2006/relationships" name="UoS Image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xml><?xml version="1.0" encoding="utf-8"?>
<a:theme xmlns:a="http://schemas.openxmlformats.org/drawingml/2006/main" xmlns:r="http://schemas.openxmlformats.org/officeDocument/2006/relationships" name="UoS Image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xml><?xml version="1.0" encoding="utf-8"?>
<a:theme xmlns:a="http://schemas.openxmlformats.org/drawingml/2006/main" xmlns:r="http://schemas.openxmlformats.org/officeDocument/2006/relationships" name="UoS Image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5.xml><?xml version="1.0" encoding="utf-8"?>
<a:theme xmlns:a="http://schemas.openxmlformats.org/drawingml/2006/main" xmlns:r="http://schemas.openxmlformats.org/officeDocument/2006/relationships" name="UoS Image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6.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7.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8.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9.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0.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1.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2.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3.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4.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5.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6.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7.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8.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9.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0.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1.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2.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3.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4.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5.xml><?xml version="1.0" encoding="utf-8"?>
<a:theme xmlns:a="http://schemas.openxmlformats.org/drawingml/2006/main" xmlns:r="http://schemas.openxmlformats.org/officeDocument/2006/relationships"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6.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7.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8.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9.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0.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1.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2.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3.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4.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5.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6.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7.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8.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9.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0.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1.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2.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3.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4.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5.xml><?xml version="1.0" encoding="utf-8"?>
<a:theme xmlns:a="http://schemas.openxmlformats.org/drawingml/2006/main" xmlns:r="http://schemas.openxmlformats.org/officeDocument/2006/relationships"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6.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7.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8.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9.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0.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1.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2.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3.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4.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5.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6.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7.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8.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9.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0.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1.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2.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3.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4.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5.xml><?xml version="1.0" encoding="utf-8"?>
<a:theme xmlns:a="http://schemas.openxmlformats.org/drawingml/2006/main" xmlns:r="http://schemas.openxmlformats.org/officeDocument/2006/relationships"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6.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7.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8.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9.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0.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1.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2.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3.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4.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5.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6.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7.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8.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9.xml><?xml version="1.0" encoding="utf-8"?>
<a:theme xmlns:a="http://schemas.openxmlformats.org/drawingml/2006/main" xmlns:r="http://schemas.openxmlformats.org/officeDocument/2006/relationships"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UoS Title 1</Template>
  <TotalTime>35</TotalTime>
  <Application>LibreOffice/24.2.3.2$Linux_X86_64 LibreOffice_project/433d9c2ded56988e8a90e6b2e771ee4e6a5ab2ba</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2020-02-03T12:08:13Z</dcterms:created>
  <dc:creator>Benjamin Rogers</dc:creator>
  <dc:description/>
  <dc:language>en-GB</dc:language>
  <cp:lastModifiedBy/>
  <dcterms:modified xsi:type="dcterms:W3CDTF">2024-08-05T14:18:20Z</dcterms:modified>
  <cp:revision>547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1</vt:i4>
  </property>
  <property fmtid="{D5CDD505-2E9C-101B-9397-08002B2CF9AE}" pid="3" name="Notes">
    <vt:i4>13</vt:i4>
  </property>
  <property fmtid="{D5CDD505-2E9C-101B-9397-08002B2CF9AE}" pid="4" name="PresentationFormat">
    <vt:lpwstr>Widescreen</vt:lpwstr>
  </property>
  <property fmtid="{D5CDD505-2E9C-101B-9397-08002B2CF9AE}" pid="5" name="Slides">
    <vt:i4>37</vt:i4>
  </property>
</Properties>
</file>