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4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5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7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4" r:id="rId1"/>
    <p:sldMasterId id="2147483746" r:id="rId2"/>
    <p:sldMasterId id="2147483789" r:id="rId3"/>
    <p:sldMasterId id="2147484200" r:id="rId4"/>
    <p:sldMasterId id="2147484220" r:id="rId5"/>
    <p:sldMasterId id="2147484240" r:id="rId6"/>
    <p:sldMasterId id="2147484264" r:id="rId7"/>
    <p:sldMasterId id="2147484285" r:id="rId8"/>
  </p:sldMasterIdLst>
  <p:notesMasterIdLst>
    <p:notesMasterId r:id="rId46"/>
  </p:notesMasterIdLst>
  <p:handoutMasterIdLst>
    <p:handoutMasterId r:id="rId47"/>
  </p:handoutMasterIdLst>
  <p:sldIdLst>
    <p:sldId id="256" r:id="rId9"/>
    <p:sldId id="315" r:id="rId10"/>
    <p:sldId id="318" r:id="rId11"/>
    <p:sldId id="317" r:id="rId12"/>
    <p:sldId id="264" r:id="rId13"/>
    <p:sldId id="299" r:id="rId14"/>
    <p:sldId id="301" r:id="rId15"/>
    <p:sldId id="302" r:id="rId16"/>
    <p:sldId id="322" r:id="rId17"/>
    <p:sldId id="321" r:id="rId18"/>
    <p:sldId id="287" r:id="rId19"/>
    <p:sldId id="293" r:id="rId20"/>
    <p:sldId id="324" r:id="rId21"/>
    <p:sldId id="282" r:id="rId22"/>
    <p:sldId id="283" r:id="rId23"/>
    <p:sldId id="314" r:id="rId24"/>
    <p:sldId id="313" r:id="rId25"/>
    <p:sldId id="281" r:id="rId26"/>
    <p:sldId id="290" r:id="rId27"/>
    <p:sldId id="327" r:id="rId28"/>
    <p:sldId id="319" r:id="rId29"/>
    <p:sldId id="320" r:id="rId30"/>
    <p:sldId id="323" r:id="rId31"/>
    <p:sldId id="275" r:id="rId32"/>
    <p:sldId id="271" r:id="rId33"/>
    <p:sldId id="277" r:id="rId34"/>
    <p:sldId id="278" r:id="rId35"/>
    <p:sldId id="279" r:id="rId36"/>
    <p:sldId id="304" r:id="rId37"/>
    <p:sldId id="325" r:id="rId38"/>
    <p:sldId id="311" r:id="rId39"/>
    <p:sldId id="308" r:id="rId40"/>
    <p:sldId id="305" r:id="rId41"/>
    <p:sldId id="307" r:id="rId42"/>
    <p:sldId id="326" r:id="rId43"/>
    <p:sldId id="306" r:id="rId44"/>
    <p:sldId id="309" r:id="rId4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A3F82"/>
    <a:srgbClr val="1A365D"/>
    <a:srgbClr val="5D3753"/>
    <a:srgbClr val="003B49"/>
    <a:srgbClr val="D4263E"/>
    <a:srgbClr val="007A79"/>
    <a:srgbClr val="D0D3D4"/>
    <a:srgbClr val="FFFCEE"/>
    <a:srgbClr val="F2692B"/>
    <a:srgbClr val="002F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05AC8E-AE45-42F8-8218-80E98237329B}" v="1" dt="2024-03-25T09:51:26.254"/>
    <p1510:client id="{20EBCC7B-2373-49A1-A1E3-FC5F4CC135DF}" v="2415" dt="2024-03-25T02:12:58.764"/>
    <p1510:client id="{D473DDA5-C597-4BD9-A6AF-C9945C8F55F7}" v="142" dt="2024-03-25T09:59:55.036"/>
    <p1510:client id="{D52432B6-A6A8-4C1F-B484-BB41E62CD06E}" v="75" dt="2024-03-25T10:10:29.7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microsoft.com/office/2015/10/relationships/revisionInfo" Target="revisionInfo.xml"/><Relationship Id="rId5" Type="http://schemas.openxmlformats.org/officeDocument/2006/relationships/slideMaster" Target="slideMasters/slideMaster5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 Maia Chagas" clId="Web-{FF2CF725-3882-44B8-8C40-D134A6649BCC}"/>
    <pc:docChg chg="addSld delSld modSld sldOrd">
      <pc:chgData name="Andre Maia Chagas" userId="" providerId="" clId="Web-{FF2CF725-3882-44B8-8C40-D134A6649BCC}" dt="2023-10-04T04:27:30.135" v="265" actId="20577"/>
      <pc:docMkLst>
        <pc:docMk/>
      </pc:docMkLst>
      <pc:sldChg chg="modSp">
        <pc:chgData name="Andre Maia Chagas" userId="" providerId="" clId="Web-{FF2CF725-3882-44B8-8C40-D134A6649BCC}" dt="2023-10-03T21:22:57.850" v="12" actId="20577"/>
        <pc:sldMkLst>
          <pc:docMk/>
          <pc:sldMk cId="67744527" sldId="257"/>
        </pc:sldMkLst>
        <pc:spChg chg="mod">
          <ac:chgData name="Andre Maia Chagas" userId="" providerId="" clId="Web-{FF2CF725-3882-44B8-8C40-D134A6649BCC}" dt="2023-10-03T21:22:57.850" v="12" actId="20577"/>
          <ac:spMkLst>
            <pc:docMk/>
            <pc:sldMk cId="67744527" sldId="257"/>
            <ac:spMk id="2" creationId="{73552F55-8078-0CD5-6BB5-1DC9CB9184E7}"/>
          </ac:spMkLst>
        </pc:spChg>
      </pc:sldChg>
      <pc:sldChg chg="modSp">
        <pc:chgData name="Andre Maia Chagas" userId="" providerId="" clId="Web-{FF2CF725-3882-44B8-8C40-D134A6649BCC}" dt="2023-10-03T21:22:28.302" v="9" actId="20577"/>
        <pc:sldMkLst>
          <pc:docMk/>
          <pc:sldMk cId="2207608067" sldId="258"/>
        </pc:sldMkLst>
        <pc:spChg chg="mod">
          <ac:chgData name="Andre Maia Chagas" userId="" providerId="" clId="Web-{FF2CF725-3882-44B8-8C40-D134A6649BCC}" dt="2023-10-03T21:22:28.302" v="9" actId="20577"/>
          <ac:spMkLst>
            <pc:docMk/>
            <pc:sldMk cId="2207608067" sldId="258"/>
            <ac:spMk id="2" creationId="{73552F55-8078-0CD5-6BB5-1DC9CB9184E7}"/>
          </ac:spMkLst>
        </pc:spChg>
      </pc:sldChg>
      <pc:sldChg chg="modSp">
        <pc:chgData name="Andre Maia Chagas" userId="" providerId="" clId="Web-{FF2CF725-3882-44B8-8C40-D134A6649BCC}" dt="2023-10-03T21:24:31.932" v="45" actId="20577"/>
        <pc:sldMkLst>
          <pc:docMk/>
          <pc:sldMk cId="187937820" sldId="259"/>
        </pc:sldMkLst>
        <pc:spChg chg="mod">
          <ac:chgData name="Andre Maia Chagas" userId="" providerId="" clId="Web-{FF2CF725-3882-44B8-8C40-D134A6649BCC}" dt="2023-10-03T21:24:31.932" v="45" actId="20577"/>
          <ac:spMkLst>
            <pc:docMk/>
            <pc:sldMk cId="187937820" sldId="259"/>
            <ac:spMk id="2" creationId="{73552F55-8078-0CD5-6BB5-1DC9CB9184E7}"/>
          </ac:spMkLst>
        </pc:spChg>
      </pc:sldChg>
      <pc:sldChg chg="modSp">
        <pc:chgData name="Andre Maia Chagas" userId="" providerId="" clId="Web-{FF2CF725-3882-44B8-8C40-D134A6649BCC}" dt="2023-10-04T04:27:30.135" v="265" actId="20577"/>
        <pc:sldMkLst>
          <pc:docMk/>
          <pc:sldMk cId="895646487" sldId="268"/>
        </pc:sldMkLst>
        <pc:spChg chg="mod">
          <ac:chgData name="Andre Maia Chagas" userId="" providerId="" clId="Web-{FF2CF725-3882-44B8-8C40-D134A6649BCC}" dt="2023-10-04T04:27:30.135" v="265" actId="20577"/>
          <ac:spMkLst>
            <pc:docMk/>
            <pc:sldMk cId="895646487" sldId="268"/>
            <ac:spMk id="3" creationId="{5BEA733D-B799-C9FB-D067-AEB2892CBBB6}"/>
          </ac:spMkLst>
        </pc:spChg>
      </pc:sldChg>
      <pc:sldChg chg="ord">
        <pc:chgData name="Andre Maia Chagas" userId="" providerId="" clId="Web-{FF2CF725-3882-44B8-8C40-D134A6649BCC}" dt="2023-10-03T21:23:07.882" v="14"/>
        <pc:sldMkLst>
          <pc:docMk/>
          <pc:sldMk cId="3687522532" sldId="275"/>
        </pc:sldMkLst>
      </pc:sldChg>
      <pc:sldChg chg="ord">
        <pc:chgData name="Andre Maia Chagas" userId="" providerId="" clId="Web-{FF2CF725-3882-44B8-8C40-D134A6649BCC}" dt="2023-10-03T21:23:07.882" v="13"/>
        <pc:sldMkLst>
          <pc:docMk/>
          <pc:sldMk cId="2612554358" sldId="276"/>
        </pc:sldMkLst>
      </pc:sldChg>
      <pc:sldChg chg="ord">
        <pc:chgData name="Andre Maia Chagas" userId="" providerId="" clId="Web-{FF2CF725-3882-44B8-8C40-D134A6649BCC}" dt="2023-10-03T21:23:15.476" v="15"/>
        <pc:sldMkLst>
          <pc:docMk/>
          <pc:sldMk cId="1003395935" sldId="277"/>
        </pc:sldMkLst>
      </pc:sldChg>
      <pc:sldChg chg="ord">
        <pc:chgData name="Andre Maia Chagas" userId="" providerId="" clId="Web-{FF2CF725-3882-44B8-8C40-D134A6649BCC}" dt="2023-10-03T21:23:25.820" v="16"/>
        <pc:sldMkLst>
          <pc:docMk/>
          <pc:sldMk cId="366166670" sldId="278"/>
        </pc:sldMkLst>
      </pc:sldChg>
      <pc:sldChg chg="del">
        <pc:chgData name="Andre Maia Chagas" userId="" providerId="" clId="Web-{FF2CF725-3882-44B8-8C40-D134A6649BCC}" dt="2023-10-03T21:23:56.024" v="22"/>
        <pc:sldMkLst>
          <pc:docMk/>
          <pc:sldMk cId="1864506219" sldId="284"/>
        </pc:sldMkLst>
      </pc:sldChg>
      <pc:sldChg chg="del">
        <pc:chgData name="Andre Maia Chagas" userId="" providerId="" clId="Web-{FF2CF725-3882-44B8-8C40-D134A6649BCC}" dt="2023-10-03T21:23:56.009" v="21"/>
        <pc:sldMkLst>
          <pc:docMk/>
          <pc:sldMk cId="619930933" sldId="285"/>
        </pc:sldMkLst>
      </pc:sldChg>
      <pc:sldChg chg="del">
        <pc:chgData name="Andre Maia Chagas" userId="" providerId="" clId="Web-{FF2CF725-3882-44B8-8C40-D134A6649BCC}" dt="2023-10-03T21:23:56.009" v="20"/>
        <pc:sldMkLst>
          <pc:docMk/>
          <pc:sldMk cId="1873407526" sldId="286"/>
        </pc:sldMkLst>
      </pc:sldChg>
      <pc:sldChg chg="addSp delSp modSp new mod modClrScheme chgLayout">
        <pc:chgData name="Andre Maia Chagas" userId="" providerId="" clId="Web-{FF2CF725-3882-44B8-8C40-D134A6649BCC}" dt="2023-10-04T04:26:43.962" v="257" actId="20577"/>
        <pc:sldMkLst>
          <pc:docMk/>
          <pc:sldMk cId="4211648793" sldId="291"/>
        </pc:sldMkLst>
        <pc:spChg chg="del">
          <ac:chgData name="Andre Maia Chagas" userId="" providerId="" clId="Web-{FF2CF725-3882-44B8-8C40-D134A6649BCC}" dt="2023-10-04T04:07:17.859" v="49"/>
          <ac:spMkLst>
            <pc:docMk/>
            <pc:sldMk cId="4211648793" sldId="291"/>
            <ac:spMk id="2" creationId="{B9E7CA7A-DC4A-708C-D1C3-6F3881BA6887}"/>
          </ac:spMkLst>
        </pc:spChg>
        <pc:spChg chg="mod ord">
          <ac:chgData name="Andre Maia Chagas" userId="" providerId="" clId="Web-{FF2CF725-3882-44B8-8C40-D134A6649BCC}" dt="2023-10-04T04:19:07.265" v="145" actId="20577"/>
          <ac:spMkLst>
            <pc:docMk/>
            <pc:sldMk cId="4211648793" sldId="291"/>
            <ac:spMk id="3" creationId="{35C7C70B-A4CA-CDA1-A693-14CE8042D9BA}"/>
          </ac:spMkLst>
        </pc:spChg>
        <pc:spChg chg="mod ord">
          <ac:chgData name="Andre Maia Chagas" userId="" providerId="" clId="Web-{FF2CF725-3882-44B8-8C40-D134A6649BCC}" dt="2023-10-04T04:07:17.859" v="49"/>
          <ac:spMkLst>
            <pc:docMk/>
            <pc:sldMk cId="4211648793" sldId="291"/>
            <ac:spMk id="4" creationId="{22FF3060-ED29-33ED-8464-743D90B0F212}"/>
          </ac:spMkLst>
        </pc:spChg>
        <pc:spChg chg="add mod ord">
          <ac:chgData name="Andre Maia Chagas" userId="" providerId="" clId="Web-{FF2CF725-3882-44B8-8C40-D134A6649BCC}" dt="2023-10-04T04:26:43.962" v="257" actId="20577"/>
          <ac:spMkLst>
            <pc:docMk/>
            <pc:sldMk cId="4211648793" sldId="291"/>
            <ac:spMk id="5" creationId="{C2A621A3-4197-E7BD-958E-DE291AAAA1F4}"/>
          </ac:spMkLst>
        </pc:spChg>
      </pc:sldChg>
      <pc:sldChg chg="modSp new">
        <pc:chgData name="Andre Maia Chagas" userId="" providerId="" clId="Web-{FF2CF725-3882-44B8-8C40-D134A6649BCC}" dt="2023-10-04T04:12:12.475" v="114" actId="20577"/>
        <pc:sldMkLst>
          <pc:docMk/>
          <pc:sldMk cId="1946591949" sldId="292"/>
        </pc:sldMkLst>
        <pc:spChg chg="mod">
          <ac:chgData name="Andre Maia Chagas" userId="" providerId="" clId="Web-{FF2CF725-3882-44B8-8C40-D134A6649BCC}" dt="2023-10-04T04:12:12.475" v="114" actId="20577"/>
          <ac:spMkLst>
            <pc:docMk/>
            <pc:sldMk cId="1946591949" sldId="292"/>
            <ac:spMk id="3" creationId="{364406FC-9E78-9218-E505-05E3E3A73225}"/>
          </ac:spMkLst>
        </pc:spChg>
        <pc:spChg chg="mod">
          <ac:chgData name="Andre Maia Chagas" userId="" providerId="" clId="Web-{FF2CF725-3882-44B8-8C40-D134A6649BCC}" dt="2023-10-04T04:12:06.146" v="110" actId="20577"/>
          <ac:spMkLst>
            <pc:docMk/>
            <pc:sldMk cId="1946591949" sldId="292"/>
            <ac:spMk id="4" creationId="{A86D76F0-E09C-20D5-8DEA-81A03F9EB9FB}"/>
          </ac:spMkLst>
        </pc:spChg>
      </pc:sldChg>
    </pc:docChg>
  </pc:docChgLst>
  <pc:docChgLst>
    <pc:chgData name="Andre Maia Chagas" clId="Web-{A97AD577-0D25-4CA6-9ACA-0DAABC1F2B29}"/>
    <pc:docChg chg="addSld modSld sldOrd">
      <pc:chgData name="Andre Maia Chagas" userId="" providerId="" clId="Web-{A97AD577-0D25-4CA6-9ACA-0DAABC1F2B29}" dt="2023-10-04T05:45:29.743" v="96"/>
      <pc:docMkLst>
        <pc:docMk/>
      </pc:docMkLst>
      <pc:sldChg chg="ord">
        <pc:chgData name="Andre Maia Chagas" userId="" providerId="" clId="Web-{A97AD577-0D25-4CA6-9ACA-0DAABC1F2B29}" dt="2023-10-04T04:52:18.774" v="1"/>
        <pc:sldMkLst>
          <pc:docMk/>
          <pc:sldMk cId="800685889" sldId="262"/>
        </pc:sldMkLst>
      </pc:sldChg>
      <pc:sldChg chg="modSp">
        <pc:chgData name="Andre Maia Chagas" userId="" providerId="" clId="Web-{A97AD577-0D25-4CA6-9ACA-0DAABC1F2B29}" dt="2023-10-04T05:08:10.469" v="39" actId="20577"/>
        <pc:sldMkLst>
          <pc:docMk/>
          <pc:sldMk cId="895646487" sldId="268"/>
        </pc:sldMkLst>
        <pc:spChg chg="mod">
          <ac:chgData name="Andre Maia Chagas" userId="" providerId="" clId="Web-{A97AD577-0D25-4CA6-9ACA-0DAABC1F2B29}" dt="2023-10-04T05:08:10.469" v="39" actId="20577"/>
          <ac:spMkLst>
            <pc:docMk/>
            <pc:sldMk cId="895646487" sldId="268"/>
            <ac:spMk id="3" creationId="{5BEA733D-B799-C9FB-D067-AEB2892CBBB6}"/>
          </ac:spMkLst>
        </pc:spChg>
      </pc:sldChg>
      <pc:sldChg chg="addSp delSp modSp ord">
        <pc:chgData name="Andre Maia Chagas" userId="" providerId="" clId="Web-{A97AD577-0D25-4CA6-9ACA-0DAABC1F2B29}" dt="2023-10-04T05:17:57.905" v="95" actId="20577"/>
        <pc:sldMkLst>
          <pc:docMk/>
          <pc:sldMk cId="2700483737" sldId="288"/>
        </pc:sldMkLst>
        <pc:spChg chg="add del">
          <ac:chgData name="Andre Maia Chagas" userId="" providerId="" clId="Web-{A97AD577-0D25-4CA6-9ACA-0DAABC1F2B29}" dt="2023-10-04T05:06:35.513" v="23"/>
          <ac:spMkLst>
            <pc:docMk/>
            <pc:sldMk cId="2700483737" sldId="288"/>
            <ac:spMk id="2" creationId="{A18C3142-E334-1019-48A6-49D0DB0B08A4}"/>
          </ac:spMkLst>
        </pc:spChg>
        <pc:spChg chg="mod">
          <ac:chgData name="Andre Maia Chagas" userId="" providerId="" clId="Web-{A97AD577-0D25-4CA6-9ACA-0DAABC1F2B29}" dt="2023-10-04T05:06:40.154" v="26" actId="20577"/>
          <ac:spMkLst>
            <pc:docMk/>
            <pc:sldMk cId="2700483737" sldId="288"/>
            <ac:spMk id="3" creationId="{981C9A21-58C1-310A-4F14-6F01EA581583}"/>
          </ac:spMkLst>
        </pc:spChg>
        <pc:spChg chg="add del mod">
          <ac:chgData name="Andre Maia Chagas" userId="" providerId="" clId="Web-{A97AD577-0D25-4CA6-9ACA-0DAABC1F2B29}" dt="2023-10-04T05:17:57.905" v="95" actId="20577"/>
          <ac:spMkLst>
            <pc:docMk/>
            <pc:sldMk cId="2700483737" sldId="288"/>
            <ac:spMk id="6" creationId="{3A091C26-0130-5158-9402-26B11A4634AC}"/>
          </ac:spMkLst>
        </pc:spChg>
        <pc:picChg chg="add del">
          <ac:chgData name="Andre Maia Chagas" userId="" providerId="" clId="Web-{A97AD577-0D25-4CA6-9ACA-0DAABC1F2B29}" dt="2023-10-04T05:06:47.983" v="33"/>
          <ac:picMkLst>
            <pc:docMk/>
            <pc:sldMk cId="2700483737" sldId="288"/>
            <ac:picMk id="5" creationId="{ABFF515B-2903-F807-290E-45450115A549}"/>
          </ac:picMkLst>
        </pc:picChg>
        <pc:picChg chg="add del mod ord">
          <ac:chgData name="Andre Maia Chagas" userId="" providerId="" clId="Web-{A97AD577-0D25-4CA6-9ACA-0DAABC1F2B29}" dt="2023-10-04T05:03:28.212" v="8"/>
          <ac:picMkLst>
            <pc:docMk/>
            <pc:sldMk cId="2700483737" sldId="288"/>
            <ac:picMk id="7" creationId="{A1325365-E2FB-567C-DE09-D2F0466BECF0}"/>
          </ac:picMkLst>
        </pc:picChg>
        <pc:picChg chg="add del mod ord">
          <ac:chgData name="Andre Maia Chagas" userId="" providerId="" clId="Web-{A97AD577-0D25-4CA6-9ACA-0DAABC1F2B29}" dt="2023-10-04T05:03:45.431" v="10"/>
          <ac:picMkLst>
            <pc:docMk/>
            <pc:sldMk cId="2700483737" sldId="288"/>
            <ac:picMk id="8" creationId="{5DCB64BB-17D3-00F9-2E5C-EFF81FFD5411}"/>
          </ac:picMkLst>
        </pc:picChg>
        <pc:picChg chg="add del mod ord">
          <ac:chgData name="Andre Maia Chagas" userId="" providerId="" clId="Web-{A97AD577-0D25-4CA6-9ACA-0DAABC1F2B29}" dt="2023-10-04T05:06:35.513" v="23"/>
          <ac:picMkLst>
            <pc:docMk/>
            <pc:sldMk cId="2700483737" sldId="288"/>
            <ac:picMk id="9" creationId="{20167964-D389-4153-AF10-0280E63BD6DA}"/>
          </ac:picMkLst>
        </pc:picChg>
      </pc:sldChg>
      <pc:sldChg chg="ord">
        <pc:chgData name="Andre Maia Chagas" userId="" providerId="" clId="Web-{A97AD577-0D25-4CA6-9ACA-0DAABC1F2B29}" dt="2023-10-04T05:45:29.743" v="96"/>
        <pc:sldMkLst>
          <pc:docMk/>
          <pc:sldMk cId="725080589" sldId="289"/>
        </pc:sldMkLst>
      </pc:sldChg>
      <pc:sldChg chg="modSp add replId">
        <pc:chgData name="Andre Maia Chagas" userId="" providerId="" clId="Web-{A97AD577-0D25-4CA6-9ACA-0DAABC1F2B29}" dt="2023-10-04T05:07:09.983" v="37" actId="20577"/>
        <pc:sldMkLst>
          <pc:docMk/>
          <pc:sldMk cId="2801817854" sldId="293"/>
        </pc:sldMkLst>
        <pc:spChg chg="mod">
          <ac:chgData name="Andre Maia Chagas" userId="" providerId="" clId="Web-{A97AD577-0D25-4CA6-9ACA-0DAABC1F2B29}" dt="2023-10-04T05:07:09.983" v="37" actId="20577"/>
          <ac:spMkLst>
            <pc:docMk/>
            <pc:sldMk cId="2801817854" sldId="293"/>
            <ac:spMk id="6" creationId="{3A091C26-0130-5158-9402-26B11A4634AC}"/>
          </ac:spMkLst>
        </pc:spChg>
        <pc:picChg chg="mod">
          <ac:chgData name="Andre Maia Chagas" userId="" providerId="" clId="Web-{A97AD577-0D25-4CA6-9ACA-0DAABC1F2B29}" dt="2023-10-04T05:06:58.795" v="34"/>
          <ac:picMkLst>
            <pc:docMk/>
            <pc:sldMk cId="2801817854" sldId="293"/>
            <ac:picMk id="5" creationId="{ABFF515B-2903-F807-290E-45450115A549}"/>
          </ac:picMkLst>
        </pc:picChg>
      </pc:sldChg>
      <pc:sldChg chg="modSp new">
        <pc:chgData name="Andre Maia Chagas" userId="" providerId="" clId="Web-{A97AD577-0D25-4CA6-9ACA-0DAABC1F2B29}" dt="2023-10-04T05:16:37.216" v="89" actId="20577"/>
        <pc:sldMkLst>
          <pc:docMk/>
          <pc:sldMk cId="858717786" sldId="294"/>
        </pc:sldMkLst>
        <pc:spChg chg="mod">
          <ac:chgData name="Andre Maia Chagas" userId="" providerId="" clId="Web-{A97AD577-0D25-4CA6-9ACA-0DAABC1F2B29}" dt="2023-10-04T05:16:37.216" v="89" actId="20577"/>
          <ac:spMkLst>
            <pc:docMk/>
            <pc:sldMk cId="858717786" sldId="294"/>
            <ac:spMk id="3" creationId="{9CF6492F-5FA6-52F4-22DA-3BB69427F160}"/>
          </ac:spMkLst>
        </pc:spChg>
        <pc:spChg chg="mod">
          <ac:chgData name="Andre Maia Chagas" userId="" providerId="" clId="Web-{A97AD577-0D25-4CA6-9ACA-0DAABC1F2B29}" dt="2023-10-04T05:14:45.307" v="47" actId="20577"/>
          <ac:spMkLst>
            <pc:docMk/>
            <pc:sldMk cId="858717786" sldId="294"/>
            <ac:spMk id="4" creationId="{3C33E21D-65B9-E437-8976-056EE87B5E0D}"/>
          </ac:spMkLst>
        </pc:spChg>
      </pc:sldChg>
    </pc:docChg>
  </pc:docChgLst>
  <pc:docChgLst>
    <pc:chgData name="Andre Maia Chagas" clId="Web-{20EBCC7B-2373-49A1-A1E3-FC5F4CC135DF}"/>
    <pc:docChg chg="addSld delSld modSld sldOrd">
      <pc:chgData name="Andre Maia Chagas" userId="" providerId="" clId="Web-{20EBCC7B-2373-49A1-A1E3-FC5F4CC135DF}" dt="2024-03-25T02:12:58.248" v="2322" actId="20577"/>
      <pc:docMkLst>
        <pc:docMk/>
      </pc:docMkLst>
      <pc:sldChg chg="modSp">
        <pc:chgData name="Andre Maia Chagas" userId="" providerId="" clId="Web-{20EBCC7B-2373-49A1-A1E3-FC5F4CC135DF}" dt="2024-03-24T23:51:43.455" v="616" actId="20577"/>
        <pc:sldMkLst>
          <pc:docMk/>
          <pc:sldMk cId="158149232" sldId="256"/>
        </pc:sldMkLst>
        <pc:spChg chg="mod">
          <ac:chgData name="Andre Maia Chagas" userId="" providerId="" clId="Web-{20EBCC7B-2373-49A1-A1E3-FC5F4CC135DF}" dt="2024-03-24T23:51:31.314" v="615" actId="20577"/>
          <ac:spMkLst>
            <pc:docMk/>
            <pc:sldMk cId="158149232" sldId="256"/>
            <ac:spMk id="4" creationId="{36FBA7DA-B72A-B045-94A7-CAA3B44B729B}"/>
          </ac:spMkLst>
        </pc:spChg>
        <pc:spChg chg="mod">
          <ac:chgData name="Andre Maia Chagas" userId="" providerId="" clId="Web-{20EBCC7B-2373-49A1-A1E3-FC5F4CC135DF}" dt="2024-03-24T23:51:43.455" v="616" actId="20577"/>
          <ac:spMkLst>
            <pc:docMk/>
            <pc:sldMk cId="158149232" sldId="256"/>
            <ac:spMk id="5" creationId="{9F1FD515-D10F-E141-B781-49D206EF84B6}"/>
          </ac:spMkLst>
        </pc:spChg>
      </pc:sldChg>
      <pc:sldChg chg="modSp del ord">
        <pc:chgData name="Andre Maia Chagas" userId="" providerId="" clId="Web-{20EBCC7B-2373-49A1-A1E3-FC5F4CC135DF}" dt="2024-03-24T23:52:01.518" v="618"/>
        <pc:sldMkLst>
          <pc:docMk/>
          <pc:sldMk cId="2207608067" sldId="258"/>
        </pc:sldMkLst>
        <pc:spChg chg="mod">
          <ac:chgData name="Andre Maia Chagas" userId="" providerId="" clId="Web-{20EBCC7B-2373-49A1-A1E3-FC5F4CC135DF}" dt="2024-03-24T09:39:16.191" v="41" actId="20577"/>
          <ac:spMkLst>
            <pc:docMk/>
            <pc:sldMk cId="2207608067" sldId="258"/>
            <ac:spMk id="2" creationId="{73552F55-8078-0CD5-6BB5-1DC9CB9184E7}"/>
          </ac:spMkLst>
        </pc:spChg>
        <pc:spChg chg="mod">
          <ac:chgData name="Andre Maia Chagas" userId="" providerId="" clId="Web-{20EBCC7B-2373-49A1-A1E3-FC5F4CC135DF}" dt="2024-03-24T09:38:51.331" v="20" actId="20577"/>
          <ac:spMkLst>
            <pc:docMk/>
            <pc:sldMk cId="2207608067" sldId="258"/>
            <ac:spMk id="3" creationId="{4DD5445D-DA2C-ACA6-FEC9-BF3BAE143578}"/>
          </ac:spMkLst>
        </pc:spChg>
      </pc:sldChg>
      <pc:sldChg chg="del">
        <pc:chgData name="Andre Maia Chagas" userId="" providerId="" clId="Web-{20EBCC7B-2373-49A1-A1E3-FC5F4CC135DF}" dt="2024-03-25T00:03:36.931" v="697"/>
        <pc:sldMkLst>
          <pc:docMk/>
          <pc:sldMk cId="800685889" sldId="262"/>
        </pc:sldMkLst>
      </pc:sldChg>
      <pc:sldChg chg="modSp">
        <pc:chgData name="Andre Maia Chagas" userId="" providerId="" clId="Web-{20EBCC7B-2373-49A1-A1E3-FC5F4CC135DF}" dt="2024-03-24T09:39:37.754" v="51" actId="20577"/>
        <pc:sldMkLst>
          <pc:docMk/>
          <pc:sldMk cId="2756696915" sldId="264"/>
        </pc:sldMkLst>
        <pc:spChg chg="mod">
          <ac:chgData name="Andre Maia Chagas" userId="" providerId="" clId="Web-{20EBCC7B-2373-49A1-A1E3-FC5F4CC135DF}" dt="2024-03-24T09:39:37.754" v="51" actId="20577"/>
          <ac:spMkLst>
            <pc:docMk/>
            <pc:sldMk cId="2756696915" sldId="264"/>
            <ac:spMk id="4" creationId="{CDCE3693-6A51-4A21-8A1B-1EC4523EB8C8}"/>
          </ac:spMkLst>
        </pc:spChg>
      </pc:sldChg>
      <pc:sldChg chg="modSp add ord">
        <pc:chgData name="Andre Maia Chagas" userId="" providerId="" clId="Web-{20EBCC7B-2373-49A1-A1E3-FC5F4CC135DF}" dt="2024-03-25T00:09:01.861" v="819" actId="20577"/>
        <pc:sldMkLst>
          <pc:docMk/>
          <pc:sldMk cId="3540568422" sldId="271"/>
        </pc:sldMkLst>
        <pc:spChg chg="mod">
          <ac:chgData name="Andre Maia Chagas" userId="" providerId="" clId="Web-{20EBCC7B-2373-49A1-A1E3-FC5F4CC135DF}" dt="2024-03-25T00:08:15.829" v="760" actId="20577"/>
          <ac:spMkLst>
            <pc:docMk/>
            <pc:sldMk cId="3540568422" sldId="271"/>
            <ac:spMk id="4" creationId="{98DF554E-C636-7D97-D84A-2BAF24C08301}"/>
          </ac:spMkLst>
        </pc:spChg>
        <pc:spChg chg="mod">
          <ac:chgData name="Andre Maia Chagas" userId="" providerId="" clId="Web-{20EBCC7B-2373-49A1-A1E3-FC5F4CC135DF}" dt="2024-03-25T00:09:01.861" v="819" actId="20577"/>
          <ac:spMkLst>
            <pc:docMk/>
            <pc:sldMk cId="3540568422" sldId="271"/>
            <ac:spMk id="22" creationId="{74C348FB-517B-15CB-3765-05688E7C504A}"/>
          </ac:spMkLst>
        </pc:spChg>
      </pc:sldChg>
      <pc:sldChg chg="modSp add ord">
        <pc:chgData name="Andre Maia Chagas" userId="" providerId="" clId="Web-{20EBCC7B-2373-49A1-A1E3-FC5F4CC135DF}" dt="2024-03-25T00:08:01.657" v="747" actId="20577"/>
        <pc:sldMkLst>
          <pc:docMk/>
          <pc:sldMk cId="606469383" sldId="275"/>
        </pc:sldMkLst>
        <pc:spChg chg="mod">
          <ac:chgData name="Andre Maia Chagas" userId="" providerId="" clId="Web-{20EBCC7B-2373-49A1-A1E3-FC5F4CC135DF}" dt="2024-03-25T00:08:01.657" v="747" actId="20577"/>
          <ac:spMkLst>
            <pc:docMk/>
            <pc:sldMk cId="606469383" sldId="275"/>
            <ac:spMk id="4" creationId="{BDB9F36A-86F7-A354-2291-58125C78A489}"/>
          </ac:spMkLst>
        </pc:spChg>
      </pc:sldChg>
      <pc:sldChg chg="modSp add">
        <pc:chgData name="Andre Maia Chagas" userId="" providerId="" clId="Web-{20EBCC7B-2373-49A1-A1E3-FC5F4CC135DF}" dt="2024-03-25T01:48:19.869" v="1668" actId="1076"/>
        <pc:sldMkLst>
          <pc:docMk/>
          <pc:sldMk cId="1255588422" sldId="277"/>
        </pc:sldMkLst>
        <pc:spChg chg="mod">
          <ac:chgData name="Andre Maia Chagas" userId="" providerId="" clId="Web-{20EBCC7B-2373-49A1-A1E3-FC5F4CC135DF}" dt="2024-03-25T01:48:19.869" v="1668" actId="1076"/>
          <ac:spMkLst>
            <pc:docMk/>
            <pc:sldMk cId="1255588422" sldId="277"/>
            <ac:spMk id="4" creationId="{98DF554E-C636-7D97-D84A-2BAF24C08301}"/>
          </ac:spMkLst>
        </pc:spChg>
      </pc:sldChg>
      <pc:sldChg chg="addSp delSp modSp add">
        <pc:chgData name="Andre Maia Chagas" userId="" providerId="" clId="Web-{20EBCC7B-2373-49A1-A1E3-FC5F4CC135DF}" dt="2024-03-25T01:48:27.572" v="1671"/>
        <pc:sldMkLst>
          <pc:docMk/>
          <pc:sldMk cId="166726530" sldId="278"/>
        </pc:sldMkLst>
        <pc:spChg chg="del">
          <ac:chgData name="Andre Maia Chagas" userId="" providerId="" clId="Web-{20EBCC7B-2373-49A1-A1E3-FC5F4CC135DF}" dt="2024-03-25T01:48:23.338" v="1669"/>
          <ac:spMkLst>
            <pc:docMk/>
            <pc:sldMk cId="166726530" sldId="278"/>
            <ac:spMk id="4" creationId="{98DF554E-C636-7D97-D84A-2BAF24C08301}"/>
          </ac:spMkLst>
        </pc:spChg>
        <pc:spChg chg="add del mod">
          <ac:chgData name="Andre Maia Chagas" userId="" providerId="" clId="Web-{20EBCC7B-2373-49A1-A1E3-FC5F4CC135DF}" dt="2024-03-25T01:48:27.572" v="1671"/>
          <ac:spMkLst>
            <pc:docMk/>
            <pc:sldMk cId="166726530" sldId="278"/>
            <ac:spMk id="6" creationId="{5F21CEEC-1F04-014D-3A31-4D8E62B31A72}"/>
          </ac:spMkLst>
        </pc:spChg>
        <pc:spChg chg="add">
          <ac:chgData name="Andre Maia Chagas" userId="" providerId="" clId="Web-{20EBCC7B-2373-49A1-A1E3-FC5F4CC135DF}" dt="2024-03-25T01:48:24.103" v="1670"/>
          <ac:spMkLst>
            <pc:docMk/>
            <pc:sldMk cId="166726530" sldId="278"/>
            <ac:spMk id="8" creationId="{FC2CEE02-1D95-E871-17E1-D9E6B2F74A61}"/>
          </ac:spMkLst>
        </pc:spChg>
      </pc:sldChg>
      <pc:sldChg chg="addSp delSp modSp add">
        <pc:chgData name="Andre Maia Chagas" userId="" providerId="" clId="Web-{20EBCC7B-2373-49A1-A1E3-FC5F4CC135DF}" dt="2024-03-25T01:48:36.135" v="1674"/>
        <pc:sldMkLst>
          <pc:docMk/>
          <pc:sldMk cId="3701892355" sldId="279"/>
        </pc:sldMkLst>
        <pc:spChg chg="del">
          <ac:chgData name="Andre Maia Chagas" userId="" providerId="" clId="Web-{20EBCC7B-2373-49A1-A1E3-FC5F4CC135DF}" dt="2024-03-25T01:48:31.916" v="1672"/>
          <ac:spMkLst>
            <pc:docMk/>
            <pc:sldMk cId="3701892355" sldId="279"/>
            <ac:spMk id="4" creationId="{98DF554E-C636-7D97-D84A-2BAF24C08301}"/>
          </ac:spMkLst>
        </pc:spChg>
        <pc:spChg chg="add del mod">
          <ac:chgData name="Andre Maia Chagas" userId="" providerId="" clId="Web-{20EBCC7B-2373-49A1-A1E3-FC5F4CC135DF}" dt="2024-03-25T01:48:36.135" v="1674"/>
          <ac:spMkLst>
            <pc:docMk/>
            <pc:sldMk cId="3701892355" sldId="279"/>
            <ac:spMk id="6" creationId="{53F1DF75-04ED-70B2-71C8-E9574E8DFB63}"/>
          </ac:spMkLst>
        </pc:spChg>
        <pc:spChg chg="add">
          <ac:chgData name="Andre Maia Chagas" userId="" providerId="" clId="Web-{20EBCC7B-2373-49A1-A1E3-FC5F4CC135DF}" dt="2024-03-25T01:48:34.151" v="1673"/>
          <ac:spMkLst>
            <pc:docMk/>
            <pc:sldMk cId="3701892355" sldId="279"/>
            <ac:spMk id="8" creationId="{B4C3D24E-7FCA-9326-B29A-C3EBEB5CDEF5}"/>
          </ac:spMkLst>
        </pc:spChg>
      </pc:sldChg>
      <pc:sldChg chg="modSp del ord">
        <pc:chgData name="Andre Maia Chagas" userId="" providerId="" clId="Web-{20EBCC7B-2373-49A1-A1E3-FC5F4CC135DF}" dt="2024-03-25T01:36:02.030" v="1520"/>
        <pc:sldMkLst>
          <pc:docMk/>
          <pc:sldMk cId="57963000" sldId="280"/>
        </pc:sldMkLst>
        <pc:spChg chg="mod">
          <ac:chgData name="Andre Maia Chagas" userId="" providerId="" clId="Web-{20EBCC7B-2373-49A1-A1E3-FC5F4CC135DF}" dt="2024-03-24T09:43:20.419" v="227" actId="20577"/>
          <ac:spMkLst>
            <pc:docMk/>
            <pc:sldMk cId="57963000" sldId="280"/>
            <ac:spMk id="3" creationId="{4AE0FEF2-763E-4765-0ABC-39D5EAE82109}"/>
          </ac:spMkLst>
        </pc:spChg>
      </pc:sldChg>
      <pc:sldChg chg="modSp ord">
        <pc:chgData name="Andre Maia Chagas" userId="" providerId="" clId="Web-{20EBCC7B-2373-49A1-A1E3-FC5F4CC135DF}" dt="2024-03-25T01:32:28.288" v="1503"/>
        <pc:sldMkLst>
          <pc:docMk/>
          <pc:sldMk cId="2685243270" sldId="281"/>
        </pc:sldMkLst>
        <pc:spChg chg="mod">
          <ac:chgData name="Andre Maia Chagas" userId="" providerId="" clId="Web-{20EBCC7B-2373-49A1-A1E3-FC5F4CC135DF}" dt="2024-03-24T09:43:42.451" v="255" actId="20577"/>
          <ac:spMkLst>
            <pc:docMk/>
            <pc:sldMk cId="2685243270" sldId="281"/>
            <ac:spMk id="3" creationId="{4AE0FEF2-763E-4765-0ABC-39D5EAE82109}"/>
          </ac:spMkLst>
        </pc:spChg>
      </pc:sldChg>
      <pc:sldChg chg="modSp ord">
        <pc:chgData name="Andre Maia Chagas" userId="" providerId="" clId="Web-{20EBCC7B-2373-49A1-A1E3-FC5F4CC135DF}" dt="2024-03-25T01:36:15.249" v="1521"/>
        <pc:sldMkLst>
          <pc:docMk/>
          <pc:sldMk cId="2007460472" sldId="282"/>
        </pc:sldMkLst>
        <pc:spChg chg="mod">
          <ac:chgData name="Andre Maia Chagas" userId="" providerId="" clId="Web-{20EBCC7B-2373-49A1-A1E3-FC5F4CC135DF}" dt="2024-03-24T09:41:59.992" v="143" actId="20577"/>
          <ac:spMkLst>
            <pc:docMk/>
            <pc:sldMk cId="2007460472" sldId="282"/>
            <ac:spMk id="3" creationId="{4AE0FEF2-763E-4765-0ABC-39D5EAE82109}"/>
          </ac:spMkLst>
        </pc:spChg>
      </pc:sldChg>
      <pc:sldChg chg="modSp ord">
        <pc:chgData name="Andre Maia Chagas" userId="" providerId="" clId="Web-{20EBCC7B-2373-49A1-A1E3-FC5F4CC135DF}" dt="2024-03-25T01:36:18.374" v="1522"/>
        <pc:sldMkLst>
          <pc:docMk/>
          <pc:sldMk cId="3974330366" sldId="283"/>
        </pc:sldMkLst>
        <pc:spChg chg="mod">
          <ac:chgData name="Andre Maia Chagas" userId="" providerId="" clId="Web-{20EBCC7B-2373-49A1-A1E3-FC5F4CC135DF}" dt="2024-03-24T09:42:08.711" v="154" actId="20577"/>
          <ac:spMkLst>
            <pc:docMk/>
            <pc:sldMk cId="3974330366" sldId="283"/>
            <ac:spMk id="3" creationId="{4AE0FEF2-763E-4765-0ABC-39D5EAE82109}"/>
          </ac:spMkLst>
        </pc:spChg>
      </pc:sldChg>
      <pc:sldChg chg="modSp">
        <pc:chgData name="Andre Maia Chagas" userId="" providerId="" clId="Web-{20EBCC7B-2373-49A1-A1E3-FC5F4CC135DF}" dt="2024-03-24T09:41:03.631" v="86" actId="20577"/>
        <pc:sldMkLst>
          <pc:docMk/>
          <pc:sldMk cId="2985410313" sldId="287"/>
        </pc:sldMkLst>
        <pc:spChg chg="mod">
          <ac:chgData name="Andre Maia Chagas" userId="" providerId="" clId="Web-{20EBCC7B-2373-49A1-A1E3-FC5F4CC135DF}" dt="2024-03-24T09:41:03.631" v="86" actId="20577"/>
          <ac:spMkLst>
            <pc:docMk/>
            <pc:sldMk cId="2985410313" sldId="287"/>
            <ac:spMk id="4" creationId="{A51D96D0-5628-ADBA-1424-21A1CC500BED}"/>
          </ac:spMkLst>
        </pc:spChg>
      </pc:sldChg>
      <pc:sldChg chg="modSp ord">
        <pc:chgData name="Andre Maia Chagas" userId="" providerId="" clId="Web-{20EBCC7B-2373-49A1-A1E3-FC5F4CC135DF}" dt="2024-03-25T01:32:36.976" v="1505"/>
        <pc:sldMkLst>
          <pc:docMk/>
          <pc:sldMk cId="1521907263" sldId="290"/>
        </pc:sldMkLst>
        <pc:spChg chg="mod">
          <ac:chgData name="Andre Maia Chagas" userId="" providerId="" clId="Web-{20EBCC7B-2373-49A1-A1E3-FC5F4CC135DF}" dt="2024-03-24T09:42:50.090" v="205" actId="20577"/>
          <ac:spMkLst>
            <pc:docMk/>
            <pc:sldMk cId="1521907263" sldId="290"/>
            <ac:spMk id="3" creationId="{4AE0FEF2-763E-4765-0ABC-39D5EAE82109}"/>
          </ac:spMkLst>
        </pc:spChg>
      </pc:sldChg>
      <pc:sldChg chg="modSp">
        <pc:chgData name="Andre Maia Chagas" userId="" providerId="" clId="Web-{20EBCC7B-2373-49A1-A1E3-FC5F4CC135DF}" dt="2024-03-24T09:41:13.397" v="105" actId="20577"/>
        <pc:sldMkLst>
          <pc:docMk/>
          <pc:sldMk cId="2801817854" sldId="293"/>
        </pc:sldMkLst>
        <pc:spChg chg="mod">
          <ac:chgData name="Andre Maia Chagas" userId="" providerId="" clId="Web-{20EBCC7B-2373-49A1-A1E3-FC5F4CC135DF}" dt="2024-03-24T09:41:13.397" v="105" actId="20577"/>
          <ac:spMkLst>
            <pc:docMk/>
            <pc:sldMk cId="2801817854" sldId="293"/>
            <ac:spMk id="4" creationId="{F4D848BC-AD6C-1EF8-29AC-E7A8FC0AA278}"/>
          </ac:spMkLst>
        </pc:spChg>
      </pc:sldChg>
      <pc:sldChg chg="del">
        <pc:chgData name="Andre Maia Chagas" userId="" providerId="" clId="Web-{20EBCC7B-2373-49A1-A1E3-FC5F4CC135DF}" dt="2024-03-24T09:38:22.111" v="9"/>
        <pc:sldMkLst>
          <pc:docMk/>
          <pc:sldMk cId="566997712" sldId="295"/>
        </pc:sldMkLst>
      </pc:sldChg>
      <pc:sldChg chg="del">
        <pc:chgData name="Andre Maia Chagas" userId="" providerId="" clId="Web-{20EBCC7B-2373-49A1-A1E3-FC5F4CC135DF}" dt="2024-03-24T09:38:22.111" v="8"/>
        <pc:sldMkLst>
          <pc:docMk/>
          <pc:sldMk cId="762771152" sldId="296"/>
        </pc:sldMkLst>
      </pc:sldChg>
      <pc:sldChg chg="del">
        <pc:chgData name="Andre Maia Chagas" userId="" providerId="" clId="Web-{20EBCC7B-2373-49A1-A1E3-FC5F4CC135DF}" dt="2024-03-24T09:38:22.111" v="7"/>
        <pc:sldMkLst>
          <pc:docMk/>
          <pc:sldMk cId="3023282256" sldId="297"/>
        </pc:sldMkLst>
      </pc:sldChg>
      <pc:sldChg chg="modSp">
        <pc:chgData name="Andre Maia Chagas" userId="" providerId="" clId="Web-{20EBCC7B-2373-49A1-A1E3-FC5F4CC135DF}" dt="2024-03-24T09:39:53.113" v="62" actId="20577"/>
        <pc:sldMkLst>
          <pc:docMk/>
          <pc:sldMk cId="2993134132" sldId="299"/>
        </pc:sldMkLst>
        <pc:spChg chg="mod">
          <ac:chgData name="Andre Maia Chagas" userId="" providerId="" clId="Web-{20EBCC7B-2373-49A1-A1E3-FC5F4CC135DF}" dt="2024-03-24T09:39:53.113" v="62" actId="20577"/>
          <ac:spMkLst>
            <pc:docMk/>
            <pc:sldMk cId="2993134132" sldId="299"/>
            <ac:spMk id="4" creationId="{F7A790FB-3D52-C435-4FDC-CAB44E2BD85F}"/>
          </ac:spMkLst>
        </pc:spChg>
      </pc:sldChg>
      <pc:sldChg chg="modSp mod modShow">
        <pc:chgData name="Andre Maia Chagas" userId="" providerId="" clId="Web-{20EBCC7B-2373-49A1-A1E3-FC5F4CC135DF}" dt="2024-03-25T01:24:18.035" v="1409"/>
        <pc:sldMkLst>
          <pc:docMk/>
          <pc:sldMk cId="2368510717" sldId="301"/>
        </pc:sldMkLst>
        <pc:spChg chg="mod">
          <ac:chgData name="Andre Maia Chagas" userId="" providerId="" clId="Web-{20EBCC7B-2373-49A1-A1E3-FC5F4CC135DF}" dt="2024-03-24T09:40:30.974" v="63" actId="20577"/>
          <ac:spMkLst>
            <pc:docMk/>
            <pc:sldMk cId="2368510717" sldId="301"/>
            <ac:spMk id="4" creationId="{CDCE3693-6A51-4A21-8A1B-1EC4523EB8C8}"/>
          </ac:spMkLst>
        </pc:spChg>
      </pc:sldChg>
      <pc:sldChg chg="modSp mod modShow">
        <pc:chgData name="Andre Maia Chagas" userId="" providerId="" clId="Web-{20EBCC7B-2373-49A1-A1E3-FC5F4CC135DF}" dt="2024-03-25T01:24:20.316" v="1410"/>
        <pc:sldMkLst>
          <pc:docMk/>
          <pc:sldMk cId="1669075458" sldId="302"/>
        </pc:sldMkLst>
        <pc:spChg chg="mod">
          <ac:chgData name="Andre Maia Chagas" userId="" providerId="" clId="Web-{20EBCC7B-2373-49A1-A1E3-FC5F4CC135DF}" dt="2024-03-24T09:40:37.974" v="64" actId="20577"/>
          <ac:spMkLst>
            <pc:docMk/>
            <pc:sldMk cId="1669075458" sldId="302"/>
            <ac:spMk id="4" creationId="{F7A790FB-3D52-C435-4FDC-CAB44E2BD85F}"/>
          </ac:spMkLst>
        </pc:spChg>
      </pc:sldChg>
      <pc:sldChg chg="modSp">
        <pc:chgData name="Andre Maia Chagas" userId="" providerId="" clId="Web-{20EBCC7B-2373-49A1-A1E3-FC5F4CC135DF}" dt="2024-03-25T01:49:04.636" v="1680" actId="20577"/>
        <pc:sldMkLst>
          <pc:docMk/>
          <pc:sldMk cId="725674026" sldId="308"/>
        </pc:sldMkLst>
        <pc:spChg chg="mod">
          <ac:chgData name="Andre Maia Chagas" userId="" providerId="" clId="Web-{20EBCC7B-2373-49A1-A1E3-FC5F4CC135DF}" dt="2024-03-25T01:49:04.636" v="1680" actId="20577"/>
          <ac:spMkLst>
            <pc:docMk/>
            <pc:sldMk cId="725674026" sldId="308"/>
            <ac:spMk id="11" creationId="{7FAE1519-6FC8-DBAB-2DD1-A28109BE29ED}"/>
          </ac:spMkLst>
        </pc:spChg>
      </pc:sldChg>
      <pc:sldChg chg="del">
        <pc:chgData name="Andre Maia Chagas" userId="" providerId="" clId="Web-{20EBCC7B-2373-49A1-A1E3-FC5F4CC135DF}" dt="2024-03-25T01:54:16.274" v="1681"/>
        <pc:sldMkLst>
          <pc:docMk/>
          <pc:sldMk cId="2889610835" sldId="310"/>
        </pc:sldMkLst>
      </pc:sldChg>
      <pc:sldChg chg="modSp add del ord">
        <pc:chgData name="Andre Maia Chagas" userId="" providerId="" clId="Web-{20EBCC7B-2373-49A1-A1E3-FC5F4CC135DF}" dt="2024-03-25T02:06:24.032" v="1874" actId="20577"/>
        <pc:sldMkLst>
          <pc:docMk/>
          <pc:sldMk cId="3835555777" sldId="311"/>
        </pc:sldMkLst>
        <pc:spChg chg="mod">
          <ac:chgData name="Andre Maia Chagas" userId="" providerId="" clId="Web-{20EBCC7B-2373-49A1-A1E3-FC5F4CC135DF}" dt="2024-03-25T02:06:24.032" v="1874" actId="20577"/>
          <ac:spMkLst>
            <pc:docMk/>
            <pc:sldMk cId="3835555777" sldId="311"/>
            <ac:spMk id="3" creationId="{C4082C5F-59F6-4D8D-8CAA-7C009A3C3BF2}"/>
          </ac:spMkLst>
        </pc:spChg>
      </pc:sldChg>
      <pc:sldChg chg="del">
        <pc:chgData name="Andre Maia Chagas" userId="" providerId="" clId="Web-{20EBCC7B-2373-49A1-A1E3-FC5F4CC135DF}" dt="2024-03-24T09:41:20.444" v="106"/>
        <pc:sldMkLst>
          <pc:docMk/>
          <pc:sldMk cId="2251130344" sldId="312"/>
        </pc:sldMkLst>
      </pc:sldChg>
      <pc:sldChg chg="modSp mod modShow">
        <pc:chgData name="Andre Maia Chagas" userId="" providerId="" clId="Web-{20EBCC7B-2373-49A1-A1E3-FC5F4CC135DF}" dt="2024-03-25T01:39:42.068" v="1524"/>
        <pc:sldMkLst>
          <pc:docMk/>
          <pc:sldMk cId="3152535071" sldId="313"/>
        </pc:sldMkLst>
        <pc:spChg chg="mod">
          <ac:chgData name="Andre Maia Chagas" userId="" providerId="" clId="Web-{20EBCC7B-2373-49A1-A1E3-FC5F4CC135DF}" dt="2024-03-24T09:41:37.554" v="133" actId="20577"/>
          <ac:spMkLst>
            <pc:docMk/>
            <pc:sldMk cId="3152535071" sldId="313"/>
            <ac:spMk id="4" creationId="{CA0C2845-3B4D-F869-9C8F-F1644040EAE5}"/>
          </ac:spMkLst>
        </pc:spChg>
      </pc:sldChg>
      <pc:sldChg chg="modSp mod modShow">
        <pc:chgData name="Andre Maia Chagas" userId="" providerId="" clId="Web-{20EBCC7B-2373-49A1-A1E3-FC5F4CC135DF}" dt="2024-03-25T01:39:39.318" v="1523"/>
        <pc:sldMkLst>
          <pc:docMk/>
          <pc:sldMk cId="3743245538" sldId="314"/>
        </pc:sldMkLst>
        <pc:spChg chg="mod">
          <ac:chgData name="Andre Maia Chagas" userId="" providerId="" clId="Web-{20EBCC7B-2373-49A1-A1E3-FC5F4CC135DF}" dt="2024-03-24T09:41:26.616" v="119" actId="20577"/>
          <ac:spMkLst>
            <pc:docMk/>
            <pc:sldMk cId="3743245538" sldId="314"/>
            <ac:spMk id="4" creationId="{CA0C2845-3B4D-F869-9C8F-F1644040EAE5}"/>
          </ac:spMkLst>
        </pc:spChg>
      </pc:sldChg>
      <pc:sldChg chg="modSp">
        <pc:chgData name="Andre Maia Chagas" userId="" providerId="" clId="Web-{20EBCC7B-2373-49A1-A1E3-FC5F4CC135DF}" dt="2024-03-25T00:03:20.587" v="696" actId="20577"/>
        <pc:sldMkLst>
          <pc:docMk/>
          <pc:sldMk cId="3647193965" sldId="315"/>
        </pc:sldMkLst>
        <pc:spChg chg="mod">
          <ac:chgData name="Andre Maia Chagas" userId="" providerId="" clId="Web-{20EBCC7B-2373-49A1-A1E3-FC5F4CC135DF}" dt="2024-03-25T00:03:20.587" v="696" actId="20577"/>
          <ac:spMkLst>
            <pc:docMk/>
            <pc:sldMk cId="3647193965" sldId="315"/>
            <ac:spMk id="2" creationId="{70041D19-0E9E-9754-5584-35B5FD342DE3}"/>
          </ac:spMkLst>
        </pc:spChg>
        <pc:spChg chg="mod">
          <ac:chgData name="Andre Maia Chagas" userId="" providerId="" clId="Web-{20EBCC7B-2373-49A1-A1E3-FC5F4CC135DF}" dt="2024-03-24T23:54:50.757" v="626" actId="20577"/>
          <ac:spMkLst>
            <pc:docMk/>
            <pc:sldMk cId="3647193965" sldId="315"/>
            <ac:spMk id="3" creationId="{0E16A66F-A88A-B1D9-DC9B-5950243F6B85}"/>
          </ac:spMkLst>
        </pc:spChg>
      </pc:sldChg>
      <pc:sldChg chg="addSp delSp modSp new del mod ord modClrScheme chgLayout">
        <pc:chgData name="Andre Maia Chagas" userId="" providerId="" clId="Web-{20EBCC7B-2373-49A1-A1E3-FC5F4CC135DF}" dt="2024-03-25T01:23:49.627" v="1388"/>
        <pc:sldMkLst>
          <pc:docMk/>
          <pc:sldMk cId="2242830948" sldId="316"/>
        </pc:sldMkLst>
        <pc:spChg chg="del">
          <ac:chgData name="Andre Maia Chagas" userId="" providerId="" clId="Web-{20EBCC7B-2373-49A1-A1E3-FC5F4CC135DF}" dt="2024-03-24T09:44:32.921" v="286"/>
          <ac:spMkLst>
            <pc:docMk/>
            <pc:sldMk cId="2242830948" sldId="316"/>
            <ac:spMk id="2" creationId="{4D5BA4BD-E0A1-1B6C-4B6A-CFF2AE098895}"/>
          </ac:spMkLst>
        </pc:spChg>
        <pc:spChg chg="del mod ord">
          <ac:chgData name="Andre Maia Chagas" userId="" providerId="" clId="Web-{20EBCC7B-2373-49A1-A1E3-FC5F4CC135DF}" dt="2024-03-25T01:20:21.949" v="1360"/>
          <ac:spMkLst>
            <pc:docMk/>
            <pc:sldMk cId="2242830948" sldId="316"/>
            <ac:spMk id="3" creationId="{9F267F8B-9E43-3DA6-9297-DDDAB46405F8}"/>
          </ac:spMkLst>
        </pc:spChg>
        <pc:spChg chg="mod ord">
          <ac:chgData name="Andre Maia Chagas" userId="" providerId="" clId="Web-{20EBCC7B-2373-49A1-A1E3-FC5F4CC135DF}" dt="2024-03-25T01:23:36.205" v="1386"/>
          <ac:spMkLst>
            <pc:docMk/>
            <pc:sldMk cId="2242830948" sldId="316"/>
            <ac:spMk id="4" creationId="{6D021DDF-3619-A04B-A939-9D1185F2F625}"/>
          </ac:spMkLst>
        </pc:spChg>
        <pc:spChg chg="add mod ord">
          <ac:chgData name="Andre Maia Chagas" userId="" providerId="" clId="Web-{20EBCC7B-2373-49A1-A1E3-FC5F4CC135DF}" dt="2024-03-25T01:23:36.205" v="1386"/>
          <ac:spMkLst>
            <pc:docMk/>
            <pc:sldMk cId="2242830948" sldId="316"/>
            <ac:spMk id="5" creationId="{33619E0A-5A0F-9423-4A51-95E0EC0F3294}"/>
          </ac:spMkLst>
        </pc:spChg>
      </pc:sldChg>
      <pc:sldChg chg="modSp add ord">
        <pc:chgData name="Andre Maia Chagas" userId="" providerId="" clId="Web-{20EBCC7B-2373-49A1-A1E3-FC5F4CC135DF}" dt="2024-03-24T23:24:48.093" v="553" actId="20577"/>
        <pc:sldMkLst>
          <pc:docMk/>
          <pc:sldMk cId="3069249968" sldId="317"/>
        </pc:sldMkLst>
        <pc:spChg chg="mod">
          <ac:chgData name="Andre Maia Chagas" userId="" providerId="" clId="Web-{20EBCC7B-2373-49A1-A1E3-FC5F4CC135DF}" dt="2024-03-24T23:24:48.093" v="553" actId="20577"/>
          <ac:spMkLst>
            <pc:docMk/>
            <pc:sldMk cId="3069249968" sldId="317"/>
            <ac:spMk id="3" creationId="{189E852D-FB6D-8B48-D579-FB7D1120F0AA}"/>
          </ac:spMkLst>
        </pc:spChg>
        <pc:spChg chg="mod">
          <ac:chgData name="Andre Maia Chagas" userId="" providerId="" clId="Web-{20EBCC7B-2373-49A1-A1E3-FC5F4CC135DF}" dt="2024-03-24T23:24:06.635" v="514" actId="20577"/>
          <ac:spMkLst>
            <pc:docMk/>
            <pc:sldMk cId="3069249968" sldId="317"/>
            <ac:spMk id="4" creationId="{324C624C-078C-A950-1470-32052F5D38BF}"/>
          </ac:spMkLst>
        </pc:spChg>
      </pc:sldChg>
      <pc:sldChg chg="addSp delSp modSp new mod ord modClrScheme chgLayout">
        <pc:chgData name="Andre Maia Chagas" userId="" providerId="" clId="Web-{20EBCC7B-2373-49A1-A1E3-FC5F4CC135DF}" dt="2024-03-25T00:01:37.834" v="641"/>
        <pc:sldMkLst>
          <pc:docMk/>
          <pc:sldMk cId="184578487" sldId="318"/>
        </pc:sldMkLst>
        <pc:spChg chg="del">
          <ac:chgData name="Andre Maia Chagas" userId="" providerId="" clId="Web-{20EBCC7B-2373-49A1-A1E3-FC5F4CC135DF}" dt="2024-03-25T00:00:52.349" v="629"/>
          <ac:spMkLst>
            <pc:docMk/>
            <pc:sldMk cId="184578487" sldId="318"/>
            <ac:spMk id="2" creationId="{5DE4DF6C-3AB2-228D-F71F-BDF0FA9C279A}"/>
          </ac:spMkLst>
        </pc:spChg>
        <pc:spChg chg="del">
          <ac:chgData name="Andre Maia Chagas" userId="" providerId="" clId="Web-{20EBCC7B-2373-49A1-A1E3-FC5F4CC135DF}" dt="2024-03-25T00:00:52.349" v="629"/>
          <ac:spMkLst>
            <pc:docMk/>
            <pc:sldMk cId="184578487" sldId="318"/>
            <ac:spMk id="3" creationId="{9D670C10-FEDD-7E91-56DD-2CCD1DA3E77F}"/>
          </ac:spMkLst>
        </pc:spChg>
        <pc:spChg chg="mod ord">
          <ac:chgData name="Andre Maia Chagas" userId="" providerId="" clId="Web-{20EBCC7B-2373-49A1-A1E3-FC5F4CC135DF}" dt="2024-03-25T00:01:14.271" v="640" actId="20577"/>
          <ac:spMkLst>
            <pc:docMk/>
            <pc:sldMk cId="184578487" sldId="318"/>
            <ac:spMk id="4" creationId="{9519CF8E-02AD-CF13-AFA8-0E257E719AA3}"/>
          </ac:spMkLst>
        </pc:spChg>
        <pc:spChg chg="add del mod ord">
          <ac:chgData name="Andre Maia Chagas" userId="" providerId="" clId="Web-{20EBCC7B-2373-49A1-A1E3-FC5F4CC135DF}" dt="2024-03-25T00:00:59.786" v="630"/>
          <ac:spMkLst>
            <pc:docMk/>
            <pc:sldMk cId="184578487" sldId="318"/>
            <ac:spMk id="6" creationId="{87E0FD96-4925-139F-6F53-E28140CB921F}"/>
          </ac:spMkLst>
        </pc:spChg>
        <pc:spChg chg="add del mod ord">
          <ac:chgData name="Andre Maia Chagas" userId="" providerId="" clId="Web-{20EBCC7B-2373-49A1-A1E3-FC5F4CC135DF}" dt="2024-03-25T00:01:37.834" v="641"/>
          <ac:spMkLst>
            <pc:docMk/>
            <pc:sldMk cId="184578487" sldId="318"/>
            <ac:spMk id="7" creationId="{2C242734-336D-CDAF-19CD-EF37A1104150}"/>
          </ac:spMkLst>
        </pc:spChg>
        <pc:picChg chg="add del mod">
          <ac:chgData name="Andre Maia Chagas" userId="" providerId="" clId="Web-{20EBCC7B-2373-49A1-A1E3-FC5F4CC135DF}" dt="2024-03-25T00:00:43.099" v="628"/>
          <ac:picMkLst>
            <pc:docMk/>
            <pc:sldMk cId="184578487" sldId="318"/>
            <ac:picMk id="5" creationId="{CC7C5AD3-947F-9EFC-CBB5-9943EC3A1DE7}"/>
          </ac:picMkLst>
        </pc:picChg>
        <pc:picChg chg="add mod ord">
          <ac:chgData name="Andre Maia Chagas" userId="" providerId="" clId="Web-{20EBCC7B-2373-49A1-A1E3-FC5F4CC135DF}" dt="2024-03-25T00:00:59.786" v="630"/>
          <ac:picMkLst>
            <pc:docMk/>
            <pc:sldMk cId="184578487" sldId="318"/>
            <ac:picMk id="8" creationId="{69908CB9-78DC-BF1D-E8DB-1D327D52089F}"/>
          </ac:picMkLst>
        </pc:picChg>
        <pc:picChg chg="add mod ord">
          <ac:chgData name="Andre Maia Chagas" userId="" providerId="" clId="Web-{20EBCC7B-2373-49A1-A1E3-FC5F4CC135DF}" dt="2024-03-25T00:01:37.834" v="641"/>
          <ac:picMkLst>
            <pc:docMk/>
            <pc:sldMk cId="184578487" sldId="318"/>
            <ac:picMk id="9" creationId="{6D5AB6D1-29C0-6315-A0D0-6A45C1A62618}"/>
          </ac:picMkLst>
        </pc:picChg>
      </pc:sldChg>
      <pc:sldChg chg="modSp add">
        <pc:chgData name="Andre Maia Chagas" userId="" providerId="" clId="Web-{20EBCC7B-2373-49A1-A1E3-FC5F4CC135DF}" dt="2024-03-25T01:33:01.117" v="1512" actId="20577"/>
        <pc:sldMkLst>
          <pc:docMk/>
          <pc:sldMk cId="3210504873" sldId="319"/>
        </pc:sldMkLst>
        <pc:spChg chg="mod">
          <ac:chgData name="Andre Maia Chagas" userId="" providerId="" clId="Web-{20EBCC7B-2373-49A1-A1E3-FC5F4CC135DF}" dt="2024-03-25T01:33:01.117" v="1512" actId="20577"/>
          <ac:spMkLst>
            <pc:docMk/>
            <pc:sldMk cId="3210504873" sldId="319"/>
            <ac:spMk id="4" creationId="{6FC7CA6B-DA07-3582-9B44-8198078B983C}"/>
          </ac:spMkLst>
        </pc:spChg>
      </pc:sldChg>
      <pc:sldChg chg="modSp add">
        <pc:chgData name="Andre Maia Chagas" userId="" providerId="" clId="Web-{20EBCC7B-2373-49A1-A1E3-FC5F4CC135DF}" dt="2024-03-25T01:33:19.758" v="1517" actId="20577"/>
        <pc:sldMkLst>
          <pc:docMk/>
          <pc:sldMk cId="2746337315" sldId="320"/>
        </pc:sldMkLst>
        <pc:spChg chg="mod">
          <ac:chgData name="Andre Maia Chagas" userId="" providerId="" clId="Web-{20EBCC7B-2373-49A1-A1E3-FC5F4CC135DF}" dt="2024-03-25T01:33:19.758" v="1517" actId="20577"/>
          <ac:spMkLst>
            <pc:docMk/>
            <pc:sldMk cId="2746337315" sldId="320"/>
            <ac:spMk id="4" creationId="{6FC7CA6B-DA07-3582-9B44-8198078B983C}"/>
          </ac:spMkLst>
        </pc:spChg>
      </pc:sldChg>
      <pc:sldChg chg="addSp delSp modSp new mod modClrScheme chgLayout">
        <pc:chgData name="Andre Maia Chagas" userId="" providerId="" clId="Web-{20EBCC7B-2373-49A1-A1E3-FC5F4CC135DF}" dt="2024-03-25T01:27:06.058" v="1498" actId="20577"/>
        <pc:sldMkLst>
          <pc:docMk/>
          <pc:sldMk cId="618641783" sldId="321"/>
        </pc:sldMkLst>
        <pc:spChg chg="mod ord">
          <ac:chgData name="Andre Maia Chagas" userId="" providerId="" clId="Web-{20EBCC7B-2373-49A1-A1E3-FC5F4CC135DF}" dt="2024-03-25T01:25:17.771" v="1460" actId="20577"/>
          <ac:spMkLst>
            <pc:docMk/>
            <pc:sldMk cId="618641783" sldId="321"/>
            <ac:spMk id="2" creationId="{5BEA8CCF-00AF-EDF7-31C7-C947E4EB0113}"/>
          </ac:spMkLst>
        </pc:spChg>
        <pc:spChg chg="add del mod ord">
          <ac:chgData name="Andre Maia Chagas" userId="" providerId="" clId="Web-{20EBCC7B-2373-49A1-A1E3-FC5F4CC135DF}" dt="2024-03-25T00:46:00.718" v="840"/>
          <ac:spMkLst>
            <pc:docMk/>
            <pc:sldMk cId="618641783" sldId="321"/>
            <ac:spMk id="3" creationId="{C54C680D-D6A6-7C9F-5DD6-09A6234022A4}"/>
          </ac:spMkLst>
        </pc:spChg>
        <pc:spChg chg="add mod ord">
          <ac:chgData name="Andre Maia Chagas" userId="" providerId="" clId="Web-{20EBCC7B-2373-49A1-A1E3-FC5F4CC135DF}" dt="2024-03-25T01:27:06.058" v="1498" actId="20577"/>
          <ac:spMkLst>
            <pc:docMk/>
            <pc:sldMk cId="618641783" sldId="321"/>
            <ac:spMk id="4" creationId="{0EA38739-FA21-F4C9-67FF-66EED1B01649}"/>
          </ac:spMkLst>
        </pc:spChg>
        <pc:spChg chg="add del mod">
          <ac:chgData name="Andre Maia Chagas" userId="" providerId="" clId="Web-{20EBCC7B-2373-49A1-A1E3-FC5F4CC135DF}" dt="2024-03-25T01:26:05.648" v="1461"/>
          <ac:spMkLst>
            <pc:docMk/>
            <pc:sldMk cId="618641783" sldId="321"/>
            <ac:spMk id="7" creationId="{0EE17654-C4B6-93D8-9747-C768C73BC9B5}"/>
          </ac:spMkLst>
        </pc:spChg>
        <pc:picChg chg="add del mod ord">
          <ac:chgData name="Andre Maia Chagas" userId="" providerId="" clId="Web-{20EBCC7B-2373-49A1-A1E3-FC5F4CC135DF}" dt="2024-03-25T00:18:49.267" v="838"/>
          <ac:picMkLst>
            <pc:docMk/>
            <pc:sldMk cId="618641783" sldId="321"/>
            <ac:picMk id="4" creationId="{E811707F-9BD8-7554-2AF7-8E38D892AEFB}"/>
          </ac:picMkLst>
        </pc:picChg>
        <pc:picChg chg="add del mod ord">
          <ac:chgData name="Andre Maia Chagas" userId="" providerId="" clId="Web-{20EBCC7B-2373-49A1-A1E3-FC5F4CC135DF}" dt="2024-03-25T01:01:41.267" v="843"/>
          <ac:picMkLst>
            <pc:docMk/>
            <pc:sldMk cId="618641783" sldId="321"/>
            <ac:picMk id="5" creationId="{26C13287-46D3-1C65-27DE-D6EC292665CA}"/>
          </ac:picMkLst>
        </pc:picChg>
        <pc:picChg chg="add mod ord">
          <ac:chgData name="Andre Maia Chagas" userId="" providerId="" clId="Web-{20EBCC7B-2373-49A1-A1E3-FC5F4CC135DF}" dt="2024-03-25T01:26:38.854" v="1467" actId="1076"/>
          <ac:picMkLst>
            <pc:docMk/>
            <pc:sldMk cId="618641783" sldId="321"/>
            <ac:picMk id="8" creationId="{5455839F-B298-6425-5B20-79923D4CD723}"/>
          </ac:picMkLst>
        </pc:picChg>
      </pc:sldChg>
      <pc:sldChg chg="modSp new add del mod modClrScheme chgLayout">
        <pc:chgData name="Andre Maia Chagas" userId="" providerId="" clId="Web-{20EBCC7B-2373-49A1-A1E3-FC5F4CC135DF}" dt="2024-03-25T01:24:11.472" v="1408" actId="20577"/>
        <pc:sldMkLst>
          <pc:docMk/>
          <pc:sldMk cId="3151631160" sldId="322"/>
        </pc:sldMkLst>
        <pc:spChg chg="mod ord">
          <ac:chgData name="Andre Maia Chagas" userId="" providerId="" clId="Web-{20EBCC7B-2373-49A1-A1E3-FC5F4CC135DF}" dt="2024-03-25T01:23:45.784" v="1387"/>
          <ac:spMkLst>
            <pc:docMk/>
            <pc:sldMk cId="3151631160" sldId="322"/>
            <ac:spMk id="2" creationId="{F45FA4A5-E47F-91CE-CB5F-665ED529DC60}"/>
          </ac:spMkLst>
        </pc:spChg>
        <pc:spChg chg="mod ord">
          <ac:chgData name="Andre Maia Chagas" userId="" providerId="" clId="Web-{20EBCC7B-2373-49A1-A1E3-FC5F4CC135DF}" dt="2024-03-25T01:24:11.472" v="1408" actId="20577"/>
          <ac:spMkLst>
            <pc:docMk/>
            <pc:sldMk cId="3151631160" sldId="322"/>
            <ac:spMk id="3" creationId="{E359F80C-9AB2-1310-AD3B-DE0B00C72AB9}"/>
          </ac:spMkLst>
        </pc:spChg>
      </pc:sldChg>
      <pc:sldChg chg="modSp new del ord">
        <pc:chgData name="Andre Maia Chagas" userId="" providerId="" clId="Web-{20EBCC7B-2373-49A1-A1E3-FC5F4CC135DF}" dt="2024-03-25T01:24:53.817" v="1430"/>
        <pc:sldMkLst>
          <pc:docMk/>
          <pc:sldMk cId="994235263" sldId="323"/>
        </pc:sldMkLst>
        <pc:spChg chg="mod">
          <ac:chgData name="Andre Maia Chagas" userId="" providerId="" clId="Web-{20EBCC7B-2373-49A1-A1E3-FC5F4CC135DF}" dt="2024-03-25T01:24:36.238" v="1428" actId="20577"/>
          <ac:spMkLst>
            <pc:docMk/>
            <pc:sldMk cId="994235263" sldId="323"/>
            <ac:spMk id="2" creationId="{AC44A8FC-9B75-69F4-F2EC-AA61C940FF1B}"/>
          </ac:spMkLst>
        </pc:spChg>
      </pc:sldChg>
      <pc:sldChg chg="addSp modSp new">
        <pc:chgData name="Andre Maia Chagas" userId="" providerId="" clId="Web-{20EBCC7B-2373-49A1-A1E3-FC5F4CC135DF}" dt="2024-03-25T01:41:53.089" v="1572" actId="20577"/>
        <pc:sldMkLst>
          <pc:docMk/>
          <pc:sldMk cId="3552665939" sldId="323"/>
        </pc:sldMkLst>
        <pc:spChg chg="mod">
          <ac:chgData name="Andre Maia Chagas" userId="" providerId="" clId="Web-{20EBCC7B-2373-49A1-A1E3-FC5F4CC135DF}" dt="2024-03-25T01:41:53.089" v="1572" actId="20577"/>
          <ac:spMkLst>
            <pc:docMk/>
            <pc:sldMk cId="3552665939" sldId="323"/>
            <ac:spMk id="3" creationId="{59C19662-3815-8D1F-02A4-1D6C703C8CE1}"/>
          </ac:spMkLst>
        </pc:spChg>
        <pc:spChg chg="mod">
          <ac:chgData name="Andre Maia Chagas" userId="" providerId="" clId="Web-{20EBCC7B-2373-49A1-A1E3-FC5F4CC135DF}" dt="2024-03-25T01:40:18.742" v="1535" actId="20577"/>
          <ac:spMkLst>
            <pc:docMk/>
            <pc:sldMk cId="3552665939" sldId="323"/>
            <ac:spMk id="4" creationId="{E80F608B-EECE-96D7-356B-DB10C27B291F}"/>
          </ac:spMkLst>
        </pc:spChg>
        <pc:spChg chg="add">
          <ac:chgData name="Andre Maia Chagas" userId="" providerId="" clId="Web-{20EBCC7B-2373-49A1-A1E3-FC5F4CC135DF}" dt="2024-03-25T01:40:20.882" v="1536"/>
          <ac:spMkLst>
            <pc:docMk/>
            <pc:sldMk cId="3552665939" sldId="323"/>
            <ac:spMk id="7" creationId="{3625416B-2DC9-8FA5-0BED-EDBB3219AEB4}"/>
          </ac:spMkLst>
        </pc:spChg>
        <pc:grpChg chg="add mod">
          <ac:chgData name="Andre Maia Chagas" userId="" providerId="" clId="Web-{20EBCC7B-2373-49A1-A1E3-FC5F4CC135DF}" dt="2024-03-25T01:40:44.102" v="1542" actId="1076"/>
          <ac:grpSpMkLst>
            <pc:docMk/>
            <pc:sldMk cId="3552665939" sldId="323"/>
            <ac:grpSpMk id="5" creationId="{D45F2B73-761F-A1CC-FF4F-F48616338C0B}"/>
          </ac:grpSpMkLst>
        </pc:grpChg>
        <pc:picChg chg="add">
          <ac:chgData name="Andre Maia Chagas" userId="" providerId="" clId="Web-{20EBCC7B-2373-49A1-A1E3-FC5F4CC135DF}" dt="2024-03-25T01:40:20.882" v="1536"/>
          <ac:picMkLst>
            <pc:docMk/>
            <pc:sldMk cId="3552665939" sldId="323"/>
            <ac:picMk id="6" creationId="{EFBA6B1D-9FBE-7222-A035-107797414378}"/>
          </ac:picMkLst>
        </pc:picChg>
      </pc:sldChg>
      <pc:sldChg chg="addSp delSp modSp new">
        <pc:chgData name="Andre Maia Chagas" userId="" providerId="" clId="Web-{20EBCC7B-2373-49A1-A1E3-FC5F4CC135DF}" dt="2024-03-25T01:45:10.720" v="1626" actId="1076"/>
        <pc:sldMkLst>
          <pc:docMk/>
          <pc:sldMk cId="2108142095" sldId="324"/>
        </pc:sldMkLst>
        <pc:spChg chg="add del">
          <ac:chgData name="Andre Maia Chagas" userId="" providerId="" clId="Web-{20EBCC7B-2373-49A1-A1E3-FC5F4CC135DF}" dt="2024-03-25T01:42:54.075" v="1590"/>
          <ac:spMkLst>
            <pc:docMk/>
            <pc:sldMk cId="2108142095" sldId="324"/>
            <ac:spMk id="2" creationId="{DC49A65F-7185-0636-6C4D-9AC30CF80BD1}"/>
          </ac:spMkLst>
        </pc:spChg>
        <pc:spChg chg="mod">
          <ac:chgData name="Andre Maia Chagas" userId="" providerId="" clId="Web-{20EBCC7B-2373-49A1-A1E3-FC5F4CC135DF}" dt="2024-03-25T01:44:50.517" v="1622" actId="20577"/>
          <ac:spMkLst>
            <pc:docMk/>
            <pc:sldMk cId="2108142095" sldId="324"/>
            <ac:spMk id="4" creationId="{A7CBFC5B-312E-5F80-1B92-953017EB280A}"/>
          </ac:spMkLst>
        </pc:spChg>
        <pc:picChg chg="add del mod ord">
          <ac:chgData name="Andre Maia Chagas" userId="" providerId="" clId="Web-{20EBCC7B-2373-49A1-A1E3-FC5F4CC135DF}" dt="2024-03-25T01:42:50.575" v="1589"/>
          <ac:picMkLst>
            <pc:docMk/>
            <pc:sldMk cId="2108142095" sldId="324"/>
            <ac:picMk id="5" creationId="{26B8E7F5-AA5E-FA18-49F8-6E8506B5E6B7}"/>
          </ac:picMkLst>
        </pc:picChg>
        <pc:picChg chg="add mod ord modCrop">
          <ac:chgData name="Andre Maia Chagas" userId="" providerId="" clId="Web-{20EBCC7B-2373-49A1-A1E3-FC5F4CC135DF}" dt="2024-03-25T01:44:29.047" v="1602" actId="1076"/>
          <ac:picMkLst>
            <pc:docMk/>
            <pc:sldMk cId="2108142095" sldId="324"/>
            <ac:picMk id="6" creationId="{D16FD1C8-4794-F49A-5934-0381941C8D68}"/>
          </ac:picMkLst>
        </pc:picChg>
        <pc:picChg chg="add mod">
          <ac:chgData name="Andre Maia Chagas" userId="" providerId="" clId="Web-{20EBCC7B-2373-49A1-A1E3-FC5F4CC135DF}" dt="2024-03-25T01:45:10.720" v="1626" actId="1076"/>
          <ac:picMkLst>
            <pc:docMk/>
            <pc:sldMk cId="2108142095" sldId="324"/>
            <ac:picMk id="7" creationId="{6FF419E8-8D01-6F63-86F7-EAEE3D17BFD1}"/>
          </ac:picMkLst>
        </pc:picChg>
      </pc:sldChg>
      <pc:sldChg chg="addSp delSp modSp add replId">
        <pc:chgData name="Andre Maia Chagas" userId="" providerId="" clId="Web-{20EBCC7B-2373-49A1-A1E3-FC5F4CC135DF}" dt="2024-03-25T02:08:42.724" v="2001" actId="20577"/>
        <pc:sldMkLst>
          <pc:docMk/>
          <pc:sldMk cId="1033052864" sldId="325"/>
        </pc:sldMkLst>
        <pc:spChg chg="mod">
          <ac:chgData name="Andre Maia Chagas" userId="" providerId="" clId="Web-{20EBCC7B-2373-49A1-A1E3-FC5F4CC135DF}" dt="2024-03-25T02:08:25.645" v="1994" actId="1076"/>
          <ac:spMkLst>
            <pc:docMk/>
            <pc:sldMk cId="1033052864" sldId="325"/>
            <ac:spMk id="2" creationId="{37FF82C4-3BBA-D27B-FF18-98165946B8B3}"/>
          </ac:spMkLst>
        </pc:spChg>
        <pc:spChg chg="mod">
          <ac:chgData name="Andre Maia Chagas" userId="" providerId="" clId="Web-{20EBCC7B-2373-49A1-A1E3-FC5F4CC135DF}" dt="2024-03-25T02:08:42.724" v="2001" actId="20577"/>
          <ac:spMkLst>
            <pc:docMk/>
            <pc:sldMk cId="1033052864" sldId="325"/>
            <ac:spMk id="3" creationId="{B88BD828-62A1-F427-E93E-089DA3F36023}"/>
          </ac:spMkLst>
        </pc:spChg>
        <pc:spChg chg="add del mod">
          <ac:chgData name="Andre Maia Chagas" userId="" providerId="" clId="Web-{20EBCC7B-2373-49A1-A1E3-FC5F4CC135DF}" dt="2024-03-25T02:07:11.158" v="1880"/>
          <ac:spMkLst>
            <pc:docMk/>
            <pc:sldMk cId="1033052864" sldId="325"/>
            <ac:spMk id="8" creationId="{3307B534-6C84-5952-FB43-0C1FB8E8D92A}"/>
          </ac:spMkLst>
        </pc:spChg>
        <pc:picChg chg="del">
          <ac:chgData name="Andre Maia Chagas" userId="" providerId="" clId="Web-{20EBCC7B-2373-49A1-A1E3-FC5F4CC135DF}" dt="2024-03-25T02:06:54.580" v="1876"/>
          <ac:picMkLst>
            <pc:docMk/>
            <pc:sldMk cId="1033052864" sldId="325"/>
            <ac:picMk id="5" creationId="{5E756C51-D56E-15CA-25FF-D8B4C25C3294}"/>
          </ac:picMkLst>
        </pc:picChg>
        <pc:picChg chg="mod">
          <ac:chgData name="Andre Maia Chagas" userId="" providerId="" clId="Web-{20EBCC7B-2373-49A1-A1E3-FC5F4CC135DF}" dt="2024-03-25T02:07:14.127" v="1881" actId="14100"/>
          <ac:picMkLst>
            <pc:docMk/>
            <pc:sldMk cId="1033052864" sldId="325"/>
            <ac:picMk id="6" creationId="{97EE6088-7B8E-3BAD-72A0-6BDB75BF38EA}"/>
          </ac:picMkLst>
        </pc:picChg>
        <pc:picChg chg="del">
          <ac:chgData name="Andre Maia Chagas" userId="" providerId="" clId="Web-{20EBCC7B-2373-49A1-A1E3-FC5F4CC135DF}" dt="2024-03-25T02:06:58.845" v="1878"/>
          <ac:picMkLst>
            <pc:docMk/>
            <pc:sldMk cId="1033052864" sldId="325"/>
            <ac:picMk id="7" creationId="{B1A765D3-1C38-5A38-97E5-685A9536A34B}"/>
          </ac:picMkLst>
        </pc:picChg>
        <pc:picChg chg="del">
          <ac:chgData name="Andre Maia Chagas" userId="" providerId="" clId="Web-{20EBCC7B-2373-49A1-A1E3-FC5F4CC135DF}" dt="2024-03-25T02:06:55.658" v="1877"/>
          <ac:picMkLst>
            <pc:docMk/>
            <pc:sldMk cId="1033052864" sldId="325"/>
            <ac:picMk id="9" creationId="{0B0FD888-3293-EB62-5965-44761D7386D5}"/>
          </ac:picMkLst>
        </pc:picChg>
      </pc:sldChg>
      <pc:sldChg chg="delSp modSp add mod replId modClrScheme chgLayout">
        <pc:chgData name="Andre Maia Chagas" userId="" providerId="" clId="Web-{20EBCC7B-2373-49A1-A1E3-FC5F4CC135DF}" dt="2024-03-25T02:12:58.248" v="2322" actId="20577"/>
        <pc:sldMkLst>
          <pc:docMk/>
          <pc:sldMk cId="46516133" sldId="326"/>
        </pc:sldMkLst>
        <pc:spChg chg="mod ord">
          <ac:chgData name="Andre Maia Chagas" userId="" providerId="" clId="Web-{20EBCC7B-2373-49A1-A1E3-FC5F4CC135DF}" dt="2024-03-25T02:09:35.945" v="2004"/>
          <ac:spMkLst>
            <pc:docMk/>
            <pc:sldMk cId="46516133" sldId="326"/>
            <ac:spMk id="2" creationId="{37FF82C4-3BBA-D27B-FF18-98165946B8B3}"/>
          </ac:spMkLst>
        </pc:spChg>
        <pc:spChg chg="mod ord">
          <ac:chgData name="Andre Maia Chagas" userId="" providerId="" clId="Web-{20EBCC7B-2373-49A1-A1E3-FC5F4CC135DF}" dt="2024-03-25T02:12:58.248" v="2322" actId="20577"/>
          <ac:spMkLst>
            <pc:docMk/>
            <pc:sldMk cId="46516133" sldId="326"/>
            <ac:spMk id="3" creationId="{B88BD828-62A1-F427-E93E-089DA3F36023}"/>
          </ac:spMkLst>
        </pc:spChg>
        <pc:spChg chg="mod">
          <ac:chgData name="Andre Maia Chagas" userId="" providerId="" clId="Web-{20EBCC7B-2373-49A1-A1E3-FC5F4CC135DF}" dt="2024-03-25T02:09:43.210" v="2005" actId="1076"/>
          <ac:spMkLst>
            <pc:docMk/>
            <pc:sldMk cId="46516133" sldId="326"/>
            <ac:spMk id="13" creationId="{01E3B532-C458-31DF-D03F-4BA38B767F51}"/>
          </ac:spMkLst>
        </pc:spChg>
        <pc:grpChg chg="del">
          <ac:chgData name="Andre Maia Chagas" userId="" providerId="" clId="Web-{20EBCC7B-2373-49A1-A1E3-FC5F4CC135DF}" dt="2024-03-25T02:09:08.209" v="2003"/>
          <ac:grpSpMkLst>
            <pc:docMk/>
            <pc:sldMk cId="46516133" sldId="326"/>
            <ac:grpSpMk id="5" creationId="{AB36C0C6-7F3E-C794-BA2A-2A1C1B67D7C5}"/>
          </ac:grpSpMkLst>
        </pc:grpChg>
        <pc:picChg chg="mod ord">
          <ac:chgData name="Andre Maia Chagas" userId="" providerId="" clId="Web-{20EBCC7B-2373-49A1-A1E3-FC5F4CC135DF}" dt="2024-03-25T02:09:35.945" v="2004"/>
          <ac:picMkLst>
            <pc:docMk/>
            <pc:sldMk cId="46516133" sldId="326"/>
            <ac:picMk id="12" creationId="{03DADC0C-ED18-1831-8271-4D0D5C86EDD6}"/>
          </ac:picMkLst>
        </pc:picChg>
      </pc:sldChg>
    </pc:docChg>
  </pc:docChgLst>
  <pc:docChgLst>
    <pc:chgData name="Andre Maia Chagas" clId="Web-{8C09A7EF-1D48-49DC-9CE1-973AA7108EE8}"/>
    <pc:docChg chg="addSld delSld modSld sldOrd">
      <pc:chgData name="Andre Maia Chagas" userId="" providerId="" clId="Web-{8C09A7EF-1D48-49DC-9CE1-973AA7108EE8}" dt="2023-10-02T00:29:12.600" v="374"/>
      <pc:docMkLst>
        <pc:docMk/>
      </pc:docMkLst>
      <pc:sldChg chg="modSp">
        <pc:chgData name="Andre Maia Chagas" userId="" providerId="" clId="Web-{8C09A7EF-1D48-49DC-9CE1-973AA7108EE8}" dt="2023-10-02T00:05:11.622" v="171" actId="20577"/>
        <pc:sldMkLst>
          <pc:docMk/>
          <pc:sldMk cId="2207608067" sldId="258"/>
        </pc:sldMkLst>
        <pc:spChg chg="mod">
          <ac:chgData name="Andre Maia Chagas" userId="" providerId="" clId="Web-{8C09A7EF-1D48-49DC-9CE1-973AA7108EE8}" dt="2023-10-02T00:05:11.622" v="171" actId="20577"/>
          <ac:spMkLst>
            <pc:docMk/>
            <pc:sldMk cId="2207608067" sldId="258"/>
            <ac:spMk id="2" creationId="{73552F55-8078-0CD5-6BB5-1DC9CB9184E7}"/>
          </ac:spMkLst>
        </pc:spChg>
      </pc:sldChg>
      <pc:sldChg chg="modSp">
        <pc:chgData name="Andre Maia Chagas" userId="" providerId="" clId="Web-{8C09A7EF-1D48-49DC-9CE1-973AA7108EE8}" dt="2023-10-01T20:40:21.011" v="1" actId="20577"/>
        <pc:sldMkLst>
          <pc:docMk/>
          <pc:sldMk cId="2756696915" sldId="264"/>
        </pc:sldMkLst>
        <pc:spChg chg="mod">
          <ac:chgData name="Andre Maia Chagas" userId="" providerId="" clId="Web-{8C09A7EF-1D48-49DC-9CE1-973AA7108EE8}" dt="2023-10-01T20:40:21.011" v="1" actId="20577"/>
          <ac:spMkLst>
            <pc:docMk/>
            <pc:sldMk cId="2756696915" sldId="264"/>
            <ac:spMk id="4" creationId="{CDCE3693-6A51-4A21-8A1B-1EC4523EB8C8}"/>
          </ac:spMkLst>
        </pc:spChg>
      </pc:sldChg>
      <pc:sldChg chg="addSp delSp modSp">
        <pc:chgData name="Andre Maia Chagas" userId="" providerId="" clId="Web-{8C09A7EF-1D48-49DC-9CE1-973AA7108EE8}" dt="2023-10-01T21:05:05.670" v="81" actId="1076"/>
        <pc:sldMkLst>
          <pc:docMk/>
          <pc:sldMk cId="3321518949" sldId="266"/>
        </pc:sldMkLst>
        <pc:spChg chg="mod">
          <ac:chgData name="Andre Maia Chagas" userId="" providerId="" clId="Web-{8C09A7EF-1D48-49DC-9CE1-973AA7108EE8}" dt="2023-10-01T21:05:01.514" v="80" actId="20577"/>
          <ac:spMkLst>
            <pc:docMk/>
            <pc:sldMk cId="3321518949" sldId="266"/>
            <ac:spMk id="3" creationId="{C3743544-83EF-DD61-8E9B-BF6C9BF4C740}"/>
          </ac:spMkLst>
        </pc:spChg>
        <pc:picChg chg="add mod">
          <ac:chgData name="Andre Maia Chagas" userId="" providerId="" clId="Web-{8C09A7EF-1D48-49DC-9CE1-973AA7108EE8}" dt="2023-10-01T21:05:05.670" v="81" actId="1076"/>
          <ac:picMkLst>
            <pc:docMk/>
            <pc:sldMk cId="3321518949" sldId="266"/>
            <ac:picMk id="2" creationId="{7E264722-173D-4FE9-684F-064DF556F41A}"/>
          </ac:picMkLst>
        </pc:picChg>
        <pc:picChg chg="del">
          <ac:chgData name="Andre Maia Chagas" userId="" providerId="" clId="Web-{8C09A7EF-1D48-49DC-9CE1-973AA7108EE8}" dt="2023-10-01T21:04:20.417" v="66"/>
          <ac:picMkLst>
            <pc:docMk/>
            <pc:sldMk cId="3321518949" sldId="266"/>
            <ac:picMk id="5" creationId="{25FB88FA-A783-C8F8-4F9E-AF87855D31CB}"/>
          </ac:picMkLst>
        </pc:picChg>
        <pc:picChg chg="del">
          <ac:chgData name="Andre Maia Chagas" userId="" providerId="" clId="Web-{8C09A7EF-1D48-49DC-9CE1-973AA7108EE8}" dt="2023-10-01T21:04:30.074" v="67"/>
          <ac:picMkLst>
            <pc:docMk/>
            <pc:sldMk cId="3321518949" sldId="266"/>
            <ac:picMk id="6" creationId="{D5EFCC23-0F22-FECD-6221-5C9F03554006}"/>
          </ac:picMkLst>
        </pc:picChg>
      </pc:sldChg>
      <pc:sldChg chg="addSp modSp">
        <pc:chgData name="Andre Maia Chagas" userId="" providerId="" clId="Web-{8C09A7EF-1D48-49DC-9CE1-973AA7108EE8}" dt="2023-10-01T20:55:34.792" v="62" actId="1076"/>
        <pc:sldMkLst>
          <pc:docMk/>
          <pc:sldMk cId="4224025712" sldId="267"/>
        </pc:sldMkLst>
        <pc:spChg chg="mod">
          <ac:chgData name="Andre Maia Chagas" userId="" providerId="" clId="Web-{8C09A7EF-1D48-49DC-9CE1-973AA7108EE8}" dt="2023-10-01T20:55:34.792" v="62" actId="1076"/>
          <ac:spMkLst>
            <pc:docMk/>
            <pc:sldMk cId="4224025712" sldId="267"/>
            <ac:spMk id="2" creationId="{37328A9A-74CD-A637-26A0-8D8A01B9418A}"/>
          </ac:spMkLst>
        </pc:spChg>
        <pc:picChg chg="add mod">
          <ac:chgData name="Andre Maia Chagas" userId="" providerId="" clId="Web-{8C09A7EF-1D48-49DC-9CE1-973AA7108EE8}" dt="2023-10-01T20:45:57.750" v="22" actId="1076"/>
          <ac:picMkLst>
            <pc:docMk/>
            <pc:sldMk cId="4224025712" sldId="267"/>
            <ac:picMk id="4" creationId="{D144BDC1-92AC-922F-4466-37D185E6F28F}"/>
          </ac:picMkLst>
        </pc:picChg>
        <pc:picChg chg="add mod">
          <ac:chgData name="Andre Maia Chagas" userId="" providerId="" clId="Web-{8C09A7EF-1D48-49DC-9CE1-973AA7108EE8}" dt="2023-10-01T20:49:54.740" v="26" actId="1076"/>
          <ac:picMkLst>
            <pc:docMk/>
            <pc:sldMk cId="4224025712" sldId="267"/>
            <ac:picMk id="5" creationId="{F3A8C053-FC6C-E037-95B4-055E1864A623}"/>
          </ac:picMkLst>
        </pc:picChg>
      </pc:sldChg>
      <pc:sldChg chg="addSp delSp modSp add replId">
        <pc:chgData name="Andre Maia Chagas" userId="" providerId="" clId="Web-{8C09A7EF-1D48-49DC-9CE1-973AA7108EE8}" dt="2023-10-01T20:57:55.238" v="65" actId="20577"/>
        <pc:sldMkLst>
          <pc:docMk/>
          <pc:sldMk cId="1343174347" sldId="269"/>
        </pc:sldMkLst>
        <pc:spChg chg="mod">
          <ac:chgData name="Andre Maia Chagas" userId="" providerId="" clId="Web-{8C09A7EF-1D48-49DC-9CE1-973AA7108EE8}" dt="2023-10-01T20:57:55.238" v="65" actId="20577"/>
          <ac:spMkLst>
            <pc:docMk/>
            <pc:sldMk cId="1343174347" sldId="269"/>
            <ac:spMk id="3" creationId="{C3743544-83EF-DD61-8E9B-BF6C9BF4C740}"/>
          </ac:spMkLst>
        </pc:spChg>
        <pc:spChg chg="mod">
          <ac:chgData name="Andre Maia Chagas" userId="" providerId="" clId="Web-{8C09A7EF-1D48-49DC-9CE1-973AA7108EE8}" dt="2023-10-01T20:40:45.513" v="3" actId="20577"/>
          <ac:spMkLst>
            <pc:docMk/>
            <pc:sldMk cId="1343174347" sldId="269"/>
            <ac:spMk id="4" creationId="{05FD2715-95B1-4262-ACB4-F95F2CDE75E7}"/>
          </ac:spMkLst>
        </pc:spChg>
        <pc:picChg chg="add del mod">
          <ac:chgData name="Andre Maia Chagas" userId="" providerId="" clId="Web-{8C09A7EF-1D48-49DC-9CE1-973AA7108EE8}" dt="2023-10-01T20:41:14.937" v="9"/>
          <ac:picMkLst>
            <pc:docMk/>
            <pc:sldMk cId="1343174347" sldId="269"/>
            <ac:picMk id="2" creationId="{1C6B0A60-3A60-2903-C283-3A7A7223D0D6}"/>
          </ac:picMkLst>
        </pc:picChg>
        <pc:picChg chg="del">
          <ac:chgData name="Andre Maia Chagas" userId="" providerId="" clId="Web-{8C09A7EF-1D48-49DC-9CE1-973AA7108EE8}" dt="2023-10-01T20:40:46.732" v="4"/>
          <ac:picMkLst>
            <pc:docMk/>
            <pc:sldMk cId="1343174347" sldId="269"/>
            <ac:picMk id="5" creationId="{25FB88FA-A783-C8F8-4F9E-AF87855D31CB}"/>
          </ac:picMkLst>
        </pc:picChg>
        <pc:picChg chg="del">
          <ac:chgData name="Andre Maia Chagas" userId="" providerId="" clId="Web-{8C09A7EF-1D48-49DC-9CE1-973AA7108EE8}" dt="2023-10-01T20:40:47.997" v="5"/>
          <ac:picMkLst>
            <pc:docMk/>
            <pc:sldMk cId="1343174347" sldId="269"/>
            <ac:picMk id="6" creationId="{D5EFCC23-0F22-FECD-6221-5C9F03554006}"/>
          </ac:picMkLst>
        </pc:picChg>
        <pc:picChg chg="add mod">
          <ac:chgData name="Andre Maia Chagas" userId="" providerId="" clId="Web-{8C09A7EF-1D48-49DC-9CE1-973AA7108EE8}" dt="2023-10-01T20:41:44.845" v="16" actId="1076"/>
          <ac:picMkLst>
            <pc:docMk/>
            <pc:sldMk cId="1343174347" sldId="269"/>
            <ac:picMk id="7" creationId="{9AB4265A-DFA4-E817-6F02-7D0E392EE63B}"/>
          </ac:picMkLst>
        </pc:picChg>
        <pc:picChg chg="add mod">
          <ac:chgData name="Andre Maia Chagas" userId="" providerId="" clId="Web-{8C09A7EF-1D48-49DC-9CE1-973AA7108EE8}" dt="2023-10-01T20:41:51.173" v="19" actId="1076"/>
          <ac:picMkLst>
            <pc:docMk/>
            <pc:sldMk cId="1343174347" sldId="269"/>
            <ac:picMk id="8" creationId="{0CDB5F00-F94D-2ABA-89EE-D686A057F595}"/>
          </ac:picMkLst>
        </pc:picChg>
      </pc:sldChg>
      <pc:sldChg chg="addSp delSp modSp new ord">
        <pc:chgData name="Andre Maia Chagas" userId="" providerId="" clId="Web-{8C09A7EF-1D48-49DC-9CE1-973AA7108EE8}" dt="2023-10-02T00:02:40.430" v="133" actId="20577"/>
        <pc:sldMkLst>
          <pc:docMk/>
          <pc:sldMk cId="3001935684" sldId="270"/>
        </pc:sldMkLst>
        <pc:spChg chg="mod">
          <ac:chgData name="Andre Maia Chagas" userId="" providerId="" clId="Web-{8C09A7EF-1D48-49DC-9CE1-973AA7108EE8}" dt="2023-10-02T00:02:40.430" v="133" actId="20577"/>
          <ac:spMkLst>
            <pc:docMk/>
            <pc:sldMk cId="3001935684" sldId="270"/>
            <ac:spMk id="2" creationId="{19A7AE71-171C-F12F-8136-8A40C07B8C5E}"/>
          </ac:spMkLst>
        </pc:spChg>
        <pc:spChg chg="mod">
          <ac:chgData name="Andre Maia Chagas" userId="" providerId="" clId="Web-{8C09A7EF-1D48-49DC-9CE1-973AA7108EE8}" dt="2023-10-01T20:52:56.533" v="32" actId="20577"/>
          <ac:spMkLst>
            <pc:docMk/>
            <pc:sldMk cId="3001935684" sldId="270"/>
            <ac:spMk id="3" creationId="{2470121D-CA9D-FF21-3C13-56F3C8E02C65}"/>
          </ac:spMkLst>
        </pc:spChg>
        <pc:spChg chg="add del mod">
          <ac:chgData name="Andre Maia Chagas" userId="" providerId="" clId="Web-{8C09A7EF-1D48-49DC-9CE1-973AA7108EE8}" dt="2023-10-01T23:58:32.392" v="122"/>
          <ac:spMkLst>
            <pc:docMk/>
            <pc:sldMk cId="3001935684" sldId="270"/>
            <ac:spMk id="5" creationId="{1A8547D2-76F6-7EFC-AEF8-62C606A0D9EE}"/>
          </ac:spMkLst>
        </pc:spChg>
        <pc:picChg chg="add del mod">
          <ac:chgData name="Andre Maia Chagas" userId="" providerId="" clId="Web-{8C09A7EF-1D48-49DC-9CE1-973AA7108EE8}" dt="2023-10-01T23:57:35.671" v="118"/>
          <ac:picMkLst>
            <pc:docMk/>
            <pc:sldMk cId="3001935684" sldId="270"/>
            <ac:picMk id="4" creationId="{316937B7-D4FC-0D23-074C-B8F48AC57CB4}"/>
          </ac:picMkLst>
        </pc:picChg>
        <pc:picChg chg="add mod">
          <ac:chgData name="Andre Maia Chagas" userId="" providerId="" clId="Web-{8C09A7EF-1D48-49DC-9CE1-973AA7108EE8}" dt="2023-10-01T23:58:53.127" v="127" actId="1076"/>
          <ac:picMkLst>
            <pc:docMk/>
            <pc:sldMk cId="3001935684" sldId="270"/>
            <ac:picMk id="6" creationId="{B24828EC-620F-4FB5-8E56-C4EBCEB0FC2C}"/>
          </ac:picMkLst>
        </pc:picChg>
      </pc:sldChg>
      <pc:sldChg chg="modSp new del">
        <pc:chgData name="Andre Maia Chagas" userId="" providerId="" clId="Web-{8C09A7EF-1D48-49DC-9CE1-973AA7108EE8}" dt="2023-10-01T23:27:21.167" v="96"/>
        <pc:sldMkLst>
          <pc:docMk/>
          <pc:sldMk cId="1157042485" sldId="271"/>
        </pc:sldMkLst>
        <pc:spChg chg="mod">
          <ac:chgData name="Andre Maia Chagas" userId="" providerId="" clId="Web-{8C09A7EF-1D48-49DC-9CE1-973AA7108EE8}" dt="2023-10-01T20:53:09.252" v="42" actId="20577"/>
          <ac:spMkLst>
            <pc:docMk/>
            <pc:sldMk cId="1157042485" sldId="271"/>
            <ac:spMk id="3" creationId="{22F5A1B6-EDD8-8C3B-BA96-85B549E0428A}"/>
          </ac:spMkLst>
        </pc:spChg>
      </pc:sldChg>
      <pc:sldChg chg="addSp delSp modSp add replId">
        <pc:chgData name="Andre Maia Chagas" userId="" providerId="" clId="Web-{8C09A7EF-1D48-49DC-9CE1-973AA7108EE8}" dt="2023-10-01T23:27:14.807" v="95" actId="20577"/>
        <pc:sldMkLst>
          <pc:docMk/>
          <pc:sldMk cId="457278194" sldId="272"/>
        </pc:sldMkLst>
        <pc:spChg chg="mod">
          <ac:chgData name="Andre Maia Chagas" userId="" providerId="" clId="Web-{8C09A7EF-1D48-49DC-9CE1-973AA7108EE8}" dt="2023-10-01T23:27:14.807" v="95" actId="20577"/>
          <ac:spMkLst>
            <pc:docMk/>
            <pc:sldMk cId="457278194" sldId="272"/>
            <ac:spMk id="3" creationId="{C3743544-83EF-DD61-8E9B-BF6C9BF4C740}"/>
          </ac:spMkLst>
        </pc:spChg>
        <pc:picChg chg="add mod">
          <ac:chgData name="Andre Maia Chagas" userId="" providerId="" clId="Web-{8C09A7EF-1D48-49DC-9CE1-973AA7108EE8}" dt="2023-10-01T23:26:52.384" v="88" actId="1076"/>
          <ac:picMkLst>
            <pc:docMk/>
            <pc:sldMk cId="457278194" sldId="272"/>
            <ac:picMk id="2" creationId="{340FDE0D-8F36-3771-3CA3-2162CCA1BF2F}"/>
          </ac:picMkLst>
        </pc:picChg>
        <pc:picChg chg="del">
          <ac:chgData name="Andre Maia Chagas" userId="" providerId="" clId="Web-{8C09A7EF-1D48-49DC-9CE1-973AA7108EE8}" dt="2023-10-01T23:26:39.540" v="83"/>
          <ac:picMkLst>
            <pc:docMk/>
            <pc:sldMk cId="457278194" sldId="272"/>
            <ac:picMk id="7" creationId="{9AB4265A-DFA4-E817-6F02-7D0E392EE63B}"/>
          </ac:picMkLst>
        </pc:picChg>
        <pc:picChg chg="del mod">
          <ac:chgData name="Andre Maia Chagas" userId="" providerId="" clId="Web-{8C09A7EF-1D48-49DC-9CE1-973AA7108EE8}" dt="2023-10-01T23:26:40.806" v="85"/>
          <ac:picMkLst>
            <pc:docMk/>
            <pc:sldMk cId="457278194" sldId="272"/>
            <ac:picMk id="8" creationId="{0CDB5F00-F94D-2ABA-89EE-D686A057F595}"/>
          </ac:picMkLst>
        </pc:picChg>
      </pc:sldChg>
      <pc:sldChg chg="addSp modSp new">
        <pc:chgData name="Andre Maia Chagas" userId="" providerId="" clId="Web-{8C09A7EF-1D48-49DC-9CE1-973AA7108EE8}" dt="2023-10-01T23:37:06.631" v="114" actId="1076"/>
        <pc:sldMkLst>
          <pc:docMk/>
          <pc:sldMk cId="3012357561" sldId="273"/>
        </pc:sldMkLst>
        <pc:spChg chg="mod">
          <ac:chgData name="Andre Maia Chagas" userId="" providerId="" clId="Web-{8C09A7EF-1D48-49DC-9CE1-973AA7108EE8}" dt="2023-10-01T23:32:34.726" v="107" actId="20577"/>
          <ac:spMkLst>
            <pc:docMk/>
            <pc:sldMk cId="3012357561" sldId="273"/>
            <ac:spMk id="3" creationId="{F9AED450-57D6-4828-E534-A3A8527B645A}"/>
          </ac:spMkLst>
        </pc:spChg>
        <pc:picChg chg="add mod">
          <ac:chgData name="Andre Maia Chagas" userId="" providerId="" clId="Web-{8C09A7EF-1D48-49DC-9CE1-973AA7108EE8}" dt="2023-10-01T23:36:45.099" v="111" actId="1076"/>
          <ac:picMkLst>
            <pc:docMk/>
            <pc:sldMk cId="3012357561" sldId="273"/>
            <ac:picMk id="4" creationId="{9BFA5D13-01AB-9713-E421-BFCBB68B5B27}"/>
          </ac:picMkLst>
        </pc:picChg>
        <pc:picChg chg="add mod">
          <ac:chgData name="Andre Maia Chagas" userId="" providerId="" clId="Web-{8C09A7EF-1D48-49DC-9CE1-973AA7108EE8}" dt="2023-10-01T23:37:06.631" v="114" actId="1076"/>
          <ac:picMkLst>
            <pc:docMk/>
            <pc:sldMk cId="3012357561" sldId="273"/>
            <ac:picMk id="5" creationId="{D4F1A435-272E-A3C1-DE39-E00E1BEC2A27}"/>
          </ac:picMkLst>
        </pc:picChg>
      </pc:sldChg>
      <pc:sldChg chg="addSp delSp modSp add replId">
        <pc:chgData name="Andre Maia Chagas" userId="" providerId="" clId="Web-{8C09A7EF-1D48-49DC-9CE1-973AA7108EE8}" dt="2023-10-02T00:04:23.308" v="165" actId="20577"/>
        <pc:sldMkLst>
          <pc:docMk/>
          <pc:sldMk cId="1661855432" sldId="274"/>
        </pc:sldMkLst>
        <pc:spChg chg="mod">
          <ac:chgData name="Andre Maia Chagas" userId="" providerId="" clId="Web-{8C09A7EF-1D48-49DC-9CE1-973AA7108EE8}" dt="2023-10-02T00:04:23.308" v="165" actId="20577"/>
          <ac:spMkLst>
            <pc:docMk/>
            <pc:sldMk cId="1661855432" sldId="274"/>
            <ac:spMk id="2" creationId="{19A7AE71-171C-F12F-8136-8A40C07B8C5E}"/>
          </ac:spMkLst>
        </pc:spChg>
        <pc:spChg chg="add del mod">
          <ac:chgData name="Andre Maia Chagas" userId="" providerId="" clId="Web-{8C09A7EF-1D48-49DC-9CE1-973AA7108EE8}" dt="2023-10-02T00:03:33.478" v="148"/>
          <ac:spMkLst>
            <pc:docMk/>
            <pc:sldMk cId="1661855432" sldId="274"/>
            <ac:spMk id="5" creationId="{1A8F9FA6-8FF4-61F9-F155-401B9499BDF1}"/>
          </ac:spMkLst>
        </pc:spChg>
        <pc:spChg chg="add mod">
          <ac:chgData name="Andre Maia Chagas" userId="" providerId="" clId="Web-{8C09A7EF-1D48-49DC-9CE1-973AA7108EE8}" dt="2023-10-02T00:04:18.808" v="164" actId="20577"/>
          <ac:spMkLst>
            <pc:docMk/>
            <pc:sldMk cId="1661855432" sldId="274"/>
            <ac:spMk id="9" creationId="{5C87D255-E7C6-855B-4779-CB304AFF81AB}"/>
          </ac:spMkLst>
        </pc:spChg>
        <pc:picChg chg="add del mod">
          <ac:chgData name="Andre Maia Chagas" userId="" providerId="" clId="Web-{8C09A7EF-1D48-49DC-9CE1-973AA7108EE8}" dt="2023-10-02T00:03:33.478" v="149"/>
          <ac:picMkLst>
            <pc:docMk/>
            <pc:sldMk cId="1661855432" sldId="274"/>
            <ac:picMk id="4" creationId="{FCDEB058-8EB6-5BC2-A05A-DE1F5D8103F6}"/>
          </ac:picMkLst>
        </pc:picChg>
        <pc:picChg chg="del">
          <ac:chgData name="Andre Maia Chagas" userId="" providerId="" clId="Web-{8C09A7EF-1D48-49DC-9CE1-973AA7108EE8}" dt="2023-10-02T00:02:45.243" v="135"/>
          <ac:picMkLst>
            <pc:docMk/>
            <pc:sldMk cId="1661855432" sldId="274"/>
            <ac:picMk id="6" creationId="{B24828EC-620F-4FB5-8E56-C4EBCEB0FC2C}"/>
          </ac:picMkLst>
        </pc:picChg>
        <pc:picChg chg="add mod">
          <ac:chgData name="Andre Maia Chagas" userId="" providerId="" clId="Web-{8C09A7EF-1D48-49DC-9CE1-973AA7108EE8}" dt="2023-10-02T00:04:04.792" v="157" actId="1076"/>
          <ac:picMkLst>
            <pc:docMk/>
            <pc:sldMk cId="1661855432" sldId="274"/>
            <ac:picMk id="8" creationId="{9C73DB5C-47B2-5BF1-657F-0F824F01CB35}"/>
          </ac:picMkLst>
        </pc:picChg>
      </pc:sldChg>
      <pc:sldChg chg="modSp new">
        <pc:chgData name="Andre Maia Chagas" userId="" providerId="" clId="Web-{8C09A7EF-1D48-49DC-9CE1-973AA7108EE8}" dt="2023-10-02T00:07:28.485" v="214" actId="20577"/>
        <pc:sldMkLst>
          <pc:docMk/>
          <pc:sldMk cId="3687522532" sldId="275"/>
        </pc:sldMkLst>
        <pc:spChg chg="mod">
          <ac:chgData name="Andre Maia Chagas" userId="" providerId="" clId="Web-{8C09A7EF-1D48-49DC-9CE1-973AA7108EE8}" dt="2023-10-02T00:07:28.485" v="214" actId="20577"/>
          <ac:spMkLst>
            <pc:docMk/>
            <pc:sldMk cId="3687522532" sldId="275"/>
            <ac:spMk id="3" creationId="{27E3085F-45F0-3E50-C371-831E072025AF}"/>
          </ac:spMkLst>
        </pc:spChg>
        <pc:spChg chg="mod">
          <ac:chgData name="Andre Maia Chagas" userId="" providerId="" clId="Web-{8C09A7EF-1D48-49DC-9CE1-973AA7108EE8}" dt="2023-10-02T00:06:06.233" v="180" actId="20577"/>
          <ac:spMkLst>
            <pc:docMk/>
            <pc:sldMk cId="3687522532" sldId="275"/>
            <ac:spMk id="4" creationId="{5A7C3B7F-36F0-1385-DF00-D3A89D7365C4}"/>
          </ac:spMkLst>
        </pc:spChg>
      </pc:sldChg>
      <pc:sldChg chg="modSp new del">
        <pc:chgData name="Andre Maia Chagas" userId="" providerId="" clId="Web-{8C09A7EF-1D48-49DC-9CE1-973AA7108EE8}" dt="2023-10-02T00:07:40.517" v="223"/>
        <pc:sldMkLst>
          <pc:docMk/>
          <pc:sldMk cId="2600887216" sldId="276"/>
        </pc:sldMkLst>
        <pc:spChg chg="mod">
          <ac:chgData name="Andre Maia Chagas" userId="" providerId="" clId="Web-{8C09A7EF-1D48-49DC-9CE1-973AA7108EE8}" dt="2023-10-02T00:07:38.235" v="222" actId="20577"/>
          <ac:spMkLst>
            <pc:docMk/>
            <pc:sldMk cId="2600887216" sldId="276"/>
            <ac:spMk id="4" creationId="{9A107906-41F9-3372-E49D-ACF48DAA4DB2}"/>
          </ac:spMkLst>
        </pc:spChg>
      </pc:sldChg>
      <pc:sldChg chg="addSp delSp modSp add mod ord replId modClrScheme chgLayout">
        <pc:chgData name="Andre Maia Chagas" userId="" providerId="" clId="Web-{8C09A7EF-1D48-49DC-9CE1-973AA7108EE8}" dt="2023-10-02T00:18:22.019" v="324"/>
        <pc:sldMkLst>
          <pc:docMk/>
          <pc:sldMk cId="2612554358" sldId="276"/>
        </pc:sldMkLst>
        <pc:spChg chg="del">
          <ac:chgData name="Andre Maia Chagas" userId="" providerId="" clId="Web-{8C09A7EF-1D48-49DC-9CE1-973AA7108EE8}" dt="2023-10-02T00:07:53.314" v="225"/>
          <ac:spMkLst>
            <pc:docMk/>
            <pc:sldMk cId="2612554358" sldId="276"/>
            <ac:spMk id="2" creationId="{89F81784-0059-7E3F-DC41-1D437812EB76}"/>
          </ac:spMkLst>
        </pc:spChg>
        <pc:spChg chg="mod ord">
          <ac:chgData name="Andre Maia Chagas" userId="" providerId="" clId="Web-{8C09A7EF-1D48-49DC-9CE1-973AA7108EE8}" dt="2023-10-02T00:07:53.314" v="225"/>
          <ac:spMkLst>
            <pc:docMk/>
            <pc:sldMk cId="2612554358" sldId="276"/>
            <ac:spMk id="3" creationId="{27E3085F-45F0-3E50-C371-831E072025AF}"/>
          </ac:spMkLst>
        </pc:spChg>
        <pc:spChg chg="mod ord">
          <ac:chgData name="Andre Maia Chagas" userId="" providerId="" clId="Web-{8C09A7EF-1D48-49DC-9CE1-973AA7108EE8}" dt="2023-10-02T00:07:53.314" v="225"/>
          <ac:spMkLst>
            <pc:docMk/>
            <pc:sldMk cId="2612554358" sldId="276"/>
            <ac:spMk id="4" creationId="{5A7C3B7F-36F0-1385-DF00-D3A89D7365C4}"/>
          </ac:spMkLst>
        </pc:spChg>
        <pc:spChg chg="add mod ord">
          <ac:chgData name="Andre Maia Chagas" userId="" providerId="" clId="Web-{8C09A7EF-1D48-49DC-9CE1-973AA7108EE8}" dt="2023-10-02T00:09:12.519" v="243" actId="20577"/>
          <ac:spMkLst>
            <pc:docMk/>
            <pc:sldMk cId="2612554358" sldId="276"/>
            <ac:spMk id="5" creationId="{5DD63264-E3BD-ED21-7958-6D350697E23E}"/>
          </ac:spMkLst>
        </pc:spChg>
      </pc:sldChg>
      <pc:sldChg chg="modSp new">
        <pc:chgData name="Andre Maia Chagas" userId="" providerId="" clId="Web-{8C09A7EF-1D48-49DC-9CE1-973AA7108EE8}" dt="2023-10-02T00:09:41.442" v="254" actId="20577"/>
        <pc:sldMkLst>
          <pc:docMk/>
          <pc:sldMk cId="1003395935" sldId="277"/>
        </pc:sldMkLst>
        <pc:spChg chg="mod">
          <ac:chgData name="Andre Maia Chagas" userId="" providerId="" clId="Web-{8C09A7EF-1D48-49DC-9CE1-973AA7108EE8}" dt="2023-10-02T00:09:41.442" v="254" actId="20577"/>
          <ac:spMkLst>
            <pc:docMk/>
            <pc:sldMk cId="1003395935" sldId="277"/>
            <ac:spMk id="3" creationId="{776192B8-CDD0-BE40-E2C0-420DAACC160B}"/>
          </ac:spMkLst>
        </pc:spChg>
        <pc:spChg chg="mod">
          <ac:chgData name="Andre Maia Chagas" userId="" providerId="" clId="Web-{8C09A7EF-1D48-49DC-9CE1-973AA7108EE8}" dt="2023-10-02T00:09:33.489" v="246" actId="20577"/>
          <ac:spMkLst>
            <pc:docMk/>
            <pc:sldMk cId="1003395935" sldId="277"/>
            <ac:spMk id="4" creationId="{A2812066-E759-B5FC-AE07-82437662B56B}"/>
          </ac:spMkLst>
        </pc:spChg>
      </pc:sldChg>
      <pc:sldChg chg="modSp new">
        <pc:chgData name="Andre Maia Chagas" userId="" providerId="" clId="Web-{8C09A7EF-1D48-49DC-9CE1-973AA7108EE8}" dt="2023-10-02T00:10:24.834" v="258" actId="20577"/>
        <pc:sldMkLst>
          <pc:docMk/>
          <pc:sldMk cId="366166670" sldId="278"/>
        </pc:sldMkLst>
        <pc:spChg chg="mod">
          <ac:chgData name="Andre Maia Chagas" userId="" providerId="" clId="Web-{8C09A7EF-1D48-49DC-9CE1-973AA7108EE8}" dt="2023-10-02T00:10:24.834" v="258" actId="20577"/>
          <ac:spMkLst>
            <pc:docMk/>
            <pc:sldMk cId="366166670" sldId="278"/>
            <ac:spMk id="4" creationId="{83906710-8B7E-2D31-39B6-B9916928FCCA}"/>
          </ac:spMkLst>
        </pc:spChg>
      </pc:sldChg>
      <pc:sldChg chg="modSp new">
        <pc:chgData name="Andre Maia Chagas" userId="" providerId="" clId="Web-{8C09A7EF-1D48-49DC-9CE1-973AA7108EE8}" dt="2023-10-02T00:10:43.303" v="263" actId="20577"/>
        <pc:sldMkLst>
          <pc:docMk/>
          <pc:sldMk cId="831513403" sldId="279"/>
        </pc:sldMkLst>
        <pc:spChg chg="mod">
          <ac:chgData name="Andre Maia Chagas" userId="" providerId="" clId="Web-{8C09A7EF-1D48-49DC-9CE1-973AA7108EE8}" dt="2023-10-02T00:10:43.303" v="263" actId="20577"/>
          <ac:spMkLst>
            <pc:docMk/>
            <pc:sldMk cId="831513403" sldId="279"/>
            <ac:spMk id="4" creationId="{D9FA79E7-1013-A30F-F9BC-13B3D70DCA74}"/>
          </ac:spMkLst>
        </pc:spChg>
      </pc:sldChg>
      <pc:sldChg chg="addSp modSp new">
        <pc:chgData name="Andre Maia Chagas" userId="" providerId="" clId="Web-{8C09A7EF-1D48-49DC-9CE1-973AA7108EE8}" dt="2023-10-02T00:16:42.407" v="306" actId="1076"/>
        <pc:sldMkLst>
          <pc:docMk/>
          <pc:sldMk cId="57963000" sldId="280"/>
        </pc:sldMkLst>
        <pc:spChg chg="mod">
          <ac:chgData name="Andre Maia Chagas" userId="" providerId="" clId="Web-{8C09A7EF-1D48-49DC-9CE1-973AA7108EE8}" dt="2023-10-02T00:15:30.155" v="272" actId="20577"/>
          <ac:spMkLst>
            <pc:docMk/>
            <pc:sldMk cId="57963000" sldId="280"/>
            <ac:spMk id="3" creationId="{4AE0FEF2-763E-4765-0ABC-39D5EAE82109}"/>
          </ac:spMkLst>
        </pc:spChg>
        <pc:picChg chg="add mod">
          <ac:chgData name="Andre Maia Chagas" userId="" providerId="" clId="Web-{8C09A7EF-1D48-49DC-9CE1-973AA7108EE8}" dt="2023-10-02T00:16:40.235" v="305" actId="1076"/>
          <ac:picMkLst>
            <pc:docMk/>
            <pc:sldMk cId="57963000" sldId="280"/>
            <ac:picMk id="4" creationId="{3543213B-2F37-888E-0D10-C09B57FDABC0}"/>
          </ac:picMkLst>
        </pc:picChg>
        <pc:picChg chg="add mod">
          <ac:chgData name="Andre Maia Chagas" userId="" providerId="" clId="Web-{8C09A7EF-1D48-49DC-9CE1-973AA7108EE8}" dt="2023-10-02T00:16:42.407" v="306" actId="1076"/>
          <ac:picMkLst>
            <pc:docMk/>
            <pc:sldMk cId="57963000" sldId="280"/>
            <ac:picMk id="5" creationId="{24054D8D-1F1C-C20A-250C-A2E70CF7CAF9}"/>
          </ac:picMkLst>
        </pc:picChg>
      </pc:sldChg>
      <pc:sldChg chg="addSp delSp modSp add replId">
        <pc:chgData name="Andre Maia Chagas" userId="" providerId="" clId="Web-{8C09A7EF-1D48-49DC-9CE1-973AA7108EE8}" dt="2023-10-02T00:16:56.220" v="309" actId="1076"/>
        <pc:sldMkLst>
          <pc:docMk/>
          <pc:sldMk cId="2685243270" sldId="281"/>
        </pc:sldMkLst>
        <pc:spChg chg="mod">
          <ac:chgData name="Andre Maia Chagas" userId="" providerId="" clId="Web-{8C09A7EF-1D48-49DC-9CE1-973AA7108EE8}" dt="2023-10-02T00:15:35.968" v="280" actId="20577"/>
          <ac:spMkLst>
            <pc:docMk/>
            <pc:sldMk cId="2685243270" sldId="281"/>
            <ac:spMk id="3" creationId="{4AE0FEF2-763E-4765-0ABC-39D5EAE82109}"/>
          </ac:spMkLst>
        </pc:spChg>
        <pc:picChg chg="del">
          <ac:chgData name="Andre Maia Chagas" userId="" providerId="" clId="Web-{8C09A7EF-1D48-49DC-9CE1-973AA7108EE8}" dt="2023-10-02T00:15:40.077" v="282"/>
          <ac:picMkLst>
            <pc:docMk/>
            <pc:sldMk cId="2685243270" sldId="281"/>
            <ac:picMk id="4" creationId="{3543213B-2F37-888E-0D10-C09B57FDABC0}"/>
          </ac:picMkLst>
        </pc:picChg>
        <pc:picChg chg="del">
          <ac:chgData name="Andre Maia Chagas" userId="" providerId="" clId="Web-{8C09A7EF-1D48-49DC-9CE1-973AA7108EE8}" dt="2023-10-02T00:15:38.765" v="281"/>
          <ac:picMkLst>
            <pc:docMk/>
            <pc:sldMk cId="2685243270" sldId="281"/>
            <ac:picMk id="5" creationId="{24054D8D-1F1C-C20A-250C-A2E70CF7CAF9}"/>
          </ac:picMkLst>
        </pc:picChg>
        <pc:picChg chg="add mod">
          <ac:chgData name="Andre Maia Chagas" userId="" providerId="" clId="Web-{8C09A7EF-1D48-49DC-9CE1-973AA7108EE8}" dt="2023-10-02T00:16:56.220" v="309" actId="1076"/>
          <ac:picMkLst>
            <pc:docMk/>
            <pc:sldMk cId="2685243270" sldId="281"/>
            <ac:picMk id="6" creationId="{530B8A54-DF85-60DE-5E78-5D40C135B73D}"/>
          </ac:picMkLst>
        </pc:picChg>
        <pc:picChg chg="add mod">
          <ac:chgData name="Andre Maia Chagas" userId="" providerId="" clId="Web-{8C09A7EF-1D48-49DC-9CE1-973AA7108EE8}" dt="2023-10-02T00:16:52.454" v="308" actId="1076"/>
          <ac:picMkLst>
            <pc:docMk/>
            <pc:sldMk cId="2685243270" sldId="281"/>
            <ac:picMk id="7" creationId="{AB4B8222-0312-C412-C7CE-AC651E30F971}"/>
          </ac:picMkLst>
        </pc:picChg>
        <pc:picChg chg="add mod">
          <ac:chgData name="Andre Maia Chagas" userId="" providerId="" clId="Web-{8C09A7EF-1D48-49DC-9CE1-973AA7108EE8}" dt="2023-10-02T00:16:48.345" v="307" actId="1076"/>
          <ac:picMkLst>
            <pc:docMk/>
            <pc:sldMk cId="2685243270" sldId="281"/>
            <ac:picMk id="8" creationId="{1EBD2F48-F679-50F7-CC7D-08979CBF1A0C}"/>
          </ac:picMkLst>
        </pc:picChg>
      </pc:sldChg>
      <pc:sldChg chg="addSp delSp modSp add replId">
        <pc:chgData name="Andre Maia Chagas" userId="" providerId="" clId="Web-{8C09A7EF-1D48-49DC-9CE1-973AA7108EE8}" dt="2023-10-02T00:17:14.424" v="315" actId="1076"/>
        <pc:sldMkLst>
          <pc:docMk/>
          <pc:sldMk cId="2007460472" sldId="282"/>
        </pc:sldMkLst>
        <pc:picChg chg="add mod">
          <ac:chgData name="Andre Maia Chagas" userId="" providerId="" clId="Web-{8C09A7EF-1D48-49DC-9CE1-973AA7108EE8}" dt="2023-10-02T00:17:14.424" v="315" actId="1076"/>
          <ac:picMkLst>
            <pc:docMk/>
            <pc:sldMk cId="2007460472" sldId="282"/>
            <ac:picMk id="4" creationId="{ED797B6A-5BF2-1FAE-B15B-8AD22D9E24E7}"/>
          </ac:picMkLst>
        </pc:picChg>
        <pc:picChg chg="add mod">
          <ac:chgData name="Andre Maia Chagas" userId="" providerId="" clId="Web-{8C09A7EF-1D48-49DC-9CE1-973AA7108EE8}" dt="2023-10-02T00:17:06.673" v="312" actId="1076"/>
          <ac:picMkLst>
            <pc:docMk/>
            <pc:sldMk cId="2007460472" sldId="282"/>
            <ac:picMk id="5" creationId="{2E1748A4-3D07-0664-77F3-18953DD02148}"/>
          </ac:picMkLst>
        </pc:picChg>
        <pc:picChg chg="del">
          <ac:chgData name="Andre Maia Chagas" userId="" providerId="" clId="Web-{8C09A7EF-1D48-49DC-9CE1-973AA7108EE8}" dt="2023-10-02T00:16:09.172" v="289"/>
          <ac:picMkLst>
            <pc:docMk/>
            <pc:sldMk cId="2007460472" sldId="282"/>
            <ac:picMk id="6" creationId="{530B8A54-DF85-60DE-5E78-5D40C135B73D}"/>
          </ac:picMkLst>
        </pc:picChg>
        <pc:picChg chg="del">
          <ac:chgData name="Andre Maia Chagas" userId="" providerId="" clId="Web-{8C09A7EF-1D48-49DC-9CE1-973AA7108EE8}" dt="2023-10-02T00:16:08.390" v="288"/>
          <ac:picMkLst>
            <pc:docMk/>
            <pc:sldMk cId="2007460472" sldId="282"/>
            <ac:picMk id="7" creationId="{AB4B8222-0312-C412-C7CE-AC651E30F971}"/>
          </ac:picMkLst>
        </pc:picChg>
        <pc:picChg chg="del">
          <ac:chgData name="Andre Maia Chagas" userId="" providerId="" clId="Web-{8C09A7EF-1D48-49DC-9CE1-973AA7108EE8}" dt="2023-10-02T00:16:07.015" v="287"/>
          <ac:picMkLst>
            <pc:docMk/>
            <pc:sldMk cId="2007460472" sldId="282"/>
            <ac:picMk id="8" creationId="{1EBD2F48-F679-50F7-CC7D-08979CBF1A0C}"/>
          </ac:picMkLst>
        </pc:picChg>
        <pc:picChg chg="add mod">
          <ac:chgData name="Andre Maia Chagas" userId="" providerId="" clId="Web-{8C09A7EF-1D48-49DC-9CE1-973AA7108EE8}" dt="2023-10-02T00:17:12.736" v="314" actId="1076"/>
          <ac:picMkLst>
            <pc:docMk/>
            <pc:sldMk cId="2007460472" sldId="282"/>
            <ac:picMk id="9" creationId="{BE6DBBAA-13B2-F030-40AF-A395DDCC136A}"/>
          </ac:picMkLst>
        </pc:picChg>
      </pc:sldChg>
      <pc:sldChg chg="addSp delSp modSp add ord replId">
        <pc:chgData name="Andre Maia Chagas" userId="" providerId="" clId="Web-{8C09A7EF-1D48-49DC-9CE1-973AA7108EE8}" dt="2023-10-02T00:17:59.550" v="323"/>
        <pc:sldMkLst>
          <pc:docMk/>
          <pc:sldMk cId="3974330366" sldId="283"/>
        </pc:sldMkLst>
        <pc:picChg chg="del">
          <ac:chgData name="Andre Maia Chagas" userId="" providerId="" clId="Web-{8C09A7EF-1D48-49DC-9CE1-973AA7108EE8}" dt="2023-10-02T00:16:26.438" v="299"/>
          <ac:picMkLst>
            <pc:docMk/>
            <pc:sldMk cId="3974330366" sldId="283"/>
            <ac:picMk id="4" creationId="{ED797B6A-5BF2-1FAE-B15B-8AD22D9E24E7}"/>
          </ac:picMkLst>
        </pc:picChg>
        <pc:picChg chg="del">
          <ac:chgData name="Andre Maia Chagas" userId="" providerId="" clId="Web-{8C09A7EF-1D48-49DC-9CE1-973AA7108EE8}" dt="2023-10-02T00:16:25.547" v="298"/>
          <ac:picMkLst>
            <pc:docMk/>
            <pc:sldMk cId="3974330366" sldId="283"/>
            <ac:picMk id="5" creationId="{2E1748A4-3D07-0664-77F3-18953DD02148}"/>
          </ac:picMkLst>
        </pc:picChg>
        <pc:picChg chg="add mod modCrop">
          <ac:chgData name="Andre Maia Chagas" userId="" providerId="" clId="Web-{8C09A7EF-1D48-49DC-9CE1-973AA7108EE8}" dt="2023-10-02T00:17:42.268" v="321" actId="1076"/>
          <ac:picMkLst>
            <pc:docMk/>
            <pc:sldMk cId="3974330366" sldId="283"/>
            <ac:picMk id="6" creationId="{8756486B-AD85-A01C-3529-2F4180E48ADC}"/>
          </ac:picMkLst>
        </pc:picChg>
        <pc:picChg chg="add mod">
          <ac:chgData name="Andre Maia Chagas" userId="" providerId="" clId="Web-{8C09A7EF-1D48-49DC-9CE1-973AA7108EE8}" dt="2023-10-02T00:17:45.362" v="322" actId="1076"/>
          <ac:picMkLst>
            <pc:docMk/>
            <pc:sldMk cId="3974330366" sldId="283"/>
            <ac:picMk id="7" creationId="{F0EE7AF7-21D7-EDB6-17A3-1D84A0F0CDE7}"/>
          </ac:picMkLst>
        </pc:picChg>
        <pc:picChg chg="del">
          <ac:chgData name="Andre Maia Chagas" userId="" providerId="" clId="Web-{8C09A7EF-1D48-49DC-9CE1-973AA7108EE8}" dt="2023-10-02T00:16:24.703" v="297"/>
          <ac:picMkLst>
            <pc:docMk/>
            <pc:sldMk cId="3974330366" sldId="283"/>
            <ac:picMk id="9" creationId="{BE6DBBAA-13B2-F030-40AF-A395DDCC136A}"/>
          </ac:picMkLst>
        </pc:picChg>
      </pc:sldChg>
      <pc:sldChg chg="modSp new">
        <pc:chgData name="Andre Maia Chagas" userId="" providerId="" clId="Web-{8C09A7EF-1D48-49DC-9CE1-973AA7108EE8}" dt="2023-10-02T00:23:30.466" v="331" actId="20577"/>
        <pc:sldMkLst>
          <pc:docMk/>
          <pc:sldMk cId="1864506219" sldId="284"/>
        </pc:sldMkLst>
        <pc:spChg chg="mod">
          <ac:chgData name="Andre Maia Chagas" userId="" providerId="" clId="Web-{8C09A7EF-1D48-49DC-9CE1-973AA7108EE8}" dt="2023-10-02T00:23:30.466" v="331" actId="20577"/>
          <ac:spMkLst>
            <pc:docMk/>
            <pc:sldMk cId="1864506219" sldId="284"/>
            <ac:spMk id="4" creationId="{5383CE5F-3CF9-29CC-1746-0870CE15EFE6}"/>
          </ac:spMkLst>
        </pc:spChg>
      </pc:sldChg>
      <pc:sldChg chg="modSp new">
        <pc:chgData name="Andre Maia Chagas" userId="" providerId="" clId="Web-{8C09A7EF-1D48-49DC-9CE1-973AA7108EE8}" dt="2023-10-02T00:23:37.794" v="336" actId="20577"/>
        <pc:sldMkLst>
          <pc:docMk/>
          <pc:sldMk cId="619930933" sldId="285"/>
        </pc:sldMkLst>
        <pc:spChg chg="mod">
          <ac:chgData name="Andre Maia Chagas" userId="" providerId="" clId="Web-{8C09A7EF-1D48-49DC-9CE1-973AA7108EE8}" dt="2023-10-02T00:23:37.794" v="336" actId="20577"/>
          <ac:spMkLst>
            <pc:docMk/>
            <pc:sldMk cId="619930933" sldId="285"/>
            <ac:spMk id="4" creationId="{C6B6A481-2758-0B23-A05C-3EE5C119B283}"/>
          </ac:spMkLst>
        </pc:spChg>
      </pc:sldChg>
      <pc:sldChg chg="modSp new">
        <pc:chgData name="Andre Maia Chagas" userId="" providerId="" clId="Web-{8C09A7EF-1D48-49DC-9CE1-973AA7108EE8}" dt="2023-10-02T00:23:45.060" v="338" actId="20577"/>
        <pc:sldMkLst>
          <pc:docMk/>
          <pc:sldMk cId="1873407526" sldId="286"/>
        </pc:sldMkLst>
        <pc:spChg chg="mod">
          <ac:chgData name="Andre Maia Chagas" userId="" providerId="" clId="Web-{8C09A7EF-1D48-49DC-9CE1-973AA7108EE8}" dt="2023-10-02T00:23:45.060" v="338" actId="20577"/>
          <ac:spMkLst>
            <pc:docMk/>
            <pc:sldMk cId="1873407526" sldId="286"/>
            <ac:spMk id="4" creationId="{41BB4196-D56D-F057-6AB7-CB0C01E4492C}"/>
          </ac:spMkLst>
        </pc:spChg>
      </pc:sldChg>
      <pc:sldChg chg="addSp delSp modSp new">
        <pc:chgData name="Andre Maia Chagas" userId="" providerId="" clId="Web-{8C09A7EF-1D48-49DC-9CE1-973AA7108EE8}" dt="2023-10-02T00:24:23.639" v="354"/>
        <pc:sldMkLst>
          <pc:docMk/>
          <pc:sldMk cId="2985410313" sldId="287"/>
        </pc:sldMkLst>
        <pc:spChg chg="del">
          <ac:chgData name="Andre Maia Chagas" userId="" providerId="" clId="Web-{8C09A7EF-1D48-49DC-9CE1-973AA7108EE8}" dt="2023-10-02T00:23:57.888" v="346"/>
          <ac:spMkLst>
            <pc:docMk/>
            <pc:sldMk cId="2985410313" sldId="287"/>
            <ac:spMk id="2" creationId="{628A68F3-DE1E-5B70-64E0-3F5BCF447FB6}"/>
          </ac:spMkLst>
        </pc:spChg>
        <pc:spChg chg="mod">
          <ac:chgData name="Andre Maia Chagas" userId="" providerId="" clId="Web-{8C09A7EF-1D48-49DC-9CE1-973AA7108EE8}" dt="2023-10-02T00:23:54.310" v="345" actId="20577"/>
          <ac:spMkLst>
            <pc:docMk/>
            <pc:sldMk cId="2985410313" sldId="287"/>
            <ac:spMk id="4" creationId="{A51D96D0-5628-ADBA-1424-21A1CC500BED}"/>
          </ac:spMkLst>
        </pc:spChg>
        <pc:picChg chg="add mod ord">
          <ac:chgData name="Andre Maia Chagas" userId="" providerId="" clId="Web-{8C09A7EF-1D48-49DC-9CE1-973AA7108EE8}" dt="2023-10-02T00:24:23.639" v="354"/>
          <ac:picMkLst>
            <pc:docMk/>
            <pc:sldMk cId="2985410313" sldId="287"/>
            <ac:picMk id="5" creationId="{2FD6CFEF-3368-FAEE-DC19-24A14BA13DDB}"/>
          </ac:picMkLst>
        </pc:picChg>
        <pc:picChg chg="add mod">
          <ac:chgData name="Andre Maia Chagas" userId="" providerId="" clId="Web-{8C09A7EF-1D48-49DC-9CE1-973AA7108EE8}" dt="2023-10-02T00:24:14.717" v="352" actId="1076"/>
          <ac:picMkLst>
            <pc:docMk/>
            <pc:sldMk cId="2985410313" sldId="287"/>
            <ac:picMk id="6" creationId="{0EDA7F27-BA00-5562-E2A0-D15725A49E3A}"/>
          </ac:picMkLst>
        </pc:picChg>
      </pc:sldChg>
      <pc:sldChg chg="addSp modSp new">
        <pc:chgData name="Andre Maia Chagas" userId="" providerId="" clId="Web-{8C09A7EF-1D48-49DC-9CE1-973AA7108EE8}" dt="2023-10-02T00:26:47.143" v="358"/>
        <pc:sldMkLst>
          <pc:docMk/>
          <pc:sldMk cId="2700483737" sldId="288"/>
        </pc:sldMkLst>
        <pc:spChg chg="mod">
          <ac:chgData name="Andre Maia Chagas" userId="" providerId="" clId="Web-{8C09A7EF-1D48-49DC-9CE1-973AA7108EE8}" dt="2023-10-02T00:24:45.546" v="357" actId="20577"/>
          <ac:spMkLst>
            <pc:docMk/>
            <pc:sldMk cId="2700483737" sldId="288"/>
            <ac:spMk id="4" creationId="{F4D848BC-AD6C-1EF8-29AC-E7A8FC0AA278}"/>
          </ac:spMkLst>
        </pc:spChg>
        <pc:spChg chg="add">
          <ac:chgData name="Andre Maia Chagas" userId="" providerId="" clId="Web-{8C09A7EF-1D48-49DC-9CE1-973AA7108EE8}" dt="2023-10-02T00:26:47.143" v="358"/>
          <ac:spMkLst>
            <pc:docMk/>
            <pc:sldMk cId="2700483737" sldId="288"/>
            <ac:spMk id="6" creationId="{3A091C26-0130-5158-9402-26B11A4634AC}"/>
          </ac:spMkLst>
        </pc:spChg>
        <pc:picChg chg="add">
          <ac:chgData name="Andre Maia Chagas" userId="" providerId="" clId="Web-{8C09A7EF-1D48-49DC-9CE1-973AA7108EE8}" dt="2023-10-02T00:26:47.143" v="358"/>
          <ac:picMkLst>
            <pc:docMk/>
            <pc:sldMk cId="2700483737" sldId="288"/>
            <ac:picMk id="5" creationId="{ABFF515B-2903-F807-290E-45450115A549}"/>
          </ac:picMkLst>
        </pc:picChg>
      </pc:sldChg>
      <pc:sldChg chg="addSp modSp new">
        <pc:chgData name="Andre Maia Chagas" userId="" providerId="" clId="Web-{8C09A7EF-1D48-49DC-9CE1-973AA7108EE8}" dt="2023-10-02T00:27:07.847" v="368" actId="1076"/>
        <pc:sldMkLst>
          <pc:docMk/>
          <pc:sldMk cId="725080589" sldId="289"/>
        </pc:sldMkLst>
        <pc:spChg chg="mod">
          <ac:chgData name="Andre Maia Chagas" userId="" providerId="" clId="Web-{8C09A7EF-1D48-49DC-9CE1-973AA7108EE8}" dt="2023-10-02T00:26:57.909" v="365" actId="20577"/>
          <ac:spMkLst>
            <pc:docMk/>
            <pc:sldMk cId="725080589" sldId="289"/>
            <ac:spMk id="4" creationId="{B8719475-75EB-FAC8-DD22-773A2CE0527E}"/>
          </ac:spMkLst>
        </pc:spChg>
        <pc:spChg chg="add mod">
          <ac:chgData name="Andre Maia Chagas" userId="" providerId="" clId="Web-{8C09A7EF-1D48-49DC-9CE1-973AA7108EE8}" dt="2023-10-02T00:27:07.847" v="368" actId="1076"/>
          <ac:spMkLst>
            <pc:docMk/>
            <pc:sldMk cId="725080589" sldId="289"/>
            <ac:spMk id="5" creationId="{86CFB295-3620-B52C-8D02-297CE0469C55}"/>
          </ac:spMkLst>
        </pc:spChg>
      </pc:sldChg>
      <pc:sldChg chg="addSp delSp modSp add replId">
        <pc:chgData name="Andre Maia Chagas" userId="" providerId="" clId="Web-{8C09A7EF-1D48-49DC-9CE1-973AA7108EE8}" dt="2023-10-02T00:29:12.600" v="374"/>
        <pc:sldMkLst>
          <pc:docMk/>
          <pc:sldMk cId="1521907263" sldId="290"/>
        </pc:sldMkLst>
        <pc:spChg chg="add">
          <ac:chgData name="Andre Maia Chagas" userId="" providerId="" clId="Web-{8C09A7EF-1D48-49DC-9CE1-973AA7108EE8}" dt="2023-10-02T00:29:12.600" v="374"/>
          <ac:spMkLst>
            <pc:docMk/>
            <pc:sldMk cId="1521907263" sldId="290"/>
            <ac:spMk id="5" creationId="{0B1F6E10-51EF-295E-C45B-1D1F11C40A2C}"/>
          </ac:spMkLst>
        </pc:spChg>
        <pc:picChg chg="add">
          <ac:chgData name="Andre Maia Chagas" userId="" providerId="" clId="Web-{8C09A7EF-1D48-49DC-9CE1-973AA7108EE8}" dt="2023-10-02T00:29:12.600" v="374"/>
          <ac:picMkLst>
            <pc:docMk/>
            <pc:sldMk cId="1521907263" sldId="290"/>
            <ac:picMk id="4" creationId="{A03AE895-E46D-ED4F-D150-EBE6C6BFA977}"/>
          </ac:picMkLst>
        </pc:picChg>
        <pc:picChg chg="del">
          <ac:chgData name="Andre Maia Chagas" userId="" providerId="" clId="Web-{8C09A7EF-1D48-49DC-9CE1-973AA7108EE8}" dt="2023-10-02T00:29:08.053" v="370"/>
          <ac:picMkLst>
            <pc:docMk/>
            <pc:sldMk cId="1521907263" sldId="290"/>
            <ac:picMk id="6" creationId="{530B8A54-DF85-60DE-5E78-5D40C135B73D}"/>
          </ac:picMkLst>
        </pc:picChg>
        <pc:picChg chg="del">
          <ac:chgData name="Andre Maia Chagas" userId="" providerId="" clId="Web-{8C09A7EF-1D48-49DC-9CE1-973AA7108EE8}" dt="2023-10-02T00:29:09.334" v="371"/>
          <ac:picMkLst>
            <pc:docMk/>
            <pc:sldMk cId="1521907263" sldId="290"/>
            <ac:picMk id="7" creationId="{AB4B8222-0312-C412-C7CE-AC651E30F971}"/>
          </ac:picMkLst>
        </pc:picChg>
        <pc:picChg chg="del mod">
          <ac:chgData name="Andre Maia Chagas" userId="" providerId="" clId="Web-{8C09A7EF-1D48-49DC-9CE1-973AA7108EE8}" dt="2023-10-02T00:29:10.678" v="373"/>
          <ac:picMkLst>
            <pc:docMk/>
            <pc:sldMk cId="1521907263" sldId="290"/>
            <ac:picMk id="8" creationId="{1EBD2F48-F679-50F7-CC7D-08979CBF1A0C}"/>
          </ac:picMkLst>
        </pc:picChg>
      </pc:sldChg>
    </pc:docChg>
  </pc:docChgLst>
  <pc:docChgLst>
    <pc:chgData name="Andre Maia Chagas" clId="Web-{4DAD0099-F55B-4A74-A63C-5D500DAE3F01}"/>
    <pc:docChg chg="addSld delSld modSld sldOrd">
      <pc:chgData name="Andre Maia Chagas" userId="" providerId="" clId="Web-{4DAD0099-F55B-4A74-A63C-5D500DAE3F01}" dt="2023-10-11T00:27:00.645" v="910"/>
      <pc:docMkLst>
        <pc:docMk/>
      </pc:docMkLst>
      <pc:sldChg chg="modSp">
        <pc:chgData name="Andre Maia Chagas" userId="" providerId="" clId="Web-{4DAD0099-F55B-4A74-A63C-5D500DAE3F01}" dt="2023-10-11T00:23:16.386" v="903" actId="20577"/>
        <pc:sldMkLst>
          <pc:docMk/>
          <pc:sldMk cId="2207608067" sldId="258"/>
        </pc:sldMkLst>
        <pc:spChg chg="mod">
          <ac:chgData name="Andre Maia Chagas" userId="" providerId="" clId="Web-{4DAD0099-F55B-4A74-A63C-5D500DAE3F01}" dt="2023-10-11T00:23:16.386" v="903" actId="20577"/>
          <ac:spMkLst>
            <pc:docMk/>
            <pc:sldMk cId="2207608067" sldId="258"/>
            <ac:spMk id="2" creationId="{73552F55-8078-0CD5-6BB5-1DC9CB9184E7}"/>
          </ac:spMkLst>
        </pc:spChg>
      </pc:sldChg>
      <pc:sldChg chg="del">
        <pc:chgData name="Andre Maia Chagas" userId="" providerId="" clId="Web-{4DAD0099-F55B-4A74-A63C-5D500DAE3F01}" dt="2023-10-10T20:50:46.032" v="121"/>
        <pc:sldMkLst>
          <pc:docMk/>
          <pc:sldMk cId="2341777781" sldId="260"/>
        </pc:sldMkLst>
      </pc:sldChg>
      <pc:sldChg chg="del">
        <pc:chgData name="Andre Maia Chagas" userId="" providerId="" clId="Web-{4DAD0099-F55B-4A74-A63C-5D500DAE3F01}" dt="2023-10-10T20:50:47.157" v="122"/>
        <pc:sldMkLst>
          <pc:docMk/>
          <pc:sldMk cId="3553809440" sldId="261"/>
        </pc:sldMkLst>
      </pc:sldChg>
      <pc:sldChg chg="del">
        <pc:chgData name="Andre Maia Chagas" userId="" providerId="" clId="Web-{4DAD0099-F55B-4A74-A63C-5D500DAE3F01}" dt="2023-10-10T20:39:01.611" v="57"/>
        <pc:sldMkLst>
          <pc:docMk/>
          <pc:sldMk cId="2720160404" sldId="263"/>
        </pc:sldMkLst>
      </pc:sldChg>
      <pc:sldChg chg="addSp delSp modSp ord">
        <pc:chgData name="Andre Maia Chagas" userId="" providerId="" clId="Web-{4DAD0099-F55B-4A74-A63C-5D500DAE3F01}" dt="2023-10-10T20:47:55.247" v="90" actId="1076"/>
        <pc:sldMkLst>
          <pc:docMk/>
          <pc:sldMk cId="2756696915" sldId="264"/>
        </pc:sldMkLst>
        <pc:spChg chg="del">
          <ac:chgData name="Andre Maia Chagas" userId="" providerId="" clId="Web-{4DAD0099-F55B-4A74-A63C-5D500DAE3F01}" dt="2023-10-10T19:49:05.695" v="17"/>
          <ac:spMkLst>
            <pc:docMk/>
            <pc:sldMk cId="2756696915" sldId="264"/>
            <ac:spMk id="2" creationId="{AC6660B2-EB76-72F8-3D65-DE51B9EA24C4}"/>
          </ac:spMkLst>
        </pc:spChg>
        <pc:spChg chg="add del mod">
          <ac:chgData name="Andre Maia Chagas" userId="" providerId="" clId="Web-{4DAD0099-F55B-4A74-A63C-5D500DAE3F01}" dt="2023-10-10T20:47:51.169" v="89"/>
          <ac:spMkLst>
            <pc:docMk/>
            <pc:sldMk cId="2756696915" sldId="264"/>
            <ac:spMk id="3" creationId="{1E200764-1418-DB42-7A43-002DFE419139}"/>
          </ac:spMkLst>
        </pc:spChg>
        <pc:spChg chg="del">
          <ac:chgData name="Andre Maia Chagas" userId="" providerId="" clId="Web-{4DAD0099-F55B-4A74-A63C-5D500DAE3F01}" dt="2023-10-10T19:49:47.337" v="29"/>
          <ac:spMkLst>
            <pc:docMk/>
            <pc:sldMk cId="2756696915" sldId="264"/>
            <ac:spMk id="3" creationId="{9E6D3308-7354-516B-999D-86341084C602}"/>
          </ac:spMkLst>
        </pc:spChg>
        <pc:spChg chg="mod">
          <ac:chgData name="Andre Maia Chagas" userId="" providerId="" clId="Web-{4DAD0099-F55B-4A74-A63C-5D500DAE3F01}" dt="2023-10-10T19:47:03.770" v="6" actId="20577"/>
          <ac:spMkLst>
            <pc:docMk/>
            <pc:sldMk cId="2756696915" sldId="264"/>
            <ac:spMk id="4" creationId="{CDCE3693-6A51-4A21-8A1B-1EC4523EB8C8}"/>
          </ac:spMkLst>
        </pc:spChg>
        <pc:spChg chg="add mod">
          <ac:chgData name="Andre Maia Chagas" userId="" providerId="" clId="Web-{4DAD0099-F55B-4A74-A63C-5D500DAE3F01}" dt="2023-10-10T20:47:48.638" v="88" actId="20577"/>
          <ac:spMkLst>
            <pc:docMk/>
            <pc:sldMk cId="2756696915" sldId="264"/>
            <ac:spMk id="6" creationId="{3D7CFE14-DEE6-7024-AD10-D2DD9AF52F65}"/>
          </ac:spMkLst>
        </pc:spChg>
        <pc:spChg chg="add mod">
          <ac:chgData name="Andre Maia Chagas" userId="" providerId="" clId="Web-{4DAD0099-F55B-4A74-A63C-5D500DAE3F01}" dt="2023-10-10T19:49:47.337" v="29"/>
          <ac:spMkLst>
            <pc:docMk/>
            <pc:sldMk cId="2756696915" sldId="264"/>
            <ac:spMk id="8" creationId="{5B9FC6DF-EF47-CAD5-FA85-1F10AE28CCB1}"/>
          </ac:spMkLst>
        </pc:spChg>
        <pc:spChg chg="add del mod">
          <ac:chgData name="Andre Maia Chagas" userId="" providerId="" clId="Web-{4DAD0099-F55B-4A74-A63C-5D500DAE3F01}" dt="2023-10-10T19:56:48.051" v="38"/>
          <ac:spMkLst>
            <pc:docMk/>
            <pc:sldMk cId="2756696915" sldId="264"/>
            <ac:spMk id="10" creationId="{B7B48CB3-2E27-97EE-F622-A1DB3A344C93}"/>
          </ac:spMkLst>
        </pc:spChg>
        <pc:picChg chg="add mod ord">
          <ac:chgData name="Andre Maia Chagas" userId="" providerId="" clId="Web-{4DAD0099-F55B-4A74-A63C-5D500DAE3F01}" dt="2023-10-10T20:47:55.247" v="90" actId="1076"/>
          <ac:picMkLst>
            <pc:docMk/>
            <pc:sldMk cId="2756696915" sldId="264"/>
            <ac:picMk id="5" creationId="{28DE2D80-2D50-B8B3-3A94-71851B20B8B2}"/>
          </ac:picMkLst>
        </pc:picChg>
        <pc:picChg chg="add del mod ord">
          <ac:chgData name="Andre Maia Chagas" userId="" providerId="" clId="Web-{4DAD0099-F55B-4A74-A63C-5D500DAE3F01}" dt="2023-10-10T19:56:40.317" v="34"/>
          <ac:picMkLst>
            <pc:docMk/>
            <pc:sldMk cId="2756696915" sldId="264"/>
            <ac:picMk id="5" creationId="{B48AF888-FD17-7807-38AC-C79CD5C27099}"/>
          </ac:picMkLst>
        </pc:picChg>
        <pc:picChg chg="add del mod ord">
          <ac:chgData name="Andre Maia Chagas" userId="" providerId="" clId="Web-{4DAD0099-F55B-4A74-A63C-5D500DAE3F01}" dt="2023-10-10T20:47:44.606" v="86"/>
          <ac:picMkLst>
            <pc:docMk/>
            <pc:sldMk cId="2756696915" sldId="264"/>
            <ac:picMk id="11" creationId="{C1A16D86-6B62-26B0-A3DA-53DB10C47595}"/>
          </ac:picMkLst>
        </pc:picChg>
      </pc:sldChg>
      <pc:sldChg chg="del">
        <pc:chgData name="Andre Maia Chagas" userId="" providerId="" clId="Web-{4DAD0099-F55B-4A74-A63C-5D500DAE3F01}" dt="2023-10-10T20:39:49.581" v="70"/>
        <pc:sldMkLst>
          <pc:docMk/>
          <pc:sldMk cId="3316597579" sldId="265"/>
        </pc:sldMkLst>
      </pc:sldChg>
      <pc:sldChg chg="del">
        <pc:chgData name="Andre Maia Chagas" userId="" providerId="" clId="Web-{4DAD0099-F55B-4A74-A63C-5D500DAE3F01}" dt="2023-10-10T20:39:04.830" v="60"/>
        <pc:sldMkLst>
          <pc:docMk/>
          <pc:sldMk cId="3321518949" sldId="266"/>
        </pc:sldMkLst>
      </pc:sldChg>
      <pc:sldChg chg="del">
        <pc:chgData name="Andre Maia Chagas" userId="" providerId="" clId="Web-{4DAD0099-F55B-4A74-A63C-5D500DAE3F01}" dt="2023-10-10T20:39:03.018" v="58"/>
        <pc:sldMkLst>
          <pc:docMk/>
          <pc:sldMk cId="4224025712" sldId="267"/>
        </pc:sldMkLst>
      </pc:sldChg>
      <pc:sldChg chg="del">
        <pc:chgData name="Andre Maia Chagas" userId="" providerId="" clId="Web-{4DAD0099-F55B-4A74-A63C-5D500DAE3F01}" dt="2023-10-10T20:50:51.454" v="123"/>
        <pc:sldMkLst>
          <pc:docMk/>
          <pc:sldMk cId="895646487" sldId="268"/>
        </pc:sldMkLst>
      </pc:sldChg>
      <pc:sldChg chg="del">
        <pc:chgData name="Andre Maia Chagas" userId="" providerId="" clId="Web-{4DAD0099-F55B-4A74-A63C-5D500DAE3F01}" dt="2023-10-10T20:39:06.736" v="61"/>
        <pc:sldMkLst>
          <pc:docMk/>
          <pc:sldMk cId="1343174347" sldId="269"/>
        </pc:sldMkLst>
      </pc:sldChg>
      <pc:sldChg chg="del">
        <pc:chgData name="Andre Maia Chagas" userId="" providerId="" clId="Web-{4DAD0099-F55B-4A74-A63C-5D500DAE3F01}" dt="2023-10-10T20:39:09.486" v="63"/>
        <pc:sldMkLst>
          <pc:docMk/>
          <pc:sldMk cId="3001935684" sldId="270"/>
        </pc:sldMkLst>
      </pc:sldChg>
      <pc:sldChg chg="del">
        <pc:chgData name="Andre Maia Chagas" userId="" providerId="" clId="Web-{4DAD0099-F55B-4A74-A63C-5D500DAE3F01}" dt="2023-10-10T20:39:07.846" v="62"/>
        <pc:sldMkLst>
          <pc:docMk/>
          <pc:sldMk cId="457278194" sldId="272"/>
        </pc:sldMkLst>
      </pc:sldChg>
      <pc:sldChg chg="del">
        <pc:chgData name="Andre Maia Chagas" userId="" providerId="" clId="Web-{4DAD0099-F55B-4A74-A63C-5D500DAE3F01}" dt="2023-10-10T20:39:04.064" v="59"/>
        <pc:sldMkLst>
          <pc:docMk/>
          <pc:sldMk cId="3012357561" sldId="273"/>
        </pc:sldMkLst>
      </pc:sldChg>
      <pc:sldChg chg="del">
        <pc:chgData name="Andre Maia Chagas" userId="" providerId="" clId="Web-{4DAD0099-F55B-4A74-A63C-5D500DAE3F01}" dt="2023-10-10T20:39:10.471" v="64"/>
        <pc:sldMkLst>
          <pc:docMk/>
          <pc:sldMk cId="1661855432" sldId="274"/>
        </pc:sldMkLst>
      </pc:sldChg>
      <pc:sldChg chg="ord">
        <pc:chgData name="Andre Maia Chagas" userId="" providerId="" clId="Web-{4DAD0099-F55B-4A74-A63C-5D500DAE3F01}" dt="2023-10-10T20:39:52.675" v="71"/>
        <pc:sldMkLst>
          <pc:docMk/>
          <pc:sldMk cId="2685243270" sldId="281"/>
        </pc:sldMkLst>
      </pc:sldChg>
      <pc:sldChg chg="modSp ord">
        <pc:chgData name="Andre Maia Chagas" userId="" providerId="" clId="Web-{4DAD0099-F55B-4A74-A63C-5D500DAE3F01}" dt="2023-10-10T20:39:33.503" v="69" actId="20577"/>
        <pc:sldMkLst>
          <pc:docMk/>
          <pc:sldMk cId="2985410313" sldId="287"/>
        </pc:sldMkLst>
        <pc:spChg chg="mod">
          <ac:chgData name="Andre Maia Chagas" userId="" providerId="" clId="Web-{4DAD0099-F55B-4A74-A63C-5D500DAE3F01}" dt="2023-10-10T20:39:33.503" v="69" actId="20577"/>
          <ac:spMkLst>
            <pc:docMk/>
            <pc:sldMk cId="2985410313" sldId="287"/>
            <ac:spMk id="4" creationId="{A51D96D0-5628-ADBA-1424-21A1CC500BED}"/>
          </ac:spMkLst>
        </pc:spChg>
      </pc:sldChg>
      <pc:sldChg chg="del">
        <pc:chgData name="Andre Maia Chagas" userId="" providerId="" clId="Web-{4DAD0099-F55B-4A74-A63C-5D500DAE3F01}" dt="2023-10-10T20:50:42.345" v="118"/>
        <pc:sldMkLst>
          <pc:docMk/>
          <pc:sldMk cId="2700483737" sldId="288"/>
        </pc:sldMkLst>
      </pc:sldChg>
      <pc:sldChg chg="del">
        <pc:chgData name="Andre Maia Chagas" userId="" providerId="" clId="Web-{4DAD0099-F55B-4A74-A63C-5D500DAE3F01}" dt="2023-10-10T20:50:33.719" v="117"/>
        <pc:sldMkLst>
          <pc:docMk/>
          <pc:sldMk cId="725080589" sldId="289"/>
        </pc:sldMkLst>
      </pc:sldChg>
      <pc:sldChg chg="ord">
        <pc:chgData name="Andre Maia Chagas" userId="" providerId="" clId="Web-{4DAD0099-F55B-4A74-A63C-5D500DAE3F01}" dt="2023-10-10T20:39:54.362" v="72"/>
        <pc:sldMkLst>
          <pc:docMk/>
          <pc:sldMk cId="1521907263" sldId="290"/>
        </pc:sldMkLst>
      </pc:sldChg>
      <pc:sldChg chg="del">
        <pc:chgData name="Andre Maia Chagas" userId="" providerId="" clId="Web-{4DAD0099-F55B-4A74-A63C-5D500DAE3F01}" dt="2023-10-10T20:50:43.454" v="119"/>
        <pc:sldMkLst>
          <pc:docMk/>
          <pc:sldMk cId="4211648793" sldId="291"/>
        </pc:sldMkLst>
      </pc:sldChg>
      <pc:sldChg chg="del">
        <pc:chgData name="Andre Maia Chagas" userId="" providerId="" clId="Web-{4DAD0099-F55B-4A74-A63C-5D500DAE3F01}" dt="2023-10-10T20:50:44.782" v="120"/>
        <pc:sldMkLst>
          <pc:docMk/>
          <pc:sldMk cId="1946591949" sldId="292"/>
        </pc:sldMkLst>
      </pc:sldChg>
      <pc:sldChg chg="modSp ord">
        <pc:chgData name="Andre Maia Chagas" userId="" providerId="" clId="Web-{4DAD0099-F55B-4A74-A63C-5D500DAE3F01}" dt="2023-10-10T20:40:14.566" v="82" actId="20577"/>
        <pc:sldMkLst>
          <pc:docMk/>
          <pc:sldMk cId="2801817854" sldId="293"/>
        </pc:sldMkLst>
        <pc:spChg chg="mod">
          <ac:chgData name="Andre Maia Chagas" userId="" providerId="" clId="Web-{4DAD0099-F55B-4A74-A63C-5D500DAE3F01}" dt="2023-10-10T20:40:14.566" v="82" actId="20577"/>
          <ac:spMkLst>
            <pc:docMk/>
            <pc:sldMk cId="2801817854" sldId="293"/>
            <ac:spMk id="4" creationId="{F4D848BC-AD6C-1EF8-29AC-E7A8FC0AA278}"/>
          </ac:spMkLst>
        </pc:spChg>
      </pc:sldChg>
      <pc:sldChg chg="addSp delSp modSp new del">
        <pc:chgData name="Andre Maia Chagas" userId="" providerId="" clId="Web-{4DAD0099-F55B-4A74-A63C-5D500DAE3F01}" dt="2023-10-10T20:38:11.095" v="49"/>
        <pc:sldMkLst>
          <pc:docMk/>
          <pc:sldMk cId="2203338615" sldId="298"/>
        </pc:sldMkLst>
        <pc:spChg chg="add del">
          <ac:chgData name="Andre Maia Chagas" userId="" providerId="" clId="Web-{4DAD0099-F55B-4A74-A63C-5D500DAE3F01}" dt="2023-10-10T20:37:56.626" v="45"/>
          <ac:spMkLst>
            <pc:docMk/>
            <pc:sldMk cId="2203338615" sldId="298"/>
            <ac:spMk id="2" creationId="{EDA3D120-9409-639E-2A19-5B9BE580A362}"/>
          </ac:spMkLst>
        </pc:spChg>
        <pc:spChg chg="mod">
          <ac:chgData name="Andre Maia Chagas" userId="" providerId="" clId="Web-{4DAD0099-F55B-4A74-A63C-5D500DAE3F01}" dt="2023-10-10T19:47:15.567" v="16" actId="20577"/>
          <ac:spMkLst>
            <pc:docMk/>
            <pc:sldMk cId="2203338615" sldId="298"/>
            <ac:spMk id="4" creationId="{F7A790FB-3D52-C435-4FDC-CAB44E2BD85F}"/>
          </ac:spMkLst>
        </pc:spChg>
        <pc:picChg chg="add del mod ord">
          <ac:chgData name="Andre Maia Chagas" userId="" providerId="" clId="Web-{4DAD0099-F55B-4A74-A63C-5D500DAE3F01}" dt="2023-10-10T20:37:51.813" v="43"/>
          <ac:picMkLst>
            <pc:docMk/>
            <pc:sldMk cId="2203338615" sldId="298"/>
            <ac:picMk id="5" creationId="{EBE2F987-0138-9390-2E7D-F4FF00F60783}"/>
          </ac:picMkLst>
        </pc:picChg>
        <pc:picChg chg="add del mod ord">
          <ac:chgData name="Andre Maia Chagas" userId="" providerId="" clId="Web-{4DAD0099-F55B-4A74-A63C-5D500DAE3F01}" dt="2023-10-10T20:37:56.626" v="45"/>
          <ac:picMkLst>
            <pc:docMk/>
            <pc:sldMk cId="2203338615" sldId="298"/>
            <ac:picMk id="6" creationId="{FD1DEAA1-2FA9-732E-AE4A-018E07C94DFA}"/>
          </ac:picMkLst>
        </pc:picChg>
      </pc:sldChg>
      <pc:sldChg chg="addSp delSp modSp add mod ord replId modClrScheme chgLayout">
        <pc:chgData name="Andre Maia Chagas" userId="" providerId="" clId="Web-{4DAD0099-F55B-4A74-A63C-5D500DAE3F01}" dt="2023-10-10T20:48:56.561" v="104" actId="20577"/>
        <pc:sldMkLst>
          <pc:docMk/>
          <pc:sldMk cId="2993134132" sldId="299"/>
        </pc:sldMkLst>
        <pc:spChg chg="del">
          <ac:chgData name="Andre Maia Chagas" userId="" providerId="" clId="Web-{4DAD0099-F55B-4A74-A63C-5D500DAE3F01}" dt="2023-10-10T20:38:21.001" v="51"/>
          <ac:spMkLst>
            <pc:docMk/>
            <pc:sldMk cId="2993134132" sldId="299"/>
            <ac:spMk id="2" creationId="{EDA3D120-9409-639E-2A19-5B9BE580A362}"/>
          </ac:spMkLst>
        </pc:spChg>
        <pc:spChg chg="del">
          <ac:chgData name="Andre Maia Chagas" userId="" providerId="" clId="Web-{4DAD0099-F55B-4A74-A63C-5D500DAE3F01}" dt="2023-10-10T20:38:21.001" v="51"/>
          <ac:spMkLst>
            <pc:docMk/>
            <pc:sldMk cId="2993134132" sldId="299"/>
            <ac:spMk id="3" creationId="{E08723EA-AB7E-9A24-8FB2-7D3D3B727248}"/>
          </ac:spMkLst>
        </pc:spChg>
        <pc:spChg chg="mod ord">
          <ac:chgData name="Andre Maia Chagas" userId="" providerId="" clId="Web-{4DAD0099-F55B-4A74-A63C-5D500DAE3F01}" dt="2023-10-10T20:38:21.001" v="51"/>
          <ac:spMkLst>
            <pc:docMk/>
            <pc:sldMk cId="2993134132" sldId="299"/>
            <ac:spMk id="4" creationId="{F7A790FB-3D52-C435-4FDC-CAB44E2BD85F}"/>
          </ac:spMkLst>
        </pc:spChg>
        <pc:spChg chg="add mod">
          <ac:chgData name="Andre Maia Chagas" userId="" providerId="" clId="Web-{4DAD0099-F55B-4A74-A63C-5D500DAE3F01}" dt="2023-10-10T20:48:56.561" v="104" actId="20577"/>
          <ac:spMkLst>
            <pc:docMk/>
            <pc:sldMk cId="2993134132" sldId="299"/>
            <ac:spMk id="7" creationId="{A1C8BB24-1886-E429-71D2-6C466D6B37DC}"/>
          </ac:spMkLst>
        </pc:spChg>
        <pc:picChg chg="add del mod">
          <ac:chgData name="Andre Maia Chagas" userId="" providerId="" clId="Web-{4DAD0099-F55B-4A74-A63C-5D500DAE3F01}" dt="2023-10-10T20:48:02.966" v="93"/>
          <ac:picMkLst>
            <pc:docMk/>
            <pc:sldMk cId="2993134132" sldId="299"/>
            <ac:picMk id="5" creationId="{1687B654-D98E-D615-A198-9BD192F7E9FA}"/>
          </ac:picMkLst>
        </pc:picChg>
        <pc:picChg chg="add mod">
          <ac:chgData name="Andre Maia Chagas" userId="" providerId="" clId="Web-{4DAD0099-F55B-4A74-A63C-5D500DAE3F01}" dt="2023-10-10T20:48:34.311" v="94"/>
          <ac:picMkLst>
            <pc:docMk/>
            <pc:sldMk cId="2993134132" sldId="299"/>
            <ac:picMk id="6" creationId="{C36D16B6-969E-9BE5-DF44-F0829159284D}"/>
          </ac:picMkLst>
        </pc:picChg>
      </pc:sldChg>
      <pc:sldChg chg="add del replId">
        <pc:chgData name="Andre Maia Chagas" userId="" providerId="" clId="Web-{4DAD0099-F55B-4A74-A63C-5D500DAE3F01}" dt="2023-10-10T20:38:07.438" v="48"/>
        <pc:sldMkLst>
          <pc:docMk/>
          <pc:sldMk cId="863481923" sldId="300"/>
        </pc:sldMkLst>
      </pc:sldChg>
      <pc:sldChg chg="add del replId">
        <pc:chgData name="Andre Maia Chagas" userId="" providerId="" clId="Web-{4DAD0099-F55B-4A74-A63C-5D500DAE3F01}" dt="2023-10-11T00:27:00.645" v="910"/>
        <pc:sldMkLst>
          <pc:docMk/>
          <pc:sldMk cId="4064931209" sldId="300"/>
        </pc:sldMkLst>
      </pc:sldChg>
      <pc:sldChg chg="add mod replId modShow">
        <pc:chgData name="Andre Maia Chagas" userId="" providerId="" clId="Web-{4DAD0099-F55B-4A74-A63C-5D500DAE3F01}" dt="2023-10-10T20:49:04.968" v="106"/>
        <pc:sldMkLst>
          <pc:docMk/>
          <pc:sldMk cId="2368510717" sldId="301"/>
        </pc:sldMkLst>
      </pc:sldChg>
      <pc:sldChg chg="add mod replId modShow">
        <pc:chgData name="Andre Maia Chagas" userId="" providerId="" clId="Web-{4DAD0099-F55B-4A74-A63C-5D500DAE3F01}" dt="2023-10-10T20:49:04.889" v="105"/>
        <pc:sldMkLst>
          <pc:docMk/>
          <pc:sldMk cId="1669075458" sldId="302"/>
        </pc:sldMkLst>
      </pc:sldChg>
      <pc:sldChg chg="modSp new del ord">
        <pc:chgData name="Andre Maia Chagas" userId="" providerId="" clId="Web-{4DAD0099-F55B-4A74-A63C-5D500DAE3F01}" dt="2023-10-11T00:22:43.386" v="878"/>
        <pc:sldMkLst>
          <pc:docMk/>
          <pc:sldMk cId="3144094906" sldId="303"/>
        </pc:sldMkLst>
        <pc:spChg chg="mod">
          <ac:chgData name="Andre Maia Chagas" userId="" providerId="" clId="Web-{4DAD0099-F55B-4A74-A63C-5D500DAE3F01}" dt="2023-10-10T20:49:37.921" v="115" actId="20577"/>
          <ac:spMkLst>
            <pc:docMk/>
            <pc:sldMk cId="3144094906" sldId="303"/>
            <ac:spMk id="2" creationId="{98AD7B91-A751-2BB3-4F2E-264F5A75CBF9}"/>
          </ac:spMkLst>
        </pc:spChg>
      </pc:sldChg>
      <pc:sldChg chg="addSp delSp modSp new mod modClrScheme chgLayout">
        <pc:chgData name="Andre Maia Chagas" userId="" providerId="" clId="Web-{4DAD0099-F55B-4A74-A63C-5D500DAE3F01}" dt="2023-10-11T00:26:50.114" v="909" actId="20577"/>
        <pc:sldMkLst>
          <pc:docMk/>
          <pc:sldMk cId="1083943842" sldId="304"/>
        </pc:sldMkLst>
        <pc:spChg chg="mod ord">
          <ac:chgData name="Andre Maia Chagas" userId="" providerId="" clId="Web-{4DAD0099-F55B-4A74-A63C-5D500DAE3F01}" dt="2023-10-10T21:00:13.484" v="300"/>
          <ac:spMkLst>
            <pc:docMk/>
            <pc:sldMk cId="1083943842" sldId="304"/>
            <ac:spMk id="2" creationId="{37FF82C4-3BBA-D27B-FF18-98165946B8B3}"/>
          </ac:spMkLst>
        </pc:spChg>
        <pc:spChg chg="add mod ord">
          <ac:chgData name="Andre Maia Chagas" userId="" providerId="" clId="Web-{4DAD0099-F55B-4A74-A63C-5D500DAE3F01}" dt="2023-10-11T00:26:50.114" v="909" actId="20577"/>
          <ac:spMkLst>
            <pc:docMk/>
            <pc:sldMk cId="1083943842" sldId="304"/>
            <ac:spMk id="3" creationId="{B88BD828-62A1-F427-E93E-089DA3F36023}"/>
          </ac:spMkLst>
        </pc:spChg>
        <pc:spChg chg="add del mod ord">
          <ac:chgData name="Andre Maia Chagas" userId="" providerId="" clId="Web-{4DAD0099-F55B-4A74-A63C-5D500DAE3F01}" dt="2023-10-10T21:04:06.505" v="302"/>
          <ac:spMkLst>
            <pc:docMk/>
            <pc:sldMk cId="1083943842" sldId="304"/>
            <ac:spMk id="4" creationId="{00AF96E2-124A-7132-65EF-2543648B88C5}"/>
          </ac:spMkLst>
        </pc:spChg>
        <pc:picChg chg="add mod ord modCrop">
          <ac:chgData name="Andre Maia Chagas" userId="" providerId="" clId="Web-{4DAD0099-F55B-4A74-A63C-5D500DAE3F01}" dt="2023-10-10T21:12:19.812" v="357" actId="1076"/>
          <ac:picMkLst>
            <pc:docMk/>
            <pc:sldMk cId="1083943842" sldId="304"/>
            <ac:picMk id="5" creationId="{5E756C51-D56E-15CA-25FF-D8B4C25C3294}"/>
          </ac:picMkLst>
        </pc:picChg>
        <pc:picChg chg="add mod modCrop">
          <ac:chgData name="Andre Maia Chagas" userId="" providerId="" clId="Web-{4DAD0099-F55B-4A74-A63C-5D500DAE3F01}" dt="2023-10-10T21:12:15.234" v="356" actId="1076"/>
          <ac:picMkLst>
            <pc:docMk/>
            <pc:sldMk cId="1083943842" sldId="304"/>
            <ac:picMk id="6" creationId="{97EE6088-7B8E-3BAD-72A0-6BDB75BF38EA}"/>
          </ac:picMkLst>
        </pc:picChg>
        <pc:picChg chg="add mod modCrop">
          <ac:chgData name="Andre Maia Chagas" userId="" providerId="" clId="Web-{4DAD0099-F55B-4A74-A63C-5D500DAE3F01}" dt="2023-10-10T21:12:24.859" v="358" actId="1076"/>
          <ac:picMkLst>
            <pc:docMk/>
            <pc:sldMk cId="1083943842" sldId="304"/>
            <ac:picMk id="7" creationId="{B1A765D3-1C38-5A38-97E5-685A9536A34B}"/>
          </ac:picMkLst>
        </pc:picChg>
        <pc:picChg chg="add del mod">
          <ac:chgData name="Andre Maia Chagas" userId="" providerId="" clId="Web-{4DAD0099-F55B-4A74-A63C-5D500DAE3F01}" dt="2023-10-10T21:09:11.277" v="317"/>
          <ac:picMkLst>
            <pc:docMk/>
            <pc:sldMk cId="1083943842" sldId="304"/>
            <ac:picMk id="8" creationId="{B9E1B25D-808A-A56C-16B2-3284A9250765}"/>
          </ac:picMkLst>
        </pc:picChg>
        <pc:picChg chg="add mod">
          <ac:chgData name="Andre Maia Chagas" userId="" providerId="" clId="Web-{4DAD0099-F55B-4A74-A63C-5D500DAE3F01}" dt="2023-10-10T21:11:16.982" v="345" actId="1076"/>
          <ac:picMkLst>
            <pc:docMk/>
            <pc:sldMk cId="1083943842" sldId="304"/>
            <ac:picMk id="9" creationId="{0B0FD888-3293-EB62-5965-44761D7386D5}"/>
          </ac:picMkLst>
        </pc:picChg>
      </pc:sldChg>
      <pc:sldChg chg="addSp modSp add mod replId modClrScheme chgLayout">
        <pc:chgData name="Andre Maia Chagas" userId="" providerId="" clId="Web-{4DAD0099-F55B-4A74-A63C-5D500DAE3F01}" dt="2023-10-10T21:15:48.894" v="488" actId="1076"/>
        <pc:sldMkLst>
          <pc:docMk/>
          <pc:sldMk cId="632873440" sldId="305"/>
        </pc:sldMkLst>
        <pc:spChg chg="mod ord">
          <ac:chgData name="Andre Maia Chagas" userId="" providerId="" clId="Web-{4DAD0099-F55B-4A74-A63C-5D500DAE3F01}" dt="2023-10-10T21:15:22.081" v="485"/>
          <ac:spMkLst>
            <pc:docMk/>
            <pc:sldMk cId="632873440" sldId="305"/>
            <ac:spMk id="2" creationId="{37FF82C4-3BBA-D27B-FF18-98165946B8B3}"/>
          </ac:spMkLst>
        </pc:spChg>
        <pc:spChg chg="mod ord">
          <ac:chgData name="Andre Maia Chagas" userId="" providerId="" clId="Web-{4DAD0099-F55B-4A74-A63C-5D500DAE3F01}" dt="2023-10-10T21:15:22.081" v="485"/>
          <ac:spMkLst>
            <pc:docMk/>
            <pc:sldMk cId="632873440" sldId="305"/>
            <ac:spMk id="3" creationId="{B88BD828-62A1-F427-E93E-089DA3F36023}"/>
          </ac:spMkLst>
        </pc:spChg>
        <pc:spChg chg="mod ord">
          <ac:chgData name="Andre Maia Chagas" userId="" providerId="" clId="Web-{4DAD0099-F55B-4A74-A63C-5D500DAE3F01}" dt="2023-10-10T21:15:22.081" v="485"/>
          <ac:spMkLst>
            <pc:docMk/>
            <pc:sldMk cId="632873440" sldId="305"/>
            <ac:spMk id="4" creationId="{00AF96E2-124A-7132-65EF-2543648B88C5}"/>
          </ac:spMkLst>
        </pc:spChg>
        <pc:spChg chg="add">
          <ac:chgData name="Andre Maia Chagas" userId="" providerId="" clId="Web-{4DAD0099-F55B-4A74-A63C-5D500DAE3F01}" dt="2023-10-10T21:15:36.597" v="486"/>
          <ac:spMkLst>
            <pc:docMk/>
            <pc:sldMk cId="632873440" sldId="305"/>
            <ac:spMk id="9" creationId="{5F041AB7-8D9F-4F7C-5A66-407FF1E2C1CB}"/>
          </ac:spMkLst>
        </pc:spChg>
        <pc:spChg chg="add">
          <ac:chgData name="Andre Maia Chagas" userId="" providerId="" clId="Web-{4DAD0099-F55B-4A74-A63C-5D500DAE3F01}" dt="2023-10-10T21:15:36.597" v="486"/>
          <ac:spMkLst>
            <pc:docMk/>
            <pc:sldMk cId="632873440" sldId="305"/>
            <ac:spMk id="10" creationId="{EAE06984-1A02-F530-6ABD-64A11D1EC399}"/>
          </ac:spMkLst>
        </pc:spChg>
        <pc:spChg chg="add">
          <ac:chgData name="Andre Maia Chagas" userId="" providerId="" clId="Web-{4DAD0099-F55B-4A74-A63C-5D500DAE3F01}" dt="2023-10-10T21:15:36.597" v="486"/>
          <ac:spMkLst>
            <pc:docMk/>
            <pc:sldMk cId="632873440" sldId="305"/>
            <ac:spMk id="11" creationId="{3DFF4810-6F30-A5C2-4038-06F0844A95DA}"/>
          </ac:spMkLst>
        </pc:spChg>
        <pc:grpChg chg="add mod">
          <ac:chgData name="Andre Maia Chagas" userId="" providerId="" clId="Web-{4DAD0099-F55B-4A74-A63C-5D500DAE3F01}" dt="2023-10-10T21:15:48.894" v="488" actId="1076"/>
          <ac:grpSpMkLst>
            <pc:docMk/>
            <pc:sldMk cId="632873440" sldId="305"/>
            <ac:grpSpMk id="5" creationId="{AB36C0C6-7F3E-C794-BA2A-2A1C1B67D7C5}"/>
          </ac:grpSpMkLst>
        </pc:grpChg>
        <pc:picChg chg="add">
          <ac:chgData name="Andre Maia Chagas" userId="" providerId="" clId="Web-{4DAD0099-F55B-4A74-A63C-5D500DAE3F01}" dt="2023-10-10T21:15:36.597" v="486"/>
          <ac:picMkLst>
            <pc:docMk/>
            <pc:sldMk cId="632873440" sldId="305"/>
            <ac:picMk id="6" creationId="{A94EE211-06B3-C40E-94B8-F2038A0F987A}"/>
          </ac:picMkLst>
        </pc:picChg>
        <pc:picChg chg="add">
          <ac:chgData name="Andre Maia Chagas" userId="" providerId="" clId="Web-{4DAD0099-F55B-4A74-A63C-5D500DAE3F01}" dt="2023-10-10T21:15:36.597" v="486"/>
          <ac:picMkLst>
            <pc:docMk/>
            <pc:sldMk cId="632873440" sldId="305"/>
            <ac:picMk id="7" creationId="{A94C9898-180B-F6F8-1C23-ABC1933F6F8F}"/>
          </ac:picMkLst>
        </pc:picChg>
        <pc:picChg chg="add">
          <ac:chgData name="Andre Maia Chagas" userId="" providerId="" clId="Web-{4DAD0099-F55B-4A74-A63C-5D500DAE3F01}" dt="2023-10-10T21:15:36.597" v="486"/>
          <ac:picMkLst>
            <pc:docMk/>
            <pc:sldMk cId="632873440" sldId="305"/>
            <ac:picMk id="8" creationId="{0178A046-2B3F-525A-A249-8168CF0FAEC7}"/>
          </ac:picMkLst>
        </pc:picChg>
      </pc:sldChg>
      <pc:sldChg chg="addSp delSp modSp add mod replId modClrScheme chgLayout">
        <pc:chgData name="Andre Maia Chagas" userId="" providerId="" clId="Web-{4DAD0099-F55B-4A74-A63C-5D500DAE3F01}" dt="2023-10-10T23:49:00.300" v="592"/>
        <pc:sldMkLst>
          <pc:docMk/>
          <pc:sldMk cId="649287592" sldId="306"/>
        </pc:sldMkLst>
        <pc:spChg chg="mod ord">
          <ac:chgData name="Andre Maia Chagas" userId="" providerId="" clId="Web-{4DAD0099-F55B-4A74-A63C-5D500DAE3F01}" dt="2023-10-10T23:43:58.762" v="548"/>
          <ac:spMkLst>
            <pc:docMk/>
            <pc:sldMk cId="649287592" sldId="306"/>
            <ac:spMk id="2" creationId="{37FF82C4-3BBA-D27B-FF18-98165946B8B3}"/>
          </ac:spMkLst>
        </pc:spChg>
        <pc:spChg chg="del mod">
          <ac:chgData name="Andre Maia Chagas" userId="" providerId="" clId="Web-{4DAD0099-F55B-4A74-A63C-5D500DAE3F01}" dt="2023-10-10T23:43:58.762" v="548"/>
          <ac:spMkLst>
            <pc:docMk/>
            <pc:sldMk cId="649287592" sldId="306"/>
            <ac:spMk id="3" creationId="{B88BD828-62A1-F427-E93E-089DA3F36023}"/>
          </ac:spMkLst>
        </pc:spChg>
        <pc:spChg chg="del">
          <ac:chgData name="Andre Maia Chagas" userId="" providerId="" clId="Web-{4DAD0099-F55B-4A74-A63C-5D500DAE3F01}" dt="2023-10-10T23:43:58.762" v="548"/>
          <ac:spMkLst>
            <pc:docMk/>
            <pc:sldMk cId="649287592" sldId="306"/>
            <ac:spMk id="4" creationId="{00AF96E2-124A-7132-65EF-2543648B88C5}"/>
          </ac:spMkLst>
        </pc:spChg>
        <pc:spChg chg="add mod">
          <ac:chgData name="Andre Maia Chagas" userId="" providerId="" clId="Web-{4DAD0099-F55B-4A74-A63C-5D500DAE3F01}" dt="2023-10-10T23:44:55.326" v="563"/>
          <ac:spMkLst>
            <pc:docMk/>
            <pc:sldMk cId="649287592" sldId="306"/>
            <ac:spMk id="12" creationId="{BD4FD8D1-0B76-CF4B-556D-41D58F9F2910}"/>
          </ac:spMkLst>
        </pc:spChg>
        <pc:spChg chg="add del mod">
          <ac:chgData name="Andre Maia Chagas" userId="" providerId="" clId="Web-{4DAD0099-F55B-4A74-A63C-5D500DAE3F01}" dt="2023-10-10T23:47:34.548" v="574"/>
          <ac:spMkLst>
            <pc:docMk/>
            <pc:sldMk cId="649287592" sldId="306"/>
            <ac:spMk id="14" creationId="{D991B39A-EA7A-F1D2-43B9-CFB50C68CC39}"/>
          </ac:spMkLst>
        </pc:spChg>
        <pc:spChg chg="add mod">
          <ac:chgData name="Andre Maia Chagas" userId="" providerId="" clId="Web-{4DAD0099-F55B-4A74-A63C-5D500DAE3F01}" dt="2023-10-10T23:49:00.285" v="590"/>
          <ac:spMkLst>
            <pc:docMk/>
            <pc:sldMk cId="649287592" sldId="306"/>
            <ac:spMk id="15" creationId="{F60D23AA-69B3-42F1-C782-894A483457EE}"/>
          </ac:spMkLst>
        </pc:spChg>
        <pc:spChg chg="add mod">
          <ac:chgData name="Andre Maia Chagas" userId="" providerId="" clId="Web-{4DAD0099-F55B-4A74-A63C-5D500DAE3F01}" dt="2023-10-10T23:49:00.285" v="591"/>
          <ac:spMkLst>
            <pc:docMk/>
            <pc:sldMk cId="649287592" sldId="306"/>
            <ac:spMk id="16" creationId="{2CF11DFB-C681-BC91-E816-FA0DB95F2EBA}"/>
          </ac:spMkLst>
        </pc:spChg>
        <pc:spChg chg="add mod">
          <ac:chgData name="Andre Maia Chagas" userId="" providerId="" clId="Web-{4DAD0099-F55B-4A74-A63C-5D500DAE3F01}" dt="2023-10-10T23:48:26.565" v="582" actId="1076"/>
          <ac:spMkLst>
            <pc:docMk/>
            <pc:sldMk cId="649287592" sldId="306"/>
            <ac:spMk id="17" creationId="{920E3B9D-0049-3538-C93B-E29E07AF43AC}"/>
          </ac:spMkLst>
        </pc:spChg>
        <pc:spChg chg="add mod">
          <ac:chgData name="Andre Maia Chagas" userId="" providerId="" clId="Web-{4DAD0099-F55B-4A74-A63C-5D500DAE3F01}" dt="2023-10-10T23:49:00.300" v="592"/>
          <ac:spMkLst>
            <pc:docMk/>
            <pc:sldMk cId="649287592" sldId="306"/>
            <ac:spMk id="18" creationId="{599F5A34-9807-A4E7-D1FD-0A2A35F21F84}"/>
          </ac:spMkLst>
        </pc:spChg>
        <pc:spChg chg="add mod">
          <ac:chgData name="Andre Maia Chagas" userId="" providerId="" clId="Web-{4DAD0099-F55B-4A74-A63C-5D500DAE3F01}" dt="2023-10-10T23:48:40.081" v="586" actId="1076"/>
          <ac:spMkLst>
            <pc:docMk/>
            <pc:sldMk cId="649287592" sldId="306"/>
            <ac:spMk id="19" creationId="{D920041A-D4A3-DBB0-C3A7-D196A18C0787}"/>
          </ac:spMkLst>
        </pc:spChg>
        <pc:grpChg chg="del">
          <ac:chgData name="Andre Maia Chagas" userId="" providerId="" clId="Web-{4DAD0099-F55B-4A74-A63C-5D500DAE3F01}" dt="2023-10-10T23:31:14.257" v="490"/>
          <ac:grpSpMkLst>
            <pc:docMk/>
            <pc:sldMk cId="649287592" sldId="306"/>
            <ac:grpSpMk id="5" creationId="{AB36C0C6-7F3E-C794-BA2A-2A1C1B67D7C5}"/>
          </ac:grpSpMkLst>
        </pc:grpChg>
        <pc:picChg chg="add mod">
          <ac:chgData name="Andre Maia Chagas" userId="" providerId="" clId="Web-{4DAD0099-F55B-4A74-A63C-5D500DAE3F01}" dt="2023-10-10T23:44:31.169" v="558" actId="1076"/>
          <ac:picMkLst>
            <pc:docMk/>
            <pc:sldMk cId="649287592" sldId="306"/>
            <ac:picMk id="13" creationId="{EEE8E0D9-1161-0846-2F9A-1AF8EED0F055}"/>
          </ac:picMkLst>
        </pc:picChg>
      </pc:sldChg>
      <pc:sldChg chg="addSp delSp modSp add replId">
        <pc:chgData name="Andre Maia Chagas" userId="" providerId="" clId="Web-{4DAD0099-F55B-4A74-A63C-5D500DAE3F01}" dt="2023-10-10T23:40:26.677" v="547" actId="20577"/>
        <pc:sldMkLst>
          <pc:docMk/>
          <pc:sldMk cId="3606957881" sldId="307"/>
        </pc:sldMkLst>
        <pc:spChg chg="mod">
          <ac:chgData name="Andre Maia Chagas" userId="" providerId="" clId="Web-{4DAD0099-F55B-4A74-A63C-5D500DAE3F01}" dt="2023-10-10T23:31:33.621" v="493" actId="20577"/>
          <ac:spMkLst>
            <pc:docMk/>
            <pc:sldMk cId="3606957881" sldId="307"/>
            <ac:spMk id="3" creationId="{B88BD828-62A1-F427-E93E-089DA3F36023}"/>
          </ac:spMkLst>
        </pc:spChg>
        <pc:spChg chg="del">
          <ac:chgData name="Andre Maia Chagas" userId="" providerId="" clId="Web-{4DAD0099-F55B-4A74-A63C-5D500DAE3F01}" dt="2023-10-10T23:32:12.997" v="494"/>
          <ac:spMkLst>
            <pc:docMk/>
            <pc:sldMk cId="3606957881" sldId="307"/>
            <ac:spMk id="4" creationId="{00AF96E2-124A-7132-65EF-2543648B88C5}"/>
          </ac:spMkLst>
        </pc:spChg>
        <pc:spChg chg="add mod">
          <ac:chgData name="Andre Maia Chagas" userId="" providerId="" clId="Web-{4DAD0099-F55B-4A74-A63C-5D500DAE3F01}" dt="2023-10-10T23:40:26.677" v="547" actId="20577"/>
          <ac:spMkLst>
            <pc:docMk/>
            <pc:sldMk cId="3606957881" sldId="307"/>
            <ac:spMk id="13" creationId="{01E3B532-C458-31DF-D03F-4BA38B767F51}"/>
          </ac:spMkLst>
        </pc:spChg>
        <pc:picChg chg="add mod ord">
          <ac:chgData name="Andre Maia Chagas" userId="" providerId="" clId="Web-{4DAD0099-F55B-4A74-A63C-5D500DAE3F01}" dt="2023-10-10T23:33:05.642" v="503" actId="1076"/>
          <ac:picMkLst>
            <pc:docMk/>
            <pc:sldMk cId="3606957881" sldId="307"/>
            <ac:picMk id="12" creationId="{03DADC0C-ED18-1831-8271-4D0D5C86EDD6}"/>
          </ac:picMkLst>
        </pc:picChg>
      </pc:sldChg>
      <pc:sldChg chg="addSp delSp modSp new mod modClrScheme chgLayout">
        <pc:chgData name="Andre Maia Chagas" userId="" providerId="" clId="Web-{4DAD0099-F55B-4A74-A63C-5D500DAE3F01}" dt="2023-10-11T00:21:09.538" v="852" actId="1076"/>
        <pc:sldMkLst>
          <pc:docMk/>
          <pc:sldMk cId="725674026" sldId="308"/>
        </pc:sldMkLst>
        <pc:spChg chg="add del mod ord">
          <ac:chgData name="Andre Maia Chagas" userId="" providerId="" clId="Web-{4DAD0099-F55B-4A74-A63C-5D500DAE3F01}" dt="2023-10-10T23:35:26.432" v="514"/>
          <ac:spMkLst>
            <pc:docMk/>
            <pc:sldMk cId="725674026" sldId="308"/>
            <ac:spMk id="2" creationId="{1F242164-7DB7-EBDA-8342-5DAED2675CC1}"/>
          </ac:spMkLst>
        </pc:spChg>
        <pc:spChg chg="del mod ord">
          <ac:chgData name="Andre Maia Chagas" userId="" providerId="" clId="Web-{4DAD0099-F55B-4A74-A63C-5D500DAE3F01}" dt="2023-10-10T23:36:10.339" v="526"/>
          <ac:spMkLst>
            <pc:docMk/>
            <pc:sldMk cId="725674026" sldId="308"/>
            <ac:spMk id="3" creationId="{C1D149B5-4332-15D6-0EEF-1B7778007DF5}"/>
          </ac:spMkLst>
        </pc:spChg>
        <pc:spChg chg="del mod ord">
          <ac:chgData name="Andre Maia Chagas" userId="" providerId="" clId="Web-{4DAD0099-F55B-4A74-A63C-5D500DAE3F01}" dt="2023-10-10T23:36:08.089" v="525"/>
          <ac:spMkLst>
            <pc:docMk/>
            <pc:sldMk cId="725674026" sldId="308"/>
            <ac:spMk id="4" creationId="{E6826B25-FC03-D0DC-7122-587B44DA7DC9}"/>
          </ac:spMkLst>
        </pc:spChg>
        <pc:spChg chg="add mod">
          <ac:chgData name="Andre Maia Chagas" userId="" providerId="" clId="Web-{4DAD0099-F55B-4A74-A63C-5D500DAE3F01}" dt="2023-10-10T23:36:33.683" v="533" actId="20577"/>
          <ac:spMkLst>
            <pc:docMk/>
            <pc:sldMk cId="725674026" sldId="308"/>
            <ac:spMk id="11" creationId="{7FAE1519-6FC8-DBAB-2DD1-A28109BE29ED}"/>
          </ac:spMkLst>
        </pc:spChg>
        <pc:spChg chg="add mod">
          <ac:chgData name="Andre Maia Chagas" userId="" providerId="" clId="Web-{4DAD0099-F55B-4A74-A63C-5D500DAE3F01}" dt="2023-10-11T00:21:09.538" v="852" actId="1076"/>
          <ac:spMkLst>
            <pc:docMk/>
            <pc:sldMk cId="725674026" sldId="308"/>
            <ac:spMk id="12" creationId="{D580EAB1-98DC-EA16-5929-814312B7AB36}"/>
          </ac:spMkLst>
        </pc:spChg>
        <pc:picChg chg="add del mod ord">
          <ac:chgData name="Andre Maia Chagas" userId="" providerId="" clId="Web-{4DAD0099-F55B-4A74-A63C-5D500DAE3F01}" dt="2023-10-10T23:35:19.713" v="509"/>
          <ac:picMkLst>
            <pc:docMk/>
            <pc:sldMk cId="725674026" sldId="308"/>
            <ac:picMk id="5" creationId="{87A47C38-5B15-FBEE-7D04-1B50A07AF706}"/>
          </ac:picMkLst>
        </pc:picChg>
        <pc:picChg chg="add del mod">
          <ac:chgData name="Andre Maia Chagas" userId="" providerId="" clId="Web-{4DAD0099-F55B-4A74-A63C-5D500DAE3F01}" dt="2023-10-10T23:35:19.713" v="508"/>
          <ac:picMkLst>
            <pc:docMk/>
            <pc:sldMk cId="725674026" sldId="308"/>
            <ac:picMk id="6" creationId="{93F2B8E2-9D6C-7195-F02C-5DC519248B3A}"/>
          </ac:picMkLst>
        </pc:picChg>
        <pc:picChg chg="add del mod ord">
          <ac:chgData name="Andre Maia Chagas" userId="" providerId="" clId="Web-{4DAD0099-F55B-4A74-A63C-5D500DAE3F01}" dt="2023-10-10T23:35:24.557" v="513"/>
          <ac:picMkLst>
            <pc:docMk/>
            <pc:sldMk cId="725674026" sldId="308"/>
            <ac:picMk id="7" creationId="{BAA55003-DF27-E566-5C69-B646FF8E4829}"/>
          </ac:picMkLst>
        </pc:picChg>
        <pc:picChg chg="add del mod">
          <ac:chgData name="Andre Maia Chagas" userId="" providerId="" clId="Web-{4DAD0099-F55B-4A74-A63C-5D500DAE3F01}" dt="2023-10-10T23:35:24.557" v="512"/>
          <ac:picMkLst>
            <pc:docMk/>
            <pc:sldMk cId="725674026" sldId="308"/>
            <ac:picMk id="8" creationId="{E91BEC46-B481-1033-B804-B698B546821D}"/>
          </ac:picMkLst>
        </pc:picChg>
        <pc:picChg chg="add mod">
          <ac:chgData name="Andre Maia Chagas" userId="" providerId="" clId="Web-{4DAD0099-F55B-4A74-A63C-5D500DAE3F01}" dt="2023-10-10T23:35:40.932" v="520" actId="1076"/>
          <ac:picMkLst>
            <pc:docMk/>
            <pc:sldMk cId="725674026" sldId="308"/>
            <ac:picMk id="9" creationId="{C9B39726-F66A-BB70-8C00-B3ABE9E45603}"/>
          </ac:picMkLst>
        </pc:picChg>
        <pc:picChg chg="add mod">
          <ac:chgData name="Andre Maia Chagas" userId="" providerId="" clId="Web-{4DAD0099-F55B-4A74-A63C-5D500DAE3F01}" dt="2023-10-10T23:35:40.948" v="521" actId="1076"/>
          <ac:picMkLst>
            <pc:docMk/>
            <pc:sldMk cId="725674026" sldId="308"/>
            <ac:picMk id="10" creationId="{9E52293C-0447-96AB-C946-80918B28225A}"/>
          </ac:picMkLst>
        </pc:picChg>
      </pc:sldChg>
      <pc:sldChg chg="modSp new">
        <pc:chgData name="Andre Maia Chagas" userId="" providerId="" clId="Web-{4DAD0099-F55B-4A74-A63C-5D500DAE3F01}" dt="2023-10-11T00:25:00.764" v="906" actId="20577"/>
        <pc:sldMkLst>
          <pc:docMk/>
          <pc:sldMk cId="3367304906" sldId="309"/>
        </pc:sldMkLst>
        <pc:spChg chg="mod">
          <ac:chgData name="Andre Maia Chagas" userId="" providerId="" clId="Web-{4DAD0099-F55B-4A74-A63C-5D500DAE3F01}" dt="2023-10-11T00:25:00.764" v="906" actId="20577"/>
          <ac:spMkLst>
            <pc:docMk/>
            <pc:sldMk cId="3367304906" sldId="309"/>
            <ac:spMk id="2" creationId="{A8E46FCC-7571-16D5-F387-7BD3FC9D228D}"/>
          </ac:spMkLst>
        </pc:spChg>
      </pc:sldChg>
      <pc:sldChg chg="addSp delSp modSp new mod modClrScheme chgLayout">
        <pc:chgData name="Andre Maia Chagas" userId="" providerId="" clId="Web-{4DAD0099-F55B-4A74-A63C-5D500DAE3F01}" dt="2023-10-11T00:07:33.485" v="683" actId="20577"/>
        <pc:sldMkLst>
          <pc:docMk/>
          <pc:sldMk cId="2889610835" sldId="310"/>
        </pc:sldMkLst>
        <pc:spChg chg="del mod ord">
          <ac:chgData name="Andre Maia Chagas" userId="" providerId="" clId="Web-{4DAD0099-F55B-4A74-A63C-5D500DAE3F01}" dt="2023-10-11T00:07:04.688" v="661"/>
          <ac:spMkLst>
            <pc:docMk/>
            <pc:sldMk cId="2889610835" sldId="310"/>
            <ac:spMk id="2" creationId="{2D999226-7731-E7FF-6280-61EB556ED138}"/>
          </ac:spMkLst>
        </pc:spChg>
        <pc:spChg chg="mod ord">
          <ac:chgData name="Andre Maia Chagas" userId="" providerId="" clId="Web-{4DAD0099-F55B-4A74-A63C-5D500DAE3F01}" dt="2023-10-11T00:07:33.485" v="683" actId="20577"/>
          <ac:spMkLst>
            <pc:docMk/>
            <pc:sldMk cId="2889610835" sldId="310"/>
            <ac:spMk id="3" creationId="{C4082C5F-59F6-4D8D-8CAA-7C009A3C3BF2}"/>
          </ac:spMkLst>
        </pc:spChg>
        <pc:spChg chg="mod ord">
          <ac:chgData name="Andre Maia Chagas" userId="" providerId="" clId="Web-{4DAD0099-F55B-4A74-A63C-5D500DAE3F01}" dt="2023-10-10T23:51:32.382" v="614" actId="20577"/>
          <ac:spMkLst>
            <pc:docMk/>
            <pc:sldMk cId="2889610835" sldId="310"/>
            <ac:spMk id="4" creationId="{CF9F7312-CEDC-C05E-1818-662A872BBCC5}"/>
          </ac:spMkLst>
        </pc:spChg>
        <pc:picChg chg="add mod ord">
          <ac:chgData name="Andre Maia Chagas" userId="" providerId="" clId="Web-{4DAD0099-F55B-4A74-A63C-5D500DAE3F01}" dt="2023-10-11T00:07:04.688" v="661"/>
          <ac:picMkLst>
            <pc:docMk/>
            <pc:sldMk cId="2889610835" sldId="310"/>
            <ac:picMk id="5" creationId="{A931C3B6-7A23-8228-4886-469A3717D031}"/>
          </ac:picMkLst>
        </pc:picChg>
      </pc:sldChg>
      <pc:sldChg chg="addSp delSp modSp add replId">
        <pc:chgData name="Andre Maia Chagas" userId="" providerId="" clId="Web-{4DAD0099-F55B-4A74-A63C-5D500DAE3F01}" dt="2023-10-11T00:17:21.858" v="820" actId="20577"/>
        <pc:sldMkLst>
          <pc:docMk/>
          <pc:sldMk cId="3835555777" sldId="311"/>
        </pc:sldMkLst>
        <pc:spChg chg="mod">
          <ac:chgData name="Andre Maia Chagas" userId="" providerId="" clId="Web-{4DAD0099-F55B-4A74-A63C-5D500DAE3F01}" dt="2023-10-11T00:17:21.858" v="820" actId="20577"/>
          <ac:spMkLst>
            <pc:docMk/>
            <pc:sldMk cId="3835555777" sldId="311"/>
            <ac:spMk id="3" creationId="{C4082C5F-59F6-4D8D-8CAA-7C009A3C3BF2}"/>
          </ac:spMkLst>
        </pc:spChg>
        <pc:spChg chg="mod">
          <ac:chgData name="Andre Maia Chagas" userId="" providerId="" clId="Web-{4DAD0099-F55B-4A74-A63C-5D500DAE3F01}" dt="2023-10-11T00:10:59.802" v="692" actId="20577"/>
          <ac:spMkLst>
            <pc:docMk/>
            <pc:sldMk cId="3835555777" sldId="311"/>
            <ac:spMk id="4" creationId="{CF9F7312-CEDC-C05E-1818-662A872BBCC5}"/>
          </ac:spMkLst>
        </pc:spChg>
        <pc:spChg chg="add del mod">
          <ac:chgData name="Andre Maia Chagas" userId="" providerId="" clId="Web-{4DAD0099-F55B-4A74-A63C-5D500DAE3F01}" dt="2023-10-11T00:15:15.543" v="806"/>
          <ac:spMkLst>
            <pc:docMk/>
            <pc:sldMk cId="3835555777" sldId="311"/>
            <ac:spMk id="6" creationId="{A56A1A98-546D-57E9-22B2-2B270BABF81A}"/>
          </ac:spMkLst>
        </pc:spChg>
        <pc:picChg chg="del">
          <ac:chgData name="Andre Maia Chagas" userId="" providerId="" clId="Web-{4DAD0099-F55B-4A74-A63C-5D500DAE3F01}" dt="2023-10-11T00:13:35.962" v="805"/>
          <ac:picMkLst>
            <pc:docMk/>
            <pc:sldMk cId="3835555777" sldId="311"/>
            <ac:picMk id="5" creationId="{A931C3B6-7A23-8228-4886-469A3717D031}"/>
          </ac:picMkLst>
        </pc:picChg>
        <pc:picChg chg="add mod ord modCrop">
          <ac:chgData name="Andre Maia Chagas" userId="" providerId="" clId="Web-{4DAD0099-F55B-4A74-A63C-5D500DAE3F01}" dt="2023-10-11T00:16:04.856" v="810" actId="1076"/>
          <ac:picMkLst>
            <pc:docMk/>
            <pc:sldMk cId="3835555777" sldId="311"/>
            <ac:picMk id="7" creationId="{FAE4AF06-40E3-C55E-7D28-32B385D5B685}"/>
          </ac:picMkLst>
        </pc:picChg>
      </pc:sldChg>
    </pc:docChg>
  </pc:docChgLst>
  <pc:docChgLst>
    <pc:chgData name="Andre Maia Chagas" clId="Web-{0105AC8E-AE45-42F8-8218-80E98237329B}"/>
    <pc:docChg chg="modSld">
      <pc:chgData name="Andre Maia Chagas" userId="" providerId="" clId="Web-{0105AC8E-AE45-42F8-8218-80E98237329B}" dt="2024-03-25T09:51:26.254" v="0" actId="20577"/>
      <pc:docMkLst>
        <pc:docMk/>
      </pc:docMkLst>
      <pc:sldChg chg="modSp">
        <pc:chgData name="Andre Maia Chagas" userId="" providerId="" clId="Web-{0105AC8E-AE45-42F8-8218-80E98237329B}" dt="2024-03-25T09:51:26.254" v="0" actId="20577"/>
        <pc:sldMkLst>
          <pc:docMk/>
          <pc:sldMk cId="158149232" sldId="256"/>
        </pc:sldMkLst>
        <pc:spChg chg="mod">
          <ac:chgData name="Andre Maia Chagas" userId="" providerId="" clId="Web-{0105AC8E-AE45-42F8-8218-80E98237329B}" dt="2024-03-25T09:51:26.254" v="0" actId="20577"/>
          <ac:spMkLst>
            <pc:docMk/>
            <pc:sldMk cId="158149232" sldId="256"/>
            <ac:spMk id="4" creationId="{36FBA7DA-B72A-B045-94A7-CAA3B44B729B}"/>
          </ac:spMkLst>
        </pc:spChg>
      </pc:sldChg>
    </pc:docChg>
  </pc:docChgLst>
  <pc:docChgLst>
    <pc:chgData name="Andre Maia Chagas" clId="Web-{D473DDA5-C597-4BD9-A6AF-C9945C8F55F7}"/>
    <pc:docChg chg="addSld modSld">
      <pc:chgData name="Andre Maia Chagas" userId="" providerId="" clId="Web-{D473DDA5-C597-4BD9-A6AF-C9945C8F55F7}" dt="2024-03-25T09:59:55.036" v="83" actId="1076"/>
      <pc:docMkLst>
        <pc:docMk/>
      </pc:docMkLst>
      <pc:sldChg chg="modSp">
        <pc:chgData name="Andre Maia Chagas" userId="" providerId="" clId="Web-{D473DDA5-C597-4BD9-A6AF-C9945C8F55F7}" dt="2024-03-25T09:54:02.740" v="3" actId="20577"/>
        <pc:sldMkLst>
          <pc:docMk/>
          <pc:sldMk cId="158149232" sldId="256"/>
        </pc:sldMkLst>
        <pc:spChg chg="mod">
          <ac:chgData name="Andre Maia Chagas" userId="" providerId="" clId="Web-{D473DDA5-C597-4BD9-A6AF-C9945C8F55F7}" dt="2024-03-25T09:54:02.740" v="3" actId="20577"/>
          <ac:spMkLst>
            <pc:docMk/>
            <pc:sldMk cId="158149232" sldId="256"/>
            <ac:spMk id="4" creationId="{36FBA7DA-B72A-B045-94A7-CAA3B44B729B}"/>
          </ac:spMkLst>
        </pc:spChg>
      </pc:sldChg>
      <pc:sldChg chg="addSp delSp modSp">
        <pc:chgData name="Andre Maia Chagas" userId="" providerId="" clId="Web-{D473DDA5-C597-4BD9-A6AF-C9945C8F55F7}" dt="2024-03-25T09:57:52.204" v="61" actId="20577"/>
        <pc:sldMkLst>
          <pc:docMk/>
          <pc:sldMk cId="3151631160" sldId="322"/>
        </pc:sldMkLst>
        <pc:spChg chg="del">
          <ac:chgData name="Andre Maia Chagas" userId="" providerId="" clId="Web-{D473DDA5-C597-4BD9-A6AF-C9945C8F55F7}" dt="2024-03-25T09:54:23.397" v="4"/>
          <ac:spMkLst>
            <pc:docMk/>
            <pc:sldMk cId="3151631160" sldId="322"/>
            <ac:spMk id="2" creationId="{F45FA4A5-E47F-91CE-CB5F-665ED529DC60}"/>
          </ac:spMkLst>
        </pc:spChg>
        <pc:spChg chg="add del mod">
          <ac:chgData name="Andre Maia Chagas" userId="" providerId="" clId="Web-{D473DDA5-C597-4BD9-A6AF-C9945C8F55F7}" dt="2024-03-25T09:55:14.508" v="12"/>
          <ac:spMkLst>
            <pc:docMk/>
            <pc:sldMk cId="3151631160" sldId="322"/>
            <ac:spMk id="5" creationId="{F7E6A97A-9605-7B42-162D-16D83DCFCBBE}"/>
          </ac:spMkLst>
        </pc:spChg>
        <pc:spChg chg="add mod">
          <ac:chgData name="Andre Maia Chagas" userId="" providerId="" clId="Web-{D473DDA5-C597-4BD9-A6AF-C9945C8F55F7}" dt="2024-03-25T09:57:52.204" v="61" actId="20577"/>
          <ac:spMkLst>
            <pc:docMk/>
            <pc:sldMk cId="3151631160" sldId="322"/>
            <ac:spMk id="6" creationId="{4DD75367-7C43-D8AE-06FE-D8CCD48E2171}"/>
          </ac:spMkLst>
        </pc:spChg>
        <pc:spChg chg="add del">
          <ac:chgData name="Andre Maia Chagas" userId="" providerId="" clId="Web-{D473DDA5-C597-4BD9-A6AF-C9945C8F55F7}" dt="2024-03-25T09:55:02.007" v="8"/>
          <ac:spMkLst>
            <pc:docMk/>
            <pc:sldMk cId="3151631160" sldId="322"/>
            <ac:spMk id="7" creationId="{FB0C595E-8ABB-8849-3411-996269112E9A}"/>
          </ac:spMkLst>
        </pc:spChg>
        <pc:spChg chg="add">
          <ac:chgData name="Andre Maia Chagas" userId="" providerId="" clId="Web-{D473DDA5-C597-4BD9-A6AF-C9945C8F55F7}" dt="2024-03-25T09:55:02.039" v="9"/>
          <ac:spMkLst>
            <pc:docMk/>
            <pc:sldMk cId="3151631160" sldId="322"/>
            <ac:spMk id="8" creationId="{2C413B51-9ED6-AC73-A595-BAFD05A77F0B}"/>
          </ac:spMkLst>
        </pc:spChg>
        <pc:spChg chg="add del">
          <ac:chgData name="Andre Maia Chagas" userId="" providerId="" clId="Web-{D473DDA5-C597-4BD9-A6AF-C9945C8F55F7}" dt="2024-03-25T09:55:12.117" v="11"/>
          <ac:spMkLst>
            <pc:docMk/>
            <pc:sldMk cId="3151631160" sldId="322"/>
            <ac:spMk id="9" creationId="{432B6FC3-D023-3555-DBF7-0D4565DC9748}"/>
          </ac:spMkLst>
        </pc:spChg>
      </pc:sldChg>
      <pc:sldChg chg="addSp modSp new">
        <pc:chgData name="Andre Maia Chagas" userId="" providerId="" clId="Web-{D473DDA5-C597-4BD9-A6AF-C9945C8F55F7}" dt="2024-03-25T09:59:55.036" v="83" actId="1076"/>
        <pc:sldMkLst>
          <pc:docMk/>
          <pc:sldMk cId="1178120651" sldId="327"/>
        </pc:sldMkLst>
        <pc:spChg chg="mod">
          <ac:chgData name="Andre Maia Chagas" userId="" providerId="" clId="Web-{D473DDA5-C597-4BD9-A6AF-C9945C8F55F7}" dt="2024-03-25T09:58:22.330" v="69" actId="20577"/>
          <ac:spMkLst>
            <pc:docMk/>
            <pc:sldMk cId="1178120651" sldId="327"/>
            <ac:spMk id="3" creationId="{2F96CC92-2BB5-8902-B0F0-A67385B22318}"/>
          </ac:spMkLst>
        </pc:spChg>
        <pc:picChg chg="add mod">
          <ac:chgData name="Andre Maia Chagas" userId="" providerId="" clId="Web-{D473DDA5-C597-4BD9-A6AF-C9945C8F55F7}" dt="2024-03-25T09:59:55.036" v="83" actId="1076"/>
          <ac:picMkLst>
            <pc:docMk/>
            <pc:sldMk cId="1178120651" sldId="327"/>
            <ac:picMk id="4" creationId="{3D36710D-BE91-E9FC-CB1D-A0A0D17DECAE}"/>
          </ac:picMkLst>
        </pc:picChg>
        <pc:picChg chg="add mod">
          <ac:chgData name="Andre Maia Chagas" userId="" providerId="" clId="Web-{D473DDA5-C597-4BD9-A6AF-C9945C8F55F7}" dt="2024-03-25T09:58:47.174" v="73" actId="1076"/>
          <ac:picMkLst>
            <pc:docMk/>
            <pc:sldMk cId="1178120651" sldId="327"/>
            <ac:picMk id="5" creationId="{03AE748B-82FE-77AF-17E0-E5F0E2CBB6FF}"/>
          </ac:picMkLst>
        </pc:picChg>
        <pc:picChg chg="add mod">
          <ac:chgData name="Andre Maia Chagas" userId="" providerId="" clId="Web-{D473DDA5-C597-4BD9-A6AF-C9945C8F55F7}" dt="2024-03-25T09:59:08.894" v="77" actId="1076"/>
          <ac:picMkLst>
            <pc:docMk/>
            <pc:sldMk cId="1178120651" sldId="327"/>
            <ac:picMk id="6" creationId="{3337DCDC-839E-8C91-9F34-0E6DFA2E9E85}"/>
          </ac:picMkLst>
        </pc:picChg>
        <pc:picChg chg="add mod">
          <ac:chgData name="Andre Maia Chagas" userId="" providerId="" clId="Web-{D473DDA5-C597-4BD9-A6AF-C9945C8F55F7}" dt="2024-03-25T09:59:39.598" v="79" actId="1076"/>
          <ac:picMkLst>
            <pc:docMk/>
            <pc:sldMk cId="1178120651" sldId="327"/>
            <ac:picMk id="7" creationId="{D7136640-BAED-3208-016F-F559CEBA6169}"/>
          </ac:picMkLst>
        </pc:picChg>
        <pc:picChg chg="add mod">
          <ac:chgData name="Andre Maia Chagas" userId="" providerId="" clId="Web-{D473DDA5-C597-4BD9-A6AF-C9945C8F55F7}" dt="2024-03-25T09:59:53.380" v="82" actId="1076"/>
          <ac:picMkLst>
            <pc:docMk/>
            <pc:sldMk cId="1178120651" sldId="327"/>
            <ac:picMk id="8" creationId="{BBD6EF2F-A8CC-1461-57AB-DE021765E954}"/>
          </ac:picMkLst>
        </pc:picChg>
      </pc:sldChg>
    </pc:docChg>
  </pc:docChgLst>
  <pc:docChgLst>
    <pc:chgData name="Andre Maia Chagas" clId="Web-{F0EC34B6-96EF-4835-AB59-DA953853C904}"/>
    <pc:docChg chg="addSld modSld sldOrd">
      <pc:chgData name="Andre Maia Chagas" userId="" providerId="" clId="Web-{F0EC34B6-96EF-4835-AB59-DA953853C904}" dt="2023-09-30T12:48:07.871" v="338" actId="20577"/>
      <pc:docMkLst>
        <pc:docMk/>
      </pc:docMkLst>
      <pc:sldChg chg="modSp add replId">
        <pc:chgData name="Andre Maia Chagas" userId="" providerId="" clId="Web-{F0EC34B6-96EF-4835-AB59-DA953853C904}" dt="2023-09-30T11:42:34.782" v="24" actId="20577"/>
        <pc:sldMkLst>
          <pc:docMk/>
          <pc:sldMk cId="3553809440" sldId="261"/>
        </pc:sldMkLst>
        <pc:spChg chg="mod">
          <ac:chgData name="Andre Maia Chagas" userId="" providerId="" clId="Web-{F0EC34B6-96EF-4835-AB59-DA953853C904}" dt="2023-09-30T11:42:34.782" v="24" actId="20577"/>
          <ac:spMkLst>
            <pc:docMk/>
            <pc:sldMk cId="3553809440" sldId="261"/>
            <ac:spMk id="2" creationId="{73552F55-8078-0CD5-6BB5-1DC9CB9184E7}"/>
          </ac:spMkLst>
        </pc:spChg>
      </pc:sldChg>
      <pc:sldChg chg="addSp delSp modSp new">
        <pc:chgData name="Andre Maia Chagas" userId="" providerId="" clId="Web-{F0EC34B6-96EF-4835-AB59-DA953853C904}" dt="2023-09-30T12:03:17.390" v="195" actId="20577"/>
        <pc:sldMkLst>
          <pc:docMk/>
          <pc:sldMk cId="800685889" sldId="262"/>
        </pc:sldMkLst>
        <pc:spChg chg="del">
          <ac:chgData name="Andre Maia Chagas" userId="" providerId="" clId="Web-{F0EC34B6-96EF-4835-AB59-DA953853C904}" dt="2023-09-30T11:45:53.818" v="31"/>
          <ac:spMkLst>
            <pc:docMk/>
            <pc:sldMk cId="800685889" sldId="262"/>
            <ac:spMk id="2" creationId="{8A495257-E20C-0C5B-BB66-D509A7EF41B7}"/>
          </ac:spMkLst>
        </pc:spChg>
        <pc:spChg chg="mod">
          <ac:chgData name="Andre Maia Chagas" userId="" providerId="" clId="Web-{F0EC34B6-96EF-4835-AB59-DA953853C904}" dt="2023-09-30T12:03:17.390" v="195" actId="20577"/>
          <ac:spMkLst>
            <pc:docMk/>
            <pc:sldMk cId="800685889" sldId="262"/>
            <ac:spMk id="3" creationId="{A8FF6FB6-3AF0-6C73-2BD9-1896D38BC04F}"/>
          </ac:spMkLst>
        </pc:spChg>
        <pc:spChg chg="mod">
          <ac:chgData name="Andre Maia Chagas" userId="" providerId="" clId="Web-{F0EC34B6-96EF-4835-AB59-DA953853C904}" dt="2023-09-30T11:42:58.205" v="30" actId="20577"/>
          <ac:spMkLst>
            <pc:docMk/>
            <pc:sldMk cId="800685889" sldId="262"/>
            <ac:spMk id="4" creationId="{A2224FEA-2999-861F-F536-CE521EAF977F}"/>
          </ac:spMkLst>
        </pc:spChg>
        <pc:picChg chg="add mod ord">
          <ac:chgData name="Andre Maia Chagas" userId="" providerId="" clId="Web-{F0EC34B6-96EF-4835-AB59-DA953853C904}" dt="2023-09-30T11:47:23.117" v="50" actId="14100"/>
          <ac:picMkLst>
            <pc:docMk/>
            <pc:sldMk cId="800685889" sldId="262"/>
            <ac:picMk id="5" creationId="{DB4C8374-9A66-C46F-194B-DEA68CA68C58}"/>
          </ac:picMkLst>
        </pc:picChg>
      </pc:sldChg>
      <pc:sldChg chg="addSp delSp modSp new">
        <pc:chgData name="Andre Maia Chagas" userId="" providerId="" clId="Web-{F0EC34B6-96EF-4835-AB59-DA953853C904}" dt="2023-09-30T12:14:22.751" v="244" actId="1076"/>
        <pc:sldMkLst>
          <pc:docMk/>
          <pc:sldMk cId="2720160404" sldId="263"/>
        </pc:sldMkLst>
        <pc:spChg chg="del">
          <ac:chgData name="Andre Maia Chagas" userId="" providerId="" clId="Web-{F0EC34B6-96EF-4835-AB59-DA953853C904}" dt="2023-09-30T12:14:00.188" v="242"/>
          <ac:spMkLst>
            <pc:docMk/>
            <pc:sldMk cId="2720160404" sldId="263"/>
            <ac:spMk id="2" creationId="{A25F73F1-1F1B-B85B-A1C5-FD6DC98518E8}"/>
          </ac:spMkLst>
        </pc:spChg>
        <pc:spChg chg="mod">
          <ac:chgData name="Andre Maia Chagas" userId="" providerId="" clId="Web-{F0EC34B6-96EF-4835-AB59-DA953853C904}" dt="2023-09-30T12:13:57.172" v="241" actId="20577"/>
          <ac:spMkLst>
            <pc:docMk/>
            <pc:sldMk cId="2720160404" sldId="263"/>
            <ac:spMk id="3" creationId="{DECF7167-7DF2-DED1-F7E7-6AAFD05450B5}"/>
          </ac:spMkLst>
        </pc:spChg>
        <pc:spChg chg="mod">
          <ac:chgData name="Andre Maia Chagas" userId="" providerId="" clId="Web-{F0EC34B6-96EF-4835-AB59-DA953853C904}" dt="2023-09-30T12:03:29.250" v="202" actId="20577"/>
          <ac:spMkLst>
            <pc:docMk/>
            <pc:sldMk cId="2720160404" sldId="263"/>
            <ac:spMk id="4" creationId="{FCF746FD-4CC9-0328-73E9-E5274C48826D}"/>
          </ac:spMkLst>
        </pc:spChg>
        <pc:picChg chg="add mod ord">
          <ac:chgData name="Andre Maia Chagas" userId="" providerId="" clId="Web-{F0EC34B6-96EF-4835-AB59-DA953853C904}" dt="2023-09-30T12:14:22.751" v="244" actId="1076"/>
          <ac:picMkLst>
            <pc:docMk/>
            <pc:sldMk cId="2720160404" sldId="263"/>
            <ac:picMk id="5" creationId="{254A5F50-7D1C-B205-2DCB-8AC5FF179EED}"/>
          </ac:picMkLst>
        </pc:picChg>
      </pc:sldChg>
      <pc:sldChg chg="modSp new">
        <pc:chgData name="Andre Maia Chagas" userId="" providerId="" clId="Web-{F0EC34B6-96EF-4835-AB59-DA953853C904}" dt="2023-09-30T12:15:57.409" v="253" actId="20577"/>
        <pc:sldMkLst>
          <pc:docMk/>
          <pc:sldMk cId="2756696915" sldId="264"/>
        </pc:sldMkLst>
        <pc:spChg chg="mod">
          <ac:chgData name="Andre Maia Chagas" userId="" providerId="" clId="Web-{F0EC34B6-96EF-4835-AB59-DA953853C904}" dt="2023-09-30T12:15:57.409" v="253" actId="20577"/>
          <ac:spMkLst>
            <pc:docMk/>
            <pc:sldMk cId="2756696915" sldId="264"/>
            <ac:spMk id="4" creationId="{CDCE3693-6A51-4A21-8A1B-1EC4523EB8C8}"/>
          </ac:spMkLst>
        </pc:spChg>
      </pc:sldChg>
      <pc:sldChg chg="modSp new ord">
        <pc:chgData name="Andre Maia Chagas" userId="" providerId="" clId="Web-{F0EC34B6-96EF-4835-AB59-DA953853C904}" dt="2023-09-30T12:31:06.577" v="269"/>
        <pc:sldMkLst>
          <pc:docMk/>
          <pc:sldMk cId="3316597579" sldId="265"/>
        </pc:sldMkLst>
        <pc:spChg chg="mod">
          <ac:chgData name="Andre Maia Chagas" userId="" providerId="" clId="Web-{F0EC34B6-96EF-4835-AB59-DA953853C904}" dt="2023-09-30T12:25:28.991" v="266" actId="20577"/>
          <ac:spMkLst>
            <pc:docMk/>
            <pc:sldMk cId="3316597579" sldId="265"/>
            <ac:spMk id="4" creationId="{7587361C-68D3-004B-799B-74ADF440F630}"/>
          </ac:spMkLst>
        </pc:spChg>
      </pc:sldChg>
      <pc:sldChg chg="addSp delSp modSp new mod modClrScheme chgLayout">
        <pc:chgData name="Andre Maia Chagas" userId="" providerId="" clId="Web-{F0EC34B6-96EF-4835-AB59-DA953853C904}" dt="2023-09-30T12:39:25.745" v="327" actId="1076"/>
        <pc:sldMkLst>
          <pc:docMk/>
          <pc:sldMk cId="3321518949" sldId="266"/>
        </pc:sldMkLst>
        <pc:spChg chg="del">
          <ac:chgData name="Andre Maia Chagas" userId="" providerId="" clId="Web-{F0EC34B6-96EF-4835-AB59-DA953853C904}" dt="2023-09-30T12:25:54.226" v="268"/>
          <ac:spMkLst>
            <pc:docMk/>
            <pc:sldMk cId="3321518949" sldId="266"/>
            <ac:spMk id="2" creationId="{9EC17CBA-E7A1-DA38-433E-3AD02861E0A9}"/>
          </ac:spMkLst>
        </pc:spChg>
        <pc:spChg chg="mod ord">
          <ac:chgData name="Andre Maia Chagas" userId="" providerId="" clId="Web-{F0EC34B6-96EF-4835-AB59-DA953853C904}" dt="2023-09-30T12:39:25.745" v="327" actId="1076"/>
          <ac:spMkLst>
            <pc:docMk/>
            <pc:sldMk cId="3321518949" sldId="266"/>
            <ac:spMk id="3" creationId="{C3743544-83EF-DD61-8E9B-BF6C9BF4C740}"/>
          </ac:spMkLst>
        </pc:spChg>
        <pc:spChg chg="mod ord">
          <ac:chgData name="Andre Maia Chagas" userId="" providerId="" clId="Web-{F0EC34B6-96EF-4835-AB59-DA953853C904}" dt="2023-09-30T12:35:56.990" v="280" actId="20577"/>
          <ac:spMkLst>
            <pc:docMk/>
            <pc:sldMk cId="3321518949" sldId="266"/>
            <ac:spMk id="4" creationId="{05FD2715-95B1-4262-ACB4-F95F2CDE75E7}"/>
          </ac:spMkLst>
        </pc:spChg>
        <pc:picChg chg="add mod">
          <ac:chgData name="Andre Maia Chagas" userId="" providerId="" clId="Web-{F0EC34B6-96EF-4835-AB59-DA953853C904}" dt="2023-09-30T12:36:45.679" v="290" actId="1076"/>
          <ac:picMkLst>
            <pc:docMk/>
            <pc:sldMk cId="3321518949" sldId="266"/>
            <ac:picMk id="5" creationId="{25FB88FA-A783-C8F8-4F9E-AF87855D31CB}"/>
          </ac:picMkLst>
        </pc:picChg>
        <pc:picChg chg="add mod">
          <ac:chgData name="Andre Maia Chagas" userId="" providerId="" clId="Web-{F0EC34B6-96EF-4835-AB59-DA953853C904}" dt="2023-09-30T12:36:49.491" v="291" actId="1076"/>
          <ac:picMkLst>
            <pc:docMk/>
            <pc:sldMk cId="3321518949" sldId="266"/>
            <ac:picMk id="6" creationId="{D5EFCC23-0F22-FECD-6221-5C9F03554006}"/>
          </ac:picMkLst>
        </pc:picChg>
      </pc:sldChg>
      <pc:sldChg chg="modSp new ord">
        <pc:chgData name="Andre Maia Chagas" userId="" providerId="" clId="Web-{F0EC34B6-96EF-4835-AB59-DA953853C904}" dt="2023-09-30T12:37:21.554" v="306"/>
        <pc:sldMkLst>
          <pc:docMk/>
          <pc:sldMk cId="4224025712" sldId="267"/>
        </pc:sldMkLst>
        <pc:spChg chg="mod">
          <ac:chgData name="Andre Maia Chagas" userId="" providerId="" clId="Web-{F0EC34B6-96EF-4835-AB59-DA953853C904}" dt="2023-09-30T12:37:18.632" v="305" actId="20577"/>
          <ac:spMkLst>
            <pc:docMk/>
            <pc:sldMk cId="4224025712" sldId="267"/>
            <ac:spMk id="3" creationId="{2D77601D-257D-C966-5F84-00FD3D9E075B}"/>
          </ac:spMkLst>
        </pc:spChg>
      </pc:sldChg>
      <pc:sldChg chg="delSp modSp new mod modClrScheme chgLayout">
        <pc:chgData name="Andre Maia Chagas" userId="" providerId="" clId="Web-{F0EC34B6-96EF-4835-AB59-DA953853C904}" dt="2023-09-30T12:48:07.871" v="338" actId="20577"/>
        <pc:sldMkLst>
          <pc:docMk/>
          <pc:sldMk cId="895646487" sldId="268"/>
        </pc:sldMkLst>
        <pc:spChg chg="del">
          <ac:chgData name="Andre Maia Chagas" userId="" providerId="" clId="Web-{F0EC34B6-96EF-4835-AB59-DA953853C904}" dt="2023-09-30T12:47:07.135" v="329"/>
          <ac:spMkLst>
            <pc:docMk/>
            <pc:sldMk cId="895646487" sldId="268"/>
            <ac:spMk id="2" creationId="{9B6E819E-9A10-AF95-8FB8-8771C7CB7AD3}"/>
          </ac:spMkLst>
        </pc:spChg>
        <pc:spChg chg="mod ord">
          <ac:chgData name="Andre Maia Chagas" userId="" providerId="" clId="Web-{F0EC34B6-96EF-4835-AB59-DA953853C904}" dt="2023-09-30T12:48:07.871" v="338" actId="20577"/>
          <ac:spMkLst>
            <pc:docMk/>
            <pc:sldMk cId="895646487" sldId="268"/>
            <ac:spMk id="3" creationId="{5BEA733D-B799-C9FB-D067-AEB2892CBBB6}"/>
          </ac:spMkLst>
        </pc:spChg>
        <pc:spChg chg="mod ord">
          <ac:chgData name="Andre Maia Chagas" userId="" providerId="" clId="Web-{F0EC34B6-96EF-4835-AB59-DA953853C904}" dt="2023-09-30T12:47:13.901" v="333" actId="20577"/>
          <ac:spMkLst>
            <pc:docMk/>
            <pc:sldMk cId="895646487" sldId="268"/>
            <ac:spMk id="4" creationId="{5BE1F21E-8C51-09AD-8696-0BC86E29374A}"/>
          </ac:spMkLst>
        </pc:spChg>
      </pc:sldChg>
    </pc:docChg>
  </pc:docChgLst>
  <pc:docChgLst>
    <pc:chgData name="Andre Maia Chagas" clId="Web-{DC8E496A-CD21-451A-B61B-E9D582BBC2AE}"/>
    <pc:docChg chg="modSld">
      <pc:chgData name="Andre Maia Chagas" userId="" providerId="" clId="Web-{DC8E496A-CD21-451A-B61B-E9D582BBC2AE}" dt="2023-10-04T04:47:25.276" v="7" actId="20577"/>
      <pc:docMkLst>
        <pc:docMk/>
      </pc:docMkLst>
      <pc:sldChg chg="modSp">
        <pc:chgData name="Andre Maia Chagas" userId="" providerId="" clId="Web-{DC8E496A-CD21-451A-B61B-E9D582BBC2AE}" dt="2023-10-04T04:47:25.276" v="7" actId="20577"/>
        <pc:sldMkLst>
          <pc:docMk/>
          <pc:sldMk cId="895646487" sldId="268"/>
        </pc:sldMkLst>
        <pc:spChg chg="mod">
          <ac:chgData name="Andre Maia Chagas" userId="" providerId="" clId="Web-{DC8E496A-CD21-451A-B61B-E9D582BBC2AE}" dt="2023-10-04T04:47:25.276" v="7" actId="20577"/>
          <ac:spMkLst>
            <pc:docMk/>
            <pc:sldMk cId="895646487" sldId="268"/>
            <ac:spMk id="3" creationId="{5BEA733D-B799-C9FB-D067-AEB2892CBBB6}"/>
          </ac:spMkLst>
        </pc:spChg>
      </pc:sldChg>
    </pc:docChg>
  </pc:docChgLst>
  <pc:docChgLst>
    <pc:chgData name="Andre Maia Chagas" clId="Web-{9D43DB4F-8275-4550-8007-52F8173C1DC4}"/>
    <pc:docChg chg="addSld delSld modSld sldOrd">
      <pc:chgData name="Andre Maia Chagas" userId="" providerId="" clId="Web-{9D43DB4F-8275-4550-8007-52F8173C1DC4}" dt="2023-10-10T09:50:31.908" v="267"/>
      <pc:docMkLst>
        <pc:docMk/>
      </pc:docMkLst>
      <pc:sldChg chg="modSp">
        <pc:chgData name="Andre Maia Chagas" userId="" providerId="" clId="Web-{9D43DB4F-8275-4550-8007-52F8173C1DC4}" dt="2023-10-10T05:49:35.602" v="36" actId="20577"/>
        <pc:sldMkLst>
          <pc:docMk/>
          <pc:sldMk cId="158149232" sldId="256"/>
        </pc:sldMkLst>
        <pc:spChg chg="mod">
          <ac:chgData name="Andre Maia Chagas" userId="" providerId="" clId="Web-{9D43DB4F-8275-4550-8007-52F8173C1DC4}" dt="2023-10-10T05:49:18.930" v="16" actId="20577"/>
          <ac:spMkLst>
            <pc:docMk/>
            <pc:sldMk cId="158149232" sldId="256"/>
            <ac:spMk id="4" creationId="{36FBA7DA-B72A-B045-94A7-CAA3B44B729B}"/>
          </ac:spMkLst>
        </pc:spChg>
        <pc:spChg chg="mod">
          <ac:chgData name="Andre Maia Chagas" userId="" providerId="" clId="Web-{9D43DB4F-8275-4550-8007-52F8173C1DC4}" dt="2023-10-10T05:49:35.602" v="36" actId="20577"/>
          <ac:spMkLst>
            <pc:docMk/>
            <pc:sldMk cId="158149232" sldId="256"/>
            <ac:spMk id="5" creationId="{9F1FD515-D10F-E141-B781-49D206EF84B6}"/>
          </ac:spMkLst>
        </pc:spChg>
      </pc:sldChg>
      <pc:sldChg chg="add del">
        <pc:chgData name="Andre Maia Chagas" userId="" providerId="" clId="Web-{9D43DB4F-8275-4550-8007-52F8173C1DC4}" dt="2023-10-10T09:50:26.236" v="263"/>
        <pc:sldMkLst>
          <pc:docMk/>
          <pc:sldMk cId="67744527" sldId="257"/>
        </pc:sldMkLst>
      </pc:sldChg>
      <pc:sldChg chg="modSp">
        <pc:chgData name="Andre Maia Chagas" userId="" providerId="" clId="Web-{9D43DB4F-8275-4550-8007-52F8173C1DC4}" dt="2023-10-10T09:22:16.773" v="176" actId="20577"/>
        <pc:sldMkLst>
          <pc:docMk/>
          <pc:sldMk cId="2207608067" sldId="258"/>
        </pc:sldMkLst>
        <pc:spChg chg="mod">
          <ac:chgData name="Andre Maia Chagas" userId="" providerId="" clId="Web-{9D43DB4F-8275-4550-8007-52F8173C1DC4}" dt="2023-10-10T09:22:16.773" v="176" actId="20577"/>
          <ac:spMkLst>
            <pc:docMk/>
            <pc:sldMk cId="2207608067" sldId="258"/>
            <ac:spMk id="2" creationId="{73552F55-8078-0CD5-6BB5-1DC9CB9184E7}"/>
          </ac:spMkLst>
        </pc:spChg>
        <pc:spChg chg="mod">
          <ac:chgData name="Andre Maia Chagas" userId="" providerId="" clId="Web-{9D43DB4F-8275-4550-8007-52F8173C1DC4}" dt="2023-10-10T05:49:46.743" v="42" actId="20577"/>
          <ac:spMkLst>
            <pc:docMk/>
            <pc:sldMk cId="2207608067" sldId="258"/>
            <ac:spMk id="3" creationId="{4DD5445D-DA2C-ACA6-FEC9-BF3BAE143578}"/>
          </ac:spMkLst>
        </pc:spChg>
      </pc:sldChg>
      <pc:sldChg chg="add del">
        <pc:chgData name="Andre Maia Chagas" userId="" providerId="" clId="Web-{9D43DB4F-8275-4550-8007-52F8173C1DC4}" dt="2023-10-10T09:50:26.236" v="261"/>
        <pc:sldMkLst>
          <pc:docMk/>
          <pc:sldMk cId="187937820" sldId="259"/>
        </pc:sldMkLst>
      </pc:sldChg>
      <pc:sldChg chg="modSp">
        <pc:chgData name="Andre Maia Chagas" userId="" providerId="" clId="Web-{9D43DB4F-8275-4550-8007-52F8173C1DC4}" dt="2023-10-10T05:50:40.901" v="67" actId="20577"/>
        <pc:sldMkLst>
          <pc:docMk/>
          <pc:sldMk cId="800685889" sldId="262"/>
        </pc:sldMkLst>
        <pc:spChg chg="mod">
          <ac:chgData name="Andre Maia Chagas" userId="" providerId="" clId="Web-{9D43DB4F-8275-4550-8007-52F8173C1DC4}" dt="2023-10-10T05:50:40.901" v="67" actId="20577"/>
          <ac:spMkLst>
            <pc:docMk/>
            <pc:sldMk cId="800685889" sldId="262"/>
            <ac:spMk id="3" creationId="{A8FF6FB6-3AF0-6C73-2BD9-1896D38BC04F}"/>
          </ac:spMkLst>
        </pc:spChg>
      </pc:sldChg>
      <pc:sldChg chg="modSp">
        <pc:chgData name="Andre Maia Chagas" userId="" providerId="" clId="Web-{9D43DB4F-8275-4550-8007-52F8173C1DC4}" dt="2023-10-10T09:48:44.748" v="230" actId="20577"/>
        <pc:sldMkLst>
          <pc:docMk/>
          <pc:sldMk cId="2756696915" sldId="264"/>
        </pc:sldMkLst>
        <pc:spChg chg="mod">
          <ac:chgData name="Andre Maia Chagas" userId="" providerId="" clId="Web-{9D43DB4F-8275-4550-8007-52F8173C1DC4}" dt="2023-10-10T09:48:44.748" v="230" actId="20577"/>
          <ac:spMkLst>
            <pc:docMk/>
            <pc:sldMk cId="2756696915" sldId="264"/>
            <ac:spMk id="3" creationId="{9E6D3308-7354-516B-999D-86341084C602}"/>
          </ac:spMkLst>
        </pc:spChg>
        <pc:spChg chg="mod">
          <ac:chgData name="Andre Maia Chagas" userId="" providerId="" clId="Web-{9D43DB4F-8275-4550-8007-52F8173C1DC4}" dt="2023-10-10T09:47:12.480" v="189" actId="20577"/>
          <ac:spMkLst>
            <pc:docMk/>
            <pc:sldMk cId="2756696915" sldId="264"/>
            <ac:spMk id="4" creationId="{CDCE3693-6A51-4A21-8A1B-1EC4523EB8C8}"/>
          </ac:spMkLst>
        </pc:spChg>
      </pc:sldChg>
      <pc:sldChg chg="modSp">
        <pc:chgData name="Andre Maia Chagas" userId="" providerId="" clId="Web-{9D43DB4F-8275-4550-8007-52F8173C1DC4}" dt="2023-10-10T09:48:56.499" v="233" actId="20577"/>
        <pc:sldMkLst>
          <pc:docMk/>
          <pc:sldMk cId="3316597579" sldId="265"/>
        </pc:sldMkLst>
        <pc:spChg chg="mod">
          <ac:chgData name="Andre Maia Chagas" userId="" providerId="" clId="Web-{9D43DB4F-8275-4550-8007-52F8173C1DC4}" dt="2023-10-10T09:48:56.499" v="233" actId="20577"/>
          <ac:spMkLst>
            <pc:docMk/>
            <pc:sldMk cId="3316597579" sldId="265"/>
            <ac:spMk id="4" creationId="{7587361C-68D3-004B-799B-74ADF440F630}"/>
          </ac:spMkLst>
        </pc:spChg>
      </pc:sldChg>
      <pc:sldChg chg="add del">
        <pc:chgData name="Andre Maia Chagas" userId="" providerId="" clId="Web-{9D43DB4F-8275-4550-8007-52F8173C1DC4}" dt="2023-10-10T09:50:18.313" v="248"/>
        <pc:sldMkLst>
          <pc:docMk/>
          <pc:sldMk cId="4224025712" sldId="267"/>
        </pc:sldMkLst>
      </pc:sldChg>
      <pc:sldChg chg="add del">
        <pc:chgData name="Andre Maia Chagas" userId="" providerId="" clId="Web-{9D43DB4F-8275-4550-8007-52F8173C1DC4}" dt="2023-10-10T09:50:17.110" v="247"/>
        <pc:sldMkLst>
          <pc:docMk/>
          <pc:sldMk cId="1343174347" sldId="269"/>
        </pc:sldMkLst>
      </pc:sldChg>
      <pc:sldChg chg="del">
        <pc:chgData name="Andre Maia Chagas" userId="" providerId="" clId="Web-{9D43DB4F-8275-4550-8007-52F8173C1DC4}" dt="2023-10-10T09:50:31.908" v="267"/>
        <pc:sldMkLst>
          <pc:docMk/>
          <pc:sldMk cId="3687522532" sldId="275"/>
        </pc:sldMkLst>
      </pc:sldChg>
      <pc:sldChg chg="del">
        <pc:chgData name="Andre Maia Chagas" userId="" providerId="" clId="Web-{9D43DB4F-8275-4550-8007-52F8173C1DC4}" dt="2023-10-10T09:50:31.892" v="266"/>
        <pc:sldMkLst>
          <pc:docMk/>
          <pc:sldMk cId="2612554358" sldId="276"/>
        </pc:sldMkLst>
      </pc:sldChg>
      <pc:sldChg chg="add del">
        <pc:chgData name="Andre Maia Chagas" userId="" providerId="" clId="Web-{9D43DB4F-8275-4550-8007-52F8173C1DC4}" dt="2023-10-10T09:50:26.251" v="265"/>
        <pc:sldMkLst>
          <pc:docMk/>
          <pc:sldMk cId="1003395935" sldId="277"/>
        </pc:sldMkLst>
      </pc:sldChg>
      <pc:sldChg chg="add del">
        <pc:chgData name="Andre Maia Chagas" userId="" providerId="" clId="Web-{9D43DB4F-8275-4550-8007-52F8173C1DC4}" dt="2023-10-10T09:50:26.236" v="264"/>
        <pc:sldMkLst>
          <pc:docMk/>
          <pc:sldMk cId="366166670" sldId="278"/>
        </pc:sldMkLst>
      </pc:sldChg>
      <pc:sldChg chg="add del">
        <pc:chgData name="Andre Maia Chagas" userId="" providerId="" clId="Web-{9D43DB4F-8275-4550-8007-52F8173C1DC4}" dt="2023-10-10T09:50:26.236" v="262"/>
        <pc:sldMkLst>
          <pc:docMk/>
          <pc:sldMk cId="831513403" sldId="279"/>
        </pc:sldMkLst>
      </pc:sldChg>
      <pc:sldChg chg="ord">
        <pc:chgData name="Andre Maia Chagas" userId="" providerId="" clId="Web-{9D43DB4F-8275-4550-8007-52F8173C1DC4}" dt="2023-10-10T09:50:19.235" v="249"/>
        <pc:sldMkLst>
          <pc:docMk/>
          <pc:sldMk cId="2985410313" sldId="287"/>
        </pc:sldMkLst>
      </pc:sldChg>
      <pc:sldChg chg="ord">
        <pc:chgData name="Andre Maia Chagas" userId="" providerId="" clId="Web-{9D43DB4F-8275-4550-8007-52F8173C1DC4}" dt="2023-10-10T09:50:19.235" v="252"/>
        <pc:sldMkLst>
          <pc:docMk/>
          <pc:sldMk cId="2700483737" sldId="288"/>
        </pc:sldMkLst>
      </pc:sldChg>
      <pc:sldChg chg="ord">
        <pc:chgData name="Andre Maia Chagas" userId="" providerId="" clId="Web-{9D43DB4F-8275-4550-8007-52F8173C1DC4}" dt="2023-10-10T09:50:19.235" v="251"/>
        <pc:sldMkLst>
          <pc:docMk/>
          <pc:sldMk cId="725080589" sldId="289"/>
        </pc:sldMkLst>
      </pc:sldChg>
      <pc:sldChg chg="ord">
        <pc:chgData name="Andre Maia Chagas" userId="" providerId="" clId="Web-{9D43DB4F-8275-4550-8007-52F8173C1DC4}" dt="2023-10-10T09:50:19.235" v="253"/>
        <pc:sldMkLst>
          <pc:docMk/>
          <pc:sldMk cId="4211648793" sldId="291"/>
        </pc:sldMkLst>
      </pc:sldChg>
      <pc:sldChg chg="ord">
        <pc:chgData name="Andre Maia Chagas" userId="" providerId="" clId="Web-{9D43DB4F-8275-4550-8007-52F8173C1DC4}" dt="2023-10-10T09:50:19.235" v="250"/>
        <pc:sldMkLst>
          <pc:docMk/>
          <pc:sldMk cId="2801817854" sldId="293"/>
        </pc:sldMkLst>
      </pc:sldChg>
      <pc:sldChg chg="add del">
        <pc:chgData name="Andre Maia Chagas" userId="" providerId="" clId="Web-{9D43DB4F-8275-4550-8007-52F8173C1DC4}" dt="2023-10-10T09:50:26.236" v="260"/>
        <pc:sldMkLst>
          <pc:docMk/>
          <pc:sldMk cId="858717786" sldId="294"/>
        </pc:sldMkLst>
      </pc:sldChg>
      <pc:sldChg chg="delSp modSp new mod modClrScheme chgLayout">
        <pc:chgData name="Andre Maia Chagas" userId="" providerId="" clId="Web-{9D43DB4F-8275-4550-8007-52F8173C1DC4}" dt="2023-10-10T09:45:06.617" v="181" actId="20577"/>
        <pc:sldMkLst>
          <pc:docMk/>
          <pc:sldMk cId="566997712" sldId="295"/>
        </pc:sldMkLst>
        <pc:spChg chg="del">
          <ac:chgData name="Andre Maia Chagas" userId="" providerId="" clId="Web-{9D43DB4F-8275-4550-8007-52F8173C1DC4}" dt="2023-10-10T09:19:43.924" v="138"/>
          <ac:spMkLst>
            <pc:docMk/>
            <pc:sldMk cId="566997712" sldId="295"/>
            <ac:spMk id="2" creationId="{3B104157-79F6-73CF-BFE8-4CFB924F7008}"/>
          </ac:spMkLst>
        </pc:spChg>
        <pc:spChg chg="mod ord">
          <ac:chgData name="Andre Maia Chagas" userId="" providerId="" clId="Web-{9D43DB4F-8275-4550-8007-52F8173C1DC4}" dt="2023-10-10T09:45:06.617" v="181" actId="20577"/>
          <ac:spMkLst>
            <pc:docMk/>
            <pc:sldMk cId="566997712" sldId="295"/>
            <ac:spMk id="3" creationId="{E3760E7D-E4C6-16D0-CDD2-D3BA630D7C74}"/>
          </ac:spMkLst>
        </pc:spChg>
        <pc:spChg chg="mod ord">
          <ac:chgData name="Andre Maia Chagas" userId="" providerId="" clId="Web-{9D43DB4F-8275-4550-8007-52F8173C1DC4}" dt="2023-10-10T09:19:43.924" v="138"/>
          <ac:spMkLst>
            <pc:docMk/>
            <pc:sldMk cId="566997712" sldId="295"/>
            <ac:spMk id="4" creationId="{616A7575-D4C2-8EE8-6E73-373B4A869291}"/>
          </ac:spMkLst>
        </pc:spChg>
      </pc:sldChg>
      <pc:sldChg chg="modSp add replId">
        <pc:chgData name="Andre Maia Chagas" userId="" providerId="" clId="Web-{9D43DB4F-8275-4550-8007-52F8173C1DC4}" dt="2023-10-10T09:46:02.572" v="183" actId="20577"/>
        <pc:sldMkLst>
          <pc:docMk/>
          <pc:sldMk cId="762771152" sldId="296"/>
        </pc:sldMkLst>
        <pc:spChg chg="mod">
          <ac:chgData name="Andre Maia Chagas" userId="" providerId="" clId="Web-{9D43DB4F-8275-4550-8007-52F8173C1DC4}" dt="2023-10-10T09:46:02.572" v="183" actId="20577"/>
          <ac:spMkLst>
            <pc:docMk/>
            <pc:sldMk cId="762771152" sldId="296"/>
            <ac:spMk id="3" creationId="{E3760E7D-E4C6-16D0-CDD2-D3BA630D7C74}"/>
          </ac:spMkLst>
        </pc:spChg>
      </pc:sldChg>
      <pc:sldChg chg="modSp add ord replId">
        <pc:chgData name="Andre Maia Chagas" userId="" providerId="" clId="Web-{9D43DB4F-8275-4550-8007-52F8173C1DC4}" dt="2023-10-10T09:44:41.195" v="180" actId="20577"/>
        <pc:sldMkLst>
          <pc:docMk/>
          <pc:sldMk cId="3023282256" sldId="297"/>
        </pc:sldMkLst>
        <pc:spChg chg="mod">
          <ac:chgData name="Andre Maia Chagas" userId="" providerId="" clId="Web-{9D43DB4F-8275-4550-8007-52F8173C1DC4}" dt="2023-10-10T09:44:41.195" v="180" actId="20577"/>
          <ac:spMkLst>
            <pc:docMk/>
            <pc:sldMk cId="3023282256" sldId="297"/>
            <ac:spMk id="3" creationId="{E3760E7D-E4C6-16D0-CDD2-D3BA630D7C74}"/>
          </ac:spMkLst>
        </pc:spChg>
      </pc:sldChg>
    </pc:docChg>
  </pc:docChgLst>
  <pc:docChgLst>
    <pc:chgData name="Andre Maia Chagas" clId="Web-{7FA3FB5D-AB2A-481D-8127-D78106B39A31}"/>
    <pc:docChg chg="modSld">
      <pc:chgData name="Andre Maia Chagas" userId="" providerId="" clId="Web-{7FA3FB5D-AB2A-481D-8127-D78106B39A31}" dt="2023-10-18T12:59:09.630" v="3" actId="20577"/>
      <pc:docMkLst>
        <pc:docMk/>
      </pc:docMkLst>
      <pc:sldChg chg="modSp">
        <pc:chgData name="Andre Maia Chagas" userId="" providerId="" clId="Web-{7FA3FB5D-AB2A-481D-8127-D78106B39A31}" dt="2023-10-18T12:59:09.630" v="3" actId="20577"/>
        <pc:sldMkLst>
          <pc:docMk/>
          <pc:sldMk cId="158149232" sldId="256"/>
        </pc:sldMkLst>
        <pc:spChg chg="mod">
          <ac:chgData name="Andre Maia Chagas" userId="" providerId="" clId="Web-{7FA3FB5D-AB2A-481D-8127-D78106B39A31}" dt="2023-10-18T12:59:09.630" v="3" actId="20577"/>
          <ac:spMkLst>
            <pc:docMk/>
            <pc:sldMk cId="158149232" sldId="256"/>
            <ac:spMk id="5" creationId="{9F1FD515-D10F-E141-B781-49D206EF84B6}"/>
          </ac:spMkLst>
        </pc:spChg>
      </pc:sldChg>
    </pc:docChg>
  </pc:docChgLst>
  <pc:docChgLst>
    <pc:chgData name="Andre Maia Chagas" clId="Web-{D52432B6-A6A8-4C1F-B484-BB41E62CD06E}"/>
    <pc:docChg chg="modSld sldOrd">
      <pc:chgData name="Andre Maia Chagas" userId="" providerId="" clId="Web-{D52432B6-A6A8-4C1F-B484-BB41E62CD06E}" dt="2024-03-25T10:10:29.754" v="71" actId="20577"/>
      <pc:docMkLst>
        <pc:docMk/>
      </pc:docMkLst>
      <pc:sldChg chg="ord">
        <pc:chgData name="Andre Maia Chagas" userId="" providerId="" clId="Web-{D52432B6-A6A8-4C1F-B484-BB41E62CD06E}" dt="2024-03-25T10:06:26.348" v="29"/>
        <pc:sldMkLst>
          <pc:docMk/>
          <pc:sldMk cId="1521907263" sldId="290"/>
        </pc:sldMkLst>
      </pc:sldChg>
      <pc:sldChg chg="modSp">
        <pc:chgData name="Andre Maia Chagas" userId="" providerId="" clId="Web-{D52432B6-A6A8-4C1F-B484-BB41E62CD06E}" dt="2024-03-25T10:10:29.754" v="71" actId="20577"/>
        <pc:sldMkLst>
          <pc:docMk/>
          <pc:sldMk cId="3367304906" sldId="309"/>
        </pc:sldMkLst>
        <pc:spChg chg="mod">
          <ac:chgData name="Andre Maia Chagas" userId="" providerId="" clId="Web-{D52432B6-A6A8-4C1F-B484-BB41E62CD06E}" dt="2024-03-25T10:10:29.754" v="71" actId="20577"/>
          <ac:spMkLst>
            <pc:docMk/>
            <pc:sldMk cId="3367304906" sldId="309"/>
            <ac:spMk id="2" creationId="{A8E46FCC-7571-16D5-F387-7BD3FC9D228D}"/>
          </ac:spMkLst>
        </pc:spChg>
      </pc:sldChg>
      <pc:sldChg chg="modSp">
        <pc:chgData name="Andre Maia Chagas" userId="" providerId="" clId="Web-{D52432B6-A6A8-4C1F-B484-BB41E62CD06E}" dt="2024-03-25T10:10:02.348" v="63" actId="20577"/>
        <pc:sldMkLst>
          <pc:docMk/>
          <pc:sldMk cId="3835555777" sldId="311"/>
        </pc:sldMkLst>
        <pc:spChg chg="mod">
          <ac:chgData name="Andre Maia Chagas" userId="" providerId="" clId="Web-{D52432B6-A6A8-4C1F-B484-BB41E62CD06E}" dt="2024-03-25T10:10:02.348" v="63" actId="20577"/>
          <ac:spMkLst>
            <pc:docMk/>
            <pc:sldMk cId="3835555777" sldId="311"/>
            <ac:spMk id="3" creationId="{C4082C5F-59F6-4D8D-8CAA-7C009A3C3BF2}"/>
          </ac:spMkLst>
        </pc:spChg>
      </pc:sldChg>
      <pc:sldChg chg="ord">
        <pc:chgData name="Andre Maia Chagas" userId="" providerId="" clId="Web-{D52432B6-A6A8-4C1F-B484-BB41E62CD06E}" dt="2024-03-25T10:07:31.629" v="30"/>
        <pc:sldMkLst>
          <pc:docMk/>
          <pc:sldMk cId="3152535071" sldId="313"/>
        </pc:sldMkLst>
      </pc:sldChg>
      <pc:sldChg chg="ord">
        <pc:chgData name="Andre Maia Chagas" userId="" providerId="" clId="Web-{D52432B6-A6A8-4C1F-B484-BB41E62CD06E}" dt="2024-03-25T10:07:31.629" v="31"/>
        <pc:sldMkLst>
          <pc:docMk/>
          <pc:sldMk cId="3743245538" sldId="314"/>
        </pc:sldMkLst>
      </pc:sldChg>
      <pc:sldChg chg="addSp delSp modSp">
        <pc:chgData name="Andre Maia Chagas" userId="" providerId="" clId="Web-{D52432B6-A6A8-4C1F-B484-BB41E62CD06E}" dt="2024-03-25T10:04:49.082" v="11" actId="1076"/>
        <pc:sldMkLst>
          <pc:docMk/>
          <pc:sldMk cId="2746337315" sldId="320"/>
        </pc:sldMkLst>
        <pc:spChg chg="del">
          <ac:chgData name="Andre Maia Chagas" userId="" providerId="" clId="Web-{D52432B6-A6A8-4C1F-B484-BB41E62CD06E}" dt="2024-03-25T10:04:06.098" v="0"/>
          <ac:spMkLst>
            <pc:docMk/>
            <pc:sldMk cId="2746337315" sldId="320"/>
            <ac:spMk id="19" creationId="{E1440CAD-BB49-F90D-1A59-62430472C163}"/>
          </ac:spMkLst>
        </pc:spChg>
        <pc:picChg chg="add mod">
          <ac:chgData name="Andre Maia Chagas" userId="" providerId="" clId="Web-{D52432B6-A6A8-4C1F-B484-BB41E62CD06E}" dt="2024-03-25T10:04:34.301" v="8" actId="14100"/>
          <ac:picMkLst>
            <pc:docMk/>
            <pc:sldMk cId="2746337315" sldId="320"/>
            <ac:picMk id="5" creationId="{7174F32A-282F-1FA4-5C2E-79CCB9945CB5}"/>
          </ac:picMkLst>
        </pc:picChg>
        <pc:picChg chg="del">
          <ac:chgData name="Andre Maia Chagas" userId="" providerId="" clId="Web-{D52432B6-A6A8-4C1F-B484-BB41E62CD06E}" dt="2024-03-25T10:04:17.489" v="3"/>
          <ac:picMkLst>
            <pc:docMk/>
            <pc:sldMk cId="2746337315" sldId="320"/>
            <ac:picMk id="9" creationId="{02704727-F1D6-39AB-4FE8-E7BB1F075977}"/>
          </ac:picMkLst>
        </pc:picChg>
        <pc:picChg chg="mod">
          <ac:chgData name="Andre Maia Chagas" userId="" providerId="" clId="Web-{D52432B6-A6A8-4C1F-B484-BB41E62CD06E}" dt="2024-03-25T10:04:42.661" v="9" actId="1076"/>
          <ac:picMkLst>
            <pc:docMk/>
            <pc:sldMk cId="2746337315" sldId="320"/>
            <ac:picMk id="13" creationId="{94511B1E-E26E-21E7-7866-FA1A65D84E8A}"/>
          </ac:picMkLst>
        </pc:picChg>
        <pc:picChg chg="mod">
          <ac:chgData name="Andre Maia Chagas" userId="" providerId="" clId="Web-{D52432B6-A6A8-4C1F-B484-BB41E62CD06E}" dt="2024-03-25T10:04:49.082" v="11" actId="1076"/>
          <ac:picMkLst>
            <pc:docMk/>
            <pc:sldMk cId="2746337315" sldId="320"/>
            <ac:picMk id="15" creationId="{8D14E7CC-B31E-5F12-A905-343A20ADC57E}"/>
          </ac:picMkLst>
        </pc:picChg>
        <pc:picChg chg="mod">
          <ac:chgData name="Andre Maia Chagas" userId="" providerId="" clId="Web-{D52432B6-A6A8-4C1F-B484-BB41E62CD06E}" dt="2024-03-25T10:04:45.661" v="10" actId="1076"/>
          <ac:picMkLst>
            <pc:docMk/>
            <pc:sldMk cId="2746337315" sldId="320"/>
            <ac:picMk id="17" creationId="{08477C0C-6078-5347-FDEA-F0FF99F3D805}"/>
          </ac:picMkLst>
        </pc:picChg>
      </pc:sldChg>
      <pc:sldChg chg="addSp modSp">
        <pc:chgData name="Andre Maia Chagas" userId="" providerId="" clId="Web-{D52432B6-A6A8-4C1F-B484-BB41E62CD06E}" dt="2024-03-25T10:06:20.270" v="28" actId="1076"/>
        <pc:sldMkLst>
          <pc:docMk/>
          <pc:sldMk cId="1178120651" sldId="327"/>
        </pc:sldMkLst>
        <pc:picChg chg="mod">
          <ac:chgData name="Andre Maia Chagas" userId="" providerId="" clId="Web-{D52432B6-A6A8-4C1F-B484-BB41E62CD06E}" dt="2024-03-25T10:06:02.645" v="20" actId="1076"/>
          <ac:picMkLst>
            <pc:docMk/>
            <pc:sldMk cId="1178120651" sldId="327"/>
            <ac:picMk id="4" creationId="{3D36710D-BE91-E9FC-CB1D-A0A0D17DECAE}"/>
          </ac:picMkLst>
        </pc:picChg>
        <pc:picChg chg="mod">
          <ac:chgData name="Andre Maia Chagas" userId="" providerId="" clId="Web-{D52432B6-A6A8-4C1F-B484-BB41E62CD06E}" dt="2024-03-25T10:06:10.707" v="24" actId="1076"/>
          <ac:picMkLst>
            <pc:docMk/>
            <pc:sldMk cId="1178120651" sldId="327"/>
            <ac:picMk id="5" creationId="{03AE748B-82FE-77AF-17E0-E5F0E2CBB6FF}"/>
          </ac:picMkLst>
        </pc:picChg>
        <pc:picChg chg="mod">
          <ac:chgData name="Andre Maia Chagas" userId="" providerId="" clId="Web-{D52432B6-A6A8-4C1F-B484-BB41E62CD06E}" dt="2024-03-25T10:06:14.223" v="26" actId="1076"/>
          <ac:picMkLst>
            <pc:docMk/>
            <pc:sldMk cId="1178120651" sldId="327"/>
            <ac:picMk id="6" creationId="{3337DCDC-839E-8C91-9F34-0E6DFA2E9E85}"/>
          </ac:picMkLst>
        </pc:picChg>
        <pc:picChg chg="mod">
          <ac:chgData name="Andre Maia Chagas" userId="" providerId="" clId="Web-{D52432B6-A6A8-4C1F-B484-BB41E62CD06E}" dt="2024-03-25T10:06:20.270" v="28" actId="1076"/>
          <ac:picMkLst>
            <pc:docMk/>
            <pc:sldMk cId="1178120651" sldId="327"/>
            <ac:picMk id="7" creationId="{D7136640-BAED-3208-016F-F559CEBA6169}"/>
          </ac:picMkLst>
        </pc:picChg>
        <pc:picChg chg="mod">
          <ac:chgData name="Andre Maia Chagas" userId="" providerId="" clId="Web-{D52432B6-A6A8-4C1F-B484-BB41E62CD06E}" dt="2024-03-25T10:06:17.317" v="27" actId="1076"/>
          <ac:picMkLst>
            <pc:docMk/>
            <pc:sldMk cId="1178120651" sldId="327"/>
            <ac:picMk id="8" creationId="{BBD6EF2F-A8CC-1461-57AB-DE021765E954}"/>
          </ac:picMkLst>
        </pc:picChg>
        <pc:picChg chg="add mod">
          <ac:chgData name="Andre Maia Chagas" userId="" providerId="" clId="Web-{D52432B6-A6A8-4C1F-B484-BB41E62CD06E}" dt="2024-03-25T10:06:12.582" v="25" actId="1076"/>
          <ac:picMkLst>
            <pc:docMk/>
            <pc:sldMk cId="1178120651" sldId="327"/>
            <ac:picMk id="9" creationId="{529D3009-A18F-E109-C3C7-A6DE1D454F59}"/>
          </ac:picMkLst>
        </pc:picChg>
      </pc:sldChg>
    </pc:docChg>
  </pc:docChgLst>
  <pc:docChgLst>
    <pc:chgData name="Andre Maia Chagas" clId="Web-{20694104-B324-474B-920C-AD652C0E1B3D}"/>
    <pc:docChg chg="addSld modSld sldOrd">
      <pc:chgData name="Andre Maia Chagas" userId="" providerId="" clId="Web-{20694104-B324-474B-920C-AD652C0E1B3D}" dt="2023-10-11T08:27:07.274" v="79" actId="20577"/>
      <pc:docMkLst>
        <pc:docMk/>
      </pc:docMkLst>
      <pc:sldChg chg="addSp delSp modSp">
        <pc:chgData name="Andre Maia Chagas" userId="" providerId="" clId="Web-{20694104-B324-474B-920C-AD652C0E1B3D}" dt="2023-10-11T08:19:46.543" v="53"/>
        <pc:sldMkLst>
          <pc:docMk/>
          <pc:sldMk cId="158149232" sldId="256"/>
        </pc:sldMkLst>
        <pc:picChg chg="add del mod">
          <ac:chgData name="Andre Maia Chagas" userId="" providerId="" clId="Web-{20694104-B324-474B-920C-AD652C0E1B3D}" dt="2023-10-11T08:19:46.543" v="53"/>
          <ac:picMkLst>
            <pc:docMk/>
            <pc:sldMk cId="158149232" sldId="256"/>
            <ac:picMk id="2" creationId="{47BF7A21-6D54-4B0F-0C53-A6D14F995AEB}"/>
          </ac:picMkLst>
        </pc:picChg>
      </pc:sldChg>
      <pc:sldChg chg="modSp">
        <pc:chgData name="Andre Maia Chagas" userId="" providerId="" clId="Web-{20694104-B324-474B-920C-AD652C0E1B3D}" dt="2023-10-11T08:27:07.274" v="79" actId="20577"/>
        <pc:sldMkLst>
          <pc:docMk/>
          <pc:sldMk cId="3023282256" sldId="297"/>
        </pc:sldMkLst>
        <pc:spChg chg="mod">
          <ac:chgData name="Andre Maia Chagas" userId="" providerId="" clId="Web-{20694104-B324-474B-920C-AD652C0E1B3D}" dt="2023-10-11T08:27:07.274" v="79" actId="20577"/>
          <ac:spMkLst>
            <pc:docMk/>
            <pc:sldMk cId="3023282256" sldId="297"/>
            <ac:spMk id="3" creationId="{E3760E7D-E4C6-16D0-CDD2-D3BA630D7C74}"/>
          </ac:spMkLst>
        </pc:spChg>
      </pc:sldChg>
      <pc:sldChg chg="addSp delSp modSp new">
        <pc:chgData name="Andre Maia Chagas" userId="" providerId="" clId="Web-{20694104-B324-474B-920C-AD652C0E1B3D}" dt="2023-10-11T08:09:38.354" v="27" actId="20577"/>
        <pc:sldMkLst>
          <pc:docMk/>
          <pc:sldMk cId="2251130344" sldId="312"/>
        </pc:sldMkLst>
        <pc:spChg chg="del">
          <ac:chgData name="Andre Maia Chagas" userId="" providerId="" clId="Web-{20694104-B324-474B-920C-AD652C0E1B3D}" dt="2023-10-11T08:08:39.634" v="1"/>
          <ac:spMkLst>
            <pc:docMk/>
            <pc:sldMk cId="2251130344" sldId="312"/>
            <ac:spMk id="2" creationId="{9099C36D-769C-B186-F47A-288415C62655}"/>
          </ac:spMkLst>
        </pc:spChg>
        <pc:spChg chg="mod">
          <ac:chgData name="Andre Maia Chagas" userId="" providerId="" clId="Web-{20694104-B324-474B-920C-AD652C0E1B3D}" dt="2023-10-11T08:09:38.354" v="27" actId="20577"/>
          <ac:spMkLst>
            <pc:docMk/>
            <pc:sldMk cId="2251130344" sldId="312"/>
            <ac:spMk id="4" creationId="{CA0C2845-3B4D-F869-9C8F-F1644040EAE5}"/>
          </ac:spMkLst>
        </pc:spChg>
        <pc:spChg chg="add mod">
          <ac:chgData name="Andre Maia Chagas" userId="" providerId="" clId="Web-{20694104-B324-474B-920C-AD652C0E1B3D}" dt="2023-10-11T08:09:25.322" v="15" actId="1076"/>
          <ac:spMkLst>
            <pc:docMk/>
            <pc:sldMk cId="2251130344" sldId="312"/>
            <ac:spMk id="8" creationId="{DE7732F4-F0BE-750B-D260-01268997D706}"/>
          </ac:spMkLst>
        </pc:spChg>
        <pc:picChg chg="add del mod ord">
          <ac:chgData name="Andre Maia Chagas" userId="" providerId="" clId="Web-{20694104-B324-474B-920C-AD652C0E1B3D}" dt="2023-10-11T08:09:12.384" v="11"/>
          <ac:picMkLst>
            <pc:docMk/>
            <pc:sldMk cId="2251130344" sldId="312"/>
            <ac:picMk id="5" creationId="{7AD8F692-D9E5-B6E5-4C12-E626E275C70A}"/>
          </ac:picMkLst>
        </pc:picChg>
        <pc:picChg chg="add mod">
          <ac:chgData name="Andre Maia Chagas" userId="" providerId="" clId="Web-{20694104-B324-474B-920C-AD652C0E1B3D}" dt="2023-10-11T08:09:31.510" v="16" actId="1076"/>
          <ac:picMkLst>
            <pc:docMk/>
            <pc:sldMk cId="2251130344" sldId="312"/>
            <ac:picMk id="6" creationId="{A84608CE-B346-A27B-EC68-CE00224B820E}"/>
          </ac:picMkLst>
        </pc:picChg>
      </pc:sldChg>
      <pc:sldChg chg="addSp delSp modSp add ord replId">
        <pc:chgData name="Andre Maia Chagas" userId="" providerId="" clId="Web-{20694104-B324-474B-920C-AD652C0E1B3D}" dt="2023-10-11T08:13:14.313" v="51" actId="1076"/>
        <pc:sldMkLst>
          <pc:docMk/>
          <pc:sldMk cId="3152535071" sldId="313"/>
        </pc:sldMkLst>
        <pc:spChg chg="add del">
          <ac:chgData name="Andre Maia Chagas" userId="" providerId="" clId="Web-{20694104-B324-474B-920C-AD652C0E1B3D}" dt="2023-10-11T08:12:37.687" v="42"/>
          <ac:spMkLst>
            <pc:docMk/>
            <pc:sldMk cId="3152535071" sldId="313"/>
            <ac:spMk id="8" creationId="{DE7732F4-F0BE-750B-D260-01268997D706}"/>
          </ac:spMkLst>
        </pc:spChg>
        <pc:picChg chg="add del mod ord">
          <ac:chgData name="Andre Maia Chagas" userId="" providerId="" clId="Web-{20694104-B324-474B-920C-AD652C0E1B3D}" dt="2023-10-11T08:11:44.467" v="40"/>
          <ac:picMkLst>
            <pc:docMk/>
            <pc:sldMk cId="3152535071" sldId="313"/>
            <ac:picMk id="2" creationId="{714BC239-4CF0-A4D4-DD67-4EE0E0A03B1E}"/>
          </ac:picMkLst>
        </pc:picChg>
        <pc:picChg chg="add mod ord">
          <ac:chgData name="Andre Maia Chagas" userId="" providerId="" clId="Web-{20694104-B324-474B-920C-AD652C0E1B3D}" dt="2023-10-11T08:13:14.313" v="51" actId="1076"/>
          <ac:picMkLst>
            <pc:docMk/>
            <pc:sldMk cId="3152535071" sldId="313"/>
            <ac:picMk id="5" creationId="{76110889-9EA6-102D-421A-EA7DC0A1FD03}"/>
          </ac:picMkLst>
        </pc:picChg>
        <pc:picChg chg="del">
          <ac:chgData name="Andre Maia Chagas" userId="" providerId="" clId="Web-{20694104-B324-474B-920C-AD652C0E1B3D}" dt="2023-10-11T08:12:34.796" v="41"/>
          <ac:picMkLst>
            <pc:docMk/>
            <pc:sldMk cId="3152535071" sldId="313"/>
            <ac:picMk id="6" creationId="{A84608CE-B346-A27B-EC68-CE00224B820E}"/>
          </ac:picMkLst>
        </pc:picChg>
      </pc:sldChg>
      <pc:sldChg chg="addSp delSp modSp add replId">
        <pc:chgData name="Andre Maia Chagas" userId="" providerId="" clId="Web-{20694104-B324-474B-920C-AD652C0E1B3D}" dt="2023-10-11T08:10:48.809" v="37" actId="1076"/>
        <pc:sldMkLst>
          <pc:docMk/>
          <pc:sldMk cId="3743245538" sldId="314"/>
        </pc:sldMkLst>
        <pc:spChg chg="del">
          <ac:chgData name="Andre Maia Chagas" userId="" providerId="" clId="Web-{20694104-B324-474B-920C-AD652C0E1B3D}" dt="2023-10-11T08:10:18.308" v="31"/>
          <ac:spMkLst>
            <pc:docMk/>
            <pc:sldMk cId="3743245538" sldId="314"/>
            <ac:spMk id="8" creationId="{DE7732F4-F0BE-750B-D260-01268997D706}"/>
          </ac:spMkLst>
        </pc:spChg>
        <pc:spChg chg="add mod">
          <ac:chgData name="Andre Maia Chagas" userId="" providerId="" clId="Web-{20694104-B324-474B-920C-AD652C0E1B3D}" dt="2023-10-11T08:10:21.965" v="33"/>
          <ac:spMkLst>
            <pc:docMk/>
            <pc:sldMk cId="3743245538" sldId="314"/>
            <ac:spMk id="9" creationId="{F5900ED1-522A-8E21-82C3-AA67FB4508A1}"/>
          </ac:spMkLst>
        </pc:spChg>
        <pc:picChg chg="add del mod ord">
          <ac:chgData name="Andre Maia Chagas" userId="" providerId="" clId="Web-{20694104-B324-474B-920C-AD652C0E1B3D}" dt="2023-10-11T08:10:21.965" v="33"/>
          <ac:picMkLst>
            <pc:docMk/>
            <pc:sldMk cId="3743245538" sldId="314"/>
            <ac:picMk id="2" creationId="{CA514825-53FC-DE32-82DB-10931145AB56}"/>
          </ac:picMkLst>
        </pc:picChg>
        <pc:picChg chg="add mod">
          <ac:chgData name="Andre Maia Chagas" userId="" providerId="" clId="Web-{20694104-B324-474B-920C-AD652C0E1B3D}" dt="2023-10-11T08:10:48.809" v="37" actId="1076"/>
          <ac:picMkLst>
            <pc:docMk/>
            <pc:sldMk cId="3743245538" sldId="314"/>
            <ac:picMk id="5" creationId="{76BC1C33-950A-5E54-7FEC-2CBBA6D27DA6}"/>
          </ac:picMkLst>
        </pc:picChg>
        <pc:picChg chg="del">
          <ac:chgData name="Andre Maia Chagas" userId="" providerId="" clId="Web-{20694104-B324-474B-920C-AD652C0E1B3D}" dt="2023-10-11T08:10:16.214" v="30"/>
          <ac:picMkLst>
            <pc:docMk/>
            <pc:sldMk cId="3743245538" sldId="314"/>
            <ac:picMk id="6" creationId="{A84608CE-B346-A27B-EC68-CE00224B820E}"/>
          </ac:picMkLst>
        </pc:picChg>
      </pc:sldChg>
      <pc:sldChg chg="addSp delSp modSp new mod modClrScheme chgLayout">
        <pc:chgData name="Andre Maia Chagas" userId="" providerId="" clId="Web-{20694104-B324-474B-920C-AD652C0E1B3D}" dt="2023-10-11T08:26:37.132" v="78" actId="20577"/>
        <pc:sldMkLst>
          <pc:docMk/>
          <pc:sldMk cId="3647193965" sldId="315"/>
        </pc:sldMkLst>
        <pc:spChg chg="mod ord">
          <ac:chgData name="Andre Maia Chagas" userId="" providerId="" clId="Web-{20694104-B324-474B-920C-AD652C0E1B3D}" dt="2023-10-11T08:26:37.132" v="78" actId="20577"/>
          <ac:spMkLst>
            <pc:docMk/>
            <pc:sldMk cId="3647193965" sldId="315"/>
            <ac:spMk id="2" creationId="{70041D19-0E9E-9754-5584-35B5FD342DE3}"/>
          </ac:spMkLst>
        </pc:spChg>
        <pc:spChg chg="mod ord">
          <ac:chgData name="Andre Maia Chagas" userId="" providerId="" clId="Web-{20694104-B324-474B-920C-AD652C0E1B3D}" dt="2023-10-11T08:25:53.928" v="61" actId="20577"/>
          <ac:spMkLst>
            <pc:docMk/>
            <pc:sldMk cId="3647193965" sldId="315"/>
            <ac:spMk id="3" creationId="{0E16A66F-A88A-B1D9-DC9B-5950243F6B85}"/>
          </ac:spMkLst>
        </pc:spChg>
        <pc:spChg chg="add del mod ord">
          <ac:chgData name="Andre Maia Chagas" userId="" providerId="" clId="Web-{20694104-B324-474B-920C-AD652C0E1B3D}" dt="2023-10-11T08:25:47.928" v="56"/>
          <ac:spMkLst>
            <pc:docMk/>
            <pc:sldMk cId="3647193965" sldId="315"/>
            <ac:spMk id="4" creationId="{A68332DA-8901-A51F-482B-970BC0FD1732}"/>
          </ac:spMkLst>
        </pc:spChg>
        <pc:spChg chg="add del">
          <ac:chgData name="Andre Maia Chagas" userId="" providerId="" clId="Web-{20694104-B324-474B-920C-AD652C0E1B3D}" dt="2023-10-11T08:26:08.991" v="63"/>
          <ac:spMkLst>
            <pc:docMk/>
            <pc:sldMk cId="3647193965" sldId="315"/>
            <ac:spMk id="6" creationId="{D0A887D9-1A53-EEA7-C096-588336E4B0DA}"/>
          </ac:spMkLst>
        </pc:spChg>
        <pc:picChg chg="add mod ord">
          <ac:chgData name="Andre Maia Chagas" userId="" providerId="" clId="Web-{20694104-B324-474B-920C-AD652C0E1B3D}" dt="2023-10-11T08:25:47.928" v="56"/>
          <ac:picMkLst>
            <pc:docMk/>
            <pc:sldMk cId="3647193965" sldId="315"/>
            <ac:picMk id="5" creationId="{4057EA89-566D-AA6C-611A-E2D6683E46C4}"/>
          </ac:picMkLst>
        </pc:picChg>
      </pc:sldChg>
    </pc:docChg>
  </pc:docChgLst>
  <pc:docChgLst>
    <pc:chgData name="Andre Maia Chagas" clId="Web-{42FA8573-BF83-4BA2-AD95-AB5D26513747}"/>
    <pc:docChg chg="addSld modSld sldOrd">
      <pc:chgData name="Andre Maia Chagas" userId="" providerId="" clId="Web-{42FA8573-BF83-4BA2-AD95-AB5D26513747}" dt="2023-09-30T11:36:08.027" v="121" actId="20577"/>
      <pc:docMkLst>
        <pc:docMk/>
      </pc:docMkLst>
      <pc:sldChg chg="modSp">
        <pc:chgData name="Andre Maia Chagas" userId="" providerId="" clId="Web-{42FA8573-BF83-4BA2-AD95-AB5D26513747}" dt="2023-09-30T11:27:53.985" v="16" actId="20577"/>
        <pc:sldMkLst>
          <pc:docMk/>
          <pc:sldMk cId="158149232" sldId="256"/>
        </pc:sldMkLst>
        <pc:spChg chg="mod">
          <ac:chgData name="Andre Maia Chagas" userId="" providerId="" clId="Web-{42FA8573-BF83-4BA2-AD95-AB5D26513747}" dt="2023-09-30T11:27:43.876" v="8" actId="20577"/>
          <ac:spMkLst>
            <pc:docMk/>
            <pc:sldMk cId="158149232" sldId="256"/>
            <ac:spMk id="4" creationId="{36FBA7DA-B72A-B045-94A7-CAA3B44B729B}"/>
          </ac:spMkLst>
        </pc:spChg>
        <pc:spChg chg="mod">
          <ac:chgData name="Andre Maia Chagas" userId="" providerId="" clId="Web-{42FA8573-BF83-4BA2-AD95-AB5D26513747}" dt="2023-09-30T11:27:53.985" v="16" actId="20577"/>
          <ac:spMkLst>
            <pc:docMk/>
            <pc:sldMk cId="158149232" sldId="256"/>
            <ac:spMk id="5" creationId="{9F1FD515-D10F-E141-B781-49D206EF84B6}"/>
          </ac:spMkLst>
        </pc:spChg>
      </pc:sldChg>
      <pc:sldChg chg="modSp new mod ord modClrScheme chgLayout">
        <pc:chgData name="Andre Maia Chagas" userId="" providerId="" clId="Web-{42FA8573-BF83-4BA2-AD95-AB5D26513747}" dt="2023-09-30T11:35:01.588" v="101" actId="20577"/>
        <pc:sldMkLst>
          <pc:docMk/>
          <pc:sldMk cId="67744527" sldId="257"/>
        </pc:sldMkLst>
        <pc:spChg chg="mod ord">
          <ac:chgData name="Andre Maia Chagas" userId="" providerId="" clId="Web-{42FA8573-BF83-4BA2-AD95-AB5D26513747}" dt="2023-09-30T11:35:01.588" v="101" actId="20577"/>
          <ac:spMkLst>
            <pc:docMk/>
            <pc:sldMk cId="67744527" sldId="257"/>
            <ac:spMk id="2" creationId="{73552F55-8078-0CD5-6BB5-1DC9CB9184E7}"/>
          </ac:spMkLst>
        </pc:spChg>
        <pc:spChg chg="mod ord">
          <ac:chgData name="Andre Maia Chagas" userId="" providerId="" clId="Web-{42FA8573-BF83-4BA2-AD95-AB5D26513747}" dt="2023-09-30T11:30:03.457" v="26" actId="20577"/>
          <ac:spMkLst>
            <pc:docMk/>
            <pc:sldMk cId="67744527" sldId="257"/>
            <ac:spMk id="3" creationId="{4DD5445D-DA2C-ACA6-FEC9-BF3BAE143578}"/>
          </ac:spMkLst>
        </pc:spChg>
      </pc:sldChg>
      <pc:sldChg chg="modSp add replId">
        <pc:chgData name="Andre Maia Chagas" userId="" providerId="" clId="Web-{42FA8573-BF83-4BA2-AD95-AB5D26513747}" dt="2023-09-30T11:33:58.790" v="76" actId="20577"/>
        <pc:sldMkLst>
          <pc:docMk/>
          <pc:sldMk cId="2207608067" sldId="258"/>
        </pc:sldMkLst>
        <pc:spChg chg="mod">
          <ac:chgData name="Andre Maia Chagas" userId="" providerId="" clId="Web-{42FA8573-BF83-4BA2-AD95-AB5D26513747}" dt="2023-09-30T11:33:58.790" v="76" actId="20577"/>
          <ac:spMkLst>
            <pc:docMk/>
            <pc:sldMk cId="2207608067" sldId="258"/>
            <ac:spMk id="2" creationId="{73552F55-8078-0CD5-6BB5-1DC9CB9184E7}"/>
          </ac:spMkLst>
        </pc:spChg>
      </pc:sldChg>
      <pc:sldChg chg="modSp add replId">
        <pc:chgData name="Andre Maia Chagas" userId="" providerId="" clId="Web-{42FA8573-BF83-4BA2-AD95-AB5D26513747}" dt="2023-09-30T11:35:45.073" v="109" actId="20577"/>
        <pc:sldMkLst>
          <pc:docMk/>
          <pc:sldMk cId="187937820" sldId="259"/>
        </pc:sldMkLst>
        <pc:spChg chg="mod">
          <ac:chgData name="Andre Maia Chagas" userId="" providerId="" clId="Web-{42FA8573-BF83-4BA2-AD95-AB5D26513747}" dt="2023-09-30T11:35:45.073" v="109" actId="20577"/>
          <ac:spMkLst>
            <pc:docMk/>
            <pc:sldMk cId="187937820" sldId="259"/>
            <ac:spMk id="2" creationId="{73552F55-8078-0CD5-6BB5-1DC9CB9184E7}"/>
          </ac:spMkLst>
        </pc:spChg>
      </pc:sldChg>
      <pc:sldChg chg="modSp add replId">
        <pc:chgData name="Andre Maia Chagas" userId="" providerId="" clId="Web-{42FA8573-BF83-4BA2-AD95-AB5D26513747}" dt="2023-09-30T11:36:08.027" v="121" actId="20577"/>
        <pc:sldMkLst>
          <pc:docMk/>
          <pc:sldMk cId="2341777781" sldId="260"/>
        </pc:sldMkLst>
        <pc:spChg chg="mod">
          <ac:chgData name="Andre Maia Chagas" userId="" providerId="" clId="Web-{42FA8573-BF83-4BA2-AD95-AB5D26513747}" dt="2023-09-30T11:36:08.027" v="121" actId="20577"/>
          <ac:spMkLst>
            <pc:docMk/>
            <pc:sldMk cId="2341777781" sldId="260"/>
            <ac:spMk id="2" creationId="{73552F55-8078-0CD5-6BB5-1DC9CB9184E7}"/>
          </ac:spMkLst>
        </pc:spChg>
      </pc:sldChg>
    </pc:docChg>
  </pc:docChgLst>
  <pc:docChgLst>
    <pc:chgData name="Andre Maia Chagas" clId="Web-{157A41BA-1944-4557-96A1-71DB00FEB2F3}"/>
    <pc:docChg chg="modSld">
      <pc:chgData name="Andre Maia Chagas" userId="" providerId="" clId="Web-{157A41BA-1944-4557-96A1-71DB00FEB2F3}" dt="2023-10-06T13:29:35.195" v="14" actId="20577"/>
      <pc:docMkLst>
        <pc:docMk/>
      </pc:docMkLst>
      <pc:sldChg chg="modSp">
        <pc:chgData name="Andre Maia Chagas" userId="" providerId="" clId="Web-{157A41BA-1944-4557-96A1-71DB00FEB2F3}" dt="2023-10-06T13:29:35.195" v="14" actId="20577"/>
        <pc:sldMkLst>
          <pc:docMk/>
          <pc:sldMk cId="895646487" sldId="268"/>
        </pc:sldMkLst>
        <pc:spChg chg="mod">
          <ac:chgData name="Andre Maia Chagas" userId="" providerId="" clId="Web-{157A41BA-1944-4557-96A1-71DB00FEB2F3}" dt="2023-10-06T13:29:35.195" v="14" actId="20577"/>
          <ac:spMkLst>
            <pc:docMk/>
            <pc:sldMk cId="895646487" sldId="268"/>
            <ac:spMk id="3" creationId="{5BEA733D-B799-C9FB-D067-AEB2892CBBB6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372D8D-FB06-49F8-80F3-966BA7A33CAB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C465D6-E927-4CD6-BB6D-7C5E4BEAA1E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8008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92B64-956F-4AA1-9D00-91265D8096D4}" type="datetimeFigureOut">
              <a:rPr lang="en-GB" smtClean="0"/>
              <a:t>25/03/2024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CC1D15-B5DE-4BD5-A4FB-8CE7A139D48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4015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0122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1546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0CC1D15-B5DE-4BD5-A4FB-8CE7A139D482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042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Flint 1">
    <p:bg>
      <p:bgPr>
        <a:solidFill>
          <a:srgbClr val="003B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588832"/>
            <a:ext cx="9144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09650"/>
            <a:ext cx="9144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73DB7-0B46-684C-B5E1-AF6CC880A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8" y="536760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112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Navy 2">
    <p:bg>
      <p:bgPr>
        <a:solidFill>
          <a:srgbClr val="D4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40033D83-FD37-8144-AE84-F8DDA7543B2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705266"/>
            <a:ext cx="9144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532FD95-903B-C046-A9B7-359EE07F7B7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071046"/>
            <a:ext cx="9144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BCA2BE4-6BD0-514F-9A84-E62F640A1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8" y="44640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30269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0580" y="1436276"/>
            <a:ext cx="5912891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734B01-7260-5A4D-8E9A-A3D89E4A3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45849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118531" y="1436276"/>
            <a:ext cx="5923517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6A6BD-64A5-9C49-80C3-0EEA55FD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A94FF2-B536-A445-9D42-C1E6E6F5A6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25" y="572185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08214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33081" y="1437277"/>
            <a:ext cx="7946332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3747639"/>
            <a:ext cx="3898084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13A8D-B828-EF41-A8F4-4A908EAF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167505" y="4435478"/>
            <a:ext cx="3911908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145001" y="4435478"/>
            <a:ext cx="3903972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8272" y="4130637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0925" y="1765301"/>
            <a:ext cx="7259275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34423" y="1436202"/>
            <a:ext cx="3882192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4E664-3719-094D-9BB3-A36537B00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4062676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3747639"/>
            <a:ext cx="3898084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33081" y="1436200"/>
            <a:ext cx="3915892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5438" y="1435124"/>
            <a:ext cx="3898084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96F8A-5C4C-0F42-865E-7876D966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133081" y="4434402"/>
            <a:ext cx="793044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8272" y="4130637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56336" y="1765300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0927" y="1765301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34423" y="1436202"/>
            <a:ext cx="3882192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F2316E-6486-D348-AC07-424798573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2292336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28" y="1437279"/>
            <a:ext cx="3912347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49404" y="1437279"/>
            <a:ext cx="3901205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9140" y="4130635"/>
            <a:ext cx="3910273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543379" y="4486275"/>
            <a:ext cx="3181349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149403" y="4130635"/>
            <a:ext cx="3901204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18528" y="4122330"/>
            <a:ext cx="390504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169140" y="1437276"/>
            <a:ext cx="3910273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452884" y="1765300"/>
            <a:ext cx="3142117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808" y="1765300"/>
            <a:ext cx="3142117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46F62-A844-3E4E-A07B-DBF427FF1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7E367A-9358-F24E-B8DF-FCDCC236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120812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71470" y="4136006"/>
            <a:ext cx="39020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CAA1C9-7158-A44D-99A3-C701456768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43926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3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44997" y="4138185"/>
            <a:ext cx="3907944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28CEDCA-8B2F-2045-9055-8FBC95B085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05326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22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8530" y="4138188"/>
            <a:ext cx="3907940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140B67-D7EA-8741-B5E4-8B6DD4AE5C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9934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9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71469" y="1437277"/>
            <a:ext cx="3902003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8542264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7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145000" y="1437277"/>
            <a:ext cx="3907941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503664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8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529" y="1437277"/>
            <a:ext cx="3907943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88272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F8B313-9E77-1A4C-97B1-A0EDBF7E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7A5E4E-F6BA-4848-A25E-CB51D6B0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668053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8" y="1771650"/>
            <a:ext cx="10856685" cy="3926506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6F39B1-8AA8-7145-8A0D-5B12981F4D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596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1540" y="1771652"/>
            <a:ext cx="5362803" cy="372968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E6668EE-D000-214A-962B-10956489E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498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97DA7-A5EE-5147-9AC5-FA1FDF2B4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4449" y="1771651"/>
            <a:ext cx="10859895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6D2144-7DFC-0A47-9A23-84BEF612E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E7DD0EF-4336-7F42-BA6E-8DE3FAC9C3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319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A1D75-5A82-D945-8704-22385C2F1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1540" y="1771651"/>
            <a:ext cx="5362803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4448" y="1771651"/>
            <a:ext cx="5362803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681810-35D3-984C-A4C5-B75C99972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D7EA3C-4E7A-4243-8910-FAB4C5AEBD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908427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EAE01D-7DC8-4141-B8CD-2B872C1C4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167439" y="1770825"/>
            <a:ext cx="5329237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DD6D62-86B4-094D-8571-B010BBAF7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F9B34A-4B67-6347-BB75-1260CC100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7732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7243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Grap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0ABBE74E-CE44-244B-AEBB-BA80796BD96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705266"/>
            <a:ext cx="9144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3B4EDD8-9E4C-5044-AFFD-02229CAE8D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071046"/>
            <a:ext cx="9144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762A03-0096-434A-817F-D0E5957203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8" y="44640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0067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759CF6-F968-FC44-A965-6194CB670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636EB0-837C-8F4D-9B6A-027CF558D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3DF454-EAA5-DE48-9FD9-8E8A640E00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615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9FE2D0-A775-A042-8181-AE47DD79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BA1B3-4F90-4D4F-84C1-E592AC9E8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1543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637183-FFC1-954F-A4E4-5673A3D9D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236B7-FD2F-BB43-97EF-AE887B734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A6C8B06-CEBD-6A4B-AC7C-E13551393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4739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89D5AD-DD9F-4F4B-BCC5-0FBB1454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67658" y="1771651"/>
            <a:ext cx="10856685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871D7-CE00-9449-98B1-2C9B31B3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A29DCC-6C91-484E-BB06-A4FE19AAB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7260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8C2B72-5248-5645-AD3D-3EC9BAAD6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2A1CF2-DB37-D14F-87D1-56686BA5B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8C01C-365E-B846-87BF-31DD871359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58490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F6FB768-E710-6940-AADA-539BA56F0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20408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D8EB-E839-4547-9E89-5B943E05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2944" cy="5325258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80" y="1436276"/>
            <a:ext cx="5912891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0532" y="5006909"/>
            <a:ext cx="469900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780532" y="2171700"/>
            <a:ext cx="469900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Statement/</a:t>
            </a:r>
            <a:br>
              <a:rPr lang="en-US"/>
            </a:br>
            <a:r>
              <a:rPr lang="en-US"/>
              <a:t>quote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206D771-2F75-0F4A-9B86-6ECB2BD7561C}"/>
              </a:ext>
            </a:extLst>
          </p:cNvPr>
          <p:cNvSpPr txBox="1">
            <a:spLocks/>
          </p:cNvSpPr>
          <p:nvPr userDrawn="1"/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500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2F8CB4-D69E-7043-BAD8-D6F1B64FB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20" y="568539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644835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2947" cy="5325258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3357024" y="4040174"/>
            <a:ext cx="5467877" cy="79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E8E405-3AE2-8C49-9829-D2E35FC85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6160579" y="1436276"/>
            <a:ext cx="5912891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FEA1E2-7FF4-694D-A02B-F2A67E8D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532" y="5006909"/>
            <a:ext cx="469900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780532" y="2171700"/>
            <a:ext cx="469900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Statement/</a:t>
            </a:r>
            <a:br>
              <a:rPr lang="en-US"/>
            </a:br>
            <a:r>
              <a:rPr lang="en-US"/>
              <a:t>quote</a:t>
            </a:r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A9C620-42F0-B041-A8EF-013D8BA73FAC}"/>
              </a:ext>
            </a:extLst>
          </p:cNvPr>
          <p:cNvSpPr txBox="1">
            <a:spLocks/>
          </p:cNvSpPr>
          <p:nvPr userDrawn="1"/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500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719AFD3-161A-9840-BBB3-D24504A5E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20" y="568539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00137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0580" y="1436276"/>
            <a:ext cx="5912891" cy="5325259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0C04DF-EFB5-5849-B951-94A8A0DA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40020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8531" y="1436276"/>
            <a:ext cx="5922944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C202FB-2CAB-4D42-957B-F5A1C8FEC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83018B4-AD62-CB4B-BF8C-236BDA431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08" y="5635578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6806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3517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D97EE1-E327-B042-8244-0E4E747C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80" y="1436276"/>
            <a:ext cx="5912891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90057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895F7-50AF-524D-94D9-ADFF841C6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1648298-CB46-EA48-9BAC-F5F1E4B7DD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9" y="575778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32868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20" y="5800677"/>
            <a:ext cx="1063872" cy="701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89A0E-533C-9C47-9CD8-AC4E03F4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3517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C9C9-4741-0046-BB68-C2A9D54D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859329" y="4210052"/>
            <a:ext cx="2214137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60579" y="4210052"/>
            <a:ext cx="3580216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79" y="1435101"/>
            <a:ext cx="5912887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873579-44C4-8D4B-8A4C-A9E371875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057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6F2D1E-4212-084F-8A5E-57ECF0C34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B223E2-7C3A-CF4C-AFDA-93E661699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9" y="575778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1055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Aquamarin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6AD49FCF-C37C-FC49-B31C-0EAA6BDECD9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705266"/>
            <a:ext cx="9144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891446D-B526-B846-A99D-5919A5E0E80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071046"/>
            <a:ext cx="9144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CE0EF2-4D64-0A46-8641-A08DD97E5D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8" y="44640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56658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0580" y="1436276"/>
            <a:ext cx="5912891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734B01-7260-5A4D-8E9A-A3D89E4A3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45849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118531" y="1436276"/>
            <a:ext cx="5923517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6A6BD-64A5-9C49-80C3-0EEA55FD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1485979-334B-AC4E-B8BE-34290F8B8A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25" y="572185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2914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33081" y="1437277"/>
            <a:ext cx="7946332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3747639"/>
            <a:ext cx="3898084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13A8D-B828-EF41-A8F4-4A908EAF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167505" y="4435478"/>
            <a:ext cx="3911908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145001" y="4435478"/>
            <a:ext cx="3903972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8272" y="4130637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0925" y="1765301"/>
            <a:ext cx="7259275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34423" y="1436202"/>
            <a:ext cx="3882192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4E664-3719-094D-9BB3-A36537B00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273041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3747639"/>
            <a:ext cx="3898084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33081" y="1436200"/>
            <a:ext cx="3915892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5438" y="1435124"/>
            <a:ext cx="3898084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96F8A-5C4C-0F42-865E-7876D966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133081" y="4434402"/>
            <a:ext cx="793044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8272" y="4130637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56336" y="1765300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0927" y="1765301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34423" y="1436202"/>
            <a:ext cx="3882192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F2316E-6486-D348-AC07-424798573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54408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28" y="1437279"/>
            <a:ext cx="3912347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49404" y="1437279"/>
            <a:ext cx="3901205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9140" y="4130635"/>
            <a:ext cx="3910273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543379" y="4486275"/>
            <a:ext cx="3181349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149403" y="4130635"/>
            <a:ext cx="3901204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18528" y="4122330"/>
            <a:ext cx="390504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169140" y="1437276"/>
            <a:ext cx="3910273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452884" y="1765300"/>
            <a:ext cx="3142117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808" y="1765300"/>
            <a:ext cx="3142117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46F62-A844-3E4E-A07B-DBF427FF1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7E367A-9358-F24E-B8DF-FCDCC236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4998632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71470" y="4136006"/>
            <a:ext cx="39020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CAA1C9-7158-A44D-99A3-C701456768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43926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3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44997" y="4138185"/>
            <a:ext cx="3907944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28CEDCA-8B2F-2045-9055-8FBC95B085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05326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22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8530" y="4138188"/>
            <a:ext cx="3907940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140B67-D7EA-8741-B5E4-8B6DD4AE5C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9934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9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71469" y="1437277"/>
            <a:ext cx="3902003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8542264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7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145000" y="1437277"/>
            <a:ext cx="3907941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503664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8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529" y="1437277"/>
            <a:ext cx="3907943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88272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F8B313-9E77-1A4C-97B1-A0EDBF7E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7A5E4E-F6BA-4848-A25E-CB51D6B0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893365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8" y="1771650"/>
            <a:ext cx="10856685" cy="3926506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5AD74B-CE87-8C45-99D7-181826D5E0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0477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1540" y="1771652"/>
            <a:ext cx="5362803" cy="372968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C4F1CB-BB6A-4846-9D64-3B763E9658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6603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97DA7-A5EE-5147-9AC5-FA1FDF2B4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4449" y="1771651"/>
            <a:ext cx="10859895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6D2144-7DFC-0A47-9A23-84BEF612E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8535B39-F1A2-C440-B61D-24812FF4D7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3303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A1D75-5A82-D945-8704-22385C2F1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1540" y="1771651"/>
            <a:ext cx="5362803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4448" y="1771651"/>
            <a:ext cx="5362803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681810-35D3-984C-A4C5-B75C99972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DFA987-E4D1-484A-9F66-4B88143BCD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1742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EAE01D-7DC8-4141-B8CD-2B872C1C4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167439" y="1770825"/>
            <a:ext cx="5329237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DD6D62-86B4-094D-8571-B010BBAF7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2F2BFD-1FD9-CA48-B448-160B59870B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536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7243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0494" y="2782288"/>
            <a:ext cx="8071012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6512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2339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759CF6-F968-FC44-A965-6194CB670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636EB0-837C-8F4D-9B6A-027CF558D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22C3167-CA38-8845-A247-53A711F43A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5389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9FE2D0-A775-A042-8181-AE47DD79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BA1B3-4F90-4D4F-84C1-E592AC9E8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1543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637183-FFC1-954F-A4E4-5673A3D9D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236B7-FD2F-BB43-97EF-AE887B734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47A031-61BC-AD46-86BE-09C000567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28604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89D5AD-DD9F-4F4B-BCC5-0FBB1454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67658" y="1771651"/>
            <a:ext cx="10856685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871D7-CE00-9449-98B1-2C9B31B3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BD8918-21C2-F64D-ACEE-B036107268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7655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8C2B72-5248-5645-AD3D-3EC9BAAD6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2A1CF2-DB37-D14F-87D1-56686BA5B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5B22D63-5A0E-D94B-A986-5DD787885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4245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2FAF819-4952-884C-9CEB-69CACB9CDA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10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D8EB-E839-4547-9E89-5B943E05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2944" cy="5325258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80" y="1436276"/>
            <a:ext cx="5912891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0532" y="5006909"/>
            <a:ext cx="469900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780532" y="2171700"/>
            <a:ext cx="469900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Statement/</a:t>
            </a:r>
            <a:br>
              <a:rPr lang="en-US"/>
            </a:br>
            <a:r>
              <a:rPr lang="en-US"/>
              <a:t>quote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206D771-2F75-0F4A-9B86-6ECB2BD7561C}"/>
              </a:ext>
            </a:extLst>
          </p:cNvPr>
          <p:cNvSpPr txBox="1">
            <a:spLocks/>
          </p:cNvSpPr>
          <p:nvPr userDrawn="1"/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500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83B7879-A457-2E40-BCCC-9846C80E8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20" y="568539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29444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2947" cy="5325258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3357024" y="4040174"/>
            <a:ext cx="5467877" cy="79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E8E405-3AE2-8C49-9829-D2E35FC85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6160579" y="1436276"/>
            <a:ext cx="5912891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FEA1E2-7FF4-694D-A02B-F2A67E8D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532" y="5006909"/>
            <a:ext cx="469900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780532" y="2171700"/>
            <a:ext cx="469900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Statement/</a:t>
            </a:r>
            <a:br>
              <a:rPr lang="en-US"/>
            </a:br>
            <a:r>
              <a:rPr lang="en-US"/>
              <a:t>quote</a:t>
            </a:r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A9C620-42F0-B041-A8EF-013D8BA73FAC}"/>
              </a:ext>
            </a:extLst>
          </p:cNvPr>
          <p:cNvSpPr txBox="1">
            <a:spLocks/>
          </p:cNvSpPr>
          <p:nvPr userDrawn="1"/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500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63C6086-997D-714E-AA3F-E1A402EAF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20" y="568539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4314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0580" y="1436276"/>
            <a:ext cx="5912891" cy="5325259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0C04DF-EFB5-5849-B951-94A8A0DA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40020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8531" y="1436276"/>
            <a:ext cx="5922944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C202FB-2CAB-4D42-957B-F5A1C8FEC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1B0D125-DCB8-554D-BD28-F701AB1D1B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08" y="5635578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97840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3517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D97EE1-E327-B042-8244-0E4E747C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80" y="1436276"/>
            <a:ext cx="5912891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90057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895F7-50AF-524D-94D9-ADFF841C6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93642D-A35C-8144-8116-FD9AF96DBB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9" y="575778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66618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20" y="5800677"/>
            <a:ext cx="1063872" cy="701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89A0E-533C-9C47-9CD8-AC4E03F4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3517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C9C9-4741-0046-BB68-C2A9D54D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859329" y="4210052"/>
            <a:ext cx="2214137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60579" y="4210052"/>
            <a:ext cx="3580216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79" y="1435101"/>
            <a:ext cx="5912887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873579-44C4-8D4B-8A4C-A9E371875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057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6F2D1E-4212-084F-8A5E-57ECF0C34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9BAF023-F198-D34B-BF29-AE8FB01B0B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9" y="575778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8464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0494" y="2782288"/>
            <a:ext cx="8071012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6512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737050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0580" y="1436276"/>
            <a:ext cx="5912891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734B01-7260-5A4D-8E9A-A3D89E4A3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45849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118531" y="1436276"/>
            <a:ext cx="5923517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6A6BD-64A5-9C49-80C3-0EEA55FD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8CC1BB9-BD6D-954A-A7CA-54292DDB15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25" y="572185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0107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33081" y="1437277"/>
            <a:ext cx="7946332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3747639"/>
            <a:ext cx="3898084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13A8D-B828-EF41-A8F4-4A908EAF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167505" y="4435478"/>
            <a:ext cx="3911908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145001" y="4435478"/>
            <a:ext cx="3903972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8272" y="4130637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0925" y="1765301"/>
            <a:ext cx="7259275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34423" y="1436202"/>
            <a:ext cx="3882192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4E664-3719-094D-9BB3-A36537B00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2665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3747639"/>
            <a:ext cx="3898084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33081" y="1436200"/>
            <a:ext cx="3915892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5438" y="1435124"/>
            <a:ext cx="3898084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96F8A-5C4C-0F42-865E-7876D966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133081" y="4434402"/>
            <a:ext cx="793044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8272" y="4130637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56336" y="1765300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0927" y="1765301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34423" y="1436202"/>
            <a:ext cx="3882192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F2316E-6486-D348-AC07-424798573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920769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28" y="1437279"/>
            <a:ext cx="3912347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49404" y="1437279"/>
            <a:ext cx="3901205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9140" y="4130635"/>
            <a:ext cx="3910273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543379" y="4486275"/>
            <a:ext cx="3181349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149403" y="4130635"/>
            <a:ext cx="3901204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18528" y="4122330"/>
            <a:ext cx="390504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169140" y="1437276"/>
            <a:ext cx="3910273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452884" y="1765300"/>
            <a:ext cx="3142117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808" y="1765300"/>
            <a:ext cx="3142117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46F62-A844-3E4E-A07B-DBF427FF1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7E367A-9358-F24E-B8DF-FCDCC236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5690946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71470" y="4136006"/>
            <a:ext cx="39020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CAA1C9-7158-A44D-99A3-C701456768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43926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3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44997" y="4138185"/>
            <a:ext cx="3907944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28CEDCA-8B2F-2045-9055-8FBC95B085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05326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22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8530" y="4138188"/>
            <a:ext cx="3907940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140B67-D7EA-8741-B5E4-8B6DD4AE5C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9934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9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71469" y="1437277"/>
            <a:ext cx="3902003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8542264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7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145000" y="1437277"/>
            <a:ext cx="3907941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503664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8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529" y="1437277"/>
            <a:ext cx="3907943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88272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F8B313-9E77-1A4C-97B1-A0EDBF7E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5D375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7A5E4E-F6BA-4848-A25E-CB51D6B0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01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0494" y="2782288"/>
            <a:ext cx="8071012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6512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600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0494" y="2782288"/>
            <a:ext cx="8071012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6512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4869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0494" y="2782288"/>
            <a:ext cx="8071012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6512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084198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0494" y="2782288"/>
            <a:ext cx="8071012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6512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2033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0494" y="2782288"/>
            <a:ext cx="8071012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6512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986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obalt 1">
    <p:bg>
      <p:bgPr>
        <a:solidFill>
          <a:srgbClr val="1A3F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35FE4EA-556B-314E-B3FB-875E27135C5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88832"/>
            <a:ext cx="9144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09650"/>
            <a:ext cx="9144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C34B4AF-1AC4-FC47-AA8C-7E18E8947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8" y="536760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04771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0494" y="2782288"/>
            <a:ext cx="8071012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6512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28916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0494" y="2782288"/>
            <a:ext cx="8071012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6512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7954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0494" y="2782288"/>
            <a:ext cx="8071012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6512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074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over_slide_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9A705EBC-BBAA-854C-B029-C11ACE07334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0494" y="2782288"/>
            <a:ext cx="8071012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34CD084-A00E-7B4A-B478-F34711998EF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6512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768719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_26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592A8E84-F19F-954F-9988-B160C33C8AB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176512" y="2203846"/>
            <a:ext cx="1864806" cy="452432"/>
          </a:xfrm>
          <a:prstGeom prst="rect">
            <a:avLst/>
          </a:prstGeom>
          <a:solidFill>
            <a:srgbClr val="D0D3D4"/>
          </a:solidFill>
        </p:spPr>
        <p:txBody>
          <a:bodyPr wrap="none" anchor="b">
            <a:spAutoFit/>
          </a:bodyPr>
          <a:lstStyle>
            <a:lvl1pPr marL="0" indent="0" algn="ctr">
              <a:buNone/>
              <a:defRPr sz="2600" cap="all" spc="83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BDC72852-D123-3A4E-B544-7DDA0C1E3968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60494" y="2782288"/>
            <a:ext cx="8071012" cy="923330"/>
          </a:xfrm>
          <a:prstGeom prst="rect">
            <a:avLst/>
          </a:prstGeom>
          <a:solidFill>
            <a:srgbClr val="D0D3D4"/>
          </a:solidFill>
        </p:spPr>
        <p:txBody>
          <a:bodyPr wrap="square" anchor="t">
            <a:spAutoFit/>
          </a:bodyPr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841663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8" y="1771650"/>
            <a:ext cx="10856685" cy="3926506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000" baseline="0">
                <a:solidFill>
                  <a:srgbClr val="1A3F82"/>
                </a:solidFill>
              </a:defRPr>
            </a:lvl1pPr>
            <a:lvl2pPr marL="514350" indent="-171450">
              <a:lnSpc>
                <a:spcPct val="100000"/>
              </a:lnSpc>
              <a:buFont typeface="Arial" panose="020B0604020202020204" pitchFamily="34" charset="0"/>
              <a:buChar char="•"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931E3F-975D-FE4F-B288-40C479B48E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9265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1540" y="1771652"/>
            <a:ext cx="5362803" cy="372968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2203E-E78F-EF41-AFA2-BA5CF304F0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5133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C41A13FE-1A2E-3C43-9617-43659ADCC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4449" y="1771651"/>
            <a:ext cx="10859895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6D2144-7DFC-0A47-9A23-84BEF612E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C8956A-116A-F740-9AAB-3E5435586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88558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E3219A2-6F08-364D-86A4-114F8EC38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1540" y="1771651"/>
            <a:ext cx="5362803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4448" y="1771651"/>
            <a:ext cx="5362803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681810-35D3-984C-A4C5-B75C99972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5245B06-5F40-BF44-81B9-60D4973FDA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260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3011322-3B2B-E345-AD9B-6A9743D5B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167439" y="1770825"/>
            <a:ext cx="5329237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DD6D62-86B4-094D-8571-B010BBAF7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0C215B0-DF31-C14E-A9F2-2C5F8D5C4A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737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7243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oral 1">
    <p:bg>
      <p:bgPr>
        <a:solidFill>
          <a:srgbClr val="D4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E557572-AF67-D741-B2A4-44A9FA43044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88832"/>
            <a:ext cx="9144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09650"/>
            <a:ext cx="9144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CCB2D29-6465-AE42-B5BA-83ECEA0E47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8" y="536760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9969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53839BE-2552-9141-97C4-65B077805D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636EB0-837C-8F4D-9B6A-027CF558D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0F8957-A492-AC4B-87A4-53B88EE6C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69946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30C16C5-45F5-3347-8255-1EB8E64B8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BA1B3-4F90-4D4F-84C1-E592AC9E8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1543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637183-FFC1-954F-A4E4-5673A3D9D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236B7-FD2F-BB43-97EF-AE887B734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1A811F-123A-EA41-ADBA-C8059FBC6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845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31C1117-F6D9-4446-83E5-C5A7FD3AFE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67658" y="1771651"/>
            <a:ext cx="10856685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871D7-CE00-9449-98B1-2C9B31B3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F0490C0-4638-104F-B7B6-45FB9CCB45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5814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726463C-3D64-2E46-965C-813C4C3A1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2A1CF2-DB37-D14F-87D1-56686BA5B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E8C6BD-725E-584D-B6B5-E764F2EDA5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3412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6F2BBA-31EE-C743-A6CF-CA00F7E047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188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2944" cy="5325258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A1BE61-03CB-AA45-9447-1977ACE5D5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80" y="1436276"/>
            <a:ext cx="5912891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0532" y="5006909"/>
            <a:ext cx="469900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780532" y="2171700"/>
            <a:ext cx="469900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Statement/</a:t>
            </a:r>
            <a:br>
              <a:rPr lang="en-US"/>
            </a:br>
            <a:r>
              <a:rPr lang="en-US"/>
              <a:t>quote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206D771-2F75-0F4A-9B86-6ECB2BD7561C}"/>
              </a:ext>
            </a:extLst>
          </p:cNvPr>
          <p:cNvSpPr txBox="1">
            <a:spLocks/>
          </p:cNvSpPr>
          <p:nvPr userDrawn="1"/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5000"/>
              <a:t>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8B8A87-1BDE-764A-AACE-D24B738749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20" y="568539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698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2947" cy="5325258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3357024" y="4040174"/>
            <a:ext cx="5467877" cy="79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E8E405-3AE2-8C49-9829-D2E35FC85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6160579" y="1436276"/>
            <a:ext cx="5912891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FEA1E2-7FF4-694D-A02B-F2A67E8D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532" y="5006909"/>
            <a:ext cx="469900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780532" y="2171700"/>
            <a:ext cx="469900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Statement/</a:t>
            </a:r>
            <a:br>
              <a:rPr lang="en-US"/>
            </a:br>
            <a:r>
              <a:rPr lang="en-US"/>
              <a:t>quote</a:t>
            </a:r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A9C620-42F0-B041-A8EF-013D8BA73FAC}"/>
              </a:ext>
            </a:extLst>
          </p:cNvPr>
          <p:cNvSpPr txBox="1">
            <a:spLocks/>
          </p:cNvSpPr>
          <p:nvPr userDrawn="1"/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500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2F049A3-B5FB-F042-ACE7-450BAC462B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20" y="568539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2379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0580" y="1436276"/>
            <a:ext cx="5912891" cy="5325259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0C04DF-EFB5-5849-B951-94A8A0DA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40020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8531" y="1436276"/>
            <a:ext cx="5922944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C202FB-2CAB-4D42-957B-F5A1C8FEC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F1F0720-1E89-3248-B84D-240C780277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08" y="5635578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8163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3517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D97EE1-E327-B042-8244-0E4E747C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80" y="1436276"/>
            <a:ext cx="5912891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90057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895F7-50AF-524D-94D9-ADFF841C6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99FA3C1-EF98-1B41-9F93-9E5EE03A81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9" y="575778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0205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20" y="5800677"/>
            <a:ext cx="1063872" cy="701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89A0E-533C-9C47-9CD8-AC4E03F4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3517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C9C9-4741-0046-BB68-C2A9D54D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859329" y="4210052"/>
            <a:ext cx="2214137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60579" y="4210052"/>
            <a:ext cx="3580216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79" y="1435101"/>
            <a:ext cx="5912887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873579-44C4-8D4B-8A4C-A9E371875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057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6F2D1E-4212-084F-8A5E-57ECF0C34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D2942F2-8A56-D140-B6B3-3D7B2A525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9" y="575778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706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Navy 1">
    <p:bg>
      <p:bgPr>
        <a:solidFill>
          <a:srgbClr val="D4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1A36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686329D-43CB-C649-8FC5-6124209DD6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88832"/>
            <a:ext cx="9144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09650"/>
            <a:ext cx="9144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D317D4-F74D-4A4D-95DA-3B0A7C4E8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8" y="536760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0398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0580" y="1436276"/>
            <a:ext cx="5912891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734B01-7260-5A4D-8E9A-A3D89E4A3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45849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118531" y="1436276"/>
            <a:ext cx="5923517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6A6BD-64A5-9C49-80C3-0EEA55FD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713330-8482-2748-B356-75E0E2E5F9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25" y="572185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22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33081" y="1437277"/>
            <a:ext cx="7946332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3747639"/>
            <a:ext cx="3898084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13A8D-B828-EF41-A8F4-4A908EAF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167505" y="4435478"/>
            <a:ext cx="3911908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145001" y="4435478"/>
            <a:ext cx="3903972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8272" y="4130637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0925" y="1765301"/>
            <a:ext cx="7259275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34423" y="1436202"/>
            <a:ext cx="3882192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4E664-3719-094D-9BB3-A36537B00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459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3747639"/>
            <a:ext cx="3898084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33081" y="1436200"/>
            <a:ext cx="3915892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5438" y="1435124"/>
            <a:ext cx="3898084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96F8A-5C4C-0F42-865E-7876D966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133081" y="4434402"/>
            <a:ext cx="793044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8272" y="4130637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56336" y="1765300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0927" y="1765301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34423" y="1436202"/>
            <a:ext cx="3882192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F2316E-6486-D348-AC07-424798573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206991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28" y="1437279"/>
            <a:ext cx="3912347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49404" y="1437279"/>
            <a:ext cx="3901205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9140" y="4130635"/>
            <a:ext cx="3910273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543379" y="4486275"/>
            <a:ext cx="3181349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149403" y="4130635"/>
            <a:ext cx="3901204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18528" y="4122330"/>
            <a:ext cx="390504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169140" y="1437276"/>
            <a:ext cx="3910273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452884" y="1765300"/>
            <a:ext cx="3142117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808" y="1765300"/>
            <a:ext cx="3142117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46F62-A844-3E4E-A07B-DBF427FF1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7E367A-9358-F24E-B8DF-FCDCC236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07487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71470" y="4136006"/>
            <a:ext cx="39020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CAA1C9-7158-A44D-99A3-C701456768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43926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3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44997" y="4138185"/>
            <a:ext cx="3907944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28CEDCA-8B2F-2045-9055-8FBC95B085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05326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22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8530" y="4138188"/>
            <a:ext cx="3907940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140B67-D7EA-8741-B5E4-8B6DD4AE5C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9934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9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71469" y="1437277"/>
            <a:ext cx="3902003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8542264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7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145000" y="1437277"/>
            <a:ext cx="3907941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503664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8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529" y="1437277"/>
            <a:ext cx="3907943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88272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F8B313-9E77-1A4C-97B1-A0EDBF7E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7A5E4E-F6BA-4848-A25E-CB51D6B0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06535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8" y="1771650"/>
            <a:ext cx="10856685" cy="3926506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A2EF59-119C-0B43-924A-717E5A1ED1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909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1540" y="1771652"/>
            <a:ext cx="5362803" cy="372968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BB4AF0C-6946-494A-A012-5312CF92D7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92979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97DA7-A5EE-5147-9AC5-FA1FDF2B4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4449" y="1771651"/>
            <a:ext cx="10859895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6D2144-7DFC-0A47-9A23-84BEF612E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D85C46-B096-A44E-856D-C52238560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688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A1D75-5A82-D945-8704-22385C2F1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1540" y="1771651"/>
            <a:ext cx="5362803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4448" y="1771651"/>
            <a:ext cx="5362803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681810-35D3-984C-A4C5-B75C99972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79F626-0A05-B843-BD42-8639588C72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02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EAE01D-7DC8-4141-B8CD-2B872C1C4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167439" y="1770825"/>
            <a:ext cx="5329237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DD6D62-86B4-094D-8571-B010BBAF7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5E20C17-CDE1-2A48-9499-81FC69A64F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143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7243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Grap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C90EC569-F9E9-8140-B4AF-6A9F8648F3F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88832"/>
            <a:ext cx="9144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09650"/>
            <a:ext cx="9144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0731F28-5544-A447-B62B-BF8094C451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8" y="536760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40437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759CF6-F968-FC44-A965-6194CB670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636EB0-837C-8F4D-9B6A-027CF558D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3564CAB-0F43-4A49-8769-18CB52C3D3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7163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9FE2D0-A775-A042-8181-AE47DD79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BA1B3-4F90-4D4F-84C1-E592AC9E8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1543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637183-FFC1-954F-A4E4-5673A3D9D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236B7-FD2F-BB43-97EF-AE887B734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C0938E-BA3A-EC4D-B56E-202428816B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4912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89D5AD-DD9F-4F4B-BCC5-0FBB1454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67658" y="1771651"/>
            <a:ext cx="10856685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871D7-CE00-9449-98B1-2C9B31B3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6364017-8104-E542-8071-86F98F991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4947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8C2B72-5248-5645-AD3D-3EC9BAAD6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2A1CF2-DB37-D14F-87D1-56686BA5B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EA7D67-B79C-FB48-B8BC-4A6AF41C72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6971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971B444-D6F1-3943-887B-62671EAC38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0057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D8EB-E839-4547-9E89-5B943E05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2944" cy="5325258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80" y="1436276"/>
            <a:ext cx="5912891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0532" y="5006909"/>
            <a:ext cx="469900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780532" y="2171700"/>
            <a:ext cx="469900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Statement/</a:t>
            </a:r>
            <a:br>
              <a:rPr lang="en-US"/>
            </a:br>
            <a:r>
              <a:rPr lang="en-US"/>
              <a:t>quote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206D771-2F75-0F4A-9B86-6ECB2BD7561C}"/>
              </a:ext>
            </a:extLst>
          </p:cNvPr>
          <p:cNvSpPr txBox="1">
            <a:spLocks/>
          </p:cNvSpPr>
          <p:nvPr userDrawn="1"/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500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17F93FE-1CEE-6E42-8C8D-A7B31B96C4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20" y="568539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8536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2947" cy="5325258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3357024" y="4040174"/>
            <a:ext cx="5467877" cy="79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E8E405-3AE2-8C49-9829-D2E35FC85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6160579" y="1436276"/>
            <a:ext cx="5912891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FEA1E2-7FF4-694D-A02B-F2A67E8D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532" y="5006909"/>
            <a:ext cx="469900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780532" y="2171700"/>
            <a:ext cx="469900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Statement/</a:t>
            </a:r>
            <a:br>
              <a:rPr lang="en-US"/>
            </a:br>
            <a:r>
              <a:rPr lang="en-US"/>
              <a:t>quote</a:t>
            </a:r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A9C620-42F0-B041-A8EF-013D8BA73FAC}"/>
              </a:ext>
            </a:extLst>
          </p:cNvPr>
          <p:cNvSpPr txBox="1">
            <a:spLocks/>
          </p:cNvSpPr>
          <p:nvPr userDrawn="1"/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500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0306858-8364-844E-89B3-E21624C735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20" y="568539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9529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0580" y="1436276"/>
            <a:ext cx="5912891" cy="5325259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0C04DF-EFB5-5849-B951-94A8A0DA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40020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8531" y="1436276"/>
            <a:ext cx="5922944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C202FB-2CAB-4D42-957B-F5A1C8FEC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62D8D7-6A6A-D54D-B6F5-DC8922B464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08" y="5635578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2585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3517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D97EE1-E327-B042-8244-0E4E747C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80" y="1436276"/>
            <a:ext cx="5912891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90057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895F7-50AF-524D-94D9-ADFF841C6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6A4C6F2-CE4C-C24E-83DB-3FE450A21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9" y="575778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367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20" y="5800677"/>
            <a:ext cx="1063872" cy="701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89A0E-533C-9C47-9CD8-AC4E03F4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3517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C9C9-4741-0046-BB68-C2A9D54D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859329" y="4210052"/>
            <a:ext cx="2214137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60579" y="4210052"/>
            <a:ext cx="3580216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79" y="1435101"/>
            <a:ext cx="5912887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873579-44C4-8D4B-8A4C-A9E371875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057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6F2D1E-4212-084F-8A5E-57ECF0C34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7B563B6-987B-C34F-B144-957E892FA1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9" y="575778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1120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Aquamarin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54F35E3-20DC-1245-B7BF-E2A9FA30C0C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588832"/>
            <a:ext cx="9144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9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009650"/>
            <a:ext cx="9144001" cy="241935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57E56B-E22A-0742-A0E8-CC2C6E465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8" y="536760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24151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0580" y="1436276"/>
            <a:ext cx="5912891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734B01-7260-5A4D-8E9A-A3D89E4A3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45849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118531" y="1436276"/>
            <a:ext cx="5923517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6A6BD-64A5-9C49-80C3-0EEA55FD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A50CDB6-2B87-0F45-B785-0B16876832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25" y="572185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087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33081" y="1437277"/>
            <a:ext cx="7946332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3747639"/>
            <a:ext cx="3898084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13A8D-B828-EF41-A8F4-4A908EAF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167505" y="4435478"/>
            <a:ext cx="3911908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145001" y="4435478"/>
            <a:ext cx="3903972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8272" y="4130637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0925" y="1765301"/>
            <a:ext cx="7259275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34423" y="1436202"/>
            <a:ext cx="3882192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4E664-3719-094D-9BB3-A36537B00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543679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3747639"/>
            <a:ext cx="3898084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33081" y="1436200"/>
            <a:ext cx="3915892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5438" y="1435124"/>
            <a:ext cx="3898084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96F8A-5C4C-0F42-865E-7876D966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133081" y="4434402"/>
            <a:ext cx="793044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8272" y="4130637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56336" y="1765300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0927" y="1765301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34423" y="1436202"/>
            <a:ext cx="3882192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F2316E-6486-D348-AC07-424798573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22044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28" y="1437279"/>
            <a:ext cx="3912347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49404" y="1437279"/>
            <a:ext cx="3901205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9140" y="4130635"/>
            <a:ext cx="3910273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543379" y="4486275"/>
            <a:ext cx="3181349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149403" y="4130635"/>
            <a:ext cx="3901204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18528" y="4122330"/>
            <a:ext cx="390504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169140" y="1437276"/>
            <a:ext cx="3910273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452884" y="1765300"/>
            <a:ext cx="3142117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808" y="1765300"/>
            <a:ext cx="3142117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46F62-A844-3E4E-A07B-DBF427FF1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7E367A-9358-F24E-B8DF-FCDCC236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42455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71470" y="4136006"/>
            <a:ext cx="39020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CAA1C9-7158-A44D-99A3-C701456768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43926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3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44997" y="4138185"/>
            <a:ext cx="3907944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28CEDCA-8B2F-2045-9055-8FBC95B085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05326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22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8530" y="4138188"/>
            <a:ext cx="3907940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140B67-D7EA-8741-B5E4-8B6DD4AE5C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9934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9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71469" y="1437277"/>
            <a:ext cx="3902003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8542264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7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145000" y="1437277"/>
            <a:ext cx="3907941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503664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8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529" y="1437277"/>
            <a:ext cx="3907943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88272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F8B313-9E77-1A4C-97B1-A0EDBF7E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7A5E4E-F6BA-4848-A25E-CB51D6B0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922691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8" y="1771650"/>
            <a:ext cx="10856685" cy="3926506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58EE67C-A213-524F-B237-B6A9092DF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584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1540" y="1771652"/>
            <a:ext cx="5362803" cy="372968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394FEC-A56E-494D-98EE-7E05DA561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72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97DA7-A5EE-5147-9AC5-FA1FDF2B4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4449" y="1771651"/>
            <a:ext cx="10859895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6D2144-7DFC-0A47-9A23-84BEF612E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9B2293-AC69-9147-B99A-9B1221DE9C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638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A1D75-5A82-D945-8704-22385C2F1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1540" y="1771651"/>
            <a:ext cx="5362803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4448" y="1771651"/>
            <a:ext cx="5362803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681810-35D3-984C-A4C5-B75C99972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8D7CA6-0349-DA47-8206-2C137C1CA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48646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EAE01D-7DC8-4141-B8CD-2B872C1C4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167439" y="1770825"/>
            <a:ext cx="5329237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DD6D62-86B4-094D-8571-B010BBAF7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A4B6564-EF07-094F-9F36-18EB2AB4FA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465716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7243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Flint 2">
    <p:bg>
      <p:bgPr>
        <a:solidFill>
          <a:srgbClr val="003B4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003B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68E824CE-29F3-6445-A76C-C1B27454CEE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36917" y="2655182"/>
            <a:ext cx="9144000" cy="315118"/>
          </a:xfrm>
          <a:prstGeom prst="rect">
            <a:avLst/>
          </a:prstGeom>
        </p:spPr>
        <p:txBody>
          <a:bodyPr anchor="t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A98D06A-2190-1C49-88C9-9A9D8C3FCB3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071046"/>
            <a:ext cx="9144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9E8342F-BCD9-5C43-992C-CD5F51484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8" y="44640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27459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759CF6-F968-FC44-A965-6194CB670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636EB0-837C-8F4D-9B6A-027CF558D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22291-3CA2-3741-8449-E97BC753F3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52141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9FE2D0-A775-A042-8181-AE47DD79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BA1B3-4F90-4D4F-84C1-E592AC9E8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1543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637183-FFC1-954F-A4E4-5673A3D9D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236B7-FD2F-BB43-97EF-AE887B734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6B19828-DCCD-5741-94B1-946ABC2B36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33763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89D5AD-DD9F-4F4B-BCC5-0FBB1454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67658" y="1771651"/>
            <a:ext cx="10856685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871D7-CE00-9449-98B1-2C9B31B3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958678-1F58-CE48-B3DE-6B23DAE87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08497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8C2B72-5248-5645-AD3D-3EC9BAAD6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2A1CF2-DB37-D14F-87D1-56686BA5B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CAAF80D-9656-0F48-8A28-C38EFF8D01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39625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9C2794-FFE4-8E42-B59D-AD5F914CA5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6614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D8EB-E839-4547-9E89-5B943E05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2944" cy="5325258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80" y="1436276"/>
            <a:ext cx="5912891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0532" y="5006909"/>
            <a:ext cx="469900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780532" y="2171700"/>
            <a:ext cx="469900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Statement/</a:t>
            </a:r>
            <a:br>
              <a:rPr lang="en-US"/>
            </a:br>
            <a:r>
              <a:rPr lang="en-US"/>
              <a:t>quote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206D771-2F75-0F4A-9B86-6ECB2BD7561C}"/>
              </a:ext>
            </a:extLst>
          </p:cNvPr>
          <p:cNvSpPr txBox="1">
            <a:spLocks/>
          </p:cNvSpPr>
          <p:nvPr userDrawn="1"/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500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C838F3C-9E4B-BF44-A2EA-3E3532023A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20" y="568539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0625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2947" cy="5325258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3357024" y="4040174"/>
            <a:ext cx="5467877" cy="79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E8E405-3AE2-8C49-9829-D2E35FC85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6160579" y="1436276"/>
            <a:ext cx="5912891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FEA1E2-7FF4-694D-A02B-F2A67E8D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532" y="5006909"/>
            <a:ext cx="469900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780532" y="2171700"/>
            <a:ext cx="469900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Statement/</a:t>
            </a:r>
            <a:br>
              <a:rPr lang="en-US"/>
            </a:br>
            <a:r>
              <a:rPr lang="en-US"/>
              <a:t>quote</a:t>
            </a:r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A9C620-42F0-B041-A8EF-013D8BA73FAC}"/>
              </a:ext>
            </a:extLst>
          </p:cNvPr>
          <p:cNvSpPr txBox="1">
            <a:spLocks/>
          </p:cNvSpPr>
          <p:nvPr userDrawn="1"/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500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C16D162-2A63-2146-A1A6-1059468886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20" y="568539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1805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0580" y="1436276"/>
            <a:ext cx="5912891" cy="5325259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0C04DF-EFB5-5849-B951-94A8A0DA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40020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8531" y="1436276"/>
            <a:ext cx="5922944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C202FB-2CAB-4D42-957B-F5A1C8FEC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37E08ED-D976-074B-8E33-D582A1D9F8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08" y="5635578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25600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3517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D97EE1-E327-B042-8244-0E4E747C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80" y="1436276"/>
            <a:ext cx="5912891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90057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895F7-50AF-524D-94D9-ADFF841C6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93E5D24-5E9B-F343-BF2E-F814A01F03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9" y="575778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04575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20" y="5800677"/>
            <a:ext cx="1063872" cy="701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89A0E-533C-9C47-9CD8-AC4E03F4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3517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C9C9-4741-0046-BB68-C2A9D54D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859329" y="4210052"/>
            <a:ext cx="2214137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60579" y="4210052"/>
            <a:ext cx="3580216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79" y="1435101"/>
            <a:ext cx="5912887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873579-44C4-8D4B-8A4C-A9E371875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057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6F2D1E-4212-084F-8A5E-57ECF0C34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01302BB-4551-E648-85B4-734AFBCEC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9" y="575778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3196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obalt 2">
    <p:bg>
      <p:bgPr>
        <a:solidFill>
          <a:srgbClr val="1A3F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9C3B274-BBFE-6044-A286-605ED3BAAF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071046"/>
            <a:ext cx="9144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44DEDAB-DED7-8D4E-976B-1DDFF9413D9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705266"/>
            <a:ext cx="9144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9027F9-15BC-DD4B-92F5-15BF11E404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8" y="44640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64088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0580" y="1436276"/>
            <a:ext cx="5912891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0734B01-7260-5A4D-8E9A-A3D89E4A3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45849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118531" y="1436276"/>
            <a:ext cx="5923517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796A6BD-64A5-9C49-80C3-0EEA55FDA5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68F1842-C7B1-ED4F-BB35-478D71F2D3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3325" y="572185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27522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33081" y="1437277"/>
            <a:ext cx="7946332" cy="29081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3747639"/>
            <a:ext cx="3898084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9613A8D-B828-EF41-A8F4-4A908EAF67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 hasCustomPrompt="1"/>
          </p:nvPr>
        </p:nvSpPr>
        <p:spPr>
          <a:xfrm>
            <a:off x="8167505" y="4435478"/>
            <a:ext cx="3911908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145001" y="4435478"/>
            <a:ext cx="3903972" cy="2326057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31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8272" y="4130637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21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0925" y="1765301"/>
            <a:ext cx="7259275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34423" y="1436202"/>
            <a:ext cx="3882192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F44E664-3719-094D-9BB3-A36537B0099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341438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3747639"/>
            <a:ext cx="3898084" cy="30138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33081" y="1436200"/>
            <a:ext cx="3915892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Rectangle 1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5438" y="1435124"/>
            <a:ext cx="3898084" cy="29188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0896F8A-5C4C-0F42-865E-7876D9668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4133081" y="4434402"/>
            <a:ext cx="7930441" cy="2327133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88272" y="4130637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8556336" y="1765300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500927" y="1765301"/>
            <a:ext cx="3181349" cy="224790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134423" y="1436202"/>
            <a:ext cx="3882192" cy="2221461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AEF2316E-6486-D348-AC07-4247985732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46290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 montage 3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28" y="1437279"/>
            <a:ext cx="3912347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149404" y="1437279"/>
            <a:ext cx="3901205" cy="261520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0" name="Rectangle 1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169140" y="4130635"/>
            <a:ext cx="3910273" cy="263089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8543379" y="4486275"/>
            <a:ext cx="3181349" cy="1955822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6" hasCustomPrompt="1"/>
          </p:nvPr>
        </p:nvSpPr>
        <p:spPr>
          <a:xfrm>
            <a:off x="4149403" y="4130635"/>
            <a:ext cx="3901204" cy="2630898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>
          <a:xfrm>
            <a:off x="118528" y="4122330"/>
            <a:ext cx="3905040" cy="2639205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8169140" y="1437276"/>
            <a:ext cx="3910273" cy="2615202"/>
          </a:xfrm>
          <a:prstGeom prst="rect">
            <a:avLst/>
          </a:prstGeom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4" name="Text Placeholder 4"/>
          <p:cNvSpPr>
            <a:spLocks noGrp="1"/>
          </p:cNvSpPr>
          <p:nvPr>
            <p:ph type="body" sz="quarter" idx="17" hasCustomPrompt="1"/>
          </p:nvPr>
        </p:nvSpPr>
        <p:spPr>
          <a:xfrm>
            <a:off x="4452884" y="1765300"/>
            <a:ext cx="3142117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448808" y="1765300"/>
            <a:ext cx="3142117" cy="198234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9646F62-A844-3E4E-A07B-DBF427FF1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C37E367A-9358-F24E-B8DF-FCDCC236AE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59216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ise montag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171470" y="4136006"/>
            <a:ext cx="3902001" cy="262552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CECAA1C9-7158-A44D-99A3-C70145676887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543926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3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144997" y="4138185"/>
            <a:ext cx="3907944" cy="2623349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828CEDCA-8B2F-2045-9055-8FBC95B085DF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505326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22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18530" y="4138188"/>
            <a:ext cx="3907940" cy="2628878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49140B67-D7EA-8741-B5E4-8B6DD4AE5CF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89934" y="444919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9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8171469" y="1437277"/>
            <a:ext cx="3902003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7" name="Text Placeholder 4"/>
          <p:cNvSpPr>
            <a:spLocks noGrp="1"/>
          </p:cNvSpPr>
          <p:nvPr>
            <p:ph type="body" sz="quarter" idx="25" hasCustomPrompt="1"/>
          </p:nvPr>
        </p:nvSpPr>
        <p:spPr>
          <a:xfrm>
            <a:off x="8542264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7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4145000" y="1437277"/>
            <a:ext cx="3907941" cy="2609833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503664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18" name="Picture Placeholder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18529" y="1437277"/>
            <a:ext cx="3907943" cy="2609834"/>
          </a:xfrm>
          <a:prstGeom prst="rect">
            <a:avLst/>
          </a:prstGeom>
          <a:solidFill>
            <a:schemeClr val="bg2"/>
          </a:solidFill>
        </p:spPr>
        <p:txBody>
          <a:bodyPr tIns="936000" anchor="ctr"/>
          <a:lstStyle>
            <a:lvl1pPr marL="0" indent="0" algn="ctr">
              <a:buNone/>
              <a:defRPr sz="1350">
                <a:solidFill>
                  <a:schemeClr val="bg2"/>
                </a:solidFill>
              </a:defRPr>
            </a:lvl1pPr>
          </a:lstStyle>
          <a:p>
            <a:r>
              <a:rPr lang="en-GB"/>
              <a:t>Photo</a:t>
            </a:r>
          </a:p>
        </p:txBody>
      </p:sp>
      <p:sp>
        <p:nvSpPr>
          <p:cNvPr id="23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88272" y="1762733"/>
            <a:ext cx="3181349" cy="1943060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120000"/>
              </a:lnSpc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Delete text box if not used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AF8B313-9E77-1A4C-97B1-A0EDBF7E27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1A3F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87A5E4E-F6BA-4848-A25E-CB51D6B0067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4965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8" y="1771650"/>
            <a:ext cx="10856685" cy="3926506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BADD4B2-591D-FE41-9EE4-18FA8500F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252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and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1540" y="1771652"/>
            <a:ext cx="5362803" cy="3729683"/>
          </a:xfrm>
          <a:prstGeom prst="rect">
            <a:avLst/>
          </a:prstGeom>
          <a:ln>
            <a:noFill/>
          </a:ln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4C6BA-26E5-334C-90B8-527133B73C7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A8BF43-289A-8F40-B15D-20C31E74CE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2247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wid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6897DA7-A5EE-5147-9AC5-FA1FDF2B48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4449" y="1771651"/>
            <a:ext cx="10859895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36D2144-7DFC-0A47-9A23-84BEF612EF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459EB96-AE56-F442-B22D-B8A66BA48E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56256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Photo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BBA1D75-5A82-D945-8704-22385C2F1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1540" y="1771651"/>
            <a:ext cx="5362803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64448" y="1771651"/>
            <a:ext cx="5362803" cy="3729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6681810-35D3-984C-A4C5-B75C999720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CC9F7A-6484-8B40-9DDC-1A95F04F8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58915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ontent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9EAE01D-7DC8-4141-B8CD-2B872C1C40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7" hasCustomPrompt="1"/>
          </p:nvPr>
        </p:nvSpPr>
        <p:spPr>
          <a:xfrm>
            <a:off x="6167439" y="1770825"/>
            <a:ext cx="5329237" cy="3745739"/>
          </a:xfrm>
          <a:prstGeom prst="rect">
            <a:avLst/>
          </a:prstGeom>
        </p:spPr>
        <p:txBody>
          <a:bodyPr tIns="2304000"/>
          <a:lstStyle>
            <a:lvl1pPr marL="0" indent="0" algn="ctr">
              <a:buNone/>
              <a:defRPr sz="1350" baseline="0">
                <a:solidFill>
                  <a:schemeClr val="bg2"/>
                </a:solidFill>
              </a:defRPr>
            </a:lvl1pPr>
            <a:lvl2pPr marL="342900" indent="0" algn="ctr">
              <a:buNone/>
              <a:defRPr>
                <a:solidFill>
                  <a:schemeClr val="bg2"/>
                </a:solidFill>
              </a:defRPr>
            </a:lvl2pPr>
            <a:lvl3pPr marL="685800" indent="0" algn="ctr">
              <a:buNone/>
              <a:defRPr>
                <a:solidFill>
                  <a:schemeClr val="bg2"/>
                </a:solidFill>
              </a:defRPr>
            </a:lvl3pPr>
            <a:lvl4pPr marL="1028700" indent="0" algn="ctr">
              <a:buNone/>
              <a:defRPr>
                <a:solidFill>
                  <a:schemeClr val="bg2"/>
                </a:solidFill>
              </a:defRPr>
            </a:lvl4pPr>
            <a:lvl5pPr marL="1371600" indent="0" algn="ctr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DDD6D62-86B4-094D-8571-B010BBAF72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27DFF2-1B52-1C46-9BAC-8A58A07B0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191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475" userDrawn="1">
          <p15:clr>
            <a:srgbClr val="FBAE40"/>
          </p15:clr>
        </p15:guide>
        <p15:guide id="2" pos="3885" userDrawn="1">
          <p15:clr>
            <a:srgbClr val="FBAE40"/>
          </p15:clr>
        </p15:guide>
        <p15:guide id="3" pos="7243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oS Coral 2">
    <p:bg>
      <p:bgPr>
        <a:solidFill>
          <a:srgbClr val="D4263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rgbClr val="D426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8A354929-EFF9-5442-B06E-68E6740AA97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2705266"/>
            <a:ext cx="9144000" cy="315118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2000" spc="83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SUBTITLE</a:t>
            </a:r>
            <a:endParaRPr lang="en-GB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3CC1901-6F3E-EC46-8628-1A9D3733BF4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3071046"/>
            <a:ext cx="9144001" cy="2380842"/>
          </a:xfrm>
          <a:prstGeom prst="rect">
            <a:avLst/>
          </a:prstGeom>
        </p:spPr>
        <p:txBody>
          <a:bodyPr anchor="t"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6053FF-2A61-3F49-A2F4-30DEFC4A4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9588" y="44640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16998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759CF6-F968-FC44-A965-6194CB670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3636EB0-837C-8F4D-9B6A-027CF558DE9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6B1908-574E-0E4E-875C-AC2E09830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6365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Textbox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9FE2D0-A775-A042-8181-AE47DD79E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3E7BA1B3-4F90-4D4F-84C1-E592AC9E8A7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161543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id="{CB637183-FFC1-954F-A4E4-5673A3D9DAE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67657" y="1771650"/>
            <a:ext cx="5362803" cy="3729684"/>
          </a:xfrm>
          <a:prstGeom prst="rect">
            <a:avLst/>
          </a:prstGeom>
        </p:spPr>
        <p:txBody>
          <a:bodyPr numCol="1" spcCol="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40236B7-FD2F-BB43-97EF-AE887B7341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0036AE-26AC-FA48-B903-7AB6CD828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55254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3 column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F89D5AD-DD9F-4F4B-BCC5-0FBB14540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667658" y="1771651"/>
            <a:ext cx="10856685" cy="3740151"/>
          </a:xfrm>
          <a:prstGeom prst="rect">
            <a:avLst/>
          </a:prstGeom>
        </p:spPr>
        <p:txBody>
          <a:bodyPr wrap="square" numCol="3" spcCol="144000">
            <a:normAutofit/>
          </a:bodyPr>
          <a:lstStyle>
            <a:lvl1pPr marL="0" indent="0">
              <a:lnSpc>
                <a:spcPct val="110000"/>
              </a:lnSpc>
              <a:buNone/>
              <a:defRPr sz="2000" baseline="0">
                <a:solidFill>
                  <a:srgbClr val="1A3F82"/>
                </a:solidFill>
              </a:defRPr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endParaRPr lang="en-GB">
              <a:effectLst/>
              <a:latin typeface="Arial" panose="020B0604020202020204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C3871D7-CE00-9449-98B1-2C9B31B382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0EC011B-318C-9647-855C-1D5B3B2D1F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188284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DA8C2B72-5248-5645-AD3D-3EC9BAAD65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D2A1CF2-DB37-D14F-87D1-56686BA5B0B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15C5EC-9671-5B4C-A0C2-E703278CE6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9960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- no title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B1EE7B9-E159-B74A-9DC7-7B0AD18E85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2297" y="5799600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34933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0AD8EB-E839-4547-9E89-5B943E05A5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2944" cy="5325258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80" y="1436276"/>
            <a:ext cx="5912891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80532" y="5006909"/>
            <a:ext cx="469900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780532" y="2171700"/>
            <a:ext cx="469900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Statement/</a:t>
            </a:r>
            <a:br>
              <a:rPr lang="en-US"/>
            </a:br>
            <a:r>
              <a:rPr lang="en-US"/>
              <a:t>quote</a:t>
            </a:r>
            <a:endParaRPr lang="en-GB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E206D771-2F75-0F4A-9B86-6ECB2BD7561C}"/>
              </a:ext>
            </a:extLst>
          </p:cNvPr>
          <p:cNvSpPr txBox="1">
            <a:spLocks/>
          </p:cNvSpPr>
          <p:nvPr userDrawn="1"/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500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8880BA1-4653-BD4C-92EA-27338CF155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20" y="568539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06025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and content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2947" cy="5325258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3" name="Rectangle 22"/>
          <p:cNvSpPr/>
          <p:nvPr userDrawn="1"/>
        </p:nvSpPr>
        <p:spPr>
          <a:xfrm rot="5400000">
            <a:off x="3357024" y="4040174"/>
            <a:ext cx="5467877" cy="7992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E8E405-3AE2-8C49-9829-D2E35FC858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Content Placeholder 2"/>
          <p:cNvSpPr>
            <a:spLocks noGrp="1"/>
          </p:cNvSpPr>
          <p:nvPr>
            <p:ph sz="quarter" idx="18" hasCustomPrompt="1"/>
          </p:nvPr>
        </p:nvSpPr>
        <p:spPr>
          <a:xfrm>
            <a:off x="6160579" y="1436276"/>
            <a:ext cx="5912891" cy="5324888"/>
          </a:xfrm>
          <a:prstGeom prst="rect">
            <a:avLst/>
          </a:prstGeom>
        </p:spPr>
        <p:txBody>
          <a:bodyPr tIns="3168000"/>
          <a:lstStyle>
            <a:lvl1pPr marL="0" indent="0" algn="ctr">
              <a:buNone/>
              <a:defRPr sz="15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insert content</a:t>
            </a:r>
            <a:endParaRPr lang="en-GB"/>
          </a:p>
        </p:txBody>
      </p:sp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0BFEA1E2-7FF4-694D-A02B-F2A67E8DC7B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0532" y="5006909"/>
            <a:ext cx="4699000" cy="46170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 spc="60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0" name="Title 2"/>
          <p:cNvSpPr>
            <a:spLocks noGrp="1"/>
          </p:cNvSpPr>
          <p:nvPr>
            <p:ph type="ctrTitle" hasCustomPrompt="1"/>
          </p:nvPr>
        </p:nvSpPr>
        <p:spPr>
          <a:xfrm>
            <a:off x="780532" y="2171700"/>
            <a:ext cx="4699000" cy="2618434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Statement/</a:t>
            </a:r>
            <a:br>
              <a:rPr lang="en-US"/>
            </a:br>
            <a:r>
              <a:rPr lang="en-US"/>
              <a:t>quote</a:t>
            </a:r>
            <a:endParaRPr lang="en-GB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84A9C620-42F0-B041-A8EF-013D8BA73FAC}"/>
              </a:ext>
            </a:extLst>
          </p:cNvPr>
          <p:cNvSpPr txBox="1">
            <a:spLocks/>
          </p:cNvSpPr>
          <p:nvPr userDrawn="1"/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 sz="5000"/>
              <a:t>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55353AF-1622-1F4C-B2AF-182E96D222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3620" y="5685390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2482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160580" y="1436276"/>
            <a:ext cx="5912891" cy="5325259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0C04DF-EFB5-5849-B951-94A8A0DA9A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6840020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18531" y="1436276"/>
            <a:ext cx="5922944" cy="5325259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4C202FB-2CAB-4D42-957B-F5A1C8FEC8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1AB0F79-1764-0D4D-9EED-0A71633C99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108" y="5635578"/>
            <a:ext cx="1072823" cy="942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8059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hoto block 2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3517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8D97EE1-E327-B042-8244-0E4E747C8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80" y="1436276"/>
            <a:ext cx="5912891" cy="532525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790057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A895F7-50AF-524D-94D9-ADFF841C69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F0E2696-174E-144E-85E7-D5640912A4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9" y="575778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74727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3 photos">
    <p:bg>
      <p:bgPr>
        <a:solidFill>
          <a:schemeClr val="accent3">
            <a:lumMod val="20000"/>
            <a:lumOff val="80000"/>
            <a:alpha val="2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7620" y="5800677"/>
            <a:ext cx="1063872" cy="70129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4689A0E-533C-9C47-9CD8-AC4E03F419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18531" y="1436276"/>
            <a:ext cx="5923517" cy="532525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02BC9C9-4741-0046-BB68-C2A9D54DF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1346200"/>
          </a:xfrm>
          <a:prstGeom prst="rect">
            <a:avLst/>
          </a:prstGeom>
          <a:solidFill>
            <a:srgbClr val="007A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859329" y="4210052"/>
            <a:ext cx="2214137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60579" y="4210052"/>
            <a:ext cx="3580216" cy="255148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6160579" y="1435101"/>
            <a:ext cx="5912887" cy="2679701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>
                <a:solidFill>
                  <a:schemeClr val="bg2"/>
                </a:solidFill>
              </a:defRPr>
            </a:lvl1pPr>
          </a:lstStyle>
          <a:p>
            <a:endParaRPr lang="en-GB"/>
          </a:p>
          <a:p>
            <a:endParaRPr lang="en-GB"/>
          </a:p>
          <a:p>
            <a:r>
              <a:rPr lang="en-GB"/>
              <a:t>Photo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4873579-44C4-8D4B-8A4C-A9E371875F7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0057" y="2162630"/>
            <a:ext cx="4699000" cy="3218055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buNone/>
              <a:defRPr sz="2000" spc="0" baseline="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342900" indent="0" algn="ctr">
              <a:buNone/>
              <a:defRPr sz="1350">
                <a:solidFill>
                  <a:schemeClr val="bg1"/>
                </a:solidFill>
              </a:defRPr>
            </a:lvl2pPr>
            <a:lvl3pPr marL="685800" indent="0" algn="ctr">
              <a:buNone/>
              <a:defRPr sz="1200">
                <a:solidFill>
                  <a:schemeClr val="bg1"/>
                </a:solidFill>
              </a:defRPr>
            </a:lvl3pPr>
            <a:lvl4pPr marL="1028700" indent="0" algn="ctr">
              <a:buNone/>
              <a:defRPr sz="1050">
                <a:solidFill>
                  <a:schemeClr val="bg1"/>
                </a:solidFill>
              </a:defRPr>
            </a:lvl4pPr>
            <a:lvl5pPr marL="1371600" indent="0" algn="ctr">
              <a:buNone/>
              <a:defRPr sz="10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D46F2D1E-4212-084F-8A5E-57ECF0C34E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0313" y="283024"/>
            <a:ext cx="10611368" cy="780153"/>
          </a:xfrm>
          <a:prstGeom prst="rect">
            <a:avLst/>
          </a:prstGeom>
        </p:spPr>
        <p:txBody>
          <a:bodyPr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Title</a:t>
            </a:r>
            <a:endParaRPr lang="en-GB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06E6D53-1EBD-B947-ABBF-D9BCAB6C34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6589" y="5757789"/>
            <a:ext cx="787400" cy="69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7748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09" userDrawn="1">
          <p15:clr>
            <a:srgbClr val="FBAE40"/>
          </p15:clr>
        </p15:guide>
        <p15:guide id="3" pos="3871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27.xml"/><Relationship Id="rId21" Type="http://schemas.openxmlformats.org/officeDocument/2006/relationships/theme" Target="../theme/theme3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3" Type="http://schemas.openxmlformats.org/officeDocument/2006/relationships/slideLayout" Target="../slideLayouts/slideLayout47.xml"/><Relationship Id="rId21" Type="http://schemas.openxmlformats.org/officeDocument/2006/relationships/theme" Target="../theme/theme4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1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67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17" Type="http://schemas.openxmlformats.org/officeDocument/2006/relationships/slideLayout" Target="../slideLayouts/slideLayout81.xml"/><Relationship Id="rId2" Type="http://schemas.openxmlformats.org/officeDocument/2006/relationships/slideLayout" Target="../slideLayouts/slideLayout66.xml"/><Relationship Id="rId16" Type="http://schemas.openxmlformats.org/officeDocument/2006/relationships/slideLayout" Target="../slideLayouts/slideLayout80.xml"/><Relationship Id="rId20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74.xml"/><Relationship Id="rId19" Type="http://schemas.openxmlformats.org/officeDocument/2006/relationships/slideLayout" Target="../slideLayouts/slideLayout83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18" Type="http://schemas.openxmlformats.org/officeDocument/2006/relationships/slideLayout" Target="../slideLayouts/slideLayout102.xml"/><Relationship Id="rId3" Type="http://schemas.openxmlformats.org/officeDocument/2006/relationships/slideLayout" Target="../slideLayouts/slideLayout87.xml"/><Relationship Id="rId21" Type="http://schemas.openxmlformats.org/officeDocument/2006/relationships/theme" Target="../theme/theme6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17" Type="http://schemas.openxmlformats.org/officeDocument/2006/relationships/slideLayout" Target="../slideLayouts/slideLayout101.xml"/><Relationship Id="rId2" Type="http://schemas.openxmlformats.org/officeDocument/2006/relationships/slideLayout" Target="../slideLayouts/slideLayout86.xml"/><Relationship Id="rId16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94.xml"/><Relationship Id="rId19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18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07.xml"/><Relationship Id="rId21" Type="http://schemas.openxmlformats.org/officeDocument/2006/relationships/theme" Target="../theme/theme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17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06.xml"/><Relationship Id="rId16" Type="http://schemas.openxmlformats.org/officeDocument/2006/relationships/slideLayout" Target="../slideLayouts/slideLayout120.xml"/><Relationship Id="rId20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14.xml"/><Relationship Id="rId19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slideLayout" Target="../slideLayouts/slideLayout11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18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127.xml"/><Relationship Id="rId21" Type="http://schemas.openxmlformats.org/officeDocument/2006/relationships/theme" Target="../theme/theme8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17" Type="http://schemas.openxmlformats.org/officeDocument/2006/relationships/slideLayout" Target="../slideLayouts/slideLayout141.xml"/><Relationship Id="rId2" Type="http://schemas.openxmlformats.org/officeDocument/2006/relationships/slideLayout" Target="../slideLayouts/slideLayout126.xml"/><Relationship Id="rId16" Type="http://schemas.openxmlformats.org/officeDocument/2006/relationships/slideLayout" Target="../slideLayouts/slideLayout140.xml"/><Relationship Id="rId20" Type="http://schemas.openxmlformats.org/officeDocument/2006/relationships/slideLayout" Target="../slideLayouts/slideLayout144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slideLayout" Target="../slideLayouts/slideLayout139.xml"/><Relationship Id="rId10" Type="http://schemas.openxmlformats.org/officeDocument/2006/relationships/slideLayout" Target="../slideLayouts/slideLayout134.xml"/><Relationship Id="rId19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135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3719" r:id="rId5"/>
    <p:sldLayoutId id="2147484070" r:id="rId6"/>
    <p:sldLayoutId id="2147484071" r:id="rId7"/>
    <p:sldLayoutId id="2147484072" r:id="rId8"/>
    <p:sldLayoutId id="2147484073" r:id="rId9"/>
    <p:sldLayoutId id="2147484074" r:id="rId10"/>
    <p:sldLayoutId id="2147484075" r:id="rId11"/>
    <p:sldLayoutId id="2147484076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983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5" r:id="rId6"/>
    <p:sldLayoutId id="2147484186" r:id="rId7"/>
    <p:sldLayoutId id="2147484188" r:id="rId8"/>
    <p:sldLayoutId id="2147484189" r:id="rId9"/>
    <p:sldLayoutId id="2147484190" r:id="rId10"/>
    <p:sldLayoutId id="2147484191" r:id="rId11"/>
    <p:sldLayoutId id="214748416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92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3" r:id="rId1"/>
    <p:sldLayoutId id="2147484169" r:id="rId2"/>
    <p:sldLayoutId id="2147483890" r:id="rId3"/>
    <p:sldLayoutId id="2147483889" r:id="rId4"/>
    <p:sldLayoutId id="2147483791" r:id="rId5"/>
    <p:sldLayoutId id="2147483793" r:id="rId6"/>
    <p:sldLayoutId id="2147483794" r:id="rId7"/>
    <p:sldLayoutId id="2147483795" r:id="rId8"/>
    <p:sldLayoutId id="2147483895" r:id="rId9"/>
    <p:sldLayoutId id="2147483901" r:id="rId10"/>
    <p:sldLayoutId id="2147483805" r:id="rId11"/>
    <p:sldLayoutId id="2147483973" r:id="rId12"/>
    <p:sldLayoutId id="2147483959" r:id="rId13"/>
    <p:sldLayoutId id="2147483960" r:id="rId14"/>
    <p:sldLayoutId id="2147483961" r:id="rId15"/>
    <p:sldLayoutId id="2147483962" r:id="rId16"/>
    <p:sldLayoutId id="2147483963" r:id="rId17"/>
    <p:sldLayoutId id="2147483964" r:id="rId18"/>
    <p:sldLayoutId id="2147483965" r:id="rId19"/>
    <p:sldLayoutId id="2147483966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55392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01" r:id="rId2"/>
    <p:sldLayoutId id="2147484202" r:id="rId3"/>
    <p:sldLayoutId id="2147484203" r:id="rId4"/>
    <p:sldLayoutId id="2147484204" r:id="rId5"/>
    <p:sldLayoutId id="2147484205" r:id="rId6"/>
    <p:sldLayoutId id="2147484206" r:id="rId7"/>
    <p:sldLayoutId id="2147484207" r:id="rId8"/>
    <p:sldLayoutId id="2147484208" r:id="rId9"/>
    <p:sldLayoutId id="2147484209" r:id="rId10"/>
    <p:sldLayoutId id="2147484210" r:id="rId11"/>
    <p:sldLayoutId id="2147484211" r:id="rId12"/>
    <p:sldLayoutId id="2147484212" r:id="rId13"/>
    <p:sldLayoutId id="2147484213" r:id="rId14"/>
    <p:sldLayoutId id="2147484214" r:id="rId15"/>
    <p:sldLayoutId id="2147484215" r:id="rId16"/>
    <p:sldLayoutId id="2147484216" r:id="rId17"/>
    <p:sldLayoutId id="2147484217" r:id="rId18"/>
    <p:sldLayoutId id="2147484218" r:id="rId19"/>
    <p:sldLayoutId id="2147484219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2339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21" r:id="rId2"/>
    <p:sldLayoutId id="2147484222" r:id="rId3"/>
    <p:sldLayoutId id="2147484223" r:id="rId4"/>
    <p:sldLayoutId id="2147484224" r:id="rId5"/>
    <p:sldLayoutId id="2147484225" r:id="rId6"/>
    <p:sldLayoutId id="2147484226" r:id="rId7"/>
    <p:sldLayoutId id="2147484227" r:id="rId8"/>
    <p:sldLayoutId id="2147484228" r:id="rId9"/>
    <p:sldLayoutId id="2147484229" r:id="rId10"/>
    <p:sldLayoutId id="2147484230" r:id="rId11"/>
    <p:sldLayoutId id="2147484231" r:id="rId12"/>
    <p:sldLayoutId id="2147484232" r:id="rId13"/>
    <p:sldLayoutId id="2147484233" r:id="rId14"/>
    <p:sldLayoutId id="2147484234" r:id="rId15"/>
    <p:sldLayoutId id="2147484235" r:id="rId16"/>
    <p:sldLayoutId id="2147484236" r:id="rId17"/>
    <p:sldLayoutId id="2147484237" r:id="rId18"/>
    <p:sldLayoutId id="2147484238" r:id="rId19"/>
    <p:sldLayoutId id="2147484239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228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60" r:id="rId2"/>
    <p:sldLayoutId id="2147484242" r:id="rId3"/>
    <p:sldLayoutId id="2147484243" r:id="rId4"/>
    <p:sldLayoutId id="2147484244" r:id="rId5"/>
    <p:sldLayoutId id="2147484245" r:id="rId6"/>
    <p:sldLayoutId id="2147484246" r:id="rId7"/>
    <p:sldLayoutId id="2147484247" r:id="rId8"/>
    <p:sldLayoutId id="2147484248" r:id="rId9"/>
    <p:sldLayoutId id="2147484249" r:id="rId10"/>
    <p:sldLayoutId id="2147484250" r:id="rId11"/>
    <p:sldLayoutId id="2147484251" r:id="rId12"/>
    <p:sldLayoutId id="2147484252" r:id="rId13"/>
    <p:sldLayoutId id="2147484253" r:id="rId14"/>
    <p:sldLayoutId id="2147484254" r:id="rId15"/>
    <p:sldLayoutId id="2147484255" r:id="rId16"/>
    <p:sldLayoutId id="2147484256" r:id="rId17"/>
    <p:sldLayoutId id="2147484257" r:id="rId18"/>
    <p:sldLayoutId id="2147484258" r:id="rId19"/>
    <p:sldLayoutId id="2147484259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410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5" r:id="rId1"/>
    <p:sldLayoutId id="2147484266" r:id="rId2"/>
    <p:sldLayoutId id="2147484267" r:id="rId3"/>
    <p:sldLayoutId id="2147484268" r:id="rId4"/>
    <p:sldLayoutId id="2147484269" r:id="rId5"/>
    <p:sldLayoutId id="2147484270" r:id="rId6"/>
    <p:sldLayoutId id="2147484271" r:id="rId7"/>
    <p:sldLayoutId id="2147484272" r:id="rId8"/>
    <p:sldLayoutId id="2147484273" r:id="rId9"/>
    <p:sldLayoutId id="2147484274" r:id="rId10"/>
    <p:sldLayoutId id="2147484275" r:id="rId11"/>
    <p:sldLayoutId id="2147484276" r:id="rId12"/>
    <p:sldLayoutId id="2147484277" r:id="rId13"/>
    <p:sldLayoutId id="2147484278" r:id="rId14"/>
    <p:sldLayoutId id="2147484279" r:id="rId15"/>
    <p:sldLayoutId id="2147484280" r:id="rId16"/>
    <p:sldLayoutId id="2147484281" r:id="rId17"/>
    <p:sldLayoutId id="2147484282" r:id="rId18"/>
    <p:sldLayoutId id="2147484283" r:id="rId19"/>
    <p:sldLayoutId id="2147484284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261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  <p:sldLayoutId id="2147484297" r:id="rId12"/>
    <p:sldLayoutId id="2147484298" r:id="rId13"/>
    <p:sldLayoutId id="2147484299" r:id="rId14"/>
    <p:sldLayoutId id="2147484300" r:id="rId15"/>
    <p:sldLayoutId id="2147484301" r:id="rId16"/>
    <p:sldLayoutId id="2147484302" r:id="rId17"/>
    <p:sldLayoutId id="2147484303" r:id="rId18"/>
    <p:sldLayoutId id="2147484304" r:id="rId19"/>
    <p:sldLayoutId id="2147484305" r:id="rId20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2.xml"/><Relationship Id="rId4" Type="http://schemas.openxmlformats.org/officeDocument/2006/relationships/image" Target="../media/image38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rendinafrica.org/" TargetMode="External"/><Relationship Id="rId2" Type="http://schemas.openxmlformats.org/officeDocument/2006/relationships/hyperlink" Target="http://www.sussex.ac.uk/sussexneuroscience/" TargetMode="Externa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6.png"/><Relationship Id="rId4" Type="http://schemas.openxmlformats.org/officeDocument/2006/relationships/hyperlink" Target="https://open-neuroscience.com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1.xml"/><Relationship Id="rId5" Type="http://schemas.openxmlformats.org/officeDocument/2006/relationships/image" Target="../media/image47.png"/><Relationship Id="rId4" Type="http://schemas.openxmlformats.org/officeDocument/2006/relationships/hyperlink" Target="https://twitter.com/MJY_Zimmermann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1.pn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amchagas/open-hardware-supply/blob/master/code/paper_database_analysis_files/figure-gfm/unnamed-chunk-4-1.png" TargetMode="Externa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9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hyperlink" Target="https://github.com/Open-2-Photon-Microscope" TargetMode="External"/><Relationship Id="rId1" Type="http://schemas.openxmlformats.org/officeDocument/2006/relationships/slideLayout" Target="../slideLayouts/slideLayout6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5.xml"/><Relationship Id="rId4" Type="http://schemas.openxmlformats.org/officeDocument/2006/relationships/hyperlink" Target="https://www.nationalgeographic.com/environment/article/plastic-bottles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6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9F1FD515-D10F-E141-B781-49D206EF84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lIns="91440" tIns="45720" rIns="91440" bIns="45720" anchor="t"/>
          <a:lstStyle/>
          <a:p>
            <a:r>
              <a:rPr lang="en-US">
                <a:cs typeface="Arial"/>
              </a:rPr>
              <a:t>Dr. Andre Maia Chagas</a:t>
            </a:r>
          </a:p>
          <a:p>
            <a:r>
              <a:rPr lang="en-US" err="1">
                <a:cs typeface="Arial"/>
              </a:rPr>
              <a:t>Seminário</a:t>
            </a:r>
            <a:r>
              <a:rPr lang="en-US">
                <a:cs typeface="Arial"/>
              </a:rPr>
              <a:t> </a:t>
            </a:r>
            <a:r>
              <a:rPr lang="en-US" err="1">
                <a:cs typeface="Arial"/>
              </a:rPr>
              <a:t>Fiocruz</a:t>
            </a:r>
          </a:p>
          <a:p>
            <a:r>
              <a:rPr lang="en-US">
                <a:cs typeface="Arial"/>
              </a:rPr>
              <a:t>25/03/2024</a:t>
            </a:r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6FBA7DA-B72A-B045-94A7-CAA3B44B72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 lIns="91440" tIns="45720" rIns="91440" bIns="45720" anchor="b">
            <a:normAutofit fontScale="90000"/>
          </a:bodyPr>
          <a:lstStyle/>
          <a:p>
            <a:r>
              <a:rPr lang="en-US" err="1">
                <a:solidFill>
                  <a:srgbClr val="FFFFFF"/>
                </a:solidFill>
                <a:ea typeface="+mj-lt"/>
                <a:cs typeface="+mj-lt"/>
              </a:rPr>
              <a:t>Benefícios</a:t>
            </a:r>
            <a:r>
              <a:rPr lang="en-US">
                <a:solidFill>
                  <a:srgbClr val="FFFFFF"/>
                </a:solidFill>
                <a:ea typeface="+mj-lt"/>
                <a:cs typeface="+mj-lt"/>
              </a:rPr>
              <a:t> da Ciência </a:t>
            </a:r>
            <a:r>
              <a:rPr lang="en-US" err="1">
                <a:solidFill>
                  <a:srgbClr val="FFFFFF"/>
                </a:solidFill>
                <a:ea typeface="+mj-lt"/>
                <a:cs typeface="+mj-lt"/>
              </a:rPr>
              <a:t>aberta</a:t>
            </a:r>
            <a:r>
              <a:rPr lang="en-US">
                <a:solidFill>
                  <a:srgbClr val="FFFFFF"/>
                </a:solidFill>
                <a:ea typeface="+mj-lt"/>
                <a:cs typeface="+mj-lt"/>
              </a:rPr>
              <a:t> e Open Hardware para o </a:t>
            </a:r>
            <a:r>
              <a:rPr lang="en-US" err="1">
                <a:solidFill>
                  <a:srgbClr val="FFFFFF"/>
                </a:solidFill>
                <a:ea typeface="+mj-lt"/>
                <a:cs typeface="+mj-lt"/>
              </a:rPr>
              <a:t>avanço</a:t>
            </a:r>
            <a:r>
              <a:rPr lang="en-US">
                <a:solidFill>
                  <a:srgbClr val="FFFFFF"/>
                </a:solidFill>
                <a:ea typeface="+mj-lt"/>
                <a:cs typeface="+mj-lt"/>
              </a:rPr>
              <a:t> da </a:t>
            </a:r>
            <a:r>
              <a:rPr lang="en-US" err="1">
                <a:solidFill>
                  <a:srgbClr val="FFFFFF"/>
                </a:solidFill>
                <a:ea typeface="+mj-lt"/>
                <a:cs typeface="+mj-lt"/>
              </a:rPr>
              <a:t>ciência</a:t>
            </a:r>
            <a:endParaRPr lang="en-US" err="1"/>
          </a:p>
        </p:txBody>
      </p:sp>
    </p:spTree>
    <p:extLst>
      <p:ext uri="{BB962C8B-B14F-4D97-AF65-F5344CB8AC3E}">
        <p14:creationId xmlns:p14="http://schemas.microsoft.com/office/powerpoint/2010/main" val="1581492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A38739-FA21-F4C9-67FF-66EED1B0164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numCol="1" spcCol="0" anchor="t">
            <a:noAutofit/>
          </a:bodyPr>
          <a:lstStyle/>
          <a:p>
            <a:r>
              <a:rPr lang="en-GB">
                <a:cs typeface="Arial"/>
              </a:rPr>
              <a:t>Como um proxy das </a:t>
            </a:r>
            <a:r>
              <a:rPr lang="en-GB" err="1">
                <a:cs typeface="Arial"/>
              </a:rPr>
              <a:t>implicações</a:t>
            </a:r>
            <a:r>
              <a:rPr lang="en-GB">
                <a:cs typeface="Arial"/>
              </a:rPr>
              <a:t> de </a:t>
            </a:r>
            <a:r>
              <a:rPr lang="en-GB" err="1">
                <a:cs typeface="Arial"/>
              </a:rPr>
              <a:t>desenvolvimento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aberto</a:t>
            </a:r>
            <a:endParaRPr lang="en-GB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EA8CCF-00AF-EDF7-31C7-C947E4EB0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 err="1"/>
              <a:t>Impressoras</a:t>
            </a:r>
            <a:r>
              <a:rPr lang="en-GB"/>
              <a:t> 3D</a:t>
            </a:r>
          </a:p>
        </p:txBody>
      </p:sp>
      <p:pic>
        <p:nvPicPr>
          <p:cNvPr id="8" name="Picture Placeholder 7" descr="A three coils of wire on a three-dimensional printer&#10;&#10;Description automatically generated">
            <a:extLst>
              <a:ext uri="{FF2B5EF4-FFF2-40B4-BE49-F238E27FC236}">
                <a16:creationId xmlns:a16="http://schemas.microsoft.com/office/drawing/2014/main" id="{5455839F-B298-6425-5B20-79923D4CD72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tretch/>
        </p:blipFill>
        <p:spPr>
          <a:xfrm>
            <a:off x="6614882" y="1766953"/>
            <a:ext cx="4661222" cy="372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641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F51CE-BB88-7960-E03A-0BDB8370724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51D96D0-5628-ADBA-1424-21A1CC500B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Desenvolvimento aberto</a:t>
            </a:r>
            <a:endParaRPr lang="en-US"/>
          </a:p>
        </p:txBody>
      </p:sp>
      <p:pic>
        <p:nvPicPr>
          <p:cNvPr id="6" name="Picture 5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EDA7F27-BA00-5562-E2A0-D15725A49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569" y="2002546"/>
            <a:ext cx="9286875" cy="3152775"/>
          </a:xfrm>
          <a:prstGeom prst="rect">
            <a:avLst/>
          </a:prstGeom>
        </p:spPr>
      </p:pic>
      <p:pic>
        <p:nvPicPr>
          <p:cNvPr id="5" name="Picture Placeholder 4" descr="Diagram, schematic&#10;&#10;Description automatically generated">
            <a:extLst>
              <a:ext uri="{FF2B5EF4-FFF2-40B4-BE49-F238E27FC236}">
                <a16:creationId xmlns:a16="http://schemas.microsoft.com/office/drawing/2014/main" id="{2FD6CFEF-3368-FAEE-DC19-24A14BA13DD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43" r="1143"/>
          <a:stretch/>
        </p:blipFill>
        <p:spPr>
          <a:xfrm>
            <a:off x="1653805" y="2625459"/>
            <a:ext cx="5362803" cy="3729683"/>
          </a:xfrm>
        </p:spPr>
      </p:pic>
    </p:spTree>
    <p:extLst>
      <p:ext uri="{BB962C8B-B14F-4D97-AF65-F5344CB8AC3E}">
        <p14:creationId xmlns:p14="http://schemas.microsoft.com/office/powerpoint/2010/main" val="29854103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A18C3142-E334-1019-48A6-49D0DB0B08A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1C9A21-58C1-310A-4F14-6F01EA58158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F4D848BC-AD6C-1EF8-29AC-E7A8FC0AA2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Desenvolvimento aberto</a:t>
            </a:r>
          </a:p>
        </p:txBody>
      </p:sp>
      <p:pic>
        <p:nvPicPr>
          <p:cNvPr id="5" name="Picture 4" descr="A green circle with white text&#10;&#10;Description automatically generated">
            <a:extLst>
              <a:ext uri="{FF2B5EF4-FFF2-40B4-BE49-F238E27FC236}">
                <a16:creationId xmlns:a16="http://schemas.microsoft.com/office/drawing/2014/main" id="{ABFF515B-2903-F807-290E-45450115A5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0389" y="2285045"/>
            <a:ext cx="3430682" cy="3411373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3A091C26-0130-5158-9402-26B11A4634AC}"/>
              </a:ext>
            </a:extLst>
          </p:cNvPr>
          <p:cNvSpPr txBox="1"/>
          <p:nvPr/>
        </p:nvSpPr>
        <p:spPr>
          <a:xfrm>
            <a:off x="6414477" y="2350477"/>
            <a:ext cx="4882661" cy="147732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latin typeface="Work Sans Light"/>
              </a:rPr>
              <a:t>FDM patent:​</a:t>
            </a:r>
          </a:p>
          <a:p>
            <a:pPr>
              <a:buChar char="•"/>
            </a:pPr>
            <a:r>
              <a:rPr lang="en-US">
                <a:latin typeface="Work Sans Light"/>
                <a:cs typeface="Arial"/>
              </a:rPr>
              <a:t>Expired in 2009​</a:t>
            </a:r>
          </a:p>
          <a:p>
            <a:pPr>
              <a:buChar char="•"/>
            </a:pPr>
            <a:r>
              <a:rPr lang="en-US">
                <a:latin typeface="Work Sans Light"/>
                <a:cs typeface="Arial"/>
              </a:rPr>
              <a:t>First </a:t>
            </a:r>
            <a:r>
              <a:rPr lang="en-US" err="1">
                <a:latin typeface="Work Sans Light"/>
                <a:cs typeface="Arial"/>
              </a:rPr>
              <a:t>reprap</a:t>
            </a:r>
            <a:r>
              <a:rPr lang="en-US">
                <a:latin typeface="Work Sans Light"/>
                <a:cs typeface="Arial"/>
              </a:rPr>
              <a:t> 2005-7 @ University of Bath​</a:t>
            </a:r>
          </a:p>
          <a:p>
            <a:pPr>
              <a:buChar char="•"/>
            </a:pPr>
            <a:r>
              <a:rPr lang="en-US">
                <a:latin typeface="Work Sans Light"/>
                <a:cs typeface="Arial"/>
              </a:rPr>
              <a:t>2018 14 Billion US$ market in USA​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18178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metalware, gear&#10;&#10;Description automatically generated">
            <a:extLst>
              <a:ext uri="{FF2B5EF4-FFF2-40B4-BE49-F238E27FC236}">
                <a16:creationId xmlns:a16="http://schemas.microsoft.com/office/drawing/2014/main" id="{D16FD1C8-4794-F49A-5934-0381941C8D6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-2287" r="-990" b="208"/>
          <a:stretch/>
        </p:blipFill>
        <p:spPr>
          <a:xfrm>
            <a:off x="7231698" y="1654421"/>
            <a:ext cx="4031366" cy="4511927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EF0B21-C34E-F154-4E7F-1010EEE6089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A7CBFC5B-312E-5F80-1B92-953017EB2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 sz="4400" err="1"/>
              <a:t>Desenvolvimento</a:t>
            </a:r>
            <a:r>
              <a:rPr lang="en-GB" sz="4400"/>
              <a:t> </a:t>
            </a:r>
            <a:r>
              <a:rPr lang="en-GB" sz="4400" err="1"/>
              <a:t>aberto</a:t>
            </a:r>
            <a:r>
              <a:rPr lang="en-GB" sz="4400"/>
              <a:t> – Open Flexure</a:t>
            </a:r>
          </a:p>
        </p:txBody>
      </p:sp>
      <p:pic>
        <p:nvPicPr>
          <p:cNvPr id="7" name="Picture 6" descr="A close-up of a microscope&#10;&#10;Description automatically generated">
            <a:extLst>
              <a:ext uri="{FF2B5EF4-FFF2-40B4-BE49-F238E27FC236}">
                <a16:creationId xmlns:a16="http://schemas.microsoft.com/office/drawing/2014/main" id="{6FF419E8-8D01-6F63-86F7-EAEE3D17BF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585" y="2252180"/>
            <a:ext cx="6483993" cy="4147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1420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E7E23C-2C85-0D21-FF07-4B8003C5AC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E0FEF2-763E-4765-0ABC-39D5EAE82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 err="1"/>
              <a:t>Desenvolvimento</a:t>
            </a:r>
            <a:r>
              <a:rPr lang="en-GB"/>
              <a:t> aberto</a:t>
            </a:r>
            <a:endParaRPr lang="en-US"/>
          </a:p>
        </p:txBody>
      </p:sp>
      <p:pic>
        <p:nvPicPr>
          <p:cNvPr id="4" name="Picture 3" descr="A screenshot of a computer&#10;&#10;Description automatically generated">
            <a:extLst>
              <a:ext uri="{FF2B5EF4-FFF2-40B4-BE49-F238E27FC236}">
                <a16:creationId xmlns:a16="http://schemas.microsoft.com/office/drawing/2014/main" id="{ED797B6A-5BF2-1FAE-B15B-8AD22D9E24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973" y="3257564"/>
            <a:ext cx="5343525" cy="2486025"/>
          </a:xfrm>
          <a:prstGeom prst="rect">
            <a:avLst/>
          </a:prstGeom>
        </p:spPr>
      </p:pic>
      <p:pic>
        <p:nvPicPr>
          <p:cNvPr id="5" name="Picture 4" descr="A close-up of a logo&#10;&#10;Description automatically generated">
            <a:extLst>
              <a:ext uri="{FF2B5EF4-FFF2-40B4-BE49-F238E27FC236}">
                <a16:creationId xmlns:a16="http://schemas.microsoft.com/office/drawing/2014/main" id="{2E1748A4-3D07-0664-77F3-18953DD021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82" y="1775452"/>
            <a:ext cx="6743700" cy="1247775"/>
          </a:xfrm>
          <a:prstGeom prst="rect">
            <a:avLst/>
          </a:prstGeom>
        </p:spPr>
      </p:pic>
      <p:pic>
        <p:nvPicPr>
          <p:cNvPr id="9" name="Picture 8" descr="A pink stethoscope on a white surface&#10;&#10;Description automatically generated">
            <a:extLst>
              <a:ext uri="{FF2B5EF4-FFF2-40B4-BE49-F238E27FC236}">
                <a16:creationId xmlns:a16="http://schemas.microsoft.com/office/drawing/2014/main" id="{BE6DBBAA-13B2-F030-40AF-A395DDCC13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3831" y="2661965"/>
            <a:ext cx="2952750" cy="226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7460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E7E23C-2C85-0D21-FF07-4B8003C5AC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E0FEF2-763E-4765-0ABC-39D5EAE82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 err="1"/>
              <a:t>Desenvolvimento</a:t>
            </a:r>
            <a:r>
              <a:rPr lang="en-GB"/>
              <a:t> aberto</a:t>
            </a:r>
            <a:endParaRPr lang="en-US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8756486B-AD85-A01C-3529-2F4180E48A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1633" b="376"/>
          <a:stretch/>
        </p:blipFill>
        <p:spPr>
          <a:xfrm>
            <a:off x="528466" y="2428874"/>
            <a:ext cx="5031032" cy="2429235"/>
          </a:xfrm>
          <a:prstGeom prst="rect">
            <a:avLst/>
          </a:prstGeom>
        </p:spPr>
      </p:pic>
      <p:pic>
        <p:nvPicPr>
          <p:cNvPr id="7" name="Picture 6" descr="A graph showing the frequency of a person&#10;&#10;Description automatically generated">
            <a:extLst>
              <a:ext uri="{FF2B5EF4-FFF2-40B4-BE49-F238E27FC236}">
                <a16:creationId xmlns:a16="http://schemas.microsoft.com/office/drawing/2014/main" id="{F0EE7AF7-21D7-EDB6-17A3-1D84A0F0C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4521" y="1993364"/>
            <a:ext cx="53911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3303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BA07E-25AD-57CD-4DD4-2E0B4239BA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0C2845-3B4D-F869-9C8F-F1644040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Desenvolvimento aberto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6BC1C33-950A-5E54-7FEC-2CBBA6D27D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8930" y="1439057"/>
            <a:ext cx="5534138" cy="5182561"/>
          </a:xfrm>
          <a:prstGeom prst="rect">
            <a:avLst/>
          </a:prstGeom>
        </p:spPr>
      </p:pic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5900ED1-522A-8E21-82C3-AA67FB4508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7432455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2BA07E-25AD-57CD-4DD4-2E0B4239BA1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0C2845-3B4D-F869-9C8F-F1644040E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Desenvolvimento aberto</a:t>
            </a:r>
            <a:endParaRPr lang="en-US"/>
          </a:p>
        </p:txBody>
      </p:sp>
      <p:pic>
        <p:nvPicPr>
          <p:cNvPr id="5" name="Picture Placeholder 4" descr="A small house with a roof and chairs&#10;&#10;Description automatically generated">
            <a:extLst>
              <a:ext uri="{FF2B5EF4-FFF2-40B4-BE49-F238E27FC236}">
                <a16:creationId xmlns:a16="http://schemas.microsoft.com/office/drawing/2014/main" id="{76110889-9EA6-102D-421A-EA7DC0A1FD0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252" r="9252"/>
          <a:stretch/>
        </p:blipFill>
        <p:spPr>
          <a:xfrm>
            <a:off x="1745612" y="1603734"/>
            <a:ext cx="8695405" cy="4937686"/>
          </a:xfrm>
        </p:spPr>
      </p:pic>
    </p:spTree>
    <p:extLst>
      <p:ext uri="{BB962C8B-B14F-4D97-AF65-F5344CB8AC3E}">
        <p14:creationId xmlns:p14="http://schemas.microsoft.com/office/powerpoint/2010/main" val="31525350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E7E23C-2C85-0D21-FF07-4B8003C5AC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E0FEF2-763E-4765-0ABC-39D5EAE82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Evolução indireta</a:t>
            </a:r>
          </a:p>
        </p:txBody>
      </p:sp>
      <p:pic>
        <p:nvPicPr>
          <p:cNvPr id="6" name="Picture 5" descr="A machine with tubes in it&#10;&#10;Description automatically generated">
            <a:extLst>
              <a:ext uri="{FF2B5EF4-FFF2-40B4-BE49-F238E27FC236}">
                <a16:creationId xmlns:a16="http://schemas.microsoft.com/office/drawing/2014/main" id="{530B8A54-DF85-60DE-5E78-5D40C135B7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1935" y="2281983"/>
            <a:ext cx="2343150" cy="27146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4B8222-0312-C412-C7CE-AC651E30F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7605" y="2277967"/>
            <a:ext cx="2000250" cy="2714625"/>
          </a:xfrm>
          <a:prstGeom prst="rect">
            <a:avLst/>
          </a:prstGeom>
        </p:spPr>
      </p:pic>
      <p:pic>
        <p:nvPicPr>
          <p:cNvPr id="8" name="Picture 7" descr="A machine in a glass box&#10;&#10;Description automatically generated">
            <a:extLst>
              <a:ext uri="{FF2B5EF4-FFF2-40B4-BE49-F238E27FC236}">
                <a16:creationId xmlns:a16="http://schemas.microsoft.com/office/drawing/2014/main" id="{1EBD2F48-F679-50F7-CC7D-08979CBF1A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1926" y="2283131"/>
            <a:ext cx="2733675" cy="2714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243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1E7E23C-2C85-0D21-FF07-4B8003C5AC3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AE0FEF2-763E-4765-0ABC-39D5EAE82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Sustentabilidade comercial</a:t>
            </a:r>
            <a:endParaRPr lang="en-US"/>
          </a:p>
        </p:txBody>
      </p:sp>
      <p:pic>
        <p:nvPicPr>
          <p:cNvPr id="4" name="Picture 3" descr="A picture containing text, silver&#10;&#10;Description automatically generated">
            <a:extLst>
              <a:ext uri="{FF2B5EF4-FFF2-40B4-BE49-F238E27FC236}">
                <a16:creationId xmlns:a16="http://schemas.microsoft.com/office/drawing/2014/main" id="{A03AE895-E46D-ED4F-D150-EBE6C6BFA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00631" y="2329850"/>
            <a:ext cx="3749430" cy="3732068"/>
          </a:xfrm>
          <a:prstGeom prst="rect">
            <a:avLst/>
          </a:prstGeom>
        </p:spPr>
      </p:pic>
      <p:sp>
        <p:nvSpPr>
          <p:cNvPr id="5" name="TextBox 2">
            <a:extLst>
              <a:ext uri="{FF2B5EF4-FFF2-40B4-BE49-F238E27FC236}">
                <a16:creationId xmlns:a16="http://schemas.microsoft.com/office/drawing/2014/main" id="{0B1F6E10-51EF-295E-C45B-1D1F11C40A2C}"/>
              </a:ext>
            </a:extLst>
          </p:cNvPr>
          <p:cNvSpPr txBox="1"/>
          <p:nvPr/>
        </p:nvSpPr>
        <p:spPr>
          <a:xfrm>
            <a:off x="1387230" y="3184769"/>
            <a:ext cx="6408615" cy="203132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err="1">
                <a:cs typeface="Arial"/>
              </a:rPr>
              <a:t>OpenTrons</a:t>
            </a:r>
            <a:r>
              <a:rPr lang="en-GB">
                <a:cs typeface="Arial"/>
              </a:rPr>
              <a:t>: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2014 Master thesis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2015 Kickstarter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2016 Y combinator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2017 2nd gen robot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2018 10M US$ raised VC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2021 200M US$ raised VC</a:t>
            </a:r>
          </a:p>
        </p:txBody>
      </p:sp>
    </p:spTree>
    <p:extLst>
      <p:ext uri="{BB962C8B-B14F-4D97-AF65-F5344CB8AC3E}">
        <p14:creationId xmlns:p14="http://schemas.microsoft.com/office/powerpoint/2010/main" val="15219072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70041D19-0E9E-9754-5584-35B5FD342DE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lIns="91440" tIns="45720" rIns="91440" bIns="45720" anchor="ctr">
            <a:normAutofit/>
          </a:bodyPr>
          <a:lstStyle/>
          <a:p>
            <a:endParaRPr lang="en-GB">
              <a:cs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700"/>
              </a:spcBef>
              <a:buFont typeface="Arial,Sans-Serif"/>
              <a:buChar char="•"/>
            </a:pPr>
            <a:r>
              <a:rPr lang="en-US">
                <a:latin typeface="Arial"/>
                <a:cs typeface="Arial"/>
              </a:rPr>
              <a:t>Professor </a:t>
            </a:r>
            <a:r>
              <a:rPr lang="en-US" u="sng">
                <a:solidFill>
                  <a:srgbClr val="169ACF"/>
                </a:solidFill>
                <a:latin typeface="Arial"/>
                <a:cs typeface="Aria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@Sussex Neuroscience</a:t>
            </a:r>
            <a:endParaRPr lang="en-US">
              <a:solidFill>
                <a:srgbClr val="169ACF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700"/>
              </a:spcBef>
              <a:buFont typeface="Arial,Sans-Serif"/>
              <a:buChar char="•"/>
            </a:pPr>
            <a:r>
              <a:rPr lang="en-US" err="1">
                <a:latin typeface="Arial"/>
                <a:cs typeface="Arial"/>
              </a:rPr>
              <a:t>Coordenador</a:t>
            </a:r>
            <a:r>
              <a:rPr lang="en-US">
                <a:latin typeface="Arial"/>
                <a:cs typeface="Arial"/>
              </a:rPr>
              <a:t> de </a:t>
            </a:r>
            <a:r>
              <a:rPr lang="en-US" err="1">
                <a:latin typeface="Arial"/>
                <a:cs typeface="Arial"/>
              </a:rPr>
              <a:t>ciência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err="1">
                <a:latin typeface="Arial"/>
                <a:cs typeface="Arial"/>
              </a:rPr>
              <a:t>aberta</a:t>
            </a:r>
            <a:r>
              <a:rPr lang="en-US">
                <a:latin typeface="Arial"/>
                <a:cs typeface="Arial"/>
              </a:rPr>
              <a:t>  </a:t>
            </a:r>
            <a:r>
              <a:rPr lang="en-US" u="sng">
                <a:solidFill>
                  <a:srgbClr val="169ACF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@Trend in Africa</a:t>
            </a:r>
            <a:endParaRPr lang="en-US">
              <a:solidFill>
                <a:srgbClr val="169ACF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700"/>
              </a:spcBef>
              <a:buFont typeface="Arial,Sans-Serif"/>
              <a:buChar char="•"/>
            </a:pPr>
            <a:r>
              <a:rPr lang="en-US" err="1">
                <a:latin typeface="Arial"/>
                <a:cs typeface="Arial"/>
              </a:rPr>
              <a:t>Fundador</a:t>
            </a:r>
            <a:r>
              <a:rPr lang="en-US">
                <a:latin typeface="Arial"/>
                <a:cs typeface="Arial"/>
              </a:rPr>
              <a:t> </a:t>
            </a:r>
            <a:r>
              <a:rPr lang="en-US" u="sng">
                <a:solidFill>
                  <a:srgbClr val="169ACF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@Open Neuroscience</a:t>
            </a:r>
            <a:endParaRPr lang="en-US">
              <a:solidFill>
                <a:srgbClr val="169ACF"/>
              </a:solidFill>
              <a:latin typeface="Arial"/>
              <a:cs typeface="Arial"/>
            </a:endParaRPr>
          </a:p>
          <a:p>
            <a:pPr marL="342900" indent="-342900" algn="l">
              <a:lnSpc>
                <a:spcPct val="100000"/>
              </a:lnSpc>
              <a:spcBef>
                <a:spcPts val="700"/>
              </a:spcBef>
              <a:buFont typeface="Arial,Sans-Serif"/>
              <a:buChar char="•"/>
            </a:pPr>
            <a:r>
              <a:rPr lang="en-GB">
                <a:latin typeface="Arial"/>
                <a:cs typeface="Arial"/>
              </a:rPr>
              <a:t>Visiting Prof. @Yobe State University</a:t>
            </a:r>
          </a:p>
          <a:p>
            <a:endParaRPr lang="en-GB">
              <a:cs typeface="Arial"/>
            </a:endParaRPr>
          </a:p>
        </p:txBody>
      </p:sp>
      <p:pic>
        <p:nvPicPr>
          <p:cNvPr id="5" name="Picture Placeholder 4" descr="Shape, icon&#10;&#10;Description automatically generated">
            <a:extLst>
              <a:ext uri="{FF2B5EF4-FFF2-40B4-BE49-F238E27FC236}">
                <a16:creationId xmlns:a16="http://schemas.microsoft.com/office/drawing/2014/main" id="{4057EA89-566D-AA6C-611A-E2D6683E46C4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5"/>
          <a:srcRect t="15" b="15"/>
          <a:stretch/>
        </p:blipFill>
        <p:spPr>
          <a:xfrm>
            <a:off x="122582" y="1436276"/>
            <a:ext cx="5914841" cy="532525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E16A66F-A88A-B1D9-DC9B-5950243F6B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Olá!</a:t>
            </a:r>
          </a:p>
        </p:txBody>
      </p:sp>
    </p:spTree>
    <p:extLst>
      <p:ext uri="{BB962C8B-B14F-4D97-AF65-F5344CB8AC3E}">
        <p14:creationId xmlns:p14="http://schemas.microsoft.com/office/powerpoint/2010/main" val="36471939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A4D51A8-1560-A923-716D-B4E19CC64CE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96CC92-2BB5-8902-B0F0-A67385B22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Sustentabilidade comercial</a:t>
            </a:r>
          </a:p>
        </p:txBody>
      </p:sp>
      <p:pic>
        <p:nvPicPr>
          <p:cNvPr id="4" name="Picture 3" descr="A black and white logo&#10;&#10;Description automatically generated">
            <a:extLst>
              <a:ext uri="{FF2B5EF4-FFF2-40B4-BE49-F238E27FC236}">
                <a16:creationId xmlns:a16="http://schemas.microsoft.com/office/drawing/2014/main" id="{3D36710D-BE91-E9FC-CB1D-A0A0D17DE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361" y="2064574"/>
            <a:ext cx="2423329" cy="1349536"/>
          </a:xfrm>
          <a:prstGeom prst="rect">
            <a:avLst/>
          </a:prstGeom>
        </p:spPr>
      </p:pic>
      <p:pic>
        <p:nvPicPr>
          <p:cNvPr id="5" name="Picture 4" descr="A blue symbol with white text&#10;&#10;Description automatically generated">
            <a:extLst>
              <a:ext uri="{FF2B5EF4-FFF2-40B4-BE49-F238E27FC236}">
                <a16:creationId xmlns:a16="http://schemas.microsoft.com/office/drawing/2014/main" id="{03AE748B-82FE-77AF-17E0-E5F0E2CBB6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664" y="1988495"/>
            <a:ext cx="2195332" cy="1492050"/>
          </a:xfrm>
          <a:prstGeom prst="rect">
            <a:avLst/>
          </a:prstGeom>
        </p:spPr>
      </p:pic>
      <p:pic>
        <p:nvPicPr>
          <p:cNvPr id="6" name="Picture 5" descr="A black and red logo&#10;&#10;Description automatically generated">
            <a:extLst>
              <a:ext uri="{FF2B5EF4-FFF2-40B4-BE49-F238E27FC236}">
                <a16:creationId xmlns:a16="http://schemas.microsoft.com/office/drawing/2014/main" id="{3337DCDC-839E-8C91-9F34-0E6DFA2E9E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7544" y="1755494"/>
            <a:ext cx="3144457" cy="1967697"/>
          </a:xfrm>
          <a:prstGeom prst="rect">
            <a:avLst/>
          </a:prstGeom>
        </p:spPr>
      </p:pic>
      <p:pic>
        <p:nvPicPr>
          <p:cNvPr id="7" name="Picture 6" descr="A red symbol with white dots&#10;&#10;Description automatically generated">
            <a:extLst>
              <a:ext uri="{FF2B5EF4-FFF2-40B4-BE49-F238E27FC236}">
                <a16:creationId xmlns:a16="http://schemas.microsoft.com/office/drawing/2014/main" id="{D7136640-BAED-3208-016F-F559CEBA61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0865" y="4323506"/>
            <a:ext cx="4076700" cy="1123950"/>
          </a:xfrm>
          <a:prstGeom prst="rect">
            <a:avLst/>
          </a:prstGeom>
        </p:spPr>
      </p:pic>
      <p:pic>
        <p:nvPicPr>
          <p:cNvPr id="8" name="Picture 7" descr="A black text on a black background&#10;&#10;Description automatically generated">
            <a:extLst>
              <a:ext uri="{FF2B5EF4-FFF2-40B4-BE49-F238E27FC236}">
                <a16:creationId xmlns:a16="http://schemas.microsoft.com/office/drawing/2014/main" id="{BBD6EF2F-A8CC-1461-57AB-DE021765E9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430" y="4124597"/>
            <a:ext cx="3781064" cy="1290276"/>
          </a:xfrm>
          <a:prstGeom prst="rect">
            <a:avLst/>
          </a:prstGeom>
        </p:spPr>
      </p:pic>
      <p:pic>
        <p:nvPicPr>
          <p:cNvPr id="9" name="Picture 8" descr="A blue diamond shaped logo&#10;&#10;Description automatically generated">
            <a:extLst>
              <a:ext uri="{FF2B5EF4-FFF2-40B4-BE49-F238E27FC236}">
                <a16:creationId xmlns:a16="http://schemas.microsoft.com/office/drawing/2014/main" id="{529D3009-A18F-E109-C3C7-A6DE1D454F5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3037" y="1872446"/>
            <a:ext cx="1288407" cy="1724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06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D725D6-6AEF-B329-DBDF-B3280BFD18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22921-4220-0410-6C8F-C66642EDA1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C7CA6B-DA07-3582-9B44-8198078B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Inovação</a:t>
            </a:r>
            <a:endParaRPr lang="en-US"/>
          </a:p>
        </p:txBody>
      </p:sp>
      <p:grpSp>
        <p:nvGrpSpPr>
          <p:cNvPr id="8" name="Google Shape;417;p40">
            <a:extLst>
              <a:ext uri="{FF2B5EF4-FFF2-40B4-BE49-F238E27FC236}">
                <a16:creationId xmlns:a16="http://schemas.microsoft.com/office/drawing/2014/main" id="{6AA20172-792A-F38F-B000-023990628F38}"/>
              </a:ext>
            </a:extLst>
          </p:cNvPr>
          <p:cNvGrpSpPr/>
          <p:nvPr/>
        </p:nvGrpSpPr>
        <p:grpSpPr>
          <a:xfrm>
            <a:off x="3251939" y="2480031"/>
            <a:ext cx="5762172" cy="3679543"/>
            <a:chOff x="3720863" y="1620338"/>
            <a:chExt cx="4785249" cy="3054312"/>
          </a:xfrm>
        </p:grpSpPr>
        <p:pic>
          <p:nvPicPr>
            <p:cNvPr id="6" name="Google Shape;418;p40">
              <a:extLst>
                <a:ext uri="{FF2B5EF4-FFF2-40B4-BE49-F238E27FC236}">
                  <a16:creationId xmlns:a16="http://schemas.microsoft.com/office/drawing/2014/main" id="{6596F553-FB59-62C5-F1E3-51387DBAB01E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720863" y="1620338"/>
              <a:ext cx="4785249" cy="270572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419;p40">
              <a:extLst>
                <a:ext uri="{FF2B5EF4-FFF2-40B4-BE49-F238E27FC236}">
                  <a16:creationId xmlns:a16="http://schemas.microsoft.com/office/drawing/2014/main" id="{B3E83311-B63B-C8F8-887B-EFB1164FF725}"/>
                </a:ext>
              </a:extLst>
            </p:cNvPr>
            <p:cNvSpPr txBox="1"/>
            <p:nvPr/>
          </p:nvSpPr>
          <p:spPr>
            <a:xfrm>
              <a:off x="4863538" y="4326050"/>
              <a:ext cx="2499900" cy="348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u="sng">
                  <a:solidFill>
                    <a:schemeClr val="hlink"/>
                  </a:solidFill>
                  <a:latin typeface="Work Sans Light"/>
                  <a:ea typeface="Work Sans Light"/>
                  <a:cs typeface="Work Sans Light"/>
                  <a:sym typeface="Work Sans Light"/>
                  <a:hlinkClick r:id="rId4"/>
                </a:rPr>
                <a:t>Rendering by Maxime Zimmermann</a:t>
              </a:r>
              <a:endParaRPr sz="900" u="sng">
                <a:latin typeface="Work Sans Light"/>
                <a:ea typeface="Work Sans Light"/>
                <a:cs typeface="Work Sans Light"/>
                <a:sym typeface="Work Sans Light"/>
              </a:endParaRPr>
            </a:p>
          </p:txBody>
        </p:sp>
      </p:grpSp>
      <p:pic>
        <p:nvPicPr>
          <p:cNvPr id="10" name="Google Shape;420;p40" descr="Text&#10;&#10;Description automatically generated">
            <a:extLst>
              <a:ext uri="{FF2B5EF4-FFF2-40B4-BE49-F238E27FC236}">
                <a16:creationId xmlns:a16="http://schemas.microsoft.com/office/drawing/2014/main" id="{F158610D-EE94-2738-B288-A6AFF19F3E9D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125" t="45956" r="22374" b="46391"/>
          <a:stretch/>
        </p:blipFill>
        <p:spPr>
          <a:xfrm>
            <a:off x="599606" y="5739943"/>
            <a:ext cx="11242687" cy="8527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421;p40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B2B75779-26BA-BBF8-E8C8-8152E1CF475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 l="21125" t="30137" r="22374" b="60282"/>
          <a:stretch/>
        </p:blipFill>
        <p:spPr>
          <a:xfrm>
            <a:off x="599606" y="1354939"/>
            <a:ext cx="11242687" cy="10691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0504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DD725D6-6AEF-B329-DBDF-B3280BFD18A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E22921-4220-0410-6C8F-C66642EDA10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FC7CA6B-DA07-3582-9B44-8198078B9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 err="1"/>
              <a:t>Inovação</a:t>
            </a:r>
            <a:endParaRPr lang="en-US" err="1"/>
          </a:p>
        </p:txBody>
      </p:sp>
      <p:pic>
        <p:nvPicPr>
          <p:cNvPr id="13" name="Picture 12" descr="A picture containing wall, indoor, light&#10;&#10;Description automatically generated">
            <a:extLst>
              <a:ext uri="{FF2B5EF4-FFF2-40B4-BE49-F238E27FC236}">
                <a16:creationId xmlns:a16="http://schemas.microsoft.com/office/drawing/2014/main" id="{94511B1E-E26E-21E7-7866-FA1A65D84E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570777" y="1781752"/>
            <a:ext cx="5757333" cy="431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D14E7CC-B31E-5F12-A905-343A20ADC5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679794" y="1430901"/>
            <a:ext cx="2843375" cy="2103595"/>
          </a:xfrm>
          <a:prstGeom prst="rect">
            <a:avLst/>
          </a:prstGeom>
        </p:spPr>
      </p:pic>
      <p:pic>
        <p:nvPicPr>
          <p:cNvPr id="17" name="Picture 16" descr="A picture containing text, indoor, electronics, display&#10;&#10;Description automatically generated">
            <a:extLst>
              <a:ext uri="{FF2B5EF4-FFF2-40B4-BE49-F238E27FC236}">
                <a16:creationId xmlns:a16="http://schemas.microsoft.com/office/drawing/2014/main" id="{08477C0C-6078-5347-FDEA-F0FF99F3D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4377708" y="1261319"/>
            <a:ext cx="2819400" cy="2413000"/>
          </a:xfrm>
          <a:prstGeom prst="rect">
            <a:avLst/>
          </a:prstGeom>
        </p:spPr>
      </p:pic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7174F32A-282F-1FA4-5C2E-79CCB9945C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800" y="4063076"/>
            <a:ext cx="7169311" cy="232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337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ECB2592-4288-4F29-CA8E-FA2D7F915D1C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C19662-3815-8D1F-02A4-1D6C703C8CE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numCol="1" spcCol="0" anchor="t">
            <a:normAutofit/>
          </a:bodyPr>
          <a:lstStyle/>
          <a:p>
            <a:r>
              <a:rPr lang="en-GB">
                <a:cs typeface="Arial"/>
              </a:rPr>
              <a:t>"</a:t>
            </a:r>
            <a:r>
              <a:rPr lang="en-GB" err="1">
                <a:cs typeface="Arial"/>
              </a:rPr>
              <a:t>Explosão</a:t>
            </a:r>
            <a:r>
              <a:rPr lang="en-GB">
                <a:cs typeface="Arial"/>
              </a:rPr>
              <a:t> </a:t>
            </a:r>
          </a:p>
          <a:p>
            <a:r>
              <a:rPr lang="en-GB" err="1">
                <a:cs typeface="Arial"/>
              </a:rPr>
              <a:t>Cambriana</a:t>
            </a:r>
            <a:r>
              <a:rPr lang="en-GB">
                <a:cs typeface="Arial"/>
              </a:rPr>
              <a:t>"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E80F608B-EECE-96D7-356B-DB10C27B2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Inovação</a:t>
            </a:r>
          </a:p>
        </p:txBody>
      </p:sp>
      <p:grpSp>
        <p:nvGrpSpPr>
          <p:cNvPr id="5" name="Google Shape;567;p62">
            <a:extLst>
              <a:ext uri="{FF2B5EF4-FFF2-40B4-BE49-F238E27FC236}">
                <a16:creationId xmlns:a16="http://schemas.microsoft.com/office/drawing/2014/main" id="{D45F2B73-761F-A1CC-FF4F-F48616338C0B}"/>
              </a:ext>
            </a:extLst>
          </p:cNvPr>
          <p:cNvGrpSpPr/>
          <p:nvPr/>
        </p:nvGrpSpPr>
        <p:grpSpPr>
          <a:xfrm>
            <a:off x="2706250" y="1768938"/>
            <a:ext cx="6787968" cy="5074708"/>
            <a:chOff x="3333212" y="563242"/>
            <a:chExt cx="5518724" cy="4121725"/>
          </a:xfrm>
        </p:grpSpPr>
        <p:pic>
          <p:nvPicPr>
            <p:cNvPr id="6" name="Google Shape;568;p62">
              <a:extLst>
                <a:ext uri="{FF2B5EF4-FFF2-40B4-BE49-F238E27FC236}">
                  <a16:creationId xmlns:a16="http://schemas.microsoft.com/office/drawing/2014/main" id="{EFBA6B1D-9FBE-7222-A035-10779741437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b="1468"/>
            <a:stretch/>
          </p:blipFill>
          <p:spPr>
            <a:xfrm>
              <a:off x="3333212" y="563242"/>
              <a:ext cx="5518724" cy="38842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569;p62">
              <a:extLst>
                <a:ext uri="{FF2B5EF4-FFF2-40B4-BE49-F238E27FC236}">
                  <a16:creationId xmlns:a16="http://schemas.microsoft.com/office/drawing/2014/main" id="{3625416B-2DC9-8FA5-0BED-EDBB3219AEB4}"/>
                </a:ext>
              </a:extLst>
            </p:cNvPr>
            <p:cNvSpPr txBox="1"/>
            <p:nvPr/>
          </p:nvSpPr>
          <p:spPr>
            <a:xfrm>
              <a:off x="3409587" y="4322867"/>
              <a:ext cx="1860000" cy="36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00800" tIns="100800" rIns="100800" bIns="1008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500" u="sng">
                  <a:solidFill>
                    <a:srgbClr val="1155CC"/>
                  </a:solidFill>
                  <a:latin typeface="Work Sans Light"/>
                  <a:ea typeface="Work Sans Light"/>
                  <a:cs typeface="Work Sans Light"/>
                  <a:sym typeface="Work Sans Light"/>
                  <a:hlinkClick r:id="rId3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Figure by M Andina</a:t>
              </a:r>
              <a:endParaRPr sz="1500">
                <a:latin typeface="Work Sans Light"/>
                <a:ea typeface="Work Sans Light"/>
                <a:cs typeface="Work Sans Light"/>
                <a:sym typeface="Work Sans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526659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DB9F36A-86F7-A354-2291-58125C78A4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Benefícios globais</a:t>
            </a: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139C54F0-0CEE-71C9-0B9D-8A9466A2B9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4708" y="1433788"/>
            <a:ext cx="7002584" cy="5250655"/>
          </a:xfrm>
          <a:prstGeom prst="rect">
            <a:avLst/>
          </a:prstGeom>
        </p:spPr>
      </p:pic>
      <p:pic>
        <p:nvPicPr>
          <p:cNvPr id="5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44FA6CA-A8AF-B93C-7120-2DC6957AB2B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4" r="12811" b="680"/>
          <a:stretch/>
        </p:blipFill>
        <p:spPr>
          <a:xfrm>
            <a:off x="416169" y="194604"/>
            <a:ext cx="1883994" cy="1281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064693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DF554E-C636-7D97-D84A-2BAF24C08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 err="1"/>
              <a:t>Benefícios</a:t>
            </a:r>
            <a:r>
              <a:rPr lang="en-GB"/>
              <a:t> </a:t>
            </a:r>
            <a:r>
              <a:rPr lang="en-GB" err="1"/>
              <a:t>globais</a:t>
            </a:r>
            <a:endParaRPr lang="en-US" err="1"/>
          </a:p>
        </p:txBody>
      </p:sp>
      <p:sp>
        <p:nvSpPr>
          <p:cNvPr id="5" name="Google Shape;380;p38">
            <a:extLst>
              <a:ext uri="{FF2B5EF4-FFF2-40B4-BE49-F238E27FC236}">
                <a16:creationId xmlns:a16="http://schemas.microsoft.com/office/drawing/2014/main" id="{B849A30C-52C1-DE5F-C8B1-44D5B0C2C97B}"/>
              </a:ext>
            </a:extLst>
          </p:cNvPr>
          <p:cNvSpPr/>
          <p:nvPr/>
        </p:nvSpPr>
        <p:spPr>
          <a:xfrm>
            <a:off x="1126529" y="1685054"/>
            <a:ext cx="9934795" cy="4732294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417;p63">
            <a:extLst>
              <a:ext uri="{FF2B5EF4-FFF2-40B4-BE49-F238E27FC236}">
                <a16:creationId xmlns:a16="http://schemas.microsoft.com/office/drawing/2014/main" id="{575D559A-2FF2-EEFA-1D50-54B83EC845B0}"/>
              </a:ext>
            </a:extLst>
          </p:cNvPr>
          <p:cNvSpPr/>
          <p:nvPr/>
        </p:nvSpPr>
        <p:spPr>
          <a:xfrm>
            <a:off x="5718596" y="2567906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418;p63">
            <a:extLst>
              <a:ext uri="{FF2B5EF4-FFF2-40B4-BE49-F238E27FC236}">
                <a16:creationId xmlns:a16="http://schemas.microsoft.com/office/drawing/2014/main" id="{69490DAF-22C8-9213-84FB-DF58468604B7}"/>
              </a:ext>
            </a:extLst>
          </p:cNvPr>
          <p:cNvSpPr/>
          <p:nvPr/>
        </p:nvSpPr>
        <p:spPr>
          <a:xfrm>
            <a:off x="3226393" y="5125380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" name="Google Shape;419;p63">
            <a:extLst>
              <a:ext uri="{FF2B5EF4-FFF2-40B4-BE49-F238E27FC236}">
                <a16:creationId xmlns:a16="http://schemas.microsoft.com/office/drawing/2014/main" id="{39357A0C-CEE3-69E8-DE2E-1DD3C8A7D142}"/>
              </a:ext>
            </a:extLst>
          </p:cNvPr>
          <p:cNvSpPr/>
          <p:nvPr/>
        </p:nvSpPr>
        <p:spPr>
          <a:xfrm>
            <a:off x="6554141" y="4600993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420;p63">
            <a:extLst>
              <a:ext uri="{FF2B5EF4-FFF2-40B4-BE49-F238E27FC236}">
                <a16:creationId xmlns:a16="http://schemas.microsoft.com/office/drawing/2014/main" id="{D50D5E06-58AA-475F-E8D6-0A4B2F14DD76}"/>
              </a:ext>
            </a:extLst>
          </p:cNvPr>
          <p:cNvSpPr/>
          <p:nvPr/>
        </p:nvSpPr>
        <p:spPr>
          <a:xfrm>
            <a:off x="3323067" y="5125393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21;p63">
            <a:extLst>
              <a:ext uri="{FF2B5EF4-FFF2-40B4-BE49-F238E27FC236}">
                <a16:creationId xmlns:a16="http://schemas.microsoft.com/office/drawing/2014/main" id="{5CEEE3B6-4645-8ED1-060C-B7F177F8D351}"/>
              </a:ext>
            </a:extLst>
          </p:cNvPr>
          <p:cNvSpPr/>
          <p:nvPr/>
        </p:nvSpPr>
        <p:spPr>
          <a:xfrm>
            <a:off x="5310085" y="2420270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422;p63">
            <a:extLst>
              <a:ext uri="{FF2B5EF4-FFF2-40B4-BE49-F238E27FC236}">
                <a16:creationId xmlns:a16="http://schemas.microsoft.com/office/drawing/2014/main" id="{DDF804AB-66D3-D13F-F74D-E5E7ECDA4102}"/>
              </a:ext>
            </a:extLst>
          </p:cNvPr>
          <p:cNvSpPr/>
          <p:nvPr/>
        </p:nvSpPr>
        <p:spPr>
          <a:xfrm>
            <a:off x="5983150" y="5409522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423;p63">
            <a:extLst>
              <a:ext uri="{FF2B5EF4-FFF2-40B4-BE49-F238E27FC236}">
                <a16:creationId xmlns:a16="http://schemas.microsoft.com/office/drawing/2014/main" id="{A7879B71-FF21-B2FF-A0D0-BBE039B34868}"/>
              </a:ext>
            </a:extLst>
          </p:cNvPr>
          <p:cNvSpPr/>
          <p:nvPr/>
        </p:nvSpPr>
        <p:spPr>
          <a:xfrm>
            <a:off x="5534777" y="4037745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24;p63">
            <a:extLst>
              <a:ext uri="{FF2B5EF4-FFF2-40B4-BE49-F238E27FC236}">
                <a16:creationId xmlns:a16="http://schemas.microsoft.com/office/drawing/2014/main" id="{02DD615E-B932-2260-F50B-8556A860823F}"/>
              </a:ext>
            </a:extLst>
          </p:cNvPr>
          <p:cNvSpPr/>
          <p:nvPr/>
        </p:nvSpPr>
        <p:spPr>
          <a:xfrm>
            <a:off x="5161931" y="3271170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425;p63">
            <a:extLst>
              <a:ext uri="{FF2B5EF4-FFF2-40B4-BE49-F238E27FC236}">
                <a16:creationId xmlns:a16="http://schemas.microsoft.com/office/drawing/2014/main" id="{5CBC8BAE-70DF-EACC-8E32-B7894C6236C9}"/>
              </a:ext>
            </a:extLst>
          </p:cNvPr>
          <p:cNvSpPr/>
          <p:nvPr/>
        </p:nvSpPr>
        <p:spPr>
          <a:xfrm>
            <a:off x="6220975" y="5354403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426;p63">
            <a:extLst>
              <a:ext uri="{FF2B5EF4-FFF2-40B4-BE49-F238E27FC236}">
                <a16:creationId xmlns:a16="http://schemas.microsoft.com/office/drawing/2014/main" id="{7798A27B-3593-2B91-4AB6-AEE054811A9A}"/>
              </a:ext>
            </a:extLst>
          </p:cNvPr>
          <p:cNvSpPr/>
          <p:nvPr/>
        </p:nvSpPr>
        <p:spPr>
          <a:xfrm>
            <a:off x="1799721" y="2972264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427;p63">
            <a:extLst>
              <a:ext uri="{FF2B5EF4-FFF2-40B4-BE49-F238E27FC236}">
                <a16:creationId xmlns:a16="http://schemas.microsoft.com/office/drawing/2014/main" id="{7C2F0566-793E-6537-DBA3-113317E91515}"/>
              </a:ext>
            </a:extLst>
          </p:cNvPr>
          <p:cNvSpPr/>
          <p:nvPr/>
        </p:nvSpPr>
        <p:spPr>
          <a:xfrm>
            <a:off x="5905945" y="2522047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428;p63">
            <a:extLst>
              <a:ext uri="{FF2B5EF4-FFF2-40B4-BE49-F238E27FC236}">
                <a16:creationId xmlns:a16="http://schemas.microsoft.com/office/drawing/2014/main" id="{F2B821B1-6C22-D039-751A-3679FB62F8BC}"/>
              </a:ext>
            </a:extLst>
          </p:cNvPr>
          <p:cNvSpPr/>
          <p:nvPr/>
        </p:nvSpPr>
        <p:spPr>
          <a:xfrm>
            <a:off x="5496893" y="2517668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429;p63">
            <a:extLst>
              <a:ext uri="{FF2B5EF4-FFF2-40B4-BE49-F238E27FC236}">
                <a16:creationId xmlns:a16="http://schemas.microsoft.com/office/drawing/2014/main" id="{6376264D-DA64-5C56-C4DF-994953A114F6}"/>
              </a:ext>
            </a:extLst>
          </p:cNvPr>
          <p:cNvSpPr/>
          <p:nvPr/>
        </p:nvSpPr>
        <p:spPr>
          <a:xfrm rot="180000">
            <a:off x="6436910" y="3854703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Google Shape;426;p63">
            <a:extLst>
              <a:ext uri="{FF2B5EF4-FFF2-40B4-BE49-F238E27FC236}">
                <a16:creationId xmlns:a16="http://schemas.microsoft.com/office/drawing/2014/main" id="{984EC7EA-579C-B292-ED3E-D62895FEED1F}"/>
              </a:ext>
            </a:extLst>
          </p:cNvPr>
          <p:cNvSpPr/>
          <p:nvPr/>
        </p:nvSpPr>
        <p:spPr>
          <a:xfrm>
            <a:off x="3079490" y="2874571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419;p63">
            <a:extLst>
              <a:ext uri="{FF2B5EF4-FFF2-40B4-BE49-F238E27FC236}">
                <a16:creationId xmlns:a16="http://schemas.microsoft.com/office/drawing/2014/main" id="{22818078-5077-4EEA-85CF-340B4EDC8B64}"/>
              </a:ext>
            </a:extLst>
          </p:cNvPr>
          <p:cNvSpPr/>
          <p:nvPr/>
        </p:nvSpPr>
        <p:spPr>
          <a:xfrm>
            <a:off x="6589476" y="4090491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419;p63">
            <a:extLst>
              <a:ext uri="{FF2B5EF4-FFF2-40B4-BE49-F238E27FC236}">
                <a16:creationId xmlns:a16="http://schemas.microsoft.com/office/drawing/2014/main" id="{690C9176-B500-493A-AB26-9402DE7DF7D6}"/>
              </a:ext>
            </a:extLst>
          </p:cNvPr>
          <p:cNvSpPr/>
          <p:nvPr/>
        </p:nvSpPr>
        <p:spPr>
          <a:xfrm>
            <a:off x="5644820" y="3953447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419;p63">
            <a:extLst>
              <a:ext uri="{FF2B5EF4-FFF2-40B4-BE49-F238E27FC236}">
                <a16:creationId xmlns:a16="http://schemas.microsoft.com/office/drawing/2014/main" id="{BF93CD09-5C99-4719-85E0-8040B7052A71}"/>
              </a:ext>
            </a:extLst>
          </p:cNvPr>
          <p:cNvSpPr/>
          <p:nvPr/>
        </p:nvSpPr>
        <p:spPr>
          <a:xfrm>
            <a:off x="3079490" y="2972264"/>
            <a:ext cx="147551" cy="195507"/>
          </a:xfrm>
          <a:custGeom>
            <a:avLst/>
            <a:gdLst/>
            <a:ahLst/>
            <a:cxnLst/>
            <a:rect l="l" t="t" r="r" b="b"/>
            <a:pathLst>
              <a:path w="12018" h="15924" extrusionOk="0">
                <a:moveTo>
                  <a:pt x="6278" y="3444"/>
                </a:moveTo>
                <a:lnTo>
                  <a:pt x="6522" y="3493"/>
                </a:lnTo>
                <a:lnTo>
                  <a:pt x="6766" y="3542"/>
                </a:lnTo>
                <a:lnTo>
                  <a:pt x="7010" y="3639"/>
                </a:lnTo>
                <a:lnTo>
                  <a:pt x="7230" y="3737"/>
                </a:lnTo>
                <a:lnTo>
                  <a:pt x="7450" y="3883"/>
                </a:lnTo>
                <a:lnTo>
                  <a:pt x="7645" y="4030"/>
                </a:lnTo>
                <a:lnTo>
                  <a:pt x="7816" y="4201"/>
                </a:lnTo>
                <a:lnTo>
                  <a:pt x="7987" y="4372"/>
                </a:lnTo>
                <a:lnTo>
                  <a:pt x="8134" y="4567"/>
                </a:lnTo>
                <a:lnTo>
                  <a:pt x="8280" y="4787"/>
                </a:lnTo>
                <a:lnTo>
                  <a:pt x="8378" y="5007"/>
                </a:lnTo>
                <a:lnTo>
                  <a:pt x="8476" y="5251"/>
                </a:lnTo>
                <a:lnTo>
                  <a:pt x="8525" y="5495"/>
                </a:lnTo>
                <a:lnTo>
                  <a:pt x="8573" y="5740"/>
                </a:lnTo>
                <a:lnTo>
                  <a:pt x="8573" y="6008"/>
                </a:lnTo>
                <a:lnTo>
                  <a:pt x="8573" y="6277"/>
                </a:lnTo>
                <a:lnTo>
                  <a:pt x="8525" y="6521"/>
                </a:lnTo>
                <a:lnTo>
                  <a:pt x="8476" y="6765"/>
                </a:lnTo>
                <a:lnTo>
                  <a:pt x="8378" y="7010"/>
                </a:lnTo>
                <a:lnTo>
                  <a:pt x="8280" y="7229"/>
                </a:lnTo>
                <a:lnTo>
                  <a:pt x="8134" y="7449"/>
                </a:lnTo>
                <a:lnTo>
                  <a:pt x="7987" y="7645"/>
                </a:lnTo>
                <a:lnTo>
                  <a:pt x="7816" y="7816"/>
                </a:lnTo>
                <a:lnTo>
                  <a:pt x="7645" y="7987"/>
                </a:lnTo>
                <a:lnTo>
                  <a:pt x="7450" y="8133"/>
                </a:lnTo>
                <a:lnTo>
                  <a:pt x="7230" y="8280"/>
                </a:lnTo>
                <a:lnTo>
                  <a:pt x="7010" y="8377"/>
                </a:lnTo>
                <a:lnTo>
                  <a:pt x="6766" y="8475"/>
                </a:lnTo>
                <a:lnTo>
                  <a:pt x="6522" y="8524"/>
                </a:lnTo>
                <a:lnTo>
                  <a:pt x="6278" y="8573"/>
                </a:lnTo>
                <a:lnTo>
                  <a:pt x="5740" y="8573"/>
                </a:lnTo>
                <a:lnTo>
                  <a:pt x="5496" y="8524"/>
                </a:lnTo>
                <a:lnTo>
                  <a:pt x="5252" y="8475"/>
                </a:lnTo>
                <a:lnTo>
                  <a:pt x="5008" y="8377"/>
                </a:lnTo>
                <a:lnTo>
                  <a:pt x="4788" y="8280"/>
                </a:lnTo>
                <a:lnTo>
                  <a:pt x="4568" y="8133"/>
                </a:lnTo>
                <a:lnTo>
                  <a:pt x="4373" y="7987"/>
                </a:lnTo>
                <a:lnTo>
                  <a:pt x="4202" y="7816"/>
                </a:lnTo>
                <a:lnTo>
                  <a:pt x="4031" y="7645"/>
                </a:lnTo>
                <a:lnTo>
                  <a:pt x="3884" y="7449"/>
                </a:lnTo>
                <a:lnTo>
                  <a:pt x="3738" y="7229"/>
                </a:lnTo>
                <a:lnTo>
                  <a:pt x="3640" y="7010"/>
                </a:lnTo>
                <a:lnTo>
                  <a:pt x="3542" y="6765"/>
                </a:lnTo>
                <a:lnTo>
                  <a:pt x="3493" y="6521"/>
                </a:lnTo>
                <a:lnTo>
                  <a:pt x="3445" y="6277"/>
                </a:lnTo>
                <a:lnTo>
                  <a:pt x="3445" y="6008"/>
                </a:lnTo>
                <a:lnTo>
                  <a:pt x="3445" y="5740"/>
                </a:lnTo>
                <a:lnTo>
                  <a:pt x="3493" y="5495"/>
                </a:lnTo>
                <a:lnTo>
                  <a:pt x="3542" y="5251"/>
                </a:lnTo>
                <a:lnTo>
                  <a:pt x="3640" y="5007"/>
                </a:lnTo>
                <a:lnTo>
                  <a:pt x="3738" y="4787"/>
                </a:lnTo>
                <a:lnTo>
                  <a:pt x="3884" y="4567"/>
                </a:lnTo>
                <a:lnTo>
                  <a:pt x="4031" y="4372"/>
                </a:lnTo>
                <a:lnTo>
                  <a:pt x="4202" y="4201"/>
                </a:lnTo>
                <a:lnTo>
                  <a:pt x="4373" y="4030"/>
                </a:lnTo>
                <a:lnTo>
                  <a:pt x="4568" y="3883"/>
                </a:lnTo>
                <a:lnTo>
                  <a:pt x="4788" y="3737"/>
                </a:lnTo>
                <a:lnTo>
                  <a:pt x="5008" y="3639"/>
                </a:lnTo>
                <a:lnTo>
                  <a:pt x="5252" y="3542"/>
                </a:lnTo>
                <a:lnTo>
                  <a:pt x="5496" y="3493"/>
                </a:lnTo>
                <a:lnTo>
                  <a:pt x="5740" y="3444"/>
                </a:lnTo>
                <a:close/>
                <a:moveTo>
                  <a:pt x="5691" y="0"/>
                </a:moveTo>
                <a:lnTo>
                  <a:pt x="5398" y="25"/>
                </a:lnTo>
                <a:lnTo>
                  <a:pt x="5105" y="73"/>
                </a:lnTo>
                <a:lnTo>
                  <a:pt x="4788" y="122"/>
                </a:lnTo>
                <a:lnTo>
                  <a:pt x="4519" y="196"/>
                </a:lnTo>
                <a:lnTo>
                  <a:pt x="4226" y="269"/>
                </a:lnTo>
                <a:lnTo>
                  <a:pt x="3664" y="464"/>
                </a:lnTo>
                <a:lnTo>
                  <a:pt x="3152" y="733"/>
                </a:lnTo>
                <a:lnTo>
                  <a:pt x="2639" y="1026"/>
                </a:lnTo>
                <a:lnTo>
                  <a:pt x="2199" y="1368"/>
                </a:lnTo>
                <a:lnTo>
                  <a:pt x="1759" y="1759"/>
                </a:lnTo>
                <a:lnTo>
                  <a:pt x="1369" y="2198"/>
                </a:lnTo>
                <a:lnTo>
                  <a:pt x="1027" y="2638"/>
                </a:lnTo>
                <a:lnTo>
                  <a:pt x="734" y="3151"/>
                </a:lnTo>
                <a:lnTo>
                  <a:pt x="465" y="3664"/>
                </a:lnTo>
                <a:lnTo>
                  <a:pt x="270" y="4225"/>
                </a:lnTo>
                <a:lnTo>
                  <a:pt x="196" y="4518"/>
                </a:lnTo>
                <a:lnTo>
                  <a:pt x="123" y="4787"/>
                </a:lnTo>
                <a:lnTo>
                  <a:pt x="74" y="5105"/>
                </a:lnTo>
                <a:lnTo>
                  <a:pt x="25" y="5398"/>
                </a:lnTo>
                <a:lnTo>
                  <a:pt x="1" y="5691"/>
                </a:lnTo>
                <a:lnTo>
                  <a:pt x="1" y="6008"/>
                </a:lnTo>
                <a:lnTo>
                  <a:pt x="25" y="6448"/>
                </a:lnTo>
                <a:lnTo>
                  <a:pt x="74" y="6887"/>
                </a:lnTo>
                <a:lnTo>
                  <a:pt x="147" y="7352"/>
                </a:lnTo>
                <a:lnTo>
                  <a:pt x="270" y="7791"/>
                </a:lnTo>
                <a:lnTo>
                  <a:pt x="392" y="8231"/>
                </a:lnTo>
                <a:lnTo>
                  <a:pt x="563" y="8670"/>
                </a:lnTo>
                <a:lnTo>
                  <a:pt x="734" y="9110"/>
                </a:lnTo>
                <a:lnTo>
                  <a:pt x="929" y="9550"/>
                </a:lnTo>
                <a:lnTo>
                  <a:pt x="1149" y="9965"/>
                </a:lnTo>
                <a:lnTo>
                  <a:pt x="1393" y="10404"/>
                </a:lnTo>
                <a:lnTo>
                  <a:pt x="1906" y="11210"/>
                </a:lnTo>
                <a:lnTo>
                  <a:pt x="2443" y="11992"/>
                </a:lnTo>
                <a:lnTo>
                  <a:pt x="3005" y="12725"/>
                </a:lnTo>
                <a:lnTo>
                  <a:pt x="3567" y="13408"/>
                </a:lnTo>
                <a:lnTo>
                  <a:pt x="4104" y="14019"/>
                </a:lnTo>
                <a:lnTo>
                  <a:pt x="4617" y="14581"/>
                </a:lnTo>
                <a:lnTo>
                  <a:pt x="5081" y="15045"/>
                </a:lnTo>
                <a:lnTo>
                  <a:pt x="5740" y="15680"/>
                </a:lnTo>
                <a:lnTo>
                  <a:pt x="6009" y="15924"/>
                </a:lnTo>
                <a:lnTo>
                  <a:pt x="6278" y="15680"/>
                </a:lnTo>
                <a:lnTo>
                  <a:pt x="6937" y="15045"/>
                </a:lnTo>
                <a:lnTo>
                  <a:pt x="7401" y="14581"/>
                </a:lnTo>
                <a:lnTo>
                  <a:pt x="7914" y="14019"/>
                </a:lnTo>
                <a:lnTo>
                  <a:pt x="8451" y="13408"/>
                </a:lnTo>
                <a:lnTo>
                  <a:pt x="9013" y="12725"/>
                </a:lnTo>
                <a:lnTo>
                  <a:pt x="9575" y="11992"/>
                </a:lnTo>
                <a:lnTo>
                  <a:pt x="10112" y="11210"/>
                </a:lnTo>
                <a:lnTo>
                  <a:pt x="10625" y="10404"/>
                </a:lnTo>
                <a:lnTo>
                  <a:pt x="10869" y="9965"/>
                </a:lnTo>
                <a:lnTo>
                  <a:pt x="11089" y="9550"/>
                </a:lnTo>
                <a:lnTo>
                  <a:pt x="11284" y="9110"/>
                </a:lnTo>
                <a:lnTo>
                  <a:pt x="11455" y="8670"/>
                </a:lnTo>
                <a:lnTo>
                  <a:pt x="11626" y="8231"/>
                </a:lnTo>
                <a:lnTo>
                  <a:pt x="11748" y="7791"/>
                </a:lnTo>
                <a:lnTo>
                  <a:pt x="11871" y="7352"/>
                </a:lnTo>
                <a:lnTo>
                  <a:pt x="11944" y="6887"/>
                </a:lnTo>
                <a:lnTo>
                  <a:pt x="11993" y="6448"/>
                </a:lnTo>
                <a:lnTo>
                  <a:pt x="12017" y="6008"/>
                </a:lnTo>
                <a:lnTo>
                  <a:pt x="12017" y="5691"/>
                </a:lnTo>
                <a:lnTo>
                  <a:pt x="11993" y="5398"/>
                </a:lnTo>
                <a:lnTo>
                  <a:pt x="11944" y="5105"/>
                </a:lnTo>
                <a:lnTo>
                  <a:pt x="11895" y="4787"/>
                </a:lnTo>
                <a:lnTo>
                  <a:pt x="11822" y="4518"/>
                </a:lnTo>
                <a:lnTo>
                  <a:pt x="11748" y="4225"/>
                </a:lnTo>
                <a:lnTo>
                  <a:pt x="11553" y="3664"/>
                </a:lnTo>
                <a:lnTo>
                  <a:pt x="11284" y="3151"/>
                </a:lnTo>
                <a:lnTo>
                  <a:pt x="10991" y="2638"/>
                </a:lnTo>
                <a:lnTo>
                  <a:pt x="10649" y="2198"/>
                </a:lnTo>
                <a:lnTo>
                  <a:pt x="10259" y="1759"/>
                </a:lnTo>
                <a:lnTo>
                  <a:pt x="9819" y="1368"/>
                </a:lnTo>
                <a:lnTo>
                  <a:pt x="9379" y="1026"/>
                </a:lnTo>
                <a:lnTo>
                  <a:pt x="8866" y="733"/>
                </a:lnTo>
                <a:lnTo>
                  <a:pt x="8354" y="464"/>
                </a:lnTo>
                <a:lnTo>
                  <a:pt x="7792" y="269"/>
                </a:lnTo>
                <a:lnTo>
                  <a:pt x="7499" y="196"/>
                </a:lnTo>
                <a:lnTo>
                  <a:pt x="7230" y="122"/>
                </a:lnTo>
                <a:lnTo>
                  <a:pt x="6913" y="73"/>
                </a:lnTo>
                <a:lnTo>
                  <a:pt x="6620" y="25"/>
                </a:lnTo>
                <a:lnTo>
                  <a:pt x="6326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4C348FB-517B-15CB-3765-05688E7C504A}"/>
              </a:ext>
            </a:extLst>
          </p:cNvPr>
          <p:cNvSpPr txBox="1"/>
          <p:nvPr/>
        </p:nvSpPr>
        <p:spPr>
          <a:xfrm>
            <a:off x="1" y="6510404"/>
            <a:ext cx="12192000" cy="38472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400050" lvl="1" algn="ctr"/>
            <a:r>
              <a:rPr lang="en-GB" sz="1900" err="1">
                <a:solidFill>
                  <a:srgbClr val="1A3F82"/>
                </a:solidFill>
                <a:cs typeface="Arial"/>
              </a:rPr>
              <a:t>Cursos</a:t>
            </a:r>
            <a:r>
              <a:rPr lang="en-GB" sz="1900">
                <a:solidFill>
                  <a:srgbClr val="1A3F82"/>
                </a:solidFill>
                <a:cs typeface="Arial"/>
              </a:rPr>
              <a:t> de </a:t>
            </a:r>
            <a:r>
              <a:rPr lang="en-GB" sz="1900" err="1">
                <a:solidFill>
                  <a:srgbClr val="1A3F82"/>
                </a:solidFill>
                <a:cs typeface="Arial"/>
              </a:rPr>
              <a:t>capacitação</a:t>
            </a:r>
            <a:r>
              <a:rPr lang="en-GB" sz="1900">
                <a:solidFill>
                  <a:srgbClr val="1A3F82"/>
                </a:solidFill>
                <a:cs typeface="Arial"/>
              </a:rPr>
              <a:t> </a:t>
            </a:r>
            <a:r>
              <a:rPr lang="en-GB" sz="1900" err="1">
                <a:solidFill>
                  <a:srgbClr val="1A3F82"/>
                </a:solidFill>
                <a:cs typeface="Arial"/>
              </a:rPr>
              <a:t>internacionals</a:t>
            </a:r>
            <a:r>
              <a:rPr lang="en-GB" sz="1900">
                <a:solidFill>
                  <a:srgbClr val="1A3F82"/>
                </a:solidFill>
                <a:cs typeface="Arial"/>
              </a:rPr>
              <a:t> </a:t>
            </a:r>
            <a:r>
              <a:rPr lang="en-GB" sz="1900" err="1">
                <a:solidFill>
                  <a:srgbClr val="1A3F82"/>
                </a:solidFill>
                <a:cs typeface="Arial"/>
              </a:rPr>
              <a:t>nos</a:t>
            </a:r>
            <a:r>
              <a:rPr lang="en-GB" sz="1900">
                <a:solidFill>
                  <a:srgbClr val="1A3F82"/>
                </a:solidFill>
                <a:cs typeface="Arial"/>
              </a:rPr>
              <a:t> </a:t>
            </a:r>
            <a:r>
              <a:rPr lang="en-GB" sz="1900" err="1">
                <a:solidFill>
                  <a:srgbClr val="1A3F82"/>
                </a:solidFill>
                <a:cs typeface="Arial"/>
              </a:rPr>
              <a:t>últimos</a:t>
            </a:r>
            <a:r>
              <a:rPr lang="en-GB" sz="1900">
                <a:solidFill>
                  <a:srgbClr val="1A3F82"/>
                </a:solidFill>
                <a:cs typeface="Arial"/>
              </a:rPr>
              <a:t> 10 </a:t>
            </a:r>
            <a:r>
              <a:rPr lang="en-GB" sz="1900" err="1">
                <a:solidFill>
                  <a:srgbClr val="1A3F82"/>
                </a:solidFill>
                <a:cs typeface="Arial"/>
              </a:rPr>
              <a:t>anos</a:t>
            </a:r>
            <a:r>
              <a:rPr lang="en-GB" sz="1900">
                <a:solidFill>
                  <a:srgbClr val="1A3F82"/>
                </a:solidFill>
                <a:cs typeface="Arial"/>
              </a:rPr>
              <a:t> (~330 </a:t>
            </a:r>
            <a:r>
              <a:rPr lang="en-GB" sz="1900" err="1">
                <a:solidFill>
                  <a:srgbClr val="1A3F82"/>
                </a:solidFill>
                <a:cs typeface="Arial"/>
              </a:rPr>
              <a:t>participantes</a:t>
            </a:r>
            <a:r>
              <a:rPr lang="en-GB" sz="1900">
                <a:solidFill>
                  <a:srgbClr val="1A3F82"/>
                </a:solidFill>
                <a:cs typeface="Arial"/>
              </a:rPr>
              <a:t>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056842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8DF554E-C636-7D97-D84A-2BAF24C08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313" y="350543"/>
            <a:ext cx="10611368" cy="780153"/>
          </a:xfrm>
        </p:spPr>
        <p:txBody>
          <a:bodyPr lIns="91440" tIns="45720" rIns="91440" bIns="45720" anchor="t"/>
          <a:lstStyle/>
          <a:p>
            <a:r>
              <a:rPr lang="en-GB" err="1"/>
              <a:t>Benefícios</a:t>
            </a:r>
            <a:r>
              <a:rPr lang="en-GB"/>
              <a:t> </a:t>
            </a:r>
            <a:r>
              <a:rPr lang="en-GB" err="1"/>
              <a:t>globais</a:t>
            </a:r>
            <a:endParaRPr lang="en-GB"/>
          </a:p>
        </p:txBody>
      </p:sp>
      <p:pic>
        <p:nvPicPr>
          <p:cNvPr id="3" name="Picture 18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F6B9C3DB-0AC8-3551-A7C4-ABE5E5BC63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0323" y="2050562"/>
            <a:ext cx="9171353" cy="3470030"/>
          </a:xfrm>
          <a:prstGeom prst="rect">
            <a:avLst/>
          </a:prstGeom>
        </p:spPr>
      </p:pic>
      <p:pic>
        <p:nvPicPr>
          <p:cNvPr id="5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6AE4FE2D-792D-10E1-1162-98A5282E45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4" r="12811" b="680"/>
          <a:stretch/>
        </p:blipFill>
        <p:spPr>
          <a:xfrm>
            <a:off x="416169" y="194604"/>
            <a:ext cx="1883994" cy="1281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2555884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11C0870-A8C5-5A8B-9DC2-2E044A447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8015" y="1894757"/>
            <a:ext cx="8975969" cy="3781639"/>
          </a:xfrm>
          <a:prstGeom prst="rect">
            <a:avLst/>
          </a:prstGeom>
        </p:spPr>
      </p:pic>
      <p:pic>
        <p:nvPicPr>
          <p:cNvPr id="5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6C544AC-AEAA-7919-46FB-432A6D2F6A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4" r="12811" b="680"/>
          <a:stretch/>
        </p:blipFill>
        <p:spPr>
          <a:xfrm>
            <a:off x="416169" y="194604"/>
            <a:ext cx="1883994" cy="1281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FC2CEE02-1D95-E871-17E1-D9E6B2F74A61}"/>
              </a:ext>
            </a:extLst>
          </p:cNvPr>
          <p:cNvSpPr txBox="1">
            <a:spLocks/>
          </p:cNvSpPr>
          <p:nvPr/>
        </p:nvSpPr>
        <p:spPr>
          <a:xfrm>
            <a:off x="790313" y="350543"/>
            <a:ext cx="10611368" cy="7801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err="1"/>
              <a:t>Benefícios</a:t>
            </a:r>
            <a:r>
              <a:rPr lang="en-GB"/>
              <a:t> </a:t>
            </a:r>
            <a:r>
              <a:rPr lang="en-GB" err="1"/>
              <a:t>globais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65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10B8AC9-59FD-5B99-0D4E-62418C9EE8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4554" y="2180028"/>
            <a:ext cx="8692661" cy="3347867"/>
          </a:xfrm>
          <a:prstGeom prst="rect">
            <a:avLst/>
          </a:prstGeom>
        </p:spPr>
      </p:pic>
      <p:pic>
        <p:nvPicPr>
          <p:cNvPr id="5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158462CF-13A4-3565-4614-E36929C386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44" r="12811" b="680"/>
          <a:stretch/>
        </p:blipFill>
        <p:spPr>
          <a:xfrm>
            <a:off x="416169" y="194604"/>
            <a:ext cx="1883994" cy="1281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itle 3">
            <a:extLst>
              <a:ext uri="{FF2B5EF4-FFF2-40B4-BE49-F238E27FC236}">
                <a16:creationId xmlns:a16="http://schemas.microsoft.com/office/drawing/2014/main" id="{B4C3D24E-7FCA-9326-B29A-C3EBEB5CDEF5}"/>
              </a:ext>
            </a:extLst>
          </p:cNvPr>
          <p:cNvSpPr txBox="1">
            <a:spLocks/>
          </p:cNvSpPr>
          <p:nvPr/>
        </p:nvSpPr>
        <p:spPr>
          <a:xfrm>
            <a:off x="790313" y="350543"/>
            <a:ext cx="10611368" cy="780153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lang="en-GB" sz="5000" kern="1200" spc="83" baseline="0" dirty="0">
                <a:solidFill>
                  <a:srgbClr val="FFFCEE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en-GB" err="1"/>
              <a:t>Benefícios</a:t>
            </a:r>
            <a:r>
              <a:rPr lang="en-GB"/>
              <a:t> </a:t>
            </a:r>
            <a:r>
              <a:rPr lang="en-GB" err="1"/>
              <a:t>globais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8923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light painting on a wall&#10;&#10;Description automatically generated">
            <a:extLst>
              <a:ext uri="{FF2B5EF4-FFF2-40B4-BE49-F238E27FC236}">
                <a16:creationId xmlns:a16="http://schemas.microsoft.com/office/drawing/2014/main" id="{5E756C51-D56E-15CA-25FF-D8B4C25C3294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 rotWithShape="1">
          <a:blip r:embed="rId2"/>
          <a:srcRect t="-171" r="-429" b="14772"/>
          <a:stretch/>
        </p:blipFill>
        <p:spPr>
          <a:xfrm>
            <a:off x="6715555" y="1940805"/>
            <a:ext cx="2295876" cy="1892801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BD828-62A1-F427-E93E-089DA3F360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numCol="1" spcCol="0" anchor="t">
            <a:normAutofit/>
          </a:bodyPr>
          <a:lstStyle/>
          <a:p>
            <a:pPr algn="ctr"/>
            <a:r>
              <a:rPr lang="en-GB">
                <a:cs typeface="Arial"/>
              </a:rPr>
              <a:t>Internal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GB">
                <a:cs typeface="Arial"/>
              </a:rPr>
              <a:t>Training for Sussex community</a:t>
            </a:r>
          </a:p>
          <a:p>
            <a:pPr marL="685800" lvl="1" indent="-342900">
              <a:buChar char="•"/>
            </a:pPr>
            <a:r>
              <a:rPr lang="en-GB" sz="1600">
                <a:solidFill>
                  <a:srgbClr val="1A3F82"/>
                </a:solidFill>
                <a:cs typeface="Arial"/>
              </a:rPr>
              <a:t>Students, academics, technicians, professional services</a:t>
            </a:r>
          </a:p>
          <a:p>
            <a:pPr marL="685800" lvl="1" indent="-342900">
              <a:buChar char="•"/>
            </a:pPr>
            <a:r>
              <a:rPr lang="en-GB" sz="1600">
                <a:solidFill>
                  <a:srgbClr val="1A3F82"/>
                </a:solidFill>
                <a:cs typeface="Arial"/>
              </a:rPr>
              <a:t>Programming, fast prototyping tools, open data, open source development, electronics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GB">
                <a:cs typeface="Arial"/>
              </a:rPr>
              <a:t>Project development</a:t>
            </a:r>
          </a:p>
          <a:p>
            <a:pPr marL="685800" lvl="1" indent="-342900">
              <a:buChar char="•"/>
            </a:pPr>
            <a:r>
              <a:rPr lang="en-GB" sz="1600">
                <a:solidFill>
                  <a:srgbClr val="1A3F82"/>
                </a:solidFill>
                <a:cs typeface="Arial"/>
              </a:rPr>
              <a:t>Research projects / pressing issues / arts meeting science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F82C4-3BBA-D27B-FF18-98165946B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Open Research Technologies Hub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7EE6088-7B8E-3BAD-72A0-6BDB75BF38E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47" r="7904" b="-639"/>
          <a:stretch/>
        </p:blipFill>
        <p:spPr>
          <a:xfrm>
            <a:off x="8934679" y="1940805"/>
            <a:ext cx="2116190" cy="1887438"/>
          </a:xfrm>
          <a:prstGeom prst="rect">
            <a:avLst/>
          </a:prstGeom>
        </p:spPr>
      </p:pic>
      <p:pic>
        <p:nvPicPr>
          <p:cNvPr id="7" name="Picture 6" descr="A red machine with a screen and wires&#10;&#10;Description automatically generated">
            <a:extLst>
              <a:ext uri="{FF2B5EF4-FFF2-40B4-BE49-F238E27FC236}">
                <a16:creationId xmlns:a16="http://schemas.microsoft.com/office/drawing/2014/main" id="{B1A765D3-1C38-5A38-97E5-685A9536A3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715" b="-455"/>
          <a:stretch/>
        </p:blipFill>
        <p:spPr>
          <a:xfrm>
            <a:off x="8971403" y="3841215"/>
            <a:ext cx="2079654" cy="1819629"/>
          </a:xfrm>
          <a:prstGeom prst="rect">
            <a:avLst/>
          </a:prstGeom>
        </p:spPr>
      </p:pic>
      <p:pic>
        <p:nvPicPr>
          <p:cNvPr id="9" name="Picture 8" descr="A picture containing electrical wiring, cable, electronic engineering, electronics&#10;&#10;Description automatically generated">
            <a:extLst>
              <a:ext uri="{FF2B5EF4-FFF2-40B4-BE49-F238E27FC236}">
                <a16:creationId xmlns:a16="http://schemas.microsoft.com/office/drawing/2014/main" id="{0B0FD888-3293-EB62-5965-44761D7386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07436" y="3826381"/>
            <a:ext cx="2274983" cy="183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943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map of the university of sussex&#10;&#10;Description automatically generated">
            <a:extLst>
              <a:ext uri="{FF2B5EF4-FFF2-40B4-BE49-F238E27FC236}">
                <a16:creationId xmlns:a16="http://schemas.microsoft.com/office/drawing/2014/main" id="{69908CB9-78DC-BF1D-E8DB-1D327D52089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4342" r="4342"/>
          <a:stretch/>
        </p:blipFill>
        <p:spPr/>
      </p:pic>
      <p:pic>
        <p:nvPicPr>
          <p:cNvPr id="9" name="Picture Placeholder 8" descr="An aerial view of a city&#10;&#10;Description automatically generated">
            <a:extLst>
              <a:ext uri="{FF2B5EF4-FFF2-40B4-BE49-F238E27FC236}">
                <a16:creationId xmlns:a16="http://schemas.microsoft.com/office/drawing/2014/main" id="{6D5AB6D1-29C0-6315-A0D0-6A45C1A62618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>
          <a:blip r:embed="rId3"/>
          <a:srcRect l="4831" r="4831"/>
          <a:stretch/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9519CF8E-02AD-CF13-AFA8-0E257E719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University of Sussex</a:t>
            </a:r>
          </a:p>
        </p:txBody>
      </p:sp>
    </p:spTree>
    <p:extLst>
      <p:ext uri="{BB962C8B-B14F-4D97-AF65-F5344CB8AC3E}">
        <p14:creationId xmlns:p14="http://schemas.microsoft.com/office/powerpoint/2010/main" val="18457848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BD828-62A1-F427-E93E-089DA3F360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numCol="1" spcCol="0" anchor="t">
            <a:normAutofit/>
          </a:bodyPr>
          <a:lstStyle/>
          <a:p>
            <a:pPr algn="ctr"/>
            <a:r>
              <a:rPr lang="en-GB" err="1">
                <a:cs typeface="Arial"/>
              </a:rPr>
              <a:t>Treinamento</a:t>
            </a:r>
            <a:r>
              <a:rPr lang="en-GB">
                <a:cs typeface="Arial"/>
              </a:rPr>
              <a:t> e </a:t>
            </a:r>
            <a:r>
              <a:rPr lang="en-GB" err="1">
                <a:cs typeface="Arial"/>
              </a:rPr>
              <a:t>capacitação</a:t>
            </a:r>
          </a:p>
          <a:p>
            <a:pPr algn="ctr"/>
            <a:endParaRPr lang="en-GB">
              <a:cs typeface="Arial"/>
            </a:endParaRPr>
          </a:p>
          <a:p>
            <a:pPr algn="ctr"/>
            <a:r>
              <a:rPr lang="en-GB">
                <a:cs typeface="Arial"/>
              </a:rPr>
              <a:t>Design e </a:t>
            </a:r>
            <a:r>
              <a:rPr lang="en-GB" err="1">
                <a:cs typeface="Arial"/>
              </a:rPr>
              <a:t>impressão</a:t>
            </a:r>
            <a:r>
              <a:rPr lang="en-GB">
                <a:cs typeface="Arial"/>
              </a:rPr>
              <a:t> 3D</a:t>
            </a:r>
          </a:p>
          <a:p>
            <a:pPr algn="ctr"/>
            <a:r>
              <a:rPr lang="en-GB" err="1">
                <a:cs typeface="Arial"/>
              </a:rPr>
              <a:t>Programação</a:t>
            </a:r>
            <a:endParaRPr lang="en-GB">
              <a:cs typeface="Arial"/>
            </a:endParaRPr>
          </a:p>
          <a:p>
            <a:pPr algn="ctr"/>
            <a:r>
              <a:rPr lang="en-GB">
                <a:cs typeface="Arial"/>
              </a:rPr>
              <a:t>Dados </a:t>
            </a:r>
            <a:r>
              <a:rPr lang="en-GB" err="1">
                <a:cs typeface="Arial"/>
              </a:rPr>
              <a:t>abertos</a:t>
            </a:r>
            <a:endParaRPr lang="en-GB">
              <a:cs typeface="Arial"/>
            </a:endParaRPr>
          </a:p>
          <a:p>
            <a:pPr algn="ctr"/>
            <a:r>
              <a:rPr lang="en-GB" err="1">
                <a:cs typeface="Arial"/>
              </a:rPr>
              <a:t>Revisão</a:t>
            </a:r>
            <a:r>
              <a:rPr lang="en-GB">
                <a:cs typeface="Arial"/>
              </a:rPr>
              <a:t> de preprints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F82C4-3BBA-D27B-FF18-98165946B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8465" y="321606"/>
            <a:ext cx="10611368" cy="780153"/>
          </a:xfrm>
        </p:spPr>
        <p:txBody>
          <a:bodyPr lIns="91440" tIns="45720" rIns="91440" bIns="45720" anchor="t"/>
          <a:lstStyle/>
          <a:p>
            <a:r>
              <a:rPr lang="en-GB"/>
              <a:t>Open Research Technologies Hub</a:t>
            </a:r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7EE6088-7B8E-3BAD-72A0-6BDB75BF38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247" r="7904" b="-639"/>
          <a:stretch/>
        </p:blipFill>
        <p:spPr>
          <a:xfrm>
            <a:off x="7094156" y="1940805"/>
            <a:ext cx="3956713" cy="3563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0528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082C5F-59F6-4D8D-8CAA-7C009A3C3BF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numCol="1" spcCol="0" anchor="t">
            <a:noAutofit/>
          </a:bodyPr>
          <a:lstStyle/>
          <a:p>
            <a:r>
              <a:rPr lang="en-GB" err="1">
                <a:cs typeface="Arial"/>
              </a:rPr>
              <a:t>Revisão</a:t>
            </a:r>
            <a:r>
              <a:rPr lang="en-GB">
                <a:cs typeface="Arial"/>
              </a:rPr>
              <a:t> das </a:t>
            </a:r>
            <a:r>
              <a:rPr lang="en-GB" err="1">
                <a:cs typeface="Arial"/>
              </a:rPr>
              <a:t>tecnologias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em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microscópios</a:t>
            </a:r>
            <a:r>
              <a:rPr lang="en-GB">
                <a:cs typeface="Arial"/>
              </a:rPr>
              <a:t> de 2 photons e </a:t>
            </a:r>
            <a:r>
              <a:rPr lang="en-GB" err="1">
                <a:cs typeface="Arial"/>
              </a:rPr>
              <a:t>criação</a:t>
            </a:r>
            <a:r>
              <a:rPr lang="en-GB">
                <a:cs typeface="Arial"/>
              </a:rPr>
              <a:t> de </a:t>
            </a:r>
            <a:r>
              <a:rPr lang="en-GB" err="1">
                <a:cs typeface="Arial"/>
              </a:rPr>
              <a:t>versões</a:t>
            </a:r>
            <a:r>
              <a:rPr lang="en-GB">
                <a:cs typeface="Arial"/>
              </a:rPr>
              <a:t> open source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GB">
                <a:cs typeface="Arial"/>
              </a:rPr>
              <a:t> 20,000.00 USD </a:t>
            </a:r>
            <a:r>
              <a:rPr lang="en-GB" err="1">
                <a:cs typeface="Arial"/>
              </a:rPr>
              <a:t>em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vez</a:t>
            </a:r>
            <a:r>
              <a:rPr lang="en-GB">
                <a:cs typeface="Arial"/>
              </a:rPr>
              <a:t> de 250,000.00 USD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GB" err="1">
                <a:cs typeface="Arial"/>
              </a:rPr>
              <a:t>Usando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componentes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já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disponíveis</a:t>
            </a:r>
            <a:endParaRPr lang="en-GB">
              <a:cs typeface="Arial"/>
            </a:endParaRP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GB">
                <a:cs typeface="Arial"/>
              </a:rPr>
              <a:t>Toda </a:t>
            </a:r>
            <a:r>
              <a:rPr lang="en-GB" err="1">
                <a:cs typeface="Arial"/>
              </a:rPr>
              <a:t>documentação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disponível</a:t>
            </a:r>
            <a:r>
              <a:rPr lang="en-GB">
                <a:cs typeface="Arial"/>
              </a:rPr>
              <a:t> de </a:t>
            </a:r>
            <a:r>
              <a:rPr lang="en-GB" err="1">
                <a:cs typeface="Arial"/>
              </a:rPr>
              <a:t>maneira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pública</a:t>
            </a:r>
            <a:r>
              <a:rPr lang="en-GB">
                <a:cs typeface="Arial"/>
              </a:rPr>
              <a:t> (</a:t>
            </a:r>
            <a:r>
              <a:rPr lang="en-GB">
                <a:ea typeface="+mn-lt"/>
                <a:cs typeface="+mn-lt"/>
                <a:hlinkClick r:id="rId2"/>
              </a:rPr>
              <a:t>https://github.com/Open-2-Photon-Microscope</a:t>
            </a:r>
            <a:r>
              <a:rPr lang="en-GB">
                <a:ea typeface="+mn-lt"/>
                <a:cs typeface="+mn-lt"/>
              </a:rPr>
              <a:t>)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F9F7312-CEDC-C05E-1818-662A872BBC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Open 2 photon microscope</a:t>
            </a:r>
            <a:endParaRPr lang="en-US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FAE4AF06-40E3-C55E-7D28-32B385D5B68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/>
          <a:srcRect l="30107" t="9337" r="26005" b="6634"/>
          <a:stretch/>
        </p:blipFill>
        <p:spPr>
          <a:xfrm>
            <a:off x="6097275" y="1771652"/>
            <a:ext cx="5745437" cy="3666516"/>
          </a:xfrm>
        </p:spPr>
      </p:pic>
    </p:spTree>
    <p:extLst>
      <p:ext uri="{BB962C8B-B14F-4D97-AF65-F5344CB8AC3E}">
        <p14:creationId xmlns:p14="http://schemas.microsoft.com/office/powerpoint/2010/main" val="383555577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white device with a screen and a red line&#10;&#10;Description automatically generated">
            <a:extLst>
              <a:ext uri="{FF2B5EF4-FFF2-40B4-BE49-F238E27FC236}">
                <a16:creationId xmlns:a16="http://schemas.microsoft.com/office/drawing/2014/main" id="{C9B39726-F66A-BB70-8C00-B3ABE9E456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549" y="1951477"/>
            <a:ext cx="4857750" cy="1704975"/>
          </a:xfrm>
          <a:prstGeom prst="rect">
            <a:avLst/>
          </a:prstGeom>
        </p:spPr>
      </p:pic>
      <p:pic>
        <p:nvPicPr>
          <p:cNvPr id="10" name="Picture 9" descr="A group of plastic bottles&#10;&#10;Description automatically generated">
            <a:extLst>
              <a:ext uri="{FF2B5EF4-FFF2-40B4-BE49-F238E27FC236}">
                <a16:creationId xmlns:a16="http://schemas.microsoft.com/office/drawing/2014/main" id="{9E52293C-0447-96AB-C946-80918B282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5532" y="3645894"/>
            <a:ext cx="4867275" cy="2733675"/>
          </a:xfrm>
          <a:prstGeom prst="rect">
            <a:avLst/>
          </a:prstGeom>
        </p:spPr>
      </p:pic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FAE1519-6FC8-DBAB-2DD1-A28109BE29ED}"/>
              </a:ext>
            </a:extLst>
          </p:cNvPr>
          <p:cNvSpPr>
            <a:spLocks noGrp="1"/>
          </p:cNvSpPr>
          <p:nvPr/>
        </p:nvSpPr>
        <p:spPr>
          <a:xfrm>
            <a:off x="802513" y="1899931"/>
            <a:ext cx="4699000" cy="4350169"/>
          </a:xfrm>
          <a:prstGeom prst="rect">
            <a:avLst/>
          </a:prstGeom>
        </p:spPr>
        <p:txBody>
          <a:bodyPr lIns="91440" tIns="45720" rIns="91440" bIns="45720" anchor="ctr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 spc="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05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>
                <a:latin typeface="Arial"/>
                <a:cs typeface="Arial"/>
              </a:rPr>
              <a:t>~ 450 years to degrade</a:t>
            </a:r>
            <a:endParaRPr lang="en-GB" sz="1000">
              <a:latin typeface="Arial"/>
              <a:cs typeface="Arial"/>
            </a:endParaRPr>
          </a:p>
          <a:p>
            <a:r>
              <a:rPr lang="en-GB">
                <a:latin typeface="Arial"/>
                <a:cs typeface="Arial"/>
              </a:rPr>
              <a:t>~ 1M bottles sold/minute</a:t>
            </a:r>
          </a:p>
          <a:p>
            <a:pPr marL="342900" indent="-342900">
              <a:buFont typeface="Calibri" panose="020B0604020202020204" pitchFamily="34" charset="0"/>
              <a:buChar char="-"/>
            </a:pPr>
            <a:endParaRPr lang="en-GB">
              <a:latin typeface="Arial"/>
              <a:cs typeface="Arial"/>
            </a:endParaRPr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GB">
                <a:latin typeface="Arial"/>
                <a:cs typeface="Arial"/>
              </a:rPr>
              <a:t>Using open source tech, we are recycling them into 3D printing filament.</a:t>
            </a:r>
            <a:endParaRPr lang="en-GB"/>
          </a:p>
          <a:p>
            <a:pPr marL="342900" indent="-342900">
              <a:buFont typeface="Calibri" panose="020B0604020202020204" pitchFamily="34" charset="0"/>
              <a:buChar char="-"/>
            </a:pPr>
            <a:endParaRPr lang="en-GB">
              <a:latin typeface="Arial"/>
              <a:cs typeface="Arial"/>
            </a:endParaRPr>
          </a:p>
          <a:p>
            <a:r>
              <a:rPr lang="en-GB" sz="1100">
                <a:latin typeface="Arial"/>
                <a:cs typeface="Arial"/>
              </a:rPr>
              <a:t>Data from </a:t>
            </a:r>
            <a:r>
              <a:rPr lang="en-GB" sz="1100">
                <a:latin typeface="Arial"/>
                <a:cs typeface="Arial"/>
                <a:hlinkClick r:id="rId4"/>
              </a:rPr>
              <a:t>https://www.nationalgeographic.com/environment/article/plastic-bottles</a:t>
            </a:r>
            <a:endParaRPr lang="en-GB" sz="1100">
              <a:cs typeface="Arial"/>
            </a:endParaRPr>
          </a:p>
          <a:p>
            <a:endParaRPr lang="en-GB" sz="900"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580EAB1-98DC-EA16-5929-814312B7AB36}"/>
              </a:ext>
            </a:extLst>
          </p:cNvPr>
          <p:cNvSpPr/>
          <p:nvPr/>
        </p:nvSpPr>
        <p:spPr>
          <a:xfrm>
            <a:off x="1837" y="-11935"/>
            <a:ext cx="12188325" cy="136425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5400">
                <a:cs typeface="Arial"/>
              </a:rPr>
              <a:t>Precious Bottles</a:t>
            </a:r>
          </a:p>
        </p:txBody>
      </p:sp>
    </p:spTree>
    <p:extLst>
      <p:ext uri="{BB962C8B-B14F-4D97-AF65-F5344CB8AC3E}">
        <p14:creationId xmlns:p14="http://schemas.microsoft.com/office/powerpoint/2010/main" val="7256740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0AF96E2-124A-7132-65EF-2543648B88C5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 lIns="91440" tIns="45720" rIns="91440" bIns="45720" numCol="1" spcCol="0" anchor="t">
            <a:normAutofit/>
          </a:bodyPr>
          <a:lstStyle/>
          <a:p>
            <a:pPr algn="ctr"/>
            <a:endParaRPr lang="en-GB"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BD828-62A1-F427-E93E-089DA3F360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numCol="1" spcCol="0" anchor="t">
            <a:normAutofit/>
          </a:bodyPr>
          <a:lstStyle/>
          <a:p>
            <a:pPr algn="ctr"/>
            <a:r>
              <a:rPr lang="en-GB">
                <a:cs typeface="Arial"/>
              </a:rPr>
              <a:t>External</a:t>
            </a:r>
            <a:endParaRPr lang="en-US"/>
          </a:p>
          <a:p>
            <a:pPr marL="342900" indent="-342900">
              <a:buFont typeface="Calibri" panose="020B0604020202020204" pitchFamily="34" charset="0"/>
              <a:buChar char="-"/>
            </a:pPr>
            <a:r>
              <a:rPr lang="en-GB">
                <a:cs typeface="Arial"/>
              </a:rPr>
              <a:t>Project based capacity building</a:t>
            </a:r>
            <a:endParaRPr lang="en-GB"/>
          </a:p>
          <a:p>
            <a:pPr marL="685800" lvl="1" indent="-342900">
              <a:buChar char="•"/>
            </a:pPr>
            <a:r>
              <a:rPr lang="en-GB" sz="1600">
                <a:solidFill>
                  <a:srgbClr val="1A3F82"/>
                </a:solidFill>
                <a:cs typeface="Arial"/>
              </a:rPr>
              <a:t>Visitors from collaborating institutions</a:t>
            </a:r>
          </a:p>
          <a:p>
            <a:pPr marL="685800" lvl="1" indent="-342900">
              <a:buChar char="•"/>
            </a:pPr>
            <a:r>
              <a:rPr lang="en-GB" sz="1600">
                <a:solidFill>
                  <a:srgbClr val="1A3F82"/>
                </a:solidFill>
                <a:cs typeface="Arial"/>
              </a:rPr>
              <a:t>Project development based on needs/local issues</a:t>
            </a:r>
          </a:p>
          <a:p>
            <a:pPr marL="457200" indent="-457200">
              <a:buFont typeface="Calibri" panose="020B0604020202020204" pitchFamily="34" charset="0"/>
              <a:buChar char="-"/>
            </a:pPr>
            <a:r>
              <a:rPr lang="en-GB">
                <a:cs typeface="Arial"/>
              </a:rPr>
              <a:t>Creation of a collaborative network of hubs</a:t>
            </a:r>
          </a:p>
          <a:p>
            <a:pPr marL="685800" lvl="1" indent="-342900">
              <a:buChar char="•"/>
            </a:pPr>
            <a:r>
              <a:rPr lang="en-GB" sz="1600">
                <a:solidFill>
                  <a:srgbClr val="1A3F82"/>
                </a:solidFill>
                <a:cs typeface="Arial"/>
              </a:rPr>
              <a:t>Independent from each other, with expertise to share, as well as deep knowledge on local issues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F82C4-3BBA-D27B-FF18-98165946B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Open Research Technologies Hub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36C0C6-7F3E-C794-BA2A-2A1C1B67D7C5}"/>
              </a:ext>
            </a:extLst>
          </p:cNvPr>
          <p:cNvGrpSpPr/>
          <p:nvPr/>
        </p:nvGrpSpPr>
        <p:grpSpPr>
          <a:xfrm>
            <a:off x="6302003" y="1802745"/>
            <a:ext cx="5140274" cy="3696616"/>
            <a:chOff x="2583810" y="930576"/>
            <a:chExt cx="8551351" cy="6149685"/>
          </a:xfrm>
        </p:grpSpPr>
        <p:pic>
          <p:nvPicPr>
            <p:cNvPr id="6" name="Picture 5" descr="A picture containing person, clothing, computer, indoor&#10;&#10;Description automatically generated">
              <a:extLst>
                <a:ext uri="{FF2B5EF4-FFF2-40B4-BE49-F238E27FC236}">
                  <a16:creationId xmlns:a16="http://schemas.microsoft.com/office/drawing/2014/main" id="{A94EE211-06B3-C40E-94B8-F2038A0F9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1"/>
            <a:stretch/>
          </p:blipFill>
          <p:spPr>
            <a:xfrm>
              <a:off x="2583810" y="930576"/>
              <a:ext cx="3822971" cy="3223816"/>
            </a:xfrm>
            <a:prstGeom prst="rect">
              <a:avLst/>
            </a:prstGeom>
          </p:spPr>
        </p:pic>
        <p:pic>
          <p:nvPicPr>
            <p:cNvPr id="7" name="Picture 6" descr="A picture containing person, clothing, engineering, machine&#10;&#10;Description automatically generated">
              <a:extLst>
                <a:ext uri="{FF2B5EF4-FFF2-40B4-BE49-F238E27FC236}">
                  <a16:creationId xmlns:a16="http://schemas.microsoft.com/office/drawing/2014/main" id="{A94C9898-180B-F6F8-1C23-ABC1933F6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811" y="4213033"/>
              <a:ext cx="3822971" cy="2867228"/>
            </a:xfrm>
            <a:prstGeom prst="rect">
              <a:avLst/>
            </a:prstGeom>
          </p:spPr>
        </p:pic>
        <p:pic>
          <p:nvPicPr>
            <p:cNvPr id="8" name="Picture 7" descr="A picture containing text, computer monitor, computer, output device&#10;&#10;Description automatically generated">
              <a:extLst>
                <a:ext uri="{FF2B5EF4-FFF2-40B4-BE49-F238E27FC236}">
                  <a16:creationId xmlns:a16="http://schemas.microsoft.com/office/drawing/2014/main" id="{0178A046-2B3F-525A-A249-8168CF0FA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897" y="930576"/>
              <a:ext cx="4612264" cy="6149685"/>
            </a:xfrm>
            <a:prstGeom prst="rect">
              <a:avLst/>
            </a:prstGeom>
          </p:spPr>
        </p:pic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5F041AB7-8D9F-4F7C-5A66-407FF1E2C1CB}"/>
                </a:ext>
              </a:extLst>
            </p:cNvPr>
            <p:cNvSpPr txBox="1"/>
            <p:nvPr/>
          </p:nvSpPr>
          <p:spPr>
            <a:xfrm>
              <a:off x="2583810" y="930576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>
                  <a:highlight>
                    <a:srgbClr val="C0C0C0"/>
                  </a:highlight>
                </a:rPr>
                <a:t>A</a:t>
              </a: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EAE06984-1A02-F530-6ABD-64A11D1EC399}"/>
                </a:ext>
              </a:extLst>
            </p:cNvPr>
            <p:cNvSpPr txBox="1"/>
            <p:nvPr/>
          </p:nvSpPr>
          <p:spPr>
            <a:xfrm>
              <a:off x="2583810" y="4213033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>
                  <a:highlight>
                    <a:srgbClr val="C0C0C0"/>
                  </a:highlight>
                </a:rPr>
                <a:t>B</a:t>
              </a: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3DFF4810-6F30-A5C2-4038-06F0844A95DA}"/>
                </a:ext>
              </a:extLst>
            </p:cNvPr>
            <p:cNvSpPr txBox="1"/>
            <p:nvPr/>
          </p:nvSpPr>
          <p:spPr>
            <a:xfrm>
              <a:off x="6543459" y="930576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>
                  <a:highlight>
                    <a:srgbClr val="C0C0C0"/>
                  </a:highlight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3287344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map of nigeria with a red location&#10;&#10;Description automatically generated">
            <a:extLst>
              <a:ext uri="{FF2B5EF4-FFF2-40B4-BE49-F238E27FC236}">
                <a16:creationId xmlns:a16="http://schemas.microsoft.com/office/drawing/2014/main" id="{03DADC0C-ED18-1831-8271-4D0D5C86EDD6}"/>
              </a:ext>
            </a:extLst>
          </p:cNvPr>
          <p:cNvPicPr>
            <a:picLocks noGrp="1" noChangeAspect="1"/>
          </p:cNvPicPr>
          <p:nvPr>
            <p:ph sz="quarter" idx="17"/>
          </p:nvPr>
        </p:nvPicPr>
        <p:blipFill>
          <a:blip r:embed="rId2"/>
          <a:stretch>
            <a:fillRect/>
          </a:stretch>
        </p:blipFill>
        <p:spPr>
          <a:xfrm>
            <a:off x="875180" y="1760728"/>
            <a:ext cx="4850984" cy="3737685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BD828-62A1-F427-E93E-089DA3F360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numCol="1" spcCol="0" anchor="t">
            <a:normAutofit/>
          </a:bodyPr>
          <a:lstStyle/>
          <a:p>
            <a:pPr algn="ctr"/>
            <a:endParaRPr lang="en-GB">
              <a:solidFill>
                <a:srgbClr val="1A3F82"/>
              </a:solidFill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F82C4-3BBA-D27B-FF18-98165946B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Open Research Technologies Hub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36C0C6-7F3E-C794-BA2A-2A1C1B67D7C5}"/>
              </a:ext>
            </a:extLst>
          </p:cNvPr>
          <p:cNvGrpSpPr/>
          <p:nvPr/>
        </p:nvGrpSpPr>
        <p:grpSpPr>
          <a:xfrm>
            <a:off x="6302003" y="1802745"/>
            <a:ext cx="5140274" cy="3696616"/>
            <a:chOff x="2583810" y="930576"/>
            <a:chExt cx="8551351" cy="6149685"/>
          </a:xfrm>
        </p:grpSpPr>
        <p:pic>
          <p:nvPicPr>
            <p:cNvPr id="6" name="Picture 5" descr="A picture containing person, clothing, computer, indoor&#10;&#10;Description automatically generated">
              <a:extLst>
                <a:ext uri="{FF2B5EF4-FFF2-40B4-BE49-F238E27FC236}">
                  <a16:creationId xmlns:a16="http://schemas.microsoft.com/office/drawing/2014/main" id="{A94EE211-06B3-C40E-94B8-F2038A0F98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061"/>
            <a:stretch/>
          </p:blipFill>
          <p:spPr>
            <a:xfrm>
              <a:off x="2583810" y="930576"/>
              <a:ext cx="3822971" cy="3223816"/>
            </a:xfrm>
            <a:prstGeom prst="rect">
              <a:avLst/>
            </a:prstGeom>
          </p:spPr>
        </p:pic>
        <p:pic>
          <p:nvPicPr>
            <p:cNvPr id="7" name="Picture 6" descr="A picture containing person, clothing, engineering, machine&#10;&#10;Description automatically generated">
              <a:extLst>
                <a:ext uri="{FF2B5EF4-FFF2-40B4-BE49-F238E27FC236}">
                  <a16:creationId xmlns:a16="http://schemas.microsoft.com/office/drawing/2014/main" id="{A94C9898-180B-F6F8-1C23-ABC1933F6F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83811" y="4213033"/>
              <a:ext cx="3822971" cy="2867228"/>
            </a:xfrm>
            <a:prstGeom prst="rect">
              <a:avLst/>
            </a:prstGeom>
          </p:spPr>
        </p:pic>
        <p:pic>
          <p:nvPicPr>
            <p:cNvPr id="8" name="Picture 7" descr="A picture containing text, computer monitor, computer, output device&#10;&#10;Description automatically generated">
              <a:extLst>
                <a:ext uri="{FF2B5EF4-FFF2-40B4-BE49-F238E27FC236}">
                  <a16:creationId xmlns:a16="http://schemas.microsoft.com/office/drawing/2014/main" id="{0178A046-2B3F-525A-A249-8168CF0FAE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2897" y="930576"/>
              <a:ext cx="4612264" cy="6149685"/>
            </a:xfrm>
            <a:prstGeom prst="rect">
              <a:avLst/>
            </a:prstGeom>
          </p:spPr>
        </p:pic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5F041AB7-8D9F-4F7C-5A66-407FF1E2C1CB}"/>
                </a:ext>
              </a:extLst>
            </p:cNvPr>
            <p:cNvSpPr txBox="1"/>
            <p:nvPr/>
          </p:nvSpPr>
          <p:spPr>
            <a:xfrm>
              <a:off x="2583810" y="930576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>
                  <a:highlight>
                    <a:srgbClr val="C0C0C0"/>
                  </a:highlight>
                </a:rPr>
                <a:t>A</a:t>
              </a:r>
            </a:p>
          </p:txBody>
        </p:sp>
        <p:sp>
          <p:nvSpPr>
            <p:cNvPr id="10" name="TextBox 6">
              <a:extLst>
                <a:ext uri="{FF2B5EF4-FFF2-40B4-BE49-F238E27FC236}">
                  <a16:creationId xmlns:a16="http://schemas.microsoft.com/office/drawing/2014/main" id="{EAE06984-1A02-F530-6ABD-64A11D1EC399}"/>
                </a:ext>
              </a:extLst>
            </p:cNvPr>
            <p:cNvSpPr txBox="1"/>
            <p:nvPr/>
          </p:nvSpPr>
          <p:spPr>
            <a:xfrm>
              <a:off x="2583810" y="4213033"/>
              <a:ext cx="35137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>
                  <a:highlight>
                    <a:srgbClr val="C0C0C0"/>
                  </a:highlight>
                </a:rPr>
                <a:t>B</a:t>
              </a:r>
            </a:p>
          </p:txBody>
        </p:sp>
        <p:sp>
          <p:nvSpPr>
            <p:cNvPr id="11" name="TextBox 7">
              <a:extLst>
                <a:ext uri="{FF2B5EF4-FFF2-40B4-BE49-F238E27FC236}">
                  <a16:creationId xmlns:a16="http://schemas.microsoft.com/office/drawing/2014/main" id="{3DFF4810-6F30-A5C2-4038-06F0844A95DA}"/>
                </a:ext>
              </a:extLst>
            </p:cNvPr>
            <p:cNvSpPr txBox="1"/>
            <p:nvPr/>
          </p:nvSpPr>
          <p:spPr>
            <a:xfrm>
              <a:off x="6543459" y="930576"/>
              <a:ext cx="34817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2400">
                  <a:highlight>
                    <a:srgbClr val="C0C0C0"/>
                  </a:highlight>
                </a:rPr>
                <a:t>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01E3B532-C458-31DF-D03F-4BA38B767F51}"/>
              </a:ext>
            </a:extLst>
          </p:cNvPr>
          <p:cNvSpPr txBox="1"/>
          <p:nvPr/>
        </p:nvSpPr>
        <p:spPr>
          <a:xfrm>
            <a:off x="877677" y="5532304"/>
            <a:ext cx="486394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1A3F82"/>
                </a:solidFill>
              </a:rPr>
              <a:t>https://en.wikipedia.org/wiki/Yobe_State#/media/File:Nigeria_Yobe_State_map.png</a:t>
            </a:r>
            <a:endParaRPr lang="en-US" sz="1050">
              <a:solidFill>
                <a:srgbClr val="1A3F8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6957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map of nigeria with a red location&#10;&#10;Description automatically generated">
            <a:extLst>
              <a:ext uri="{FF2B5EF4-FFF2-40B4-BE49-F238E27FC236}">
                <a16:creationId xmlns:a16="http://schemas.microsoft.com/office/drawing/2014/main" id="{03DADC0C-ED18-1831-8271-4D0D5C86EDD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4899" b="4899"/>
          <a:stretch/>
        </p:blipFill>
        <p:spPr/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8BD828-62A1-F427-E93E-089DA3F360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 lIns="91440" tIns="45720" rIns="91440" bIns="45720" numCol="1" spcCol="0" anchor="t">
            <a:normAutofit/>
          </a:bodyPr>
          <a:lstStyle/>
          <a:p>
            <a:pPr algn="ctr"/>
            <a:r>
              <a:rPr lang="en-GB">
                <a:cs typeface="Arial"/>
              </a:rPr>
              <a:t>Open Flexure para </a:t>
            </a:r>
            <a:r>
              <a:rPr lang="en-GB" err="1">
                <a:cs typeface="Arial"/>
              </a:rPr>
              <a:t>detecção</a:t>
            </a:r>
            <a:r>
              <a:rPr lang="en-GB">
                <a:cs typeface="Arial"/>
              </a:rPr>
              <a:t> de </a:t>
            </a:r>
            <a:r>
              <a:rPr lang="en-GB" err="1">
                <a:cs typeface="Arial"/>
              </a:rPr>
              <a:t>Malária</a:t>
            </a:r>
          </a:p>
          <a:p>
            <a:pPr algn="ctr"/>
            <a:r>
              <a:rPr lang="en-GB">
                <a:cs typeface="Arial"/>
              </a:rPr>
              <a:t>Em 2024\2025: </a:t>
            </a:r>
          </a:p>
          <a:p>
            <a:pPr algn="ctr"/>
            <a:r>
              <a:rPr lang="en-GB">
                <a:cs typeface="Arial"/>
              </a:rPr>
              <a:t>1) </a:t>
            </a:r>
            <a:r>
              <a:rPr lang="en-GB" err="1">
                <a:cs typeface="Arial"/>
              </a:rPr>
              <a:t>Capacitação</a:t>
            </a:r>
            <a:r>
              <a:rPr lang="en-GB">
                <a:cs typeface="Arial"/>
              </a:rPr>
              <a:t> de ~400 </a:t>
            </a:r>
            <a:r>
              <a:rPr lang="en-GB" err="1">
                <a:cs typeface="Arial"/>
              </a:rPr>
              <a:t>agentes</a:t>
            </a:r>
            <a:r>
              <a:rPr lang="en-GB">
                <a:cs typeface="Arial"/>
              </a:rPr>
              <a:t> de </a:t>
            </a:r>
            <a:r>
              <a:rPr lang="en-GB" err="1">
                <a:cs typeface="Arial"/>
              </a:rPr>
              <a:t>saúde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na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construção</a:t>
            </a:r>
            <a:r>
              <a:rPr lang="en-GB">
                <a:cs typeface="Arial"/>
              </a:rPr>
              <a:t>, </a:t>
            </a:r>
            <a:r>
              <a:rPr lang="en-GB" err="1">
                <a:cs typeface="Arial"/>
              </a:rPr>
              <a:t>operação</a:t>
            </a:r>
            <a:r>
              <a:rPr lang="en-GB">
                <a:cs typeface="Arial"/>
              </a:rPr>
              <a:t> e </a:t>
            </a:r>
            <a:r>
              <a:rPr lang="en-GB" err="1">
                <a:cs typeface="Arial"/>
              </a:rPr>
              <a:t>manutenção</a:t>
            </a:r>
            <a:r>
              <a:rPr lang="en-GB">
                <a:cs typeface="Arial"/>
              </a:rPr>
              <a:t> de Open Flexures e </a:t>
            </a:r>
            <a:r>
              <a:rPr lang="en-GB" err="1">
                <a:cs typeface="Arial"/>
              </a:rPr>
              <a:t>equipamento</a:t>
            </a:r>
            <a:r>
              <a:rPr lang="en-GB">
                <a:cs typeface="Arial"/>
              </a:rPr>
              <a:t> para </a:t>
            </a:r>
            <a:r>
              <a:rPr lang="en-GB" err="1">
                <a:cs typeface="Arial"/>
              </a:rPr>
              <a:t>automatizar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produção</a:t>
            </a:r>
            <a:r>
              <a:rPr lang="en-GB">
                <a:cs typeface="Arial"/>
              </a:rPr>
              <a:t> de </a:t>
            </a:r>
            <a:r>
              <a:rPr lang="en-GB" err="1">
                <a:cs typeface="Arial"/>
              </a:rPr>
              <a:t>lâminas</a:t>
            </a:r>
          </a:p>
          <a:p>
            <a:pPr algn="ctr"/>
            <a:r>
              <a:rPr lang="en-GB">
                <a:cs typeface="Arial"/>
              </a:rPr>
              <a:t>2) </a:t>
            </a:r>
            <a:r>
              <a:rPr lang="en-GB" err="1">
                <a:cs typeface="Arial"/>
              </a:rPr>
              <a:t>Colaboração</a:t>
            </a:r>
            <a:r>
              <a:rPr lang="en-GB">
                <a:cs typeface="Arial"/>
              </a:rPr>
              <a:t> com um time de </a:t>
            </a:r>
            <a:r>
              <a:rPr lang="en-GB" err="1">
                <a:cs typeface="Arial"/>
              </a:rPr>
              <a:t>patologia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em</a:t>
            </a:r>
            <a:r>
              <a:rPr lang="en-GB">
                <a:cs typeface="Arial"/>
              </a:rPr>
              <a:t> Houston para </a:t>
            </a:r>
            <a:r>
              <a:rPr lang="en-GB" err="1">
                <a:cs typeface="Arial"/>
              </a:rPr>
              <a:t>capacitação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em</a:t>
            </a:r>
            <a:r>
              <a:rPr lang="en-GB">
                <a:cs typeface="Arial"/>
              </a:rPr>
              <a:t> </a:t>
            </a:r>
            <a:r>
              <a:rPr lang="en-GB" err="1">
                <a:cs typeface="Arial"/>
              </a:rPr>
              <a:t>telepatologia</a:t>
            </a:r>
            <a:endParaRPr lang="en-GB">
              <a:cs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F82C4-3BBA-D27B-FF18-98165946B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Open Research Technologies Hub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E3B532-C458-31DF-D03F-4BA38B767F51}"/>
              </a:ext>
            </a:extLst>
          </p:cNvPr>
          <p:cNvSpPr txBox="1"/>
          <p:nvPr/>
        </p:nvSpPr>
        <p:spPr>
          <a:xfrm>
            <a:off x="6305462" y="5497135"/>
            <a:ext cx="4863946" cy="43088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>
                <a:solidFill>
                  <a:srgbClr val="1A3F82"/>
                </a:solidFill>
              </a:rPr>
              <a:t>https://en.wikipedia.org/wiki/Yobe_State#/media/File:Nigeria_Yobe_State_map.png</a:t>
            </a:r>
            <a:endParaRPr lang="en-US" sz="1050">
              <a:solidFill>
                <a:srgbClr val="1A3F8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6516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F82C4-3BBA-D27B-FF18-98165946B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Open Research Technologies Hub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D4FD8D1-0B76-CF4B-556D-41D58F9F2910}"/>
              </a:ext>
            </a:extLst>
          </p:cNvPr>
          <p:cNvSpPr txBox="1"/>
          <p:nvPr/>
        </p:nvSpPr>
        <p:spPr>
          <a:xfrm>
            <a:off x="1621316" y="6468738"/>
            <a:ext cx="8949367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1A3F82"/>
                </a:solidFill>
              </a:rPr>
              <a:t>https://borgenproject.org/wp-content/uploads/World-map1.jpg</a:t>
            </a:r>
            <a:endParaRPr lang="en-US" sz="1400">
              <a:solidFill>
                <a:srgbClr val="1A3F82"/>
              </a:solidFill>
              <a:cs typeface="Arial"/>
            </a:endParaRPr>
          </a:p>
        </p:txBody>
      </p:sp>
      <p:pic>
        <p:nvPicPr>
          <p:cNvPr id="13" name="Picture 12" descr="A blue and white map of the world&#10;&#10;Description automatically generated">
            <a:extLst>
              <a:ext uri="{FF2B5EF4-FFF2-40B4-BE49-F238E27FC236}">
                <a16:creationId xmlns:a16="http://schemas.microsoft.com/office/drawing/2014/main" id="{EEE8E0D9-1161-0846-2F9A-1AF8EED0F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4988" y="1598325"/>
            <a:ext cx="8942024" cy="4184651"/>
          </a:xfrm>
          <a:prstGeom prst="rect">
            <a:avLst/>
          </a:prstGeom>
        </p:spPr>
      </p:pic>
      <p:sp>
        <p:nvSpPr>
          <p:cNvPr id="15" name="Flowchart: Merge 14">
            <a:extLst>
              <a:ext uri="{FF2B5EF4-FFF2-40B4-BE49-F238E27FC236}">
                <a16:creationId xmlns:a16="http://schemas.microsoft.com/office/drawing/2014/main" id="{F60D23AA-69B3-42F1-C782-894A483457EE}"/>
              </a:ext>
            </a:extLst>
          </p:cNvPr>
          <p:cNvSpPr/>
          <p:nvPr/>
        </p:nvSpPr>
        <p:spPr>
          <a:xfrm>
            <a:off x="4472963" y="4431649"/>
            <a:ext cx="134957" cy="162499"/>
          </a:xfrm>
          <a:prstGeom prst="flowChartMerg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FFFF00"/>
              </a:highlight>
            </a:endParaRPr>
          </a:p>
        </p:txBody>
      </p:sp>
      <p:sp>
        <p:nvSpPr>
          <p:cNvPr id="16" name="Flowchart: Merge 15">
            <a:extLst>
              <a:ext uri="{FF2B5EF4-FFF2-40B4-BE49-F238E27FC236}">
                <a16:creationId xmlns:a16="http://schemas.microsoft.com/office/drawing/2014/main" id="{2CF11DFB-C681-BC91-E816-FA0DB95F2EBA}"/>
              </a:ext>
            </a:extLst>
          </p:cNvPr>
          <p:cNvSpPr/>
          <p:nvPr/>
        </p:nvSpPr>
        <p:spPr>
          <a:xfrm>
            <a:off x="5831709" y="3614564"/>
            <a:ext cx="134957" cy="162499"/>
          </a:xfrm>
          <a:prstGeom prst="flowChartMerg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FFFF00"/>
              </a:highlight>
            </a:endParaRPr>
          </a:p>
        </p:txBody>
      </p:sp>
      <p:sp>
        <p:nvSpPr>
          <p:cNvPr id="17" name="Flowchart: Merge 16">
            <a:extLst>
              <a:ext uri="{FF2B5EF4-FFF2-40B4-BE49-F238E27FC236}">
                <a16:creationId xmlns:a16="http://schemas.microsoft.com/office/drawing/2014/main" id="{920E3B9D-0049-3538-C93B-E29E07AF43AC}"/>
              </a:ext>
            </a:extLst>
          </p:cNvPr>
          <p:cNvSpPr/>
          <p:nvPr/>
        </p:nvSpPr>
        <p:spPr>
          <a:xfrm>
            <a:off x="6208119" y="4707071"/>
            <a:ext cx="134957" cy="162499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Flowchart: Merge 17">
            <a:extLst>
              <a:ext uri="{FF2B5EF4-FFF2-40B4-BE49-F238E27FC236}">
                <a16:creationId xmlns:a16="http://schemas.microsoft.com/office/drawing/2014/main" id="{599F5A34-9807-A4E7-D1FD-0A2A35F21F84}"/>
              </a:ext>
            </a:extLst>
          </p:cNvPr>
          <p:cNvSpPr/>
          <p:nvPr/>
        </p:nvSpPr>
        <p:spPr>
          <a:xfrm>
            <a:off x="5547107" y="2531239"/>
            <a:ext cx="134957" cy="162499"/>
          </a:xfrm>
          <a:prstGeom prst="flowChartMerg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highlight>
                <a:srgbClr val="FFFF00"/>
              </a:highlight>
            </a:endParaRPr>
          </a:p>
        </p:txBody>
      </p:sp>
      <p:sp>
        <p:nvSpPr>
          <p:cNvPr id="19" name="Flowchart: Merge 18">
            <a:extLst>
              <a:ext uri="{FF2B5EF4-FFF2-40B4-BE49-F238E27FC236}">
                <a16:creationId xmlns:a16="http://schemas.microsoft.com/office/drawing/2014/main" id="{D920041A-D4A3-DBB0-C3A7-D196A18C0787}"/>
              </a:ext>
            </a:extLst>
          </p:cNvPr>
          <p:cNvSpPr/>
          <p:nvPr/>
        </p:nvSpPr>
        <p:spPr>
          <a:xfrm>
            <a:off x="3848674" y="2880107"/>
            <a:ext cx="134957" cy="162499"/>
          </a:xfrm>
          <a:prstGeom prst="flowChartMerg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92875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E46FCC-7571-16D5-F387-7BD3FC9D2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Obrigado!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3049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9E852D-FB6D-8B48-D579-FB7D1120F0A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47384" y="1782040"/>
            <a:ext cx="9297225" cy="3729684"/>
          </a:xfrm>
        </p:spPr>
        <p:txBody>
          <a:bodyPr lIns="91440" tIns="45720" rIns="91440" bIns="45720" numCol="1" spcCol="0" anchor="t">
            <a:normAutofit fontScale="92500" lnSpcReduction="10000"/>
          </a:bodyPr>
          <a:lstStyle/>
          <a:p>
            <a:pPr marL="342900" indent="-342900">
              <a:buChar char="•"/>
            </a:pPr>
            <a:r>
              <a:rPr lang="en-GB">
                <a:solidFill>
                  <a:schemeClr val="tx2"/>
                </a:solidFill>
                <a:cs typeface="Arial"/>
              </a:rPr>
              <a:t>Open development foster collaborations:</a:t>
            </a:r>
            <a:endParaRPr lang="en-US">
              <a:solidFill>
                <a:schemeClr val="tx2"/>
              </a:solidFill>
              <a:cs typeface="Arial"/>
            </a:endParaRPr>
          </a:p>
          <a:p>
            <a:pPr marL="685800" lvl="1">
              <a:buChar char="•"/>
            </a:pPr>
            <a:r>
              <a:rPr lang="en-GB" sz="1900">
                <a:solidFill>
                  <a:schemeClr val="tx2"/>
                </a:solidFill>
                <a:cs typeface="Arial"/>
              </a:rPr>
              <a:t> 11 papers, 6 preprints, 3 conference abstracts</a:t>
            </a:r>
          </a:p>
          <a:p>
            <a:pPr marL="685800" lvl="1">
              <a:buChar char="•"/>
            </a:pPr>
            <a:r>
              <a:rPr lang="en-GB" sz="1900">
                <a:solidFill>
                  <a:schemeClr val="tx2"/>
                </a:solidFill>
                <a:cs typeface="Arial"/>
              </a:rPr>
              <a:t> 19 labs/groups in Sussex</a:t>
            </a:r>
            <a:endParaRPr lang="en-GB">
              <a:solidFill>
                <a:schemeClr val="tx2"/>
              </a:solidFill>
              <a:cs typeface="Arial"/>
            </a:endParaRPr>
          </a:p>
          <a:p>
            <a:pPr marL="685800" lvl="1">
              <a:buChar char="•"/>
            </a:pPr>
            <a:r>
              <a:rPr lang="en-GB" sz="1900">
                <a:solidFill>
                  <a:schemeClr val="tx2"/>
                </a:solidFill>
                <a:cs typeface="Arial"/>
              </a:rPr>
              <a:t> 10 groups external collaborations </a:t>
            </a:r>
          </a:p>
          <a:p>
            <a:pPr marL="685800" lvl="1">
              <a:buChar char="•"/>
            </a:pPr>
            <a:r>
              <a:rPr lang="en-GB" sz="1900">
                <a:solidFill>
                  <a:schemeClr val="tx2"/>
                </a:solidFill>
                <a:cs typeface="Arial"/>
              </a:rPr>
              <a:t> ~60.000,00 GBP in external funds</a:t>
            </a:r>
          </a:p>
          <a:p>
            <a:pPr marL="342900" indent="-342900">
              <a:buChar char="•"/>
            </a:pPr>
            <a:r>
              <a:rPr lang="en-GB">
                <a:solidFill>
                  <a:schemeClr val="tx2"/>
                </a:solidFill>
                <a:cs typeface="Arial"/>
              </a:rPr>
              <a:t>Teaching/training</a:t>
            </a:r>
          </a:p>
          <a:p>
            <a:pPr marL="685800" lvl="1" indent="-342900">
              <a:buChar char="•"/>
            </a:pPr>
            <a:r>
              <a:rPr lang="en-GB" sz="1900">
                <a:solidFill>
                  <a:schemeClr val="tx2"/>
                </a:solidFill>
                <a:cs typeface="Arial"/>
              </a:rPr>
              <a:t>3D printing, electronics, fast prototyping</a:t>
            </a:r>
          </a:p>
          <a:p>
            <a:pPr marL="685800" lvl="1" indent="-342900">
              <a:buChar char="•"/>
            </a:pPr>
            <a:r>
              <a:rPr lang="en-GB" sz="1900">
                <a:solidFill>
                  <a:schemeClr val="tx2"/>
                </a:solidFill>
                <a:cs typeface="Arial"/>
              </a:rPr>
              <a:t>Students supervision</a:t>
            </a:r>
          </a:p>
          <a:p>
            <a:pPr marL="685800" lvl="1" indent="-342900">
              <a:buChar char="•"/>
            </a:pPr>
            <a:r>
              <a:rPr lang="en-GB" sz="1900">
                <a:solidFill>
                  <a:schemeClr val="tx2"/>
                </a:solidFill>
                <a:cs typeface="Arial"/>
              </a:rPr>
              <a:t>Open Hardware Makers: an online training program for OSH</a:t>
            </a:r>
          </a:p>
          <a:p>
            <a:pPr marL="342900" indent="-342900">
              <a:buChar char="•"/>
            </a:pPr>
            <a:r>
              <a:rPr lang="en-GB">
                <a:solidFill>
                  <a:schemeClr val="tx2"/>
                </a:solidFill>
                <a:cs typeface="Arial"/>
              </a:rPr>
              <a:t>2022/2023 academic year</a:t>
            </a:r>
          </a:p>
          <a:p>
            <a:pPr marL="685800" lvl="1">
              <a:buChar char="•"/>
            </a:pPr>
            <a:r>
              <a:rPr lang="en-GB" sz="1900">
                <a:solidFill>
                  <a:schemeClr val="tx2"/>
                </a:solidFill>
                <a:cs typeface="Arial"/>
              </a:rPr>
              <a:t> &gt; 100 projects (repairs, new tools, teaching, invited talks, papers, reviews, etc)</a:t>
            </a:r>
          </a:p>
          <a:p>
            <a:pPr marL="685800" lvl="1">
              <a:buChar char="•"/>
            </a:pPr>
            <a:r>
              <a:rPr lang="en-GB" sz="1900">
                <a:solidFill>
                  <a:schemeClr val="tx2"/>
                </a:solidFill>
                <a:cs typeface="Arial"/>
              </a:rPr>
              <a:t> &gt; 60k£ in savings (tool repair, customisation, etc)</a:t>
            </a:r>
          </a:p>
          <a:p>
            <a:pPr marL="342900">
              <a:buChar char="•"/>
            </a:pPr>
            <a:endParaRPr lang="en-GB" sz="3000">
              <a:solidFill>
                <a:srgbClr val="1A3F82"/>
              </a:solidFill>
              <a:cs typeface="Arial"/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324C624C-078C-A950-1470-32052F5D38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Open Science Lab (2019-2024)</a:t>
            </a:r>
          </a:p>
        </p:txBody>
      </p:sp>
    </p:spTree>
    <p:extLst>
      <p:ext uri="{BB962C8B-B14F-4D97-AF65-F5344CB8AC3E}">
        <p14:creationId xmlns:p14="http://schemas.microsoft.com/office/powerpoint/2010/main" val="30692499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CE3693-6A51-4A21-8A1B-1EC4523E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Humanos </a:t>
            </a:r>
            <a:r>
              <a:rPr lang="en-GB" err="1"/>
              <a:t>criam</a:t>
            </a:r>
            <a:r>
              <a:rPr lang="en-GB"/>
              <a:t> ferramentas...</a:t>
            </a:r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CFE14-DEE6-7024-AD10-D2DD9AF52F65}"/>
              </a:ext>
            </a:extLst>
          </p:cNvPr>
          <p:cNvSpPr txBox="1"/>
          <p:nvPr/>
        </p:nvSpPr>
        <p:spPr>
          <a:xfrm>
            <a:off x="3415229" y="5535975"/>
            <a:ext cx="535970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100">
                <a:solidFill>
                  <a:srgbClr val="1A3F82"/>
                </a:solidFill>
                <a:ea typeface="+mn-lt"/>
                <a:cs typeface="+mn-lt"/>
              </a:rPr>
              <a:t>https://en.wikipedia.org/wiki/Steam_engine#/media/File:JamesWattEngine.jpg</a:t>
            </a:r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9FC6DF-EF47-CAD5-FA85-1F10AE28CC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28DE2D80-2D50-B8B3-3A94-71851B20B8B2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7392" b="7392"/>
          <a:stretch/>
        </p:blipFill>
        <p:spPr>
          <a:xfrm>
            <a:off x="3416504" y="1716568"/>
            <a:ext cx="5362803" cy="3729683"/>
          </a:xfrm>
        </p:spPr>
      </p:pic>
    </p:spTree>
    <p:extLst>
      <p:ext uri="{BB962C8B-B14F-4D97-AF65-F5344CB8AC3E}">
        <p14:creationId xmlns:p14="http://schemas.microsoft.com/office/powerpoint/2010/main" val="27566969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A790FB-3D52-C435-4FDC-CAB44E2BD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Ferramentas recriam humanidade</a:t>
            </a:r>
          </a:p>
        </p:txBody>
      </p:sp>
      <p:pic>
        <p:nvPicPr>
          <p:cNvPr id="6" name="Picture 5" descr="Cars on the road with cars&#10;&#10;Description automatically generated">
            <a:extLst>
              <a:ext uri="{FF2B5EF4-FFF2-40B4-BE49-F238E27FC236}">
                <a16:creationId xmlns:a16="http://schemas.microsoft.com/office/drawing/2014/main" id="{C36D16B6-969E-9BE5-DF44-F08291592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0" y="1397794"/>
            <a:ext cx="6096000" cy="406241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C8BB24-1886-E429-71D2-6C466D6B37DC}"/>
              </a:ext>
            </a:extLst>
          </p:cNvPr>
          <p:cNvSpPr txBox="1"/>
          <p:nvPr/>
        </p:nvSpPr>
        <p:spPr>
          <a:xfrm>
            <a:off x="3044328" y="5468039"/>
            <a:ext cx="6103344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>
                <a:solidFill>
                  <a:srgbClr val="1A3F82"/>
                </a:solidFill>
              </a:rPr>
              <a:t>https://en.wikipedia.org/wiki/Car#/media/File:401_Gridlock.jpg</a:t>
            </a:r>
            <a:endParaRPr lang="en-US" sz="1400">
              <a:solidFill>
                <a:srgbClr val="1A3F82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931341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DCE3693-6A51-4A21-8A1B-1EC4523EB8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Humanos </a:t>
            </a:r>
            <a:r>
              <a:rPr lang="en-GB" err="1"/>
              <a:t>criam</a:t>
            </a:r>
            <a:r>
              <a:rPr lang="en-GB"/>
              <a:t> ferramentas...</a:t>
            </a:r>
            <a:endParaRPr lang="en-US"/>
          </a:p>
          <a:p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D7CFE14-DEE6-7024-AD10-D2DD9AF52F65}"/>
              </a:ext>
            </a:extLst>
          </p:cNvPr>
          <p:cNvSpPr txBox="1"/>
          <p:nvPr/>
        </p:nvSpPr>
        <p:spPr>
          <a:xfrm>
            <a:off x="3415229" y="5535975"/>
            <a:ext cx="5359704" cy="2616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1100">
                <a:solidFill>
                  <a:srgbClr val="1A3F82"/>
                </a:solidFill>
                <a:ea typeface="+mn-lt"/>
                <a:cs typeface="+mn-lt"/>
              </a:rPr>
              <a:t>https://webspace.clarkson.edu/~ekatz/Interesting_to_see.html</a:t>
            </a:r>
            <a:endParaRPr lang="en-US">
              <a:cs typeface="Arial"/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5B9FC6DF-EF47-CAD5-FA85-1F10AE28CC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" name="Picture Placeholder 10" descr="A person looking at a machine&#10;&#10;Description automatically generated">
            <a:extLst>
              <a:ext uri="{FF2B5EF4-FFF2-40B4-BE49-F238E27FC236}">
                <a16:creationId xmlns:a16="http://schemas.microsoft.com/office/drawing/2014/main" id="{C1A16D86-6B62-26B0-A3DA-53DB10C47595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7279" b="17279"/>
          <a:stretch/>
        </p:blipFill>
        <p:spPr>
          <a:xfrm>
            <a:off x="3416504" y="1716568"/>
            <a:ext cx="5362803" cy="3729683"/>
          </a:xfrm>
        </p:spPr>
      </p:pic>
    </p:spTree>
    <p:extLst>
      <p:ext uri="{BB962C8B-B14F-4D97-AF65-F5344CB8AC3E}">
        <p14:creationId xmlns:p14="http://schemas.microsoft.com/office/powerpoint/2010/main" val="23685107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7A790FB-3D52-C435-4FDC-CAB44E2BD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Ferramentas recriam humanidade</a:t>
            </a:r>
            <a:endParaRPr lang="en-US"/>
          </a:p>
          <a:p>
            <a:endParaRPr lang="en-GB"/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1687B654-D98E-D615-A198-9BD192F7E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5316" y="2127846"/>
            <a:ext cx="5901368" cy="2831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754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359F80C-9AB2-1310-AD3B-DE0B00C72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/>
          <a:lstStyle/>
          <a:p>
            <a:r>
              <a:rPr lang="en-GB"/>
              <a:t>Ferramentas open source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D75367-7C43-D8AE-06FE-D8CCD48E2171}"/>
              </a:ext>
            </a:extLst>
          </p:cNvPr>
          <p:cNvSpPr txBox="1"/>
          <p:nvPr/>
        </p:nvSpPr>
        <p:spPr>
          <a:xfrm>
            <a:off x="1302152" y="2122025"/>
            <a:ext cx="9529822" cy="2677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Todo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desenvolvimento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tem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sua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documentação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distribuida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 de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maneira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 livre e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gratuita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 (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respeitando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-se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certos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termos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especificados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em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licenças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 de </a:t>
            </a:r>
            <a:r>
              <a:rPr lang="en-GB" sz="2800" b="0" i="0" u="none" strike="noStrike" baseline="0" err="1">
                <a:solidFill>
                  <a:srgbClr val="1A3F82"/>
                </a:solidFill>
                <a:latin typeface="Arial"/>
                <a:ea typeface="Arial"/>
                <a:cs typeface="Arial"/>
              </a:rPr>
              <a:t>uso</a:t>
            </a:r>
            <a:r>
              <a:rPr lang="en-GB" sz="2800" b="0" i="0" u="none" strike="noStrike" baseline="0">
                <a:solidFill>
                  <a:srgbClr val="1A3F82"/>
                </a:solidFill>
                <a:latin typeface="Arial"/>
                <a:ea typeface="Arial"/>
                <a:cs typeface="Arial"/>
              </a:rPr>
              <a:t>)</a:t>
            </a:r>
            <a:endParaRPr lang="en-GB" b="0" i="0" u="none" strike="noStrike" baseline="0">
              <a:solidFill>
                <a:srgbClr val="000000"/>
              </a:solidFill>
              <a:latin typeface="Arial"/>
              <a:ea typeface="Arial"/>
              <a:cs typeface="Arial"/>
            </a:endParaRPr>
          </a:p>
          <a:p>
            <a:endParaRPr lang="en-GB" sz="2800">
              <a:solidFill>
                <a:srgbClr val="1A3F82"/>
              </a:solidFill>
              <a:cs typeface="Arial"/>
            </a:endParaRPr>
          </a:p>
          <a:p>
            <a:r>
              <a:rPr lang="en-GB" sz="2800" err="1">
                <a:solidFill>
                  <a:srgbClr val="1A3F82"/>
                </a:solidFill>
                <a:cs typeface="Arial"/>
              </a:rPr>
              <a:t>Usos</a:t>
            </a:r>
            <a:r>
              <a:rPr lang="en-GB" sz="2800">
                <a:solidFill>
                  <a:srgbClr val="1A3F82"/>
                </a:solidFill>
                <a:cs typeface="Arial"/>
              </a:rPr>
              <a:t> </a:t>
            </a:r>
            <a:r>
              <a:rPr lang="en-GB" sz="2800" err="1">
                <a:solidFill>
                  <a:srgbClr val="1A3F82"/>
                </a:solidFill>
                <a:cs typeface="Arial"/>
              </a:rPr>
              <a:t>permitidos</a:t>
            </a:r>
            <a:r>
              <a:rPr lang="en-GB" sz="2800">
                <a:solidFill>
                  <a:srgbClr val="1A3F82"/>
                </a:solidFill>
                <a:cs typeface="Arial"/>
              </a:rPr>
              <a:t>: </a:t>
            </a:r>
          </a:p>
          <a:p>
            <a:r>
              <a:rPr lang="en-GB" sz="2800" err="1">
                <a:solidFill>
                  <a:srgbClr val="1A3F82"/>
                </a:solidFill>
                <a:cs typeface="Arial"/>
              </a:rPr>
              <a:t>Customisação</a:t>
            </a:r>
            <a:r>
              <a:rPr lang="en-GB" sz="2800">
                <a:solidFill>
                  <a:srgbClr val="1A3F82"/>
                </a:solidFill>
                <a:cs typeface="Arial"/>
              </a:rPr>
              <a:t>, </a:t>
            </a:r>
            <a:r>
              <a:rPr lang="en-GB" sz="2800" err="1">
                <a:solidFill>
                  <a:srgbClr val="1A3F82"/>
                </a:solidFill>
                <a:cs typeface="Arial"/>
              </a:rPr>
              <a:t>reprodução</a:t>
            </a:r>
            <a:r>
              <a:rPr lang="en-GB" sz="2800">
                <a:solidFill>
                  <a:srgbClr val="1A3F82"/>
                </a:solidFill>
                <a:cs typeface="Arial"/>
              </a:rPr>
              <a:t>, </a:t>
            </a:r>
            <a:r>
              <a:rPr lang="en-GB" sz="2800" err="1">
                <a:solidFill>
                  <a:srgbClr val="1A3F82"/>
                </a:solidFill>
                <a:cs typeface="Arial"/>
              </a:rPr>
              <a:t>ensino</a:t>
            </a:r>
            <a:r>
              <a:rPr lang="en-GB" sz="2800">
                <a:solidFill>
                  <a:srgbClr val="1A3F82"/>
                </a:solidFill>
                <a:cs typeface="Arial"/>
              </a:rPr>
              <a:t>, </a:t>
            </a:r>
            <a:r>
              <a:rPr lang="en-GB" sz="2800" err="1">
                <a:solidFill>
                  <a:srgbClr val="1A3F82"/>
                </a:solidFill>
                <a:cs typeface="Arial"/>
              </a:rPr>
              <a:t>comercialização</a:t>
            </a:r>
            <a:r>
              <a:rPr lang="en-GB" sz="2800">
                <a:solidFill>
                  <a:srgbClr val="1A3F82"/>
                </a:solidFill>
                <a:cs typeface="Arial"/>
              </a:rPr>
              <a:t>. 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413B51-9ED6-AC73-A595-BAFD05A77F0B}"/>
              </a:ext>
            </a:extLst>
          </p:cNvPr>
          <p:cNvSpPr txBox="1"/>
          <p:nvPr/>
        </p:nvSpPr>
        <p:spPr>
          <a:xfrm>
            <a:off x="1996632" y="2353518"/>
            <a:ext cx="2743199" cy="36575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1631160"/>
      </p:ext>
    </p:extLst>
  </p:cSld>
  <p:clrMapOvr>
    <a:masterClrMapping/>
  </p:clrMapOvr>
</p:sld>
</file>

<file path=ppt/theme/theme1.xml><?xml version="1.0" encoding="utf-8"?>
<a:theme xmlns:a="http://schemas.openxmlformats.org/drawingml/2006/main" name="UoS Blank Cover Slides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8003EDE2-31AE-4B85-BBFF-9D099B6B1E5C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UoS Image Cover Slides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1E6E0983-90E4-485F-88AC-91532DD3FE8B}"/>
    </a:ext>
  </a:extLst>
</a:theme>
</file>

<file path=ppt/theme/theme3.xml><?xml version="1.0" encoding="utf-8"?>
<a:theme xmlns:a="http://schemas.openxmlformats.org/drawingml/2006/main" name="Flint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4B0B6EA9-8E0D-4F72-8302-E88B3B1F1324}"/>
    </a:ext>
  </a:extLst>
</a:theme>
</file>

<file path=ppt/theme/theme4.xml><?xml version="1.0" encoding="utf-8"?>
<a:theme xmlns:a="http://schemas.openxmlformats.org/drawingml/2006/main" name="Coral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4B0B6EA9-8E0D-4F72-8302-E88B3B1F1324}"/>
    </a:ext>
  </a:extLst>
</a:theme>
</file>

<file path=ppt/theme/theme5.xml><?xml version="1.0" encoding="utf-8"?>
<a:theme xmlns:a="http://schemas.openxmlformats.org/drawingml/2006/main" name="Cobalt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4B0B6EA9-8E0D-4F72-8302-E88B3B1F1324}"/>
    </a:ext>
  </a:extLst>
</a:theme>
</file>

<file path=ppt/theme/theme6.xml><?xml version="1.0" encoding="utf-8"?>
<a:theme xmlns:a="http://schemas.openxmlformats.org/drawingml/2006/main" name="Aquamarine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4B0B6EA9-8E0D-4F72-8302-E88B3B1F1324}"/>
    </a:ext>
  </a:extLst>
</a:theme>
</file>

<file path=ppt/theme/theme7.xml><?xml version="1.0" encoding="utf-8"?>
<a:theme xmlns:a="http://schemas.openxmlformats.org/drawingml/2006/main" name="Navy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4B0B6EA9-8E0D-4F72-8302-E88B3B1F1324}"/>
    </a:ext>
  </a:extLst>
</a:theme>
</file>

<file path=ppt/theme/theme8.xml><?xml version="1.0" encoding="utf-8"?>
<a:theme xmlns:a="http://schemas.openxmlformats.org/drawingml/2006/main" name="Grape - UoS Content">
  <a:themeElements>
    <a:clrScheme name="UoS">
      <a:dk1>
        <a:srgbClr val="000000"/>
      </a:dk1>
      <a:lt1>
        <a:srgbClr val="FFFFFF"/>
      </a:lt1>
      <a:dk2>
        <a:srgbClr val="1D428A"/>
      </a:dk2>
      <a:lt2>
        <a:srgbClr val="D0D3D4"/>
      </a:lt2>
      <a:accent1>
        <a:srgbClr val="00BFB3"/>
      </a:accent1>
      <a:accent2>
        <a:srgbClr val="DC582A"/>
      </a:accent2>
      <a:accent3>
        <a:srgbClr val="FFC845"/>
      </a:accent3>
      <a:accent4>
        <a:srgbClr val="7DA1C4"/>
      </a:accent4>
      <a:accent5>
        <a:srgbClr val="5D3754"/>
      </a:accent5>
      <a:accent6>
        <a:srgbClr val="BE84A3"/>
      </a:accent6>
      <a:hlink>
        <a:srgbClr val="169ACF"/>
      </a:hlink>
      <a:folHlink>
        <a:srgbClr val="169ACF"/>
      </a:folHlink>
    </a:clrScheme>
    <a:fontScheme name="University of Sussex template">
      <a:majorFont>
        <a:latin typeface="Georgi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UoS PowerPoint template - Standard.potx" id="{263A44CD-C9DD-4D6C-91D8-1B593EE87F80}" vid="{4B0B6EA9-8E0D-4F72-8302-E88B3B1F1324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UoS Title 1</Template>
  <Application>Microsoft Office PowerPoint</Application>
  <PresentationFormat>Widescreen</PresentationFormat>
  <Slides>37</Slides>
  <Notes>3</Notes>
  <HiddenSlides>2</HiddenSlide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37</vt:i4>
      </vt:variant>
    </vt:vector>
  </HeadingPairs>
  <TitlesOfParts>
    <vt:vector size="45" baseType="lpstr">
      <vt:lpstr>UoS Blank Cover Slides</vt:lpstr>
      <vt:lpstr>UoS Image Cover Slides</vt:lpstr>
      <vt:lpstr>Flint - UoS Content</vt:lpstr>
      <vt:lpstr>Coral - UoS Content</vt:lpstr>
      <vt:lpstr>Cobalt - UoS Content</vt:lpstr>
      <vt:lpstr>Aquamarine - UoS Content</vt:lpstr>
      <vt:lpstr>Navy - UoS Content</vt:lpstr>
      <vt:lpstr>Grape - UoS Content</vt:lpstr>
      <vt:lpstr>Benefícios da Ciência aberta e Open Hardware para o avanço da ciência</vt:lpstr>
      <vt:lpstr>Olá!</vt:lpstr>
      <vt:lpstr>University of Sussex</vt:lpstr>
      <vt:lpstr>Open Science Lab (2019-2024)</vt:lpstr>
      <vt:lpstr>Humanos criam ferramentas...</vt:lpstr>
      <vt:lpstr>Ferramentas recriam humanidade</vt:lpstr>
      <vt:lpstr>Humanos criam ferramentas... </vt:lpstr>
      <vt:lpstr>Ferramentas recriam humanidade </vt:lpstr>
      <vt:lpstr>Ferramentas open source</vt:lpstr>
      <vt:lpstr>Impressoras 3D</vt:lpstr>
      <vt:lpstr>Desenvolvimento aberto</vt:lpstr>
      <vt:lpstr>Desenvolvimento aberto</vt:lpstr>
      <vt:lpstr>Desenvolvimento aberto – Open Flexure</vt:lpstr>
      <vt:lpstr>Desenvolvimento aberto</vt:lpstr>
      <vt:lpstr>Desenvolvimento aberto</vt:lpstr>
      <vt:lpstr>Desenvolvimento aberto</vt:lpstr>
      <vt:lpstr>Desenvolvimento aberto</vt:lpstr>
      <vt:lpstr>Evolução indireta</vt:lpstr>
      <vt:lpstr>Sustentabilidade comercial</vt:lpstr>
      <vt:lpstr>Sustentabilidade comercial</vt:lpstr>
      <vt:lpstr>Inovação</vt:lpstr>
      <vt:lpstr>Inovação</vt:lpstr>
      <vt:lpstr>Inovação</vt:lpstr>
      <vt:lpstr>Benefícios globais</vt:lpstr>
      <vt:lpstr>Benefícios globais</vt:lpstr>
      <vt:lpstr>Benefícios globais</vt:lpstr>
      <vt:lpstr>PowerPoint Presentation</vt:lpstr>
      <vt:lpstr>PowerPoint Presentation</vt:lpstr>
      <vt:lpstr>Open Research Technologies Hub</vt:lpstr>
      <vt:lpstr>Open Research Technologies Hub</vt:lpstr>
      <vt:lpstr>Open 2 photon microscope</vt:lpstr>
      <vt:lpstr>PowerPoint Presentation</vt:lpstr>
      <vt:lpstr>Open Research Technologies Hub</vt:lpstr>
      <vt:lpstr>Open Research Technologies Hub</vt:lpstr>
      <vt:lpstr>Open Research Technologies Hub</vt:lpstr>
      <vt:lpstr>Open Research Technologies Hub</vt:lpstr>
      <vt:lpstr>Obrigado!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Benjamin Rogers</dc:creator>
  <cp:revision>1</cp:revision>
  <dcterms:created xsi:type="dcterms:W3CDTF">2020-02-03T12:08:13Z</dcterms:created>
  <dcterms:modified xsi:type="dcterms:W3CDTF">2024-03-25T10:11:00Z</dcterms:modified>
</cp:coreProperties>
</file>