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3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4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5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8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9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10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669" r:id="rId5"/>
    <p:sldMasterId id="2147483670" r:id="rId6"/>
    <p:sldMasterId id="2147483671" r:id="rId7"/>
    <p:sldMasterId id="2147483663" r:id="rId8"/>
  </p:sldMasterIdLst>
  <p:notesMasterIdLst>
    <p:notesMasterId r:id="rId24"/>
  </p:notesMasterIdLst>
  <p:handoutMasterIdLst>
    <p:handoutMasterId r:id="rId25"/>
  </p:handoutMasterIdLst>
  <p:sldIdLst>
    <p:sldId id="272" r:id="rId9"/>
    <p:sldId id="284" r:id="rId10"/>
    <p:sldId id="281" r:id="rId11"/>
    <p:sldId id="285" r:id="rId12"/>
    <p:sldId id="286" r:id="rId13"/>
    <p:sldId id="287" r:id="rId14"/>
    <p:sldId id="288" r:id="rId15"/>
    <p:sldId id="289" r:id="rId16"/>
    <p:sldId id="290" r:id="rId17"/>
    <p:sldId id="295" r:id="rId18"/>
    <p:sldId id="297" r:id="rId19"/>
    <p:sldId id="298" r:id="rId20"/>
    <p:sldId id="293" r:id="rId21"/>
    <p:sldId id="299" r:id="rId22"/>
    <p:sldId id="283" r:id="rId23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/>
    <p:restoredTop sz="68978" autoAdjust="0"/>
  </p:normalViewPr>
  <p:slideViewPr>
    <p:cSldViewPr snapToGrid="0" snapToObjects="1">
      <p:cViewPr varScale="1">
        <p:scale>
          <a:sx n="111" d="100"/>
          <a:sy n="111" d="100"/>
        </p:scale>
        <p:origin x="576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ssiopée Dubois" userId="2da2127b10365380" providerId="LiveId" clId="{A984485A-DC8E-4119-96EE-29BC0448E0C6}"/>
    <pc:docChg chg="undo custSel modSld">
      <pc:chgData name="Cassiopée Dubois" userId="2da2127b10365380" providerId="LiveId" clId="{A984485A-DC8E-4119-96EE-29BC0448E0C6}" dt="2022-04-20T18:55:50.217" v="446" actId="20577"/>
      <pc:docMkLst>
        <pc:docMk/>
      </pc:docMkLst>
      <pc:sldChg chg="modSp mod replTag delTag">
        <pc:chgData name="Cassiopée Dubois" userId="2da2127b10365380" providerId="LiveId" clId="{A984485A-DC8E-4119-96EE-29BC0448E0C6}" dt="2022-04-20T18:54:54.220" v="434" actId="20577"/>
        <pc:sldMkLst>
          <pc:docMk/>
          <pc:sldMk cId="4211673567" sldId="291"/>
        </pc:sldMkLst>
        <pc:spChg chg="mod">
          <ac:chgData name="Cassiopée Dubois" userId="2da2127b10365380" providerId="LiveId" clId="{A984485A-DC8E-4119-96EE-29BC0448E0C6}" dt="2022-04-20T18:54:54.220" v="434" actId="20577"/>
          <ac:spMkLst>
            <pc:docMk/>
            <pc:sldMk cId="4211673567" sldId="291"/>
            <ac:spMk id="7" creationId="{00000000-0000-0000-0000-000000000000}"/>
          </ac:spMkLst>
        </pc:spChg>
        <pc:picChg chg="mod">
          <ac:chgData name="Cassiopée Dubois" userId="2da2127b10365380" providerId="LiveId" clId="{A984485A-DC8E-4119-96EE-29BC0448E0C6}" dt="2022-04-20T18:54:02.092" v="398" actId="1076"/>
          <ac:picMkLst>
            <pc:docMk/>
            <pc:sldMk cId="4211673567" sldId="291"/>
            <ac:picMk id="19" creationId="{14B38761-800B-4DB2-8F85-AD4F85E33909}"/>
          </ac:picMkLst>
        </pc:picChg>
      </pc:sldChg>
      <pc:sldChg chg="replTag delTag">
        <pc:chgData name="Cassiopée Dubois" userId="2da2127b10365380" providerId="LiveId" clId="{A984485A-DC8E-4119-96EE-29BC0448E0C6}" dt="2022-04-20T18:50:55.570" v="370"/>
        <pc:sldMkLst>
          <pc:docMk/>
          <pc:sldMk cId="2396711554" sldId="293"/>
        </pc:sldMkLst>
      </pc:sldChg>
      <pc:sldChg chg="replTag delTag">
        <pc:chgData name="Cassiopée Dubois" userId="2da2127b10365380" providerId="LiveId" clId="{A984485A-DC8E-4119-96EE-29BC0448E0C6}" dt="2022-04-20T18:47:54.481" v="366"/>
        <pc:sldMkLst>
          <pc:docMk/>
          <pc:sldMk cId="583226300" sldId="294"/>
        </pc:sldMkLst>
      </pc:sldChg>
      <pc:sldChg chg="delSp modSp mod replTag delTag">
        <pc:chgData name="Cassiopée Dubois" userId="2da2127b10365380" providerId="LiveId" clId="{A984485A-DC8E-4119-96EE-29BC0448E0C6}" dt="2022-04-20T18:55:50.217" v="446" actId="20577"/>
        <pc:sldMkLst>
          <pc:docMk/>
          <pc:sldMk cId="1680065455" sldId="295"/>
        </pc:sldMkLst>
        <pc:spChg chg="mod">
          <ac:chgData name="Cassiopée Dubois" userId="2da2127b10365380" providerId="LiveId" clId="{A984485A-DC8E-4119-96EE-29BC0448E0C6}" dt="2022-04-20T18:55:50.217" v="446" actId="20577"/>
          <ac:spMkLst>
            <pc:docMk/>
            <pc:sldMk cId="1680065455" sldId="295"/>
            <ac:spMk id="7" creationId="{00000000-0000-0000-0000-000000000000}"/>
          </ac:spMkLst>
        </pc:spChg>
        <pc:picChg chg="del mod">
          <ac:chgData name="Cassiopée Dubois" userId="2da2127b10365380" providerId="LiveId" clId="{A984485A-DC8E-4119-96EE-29BC0448E0C6}" dt="2022-04-20T18:47:07.918" v="348" actId="478"/>
          <ac:picMkLst>
            <pc:docMk/>
            <pc:sldMk cId="1680065455" sldId="295"/>
            <ac:picMk id="4" creationId="{A35E7028-2D14-4AFD-922C-97919DEE92B2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5B6C0E-F217-4443-AB5B-7DC63D45A44E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C491C4E-76E4-44EE-8C21-493DFE6111C6}">
      <dgm:prSet phldrT="[Texte]" custT="1"/>
      <dgm:spPr/>
      <dgm:t>
        <a:bodyPr/>
        <a:lstStyle/>
        <a:p>
          <a:r>
            <a:rPr lang="fr-FR" sz="2000" dirty="0" smtClean="0"/>
            <a:t>Cours TED 6210  </a:t>
          </a:r>
          <a:endParaRPr lang="fr-FR" sz="2000" dirty="0"/>
        </a:p>
      </dgm:t>
    </dgm:pt>
    <dgm:pt modelId="{755F38B2-D506-46F1-A1F9-AC1E6EA6A12D}" type="parTrans" cxnId="{C7050F3D-31DD-429F-B451-B3A80683F7D5}">
      <dgm:prSet/>
      <dgm:spPr/>
      <dgm:t>
        <a:bodyPr/>
        <a:lstStyle/>
        <a:p>
          <a:endParaRPr lang="fr-FR"/>
        </a:p>
      </dgm:t>
    </dgm:pt>
    <dgm:pt modelId="{F5F72449-F523-4768-AD81-64D6574FB263}" type="sibTrans" cxnId="{C7050F3D-31DD-429F-B451-B3A80683F7D5}">
      <dgm:prSet/>
      <dgm:spPr/>
      <dgm:t>
        <a:bodyPr/>
        <a:lstStyle/>
        <a:p>
          <a:endParaRPr lang="fr-FR"/>
        </a:p>
      </dgm:t>
    </dgm:pt>
    <dgm:pt modelId="{9A38F31D-E153-4630-B44D-EE275ED89274}">
      <dgm:prSet phldrT="[Texte]"/>
      <dgm:spPr/>
      <dgm:t>
        <a:bodyPr/>
        <a:lstStyle/>
        <a:p>
          <a:r>
            <a:rPr lang="fr-FR" dirty="0" smtClean="0"/>
            <a:t>Introduction</a:t>
          </a:r>
          <a:endParaRPr lang="fr-FR" dirty="0"/>
        </a:p>
      </dgm:t>
    </dgm:pt>
    <dgm:pt modelId="{DFD0BF1A-400A-42DC-9A1E-4A429437CF2D}" type="parTrans" cxnId="{9B7609C3-6E06-44D8-9190-9BFD4CC1C63E}">
      <dgm:prSet/>
      <dgm:spPr/>
      <dgm:t>
        <a:bodyPr/>
        <a:lstStyle/>
        <a:p>
          <a:endParaRPr lang="fr-FR"/>
        </a:p>
      </dgm:t>
    </dgm:pt>
    <dgm:pt modelId="{64D0B52C-09D8-47E7-A918-790B1F8D5235}" type="sibTrans" cxnId="{9B7609C3-6E06-44D8-9190-9BFD4CC1C63E}">
      <dgm:prSet/>
      <dgm:spPr/>
      <dgm:t>
        <a:bodyPr/>
        <a:lstStyle/>
        <a:p>
          <a:endParaRPr lang="fr-FR"/>
        </a:p>
      </dgm:t>
    </dgm:pt>
    <dgm:pt modelId="{BCBFBF35-E9BA-4957-8A24-05DF70B0E31E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 smtClean="0"/>
            <a:t>Pratique 1</a:t>
          </a:r>
          <a:endParaRPr lang="fr-FR" dirty="0"/>
        </a:p>
      </dgm:t>
    </dgm:pt>
    <dgm:pt modelId="{461A2C11-4616-4912-B5AF-13CBD04DD84C}" type="parTrans" cxnId="{87BC5A86-B6A2-49FA-BC99-D93DA6B1AB02}">
      <dgm:prSet/>
      <dgm:spPr/>
      <dgm:t>
        <a:bodyPr/>
        <a:lstStyle/>
        <a:p>
          <a:endParaRPr lang="fr-FR"/>
        </a:p>
      </dgm:t>
    </dgm:pt>
    <dgm:pt modelId="{FC21C79B-EAC2-464D-AC67-C4C00D67C66A}" type="sibTrans" cxnId="{87BC5A86-B6A2-49FA-BC99-D93DA6B1AB02}">
      <dgm:prSet/>
      <dgm:spPr/>
      <dgm:t>
        <a:bodyPr/>
        <a:lstStyle/>
        <a:p>
          <a:endParaRPr lang="fr-FR"/>
        </a:p>
      </dgm:t>
    </dgm:pt>
    <dgm:pt modelId="{6DDEA1E2-4856-440A-95B2-FAA2E58F0D39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 smtClean="0"/>
            <a:t>Analyse du cas résolu A</a:t>
          </a:r>
          <a:endParaRPr lang="fr-FR" dirty="0"/>
        </a:p>
      </dgm:t>
    </dgm:pt>
    <dgm:pt modelId="{606220ED-80CB-4FF5-9FFD-A300A70DF971}" type="parTrans" cxnId="{98F1E3A2-BB18-478E-8D27-EAD82FED6379}">
      <dgm:prSet/>
      <dgm:spPr/>
      <dgm:t>
        <a:bodyPr/>
        <a:lstStyle/>
        <a:p>
          <a:endParaRPr lang="fr-FR"/>
        </a:p>
      </dgm:t>
    </dgm:pt>
    <dgm:pt modelId="{6CC96C9C-72E3-408A-B2D0-FF30B1947C01}" type="sibTrans" cxnId="{98F1E3A2-BB18-478E-8D27-EAD82FED6379}">
      <dgm:prSet/>
      <dgm:spPr/>
      <dgm:t>
        <a:bodyPr/>
        <a:lstStyle/>
        <a:p>
          <a:endParaRPr lang="fr-FR"/>
        </a:p>
      </dgm:t>
    </dgm:pt>
    <dgm:pt modelId="{0E0ED407-3ECC-4C43-9367-BD1212CEA7F9}">
      <dgm:prSet/>
      <dgm:spPr>
        <a:solidFill>
          <a:srgbClr val="F1F1F2"/>
        </a:solidFill>
        <a:ln>
          <a:solidFill>
            <a:srgbClr val="002060"/>
          </a:solidFill>
        </a:ln>
      </dgm:spPr>
      <dgm:t>
        <a:bodyPr/>
        <a:lstStyle/>
        <a:p>
          <a:r>
            <a:rPr lang="fr-FR" dirty="0" smtClean="0">
              <a:solidFill>
                <a:srgbClr val="0070C0"/>
              </a:solidFill>
            </a:rPr>
            <a:t>Théorie 1</a:t>
          </a:r>
          <a:endParaRPr lang="fr-FR" dirty="0">
            <a:solidFill>
              <a:srgbClr val="0070C0"/>
            </a:solidFill>
          </a:endParaRPr>
        </a:p>
      </dgm:t>
    </dgm:pt>
    <dgm:pt modelId="{E0ABA68A-A6E3-4F4A-8D4D-BD956E0E30A7}" type="parTrans" cxnId="{950F6B81-C0D8-4ED8-82C1-7660717F727E}">
      <dgm:prSet/>
      <dgm:spPr/>
      <dgm:t>
        <a:bodyPr/>
        <a:lstStyle/>
        <a:p>
          <a:endParaRPr lang="fr-FR"/>
        </a:p>
      </dgm:t>
    </dgm:pt>
    <dgm:pt modelId="{51B342F7-4123-44A1-BAF4-88BA3B270BA0}" type="sibTrans" cxnId="{950F6B81-C0D8-4ED8-82C1-7660717F727E}">
      <dgm:prSet/>
      <dgm:spPr/>
      <dgm:t>
        <a:bodyPr/>
        <a:lstStyle/>
        <a:p>
          <a:endParaRPr lang="fr-FR"/>
        </a:p>
      </dgm:t>
    </dgm:pt>
    <dgm:pt modelId="{AC76B116-38F2-4C0A-A10E-14E1844B443E}">
      <dgm:prSet/>
      <dgm:spPr>
        <a:solidFill>
          <a:srgbClr val="F1F1F2"/>
        </a:solidFill>
        <a:ln>
          <a:solidFill>
            <a:srgbClr val="002060"/>
          </a:solidFill>
        </a:ln>
      </dgm:spPr>
      <dgm:t>
        <a:bodyPr/>
        <a:lstStyle/>
        <a:p>
          <a:r>
            <a:rPr lang="fr-FR" dirty="0" smtClean="0">
              <a:solidFill>
                <a:srgbClr val="0070C0"/>
              </a:solidFill>
            </a:rPr>
            <a:t>Cas résolu A</a:t>
          </a:r>
          <a:endParaRPr lang="fr-FR" dirty="0">
            <a:solidFill>
              <a:srgbClr val="0070C0"/>
            </a:solidFill>
          </a:endParaRPr>
        </a:p>
      </dgm:t>
    </dgm:pt>
    <dgm:pt modelId="{3610394F-66AC-424B-A2C5-D3FD1035F5E3}" type="parTrans" cxnId="{47C7DB95-E062-4459-9705-AFBE80A9036B}">
      <dgm:prSet/>
      <dgm:spPr/>
      <dgm:t>
        <a:bodyPr/>
        <a:lstStyle/>
        <a:p>
          <a:endParaRPr lang="fr-FR"/>
        </a:p>
      </dgm:t>
    </dgm:pt>
    <dgm:pt modelId="{546AAE47-8973-4472-85AF-6048F32FEF90}" type="sibTrans" cxnId="{47C7DB95-E062-4459-9705-AFBE80A9036B}">
      <dgm:prSet/>
      <dgm:spPr/>
      <dgm:t>
        <a:bodyPr/>
        <a:lstStyle/>
        <a:p>
          <a:endParaRPr lang="fr-FR"/>
        </a:p>
      </dgm:t>
    </dgm:pt>
    <dgm:pt modelId="{F677DDEC-8738-4F18-965A-4F46392D5348}">
      <dgm:prSet/>
      <dgm:spPr>
        <a:solidFill>
          <a:srgbClr val="FF0000"/>
        </a:solidFill>
      </dgm:spPr>
      <dgm:t>
        <a:bodyPr/>
        <a:lstStyle/>
        <a:p>
          <a:r>
            <a:rPr lang="fr-FR" dirty="0" smtClean="0"/>
            <a:t>Analyse du cas résolu B</a:t>
          </a:r>
          <a:endParaRPr lang="fr-FR" dirty="0"/>
        </a:p>
      </dgm:t>
    </dgm:pt>
    <dgm:pt modelId="{49C1B721-2775-46C3-A2C8-6A9198831569}" type="parTrans" cxnId="{4A5AFB46-0714-49D9-A2D9-5AEB65A53A18}">
      <dgm:prSet/>
      <dgm:spPr/>
      <dgm:t>
        <a:bodyPr/>
        <a:lstStyle/>
        <a:p>
          <a:endParaRPr lang="fr-FR"/>
        </a:p>
      </dgm:t>
    </dgm:pt>
    <dgm:pt modelId="{E014B739-5933-4DDF-A785-07BED361AD78}" type="sibTrans" cxnId="{4A5AFB46-0714-49D9-A2D9-5AEB65A53A18}">
      <dgm:prSet/>
      <dgm:spPr/>
      <dgm:t>
        <a:bodyPr/>
        <a:lstStyle/>
        <a:p>
          <a:endParaRPr lang="fr-FR"/>
        </a:p>
      </dgm:t>
    </dgm:pt>
    <dgm:pt modelId="{B41E8F2D-987B-4C22-9316-23BC41412AC6}">
      <dgm:prSet/>
      <dgm:spPr/>
      <dgm:t>
        <a:bodyPr/>
        <a:lstStyle/>
        <a:p>
          <a:r>
            <a:rPr lang="fr-FR" dirty="0" smtClean="0"/>
            <a:t>Élaboration</a:t>
          </a:r>
          <a:endParaRPr lang="fr-FR" dirty="0"/>
        </a:p>
      </dgm:t>
    </dgm:pt>
    <dgm:pt modelId="{5A5A1E78-04DF-45AE-BD89-0220E6429D02}" type="parTrans" cxnId="{86FF6001-4BD6-4A47-BAD2-28F6967B8F9B}">
      <dgm:prSet/>
      <dgm:spPr/>
      <dgm:t>
        <a:bodyPr/>
        <a:lstStyle/>
        <a:p>
          <a:endParaRPr lang="fr-FR"/>
        </a:p>
      </dgm:t>
    </dgm:pt>
    <dgm:pt modelId="{D6196750-62CC-4CC0-BD88-2F2CF3BD0F12}" type="sibTrans" cxnId="{86FF6001-4BD6-4A47-BAD2-28F6967B8F9B}">
      <dgm:prSet/>
      <dgm:spPr/>
      <dgm:t>
        <a:bodyPr/>
        <a:lstStyle/>
        <a:p>
          <a:endParaRPr lang="fr-FR"/>
        </a:p>
      </dgm:t>
    </dgm:pt>
    <dgm:pt modelId="{28D1962B-9DEB-4380-8F8B-A3FD0E54FCCA}">
      <dgm:prSet/>
      <dgm:spPr>
        <a:solidFill>
          <a:srgbClr val="FF0000"/>
        </a:solidFill>
      </dgm:spPr>
      <dgm:t>
        <a:bodyPr/>
        <a:lstStyle/>
        <a:p>
          <a:r>
            <a:rPr lang="fr-FR" dirty="0" smtClean="0"/>
            <a:t>Pratique 2</a:t>
          </a:r>
          <a:endParaRPr lang="fr-FR" dirty="0"/>
        </a:p>
      </dgm:t>
    </dgm:pt>
    <dgm:pt modelId="{599AC638-3121-47BC-AE15-C2A199B28CC3}" type="parTrans" cxnId="{4E550BFA-86EF-4B52-B0DF-BD25F8DC4151}">
      <dgm:prSet/>
      <dgm:spPr/>
      <dgm:t>
        <a:bodyPr/>
        <a:lstStyle/>
        <a:p>
          <a:endParaRPr lang="fr-FR"/>
        </a:p>
      </dgm:t>
    </dgm:pt>
    <dgm:pt modelId="{CD595529-41BC-470C-BBB0-97DB71B993A4}" type="sibTrans" cxnId="{4E550BFA-86EF-4B52-B0DF-BD25F8DC4151}">
      <dgm:prSet/>
      <dgm:spPr/>
      <dgm:t>
        <a:bodyPr/>
        <a:lstStyle/>
        <a:p>
          <a:endParaRPr lang="fr-FR"/>
        </a:p>
      </dgm:t>
    </dgm:pt>
    <dgm:pt modelId="{0BC3C74A-AD55-47F9-9385-ED6F79BEC749}">
      <dgm:prSet/>
      <dgm:spPr/>
      <dgm:t>
        <a:bodyPr/>
        <a:lstStyle/>
        <a:p>
          <a:r>
            <a:rPr lang="fr-FR" dirty="0" smtClean="0"/>
            <a:t>Retour</a:t>
          </a:r>
          <a:endParaRPr lang="fr-FR" dirty="0"/>
        </a:p>
      </dgm:t>
    </dgm:pt>
    <dgm:pt modelId="{DEE7AA99-EE4D-4BEC-8553-BBCAB0F60D67}" type="parTrans" cxnId="{966C50A9-5E8C-4C30-B38F-2D29E2391369}">
      <dgm:prSet/>
      <dgm:spPr/>
      <dgm:t>
        <a:bodyPr/>
        <a:lstStyle/>
        <a:p>
          <a:endParaRPr lang="fr-FR"/>
        </a:p>
      </dgm:t>
    </dgm:pt>
    <dgm:pt modelId="{7750A675-75AC-4336-BE34-F168458E321D}" type="sibTrans" cxnId="{966C50A9-5E8C-4C30-B38F-2D29E2391369}">
      <dgm:prSet/>
      <dgm:spPr/>
      <dgm:t>
        <a:bodyPr/>
        <a:lstStyle/>
        <a:p>
          <a:endParaRPr lang="fr-FR"/>
        </a:p>
      </dgm:t>
    </dgm:pt>
    <dgm:pt modelId="{6FA559F7-EB2D-4543-AE7B-66CFEB13A8A3}">
      <dgm:prSet/>
      <dgm:spPr>
        <a:solidFill>
          <a:srgbClr val="FF0000"/>
        </a:solidFill>
      </dgm:spPr>
      <dgm:t>
        <a:bodyPr/>
        <a:lstStyle/>
        <a:p>
          <a:r>
            <a:rPr lang="fr-FR" dirty="0" smtClean="0"/>
            <a:t>Analyse du cas résolu C</a:t>
          </a:r>
          <a:endParaRPr lang="fr-FR" dirty="0"/>
        </a:p>
      </dgm:t>
    </dgm:pt>
    <dgm:pt modelId="{AC881D62-9D78-4559-B1FD-291366BC32CC}" type="parTrans" cxnId="{B3A33B20-6783-4158-A619-920365199ACA}">
      <dgm:prSet/>
      <dgm:spPr/>
      <dgm:t>
        <a:bodyPr/>
        <a:lstStyle/>
        <a:p>
          <a:endParaRPr lang="fr-FR"/>
        </a:p>
      </dgm:t>
    </dgm:pt>
    <dgm:pt modelId="{01E37D4D-D05C-4175-8E70-8744FE3B7EF2}" type="sibTrans" cxnId="{B3A33B20-6783-4158-A619-920365199ACA}">
      <dgm:prSet/>
      <dgm:spPr/>
      <dgm:t>
        <a:bodyPr/>
        <a:lstStyle/>
        <a:p>
          <a:endParaRPr lang="fr-FR"/>
        </a:p>
      </dgm:t>
    </dgm:pt>
    <dgm:pt modelId="{6C6C7E8F-56A7-4EC1-B482-35D1BDD794CD}">
      <dgm:prSet/>
      <dgm:spPr>
        <a:solidFill>
          <a:srgbClr val="F1F1F2"/>
        </a:solidFill>
        <a:ln>
          <a:solidFill>
            <a:srgbClr val="002060"/>
          </a:solidFill>
        </a:ln>
      </dgm:spPr>
      <dgm:t>
        <a:bodyPr/>
        <a:lstStyle/>
        <a:p>
          <a:r>
            <a:rPr lang="fr-FR" dirty="0" smtClean="0">
              <a:solidFill>
                <a:srgbClr val="0070C0"/>
              </a:solidFill>
            </a:rPr>
            <a:t>Théorie 1</a:t>
          </a:r>
          <a:endParaRPr lang="fr-FR" dirty="0">
            <a:solidFill>
              <a:srgbClr val="0070C0"/>
            </a:solidFill>
          </a:endParaRPr>
        </a:p>
      </dgm:t>
    </dgm:pt>
    <dgm:pt modelId="{AB907F99-DFAE-4DA5-85DB-CFA67471593F}" type="parTrans" cxnId="{256E6B1D-BD68-471F-B11C-CE056E53249D}">
      <dgm:prSet/>
      <dgm:spPr/>
      <dgm:t>
        <a:bodyPr/>
        <a:lstStyle/>
        <a:p>
          <a:endParaRPr lang="fr-FR"/>
        </a:p>
      </dgm:t>
    </dgm:pt>
    <dgm:pt modelId="{CF32EEF0-99CC-4B7D-B80A-FA186FA431D5}" type="sibTrans" cxnId="{256E6B1D-BD68-471F-B11C-CE056E53249D}">
      <dgm:prSet/>
      <dgm:spPr/>
      <dgm:t>
        <a:bodyPr/>
        <a:lstStyle/>
        <a:p>
          <a:endParaRPr lang="fr-FR"/>
        </a:p>
      </dgm:t>
    </dgm:pt>
    <dgm:pt modelId="{9897B9D8-2687-424A-9311-BA98AD48EF13}">
      <dgm:prSet/>
      <dgm:spPr>
        <a:solidFill>
          <a:srgbClr val="F1F1F2"/>
        </a:solidFill>
        <a:ln>
          <a:solidFill>
            <a:srgbClr val="002060"/>
          </a:solidFill>
        </a:ln>
      </dgm:spPr>
      <dgm:t>
        <a:bodyPr/>
        <a:lstStyle/>
        <a:p>
          <a:r>
            <a:rPr lang="fr-FR" dirty="0" smtClean="0">
              <a:solidFill>
                <a:srgbClr val="0070C0"/>
              </a:solidFill>
            </a:rPr>
            <a:t>Cas résolu B</a:t>
          </a:r>
          <a:endParaRPr lang="fr-FR" dirty="0">
            <a:solidFill>
              <a:srgbClr val="0070C0"/>
            </a:solidFill>
          </a:endParaRPr>
        </a:p>
      </dgm:t>
    </dgm:pt>
    <dgm:pt modelId="{AB6EB5EE-D247-40E5-A167-FC89BAD4E973}" type="parTrans" cxnId="{756A5E94-0F33-4F3C-9063-CB0CEC6F3260}">
      <dgm:prSet/>
      <dgm:spPr/>
      <dgm:t>
        <a:bodyPr/>
        <a:lstStyle/>
        <a:p>
          <a:endParaRPr lang="fr-FR"/>
        </a:p>
      </dgm:t>
    </dgm:pt>
    <dgm:pt modelId="{E1CCD89B-C831-4715-ADA4-D92BC7EF1A47}" type="sibTrans" cxnId="{756A5E94-0F33-4F3C-9063-CB0CEC6F3260}">
      <dgm:prSet/>
      <dgm:spPr/>
      <dgm:t>
        <a:bodyPr/>
        <a:lstStyle/>
        <a:p>
          <a:endParaRPr lang="fr-FR"/>
        </a:p>
      </dgm:t>
    </dgm:pt>
    <dgm:pt modelId="{34D881C7-8399-485E-AE6E-F02DAB2CE3EB}">
      <dgm:prSet/>
      <dgm:spPr>
        <a:solidFill>
          <a:srgbClr val="F1F1F2"/>
        </a:solidFill>
        <a:ln>
          <a:solidFill>
            <a:srgbClr val="002060"/>
          </a:solidFill>
        </a:ln>
      </dgm:spPr>
      <dgm:t>
        <a:bodyPr/>
        <a:lstStyle/>
        <a:p>
          <a:r>
            <a:rPr lang="fr-FR" dirty="0" smtClean="0">
              <a:solidFill>
                <a:srgbClr val="0070C0"/>
              </a:solidFill>
            </a:rPr>
            <a:t>Théorie 1</a:t>
          </a:r>
          <a:endParaRPr lang="fr-FR" dirty="0">
            <a:solidFill>
              <a:srgbClr val="0070C0"/>
            </a:solidFill>
          </a:endParaRPr>
        </a:p>
      </dgm:t>
    </dgm:pt>
    <dgm:pt modelId="{3FC50861-9AD4-4156-B5D4-D7B3282C7725}" type="parTrans" cxnId="{0021AB2C-3D4A-48BB-8C73-27D9A7D0F4B9}">
      <dgm:prSet/>
      <dgm:spPr/>
      <dgm:t>
        <a:bodyPr/>
        <a:lstStyle/>
        <a:p>
          <a:endParaRPr lang="fr-FR"/>
        </a:p>
      </dgm:t>
    </dgm:pt>
    <dgm:pt modelId="{AEAEB8CB-D954-4ADD-9152-D08238217CEB}" type="sibTrans" cxnId="{0021AB2C-3D4A-48BB-8C73-27D9A7D0F4B9}">
      <dgm:prSet/>
      <dgm:spPr/>
      <dgm:t>
        <a:bodyPr/>
        <a:lstStyle/>
        <a:p>
          <a:endParaRPr lang="fr-FR"/>
        </a:p>
      </dgm:t>
    </dgm:pt>
    <dgm:pt modelId="{42237AC8-FA6A-4828-9576-1A74CACA844C}">
      <dgm:prSet/>
      <dgm:spPr>
        <a:solidFill>
          <a:srgbClr val="F1F1F2"/>
        </a:solidFill>
        <a:ln>
          <a:solidFill>
            <a:srgbClr val="002060"/>
          </a:solidFill>
        </a:ln>
      </dgm:spPr>
      <dgm:t>
        <a:bodyPr/>
        <a:lstStyle/>
        <a:p>
          <a:r>
            <a:rPr lang="fr-FR" dirty="0" smtClean="0">
              <a:solidFill>
                <a:srgbClr val="0070C0"/>
              </a:solidFill>
            </a:rPr>
            <a:t>Cas résolu C</a:t>
          </a:r>
          <a:endParaRPr lang="fr-FR" dirty="0">
            <a:solidFill>
              <a:srgbClr val="0070C0"/>
            </a:solidFill>
          </a:endParaRPr>
        </a:p>
      </dgm:t>
    </dgm:pt>
    <dgm:pt modelId="{1761FF92-EB5F-44D9-82FF-EEAD36448F88}" type="parTrans" cxnId="{1011A504-EE1A-4D22-A478-1A594193218C}">
      <dgm:prSet/>
      <dgm:spPr/>
      <dgm:t>
        <a:bodyPr/>
        <a:lstStyle/>
        <a:p>
          <a:endParaRPr lang="fr-FR"/>
        </a:p>
      </dgm:t>
    </dgm:pt>
    <dgm:pt modelId="{6A7CD309-15A4-4213-9B12-3923D0636984}" type="sibTrans" cxnId="{1011A504-EE1A-4D22-A478-1A594193218C}">
      <dgm:prSet/>
      <dgm:spPr/>
      <dgm:t>
        <a:bodyPr/>
        <a:lstStyle/>
        <a:p>
          <a:endParaRPr lang="fr-FR"/>
        </a:p>
      </dgm:t>
    </dgm:pt>
    <dgm:pt modelId="{3F1A4D52-83E6-4599-936D-9BA62B31866A}">
      <dgm:prSet/>
      <dgm:spPr>
        <a:solidFill>
          <a:srgbClr val="FF0000"/>
        </a:solidFill>
      </dgm:spPr>
      <dgm:t>
        <a:bodyPr/>
        <a:lstStyle/>
        <a:p>
          <a:r>
            <a:rPr lang="fr-FR" dirty="0" smtClean="0"/>
            <a:t>Analyse du cas résolu B</a:t>
          </a:r>
          <a:endParaRPr lang="fr-FR" dirty="0"/>
        </a:p>
      </dgm:t>
    </dgm:pt>
    <dgm:pt modelId="{21547576-FCB4-4E6E-B908-1357AF78C2B0}" type="parTrans" cxnId="{9B5DBC19-4A16-48C8-9DE0-DF49BD1F330F}">
      <dgm:prSet/>
      <dgm:spPr/>
      <dgm:t>
        <a:bodyPr/>
        <a:lstStyle/>
        <a:p>
          <a:endParaRPr lang="fr-FR"/>
        </a:p>
      </dgm:t>
    </dgm:pt>
    <dgm:pt modelId="{91C86415-8238-46DA-8BD3-F1B04E6270BC}" type="sibTrans" cxnId="{9B5DBC19-4A16-48C8-9DE0-DF49BD1F330F}">
      <dgm:prSet/>
      <dgm:spPr/>
      <dgm:t>
        <a:bodyPr/>
        <a:lstStyle/>
        <a:p>
          <a:endParaRPr lang="fr-FR"/>
        </a:p>
      </dgm:t>
    </dgm:pt>
    <dgm:pt modelId="{0CE999E8-4BD0-4ECC-9508-30A616637A68}">
      <dgm:prSet/>
      <dgm:spPr>
        <a:solidFill>
          <a:srgbClr val="FF0000"/>
        </a:solidFill>
      </dgm:spPr>
      <dgm:t>
        <a:bodyPr/>
        <a:lstStyle/>
        <a:p>
          <a:r>
            <a:rPr lang="fr-FR" dirty="0" smtClean="0"/>
            <a:t>Analyse du cas résolu C</a:t>
          </a:r>
          <a:endParaRPr lang="fr-FR" dirty="0"/>
        </a:p>
      </dgm:t>
    </dgm:pt>
    <dgm:pt modelId="{B994BA77-2BA6-41DE-BC44-A438D25F404D}" type="parTrans" cxnId="{F91C1D4D-8198-4407-B063-3EF4CE9B61ED}">
      <dgm:prSet/>
      <dgm:spPr/>
      <dgm:t>
        <a:bodyPr/>
        <a:lstStyle/>
        <a:p>
          <a:endParaRPr lang="fr-FR"/>
        </a:p>
      </dgm:t>
    </dgm:pt>
    <dgm:pt modelId="{DC3DF398-0C3C-41DD-98E2-5CD0E046A581}" type="sibTrans" cxnId="{F91C1D4D-8198-4407-B063-3EF4CE9B61ED}">
      <dgm:prSet/>
      <dgm:spPr/>
      <dgm:t>
        <a:bodyPr/>
        <a:lstStyle/>
        <a:p>
          <a:endParaRPr lang="fr-FR"/>
        </a:p>
      </dgm:t>
    </dgm:pt>
    <dgm:pt modelId="{2021091D-33BC-4B4E-BCE3-DC52157EB282}">
      <dgm:prSet/>
      <dgm:spPr>
        <a:solidFill>
          <a:srgbClr val="F1F1F2"/>
        </a:solidFill>
        <a:ln>
          <a:solidFill>
            <a:srgbClr val="002060"/>
          </a:solidFill>
        </a:ln>
      </dgm:spPr>
      <dgm:t>
        <a:bodyPr/>
        <a:lstStyle/>
        <a:p>
          <a:r>
            <a:rPr lang="fr-FR" dirty="0" smtClean="0">
              <a:solidFill>
                <a:srgbClr val="0070C0"/>
              </a:solidFill>
            </a:rPr>
            <a:t>Théorie 2</a:t>
          </a:r>
          <a:endParaRPr lang="fr-FR" dirty="0">
            <a:solidFill>
              <a:srgbClr val="0070C0"/>
            </a:solidFill>
          </a:endParaRPr>
        </a:p>
      </dgm:t>
    </dgm:pt>
    <dgm:pt modelId="{5AAA0F09-EED7-4636-AB11-5157B60A9F4B}" type="parTrans" cxnId="{3F5D13F8-F4BD-4876-901D-DB34B3D2B2AB}">
      <dgm:prSet/>
      <dgm:spPr/>
      <dgm:t>
        <a:bodyPr/>
        <a:lstStyle/>
        <a:p>
          <a:endParaRPr lang="fr-FR"/>
        </a:p>
      </dgm:t>
    </dgm:pt>
    <dgm:pt modelId="{0A3D904A-F8C5-4983-9E55-00574F5D2FD0}" type="sibTrans" cxnId="{3F5D13F8-F4BD-4876-901D-DB34B3D2B2AB}">
      <dgm:prSet/>
      <dgm:spPr/>
      <dgm:t>
        <a:bodyPr/>
        <a:lstStyle/>
        <a:p>
          <a:endParaRPr lang="fr-FR"/>
        </a:p>
      </dgm:t>
    </dgm:pt>
    <dgm:pt modelId="{48599F9B-3DA2-45D5-9BFD-C80586C47A43}">
      <dgm:prSet/>
      <dgm:spPr>
        <a:solidFill>
          <a:srgbClr val="F1F1F2"/>
        </a:solidFill>
        <a:ln>
          <a:solidFill>
            <a:srgbClr val="002060"/>
          </a:solidFill>
        </a:ln>
      </dgm:spPr>
      <dgm:t>
        <a:bodyPr/>
        <a:lstStyle/>
        <a:p>
          <a:r>
            <a:rPr lang="fr-FR" dirty="0" smtClean="0">
              <a:solidFill>
                <a:srgbClr val="0070C0"/>
              </a:solidFill>
            </a:rPr>
            <a:t>Cas résolu B</a:t>
          </a:r>
          <a:endParaRPr lang="fr-FR" dirty="0">
            <a:solidFill>
              <a:srgbClr val="0070C0"/>
            </a:solidFill>
          </a:endParaRPr>
        </a:p>
      </dgm:t>
    </dgm:pt>
    <dgm:pt modelId="{CF5712A6-E7E4-444E-A018-A521CDF738FB}" type="parTrans" cxnId="{0703ECF3-FD13-4A4D-BDDD-D956C950BA57}">
      <dgm:prSet/>
      <dgm:spPr/>
      <dgm:t>
        <a:bodyPr/>
        <a:lstStyle/>
        <a:p>
          <a:endParaRPr lang="fr-FR"/>
        </a:p>
      </dgm:t>
    </dgm:pt>
    <dgm:pt modelId="{B495560D-8D64-47B9-ABD5-49008479056E}" type="sibTrans" cxnId="{0703ECF3-FD13-4A4D-BDDD-D956C950BA57}">
      <dgm:prSet/>
      <dgm:spPr/>
      <dgm:t>
        <a:bodyPr/>
        <a:lstStyle/>
        <a:p>
          <a:endParaRPr lang="fr-FR"/>
        </a:p>
      </dgm:t>
    </dgm:pt>
    <dgm:pt modelId="{EF876738-B051-4AB8-9458-F7F99BA77B3C}">
      <dgm:prSet/>
      <dgm:spPr>
        <a:solidFill>
          <a:srgbClr val="F1F1F2"/>
        </a:solidFill>
        <a:ln>
          <a:solidFill>
            <a:srgbClr val="002060"/>
          </a:solidFill>
        </a:ln>
      </dgm:spPr>
      <dgm:t>
        <a:bodyPr/>
        <a:lstStyle/>
        <a:p>
          <a:r>
            <a:rPr lang="fr-FR" dirty="0" smtClean="0">
              <a:solidFill>
                <a:srgbClr val="0070C0"/>
              </a:solidFill>
            </a:rPr>
            <a:t>Théorie 2</a:t>
          </a:r>
          <a:endParaRPr lang="fr-FR" dirty="0">
            <a:solidFill>
              <a:srgbClr val="0070C0"/>
            </a:solidFill>
          </a:endParaRPr>
        </a:p>
      </dgm:t>
    </dgm:pt>
    <dgm:pt modelId="{08F8F57E-4380-4E2C-AF1E-13C6EAF4F17E}" type="parTrans" cxnId="{83DF231A-D8FF-4109-A46E-AEA09306EFEC}">
      <dgm:prSet/>
      <dgm:spPr/>
      <dgm:t>
        <a:bodyPr/>
        <a:lstStyle/>
        <a:p>
          <a:endParaRPr lang="fr-FR"/>
        </a:p>
      </dgm:t>
    </dgm:pt>
    <dgm:pt modelId="{C3258052-B108-4249-9054-D3962E28F987}" type="sibTrans" cxnId="{83DF231A-D8FF-4109-A46E-AEA09306EFEC}">
      <dgm:prSet/>
      <dgm:spPr/>
      <dgm:t>
        <a:bodyPr/>
        <a:lstStyle/>
        <a:p>
          <a:endParaRPr lang="fr-FR"/>
        </a:p>
      </dgm:t>
    </dgm:pt>
    <dgm:pt modelId="{655ADCCA-507D-4D84-A306-4D971B8C1108}">
      <dgm:prSet/>
      <dgm:spPr>
        <a:solidFill>
          <a:srgbClr val="F1F1F2"/>
        </a:solidFill>
        <a:ln>
          <a:solidFill>
            <a:srgbClr val="002060"/>
          </a:solidFill>
        </a:ln>
      </dgm:spPr>
      <dgm:t>
        <a:bodyPr/>
        <a:lstStyle/>
        <a:p>
          <a:r>
            <a:rPr lang="fr-FR" dirty="0" smtClean="0">
              <a:solidFill>
                <a:srgbClr val="0070C0"/>
              </a:solidFill>
            </a:rPr>
            <a:t>Cas résolu C</a:t>
          </a:r>
          <a:endParaRPr lang="fr-FR" dirty="0">
            <a:solidFill>
              <a:srgbClr val="0070C0"/>
            </a:solidFill>
          </a:endParaRPr>
        </a:p>
      </dgm:t>
    </dgm:pt>
    <dgm:pt modelId="{77090964-137F-4A78-8A8E-CB80F1D3E744}" type="parTrans" cxnId="{71B9AAD5-CB40-49BC-BA14-2D01AAE667AB}">
      <dgm:prSet/>
      <dgm:spPr/>
      <dgm:t>
        <a:bodyPr/>
        <a:lstStyle/>
        <a:p>
          <a:endParaRPr lang="fr-FR"/>
        </a:p>
      </dgm:t>
    </dgm:pt>
    <dgm:pt modelId="{0F247A74-1914-4AF6-B247-F2D64E59801D}" type="sibTrans" cxnId="{71B9AAD5-CB40-49BC-BA14-2D01AAE667AB}">
      <dgm:prSet/>
      <dgm:spPr/>
      <dgm:t>
        <a:bodyPr/>
        <a:lstStyle/>
        <a:p>
          <a:endParaRPr lang="fr-FR"/>
        </a:p>
      </dgm:t>
    </dgm:pt>
    <dgm:pt modelId="{1D0EA743-BB73-40AF-B12C-699257A8FE71}" type="pres">
      <dgm:prSet presAssocID="{C45B6C0E-F217-4443-AB5B-7DC63D45A44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6CB01929-DB91-4549-9F92-0091BAFF653C}" type="pres">
      <dgm:prSet presAssocID="{2C491C4E-76E4-44EE-8C21-493DFE6111C6}" presName="root1" presStyleCnt="0"/>
      <dgm:spPr/>
    </dgm:pt>
    <dgm:pt modelId="{ED7EEE3D-CF6B-4CF8-B58A-AB8AB536655C}" type="pres">
      <dgm:prSet presAssocID="{2C491C4E-76E4-44EE-8C21-493DFE6111C6}" presName="LevelOneTextNode" presStyleLbl="node0" presStyleIdx="0" presStyleCnt="1" custScaleX="294364" custScaleY="320748" custLinFactNeighborX="4618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B1F52C7-3A3E-4170-AC0D-1E9DE8C0A0A8}" type="pres">
      <dgm:prSet presAssocID="{2C491C4E-76E4-44EE-8C21-493DFE6111C6}" presName="level2hierChild" presStyleCnt="0"/>
      <dgm:spPr/>
    </dgm:pt>
    <dgm:pt modelId="{0F423BC2-91D0-4EAD-975A-9327E8C07AA0}" type="pres">
      <dgm:prSet presAssocID="{DFD0BF1A-400A-42DC-9A1E-4A429437CF2D}" presName="conn2-1" presStyleLbl="parChTrans1D2" presStyleIdx="0" presStyleCnt="5"/>
      <dgm:spPr/>
      <dgm:t>
        <a:bodyPr/>
        <a:lstStyle/>
        <a:p>
          <a:endParaRPr lang="fr-FR"/>
        </a:p>
      </dgm:t>
    </dgm:pt>
    <dgm:pt modelId="{3CA5D56D-548D-4B74-A3BA-E6C3C82013F3}" type="pres">
      <dgm:prSet presAssocID="{DFD0BF1A-400A-42DC-9A1E-4A429437CF2D}" presName="connTx" presStyleLbl="parChTrans1D2" presStyleIdx="0" presStyleCnt="5"/>
      <dgm:spPr/>
      <dgm:t>
        <a:bodyPr/>
        <a:lstStyle/>
        <a:p>
          <a:endParaRPr lang="fr-FR"/>
        </a:p>
      </dgm:t>
    </dgm:pt>
    <dgm:pt modelId="{BF539632-8F0C-4E16-BF2D-4D0BE0A98127}" type="pres">
      <dgm:prSet presAssocID="{9A38F31D-E153-4630-B44D-EE275ED89274}" presName="root2" presStyleCnt="0"/>
      <dgm:spPr/>
    </dgm:pt>
    <dgm:pt modelId="{560C88F4-F1FF-4750-8092-7ABF456FC0B1}" type="pres">
      <dgm:prSet presAssocID="{9A38F31D-E153-4630-B44D-EE275ED89274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1066380-0265-48E1-91CC-C87F6390B6E6}" type="pres">
      <dgm:prSet presAssocID="{9A38F31D-E153-4630-B44D-EE275ED89274}" presName="level3hierChild" presStyleCnt="0"/>
      <dgm:spPr/>
    </dgm:pt>
    <dgm:pt modelId="{7A9F7A8F-E9E1-468D-98C5-E085F24378BF}" type="pres">
      <dgm:prSet presAssocID="{461A2C11-4616-4912-B5AF-13CBD04DD84C}" presName="conn2-1" presStyleLbl="parChTrans1D2" presStyleIdx="1" presStyleCnt="5"/>
      <dgm:spPr/>
      <dgm:t>
        <a:bodyPr/>
        <a:lstStyle/>
        <a:p>
          <a:endParaRPr lang="fr-FR"/>
        </a:p>
      </dgm:t>
    </dgm:pt>
    <dgm:pt modelId="{741A2773-4E5E-462A-A028-6038E562F292}" type="pres">
      <dgm:prSet presAssocID="{461A2C11-4616-4912-B5AF-13CBD04DD84C}" presName="connTx" presStyleLbl="parChTrans1D2" presStyleIdx="1" presStyleCnt="5"/>
      <dgm:spPr/>
      <dgm:t>
        <a:bodyPr/>
        <a:lstStyle/>
        <a:p>
          <a:endParaRPr lang="fr-FR"/>
        </a:p>
      </dgm:t>
    </dgm:pt>
    <dgm:pt modelId="{D8976C5C-7C32-463F-BC17-BE61641297A3}" type="pres">
      <dgm:prSet presAssocID="{BCBFBF35-E9BA-4957-8A24-05DF70B0E31E}" presName="root2" presStyleCnt="0"/>
      <dgm:spPr/>
    </dgm:pt>
    <dgm:pt modelId="{799BD5BA-35AD-4A07-8BA5-ECBDE3A8AF15}" type="pres">
      <dgm:prSet presAssocID="{BCBFBF35-E9BA-4957-8A24-05DF70B0E31E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15566DD-B437-4F9C-A28E-511A8DD44683}" type="pres">
      <dgm:prSet presAssocID="{BCBFBF35-E9BA-4957-8A24-05DF70B0E31E}" presName="level3hierChild" presStyleCnt="0"/>
      <dgm:spPr/>
    </dgm:pt>
    <dgm:pt modelId="{F41BA1D5-4B1C-4F79-BE2D-05BE8A8D3799}" type="pres">
      <dgm:prSet presAssocID="{606220ED-80CB-4FF5-9FFD-A300A70DF971}" presName="conn2-1" presStyleLbl="parChTrans1D3" presStyleIdx="0" presStyleCnt="5"/>
      <dgm:spPr/>
      <dgm:t>
        <a:bodyPr/>
        <a:lstStyle/>
        <a:p>
          <a:endParaRPr lang="fr-FR"/>
        </a:p>
      </dgm:t>
    </dgm:pt>
    <dgm:pt modelId="{15DA8AD6-04EE-4EC9-85AF-C11FBB44D478}" type="pres">
      <dgm:prSet presAssocID="{606220ED-80CB-4FF5-9FFD-A300A70DF971}" presName="connTx" presStyleLbl="parChTrans1D3" presStyleIdx="0" presStyleCnt="5"/>
      <dgm:spPr/>
      <dgm:t>
        <a:bodyPr/>
        <a:lstStyle/>
        <a:p>
          <a:endParaRPr lang="fr-FR"/>
        </a:p>
      </dgm:t>
    </dgm:pt>
    <dgm:pt modelId="{E218843E-BD0B-42EF-8BC1-D6CB7214E06D}" type="pres">
      <dgm:prSet presAssocID="{6DDEA1E2-4856-440A-95B2-FAA2E58F0D39}" presName="root2" presStyleCnt="0"/>
      <dgm:spPr/>
    </dgm:pt>
    <dgm:pt modelId="{DB944976-E1E2-48E4-B4BC-C05AFCF380AC}" type="pres">
      <dgm:prSet presAssocID="{6DDEA1E2-4856-440A-95B2-FAA2E58F0D39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3A9A42F-5455-4E77-A324-65614DD8A661}" type="pres">
      <dgm:prSet presAssocID="{6DDEA1E2-4856-440A-95B2-FAA2E58F0D39}" presName="level3hierChild" presStyleCnt="0"/>
      <dgm:spPr/>
    </dgm:pt>
    <dgm:pt modelId="{A181271B-CA70-4672-B420-735316AF54D0}" type="pres">
      <dgm:prSet presAssocID="{E0ABA68A-A6E3-4F4A-8D4D-BD956E0E30A7}" presName="conn2-1" presStyleLbl="parChTrans1D4" presStyleIdx="0" presStyleCnt="10"/>
      <dgm:spPr/>
      <dgm:t>
        <a:bodyPr/>
        <a:lstStyle/>
        <a:p>
          <a:endParaRPr lang="fr-FR"/>
        </a:p>
      </dgm:t>
    </dgm:pt>
    <dgm:pt modelId="{10F02309-0D61-429A-891D-8E635F782591}" type="pres">
      <dgm:prSet presAssocID="{E0ABA68A-A6E3-4F4A-8D4D-BD956E0E30A7}" presName="connTx" presStyleLbl="parChTrans1D4" presStyleIdx="0" presStyleCnt="10"/>
      <dgm:spPr/>
      <dgm:t>
        <a:bodyPr/>
        <a:lstStyle/>
        <a:p>
          <a:endParaRPr lang="fr-FR"/>
        </a:p>
      </dgm:t>
    </dgm:pt>
    <dgm:pt modelId="{D5222A24-D4EF-4EDB-96A5-2C2935C6E72D}" type="pres">
      <dgm:prSet presAssocID="{0E0ED407-3ECC-4C43-9367-BD1212CEA7F9}" presName="root2" presStyleCnt="0"/>
      <dgm:spPr/>
    </dgm:pt>
    <dgm:pt modelId="{2913E469-CF10-4B55-9879-DFDBF9E549BF}" type="pres">
      <dgm:prSet presAssocID="{0E0ED407-3ECC-4C43-9367-BD1212CEA7F9}" presName="LevelTwoTextNode" presStyleLbl="node4" presStyleIdx="0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E8749BC-4E4B-406F-A255-ADA057EC9BDB}" type="pres">
      <dgm:prSet presAssocID="{0E0ED407-3ECC-4C43-9367-BD1212CEA7F9}" presName="level3hierChild" presStyleCnt="0"/>
      <dgm:spPr/>
    </dgm:pt>
    <dgm:pt modelId="{AD75A1C9-8F2D-4677-AD9E-ADAC53F375C3}" type="pres">
      <dgm:prSet presAssocID="{3610394F-66AC-424B-A2C5-D3FD1035F5E3}" presName="conn2-1" presStyleLbl="parChTrans1D4" presStyleIdx="1" presStyleCnt="10"/>
      <dgm:spPr/>
      <dgm:t>
        <a:bodyPr/>
        <a:lstStyle/>
        <a:p>
          <a:endParaRPr lang="fr-FR"/>
        </a:p>
      </dgm:t>
    </dgm:pt>
    <dgm:pt modelId="{87F6FCAC-AA82-45EC-931F-9551A460B94B}" type="pres">
      <dgm:prSet presAssocID="{3610394F-66AC-424B-A2C5-D3FD1035F5E3}" presName="connTx" presStyleLbl="parChTrans1D4" presStyleIdx="1" presStyleCnt="10"/>
      <dgm:spPr/>
      <dgm:t>
        <a:bodyPr/>
        <a:lstStyle/>
        <a:p>
          <a:endParaRPr lang="fr-FR"/>
        </a:p>
      </dgm:t>
    </dgm:pt>
    <dgm:pt modelId="{E9AF14A8-52BF-42AE-9D32-B36045B25C21}" type="pres">
      <dgm:prSet presAssocID="{AC76B116-38F2-4C0A-A10E-14E1844B443E}" presName="root2" presStyleCnt="0"/>
      <dgm:spPr/>
    </dgm:pt>
    <dgm:pt modelId="{08B6A9D6-E825-49E8-AA71-D989D35E02C0}" type="pres">
      <dgm:prSet presAssocID="{AC76B116-38F2-4C0A-A10E-14E1844B443E}" presName="LevelTwoTextNode" presStyleLbl="node4" presStyleIdx="1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D9C5598-50E5-49BB-879A-C665200F1901}" type="pres">
      <dgm:prSet presAssocID="{AC76B116-38F2-4C0A-A10E-14E1844B443E}" presName="level3hierChild" presStyleCnt="0"/>
      <dgm:spPr/>
    </dgm:pt>
    <dgm:pt modelId="{E8B2BF54-33EB-44F7-B4FB-4A0E42C94082}" type="pres">
      <dgm:prSet presAssocID="{49C1B721-2775-46C3-A2C8-6A9198831569}" presName="conn2-1" presStyleLbl="parChTrans1D3" presStyleIdx="1" presStyleCnt="5"/>
      <dgm:spPr/>
      <dgm:t>
        <a:bodyPr/>
        <a:lstStyle/>
        <a:p>
          <a:endParaRPr lang="fr-FR"/>
        </a:p>
      </dgm:t>
    </dgm:pt>
    <dgm:pt modelId="{AB5CD79C-BDB6-473A-922E-DF9D40F05772}" type="pres">
      <dgm:prSet presAssocID="{49C1B721-2775-46C3-A2C8-6A9198831569}" presName="connTx" presStyleLbl="parChTrans1D3" presStyleIdx="1" presStyleCnt="5"/>
      <dgm:spPr/>
      <dgm:t>
        <a:bodyPr/>
        <a:lstStyle/>
        <a:p>
          <a:endParaRPr lang="fr-FR"/>
        </a:p>
      </dgm:t>
    </dgm:pt>
    <dgm:pt modelId="{B7D19184-90B9-4475-A964-C56B02426FD8}" type="pres">
      <dgm:prSet presAssocID="{F677DDEC-8738-4F18-965A-4F46392D5348}" presName="root2" presStyleCnt="0"/>
      <dgm:spPr/>
    </dgm:pt>
    <dgm:pt modelId="{0D1D4EBC-1352-48A8-B776-F84E95326723}" type="pres">
      <dgm:prSet presAssocID="{F677DDEC-8738-4F18-965A-4F46392D5348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6ACAB37-AE8B-4021-A73E-C4929E31FC16}" type="pres">
      <dgm:prSet presAssocID="{F677DDEC-8738-4F18-965A-4F46392D5348}" presName="level3hierChild" presStyleCnt="0"/>
      <dgm:spPr/>
    </dgm:pt>
    <dgm:pt modelId="{F7ECE0A6-5175-4D3B-8457-7B14F395F1D4}" type="pres">
      <dgm:prSet presAssocID="{AB907F99-DFAE-4DA5-85DB-CFA67471593F}" presName="conn2-1" presStyleLbl="parChTrans1D4" presStyleIdx="2" presStyleCnt="10"/>
      <dgm:spPr/>
      <dgm:t>
        <a:bodyPr/>
        <a:lstStyle/>
        <a:p>
          <a:endParaRPr lang="fr-FR"/>
        </a:p>
      </dgm:t>
    </dgm:pt>
    <dgm:pt modelId="{E97DBB6D-23FB-450C-ACB9-34CF0B1A8D3E}" type="pres">
      <dgm:prSet presAssocID="{AB907F99-DFAE-4DA5-85DB-CFA67471593F}" presName="connTx" presStyleLbl="parChTrans1D4" presStyleIdx="2" presStyleCnt="10"/>
      <dgm:spPr/>
      <dgm:t>
        <a:bodyPr/>
        <a:lstStyle/>
        <a:p>
          <a:endParaRPr lang="fr-FR"/>
        </a:p>
      </dgm:t>
    </dgm:pt>
    <dgm:pt modelId="{6F94FAA5-E95A-4FC3-9E05-A023A6A27B6F}" type="pres">
      <dgm:prSet presAssocID="{6C6C7E8F-56A7-4EC1-B482-35D1BDD794CD}" presName="root2" presStyleCnt="0"/>
      <dgm:spPr/>
    </dgm:pt>
    <dgm:pt modelId="{DC46BF23-8E81-4A89-9F71-AB9284228C22}" type="pres">
      <dgm:prSet presAssocID="{6C6C7E8F-56A7-4EC1-B482-35D1BDD794CD}" presName="LevelTwoTextNode" presStyleLbl="node4" presStyleIdx="2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A069E4E-1EF2-475F-8016-08209B6A7543}" type="pres">
      <dgm:prSet presAssocID="{6C6C7E8F-56A7-4EC1-B482-35D1BDD794CD}" presName="level3hierChild" presStyleCnt="0"/>
      <dgm:spPr/>
    </dgm:pt>
    <dgm:pt modelId="{9C6187EA-5EAC-4F31-A31E-975089F59C58}" type="pres">
      <dgm:prSet presAssocID="{AB6EB5EE-D247-40E5-A167-FC89BAD4E973}" presName="conn2-1" presStyleLbl="parChTrans1D4" presStyleIdx="3" presStyleCnt="10"/>
      <dgm:spPr/>
      <dgm:t>
        <a:bodyPr/>
        <a:lstStyle/>
        <a:p>
          <a:endParaRPr lang="fr-FR"/>
        </a:p>
      </dgm:t>
    </dgm:pt>
    <dgm:pt modelId="{C7C12770-5E2C-4CD1-8178-DBFEB0C11A37}" type="pres">
      <dgm:prSet presAssocID="{AB6EB5EE-D247-40E5-A167-FC89BAD4E973}" presName="connTx" presStyleLbl="parChTrans1D4" presStyleIdx="3" presStyleCnt="10"/>
      <dgm:spPr/>
      <dgm:t>
        <a:bodyPr/>
        <a:lstStyle/>
        <a:p>
          <a:endParaRPr lang="fr-FR"/>
        </a:p>
      </dgm:t>
    </dgm:pt>
    <dgm:pt modelId="{F13E4730-9A85-4F7E-8F5A-1B41FF904D8C}" type="pres">
      <dgm:prSet presAssocID="{9897B9D8-2687-424A-9311-BA98AD48EF13}" presName="root2" presStyleCnt="0"/>
      <dgm:spPr/>
    </dgm:pt>
    <dgm:pt modelId="{21569806-61B4-41E6-B0C8-F8FA1E3B643F}" type="pres">
      <dgm:prSet presAssocID="{9897B9D8-2687-424A-9311-BA98AD48EF13}" presName="LevelTwoTextNode" presStyleLbl="node4" presStyleIdx="3" presStyleCnt="10" custLinFactNeighborX="1026" custLinFactNeighborY="-205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346DDE7-E0E0-4CE7-9DEF-23D1BC9E70D8}" type="pres">
      <dgm:prSet presAssocID="{9897B9D8-2687-424A-9311-BA98AD48EF13}" presName="level3hierChild" presStyleCnt="0"/>
      <dgm:spPr/>
    </dgm:pt>
    <dgm:pt modelId="{AAD0E05B-F599-42BD-AAD0-7732CF01E7F4}" type="pres">
      <dgm:prSet presAssocID="{AC881D62-9D78-4559-B1FD-291366BC32CC}" presName="conn2-1" presStyleLbl="parChTrans1D3" presStyleIdx="2" presStyleCnt="5"/>
      <dgm:spPr/>
      <dgm:t>
        <a:bodyPr/>
        <a:lstStyle/>
        <a:p>
          <a:endParaRPr lang="fr-FR"/>
        </a:p>
      </dgm:t>
    </dgm:pt>
    <dgm:pt modelId="{D9BD5537-93C0-4810-8AF5-8B6A119A6F6A}" type="pres">
      <dgm:prSet presAssocID="{AC881D62-9D78-4559-B1FD-291366BC32CC}" presName="connTx" presStyleLbl="parChTrans1D3" presStyleIdx="2" presStyleCnt="5"/>
      <dgm:spPr/>
      <dgm:t>
        <a:bodyPr/>
        <a:lstStyle/>
        <a:p>
          <a:endParaRPr lang="fr-FR"/>
        </a:p>
      </dgm:t>
    </dgm:pt>
    <dgm:pt modelId="{4E285041-EE13-420E-9F1A-F8F854EBEA40}" type="pres">
      <dgm:prSet presAssocID="{6FA559F7-EB2D-4543-AE7B-66CFEB13A8A3}" presName="root2" presStyleCnt="0"/>
      <dgm:spPr/>
    </dgm:pt>
    <dgm:pt modelId="{AC1A580D-672E-45D4-8209-B3D748ED52E4}" type="pres">
      <dgm:prSet presAssocID="{6FA559F7-EB2D-4543-AE7B-66CFEB13A8A3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73438ABD-56C0-4D10-A322-0FEDEAB77210}" type="pres">
      <dgm:prSet presAssocID="{6FA559F7-EB2D-4543-AE7B-66CFEB13A8A3}" presName="level3hierChild" presStyleCnt="0"/>
      <dgm:spPr/>
    </dgm:pt>
    <dgm:pt modelId="{3050E91D-D594-41C8-99E9-743A8E37E1E9}" type="pres">
      <dgm:prSet presAssocID="{3FC50861-9AD4-4156-B5D4-D7B3282C7725}" presName="conn2-1" presStyleLbl="parChTrans1D4" presStyleIdx="4" presStyleCnt="10"/>
      <dgm:spPr/>
      <dgm:t>
        <a:bodyPr/>
        <a:lstStyle/>
        <a:p>
          <a:endParaRPr lang="fr-FR"/>
        </a:p>
      </dgm:t>
    </dgm:pt>
    <dgm:pt modelId="{82A3F1FD-FC07-497D-B6CE-B884DE52494B}" type="pres">
      <dgm:prSet presAssocID="{3FC50861-9AD4-4156-B5D4-D7B3282C7725}" presName="connTx" presStyleLbl="parChTrans1D4" presStyleIdx="4" presStyleCnt="10"/>
      <dgm:spPr/>
      <dgm:t>
        <a:bodyPr/>
        <a:lstStyle/>
        <a:p>
          <a:endParaRPr lang="fr-FR"/>
        </a:p>
      </dgm:t>
    </dgm:pt>
    <dgm:pt modelId="{27FE2622-505C-4437-AEA9-FF682DE172D2}" type="pres">
      <dgm:prSet presAssocID="{34D881C7-8399-485E-AE6E-F02DAB2CE3EB}" presName="root2" presStyleCnt="0"/>
      <dgm:spPr/>
    </dgm:pt>
    <dgm:pt modelId="{F18D0C37-6A64-4310-AFD3-52FE779917A2}" type="pres">
      <dgm:prSet presAssocID="{34D881C7-8399-485E-AE6E-F02DAB2CE3EB}" presName="LevelTwoTextNode" presStyleLbl="node4" presStyleIdx="4" presStyleCnt="10" custLinFactNeighborX="-1026" custLinFactNeighborY="-344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752012F-F3BC-49AB-97FB-ED25F8EA316E}" type="pres">
      <dgm:prSet presAssocID="{34D881C7-8399-485E-AE6E-F02DAB2CE3EB}" presName="level3hierChild" presStyleCnt="0"/>
      <dgm:spPr/>
    </dgm:pt>
    <dgm:pt modelId="{3252B3AF-FE44-475C-ABA6-D7D23E993048}" type="pres">
      <dgm:prSet presAssocID="{1761FF92-EB5F-44D9-82FF-EEAD36448F88}" presName="conn2-1" presStyleLbl="parChTrans1D4" presStyleIdx="5" presStyleCnt="10"/>
      <dgm:spPr/>
      <dgm:t>
        <a:bodyPr/>
        <a:lstStyle/>
        <a:p>
          <a:endParaRPr lang="fr-FR"/>
        </a:p>
      </dgm:t>
    </dgm:pt>
    <dgm:pt modelId="{151C58A6-71BD-402E-8ECA-A0D0D9836177}" type="pres">
      <dgm:prSet presAssocID="{1761FF92-EB5F-44D9-82FF-EEAD36448F88}" presName="connTx" presStyleLbl="parChTrans1D4" presStyleIdx="5" presStyleCnt="10"/>
      <dgm:spPr/>
      <dgm:t>
        <a:bodyPr/>
        <a:lstStyle/>
        <a:p>
          <a:endParaRPr lang="fr-FR"/>
        </a:p>
      </dgm:t>
    </dgm:pt>
    <dgm:pt modelId="{7D7648E5-1DD8-41B8-8D3B-DA0DE2B44EF1}" type="pres">
      <dgm:prSet presAssocID="{42237AC8-FA6A-4828-9576-1A74CACA844C}" presName="root2" presStyleCnt="0"/>
      <dgm:spPr/>
    </dgm:pt>
    <dgm:pt modelId="{ACE5F514-11C9-4D8D-967B-8262D94C9518}" type="pres">
      <dgm:prSet presAssocID="{42237AC8-FA6A-4828-9576-1A74CACA844C}" presName="LevelTwoTextNode" presStyleLbl="node4" presStyleIdx="5" presStyleCnt="10" custLinFactNeighborX="1854" custLinFactNeighborY="988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8F187E6-A835-46C5-9677-C65FDC10BDD4}" type="pres">
      <dgm:prSet presAssocID="{42237AC8-FA6A-4828-9576-1A74CACA844C}" presName="level3hierChild" presStyleCnt="0"/>
      <dgm:spPr/>
    </dgm:pt>
    <dgm:pt modelId="{D7DF6131-A9F3-40CF-A4D7-2BB63CF532C7}" type="pres">
      <dgm:prSet presAssocID="{5A5A1E78-04DF-45AE-BD89-0220E6429D02}" presName="conn2-1" presStyleLbl="parChTrans1D2" presStyleIdx="2" presStyleCnt="5"/>
      <dgm:spPr/>
      <dgm:t>
        <a:bodyPr/>
        <a:lstStyle/>
        <a:p>
          <a:endParaRPr lang="fr-FR"/>
        </a:p>
      </dgm:t>
    </dgm:pt>
    <dgm:pt modelId="{053EB03A-E569-4EA9-BFB5-8C921E268421}" type="pres">
      <dgm:prSet presAssocID="{5A5A1E78-04DF-45AE-BD89-0220E6429D02}" presName="connTx" presStyleLbl="parChTrans1D2" presStyleIdx="2" presStyleCnt="5"/>
      <dgm:spPr/>
      <dgm:t>
        <a:bodyPr/>
        <a:lstStyle/>
        <a:p>
          <a:endParaRPr lang="fr-FR"/>
        </a:p>
      </dgm:t>
    </dgm:pt>
    <dgm:pt modelId="{1330119E-3ECC-43F1-8253-C679FACE9C55}" type="pres">
      <dgm:prSet presAssocID="{B41E8F2D-987B-4C22-9316-23BC41412AC6}" presName="root2" presStyleCnt="0"/>
      <dgm:spPr/>
    </dgm:pt>
    <dgm:pt modelId="{5B393F1E-A844-408C-B4BD-25CBC7B35348}" type="pres">
      <dgm:prSet presAssocID="{B41E8F2D-987B-4C22-9316-23BC41412AC6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713FE7AC-D8BA-43DA-BD87-8D661279D8EC}" type="pres">
      <dgm:prSet presAssocID="{B41E8F2D-987B-4C22-9316-23BC41412AC6}" presName="level3hierChild" presStyleCnt="0"/>
      <dgm:spPr/>
    </dgm:pt>
    <dgm:pt modelId="{7EA54D04-C277-4BAE-B727-77055B0CABBC}" type="pres">
      <dgm:prSet presAssocID="{599AC638-3121-47BC-AE15-C2A199B28CC3}" presName="conn2-1" presStyleLbl="parChTrans1D2" presStyleIdx="3" presStyleCnt="5"/>
      <dgm:spPr/>
      <dgm:t>
        <a:bodyPr/>
        <a:lstStyle/>
        <a:p>
          <a:endParaRPr lang="fr-FR"/>
        </a:p>
      </dgm:t>
    </dgm:pt>
    <dgm:pt modelId="{45D00D73-8EB8-42B0-A0CC-8C65ED3D98FB}" type="pres">
      <dgm:prSet presAssocID="{599AC638-3121-47BC-AE15-C2A199B28CC3}" presName="connTx" presStyleLbl="parChTrans1D2" presStyleIdx="3" presStyleCnt="5"/>
      <dgm:spPr/>
      <dgm:t>
        <a:bodyPr/>
        <a:lstStyle/>
        <a:p>
          <a:endParaRPr lang="fr-FR"/>
        </a:p>
      </dgm:t>
    </dgm:pt>
    <dgm:pt modelId="{30248C00-8FC3-4597-9F38-D405FED67C77}" type="pres">
      <dgm:prSet presAssocID="{28D1962B-9DEB-4380-8F8B-A3FD0E54FCCA}" presName="root2" presStyleCnt="0"/>
      <dgm:spPr/>
    </dgm:pt>
    <dgm:pt modelId="{CDE4606B-784B-47E4-85F6-210095843D7A}" type="pres">
      <dgm:prSet presAssocID="{28D1962B-9DEB-4380-8F8B-A3FD0E54FCCA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E5E22DC-48E2-4309-A2FF-1C16FDBC6BB0}" type="pres">
      <dgm:prSet presAssocID="{28D1962B-9DEB-4380-8F8B-A3FD0E54FCCA}" presName="level3hierChild" presStyleCnt="0"/>
      <dgm:spPr/>
    </dgm:pt>
    <dgm:pt modelId="{C6D988A0-D4EE-44B7-8FB1-6B732A2606A5}" type="pres">
      <dgm:prSet presAssocID="{21547576-FCB4-4E6E-B908-1357AF78C2B0}" presName="conn2-1" presStyleLbl="parChTrans1D3" presStyleIdx="3" presStyleCnt="5"/>
      <dgm:spPr/>
      <dgm:t>
        <a:bodyPr/>
        <a:lstStyle/>
        <a:p>
          <a:endParaRPr lang="fr-FR"/>
        </a:p>
      </dgm:t>
    </dgm:pt>
    <dgm:pt modelId="{0D05F463-0E59-4FEA-96C4-1E69B2BBDD48}" type="pres">
      <dgm:prSet presAssocID="{21547576-FCB4-4E6E-B908-1357AF78C2B0}" presName="connTx" presStyleLbl="parChTrans1D3" presStyleIdx="3" presStyleCnt="5"/>
      <dgm:spPr/>
      <dgm:t>
        <a:bodyPr/>
        <a:lstStyle/>
        <a:p>
          <a:endParaRPr lang="fr-FR"/>
        </a:p>
      </dgm:t>
    </dgm:pt>
    <dgm:pt modelId="{64B25B8B-C1EF-4CD4-80CE-9DBE3B772369}" type="pres">
      <dgm:prSet presAssocID="{3F1A4D52-83E6-4599-936D-9BA62B31866A}" presName="root2" presStyleCnt="0"/>
      <dgm:spPr/>
    </dgm:pt>
    <dgm:pt modelId="{BB13DA0F-6FCA-45C1-AA37-C37277C1A131}" type="pres">
      <dgm:prSet presAssocID="{3F1A4D52-83E6-4599-936D-9BA62B31866A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15A2E06-CEAF-4292-A557-A4243B5D37BE}" type="pres">
      <dgm:prSet presAssocID="{3F1A4D52-83E6-4599-936D-9BA62B31866A}" presName="level3hierChild" presStyleCnt="0"/>
      <dgm:spPr/>
    </dgm:pt>
    <dgm:pt modelId="{92D2460C-9A05-4D9F-8F11-A3C344670362}" type="pres">
      <dgm:prSet presAssocID="{5AAA0F09-EED7-4636-AB11-5157B60A9F4B}" presName="conn2-1" presStyleLbl="parChTrans1D4" presStyleIdx="6" presStyleCnt="10"/>
      <dgm:spPr/>
      <dgm:t>
        <a:bodyPr/>
        <a:lstStyle/>
        <a:p>
          <a:endParaRPr lang="fr-FR"/>
        </a:p>
      </dgm:t>
    </dgm:pt>
    <dgm:pt modelId="{752FC582-06DE-4F14-A762-B8DDE02FB0D8}" type="pres">
      <dgm:prSet presAssocID="{5AAA0F09-EED7-4636-AB11-5157B60A9F4B}" presName="connTx" presStyleLbl="parChTrans1D4" presStyleIdx="6" presStyleCnt="10"/>
      <dgm:spPr/>
      <dgm:t>
        <a:bodyPr/>
        <a:lstStyle/>
        <a:p>
          <a:endParaRPr lang="fr-FR"/>
        </a:p>
      </dgm:t>
    </dgm:pt>
    <dgm:pt modelId="{F7B65C6E-95BE-4593-99F7-BBA52AB46FE0}" type="pres">
      <dgm:prSet presAssocID="{2021091D-33BC-4B4E-BCE3-DC52157EB282}" presName="root2" presStyleCnt="0"/>
      <dgm:spPr/>
    </dgm:pt>
    <dgm:pt modelId="{19926F08-E2BA-48CD-BBFE-FE869FB88650}" type="pres">
      <dgm:prSet presAssocID="{2021091D-33BC-4B4E-BCE3-DC52157EB282}" presName="LevelTwoTextNode" presStyleLbl="node4" presStyleIdx="6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AD4B3DA-778C-4B17-8631-95131F6A544E}" type="pres">
      <dgm:prSet presAssocID="{2021091D-33BC-4B4E-BCE3-DC52157EB282}" presName="level3hierChild" presStyleCnt="0"/>
      <dgm:spPr/>
    </dgm:pt>
    <dgm:pt modelId="{705B6DFB-A790-45F4-A442-F042B740B45C}" type="pres">
      <dgm:prSet presAssocID="{CF5712A6-E7E4-444E-A018-A521CDF738FB}" presName="conn2-1" presStyleLbl="parChTrans1D4" presStyleIdx="7" presStyleCnt="10"/>
      <dgm:spPr/>
      <dgm:t>
        <a:bodyPr/>
        <a:lstStyle/>
        <a:p>
          <a:endParaRPr lang="fr-FR"/>
        </a:p>
      </dgm:t>
    </dgm:pt>
    <dgm:pt modelId="{728EF657-E8F9-4E3A-96B7-805320039A98}" type="pres">
      <dgm:prSet presAssocID="{CF5712A6-E7E4-444E-A018-A521CDF738FB}" presName="connTx" presStyleLbl="parChTrans1D4" presStyleIdx="7" presStyleCnt="10"/>
      <dgm:spPr/>
      <dgm:t>
        <a:bodyPr/>
        <a:lstStyle/>
        <a:p>
          <a:endParaRPr lang="fr-FR"/>
        </a:p>
      </dgm:t>
    </dgm:pt>
    <dgm:pt modelId="{9E5CEA88-067A-4F8E-BE84-065709F8A90E}" type="pres">
      <dgm:prSet presAssocID="{48599F9B-3DA2-45D5-9BFD-C80586C47A43}" presName="root2" presStyleCnt="0"/>
      <dgm:spPr/>
    </dgm:pt>
    <dgm:pt modelId="{8842096F-04DF-4DE7-8562-8D59B7E70961}" type="pres">
      <dgm:prSet presAssocID="{48599F9B-3DA2-45D5-9BFD-C80586C47A43}" presName="LevelTwoTextNode" presStyleLbl="node4" presStyleIdx="7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ED3FAC4-48A1-4BB1-B16F-4530EF79611C}" type="pres">
      <dgm:prSet presAssocID="{48599F9B-3DA2-45D5-9BFD-C80586C47A43}" presName="level3hierChild" presStyleCnt="0"/>
      <dgm:spPr/>
    </dgm:pt>
    <dgm:pt modelId="{FFA2FF0C-050B-403C-99F6-9F44522BC8A1}" type="pres">
      <dgm:prSet presAssocID="{B994BA77-2BA6-41DE-BC44-A438D25F404D}" presName="conn2-1" presStyleLbl="parChTrans1D3" presStyleIdx="4" presStyleCnt="5"/>
      <dgm:spPr/>
      <dgm:t>
        <a:bodyPr/>
        <a:lstStyle/>
        <a:p>
          <a:endParaRPr lang="fr-FR"/>
        </a:p>
      </dgm:t>
    </dgm:pt>
    <dgm:pt modelId="{02A08017-1B2B-414B-9202-D7B75068BF78}" type="pres">
      <dgm:prSet presAssocID="{B994BA77-2BA6-41DE-BC44-A438D25F404D}" presName="connTx" presStyleLbl="parChTrans1D3" presStyleIdx="4" presStyleCnt="5"/>
      <dgm:spPr/>
      <dgm:t>
        <a:bodyPr/>
        <a:lstStyle/>
        <a:p>
          <a:endParaRPr lang="fr-FR"/>
        </a:p>
      </dgm:t>
    </dgm:pt>
    <dgm:pt modelId="{9F0E17D0-2E40-4613-81B8-CEBDF045CFDE}" type="pres">
      <dgm:prSet presAssocID="{0CE999E8-4BD0-4ECC-9508-30A616637A68}" presName="root2" presStyleCnt="0"/>
      <dgm:spPr/>
    </dgm:pt>
    <dgm:pt modelId="{DC570BA7-C9F0-49FB-8D18-4F104BEB7037}" type="pres">
      <dgm:prSet presAssocID="{0CE999E8-4BD0-4ECC-9508-30A616637A68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28657B8-C331-4A64-8FC4-A7BCC3A99D97}" type="pres">
      <dgm:prSet presAssocID="{0CE999E8-4BD0-4ECC-9508-30A616637A68}" presName="level3hierChild" presStyleCnt="0"/>
      <dgm:spPr/>
    </dgm:pt>
    <dgm:pt modelId="{3130F151-9F62-4337-A8EB-D1BBCBE0ECC0}" type="pres">
      <dgm:prSet presAssocID="{08F8F57E-4380-4E2C-AF1E-13C6EAF4F17E}" presName="conn2-1" presStyleLbl="parChTrans1D4" presStyleIdx="8" presStyleCnt="10"/>
      <dgm:spPr/>
      <dgm:t>
        <a:bodyPr/>
        <a:lstStyle/>
        <a:p>
          <a:endParaRPr lang="fr-FR"/>
        </a:p>
      </dgm:t>
    </dgm:pt>
    <dgm:pt modelId="{2049F890-943E-47C1-BD9E-102761D435BF}" type="pres">
      <dgm:prSet presAssocID="{08F8F57E-4380-4E2C-AF1E-13C6EAF4F17E}" presName="connTx" presStyleLbl="parChTrans1D4" presStyleIdx="8" presStyleCnt="10"/>
      <dgm:spPr/>
      <dgm:t>
        <a:bodyPr/>
        <a:lstStyle/>
        <a:p>
          <a:endParaRPr lang="fr-FR"/>
        </a:p>
      </dgm:t>
    </dgm:pt>
    <dgm:pt modelId="{9267A888-A139-44C5-8832-AB182296A336}" type="pres">
      <dgm:prSet presAssocID="{EF876738-B051-4AB8-9458-F7F99BA77B3C}" presName="root2" presStyleCnt="0"/>
      <dgm:spPr/>
    </dgm:pt>
    <dgm:pt modelId="{38BBD692-1A6A-4BFE-A7AA-335EC1173AFE}" type="pres">
      <dgm:prSet presAssocID="{EF876738-B051-4AB8-9458-F7F99BA77B3C}" presName="LevelTwoTextNode" presStyleLbl="node4" presStyleIdx="8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0A7BA64-6BCC-479F-928E-90C565929785}" type="pres">
      <dgm:prSet presAssocID="{EF876738-B051-4AB8-9458-F7F99BA77B3C}" presName="level3hierChild" presStyleCnt="0"/>
      <dgm:spPr/>
    </dgm:pt>
    <dgm:pt modelId="{835ED77A-305A-4882-9C3C-3F2210B811A5}" type="pres">
      <dgm:prSet presAssocID="{77090964-137F-4A78-8A8E-CB80F1D3E744}" presName="conn2-1" presStyleLbl="parChTrans1D4" presStyleIdx="9" presStyleCnt="10"/>
      <dgm:spPr/>
      <dgm:t>
        <a:bodyPr/>
        <a:lstStyle/>
        <a:p>
          <a:endParaRPr lang="fr-FR"/>
        </a:p>
      </dgm:t>
    </dgm:pt>
    <dgm:pt modelId="{3F376E40-22F2-4832-8995-59B19D8404BB}" type="pres">
      <dgm:prSet presAssocID="{77090964-137F-4A78-8A8E-CB80F1D3E744}" presName="connTx" presStyleLbl="parChTrans1D4" presStyleIdx="9" presStyleCnt="10"/>
      <dgm:spPr/>
      <dgm:t>
        <a:bodyPr/>
        <a:lstStyle/>
        <a:p>
          <a:endParaRPr lang="fr-FR"/>
        </a:p>
      </dgm:t>
    </dgm:pt>
    <dgm:pt modelId="{15B6A402-FAB9-4B2E-BD30-A7F5FA9AF9AD}" type="pres">
      <dgm:prSet presAssocID="{655ADCCA-507D-4D84-A306-4D971B8C1108}" presName="root2" presStyleCnt="0"/>
      <dgm:spPr/>
    </dgm:pt>
    <dgm:pt modelId="{2F89A6D8-DAA2-4800-A443-2C5BDBD03CC5}" type="pres">
      <dgm:prSet presAssocID="{655ADCCA-507D-4D84-A306-4D971B8C1108}" presName="LevelTwoTextNode" presStyleLbl="node4" presStyleIdx="9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9F233AF-2F08-429D-A89F-D4C81674A8B8}" type="pres">
      <dgm:prSet presAssocID="{655ADCCA-507D-4D84-A306-4D971B8C1108}" presName="level3hierChild" presStyleCnt="0"/>
      <dgm:spPr/>
    </dgm:pt>
    <dgm:pt modelId="{15522E39-23D2-48DE-A51E-ABCF56400AB7}" type="pres">
      <dgm:prSet presAssocID="{DEE7AA99-EE4D-4BEC-8553-BBCAB0F60D67}" presName="conn2-1" presStyleLbl="parChTrans1D2" presStyleIdx="4" presStyleCnt="5"/>
      <dgm:spPr/>
      <dgm:t>
        <a:bodyPr/>
        <a:lstStyle/>
        <a:p>
          <a:endParaRPr lang="fr-FR"/>
        </a:p>
      </dgm:t>
    </dgm:pt>
    <dgm:pt modelId="{4E563AC5-2A09-4371-B938-0D74930BDA5C}" type="pres">
      <dgm:prSet presAssocID="{DEE7AA99-EE4D-4BEC-8553-BBCAB0F60D67}" presName="connTx" presStyleLbl="parChTrans1D2" presStyleIdx="4" presStyleCnt="5"/>
      <dgm:spPr/>
      <dgm:t>
        <a:bodyPr/>
        <a:lstStyle/>
        <a:p>
          <a:endParaRPr lang="fr-FR"/>
        </a:p>
      </dgm:t>
    </dgm:pt>
    <dgm:pt modelId="{A896CCC0-7750-4CBF-B933-808ACD312691}" type="pres">
      <dgm:prSet presAssocID="{0BC3C74A-AD55-47F9-9385-ED6F79BEC749}" presName="root2" presStyleCnt="0"/>
      <dgm:spPr/>
    </dgm:pt>
    <dgm:pt modelId="{CF5DE2CD-0FF3-4B00-B3CC-2BCD3CDF652D}" type="pres">
      <dgm:prSet presAssocID="{0BC3C74A-AD55-47F9-9385-ED6F79BEC749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3A36282-001E-401C-B7B0-EDF97C1CD522}" type="pres">
      <dgm:prSet presAssocID="{0BC3C74A-AD55-47F9-9385-ED6F79BEC749}" presName="level3hierChild" presStyleCnt="0"/>
      <dgm:spPr/>
    </dgm:pt>
  </dgm:ptLst>
  <dgm:cxnLst>
    <dgm:cxn modelId="{1C164519-8D40-4253-991C-E5C116EDF4FE}" type="presOf" srcId="{9A38F31D-E153-4630-B44D-EE275ED89274}" destId="{560C88F4-F1FF-4750-8092-7ABF456FC0B1}" srcOrd="0" destOrd="0" presId="urn:microsoft.com/office/officeart/2005/8/layout/hierarchy2"/>
    <dgm:cxn modelId="{756A5E94-0F33-4F3C-9063-CB0CEC6F3260}" srcId="{F677DDEC-8738-4F18-965A-4F46392D5348}" destId="{9897B9D8-2687-424A-9311-BA98AD48EF13}" srcOrd="1" destOrd="0" parTransId="{AB6EB5EE-D247-40E5-A167-FC89BAD4E973}" sibTransId="{E1CCD89B-C831-4715-ADA4-D92BC7EF1A47}"/>
    <dgm:cxn modelId="{9B7609C3-6E06-44D8-9190-9BFD4CC1C63E}" srcId="{2C491C4E-76E4-44EE-8C21-493DFE6111C6}" destId="{9A38F31D-E153-4630-B44D-EE275ED89274}" srcOrd="0" destOrd="0" parTransId="{DFD0BF1A-400A-42DC-9A1E-4A429437CF2D}" sibTransId="{64D0B52C-09D8-47E7-A918-790B1F8D5235}"/>
    <dgm:cxn modelId="{59FBF8F6-A96F-4716-BCC0-38DF49907D3F}" type="presOf" srcId="{3FC50861-9AD4-4156-B5D4-D7B3282C7725}" destId="{3050E91D-D594-41C8-99E9-743A8E37E1E9}" srcOrd="0" destOrd="0" presId="urn:microsoft.com/office/officeart/2005/8/layout/hierarchy2"/>
    <dgm:cxn modelId="{B3A33B20-6783-4158-A619-920365199ACA}" srcId="{BCBFBF35-E9BA-4957-8A24-05DF70B0E31E}" destId="{6FA559F7-EB2D-4543-AE7B-66CFEB13A8A3}" srcOrd="2" destOrd="0" parTransId="{AC881D62-9D78-4559-B1FD-291366BC32CC}" sibTransId="{01E37D4D-D05C-4175-8E70-8744FE3B7EF2}"/>
    <dgm:cxn modelId="{1DB38411-9467-4F42-A4D1-E88A3CBBBF24}" type="presOf" srcId="{DEE7AA99-EE4D-4BEC-8553-BBCAB0F60D67}" destId="{4E563AC5-2A09-4371-B938-0D74930BDA5C}" srcOrd="1" destOrd="0" presId="urn:microsoft.com/office/officeart/2005/8/layout/hierarchy2"/>
    <dgm:cxn modelId="{DEAD0A02-1538-4A6D-896D-45189CFAEA65}" type="presOf" srcId="{F677DDEC-8738-4F18-965A-4F46392D5348}" destId="{0D1D4EBC-1352-48A8-B776-F84E95326723}" srcOrd="0" destOrd="0" presId="urn:microsoft.com/office/officeart/2005/8/layout/hierarchy2"/>
    <dgm:cxn modelId="{8D4462F4-A46E-4EAB-8410-C6685F84A3D2}" type="presOf" srcId="{1761FF92-EB5F-44D9-82FF-EEAD36448F88}" destId="{151C58A6-71BD-402E-8ECA-A0D0D9836177}" srcOrd="1" destOrd="0" presId="urn:microsoft.com/office/officeart/2005/8/layout/hierarchy2"/>
    <dgm:cxn modelId="{FBA0B073-9A29-4FF6-B81C-3498F5B5D829}" type="presOf" srcId="{B994BA77-2BA6-41DE-BC44-A438D25F404D}" destId="{02A08017-1B2B-414B-9202-D7B75068BF78}" srcOrd="1" destOrd="0" presId="urn:microsoft.com/office/officeart/2005/8/layout/hierarchy2"/>
    <dgm:cxn modelId="{47952539-AAD3-40FE-BEE5-AF386F88F483}" type="presOf" srcId="{48599F9B-3DA2-45D5-9BFD-C80586C47A43}" destId="{8842096F-04DF-4DE7-8562-8D59B7E70961}" srcOrd="0" destOrd="0" presId="urn:microsoft.com/office/officeart/2005/8/layout/hierarchy2"/>
    <dgm:cxn modelId="{18E42BA9-19D6-47D2-88E2-8EE56294733F}" type="presOf" srcId="{599AC638-3121-47BC-AE15-C2A199B28CC3}" destId="{7EA54D04-C277-4BAE-B727-77055B0CABBC}" srcOrd="0" destOrd="0" presId="urn:microsoft.com/office/officeart/2005/8/layout/hierarchy2"/>
    <dgm:cxn modelId="{5929C53E-D19F-474E-BE8E-17CF051C0216}" type="presOf" srcId="{42237AC8-FA6A-4828-9576-1A74CACA844C}" destId="{ACE5F514-11C9-4D8D-967B-8262D94C9518}" srcOrd="0" destOrd="0" presId="urn:microsoft.com/office/officeart/2005/8/layout/hierarchy2"/>
    <dgm:cxn modelId="{96A7D0E8-0C3E-43F8-85AD-C586475CDC44}" type="presOf" srcId="{B41E8F2D-987B-4C22-9316-23BC41412AC6}" destId="{5B393F1E-A844-408C-B4BD-25CBC7B35348}" srcOrd="0" destOrd="0" presId="urn:microsoft.com/office/officeart/2005/8/layout/hierarchy2"/>
    <dgm:cxn modelId="{9133D818-5AAB-4BD4-AC91-385E8ED08FBB}" type="presOf" srcId="{2C491C4E-76E4-44EE-8C21-493DFE6111C6}" destId="{ED7EEE3D-CF6B-4CF8-B58A-AB8AB536655C}" srcOrd="0" destOrd="0" presId="urn:microsoft.com/office/officeart/2005/8/layout/hierarchy2"/>
    <dgm:cxn modelId="{596D0F24-C054-434A-9A32-CFCF3276550C}" type="presOf" srcId="{21547576-FCB4-4E6E-B908-1357AF78C2B0}" destId="{0D05F463-0E59-4FEA-96C4-1E69B2BBDD48}" srcOrd="1" destOrd="0" presId="urn:microsoft.com/office/officeart/2005/8/layout/hierarchy2"/>
    <dgm:cxn modelId="{4A5AFB46-0714-49D9-A2D9-5AEB65A53A18}" srcId="{BCBFBF35-E9BA-4957-8A24-05DF70B0E31E}" destId="{F677DDEC-8738-4F18-965A-4F46392D5348}" srcOrd="1" destOrd="0" parTransId="{49C1B721-2775-46C3-A2C8-6A9198831569}" sibTransId="{E014B739-5933-4DDF-A785-07BED361AD78}"/>
    <dgm:cxn modelId="{C7050F3D-31DD-429F-B451-B3A80683F7D5}" srcId="{C45B6C0E-F217-4443-AB5B-7DC63D45A44E}" destId="{2C491C4E-76E4-44EE-8C21-493DFE6111C6}" srcOrd="0" destOrd="0" parTransId="{755F38B2-D506-46F1-A1F9-AC1E6EA6A12D}" sibTransId="{F5F72449-F523-4768-AD81-64D6574FB263}"/>
    <dgm:cxn modelId="{F16FB597-6759-4D9B-A30D-87861899BDA1}" type="presOf" srcId="{CF5712A6-E7E4-444E-A018-A521CDF738FB}" destId="{705B6DFB-A790-45F4-A442-F042B740B45C}" srcOrd="0" destOrd="0" presId="urn:microsoft.com/office/officeart/2005/8/layout/hierarchy2"/>
    <dgm:cxn modelId="{83DF231A-D8FF-4109-A46E-AEA09306EFEC}" srcId="{0CE999E8-4BD0-4ECC-9508-30A616637A68}" destId="{EF876738-B051-4AB8-9458-F7F99BA77B3C}" srcOrd="0" destOrd="0" parTransId="{08F8F57E-4380-4E2C-AF1E-13C6EAF4F17E}" sibTransId="{C3258052-B108-4249-9054-D3962E28F987}"/>
    <dgm:cxn modelId="{C71DB11C-3598-4F1F-B07B-F14BF8973EF9}" type="presOf" srcId="{AB6EB5EE-D247-40E5-A167-FC89BAD4E973}" destId="{9C6187EA-5EAC-4F31-A31E-975089F59C58}" srcOrd="0" destOrd="0" presId="urn:microsoft.com/office/officeart/2005/8/layout/hierarchy2"/>
    <dgm:cxn modelId="{58BA6825-47D9-4D0F-B038-301EDA806B6D}" type="presOf" srcId="{34D881C7-8399-485E-AE6E-F02DAB2CE3EB}" destId="{F18D0C37-6A64-4310-AFD3-52FE779917A2}" srcOrd="0" destOrd="0" presId="urn:microsoft.com/office/officeart/2005/8/layout/hierarchy2"/>
    <dgm:cxn modelId="{BCB089C8-E42F-40BE-8D7C-95C6D34A0A78}" type="presOf" srcId="{606220ED-80CB-4FF5-9FFD-A300A70DF971}" destId="{15DA8AD6-04EE-4EC9-85AF-C11FBB44D478}" srcOrd="1" destOrd="0" presId="urn:microsoft.com/office/officeart/2005/8/layout/hierarchy2"/>
    <dgm:cxn modelId="{32C51FF2-5D0F-4405-B8AA-E3E08CB5219E}" type="presOf" srcId="{AC76B116-38F2-4C0A-A10E-14E1844B443E}" destId="{08B6A9D6-E825-49E8-AA71-D989D35E02C0}" srcOrd="0" destOrd="0" presId="urn:microsoft.com/office/officeart/2005/8/layout/hierarchy2"/>
    <dgm:cxn modelId="{3B850EAB-8622-45BB-B0FC-117C099D0FAF}" type="presOf" srcId="{CF5712A6-E7E4-444E-A018-A521CDF738FB}" destId="{728EF657-E8F9-4E3A-96B7-805320039A98}" srcOrd="1" destOrd="0" presId="urn:microsoft.com/office/officeart/2005/8/layout/hierarchy2"/>
    <dgm:cxn modelId="{F91C1D4D-8198-4407-B063-3EF4CE9B61ED}" srcId="{28D1962B-9DEB-4380-8F8B-A3FD0E54FCCA}" destId="{0CE999E8-4BD0-4ECC-9508-30A616637A68}" srcOrd="1" destOrd="0" parTransId="{B994BA77-2BA6-41DE-BC44-A438D25F404D}" sibTransId="{DC3DF398-0C3C-41DD-98E2-5CD0E046A581}"/>
    <dgm:cxn modelId="{1272DA94-52E4-4007-9DC8-46378C94D587}" type="presOf" srcId="{21547576-FCB4-4E6E-B908-1357AF78C2B0}" destId="{C6D988A0-D4EE-44B7-8FB1-6B732A2606A5}" srcOrd="0" destOrd="0" presId="urn:microsoft.com/office/officeart/2005/8/layout/hierarchy2"/>
    <dgm:cxn modelId="{54300FD3-1D93-4376-A633-CE0A64D739B9}" type="presOf" srcId="{28D1962B-9DEB-4380-8F8B-A3FD0E54FCCA}" destId="{CDE4606B-784B-47E4-85F6-210095843D7A}" srcOrd="0" destOrd="0" presId="urn:microsoft.com/office/officeart/2005/8/layout/hierarchy2"/>
    <dgm:cxn modelId="{950F6B81-C0D8-4ED8-82C1-7660717F727E}" srcId="{6DDEA1E2-4856-440A-95B2-FAA2E58F0D39}" destId="{0E0ED407-3ECC-4C43-9367-BD1212CEA7F9}" srcOrd="0" destOrd="0" parTransId="{E0ABA68A-A6E3-4F4A-8D4D-BD956E0E30A7}" sibTransId="{51B342F7-4123-44A1-BAF4-88BA3B270BA0}"/>
    <dgm:cxn modelId="{D92A8AAD-D478-40F7-80F2-274D4E6C0E92}" type="presOf" srcId="{6DDEA1E2-4856-440A-95B2-FAA2E58F0D39}" destId="{DB944976-E1E2-48E4-B4BC-C05AFCF380AC}" srcOrd="0" destOrd="0" presId="urn:microsoft.com/office/officeart/2005/8/layout/hierarchy2"/>
    <dgm:cxn modelId="{98F1E3A2-BB18-478E-8D27-EAD82FED6379}" srcId="{BCBFBF35-E9BA-4957-8A24-05DF70B0E31E}" destId="{6DDEA1E2-4856-440A-95B2-FAA2E58F0D39}" srcOrd="0" destOrd="0" parTransId="{606220ED-80CB-4FF5-9FFD-A300A70DF971}" sibTransId="{6CC96C9C-72E3-408A-B2D0-FF30B1947C01}"/>
    <dgm:cxn modelId="{E31F2F65-4A7A-4295-B38D-4D7D2F47962B}" type="presOf" srcId="{0E0ED407-3ECC-4C43-9367-BD1212CEA7F9}" destId="{2913E469-CF10-4B55-9879-DFDBF9E549BF}" srcOrd="0" destOrd="0" presId="urn:microsoft.com/office/officeart/2005/8/layout/hierarchy2"/>
    <dgm:cxn modelId="{0FFCAB2C-FDF5-4FEB-8B74-2B824D4541F1}" type="presOf" srcId="{6C6C7E8F-56A7-4EC1-B482-35D1BDD794CD}" destId="{DC46BF23-8E81-4A89-9F71-AB9284228C22}" srcOrd="0" destOrd="0" presId="urn:microsoft.com/office/officeart/2005/8/layout/hierarchy2"/>
    <dgm:cxn modelId="{A4D72CDF-40C9-4F46-B5BE-81549CA309E3}" type="presOf" srcId="{5AAA0F09-EED7-4636-AB11-5157B60A9F4B}" destId="{92D2460C-9A05-4D9F-8F11-A3C344670362}" srcOrd="0" destOrd="0" presId="urn:microsoft.com/office/officeart/2005/8/layout/hierarchy2"/>
    <dgm:cxn modelId="{E87ED1BC-9C60-4108-9ACB-93AE1B80C6FF}" type="presOf" srcId="{C45B6C0E-F217-4443-AB5B-7DC63D45A44E}" destId="{1D0EA743-BB73-40AF-B12C-699257A8FE71}" srcOrd="0" destOrd="0" presId="urn:microsoft.com/office/officeart/2005/8/layout/hierarchy2"/>
    <dgm:cxn modelId="{AE408F33-899F-4054-BB4E-7E48FDEE4CE4}" type="presOf" srcId="{461A2C11-4616-4912-B5AF-13CBD04DD84C}" destId="{7A9F7A8F-E9E1-468D-98C5-E085F24378BF}" srcOrd="0" destOrd="0" presId="urn:microsoft.com/office/officeart/2005/8/layout/hierarchy2"/>
    <dgm:cxn modelId="{667C5931-AD3B-40A4-AAFB-C0A87800A588}" type="presOf" srcId="{E0ABA68A-A6E3-4F4A-8D4D-BD956E0E30A7}" destId="{A181271B-CA70-4672-B420-735316AF54D0}" srcOrd="0" destOrd="0" presId="urn:microsoft.com/office/officeart/2005/8/layout/hierarchy2"/>
    <dgm:cxn modelId="{9CA74795-5A51-46E6-BB15-9732FA80605C}" type="presOf" srcId="{77090964-137F-4A78-8A8E-CB80F1D3E744}" destId="{835ED77A-305A-4882-9C3C-3F2210B811A5}" srcOrd="0" destOrd="0" presId="urn:microsoft.com/office/officeart/2005/8/layout/hierarchy2"/>
    <dgm:cxn modelId="{A7C85AE9-2A3C-4C20-A047-06EEBC9BB5C6}" type="presOf" srcId="{6FA559F7-EB2D-4543-AE7B-66CFEB13A8A3}" destId="{AC1A580D-672E-45D4-8209-B3D748ED52E4}" srcOrd="0" destOrd="0" presId="urn:microsoft.com/office/officeart/2005/8/layout/hierarchy2"/>
    <dgm:cxn modelId="{FAA23486-FF41-4BB1-9AF1-EB6BEE4B1D66}" type="presOf" srcId="{49C1B721-2775-46C3-A2C8-6A9198831569}" destId="{AB5CD79C-BDB6-473A-922E-DF9D40F05772}" srcOrd="1" destOrd="0" presId="urn:microsoft.com/office/officeart/2005/8/layout/hierarchy2"/>
    <dgm:cxn modelId="{D0BE51DC-A38F-4E8A-A156-F68C4FA482AC}" type="presOf" srcId="{655ADCCA-507D-4D84-A306-4D971B8C1108}" destId="{2F89A6D8-DAA2-4800-A443-2C5BDBD03CC5}" srcOrd="0" destOrd="0" presId="urn:microsoft.com/office/officeart/2005/8/layout/hierarchy2"/>
    <dgm:cxn modelId="{87BC5A86-B6A2-49FA-BC99-D93DA6B1AB02}" srcId="{2C491C4E-76E4-44EE-8C21-493DFE6111C6}" destId="{BCBFBF35-E9BA-4957-8A24-05DF70B0E31E}" srcOrd="1" destOrd="0" parTransId="{461A2C11-4616-4912-B5AF-13CBD04DD84C}" sibTransId="{FC21C79B-EAC2-464D-AC67-C4C00D67C66A}"/>
    <dgm:cxn modelId="{A6D295A0-8CCC-4D54-8105-DE0CDC9869A4}" type="presOf" srcId="{461A2C11-4616-4912-B5AF-13CBD04DD84C}" destId="{741A2773-4E5E-462A-A028-6038E562F292}" srcOrd="1" destOrd="0" presId="urn:microsoft.com/office/officeart/2005/8/layout/hierarchy2"/>
    <dgm:cxn modelId="{C7D610BC-A898-499F-A5D5-A76C50B7DA2F}" type="presOf" srcId="{599AC638-3121-47BC-AE15-C2A199B28CC3}" destId="{45D00D73-8EB8-42B0-A0CC-8C65ED3D98FB}" srcOrd="1" destOrd="0" presId="urn:microsoft.com/office/officeart/2005/8/layout/hierarchy2"/>
    <dgm:cxn modelId="{B89CAC40-B999-4120-902E-2E17F0F699E9}" type="presOf" srcId="{08F8F57E-4380-4E2C-AF1E-13C6EAF4F17E}" destId="{2049F890-943E-47C1-BD9E-102761D435BF}" srcOrd="1" destOrd="0" presId="urn:microsoft.com/office/officeart/2005/8/layout/hierarchy2"/>
    <dgm:cxn modelId="{0BD9F956-B03A-43BE-9387-40DD822DA49C}" type="presOf" srcId="{AB907F99-DFAE-4DA5-85DB-CFA67471593F}" destId="{F7ECE0A6-5175-4D3B-8457-7B14F395F1D4}" srcOrd="0" destOrd="0" presId="urn:microsoft.com/office/officeart/2005/8/layout/hierarchy2"/>
    <dgm:cxn modelId="{0B71A4BE-4878-4F6E-BCB4-789536187A5D}" type="presOf" srcId="{AC881D62-9D78-4559-B1FD-291366BC32CC}" destId="{D9BD5537-93C0-4810-8AF5-8B6A119A6F6A}" srcOrd="1" destOrd="0" presId="urn:microsoft.com/office/officeart/2005/8/layout/hierarchy2"/>
    <dgm:cxn modelId="{50E6F6BC-9952-4579-837D-34C552E0DFF9}" type="presOf" srcId="{606220ED-80CB-4FF5-9FFD-A300A70DF971}" destId="{F41BA1D5-4B1C-4F79-BE2D-05BE8A8D3799}" srcOrd="0" destOrd="0" presId="urn:microsoft.com/office/officeart/2005/8/layout/hierarchy2"/>
    <dgm:cxn modelId="{33216F3D-A8C7-43F2-802A-AFDECDD5080D}" type="presOf" srcId="{9897B9D8-2687-424A-9311-BA98AD48EF13}" destId="{21569806-61B4-41E6-B0C8-F8FA1E3B643F}" srcOrd="0" destOrd="0" presId="urn:microsoft.com/office/officeart/2005/8/layout/hierarchy2"/>
    <dgm:cxn modelId="{BA61D351-8901-435E-85A2-E8666B15D4F0}" type="presOf" srcId="{5A5A1E78-04DF-45AE-BD89-0220E6429D02}" destId="{053EB03A-E569-4EA9-BFB5-8C921E268421}" srcOrd="1" destOrd="0" presId="urn:microsoft.com/office/officeart/2005/8/layout/hierarchy2"/>
    <dgm:cxn modelId="{AC6C6430-5A73-49C7-9F58-0F30F6AFBEB6}" type="presOf" srcId="{AC881D62-9D78-4559-B1FD-291366BC32CC}" destId="{AAD0E05B-F599-42BD-AAD0-7732CF01E7F4}" srcOrd="0" destOrd="0" presId="urn:microsoft.com/office/officeart/2005/8/layout/hierarchy2"/>
    <dgm:cxn modelId="{98DE8D6E-38F3-40CF-9A7F-14CE5F039F2E}" type="presOf" srcId="{B994BA77-2BA6-41DE-BC44-A438D25F404D}" destId="{FFA2FF0C-050B-403C-99F6-9F44522BC8A1}" srcOrd="0" destOrd="0" presId="urn:microsoft.com/office/officeart/2005/8/layout/hierarchy2"/>
    <dgm:cxn modelId="{0021AB2C-3D4A-48BB-8C73-27D9A7D0F4B9}" srcId="{6FA559F7-EB2D-4543-AE7B-66CFEB13A8A3}" destId="{34D881C7-8399-485E-AE6E-F02DAB2CE3EB}" srcOrd="0" destOrd="0" parTransId="{3FC50861-9AD4-4156-B5D4-D7B3282C7725}" sibTransId="{AEAEB8CB-D954-4ADD-9152-D08238217CEB}"/>
    <dgm:cxn modelId="{B222532F-57EE-4921-B8FF-4FBC168B0608}" type="presOf" srcId="{5AAA0F09-EED7-4636-AB11-5157B60A9F4B}" destId="{752FC582-06DE-4F14-A762-B8DDE02FB0D8}" srcOrd="1" destOrd="0" presId="urn:microsoft.com/office/officeart/2005/8/layout/hierarchy2"/>
    <dgm:cxn modelId="{757A1870-0167-48E3-B3C3-4B0AF6799655}" type="presOf" srcId="{BCBFBF35-E9BA-4957-8A24-05DF70B0E31E}" destId="{799BD5BA-35AD-4A07-8BA5-ECBDE3A8AF15}" srcOrd="0" destOrd="0" presId="urn:microsoft.com/office/officeart/2005/8/layout/hierarchy2"/>
    <dgm:cxn modelId="{3F5D13F8-F4BD-4876-901D-DB34B3D2B2AB}" srcId="{3F1A4D52-83E6-4599-936D-9BA62B31866A}" destId="{2021091D-33BC-4B4E-BCE3-DC52157EB282}" srcOrd="0" destOrd="0" parTransId="{5AAA0F09-EED7-4636-AB11-5157B60A9F4B}" sibTransId="{0A3D904A-F8C5-4983-9E55-00574F5D2FD0}"/>
    <dgm:cxn modelId="{633AD31E-CB96-4700-8A39-36F2C409F2F5}" type="presOf" srcId="{0BC3C74A-AD55-47F9-9385-ED6F79BEC749}" destId="{CF5DE2CD-0FF3-4B00-B3CC-2BCD3CDF652D}" srcOrd="0" destOrd="0" presId="urn:microsoft.com/office/officeart/2005/8/layout/hierarchy2"/>
    <dgm:cxn modelId="{47C7DB95-E062-4459-9705-AFBE80A9036B}" srcId="{6DDEA1E2-4856-440A-95B2-FAA2E58F0D39}" destId="{AC76B116-38F2-4C0A-A10E-14E1844B443E}" srcOrd="1" destOrd="0" parTransId="{3610394F-66AC-424B-A2C5-D3FD1035F5E3}" sibTransId="{546AAE47-8973-4472-85AF-6048F32FEF90}"/>
    <dgm:cxn modelId="{9B5DBC19-4A16-48C8-9DE0-DF49BD1F330F}" srcId="{28D1962B-9DEB-4380-8F8B-A3FD0E54FCCA}" destId="{3F1A4D52-83E6-4599-936D-9BA62B31866A}" srcOrd="0" destOrd="0" parTransId="{21547576-FCB4-4E6E-B908-1357AF78C2B0}" sibTransId="{91C86415-8238-46DA-8BD3-F1B04E6270BC}"/>
    <dgm:cxn modelId="{37D293F0-BEAA-453A-819D-103B6580FDD9}" type="presOf" srcId="{3FC50861-9AD4-4156-B5D4-D7B3282C7725}" destId="{82A3F1FD-FC07-497D-B6CE-B884DE52494B}" srcOrd="1" destOrd="0" presId="urn:microsoft.com/office/officeart/2005/8/layout/hierarchy2"/>
    <dgm:cxn modelId="{4E550BFA-86EF-4B52-B0DF-BD25F8DC4151}" srcId="{2C491C4E-76E4-44EE-8C21-493DFE6111C6}" destId="{28D1962B-9DEB-4380-8F8B-A3FD0E54FCCA}" srcOrd="3" destOrd="0" parTransId="{599AC638-3121-47BC-AE15-C2A199B28CC3}" sibTransId="{CD595529-41BC-470C-BBB0-97DB71B993A4}"/>
    <dgm:cxn modelId="{0703ECF3-FD13-4A4D-BDDD-D956C950BA57}" srcId="{3F1A4D52-83E6-4599-936D-9BA62B31866A}" destId="{48599F9B-3DA2-45D5-9BFD-C80586C47A43}" srcOrd="1" destOrd="0" parTransId="{CF5712A6-E7E4-444E-A018-A521CDF738FB}" sibTransId="{B495560D-8D64-47B9-ABD5-49008479056E}"/>
    <dgm:cxn modelId="{BA2BFB38-850A-4273-826F-D06965EF4D0C}" type="presOf" srcId="{77090964-137F-4A78-8A8E-CB80F1D3E744}" destId="{3F376E40-22F2-4832-8995-59B19D8404BB}" srcOrd="1" destOrd="0" presId="urn:microsoft.com/office/officeart/2005/8/layout/hierarchy2"/>
    <dgm:cxn modelId="{B86CCC18-553D-4B98-A00A-D5BE1D499DEC}" type="presOf" srcId="{2021091D-33BC-4B4E-BCE3-DC52157EB282}" destId="{19926F08-E2BA-48CD-BBFE-FE869FB88650}" srcOrd="0" destOrd="0" presId="urn:microsoft.com/office/officeart/2005/8/layout/hierarchy2"/>
    <dgm:cxn modelId="{71B9AAD5-CB40-49BC-BA14-2D01AAE667AB}" srcId="{0CE999E8-4BD0-4ECC-9508-30A616637A68}" destId="{655ADCCA-507D-4D84-A306-4D971B8C1108}" srcOrd="1" destOrd="0" parTransId="{77090964-137F-4A78-8A8E-CB80F1D3E744}" sibTransId="{0F247A74-1914-4AF6-B247-F2D64E59801D}"/>
    <dgm:cxn modelId="{5735C9D2-AA9E-4428-BA0B-590CFC0E89F7}" type="presOf" srcId="{DEE7AA99-EE4D-4BEC-8553-BBCAB0F60D67}" destId="{15522E39-23D2-48DE-A51E-ABCF56400AB7}" srcOrd="0" destOrd="0" presId="urn:microsoft.com/office/officeart/2005/8/layout/hierarchy2"/>
    <dgm:cxn modelId="{256E6B1D-BD68-471F-B11C-CE056E53249D}" srcId="{F677DDEC-8738-4F18-965A-4F46392D5348}" destId="{6C6C7E8F-56A7-4EC1-B482-35D1BDD794CD}" srcOrd="0" destOrd="0" parTransId="{AB907F99-DFAE-4DA5-85DB-CFA67471593F}" sibTransId="{CF32EEF0-99CC-4B7D-B80A-FA186FA431D5}"/>
    <dgm:cxn modelId="{28CFAFCF-6E4D-4061-83E6-28D09DBA4EE3}" type="presOf" srcId="{AB6EB5EE-D247-40E5-A167-FC89BAD4E973}" destId="{C7C12770-5E2C-4CD1-8178-DBFEB0C11A37}" srcOrd="1" destOrd="0" presId="urn:microsoft.com/office/officeart/2005/8/layout/hierarchy2"/>
    <dgm:cxn modelId="{DCACB2D7-217F-4AE9-9E15-347399D3C206}" type="presOf" srcId="{3610394F-66AC-424B-A2C5-D3FD1035F5E3}" destId="{87F6FCAC-AA82-45EC-931F-9551A460B94B}" srcOrd="1" destOrd="0" presId="urn:microsoft.com/office/officeart/2005/8/layout/hierarchy2"/>
    <dgm:cxn modelId="{0AF83C4D-EE20-4866-8A36-5AD533F264AC}" type="presOf" srcId="{AB907F99-DFAE-4DA5-85DB-CFA67471593F}" destId="{E97DBB6D-23FB-450C-ACB9-34CF0B1A8D3E}" srcOrd="1" destOrd="0" presId="urn:microsoft.com/office/officeart/2005/8/layout/hierarchy2"/>
    <dgm:cxn modelId="{3B43E3F2-F4B5-4ACF-AA16-1BFF148DDAD8}" type="presOf" srcId="{5A5A1E78-04DF-45AE-BD89-0220E6429D02}" destId="{D7DF6131-A9F3-40CF-A4D7-2BB63CF532C7}" srcOrd="0" destOrd="0" presId="urn:microsoft.com/office/officeart/2005/8/layout/hierarchy2"/>
    <dgm:cxn modelId="{966C50A9-5E8C-4C30-B38F-2D29E2391369}" srcId="{2C491C4E-76E4-44EE-8C21-493DFE6111C6}" destId="{0BC3C74A-AD55-47F9-9385-ED6F79BEC749}" srcOrd="4" destOrd="0" parTransId="{DEE7AA99-EE4D-4BEC-8553-BBCAB0F60D67}" sibTransId="{7750A675-75AC-4336-BE34-F168458E321D}"/>
    <dgm:cxn modelId="{97229E62-4BA0-4207-BB0D-94E9006D52C8}" type="presOf" srcId="{0CE999E8-4BD0-4ECC-9508-30A616637A68}" destId="{DC570BA7-C9F0-49FB-8D18-4F104BEB7037}" srcOrd="0" destOrd="0" presId="urn:microsoft.com/office/officeart/2005/8/layout/hierarchy2"/>
    <dgm:cxn modelId="{DBAA23FD-FC56-40E1-A398-7A60D3FAA6E5}" type="presOf" srcId="{49C1B721-2775-46C3-A2C8-6A9198831569}" destId="{E8B2BF54-33EB-44F7-B4FB-4A0E42C94082}" srcOrd="0" destOrd="0" presId="urn:microsoft.com/office/officeart/2005/8/layout/hierarchy2"/>
    <dgm:cxn modelId="{1011A504-EE1A-4D22-A478-1A594193218C}" srcId="{6FA559F7-EB2D-4543-AE7B-66CFEB13A8A3}" destId="{42237AC8-FA6A-4828-9576-1A74CACA844C}" srcOrd="1" destOrd="0" parTransId="{1761FF92-EB5F-44D9-82FF-EEAD36448F88}" sibTransId="{6A7CD309-15A4-4213-9B12-3923D0636984}"/>
    <dgm:cxn modelId="{86FF6001-4BD6-4A47-BAD2-28F6967B8F9B}" srcId="{2C491C4E-76E4-44EE-8C21-493DFE6111C6}" destId="{B41E8F2D-987B-4C22-9316-23BC41412AC6}" srcOrd="2" destOrd="0" parTransId="{5A5A1E78-04DF-45AE-BD89-0220E6429D02}" sibTransId="{D6196750-62CC-4CC0-BD88-2F2CF3BD0F12}"/>
    <dgm:cxn modelId="{915D27C5-DAB7-42AC-828A-BF167BE17401}" type="presOf" srcId="{DFD0BF1A-400A-42DC-9A1E-4A429437CF2D}" destId="{3CA5D56D-548D-4B74-A3BA-E6C3C82013F3}" srcOrd="1" destOrd="0" presId="urn:microsoft.com/office/officeart/2005/8/layout/hierarchy2"/>
    <dgm:cxn modelId="{ED247D6D-1E64-4522-89E0-ADDBF1218F1F}" type="presOf" srcId="{1761FF92-EB5F-44D9-82FF-EEAD36448F88}" destId="{3252B3AF-FE44-475C-ABA6-D7D23E993048}" srcOrd="0" destOrd="0" presId="urn:microsoft.com/office/officeart/2005/8/layout/hierarchy2"/>
    <dgm:cxn modelId="{B5118133-A0BA-43B2-A804-FAFE66EC8DC1}" type="presOf" srcId="{3F1A4D52-83E6-4599-936D-9BA62B31866A}" destId="{BB13DA0F-6FCA-45C1-AA37-C37277C1A131}" srcOrd="0" destOrd="0" presId="urn:microsoft.com/office/officeart/2005/8/layout/hierarchy2"/>
    <dgm:cxn modelId="{89599717-A157-4C93-B8EF-00B1D492CCB1}" type="presOf" srcId="{E0ABA68A-A6E3-4F4A-8D4D-BD956E0E30A7}" destId="{10F02309-0D61-429A-891D-8E635F782591}" srcOrd="1" destOrd="0" presId="urn:microsoft.com/office/officeart/2005/8/layout/hierarchy2"/>
    <dgm:cxn modelId="{443A647E-4B85-4B51-97CE-622952F6400F}" type="presOf" srcId="{3610394F-66AC-424B-A2C5-D3FD1035F5E3}" destId="{AD75A1C9-8F2D-4677-AD9E-ADAC53F375C3}" srcOrd="0" destOrd="0" presId="urn:microsoft.com/office/officeart/2005/8/layout/hierarchy2"/>
    <dgm:cxn modelId="{148858AA-41D7-4F3E-8917-E336165E61FC}" type="presOf" srcId="{EF876738-B051-4AB8-9458-F7F99BA77B3C}" destId="{38BBD692-1A6A-4BFE-A7AA-335EC1173AFE}" srcOrd="0" destOrd="0" presId="urn:microsoft.com/office/officeart/2005/8/layout/hierarchy2"/>
    <dgm:cxn modelId="{ECB61DCF-0B8B-49B4-A978-351E9CFF7442}" type="presOf" srcId="{DFD0BF1A-400A-42DC-9A1E-4A429437CF2D}" destId="{0F423BC2-91D0-4EAD-975A-9327E8C07AA0}" srcOrd="0" destOrd="0" presId="urn:microsoft.com/office/officeart/2005/8/layout/hierarchy2"/>
    <dgm:cxn modelId="{A8AE34D9-C6AF-45BA-B165-3CDACC56C360}" type="presOf" srcId="{08F8F57E-4380-4E2C-AF1E-13C6EAF4F17E}" destId="{3130F151-9F62-4337-A8EB-D1BBCBE0ECC0}" srcOrd="0" destOrd="0" presId="urn:microsoft.com/office/officeart/2005/8/layout/hierarchy2"/>
    <dgm:cxn modelId="{582FF849-6A01-4D4F-A22D-6A3957D43479}" type="presParOf" srcId="{1D0EA743-BB73-40AF-B12C-699257A8FE71}" destId="{6CB01929-DB91-4549-9F92-0091BAFF653C}" srcOrd="0" destOrd="0" presId="urn:microsoft.com/office/officeart/2005/8/layout/hierarchy2"/>
    <dgm:cxn modelId="{74E75D6A-DF48-4975-A9FC-723E6A2D169B}" type="presParOf" srcId="{6CB01929-DB91-4549-9F92-0091BAFF653C}" destId="{ED7EEE3D-CF6B-4CF8-B58A-AB8AB536655C}" srcOrd="0" destOrd="0" presId="urn:microsoft.com/office/officeart/2005/8/layout/hierarchy2"/>
    <dgm:cxn modelId="{D75E6E28-C0AF-48B2-85BF-3F4928D7A495}" type="presParOf" srcId="{6CB01929-DB91-4549-9F92-0091BAFF653C}" destId="{BB1F52C7-3A3E-4170-AC0D-1E9DE8C0A0A8}" srcOrd="1" destOrd="0" presId="urn:microsoft.com/office/officeart/2005/8/layout/hierarchy2"/>
    <dgm:cxn modelId="{1A616634-2FAD-413B-ACBD-82AEDD27D5C8}" type="presParOf" srcId="{BB1F52C7-3A3E-4170-AC0D-1E9DE8C0A0A8}" destId="{0F423BC2-91D0-4EAD-975A-9327E8C07AA0}" srcOrd="0" destOrd="0" presId="urn:microsoft.com/office/officeart/2005/8/layout/hierarchy2"/>
    <dgm:cxn modelId="{EB75483C-1977-4C46-BCAA-50ACA29BD2A9}" type="presParOf" srcId="{0F423BC2-91D0-4EAD-975A-9327E8C07AA0}" destId="{3CA5D56D-548D-4B74-A3BA-E6C3C82013F3}" srcOrd="0" destOrd="0" presId="urn:microsoft.com/office/officeart/2005/8/layout/hierarchy2"/>
    <dgm:cxn modelId="{359CD3B5-3319-401B-BC4F-75675D97B26F}" type="presParOf" srcId="{BB1F52C7-3A3E-4170-AC0D-1E9DE8C0A0A8}" destId="{BF539632-8F0C-4E16-BF2D-4D0BE0A98127}" srcOrd="1" destOrd="0" presId="urn:microsoft.com/office/officeart/2005/8/layout/hierarchy2"/>
    <dgm:cxn modelId="{71ED93CB-1320-4D86-BBA7-9311B2567E23}" type="presParOf" srcId="{BF539632-8F0C-4E16-BF2D-4D0BE0A98127}" destId="{560C88F4-F1FF-4750-8092-7ABF456FC0B1}" srcOrd="0" destOrd="0" presId="urn:microsoft.com/office/officeart/2005/8/layout/hierarchy2"/>
    <dgm:cxn modelId="{5DE29C2D-5D01-427E-A9DB-8B73EF1B8609}" type="presParOf" srcId="{BF539632-8F0C-4E16-BF2D-4D0BE0A98127}" destId="{61066380-0265-48E1-91CC-C87F6390B6E6}" srcOrd="1" destOrd="0" presId="urn:microsoft.com/office/officeart/2005/8/layout/hierarchy2"/>
    <dgm:cxn modelId="{E2F70E28-BBEA-42F3-8DAD-DD8B9BBBD7E6}" type="presParOf" srcId="{BB1F52C7-3A3E-4170-AC0D-1E9DE8C0A0A8}" destId="{7A9F7A8F-E9E1-468D-98C5-E085F24378BF}" srcOrd="2" destOrd="0" presId="urn:microsoft.com/office/officeart/2005/8/layout/hierarchy2"/>
    <dgm:cxn modelId="{AD84C88D-ACAD-42A3-B340-ADAAB15F9CEA}" type="presParOf" srcId="{7A9F7A8F-E9E1-468D-98C5-E085F24378BF}" destId="{741A2773-4E5E-462A-A028-6038E562F292}" srcOrd="0" destOrd="0" presId="urn:microsoft.com/office/officeart/2005/8/layout/hierarchy2"/>
    <dgm:cxn modelId="{3B30E7D7-94BB-4A25-962B-61F6CB130ADA}" type="presParOf" srcId="{BB1F52C7-3A3E-4170-AC0D-1E9DE8C0A0A8}" destId="{D8976C5C-7C32-463F-BC17-BE61641297A3}" srcOrd="3" destOrd="0" presId="urn:microsoft.com/office/officeart/2005/8/layout/hierarchy2"/>
    <dgm:cxn modelId="{6CD749EC-22A8-44BA-9407-890B17F78961}" type="presParOf" srcId="{D8976C5C-7C32-463F-BC17-BE61641297A3}" destId="{799BD5BA-35AD-4A07-8BA5-ECBDE3A8AF15}" srcOrd="0" destOrd="0" presId="urn:microsoft.com/office/officeart/2005/8/layout/hierarchy2"/>
    <dgm:cxn modelId="{CDBE4FE6-8BBF-496C-9569-FF3924C5DB8F}" type="presParOf" srcId="{D8976C5C-7C32-463F-BC17-BE61641297A3}" destId="{215566DD-B437-4F9C-A28E-511A8DD44683}" srcOrd="1" destOrd="0" presId="urn:microsoft.com/office/officeart/2005/8/layout/hierarchy2"/>
    <dgm:cxn modelId="{5AFFE420-D5B8-4E95-95E0-005C86A0011D}" type="presParOf" srcId="{215566DD-B437-4F9C-A28E-511A8DD44683}" destId="{F41BA1D5-4B1C-4F79-BE2D-05BE8A8D3799}" srcOrd="0" destOrd="0" presId="urn:microsoft.com/office/officeart/2005/8/layout/hierarchy2"/>
    <dgm:cxn modelId="{F1C63E2D-362D-4CEC-BB68-61A21C3361CF}" type="presParOf" srcId="{F41BA1D5-4B1C-4F79-BE2D-05BE8A8D3799}" destId="{15DA8AD6-04EE-4EC9-85AF-C11FBB44D478}" srcOrd="0" destOrd="0" presId="urn:microsoft.com/office/officeart/2005/8/layout/hierarchy2"/>
    <dgm:cxn modelId="{F7F03894-C114-40D8-BA8B-A61504827840}" type="presParOf" srcId="{215566DD-B437-4F9C-A28E-511A8DD44683}" destId="{E218843E-BD0B-42EF-8BC1-D6CB7214E06D}" srcOrd="1" destOrd="0" presId="urn:microsoft.com/office/officeart/2005/8/layout/hierarchy2"/>
    <dgm:cxn modelId="{4F42E2D3-B881-44E9-8BD4-57D45D4B372D}" type="presParOf" srcId="{E218843E-BD0B-42EF-8BC1-D6CB7214E06D}" destId="{DB944976-E1E2-48E4-B4BC-C05AFCF380AC}" srcOrd="0" destOrd="0" presId="urn:microsoft.com/office/officeart/2005/8/layout/hierarchy2"/>
    <dgm:cxn modelId="{5DD1B8CE-C32B-42BE-B76D-9194E3E9B669}" type="presParOf" srcId="{E218843E-BD0B-42EF-8BC1-D6CB7214E06D}" destId="{63A9A42F-5455-4E77-A324-65614DD8A661}" srcOrd="1" destOrd="0" presId="urn:microsoft.com/office/officeart/2005/8/layout/hierarchy2"/>
    <dgm:cxn modelId="{28481D2F-936E-4526-9757-AB016A65D2A6}" type="presParOf" srcId="{63A9A42F-5455-4E77-A324-65614DD8A661}" destId="{A181271B-CA70-4672-B420-735316AF54D0}" srcOrd="0" destOrd="0" presId="urn:microsoft.com/office/officeart/2005/8/layout/hierarchy2"/>
    <dgm:cxn modelId="{98291650-AD79-4AF2-AD29-8C7C38E7FC13}" type="presParOf" srcId="{A181271B-CA70-4672-B420-735316AF54D0}" destId="{10F02309-0D61-429A-891D-8E635F782591}" srcOrd="0" destOrd="0" presId="urn:microsoft.com/office/officeart/2005/8/layout/hierarchy2"/>
    <dgm:cxn modelId="{4A155D6E-7807-496E-822A-FAD5F1CB894A}" type="presParOf" srcId="{63A9A42F-5455-4E77-A324-65614DD8A661}" destId="{D5222A24-D4EF-4EDB-96A5-2C2935C6E72D}" srcOrd="1" destOrd="0" presId="urn:microsoft.com/office/officeart/2005/8/layout/hierarchy2"/>
    <dgm:cxn modelId="{A7415356-B25F-4657-BBD6-9A88D4961678}" type="presParOf" srcId="{D5222A24-D4EF-4EDB-96A5-2C2935C6E72D}" destId="{2913E469-CF10-4B55-9879-DFDBF9E549BF}" srcOrd="0" destOrd="0" presId="urn:microsoft.com/office/officeart/2005/8/layout/hierarchy2"/>
    <dgm:cxn modelId="{2BB4D961-3190-4DA4-BF42-9D585C19CF7E}" type="presParOf" srcId="{D5222A24-D4EF-4EDB-96A5-2C2935C6E72D}" destId="{EE8749BC-4E4B-406F-A255-ADA057EC9BDB}" srcOrd="1" destOrd="0" presId="urn:microsoft.com/office/officeart/2005/8/layout/hierarchy2"/>
    <dgm:cxn modelId="{601FA872-2A8D-4D55-AA1F-D451677ECDFD}" type="presParOf" srcId="{63A9A42F-5455-4E77-A324-65614DD8A661}" destId="{AD75A1C9-8F2D-4677-AD9E-ADAC53F375C3}" srcOrd="2" destOrd="0" presId="urn:microsoft.com/office/officeart/2005/8/layout/hierarchy2"/>
    <dgm:cxn modelId="{1AB44D84-7A0F-4686-B106-231A9CAD278C}" type="presParOf" srcId="{AD75A1C9-8F2D-4677-AD9E-ADAC53F375C3}" destId="{87F6FCAC-AA82-45EC-931F-9551A460B94B}" srcOrd="0" destOrd="0" presId="urn:microsoft.com/office/officeart/2005/8/layout/hierarchy2"/>
    <dgm:cxn modelId="{7A322CEC-1C5A-48E1-B9EF-DE8FB82468A1}" type="presParOf" srcId="{63A9A42F-5455-4E77-A324-65614DD8A661}" destId="{E9AF14A8-52BF-42AE-9D32-B36045B25C21}" srcOrd="3" destOrd="0" presId="urn:microsoft.com/office/officeart/2005/8/layout/hierarchy2"/>
    <dgm:cxn modelId="{0B36AEB8-223F-4656-AA00-8503FD1C147A}" type="presParOf" srcId="{E9AF14A8-52BF-42AE-9D32-B36045B25C21}" destId="{08B6A9D6-E825-49E8-AA71-D989D35E02C0}" srcOrd="0" destOrd="0" presId="urn:microsoft.com/office/officeart/2005/8/layout/hierarchy2"/>
    <dgm:cxn modelId="{BC3F3BE2-3549-477A-9847-5CCD97D89D14}" type="presParOf" srcId="{E9AF14A8-52BF-42AE-9D32-B36045B25C21}" destId="{8D9C5598-50E5-49BB-879A-C665200F1901}" srcOrd="1" destOrd="0" presId="urn:microsoft.com/office/officeart/2005/8/layout/hierarchy2"/>
    <dgm:cxn modelId="{82689851-AF3A-476D-BB10-2FB687DCD2CD}" type="presParOf" srcId="{215566DD-B437-4F9C-A28E-511A8DD44683}" destId="{E8B2BF54-33EB-44F7-B4FB-4A0E42C94082}" srcOrd="2" destOrd="0" presId="urn:microsoft.com/office/officeart/2005/8/layout/hierarchy2"/>
    <dgm:cxn modelId="{E23652C7-B25A-4D4A-B1C7-176C3DDD280D}" type="presParOf" srcId="{E8B2BF54-33EB-44F7-B4FB-4A0E42C94082}" destId="{AB5CD79C-BDB6-473A-922E-DF9D40F05772}" srcOrd="0" destOrd="0" presId="urn:microsoft.com/office/officeart/2005/8/layout/hierarchy2"/>
    <dgm:cxn modelId="{07C316B9-B724-469E-9885-88155913E7B1}" type="presParOf" srcId="{215566DD-B437-4F9C-A28E-511A8DD44683}" destId="{B7D19184-90B9-4475-A964-C56B02426FD8}" srcOrd="3" destOrd="0" presId="urn:microsoft.com/office/officeart/2005/8/layout/hierarchy2"/>
    <dgm:cxn modelId="{6517D3E8-1DFA-4574-BDB7-71ED04DD38C2}" type="presParOf" srcId="{B7D19184-90B9-4475-A964-C56B02426FD8}" destId="{0D1D4EBC-1352-48A8-B776-F84E95326723}" srcOrd="0" destOrd="0" presId="urn:microsoft.com/office/officeart/2005/8/layout/hierarchy2"/>
    <dgm:cxn modelId="{A44FBB61-A207-44DF-AEF6-1E0541790152}" type="presParOf" srcId="{B7D19184-90B9-4475-A964-C56B02426FD8}" destId="{C6ACAB37-AE8B-4021-A73E-C4929E31FC16}" srcOrd="1" destOrd="0" presId="urn:microsoft.com/office/officeart/2005/8/layout/hierarchy2"/>
    <dgm:cxn modelId="{F210783A-A0D7-420C-9E19-173D2CC966E2}" type="presParOf" srcId="{C6ACAB37-AE8B-4021-A73E-C4929E31FC16}" destId="{F7ECE0A6-5175-4D3B-8457-7B14F395F1D4}" srcOrd="0" destOrd="0" presId="urn:microsoft.com/office/officeart/2005/8/layout/hierarchy2"/>
    <dgm:cxn modelId="{238A0A1A-5EC5-48CE-A837-123022C04CB6}" type="presParOf" srcId="{F7ECE0A6-5175-4D3B-8457-7B14F395F1D4}" destId="{E97DBB6D-23FB-450C-ACB9-34CF0B1A8D3E}" srcOrd="0" destOrd="0" presId="urn:microsoft.com/office/officeart/2005/8/layout/hierarchy2"/>
    <dgm:cxn modelId="{BDC3538B-AA14-4730-9054-AF4ED8F38FF5}" type="presParOf" srcId="{C6ACAB37-AE8B-4021-A73E-C4929E31FC16}" destId="{6F94FAA5-E95A-4FC3-9E05-A023A6A27B6F}" srcOrd="1" destOrd="0" presId="urn:microsoft.com/office/officeart/2005/8/layout/hierarchy2"/>
    <dgm:cxn modelId="{96C811EF-C541-4DE3-BFAF-EC76707AE885}" type="presParOf" srcId="{6F94FAA5-E95A-4FC3-9E05-A023A6A27B6F}" destId="{DC46BF23-8E81-4A89-9F71-AB9284228C22}" srcOrd="0" destOrd="0" presId="urn:microsoft.com/office/officeart/2005/8/layout/hierarchy2"/>
    <dgm:cxn modelId="{4AFA22AE-3DD4-43D0-81B7-19A6AE043747}" type="presParOf" srcId="{6F94FAA5-E95A-4FC3-9E05-A023A6A27B6F}" destId="{1A069E4E-1EF2-475F-8016-08209B6A7543}" srcOrd="1" destOrd="0" presId="urn:microsoft.com/office/officeart/2005/8/layout/hierarchy2"/>
    <dgm:cxn modelId="{005AB6B5-4384-46D7-A17E-745F48188AAA}" type="presParOf" srcId="{C6ACAB37-AE8B-4021-A73E-C4929E31FC16}" destId="{9C6187EA-5EAC-4F31-A31E-975089F59C58}" srcOrd="2" destOrd="0" presId="urn:microsoft.com/office/officeart/2005/8/layout/hierarchy2"/>
    <dgm:cxn modelId="{AA0AFF98-680B-4914-8BB0-53BE0797C2DB}" type="presParOf" srcId="{9C6187EA-5EAC-4F31-A31E-975089F59C58}" destId="{C7C12770-5E2C-4CD1-8178-DBFEB0C11A37}" srcOrd="0" destOrd="0" presId="urn:microsoft.com/office/officeart/2005/8/layout/hierarchy2"/>
    <dgm:cxn modelId="{DF7E1A51-BE0D-4227-9C60-3FE2A3090A4B}" type="presParOf" srcId="{C6ACAB37-AE8B-4021-A73E-C4929E31FC16}" destId="{F13E4730-9A85-4F7E-8F5A-1B41FF904D8C}" srcOrd="3" destOrd="0" presId="urn:microsoft.com/office/officeart/2005/8/layout/hierarchy2"/>
    <dgm:cxn modelId="{3DB0EAB6-CA11-457B-A63F-9995F7E8771D}" type="presParOf" srcId="{F13E4730-9A85-4F7E-8F5A-1B41FF904D8C}" destId="{21569806-61B4-41E6-B0C8-F8FA1E3B643F}" srcOrd="0" destOrd="0" presId="urn:microsoft.com/office/officeart/2005/8/layout/hierarchy2"/>
    <dgm:cxn modelId="{64832DCF-F578-4715-B828-E235861C15F4}" type="presParOf" srcId="{F13E4730-9A85-4F7E-8F5A-1B41FF904D8C}" destId="{6346DDE7-E0E0-4CE7-9DEF-23D1BC9E70D8}" srcOrd="1" destOrd="0" presId="urn:microsoft.com/office/officeart/2005/8/layout/hierarchy2"/>
    <dgm:cxn modelId="{F794029A-2C47-4DE9-AADD-A27B793D2067}" type="presParOf" srcId="{215566DD-B437-4F9C-A28E-511A8DD44683}" destId="{AAD0E05B-F599-42BD-AAD0-7732CF01E7F4}" srcOrd="4" destOrd="0" presId="urn:microsoft.com/office/officeart/2005/8/layout/hierarchy2"/>
    <dgm:cxn modelId="{17974C53-975F-4B78-B45E-EA37F8C2D257}" type="presParOf" srcId="{AAD0E05B-F599-42BD-AAD0-7732CF01E7F4}" destId="{D9BD5537-93C0-4810-8AF5-8B6A119A6F6A}" srcOrd="0" destOrd="0" presId="urn:microsoft.com/office/officeart/2005/8/layout/hierarchy2"/>
    <dgm:cxn modelId="{C7827E1B-EF3A-4FBD-BF4C-C2E26870B6C3}" type="presParOf" srcId="{215566DD-B437-4F9C-A28E-511A8DD44683}" destId="{4E285041-EE13-420E-9F1A-F8F854EBEA40}" srcOrd="5" destOrd="0" presId="urn:microsoft.com/office/officeart/2005/8/layout/hierarchy2"/>
    <dgm:cxn modelId="{0FE319AC-6286-4EAD-A9E4-DE81556434D5}" type="presParOf" srcId="{4E285041-EE13-420E-9F1A-F8F854EBEA40}" destId="{AC1A580D-672E-45D4-8209-B3D748ED52E4}" srcOrd="0" destOrd="0" presId="urn:microsoft.com/office/officeart/2005/8/layout/hierarchy2"/>
    <dgm:cxn modelId="{15D374E7-76E3-4B25-80AF-18CC7ACA2D46}" type="presParOf" srcId="{4E285041-EE13-420E-9F1A-F8F854EBEA40}" destId="{73438ABD-56C0-4D10-A322-0FEDEAB77210}" srcOrd="1" destOrd="0" presId="urn:microsoft.com/office/officeart/2005/8/layout/hierarchy2"/>
    <dgm:cxn modelId="{5099A4D4-53A5-4BD6-9CA7-0E3A0B63A8D8}" type="presParOf" srcId="{73438ABD-56C0-4D10-A322-0FEDEAB77210}" destId="{3050E91D-D594-41C8-99E9-743A8E37E1E9}" srcOrd="0" destOrd="0" presId="urn:microsoft.com/office/officeart/2005/8/layout/hierarchy2"/>
    <dgm:cxn modelId="{E4693EBB-82DA-4250-BE04-DBCD80E7A2C0}" type="presParOf" srcId="{3050E91D-D594-41C8-99E9-743A8E37E1E9}" destId="{82A3F1FD-FC07-497D-B6CE-B884DE52494B}" srcOrd="0" destOrd="0" presId="urn:microsoft.com/office/officeart/2005/8/layout/hierarchy2"/>
    <dgm:cxn modelId="{C3FC9FF0-FA2D-4CA0-AD43-F66822AECE24}" type="presParOf" srcId="{73438ABD-56C0-4D10-A322-0FEDEAB77210}" destId="{27FE2622-505C-4437-AEA9-FF682DE172D2}" srcOrd="1" destOrd="0" presId="urn:microsoft.com/office/officeart/2005/8/layout/hierarchy2"/>
    <dgm:cxn modelId="{63ACB076-5B98-47B2-A58D-8ABB1BC77DF1}" type="presParOf" srcId="{27FE2622-505C-4437-AEA9-FF682DE172D2}" destId="{F18D0C37-6A64-4310-AFD3-52FE779917A2}" srcOrd="0" destOrd="0" presId="urn:microsoft.com/office/officeart/2005/8/layout/hierarchy2"/>
    <dgm:cxn modelId="{370C94EF-62DE-496E-BE75-41DDCB6DF7AB}" type="presParOf" srcId="{27FE2622-505C-4437-AEA9-FF682DE172D2}" destId="{1752012F-F3BC-49AB-97FB-ED25F8EA316E}" srcOrd="1" destOrd="0" presId="urn:microsoft.com/office/officeart/2005/8/layout/hierarchy2"/>
    <dgm:cxn modelId="{0CB877B2-BF36-4CC6-A6D7-2CD509F26456}" type="presParOf" srcId="{73438ABD-56C0-4D10-A322-0FEDEAB77210}" destId="{3252B3AF-FE44-475C-ABA6-D7D23E993048}" srcOrd="2" destOrd="0" presId="urn:microsoft.com/office/officeart/2005/8/layout/hierarchy2"/>
    <dgm:cxn modelId="{98734A79-8D9B-4424-9F75-2CE728B8D71F}" type="presParOf" srcId="{3252B3AF-FE44-475C-ABA6-D7D23E993048}" destId="{151C58A6-71BD-402E-8ECA-A0D0D9836177}" srcOrd="0" destOrd="0" presId="urn:microsoft.com/office/officeart/2005/8/layout/hierarchy2"/>
    <dgm:cxn modelId="{522815CA-41ED-4CCF-B659-040BD0DE105A}" type="presParOf" srcId="{73438ABD-56C0-4D10-A322-0FEDEAB77210}" destId="{7D7648E5-1DD8-41B8-8D3B-DA0DE2B44EF1}" srcOrd="3" destOrd="0" presId="urn:microsoft.com/office/officeart/2005/8/layout/hierarchy2"/>
    <dgm:cxn modelId="{1DF3C494-EDFE-46D8-ABE0-532259B4B9A4}" type="presParOf" srcId="{7D7648E5-1DD8-41B8-8D3B-DA0DE2B44EF1}" destId="{ACE5F514-11C9-4D8D-967B-8262D94C9518}" srcOrd="0" destOrd="0" presId="urn:microsoft.com/office/officeart/2005/8/layout/hierarchy2"/>
    <dgm:cxn modelId="{55C6FA02-83BD-4596-8CE0-322C28D8B8D3}" type="presParOf" srcId="{7D7648E5-1DD8-41B8-8D3B-DA0DE2B44EF1}" destId="{88F187E6-A835-46C5-9677-C65FDC10BDD4}" srcOrd="1" destOrd="0" presId="urn:microsoft.com/office/officeart/2005/8/layout/hierarchy2"/>
    <dgm:cxn modelId="{E5B597C5-897E-4915-863F-4C74269D9695}" type="presParOf" srcId="{BB1F52C7-3A3E-4170-AC0D-1E9DE8C0A0A8}" destId="{D7DF6131-A9F3-40CF-A4D7-2BB63CF532C7}" srcOrd="4" destOrd="0" presId="urn:microsoft.com/office/officeart/2005/8/layout/hierarchy2"/>
    <dgm:cxn modelId="{C8182DE9-C13D-42C4-90D4-24F18C90A636}" type="presParOf" srcId="{D7DF6131-A9F3-40CF-A4D7-2BB63CF532C7}" destId="{053EB03A-E569-4EA9-BFB5-8C921E268421}" srcOrd="0" destOrd="0" presId="urn:microsoft.com/office/officeart/2005/8/layout/hierarchy2"/>
    <dgm:cxn modelId="{4CEA74F8-0CEA-49BF-B9FE-4A1564EC1CF9}" type="presParOf" srcId="{BB1F52C7-3A3E-4170-AC0D-1E9DE8C0A0A8}" destId="{1330119E-3ECC-43F1-8253-C679FACE9C55}" srcOrd="5" destOrd="0" presId="urn:microsoft.com/office/officeart/2005/8/layout/hierarchy2"/>
    <dgm:cxn modelId="{A137F0A6-DB27-421E-8D68-8427817E5626}" type="presParOf" srcId="{1330119E-3ECC-43F1-8253-C679FACE9C55}" destId="{5B393F1E-A844-408C-B4BD-25CBC7B35348}" srcOrd="0" destOrd="0" presId="urn:microsoft.com/office/officeart/2005/8/layout/hierarchy2"/>
    <dgm:cxn modelId="{A3A64D8C-46F0-4D39-A474-0AB9D15CACF4}" type="presParOf" srcId="{1330119E-3ECC-43F1-8253-C679FACE9C55}" destId="{713FE7AC-D8BA-43DA-BD87-8D661279D8EC}" srcOrd="1" destOrd="0" presId="urn:microsoft.com/office/officeart/2005/8/layout/hierarchy2"/>
    <dgm:cxn modelId="{11A037A1-A5B0-406C-8ADC-CB81BCA87326}" type="presParOf" srcId="{BB1F52C7-3A3E-4170-AC0D-1E9DE8C0A0A8}" destId="{7EA54D04-C277-4BAE-B727-77055B0CABBC}" srcOrd="6" destOrd="0" presId="urn:microsoft.com/office/officeart/2005/8/layout/hierarchy2"/>
    <dgm:cxn modelId="{4D1EAA46-28D3-4C4D-A750-2A6A57B297B8}" type="presParOf" srcId="{7EA54D04-C277-4BAE-B727-77055B0CABBC}" destId="{45D00D73-8EB8-42B0-A0CC-8C65ED3D98FB}" srcOrd="0" destOrd="0" presId="urn:microsoft.com/office/officeart/2005/8/layout/hierarchy2"/>
    <dgm:cxn modelId="{2FB39ABF-FDE2-49EB-9EDD-31C358767460}" type="presParOf" srcId="{BB1F52C7-3A3E-4170-AC0D-1E9DE8C0A0A8}" destId="{30248C00-8FC3-4597-9F38-D405FED67C77}" srcOrd="7" destOrd="0" presId="urn:microsoft.com/office/officeart/2005/8/layout/hierarchy2"/>
    <dgm:cxn modelId="{5E9B8F98-B361-4704-8F77-9C1E3FCA16DD}" type="presParOf" srcId="{30248C00-8FC3-4597-9F38-D405FED67C77}" destId="{CDE4606B-784B-47E4-85F6-210095843D7A}" srcOrd="0" destOrd="0" presId="urn:microsoft.com/office/officeart/2005/8/layout/hierarchy2"/>
    <dgm:cxn modelId="{7C41E0D6-2BDB-484A-9EC1-057F4F3A7120}" type="presParOf" srcId="{30248C00-8FC3-4597-9F38-D405FED67C77}" destId="{1E5E22DC-48E2-4309-A2FF-1C16FDBC6BB0}" srcOrd="1" destOrd="0" presId="urn:microsoft.com/office/officeart/2005/8/layout/hierarchy2"/>
    <dgm:cxn modelId="{BC57FADA-15B9-4E0B-A1E9-F3C57CFE613B}" type="presParOf" srcId="{1E5E22DC-48E2-4309-A2FF-1C16FDBC6BB0}" destId="{C6D988A0-D4EE-44B7-8FB1-6B732A2606A5}" srcOrd="0" destOrd="0" presId="urn:microsoft.com/office/officeart/2005/8/layout/hierarchy2"/>
    <dgm:cxn modelId="{8EDAB0A3-18B6-469C-BF07-29F20D6F4F87}" type="presParOf" srcId="{C6D988A0-D4EE-44B7-8FB1-6B732A2606A5}" destId="{0D05F463-0E59-4FEA-96C4-1E69B2BBDD48}" srcOrd="0" destOrd="0" presId="urn:microsoft.com/office/officeart/2005/8/layout/hierarchy2"/>
    <dgm:cxn modelId="{1E27C832-1998-4448-BA16-383C9DBE9834}" type="presParOf" srcId="{1E5E22DC-48E2-4309-A2FF-1C16FDBC6BB0}" destId="{64B25B8B-C1EF-4CD4-80CE-9DBE3B772369}" srcOrd="1" destOrd="0" presId="urn:microsoft.com/office/officeart/2005/8/layout/hierarchy2"/>
    <dgm:cxn modelId="{1EC86131-8212-4362-B6FF-7CBF7E5BB99A}" type="presParOf" srcId="{64B25B8B-C1EF-4CD4-80CE-9DBE3B772369}" destId="{BB13DA0F-6FCA-45C1-AA37-C37277C1A131}" srcOrd="0" destOrd="0" presId="urn:microsoft.com/office/officeart/2005/8/layout/hierarchy2"/>
    <dgm:cxn modelId="{D8CADCB0-CD4F-47C7-A11D-CB14E29DA5CB}" type="presParOf" srcId="{64B25B8B-C1EF-4CD4-80CE-9DBE3B772369}" destId="{415A2E06-CEAF-4292-A557-A4243B5D37BE}" srcOrd="1" destOrd="0" presId="urn:microsoft.com/office/officeart/2005/8/layout/hierarchy2"/>
    <dgm:cxn modelId="{9823909B-470B-45B4-B436-2423985B989B}" type="presParOf" srcId="{415A2E06-CEAF-4292-A557-A4243B5D37BE}" destId="{92D2460C-9A05-4D9F-8F11-A3C344670362}" srcOrd="0" destOrd="0" presId="urn:microsoft.com/office/officeart/2005/8/layout/hierarchy2"/>
    <dgm:cxn modelId="{239F6C63-30C0-4C03-BC80-46C3C69CE02B}" type="presParOf" srcId="{92D2460C-9A05-4D9F-8F11-A3C344670362}" destId="{752FC582-06DE-4F14-A762-B8DDE02FB0D8}" srcOrd="0" destOrd="0" presId="urn:microsoft.com/office/officeart/2005/8/layout/hierarchy2"/>
    <dgm:cxn modelId="{0D88D429-63DD-49A7-8DC0-5CAA6B71DF43}" type="presParOf" srcId="{415A2E06-CEAF-4292-A557-A4243B5D37BE}" destId="{F7B65C6E-95BE-4593-99F7-BBA52AB46FE0}" srcOrd="1" destOrd="0" presId="urn:microsoft.com/office/officeart/2005/8/layout/hierarchy2"/>
    <dgm:cxn modelId="{1A3EE0D8-8D98-456D-9F9C-801A570BBB81}" type="presParOf" srcId="{F7B65C6E-95BE-4593-99F7-BBA52AB46FE0}" destId="{19926F08-E2BA-48CD-BBFE-FE869FB88650}" srcOrd="0" destOrd="0" presId="urn:microsoft.com/office/officeart/2005/8/layout/hierarchy2"/>
    <dgm:cxn modelId="{FC45C182-1B85-4DA3-9F61-8EA40766590F}" type="presParOf" srcId="{F7B65C6E-95BE-4593-99F7-BBA52AB46FE0}" destId="{0AD4B3DA-778C-4B17-8631-95131F6A544E}" srcOrd="1" destOrd="0" presId="urn:microsoft.com/office/officeart/2005/8/layout/hierarchy2"/>
    <dgm:cxn modelId="{B9751A26-11FA-4B05-BD4A-FDC085D6CE8F}" type="presParOf" srcId="{415A2E06-CEAF-4292-A557-A4243B5D37BE}" destId="{705B6DFB-A790-45F4-A442-F042B740B45C}" srcOrd="2" destOrd="0" presId="urn:microsoft.com/office/officeart/2005/8/layout/hierarchy2"/>
    <dgm:cxn modelId="{E57BB9B9-612B-47F6-BF00-9D491C8D27B4}" type="presParOf" srcId="{705B6DFB-A790-45F4-A442-F042B740B45C}" destId="{728EF657-E8F9-4E3A-96B7-805320039A98}" srcOrd="0" destOrd="0" presId="urn:microsoft.com/office/officeart/2005/8/layout/hierarchy2"/>
    <dgm:cxn modelId="{9CC94A8B-DA79-4EB9-8070-9C453AC748FD}" type="presParOf" srcId="{415A2E06-CEAF-4292-A557-A4243B5D37BE}" destId="{9E5CEA88-067A-4F8E-BE84-065709F8A90E}" srcOrd="3" destOrd="0" presId="urn:microsoft.com/office/officeart/2005/8/layout/hierarchy2"/>
    <dgm:cxn modelId="{5154FDE7-108C-48FE-95B5-78698009DC94}" type="presParOf" srcId="{9E5CEA88-067A-4F8E-BE84-065709F8A90E}" destId="{8842096F-04DF-4DE7-8562-8D59B7E70961}" srcOrd="0" destOrd="0" presId="urn:microsoft.com/office/officeart/2005/8/layout/hierarchy2"/>
    <dgm:cxn modelId="{7A008AF1-286B-4D72-A9AD-9F42029AD47F}" type="presParOf" srcId="{9E5CEA88-067A-4F8E-BE84-065709F8A90E}" destId="{5ED3FAC4-48A1-4BB1-B16F-4530EF79611C}" srcOrd="1" destOrd="0" presId="urn:microsoft.com/office/officeart/2005/8/layout/hierarchy2"/>
    <dgm:cxn modelId="{1F18B6FA-AF7C-44E3-8DFC-7BD5AB1E673C}" type="presParOf" srcId="{1E5E22DC-48E2-4309-A2FF-1C16FDBC6BB0}" destId="{FFA2FF0C-050B-403C-99F6-9F44522BC8A1}" srcOrd="2" destOrd="0" presId="urn:microsoft.com/office/officeart/2005/8/layout/hierarchy2"/>
    <dgm:cxn modelId="{E8A2A685-F8CE-47CA-A575-2F7B397B9CCF}" type="presParOf" srcId="{FFA2FF0C-050B-403C-99F6-9F44522BC8A1}" destId="{02A08017-1B2B-414B-9202-D7B75068BF78}" srcOrd="0" destOrd="0" presId="urn:microsoft.com/office/officeart/2005/8/layout/hierarchy2"/>
    <dgm:cxn modelId="{33945DCD-4BED-4271-8CF3-7938A614A4EC}" type="presParOf" srcId="{1E5E22DC-48E2-4309-A2FF-1C16FDBC6BB0}" destId="{9F0E17D0-2E40-4613-81B8-CEBDF045CFDE}" srcOrd="3" destOrd="0" presId="urn:microsoft.com/office/officeart/2005/8/layout/hierarchy2"/>
    <dgm:cxn modelId="{2C640F56-4B5E-458E-B1EF-03833BBF2646}" type="presParOf" srcId="{9F0E17D0-2E40-4613-81B8-CEBDF045CFDE}" destId="{DC570BA7-C9F0-49FB-8D18-4F104BEB7037}" srcOrd="0" destOrd="0" presId="urn:microsoft.com/office/officeart/2005/8/layout/hierarchy2"/>
    <dgm:cxn modelId="{A5D6FABD-1E60-4E15-BE4B-D7A7E1DE7F82}" type="presParOf" srcId="{9F0E17D0-2E40-4613-81B8-CEBDF045CFDE}" destId="{928657B8-C331-4A64-8FC4-A7BCC3A99D97}" srcOrd="1" destOrd="0" presId="urn:microsoft.com/office/officeart/2005/8/layout/hierarchy2"/>
    <dgm:cxn modelId="{24A71ED7-60A3-4DA4-8C37-3E32DEEC3366}" type="presParOf" srcId="{928657B8-C331-4A64-8FC4-A7BCC3A99D97}" destId="{3130F151-9F62-4337-A8EB-D1BBCBE0ECC0}" srcOrd="0" destOrd="0" presId="urn:microsoft.com/office/officeart/2005/8/layout/hierarchy2"/>
    <dgm:cxn modelId="{FC503314-85A7-486B-9754-423B82116EFA}" type="presParOf" srcId="{3130F151-9F62-4337-A8EB-D1BBCBE0ECC0}" destId="{2049F890-943E-47C1-BD9E-102761D435BF}" srcOrd="0" destOrd="0" presId="urn:microsoft.com/office/officeart/2005/8/layout/hierarchy2"/>
    <dgm:cxn modelId="{C3A4774C-332E-4F7F-87DC-3CD8CE0A0122}" type="presParOf" srcId="{928657B8-C331-4A64-8FC4-A7BCC3A99D97}" destId="{9267A888-A139-44C5-8832-AB182296A336}" srcOrd="1" destOrd="0" presId="urn:microsoft.com/office/officeart/2005/8/layout/hierarchy2"/>
    <dgm:cxn modelId="{7002BE1A-EB03-4DFD-96D8-4124F012AD33}" type="presParOf" srcId="{9267A888-A139-44C5-8832-AB182296A336}" destId="{38BBD692-1A6A-4BFE-A7AA-335EC1173AFE}" srcOrd="0" destOrd="0" presId="urn:microsoft.com/office/officeart/2005/8/layout/hierarchy2"/>
    <dgm:cxn modelId="{4739A0F2-B0E4-4529-83DD-E533E3C8D5E2}" type="presParOf" srcId="{9267A888-A139-44C5-8832-AB182296A336}" destId="{00A7BA64-6BCC-479F-928E-90C565929785}" srcOrd="1" destOrd="0" presId="urn:microsoft.com/office/officeart/2005/8/layout/hierarchy2"/>
    <dgm:cxn modelId="{ABEBAF18-5AEE-46A2-9881-49CD319BB1EB}" type="presParOf" srcId="{928657B8-C331-4A64-8FC4-A7BCC3A99D97}" destId="{835ED77A-305A-4882-9C3C-3F2210B811A5}" srcOrd="2" destOrd="0" presId="urn:microsoft.com/office/officeart/2005/8/layout/hierarchy2"/>
    <dgm:cxn modelId="{55075F1E-48E1-4FA3-B7DB-AE30D6AC365B}" type="presParOf" srcId="{835ED77A-305A-4882-9C3C-3F2210B811A5}" destId="{3F376E40-22F2-4832-8995-59B19D8404BB}" srcOrd="0" destOrd="0" presId="urn:microsoft.com/office/officeart/2005/8/layout/hierarchy2"/>
    <dgm:cxn modelId="{F19B78B0-6135-43F0-9240-6BD1E1BF3582}" type="presParOf" srcId="{928657B8-C331-4A64-8FC4-A7BCC3A99D97}" destId="{15B6A402-FAB9-4B2E-BD30-A7F5FA9AF9AD}" srcOrd="3" destOrd="0" presId="urn:microsoft.com/office/officeart/2005/8/layout/hierarchy2"/>
    <dgm:cxn modelId="{A4E70B6C-6572-4D79-A851-55E5B3E29B21}" type="presParOf" srcId="{15B6A402-FAB9-4B2E-BD30-A7F5FA9AF9AD}" destId="{2F89A6D8-DAA2-4800-A443-2C5BDBD03CC5}" srcOrd="0" destOrd="0" presId="urn:microsoft.com/office/officeart/2005/8/layout/hierarchy2"/>
    <dgm:cxn modelId="{797BB80E-8D5A-480F-879E-1FC39828DFD5}" type="presParOf" srcId="{15B6A402-FAB9-4B2E-BD30-A7F5FA9AF9AD}" destId="{89F233AF-2F08-429D-A89F-D4C81674A8B8}" srcOrd="1" destOrd="0" presId="urn:microsoft.com/office/officeart/2005/8/layout/hierarchy2"/>
    <dgm:cxn modelId="{93471FF3-7045-42A1-8889-5D44FB60FF08}" type="presParOf" srcId="{BB1F52C7-3A3E-4170-AC0D-1E9DE8C0A0A8}" destId="{15522E39-23D2-48DE-A51E-ABCF56400AB7}" srcOrd="8" destOrd="0" presId="urn:microsoft.com/office/officeart/2005/8/layout/hierarchy2"/>
    <dgm:cxn modelId="{A4D78D22-9EAA-46B8-A70A-696878E86A8A}" type="presParOf" srcId="{15522E39-23D2-48DE-A51E-ABCF56400AB7}" destId="{4E563AC5-2A09-4371-B938-0D74930BDA5C}" srcOrd="0" destOrd="0" presId="urn:microsoft.com/office/officeart/2005/8/layout/hierarchy2"/>
    <dgm:cxn modelId="{B757916D-5E07-453C-8D2E-C35DFB00400D}" type="presParOf" srcId="{BB1F52C7-3A3E-4170-AC0D-1E9DE8C0A0A8}" destId="{A896CCC0-7750-4CBF-B933-808ACD312691}" srcOrd="9" destOrd="0" presId="urn:microsoft.com/office/officeart/2005/8/layout/hierarchy2"/>
    <dgm:cxn modelId="{BC47CA9D-8B2C-4DC6-B43F-3E1A24FBDA1F}" type="presParOf" srcId="{A896CCC0-7750-4CBF-B933-808ACD312691}" destId="{CF5DE2CD-0FF3-4B00-B3CC-2BCD3CDF652D}" srcOrd="0" destOrd="0" presId="urn:microsoft.com/office/officeart/2005/8/layout/hierarchy2"/>
    <dgm:cxn modelId="{23A9B589-EA73-4539-9138-BD1A4E3A4DF9}" type="presParOf" srcId="{A896CCC0-7750-4CBF-B933-808ACD312691}" destId="{43A36282-001E-401C-B7B0-EDF97C1CD522}" srcOrd="1" destOrd="0" presId="urn:microsoft.com/office/officeart/2005/8/layout/hierarchy2"/>
  </dgm:cxnLst>
  <dgm:bg/>
  <dgm:whole>
    <a:ln w="9525" cap="flat" cmpd="sng" algn="ctr">
      <a:solidFill>
        <a:srgbClr val="F1F1F2">
          <a:alpha val="96000"/>
        </a:srgbClr>
      </a:solidFill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8B27C6-2A8F-4604-A867-20A2E5A36A9E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A4FECA0-3D53-40BA-8C38-F3B37FAB503E}">
      <dgm:prSet phldrT="[Texte]"/>
      <dgm:spPr/>
      <dgm:t>
        <a:bodyPr/>
        <a:lstStyle/>
        <a:p>
          <a:r>
            <a:rPr lang="fr-FR" dirty="0" smtClean="0">
              <a:solidFill>
                <a:srgbClr val="0070C0"/>
              </a:solidFill>
            </a:rPr>
            <a:t>Cas résolu</a:t>
          </a:r>
          <a:endParaRPr lang="fr-FR" dirty="0">
            <a:solidFill>
              <a:srgbClr val="0070C0"/>
            </a:solidFill>
          </a:endParaRPr>
        </a:p>
      </dgm:t>
    </dgm:pt>
    <dgm:pt modelId="{2E9AA8CF-A807-479F-B83C-21204413ADF7}" type="parTrans" cxnId="{60422A3C-3E4C-468A-8E31-D82E16C79EEB}">
      <dgm:prSet/>
      <dgm:spPr/>
      <dgm:t>
        <a:bodyPr/>
        <a:lstStyle/>
        <a:p>
          <a:endParaRPr lang="fr-FR"/>
        </a:p>
      </dgm:t>
    </dgm:pt>
    <dgm:pt modelId="{214515C0-1F09-4CE5-A77A-ACB550BA394A}" type="sibTrans" cxnId="{60422A3C-3E4C-468A-8E31-D82E16C79EEB}">
      <dgm:prSet/>
      <dgm:spPr/>
      <dgm:t>
        <a:bodyPr/>
        <a:lstStyle/>
        <a:p>
          <a:endParaRPr lang="fr-FR"/>
        </a:p>
      </dgm:t>
    </dgm:pt>
    <dgm:pt modelId="{F78BE517-A0E0-4625-B33B-789705827AE2}">
      <dgm:prSet phldrT="[Texte]"/>
      <dgm:spPr/>
      <dgm:t>
        <a:bodyPr/>
        <a:lstStyle/>
        <a:p>
          <a:r>
            <a:rPr lang="fr-FR" dirty="0" smtClean="0">
              <a:solidFill>
                <a:srgbClr val="0070C0"/>
              </a:solidFill>
            </a:rPr>
            <a:t>Présentation du problème de formation</a:t>
          </a:r>
          <a:endParaRPr lang="fr-FR" dirty="0">
            <a:solidFill>
              <a:srgbClr val="0070C0"/>
            </a:solidFill>
          </a:endParaRPr>
        </a:p>
      </dgm:t>
    </dgm:pt>
    <dgm:pt modelId="{41EDA667-A313-40CC-831C-EA9E39DA178E}" type="parTrans" cxnId="{F3B7C524-C893-48B3-948D-664B0FBA897F}">
      <dgm:prSet/>
      <dgm:spPr/>
      <dgm:t>
        <a:bodyPr/>
        <a:lstStyle/>
        <a:p>
          <a:endParaRPr lang="fr-FR"/>
        </a:p>
      </dgm:t>
    </dgm:pt>
    <dgm:pt modelId="{C3324A19-7E8F-4875-8A81-E92CA934608B}" type="sibTrans" cxnId="{F3B7C524-C893-48B3-948D-664B0FBA897F}">
      <dgm:prSet/>
      <dgm:spPr/>
      <dgm:t>
        <a:bodyPr/>
        <a:lstStyle/>
        <a:p>
          <a:endParaRPr lang="fr-FR"/>
        </a:p>
      </dgm:t>
    </dgm:pt>
    <dgm:pt modelId="{F8A2BB41-6A77-4CE9-965B-77AFADB8F697}">
      <dgm:prSet phldrT="[Texte]" phldr="1" custT="1"/>
      <dgm:spPr>
        <a:noFill/>
        <a:ln>
          <a:solidFill>
            <a:srgbClr val="002060"/>
          </a:solidFill>
        </a:ln>
      </dgm:spPr>
      <dgm:t>
        <a:bodyPr/>
        <a:lstStyle/>
        <a:p>
          <a:endParaRPr lang="fr-FR" sz="2000" dirty="0">
            <a:solidFill>
              <a:srgbClr val="0070C0"/>
            </a:solidFill>
          </a:endParaRPr>
        </a:p>
      </dgm:t>
    </dgm:pt>
    <dgm:pt modelId="{56D9DB62-AE08-45B1-BDA6-73091FD9C0EE}" type="parTrans" cxnId="{D7E23DFB-7423-4273-93A9-B19A2601C3CC}">
      <dgm:prSet/>
      <dgm:spPr/>
      <dgm:t>
        <a:bodyPr/>
        <a:lstStyle/>
        <a:p>
          <a:endParaRPr lang="fr-FR"/>
        </a:p>
      </dgm:t>
    </dgm:pt>
    <dgm:pt modelId="{6A6E56C8-8644-4F78-AE55-5B34B5294849}" type="sibTrans" cxnId="{D7E23DFB-7423-4273-93A9-B19A2601C3CC}">
      <dgm:prSet/>
      <dgm:spPr/>
      <dgm:t>
        <a:bodyPr/>
        <a:lstStyle/>
        <a:p>
          <a:endParaRPr lang="fr-FR"/>
        </a:p>
      </dgm:t>
    </dgm:pt>
    <dgm:pt modelId="{8644683E-CF7C-4E31-BF8B-A640EBC14733}">
      <dgm:prSet phldrT="[Texte]"/>
      <dgm:spPr/>
      <dgm:t>
        <a:bodyPr/>
        <a:lstStyle/>
        <a:p>
          <a:r>
            <a:rPr lang="fr-FR" dirty="0" smtClean="0">
              <a:solidFill>
                <a:srgbClr val="0070C0"/>
              </a:solidFill>
            </a:rPr>
            <a:t>Présentation du résultat du design de la formation (organisation du contenu, des objectifs et déroulement des activités de formation) </a:t>
          </a:r>
          <a:endParaRPr lang="fr-FR" dirty="0">
            <a:solidFill>
              <a:srgbClr val="0070C0"/>
            </a:solidFill>
          </a:endParaRPr>
        </a:p>
      </dgm:t>
    </dgm:pt>
    <dgm:pt modelId="{E10A0285-219F-4FB5-946A-2892E0A350C8}" type="parTrans" cxnId="{EB6C3B84-5E62-4504-9637-D75651D8BEDC}">
      <dgm:prSet/>
      <dgm:spPr/>
      <dgm:t>
        <a:bodyPr/>
        <a:lstStyle/>
        <a:p>
          <a:endParaRPr lang="fr-FR"/>
        </a:p>
      </dgm:t>
    </dgm:pt>
    <dgm:pt modelId="{36816F7A-390F-425F-AD22-3197171385BA}" type="sibTrans" cxnId="{EB6C3B84-5E62-4504-9637-D75651D8BEDC}">
      <dgm:prSet/>
      <dgm:spPr/>
      <dgm:t>
        <a:bodyPr/>
        <a:lstStyle/>
        <a:p>
          <a:endParaRPr lang="fr-FR"/>
        </a:p>
      </dgm:t>
    </dgm:pt>
    <dgm:pt modelId="{4BE03365-C0D5-4DD2-84F9-1DBF27A644DC}">
      <dgm:prSet/>
      <dgm:spPr>
        <a:noFill/>
        <a:ln>
          <a:solidFill>
            <a:srgbClr val="002060"/>
          </a:solidFill>
        </a:ln>
      </dgm:spPr>
      <dgm:t>
        <a:bodyPr/>
        <a:lstStyle/>
        <a:p>
          <a:endParaRPr lang="fr-FR" dirty="0"/>
        </a:p>
      </dgm:t>
    </dgm:pt>
    <dgm:pt modelId="{CF69228C-150A-4118-BFDD-B356482E485C}" type="parTrans" cxnId="{96077FE7-83BC-44DD-9A74-2995CF4C8543}">
      <dgm:prSet/>
      <dgm:spPr/>
      <dgm:t>
        <a:bodyPr/>
        <a:lstStyle/>
        <a:p>
          <a:endParaRPr lang="fr-FR"/>
        </a:p>
      </dgm:t>
    </dgm:pt>
    <dgm:pt modelId="{75269E64-65F7-4286-AD31-7FB3FB8153A6}" type="sibTrans" cxnId="{96077FE7-83BC-44DD-9A74-2995CF4C8543}">
      <dgm:prSet/>
      <dgm:spPr/>
      <dgm:t>
        <a:bodyPr/>
        <a:lstStyle/>
        <a:p>
          <a:endParaRPr lang="fr-FR"/>
        </a:p>
      </dgm:t>
    </dgm:pt>
    <dgm:pt modelId="{12B3DA28-0A75-4968-9697-DEC2435747D5}">
      <dgm:prSet/>
      <dgm:spPr/>
      <dgm:t>
        <a:bodyPr/>
        <a:lstStyle/>
        <a:p>
          <a:r>
            <a:rPr lang="fr-FR" dirty="0" smtClean="0">
              <a:solidFill>
                <a:srgbClr val="0070C0"/>
              </a:solidFill>
            </a:rPr>
            <a:t>Présentation de la solution retenue</a:t>
          </a:r>
          <a:endParaRPr lang="fr-FR" dirty="0">
            <a:solidFill>
              <a:srgbClr val="0070C0"/>
            </a:solidFill>
          </a:endParaRPr>
        </a:p>
      </dgm:t>
    </dgm:pt>
    <dgm:pt modelId="{20D4EF55-EC96-49FD-8354-4FEF37F8001A}" type="parTrans" cxnId="{A6C8A4FA-6212-464E-A379-C61247CA837D}">
      <dgm:prSet/>
      <dgm:spPr/>
      <dgm:t>
        <a:bodyPr/>
        <a:lstStyle/>
        <a:p>
          <a:endParaRPr lang="fr-FR"/>
        </a:p>
      </dgm:t>
    </dgm:pt>
    <dgm:pt modelId="{822CEAA3-6E6F-48F1-817B-9FA0AC678866}" type="sibTrans" cxnId="{A6C8A4FA-6212-464E-A379-C61247CA837D}">
      <dgm:prSet/>
      <dgm:spPr/>
      <dgm:t>
        <a:bodyPr/>
        <a:lstStyle/>
        <a:p>
          <a:endParaRPr lang="fr-FR"/>
        </a:p>
      </dgm:t>
    </dgm:pt>
    <dgm:pt modelId="{9D01CD87-79BD-4576-8373-172A5AFF6891}">
      <dgm:prSet/>
      <dgm:spPr>
        <a:noFill/>
        <a:ln>
          <a:solidFill>
            <a:srgbClr val="002060"/>
          </a:solidFill>
        </a:ln>
      </dgm:spPr>
      <dgm:t>
        <a:bodyPr/>
        <a:lstStyle/>
        <a:p>
          <a:endParaRPr lang="fr-FR"/>
        </a:p>
      </dgm:t>
    </dgm:pt>
    <dgm:pt modelId="{F0348EC3-9BAB-49C8-9297-95E7F7E048D5}" type="parTrans" cxnId="{D306D7D0-1E09-4FBD-994A-9226FC97D0E9}">
      <dgm:prSet/>
      <dgm:spPr/>
      <dgm:t>
        <a:bodyPr/>
        <a:lstStyle/>
        <a:p>
          <a:endParaRPr lang="fr-FR"/>
        </a:p>
      </dgm:t>
    </dgm:pt>
    <dgm:pt modelId="{989CA9A9-C57F-4F52-99B9-8996AF74981A}" type="sibTrans" cxnId="{D306D7D0-1E09-4FBD-994A-9226FC97D0E9}">
      <dgm:prSet/>
      <dgm:spPr/>
      <dgm:t>
        <a:bodyPr/>
        <a:lstStyle/>
        <a:p>
          <a:endParaRPr lang="fr-FR"/>
        </a:p>
      </dgm:t>
    </dgm:pt>
    <dgm:pt modelId="{0F31941F-D4DF-48ED-BBF4-E18E3CC74E9D}" type="pres">
      <dgm:prSet presAssocID="{4C8B27C6-2A8F-4604-A867-20A2E5A36A9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1F18CAC-0CEC-4D28-8E32-AEE82333B2C0}" type="pres">
      <dgm:prSet presAssocID="{BA4FECA0-3D53-40BA-8C38-F3B37FAB503E}" presName="root1" presStyleCnt="0"/>
      <dgm:spPr/>
    </dgm:pt>
    <dgm:pt modelId="{28A56783-33CA-4128-8AD9-DDCB45F1311B}" type="pres">
      <dgm:prSet presAssocID="{BA4FECA0-3D53-40BA-8C38-F3B37FAB503E}" presName="LevelOneTextNode" presStyleLbl="node0" presStyleIdx="0" presStyleCnt="1" custScaleX="44311" custLinFactNeighborX="-65" custLinFactNeighborY="-85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21D6ED5-F450-4D23-85B8-5A53969150DB}" type="pres">
      <dgm:prSet presAssocID="{BA4FECA0-3D53-40BA-8C38-F3B37FAB503E}" presName="level2hierChild" presStyleCnt="0"/>
      <dgm:spPr/>
    </dgm:pt>
    <dgm:pt modelId="{80450051-A542-4D2E-AACD-1198E9FFC939}" type="pres">
      <dgm:prSet presAssocID="{41EDA667-A313-40CC-831C-EA9E39DA178E}" presName="conn2-1" presStyleLbl="parChTrans1D2" presStyleIdx="0" presStyleCnt="3"/>
      <dgm:spPr/>
      <dgm:t>
        <a:bodyPr/>
        <a:lstStyle/>
        <a:p>
          <a:endParaRPr lang="fr-FR"/>
        </a:p>
      </dgm:t>
    </dgm:pt>
    <dgm:pt modelId="{0144F8A8-9C19-4570-AA8D-468A2E3756F3}" type="pres">
      <dgm:prSet presAssocID="{41EDA667-A313-40CC-831C-EA9E39DA178E}" presName="connTx" presStyleLbl="parChTrans1D2" presStyleIdx="0" presStyleCnt="3"/>
      <dgm:spPr/>
      <dgm:t>
        <a:bodyPr/>
        <a:lstStyle/>
        <a:p>
          <a:endParaRPr lang="fr-FR"/>
        </a:p>
      </dgm:t>
    </dgm:pt>
    <dgm:pt modelId="{6E0C951F-9C3A-4633-8A33-4B6BB513B37F}" type="pres">
      <dgm:prSet presAssocID="{F78BE517-A0E0-4625-B33B-789705827AE2}" presName="root2" presStyleCnt="0"/>
      <dgm:spPr/>
    </dgm:pt>
    <dgm:pt modelId="{7F1820D2-3DC8-4840-9FFF-E635A0906BE9}" type="pres">
      <dgm:prSet presAssocID="{F78BE517-A0E0-4625-B33B-789705827AE2}" presName="LevelTwoTextNode" presStyleLbl="node2" presStyleIdx="0" presStyleCnt="3" custScaleX="63565" custScaleY="72448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C2058A2-C113-41AD-8653-5429EA7DDBD7}" type="pres">
      <dgm:prSet presAssocID="{F78BE517-A0E0-4625-B33B-789705827AE2}" presName="level3hierChild" presStyleCnt="0"/>
      <dgm:spPr/>
    </dgm:pt>
    <dgm:pt modelId="{8A10E234-FA2E-47E1-A658-34915EA597AA}" type="pres">
      <dgm:prSet presAssocID="{56D9DB62-AE08-45B1-BDA6-73091FD9C0EE}" presName="conn2-1" presStyleLbl="parChTrans1D3" presStyleIdx="0" presStyleCnt="3"/>
      <dgm:spPr/>
      <dgm:t>
        <a:bodyPr/>
        <a:lstStyle/>
        <a:p>
          <a:endParaRPr lang="fr-FR"/>
        </a:p>
      </dgm:t>
    </dgm:pt>
    <dgm:pt modelId="{44634E09-3E4B-40B6-8402-70C983BCB31B}" type="pres">
      <dgm:prSet presAssocID="{56D9DB62-AE08-45B1-BDA6-73091FD9C0EE}" presName="connTx" presStyleLbl="parChTrans1D3" presStyleIdx="0" presStyleCnt="3"/>
      <dgm:spPr/>
      <dgm:t>
        <a:bodyPr/>
        <a:lstStyle/>
        <a:p>
          <a:endParaRPr lang="fr-FR"/>
        </a:p>
      </dgm:t>
    </dgm:pt>
    <dgm:pt modelId="{4193E35A-87BF-4885-888A-422A4DA4FD09}" type="pres">
      <dgm:prSet presAssocID="{F8A2BB41-6A77-4CE9-965B-77AFADB8F697}" presName="root2" presStyleCnt="0"/>
      <dgm:spPr/>
    </dgm:pt>
    <dgm:pt modelId="{3286BCF2-5EE8-4172-BCDC-7F9026746DEB}" type="pres">
      <dgm:prSet presAssocID="{F8A2BB41-6A77-4CE9-965B-77AFADB8F697}" presName="LevelTwoTextNode" presStyleLbl="node3" presStyleIdx="0" presStyleCnt="3" custScaleX="163638" custScaleY="12280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0FA7C6A-313A-4D45-BC6C-7CBE0E2351B1}" type="pres">
      <dgm:prSet presAssocID="{F8A2BB41-6A77-4CE9-965B-77AFADB8F697}" presName="level3hierChild" presStyleCnt="0"/>
      <dgm:spPr/>
    </dgm:pt>
    <dgm:pt modelId="{400301E4-986F-4191-BDED-4985AC0DFEF5}" type="pres">
      <dgm:prSet presAssocID="{20D4EF55-EC96-49FD-8354-4FEF37F8001A}" presName="conn2-1" presStyleLbl="parChTrans1D2" presStyleIdx="1" presStyleCnt="3"/>
      <dgm:spPr/>
      <dgm:t>
        <a:bodyPr/>
        <a:lstStyle/>
        <a:p>
          <a:endParaRPr lang="fr-FR"/>
        </a:p>
      </dgm:t>
    </dgm:pt>
    <dgm:pt modelId="{B94D7B29-B750-43BB-B02C-4ED77AE2CAD2}" type="pres">
      <dgm:prSet presAssocID="{20D4EF55-EC96-49FD-8354-4FEF37F8001A}" presName="connTx" presStyleLbl="parChTrans1D2" presStyleIdx="1" presStyleCnt="3"/>
      <dgm:spPr/>
      <dgm:t>
        <a:bodyPr/>
        <a:lstStyle/>
        <a:p>
          <a:endParaRPr lang="fr-FR"/>
        </a:p>
      </dgm:t>
    </dgm:pt>
    <dgm:pt modelId="{FC4FF37D-58A3-4A05-9621-E1D462710AF9}" type="pres">
      <dgm:prSet presAssocID="{12B3DA28-0A75-4968-9697-DEC2435747D5}" presName="root2" presStyleCnt="0"/>
      <dgm:spPr/>
    </dgm:pt>
    <dgm:pt modelId="{8BB58D6F-374D-40D0-8D75-09BC51424BFE}" type="pres">
      <dgm:prSet presAssocID="{12B3DA28-0A75-4968-9697-DEC2435747D5}" presName="LevelTwoTextNode" presStyleLbl="node2" presStyleIdx="1" presStyleCnt="3" custScaleX="64303" custScaleY="7467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3171793-9337-4F63-AEC1-0466FC42C7D2}" type="pres">
      <dgm:prSet presAssocID="{12B3DA28-0A75-4968-9697-DEC2435747D5}" presName="level3hierChild" presStyleCnt="0"/>
      <dgm:spPr/>
    </dgm:pt>
    <dgm:pt modelId="{44E917AE-04AA-436C-8E32-9AD5156D18D4}" type="pres">
      <dgm:prSet presAssocID="{F0348EC3-9BAB-49C8-9297-95E7F7E048D5}" presName="conn2-1" presStyleLbl="parChTrans1D3" presStyleIdx="1" presStyleCnt="3"/>
      <dgm:spPr/>
      <dgm:t>
        <a:bodyPr/>
        <a:lstStyle/>
        <a:p>
          <a:endParaRPr lang="fr-FR"/>
        </a:p>
      </dgm:t>
    </dgm:pt>
    <dgm:pt modelId="{1EA5A0A9-63C1-44EF-99B7-004A92976CA9}" type="pres">
      <dgm:prSet presAssocID="{F0348EC3-9BAB-49C8-9297-95E7F7E048D5}" presName="connTx" presStyleLbl="parChTrans1D3" presStyleIdx="1" presStyleCnt="3"/>
      <dgm:spPr/>
      <dgm:t>
        <a:bodyPr/>
        <a:lstStyle/>
        <a:p>
          <a:endParaRPr lang="fr-FR"/>
        </a:p>
      </dgm:t>
    </dgm:pt>
    <dgm:pt modelId="{A09235AE-8066-4A6E-831E-FB0B38DDD461}" type="pres">
      <dgm:prSet presAssocID="{9D01CD87-79BD-4576-8373-172A5AFF6891}" presName="root2" presStyleCnt="0"/>
      <dgm:spPr/>
    </dgm:pt>
    <dgm:pt modelId="{AF293DC0-ACBB-4663-85E4-352E3CD7B422}" type="pres">
      <dgm:prSet presAssocID="{9D01CD87-79BD-4576-8373-172A5AFF6891}" presName="LevelTwoTextNode" presStyleLbl="node3" presStyleIdx="1" presStyleCnt="3" custScaleX="17749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A2AD440-88AA-4B25-9775-BB7CD8C18C82}" type="pres">
      <dgm:prSet presAssocID="{9D01CD87-79BD-4576-8373-172A5AFF6891}" presName="level3hierChild" presStyleCnt="0"/>
      <dgm:spPr/>
    </dgm:pt>
    <dgm:pt modelId="{5EBBB788-C585-4CF7-B613-EEE86814134A}" type="pres">
      <dgm:prSet presAssocID="{E10A0285-219F-4FB5-946A-2892E0A350C8}" presName="conn2-1" presStyleLbl="parChTrans1D2" presStyleIdx="2" presStyleCnt="3"/>
      <dgm:spPr/>
      <dgm:t>
        <a:bodyPr/>
        <a:lstStyle/>
        <a:p>
          <a:endParaRPr lang="fr-FR"/>
        </a:p>
      </dgm:t>
    </dgm:pt>
    <dgm:pt modelId="{9619F164-1E61-4EAA-B2ED-6721B0556EE1}" type="pres">
      <dgm:prSet presAssocID="{E10A0285-219F-4FB5-946A-2892E0A350C8}" presName="connTx" presStyleLbl="parChTrans1D2" presStyleIdx="2" presStyleCnt="3"/>
      <dgm:spPr/>
      <dgm:t>
        <a:bodyPr/>
        <a:lstStyle/>
        <a:p>
          <a:endParaRPr lang="fr-FR"/>
        </a:p>
      </dgm:t>
    </dgm:pt>
    <dgm:pt modelId="{0ACCA133-C618-4C47-9229-9230D4B11ED9}" type="pres">
      <dgm:prSet presAssocID="{8644683E-CF7C-4E31-BF8B-A640EBC14733}" presName="root2" presStyleCnt="0"/>
      <dgm:spPr/>
    </dgm:pt>
    <dgm:pt modelId="{28C29AC5-1AB1-456C-9364-90BCE6CBF880}" type="pres">
      <dgm:prSet presAssocID="{8644683E-CF7C-4E31-BF8B-A640EBC14733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38560EF-5277-4663-9F5B-A61B1523EAAD}" type="pres">
      <dgm:prSet presAssocID="{8644683E-CF7C-4E31-BF8B-A640EBC14733}" presName="level3hierChild" presStyleCnt="0"/>
      <dgm:spPr/>
    </dgm:pt>
    <dgm:pt modelId="{2F11E0F0-4A57-49BA-A50E-E4A1C5ACD8CA}" type="pres">
      <dgm:prSet presAssocID="{CF69228C-150A-4118-BFDD-B356482E485C}" presName="conn2-1" presStyleLbl="parChTrans1D3" presStyleIdx="2" presStyleCnt="3"/>
      <dgm:spPr/>
      <dgm:t>
        <a:bodyPr/>
        <a:lstStyle/>
        <a:p>
          <a:endParaRPr lang="fr-FR"/>
        </a:p>
      </dgm:t>
    </dgm:pt>
    <dgm:pt modelId="{4DC64BF2-C29C-4B94-9F31-46B79D13803D}" type="pres">
      <dgm:prSet presAssocID="{CF69228C-150A-4118-BFDD-B356482E485C}" presName="connTx" presStyleLbl="parChTrans1D3" presStyleIdx="2" presStyleCnt="3"/>
      <dgm:spPr/>
      <dgm:t>
        <a:bodyPr/>
        <a:lstStyle/>
        <a:p>
          <a:endParaRPr lang="fr-FR"/>
        </a:p>
      </dgm:t>
    </dgm:pt>
    <dgm:pt modelId="{C8ED80A2-BB2C-43E3-BDBC-EBFD49D54EB9}" type="pres">
      <dgm:prSet presAssocID="{4BE03365-C0D5-4DD2-84F9-1DBF27A644DC}" presName="root2" presStyleCnt="0"/>
      <dgm:spPr/>
    </dgm:pt>
    <dgm:pt modelId="{59871A30-7E35-4E5F-A555-E1FB44B0BE2D}" type="pres">
      <dgm:prSet presAssocID="{4BE03365-C0D5-4DD2-84F9-1DBF27A644DC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E9D9359-250F-4071-B3DD-2F0B3D37CC04}" type="pres">
      <dgm:prSet presAssocID="{4BE03365-C0D5-4DD2-84F9-1DBF27A644DC}" presName="level3hierChild" presStyleCnt="0"/>
      <dgm:spPr/>
    </dgm:pt>
  </dgm:ptLst>
  <dgm:cxnLst>
    <dgm:cxn modelId="{96077FE7-83BC-44DD-9A74-2995CF4C8543}" srcId="{8644683E-CF7C-4E31-BF8B-A640EBC14733}" destId="{4BE03365-C0D5-4DD2-84F9-1DBF27A644DC}" srcOrd="0" destOrd="0" parTransId="{CF69228C-150A-4118-BFDD-B356482E485C}" sibTransId="{75269E64-65F7-4286-AD31-7FB3FB8153A6}"/>
    <dgm:cxn modelId="{D4137BFC-12C8-4D94-AA44-EC90834D5AB7}" type="presOf" srcId="{BA4FECA0-3D53-40BA-8C38-F3B37FAB503E}" destId="{28A56783-33CA-4128-8AD9-DDCB45F1311B}" srcOrd="0" destOrd="0" presId="urn:microsoft.com/office/officeart/2005/8/layout/hierarchy2"/>
    <dgm:cxn modelId="{F3B7C524-C893-48B3-948D-664B0FBA897F}" srcId="{BA4FECA0-3D53-40BA-8C38-F3B37FAB503E}" destId="{F78BE517-A0E0-4625-B33B-789705827AE2}" srcOrd="0" destOrd="0" parTransId="{41EDA667-A313-40CC-831C-EA9E39DA178E}" sibTransId="{C3324A19-7E8F-4875-8A81-E92CA934608B}"/>
    <dgm:cxn modelId="{BE2D93D1-4944-48A1-A03C-07E6BE6C75EB}" type="presOf" srcId="{F8A2BB41-6A77-4CE9-965B-77AFADB8F697}" destId="{3286BCF2-5EE8-4172-BCDC-7F9026746DEB}" srcOrd="0" destOrd="0" presId="urn:microsoft.com/office/officeart/2005/8/layout/hierarchy2"/>
    <dgm:cxn modelId="{EB6C3B84-5E62-4504-9637-D75651D8BEDC}" srcId="{BA4FECA0-3D53-40BA-8C38-F3B37FAB503E}" destId="{8644683E-CF7C-4E31-BF8B-A640EBC14733}" srcOrd="2" destOrd="0" parTransId="{E10A0285-219F-4FB5-946A-2892E0A350C8}" sibTransId="{36816F7A-390F-425F-AD22-3197171385BA}"/>
    <dgm:cxn modelId="{2AF56018-343A-422F-B5EC-DEB482FF0CAA}" type="presOf" srcId="{20D4EF55-EC96-49FD-8354-4FEF37F8001A}" destId="{B94D7B29-B750-43BB-B02C-4ED77AE2CAD2}" srcOrd="1" destOrd="0" presId="urn:microsoft.com/office/officeart/2005/8/layout/hierarchy2"/>
    <dgm:cxn modelId="{0E39020B-1336-4A77-8F1D-A9D0C345CA79}" type="presOf" srcId="{56D9DB62-AE08-45B1-BDA6-73091FD9C0EE}" destId="{8A10E234-FA2E-47E1-A658-34915EA597AA}" srcOrd="0" destOrd="0" presId="urn:microsoft.com/office/officeart/2005/8/layout/hierarchy2"/>
    <dgm:cxn modelId="{254142EE-E6AA-4A53-AD05-DBCE7EC2E93F}" type="presOf" srcId="{41EDA667-A313-40CC-831C-EA9E39DA178E}" destId="{0144F8A8-9C19-4570-AA8D-468A2E3756F3}" srcOrd="1" destOrd="0" presId="urn:microsoft.com/office/officeart/2005/8/layout/hierarchy2"/>
    <dgm:cxn modelId="{1938A68D-5AD9-4F90-9C3A-FB59CBAC83BD}" type="presOf" srcId="{F0348EC3-9BAB-49C8-9297-95E7F7E048D5}" destId="{1EA5A0A9-63C1-44EF-99B7-004A92976CA9}" srcOrd="1" destOrd="0" presId="urn:microsoft.com/office/officeart/2005/8/layout/hierarchy2"/>
    <dgm:cxn modelId="{5874445F-5AE3-41B5-B8D2-936087A5C096}" type="presOf" srcId="{8644683E-CF7C-4E31-BF8B-A640EBC14733}" destId="{28C29AC5-1AB1-456C-9364-90BCE6CBF880}" srcOrd="0" destOrd="0" presId="urn:microsoft.com/office/officeart/2005/8/layout/hierarchy2"/>
    <dgm:cxn modelId="{1A62D42A-502A-44D0-8B3A-F650B24F71F2}" type="presOf" srcId="{41EDA667-A313-40CC-831C-EA9E39DA178E}" destId="{80450051-A542-4D2E-AACD-1198E9FFC939}" srcOrd="0" destOrd="0" presId="urn:microsoft.com/office/officeart/2005/8/layout/hierarchy2"/>
    <dgm:cxn modelId="{2FA7AB1F-AEF9-4871-83CF-721C7606DC92}" type="presOf" srcId="{12B3DA28-0A75-4968-9697-DEC2435747D5}" destId="{8BB58D6F-374D-40D0-8D75-09BC51424BFE}" srcOrd="0" destOrd="0" presId="urn:microsoft.com/office/officeart/2005/8/layout/hierarchy2"/>
    <dgm:cxn modelId="{EA9867B1-0B66-41C2-912C-AAD938595D1C}" type="presOf" srcId="{4C8B27C6-2A8F-4604-A867-20A2E5A36A9E}" destId="{0F31941F-D4DF-48ED-BBF4-E18E3CC74E9D}" srcOrd="0" destOrd="0" presId="urn:microsoft.com/office/officeart/2005/8/layout/hierarchy2"/>
    <dgm:cxn modelId="{94DE9850-7B56-4BA6-80D2-55C4291CE425}" type="presOf" srcId="{CF69228C-150A-4118-BFDD-B356482E485C}" destId="{2F11E0F0-4A57-49BA-A50E-E4A1C5ACD8CA}" srcOrd="0" destOrd="0" presId="urn:microsoft.com/office/officeart/2005/8/layout/hierarchy2"/>
    <dgm:cxn modelId="{85252DD7-9A3F-4029-92A3-17C5A6B9643E}" type="presOf" srcId="{20D4EF55-EC96-49FD-8354-4FEF37F8001A}" destId="{400301E4-986F-4191-BDED-4985AC0DFEF5}" srcOrd="0" destOrd="0" presId="urn:microsoft.com/office/officeart/2005/8/layout/hierarchy2"/>
    <dgm:cxn modelId="{60422A3C-3E4C-468A-8E31-D82E16C79EEB}" srcId="{4C8B27C6-2A8F-4604-A867-20A2E5A36A9E}" destId="{BA4FECA0-3D53-40BA-8C38-F3B37FAB503E}" srcOrd="0" destOrd="0" parTransId="{2E9AA8CF-A807-479F-B83C-21204413ADF7}" sibTransId="{214515C0-1F09-4CE5-A77A-ACB550BA394A}"/>
    <dgm:cxn modelId="{EB7DEE08-BD07-43B5-8DCE-428C48EDE00A}" type="presOf" srcId="{9D01CD87-79BD-4576-8373-172A5AFF6891}" destId="{AF293DC0-ACBB-4663-85E4-352E3CD7B422}" srcOrd="0" destOrd="0" presId="urn:microsoft.com/office/officeart/2005/8/layout/hierarchy2"/>
    <dgm:cxn modelId="{06B0D5E6-2F44-414B-BCAB-3DFBB0DE7532}" type="presOf" srcId="{E10A0285-219F-4FB5-946A-2892E0A350C8}" destId="{5EBBB788-C585-4CF7-B613-EEE86814134A}" srcOrd="0" destOrd="0" presId="urn:microsoft.com/office/officeart/2005/8/layout/hierarchy2"/>
    <dgm:cxn modelId="{153B443A-BAAD-4490-AE28-47F07D4DB2E2}" type="presOf" srcId="{4BE03365-C0D5-4DD2-84F9-1DBF27A644DC}" destId="{59871A30-7E35-4E5F-A555-E1FB44B0BE2D}" srcOrd="0" destOrd="0" presId="urn:microsoft.com/office/officeart/2005/8/layout/hierarchy2"/>
    <dgm:cxn modelId="{D7E23DFB-7423-4273-93A9-B19A2601C3CC}" srcId="{F78BE517-A0E0-4625-B33B-789705827AE2}" destId="{F8A2BB41-6A77-4CE9-965B-77AFADB8F697}" srcOrd="0" destOrd="0" parTransId="{56D9DB62-AE08-45B1-BDA6-73091FD9C0EE}" sibTransId="{6A6E56C8-8644-4F78-AE55-5B34B5294849}"/>
    <dgm:cxn modelId="{BDFE64D7-3600-42D4-8DD4-592E292080A1}" type="presOf" srcId="{56D9DB62-AE08-45B1-BDA6-73091FD9C0EE}" destId="{44634E09-3E4B-40B6-8402-70C983BCB31B}" srcOrd="1" destOrd="0" presId="urn:microsoft.com/office/officeart/2005/8/layout/hierarchy2"/>
    <dgm:cxn modelId="{FF42B003-87DC-407A-8533-10214CFC36BE}" type="presOf" srcId="{CF69228C-150A-4118-BFDD-B356482E485C}" destId="{4DC64BF2-C29C-4B94-9F31-46B79D13803D}" srcOrd="1" destOrd="0" presId="urn:microsoft.com/office/officeart/2005/8/layout/hierarchy2"/>
    <dgm:cxn modelId="{D306D7D0-1E09-4FBD-994A-9226FC97D0E9}" srcId="{12B3DA28-0A75-4968-9697-DEC2435747D5}" destId="{9D01CD87-79BD-4576-8373-172A5AFF6891}" srcOrd="0" destOrd="0" parTransId="{F0348EC3-9BAB-49C8-9297-95E7F7E048D5}" sibTransId="{989CA9A9-C57F-4F52-99B9-8996AF74981A}"/>
    <dgm:cxn modelId="{CA69362B-4A83-4E2D-85E5-5EC7ACC95039}" type="presOf" srcId="{F0348EC3-9BAB-49C8-9297-95E7F7E048D5}" destId="{44E917AE-04AA-436C-8E32-9AD5156D18D4}" srcOrd="0" destOrd="0" presId="urn:microsoft.com/office/officeart/2005/8/layout/hierarchy2"/>
    <dgm:cxn modelId="{4369B3A5-43E1-4871-84E1-FFED134959F4}" type="presOf" srcId="{E10A0285-219F-4FB5-946A-2892E0A350C8}" destId="{9619F164-1E61-4EAA-B2ED-6721B0556EE1}" srcOrd="1" destOrd="0" presId="urn:microsoft.com/office/officeart/2005/8/layout/hierarchy2"/>
    <dgm:cxn modelId="{A6C8A4FA-6212-464E-A379-C61247CA837D}" srcId="{BA4FECA0-3D53-40BA-8C38-F3B37FAB503E}" destId="{12B3DA28-0A75-4968-9697-DEC2435747D5}" srcOrd="1" destOrd="0" parTransId="{20D4EF55-EC96-49FD-8354-4FEF37F8001A}" sibTransId="{822CEAA3-6E6F-48F1-817B-9FA0AC678866}"/>
    <dgm:cxn modelId="{CE2E22E1-6F8A-480A-AEF4-684F94357D50}" type="presOf" srcId="{F78BE517-A0E0-4625-B33B-789705827AE2}" destId="{7F1820D2-3DC8-4840-9FFF-E635A0906BE9}" srcOrd="0" destOrd="0" presId="urn:microsoft.com/office/officeart/2005/8/layout/hierarchy2"/>
    <dgm:cxn modelId="{77D8C93C-41BB-427F-80E5-23AA0884FEF6}" type="presParOf" srcId="{0F31941F-D4DF-48ED-BBF4-E18E3CC74E9D}" destId="{11F18CAC-0CEC-4D28-8E32-AEE82333B2C0}" srcOrd="0" destOrd="0" presId="urn:microsoft.com/office/officeart/2005/8/layout/hierarchy2"/>
    <dgm:cxn modelId="{E58B2272-C65C-4760-AF18-A0116B4BE2E6}" type="presParOf" srcId="{11F18CAC-0CEC-4D28-8E32-AEE82333B2C0}" destId="{28A56783-33CA-4128-8AD9-DDCB45F1311B}" srcOrd="0" destOrd="0" presId="urn:microsoft.com/office/officeart/2005/8/layout/hierarchy2"/>
    <dgm:cxn modelId="{6CFBE2EE-E6CD-4620-AE0D-05E9BAAA148B}" type="presParOf" srcId="{11F18CAC-0CEC-4D28-8E32-AEE82333B2C0}" destId="{821D6ED5-F450-4D23-85B8-5A53969150DB}" srcOrd="1" destOrd="0" presId="urn:microsoft.com/office/officeart/2005/8/layout/hierarchy2"/>
    <dgm:cxn modelId="{9718B47B-FC4D-4D0E-BDFA-F8DE06BF19C0}" type="presParOf" srcId="{821D6ED5-F450-4D23-85B8-5A53969150DB}" destId="{80450051-A542-4D2E-AACD-1198E9FFC939}" srcOrd="0" destOrd="0" presId="urn:microsoft.com/office/officeart/2005/8/layout/hierarchy2"/>
    <dgm:cxn modelId="{1AAB5519-4276-4B49-9BC1-13E921E4C28E}" type="presParOf" srcId="{80450051-A542-4D2E-AACD-1198E9FFC939}" destId="{0144F8A8-9C19-4570-AA8D-468A2E3756F3}" srcOrd="0" destOrd="0" presId="urn:microsoft.com/office/officeart/2005/8/layout/hierarchy2"/>
    <dgm:cxn modelId="{3E7C6F1C-2E39-4259-BBF3-C82F8ABF8E56}" type="presParOf" srcId="{821D6ED5-F450-4D23-85B8-5A53969150DB}" destId="{6E0C951F-9C3A-4633-8A33-4B6BB513B37F}" srcOrd="1" destOrd="0" presId="urn:microsoft.com/office/officeart/2005/8/layout/hierarchy2"/>
    <dgm:cxn modelId="{5F9782A2-6DBE-41BE-B80A-5CC5E336746D}" type="presParOf" srcId="{6E0C951F-9C3A-4633-8A33-4B6BB513B37F}" destId="{7F1820D2-3DC8-4840-9FFF-E635A0906BE9}" srcOrd="0" destOrd="0" presId="urn:microsoft.com/office/officeart/2005/8/layout/hierarchy2"/>
    <dgm:cxn modelId="{A73CB7BB-1C0C-4F17-A13B-131F34F6599C}" type="presParOf" srcId="{6E0C951F-9C3A-4633-8A33-4B6BB513B37F}" destId="{BC2058A2-C113-41AD-8653-5429EA7DDBD7}" srcOrd="1" destOrd="0" presId="urn:microsoft.com/office/officeart/2005/8/layout/hierarchy2"/>
    <dgm:cxn modelId="{2BB6BF1C-F9B2-4720-9BB6-35092A4FF39C}" type="presParOf" srcId="{BC2058A2-C113-41AD-8653-5429EA7DDBD7}" destId="{8A10E234-FA2E-47E1-A658-34915EA597AA}" srcOrd="0" destOrd="0" presId="urn:microsoft.com/office/officeart/2005/8/layout/hierarchy2"/>
    <dgm:cxn modelId="{9F4BAB8E-205B-4F8B-832C-C4101030978F}" type="presParOf" srcId="{8A10E234-FA2E-47E1-A658-34915EA597AA}" destId="{44634E09-3E4B-40B6-8402-70C983BCB31B}" srcOrd="0" destOrd="0" presId="urn:microsoft.com/office/officeart/2005/8/layout/hierarchy2"/>
    <dgm:cxn modelId="{EF5DFE2B-EBA7-4328-80A0-877C1AC6B514}" type="presParOf" srcId="{BC2058A2-C113-41AD-8653-5429EA7DDBD7}" destId="{4193E35A-87BF-4885-888A-422A4DA4FD09}" srcOrd="1" destOrd="0" presId="urn:microsoft.com/office/officeart/2005/8/layout/hierarchy2"/>
    <dgm:cxn modelId="{C8D2B010-490C-4211-A16F-10F7E4950E73}" type="presParOf" srcId="{4193E35A-87BF-4885-888A-422A4DA4FD09}" destId="{3286BCF2-5EE8-4172-BCDC-7F9026746DEB}" srcOrd="0" destOrd="0" presId="urn:microsoft.com/office/officeart/2005/8/layout/hierarchy2"/>
    <dgm:cxn modelId="{29926D8C-A7BA-4238-89CE-AD5ADBE3F6C9}" type="presParOf" srcId="{4193E35A-87BF-4885-888A-422A4DA4FD09}" destId="{50FA7C6A-313A-4D45-BC6C-7CBE0E2351B1}" srcOrd="1" destOrd="0" presId="urn:microsoft.com/office/officeart/2005/8/layout/hierarchy2"/>
    <dgm:cxn modelId="{17E7C34A-83B9-45D2-B969-34E1F3E8C165}" type="presParOf" srcId="{821D6ED5-F450-4D23-85B8-5A53969150DB}" destId="{400301E4-986F-4191-BDED-4985AC0DFEF5}" srcOrd="2" destOrd="0" presId="urn:microsoft.com/office/officeart/2005/8/layout/hierarchy2"/>
    <dgm:cxn modelId="{AF10D654-4333-4F09-A776-34003714C257}" type="presParOf" srcId="{400301E4-986F-4191-BDED-4985AC0DFEF5}" destId="{B94D7B29-B750-43BB-B02C-4ED77AE2CAD2}" srcOrd="0" destOrd="0" presId="urn:microsoft.com/office/officeart/2005/8/layout/hierarchy2"/>
    <dgm:cxn modelId="{D591265B-AF08-4DC9-A097-5F28F2E768B5}" type="presParOf" srcId="{821D6ED5-F450-4D23-85B8-5A53969150DB}" destId="{FC4FF37D-58A3-4A05-9621-E1D462710AF9}" srcOrd="3" destOrd="0" presId="urn:microsoft.com/office/officeart/2005/8/layout/hierarchy2"/>
    <dgm:cxn modelId="{B0FFF880-807D-44D6-B506-1F56507E4786}" type="presParOf" srcId="{FC4FF37D-58A3-4A05-9621-E1D462710AF9}" destId="{8BB58D6F-374D-40D0-8D75-09BC51424BFE}" srcOrd="0" destOrd="0" presId="urn:microsoft.com/office/officeart/2005/8/layout/hierarchy2"/>
    <dgm:cxn modelId="{C7B8773C-0692-4EF6-95F7-8E1458E83FCC}" type="presParOf" srcId="{FC4FF37D-58A3-4A05-9621-E1D462710AF9}" destId="{B3171793-9337-4F63-AEC1-0466FC42C7D2}" srcOrd="1" destOrd="0" presId="urn:microsoft.com/office/officeart/2005/8/layout/hierarchy2"/>
    <dgm:cxn modelId="{E8B130F5-6DF7-4631-AB28-668BC61B1008}" type="presParOf" srcId="{B3171793-9337-4F63-AEC1-0466FC42C7D2}" destId="{44E917AE-04AA-436C-8E32-9AD5156D18D4}" srcOrd="0" destOrd="0" presId="urn:microsoft.com/office/officeart/2005/8/layout/hierarchy2"/>
    <dgm:cxn modelId="{BB3F6E4E-3ECA-4861-8448-DFE725A24C00}" type="presParOf" srcId="{44E917AE-04AA-436C-8E32-9AD5156D18D4}" destId="{1EA5A0A9-63C1-44EF-99B7-004A92976CA9}" srcOrd="0" destOrd="0" presId="urn:microsoft.com/office/officeart/2005/8/layout/hierarchy2"/>
    <dgm:cxn modelId="{67379C85-AB1F-4A79-8991-90720B575193}" type="presParOf" srcId="{B3171793-9337-4F63-AEC1-0466FC42C7D2}" destId="{A09235AE-8066-4A6E-831E-FB0B38DDD461}" srcOrd="1" destOrd="0" presId="urn:microsoft.com/office/officeart/2005/8/layout/hierarchy2"/>
    <dgm:cxn modelId="{5A2927DB-8692-4791-8912-68C144BE2E7E}" type="presParOf" srcId="{A09235AE-8066-4A6E-831E-FB0B38DDD461}" destId="{AF293DC0-ACBB-4663-85E4-352E3CD7B422}" srcOrd="0" destOrd="0" presId="urn:microsoft.com/office/officeart/2005/8/layout/hierarchy2"/>
    <dgm:cxn modelId="{B0D19FC9-43AE-40A7-9538-BF1C4CFC11AA}" type="presParOf" srcId="{A09235AE-8066-4A6E-831E-FB0B38DDD461}" destId="{BA2AD440-88AA-4B25-9775-BB7CD8C18C82}" srcOrd="1" destOrd="0" presId="urn:microsoft.com/office/officeart/2005/8/layout/hierarchy2"/>
    <dgm:cxn modelId="{0DE4A6C1-E5CE-47EE-994A-B928B832C40B}" type="presParOf" srcId="{821D6ED5-F450-4D23-85B8-5A53969150DB}" destId="{5EBBB788-C585-4CF7-B613-EEE86814134A}" srcOrd="4" destOrd="0" presId="urn:microsoft.com/office/officeart/2005/8/layout/hierarchy2"/>
    <dgm:cxn modelId="{3A898832-554C-4DB8-AF01-6FAF0697265A}" type="presParOf" srcId="{5EBBB788-C585-4CF7-B613-EEE86814134A}" destId="{9619F164-1E61-4EAA-B2ED-6721B0556EE1}" srcOrd="0" destOrd="0" presId="urn:microsoft.com/office/officeart/2005/8/layout/hierarchy2"/>
    <dgm:cxn modelId="{4C1EFC1A-1049-4F25-9920-10E9C5C2DA0C}" type="presParOf" srcId="{821D6ED5-F450-4D23-85B8-5A53969150DB}" destId="{0ACCA133-C618-4C47-9229-9230D4B11ED9}" srcOrd="5" destOrd="0" presId="urn:microsoft.com/office/officeart/2005/8/layout/hierarchy2"/>
    <dgm:cxn modelId="{002014AC-6187-401B-A55F-C9B859B81BBE}" type="presParOf" srcId="{0ACCA133-C618-4C47-9229-9230D4B11ED9}" destId="{28C29AC5-1AB1-456C-9364-90BCE6CBF880}" srcOrd="0" destOrd="0" presId="urn:microsoft.com/office/officeart/2005/8/layout/hierarchy2"/>
    <dgm:cxn modelId="{3029700B-639C-4BE8-A7C1-F73C2779E0B7}" type="presParOf" srcId="{0ACCA133-C618-4C47-9229-9230D4B11ED9}" destId="{A38560EF-5277-4663-9F5B-A61B1523EAAD}" srcOrd="1" destOrd="0" presId="urn:microsoft.com/office/officeart/2005/8/layout/hierarchy2"/>
    <dgm:cxn modelId="{FB7F2FD4-3581-466D-B8FC-560F49E4CFF1}" type="presParOf" srcId="{A38560EF-5277-4663-9F5B-A61B1523EAAD}" destId="{2F11E0F0-4A57-49BA-A50E-E4A1C5ACD8CA}" srcOrd="0" destOrd="0" presId="urn:microsoft.com/office/officeart/2005/8/layout/hierarchy2"/>
    <dgm:cxn modelId="{896BDF8A-DB7A-4F1F-AA2D-AF3A04FD2D0C}" type="presParOf" srcId="{2F11E0F0-4A57-49BA-A50E-E4A1C5ACD8CA}" destId="{4DC64BF2-C29C-4B94-9F31-46B79D13803D}" srcOrd="0" destOrd="0" presId="urn:microsoft.com/office/officeart/2005/8/layout/hierarchy2"/>
    <dgm:cxn modelId="{D12554B9-E6A7-4D51-A7EC-ED06F68DD9E8}" type="presParOf" srcId="{A38560EF-5277-4663-9F5B-A61B1523EAAD}" destId="{C8ED80A2-BB2C-43E3-BDBC-EBFD49D54EB9}" srcOrd="1" destOrd="0" presId="urn:microsoft.com/office/officeart/2005/8/layout/hierarchy2"/>
    <dgm:cxn modelId="{694D4CB5-C5CB-4674-80C6-CB9B82FF70F6}" type="presParOf" srcId="{C8ED80A2-BB2C-43E3-BDBC-EBFD49D54EB9}" destId="{59871A30-7E35-4E5F-A555-E1FB44B0BE2D}" srcOrd="0" destOrd="0" presId="urn:microsoft.com/office/officeart/2005/8/layout/hierarchy2"/>
    <dgm:cxn modelId="{0642FB18-1311-4C4C-B2EA-858671BC3F05}" type="presParOf" srcId="{C8ED80A2-BB2C-43E3-BDBC-EBFD49D54EB9}" destId="{6E9D9359-250F-4071-B3DD-2F0B3D37CC04}" srcOrd="1" destOrd="0" presId="urn:microsoft.com/office/officeart/2005/8/layout/hierarchy2"/>
  </dgm:cxnLst>
  <dgm:bg/>
  <dgm:whole>
    <a:ln>
      <a:solidFill>
        <a:srgbClr val="002060"/>
      </a:solidFill>
    </a:ln>
  </dgm:whole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7EEE3D-CF6B-4CF8-B58A-AB8AB536655C}">
      <dsp:nvSpPr>
        <dsp:cNvPr id="0" name=""/>
        <dsp:cNvSpPr/>
      </dsp:nvSpPr>
      <dsp:spPr>
        <a:xfrm>
          <a:off x="939597" y="2094798"/>
          <a:ext cx="2647737" cy="1442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Cours TED 6210  </a:t>
          </a:r>
          <a:endParaRPr lang="fr-FR" sz="2000" kern="1200" dirty="0"/>
        </a:p>
      </dsp:txBody>
      <dsp:txXfrm>
        <a:off x="981847" y="2137048"/>
        <a:ext cx="2563237" cy="1358027"/>
      </dsp:txXfrm>
    </dsp:sp>
    <dsp:sp modelId="{0F423BC2-91D0-4EAD-975A-9327E8C07AA0}">
      <dsp:nvSpPr>
        <dsp:cNvPr id="0" name=""/>
        <dsp:cNvSpPr/>
      </dsp:nvSpPr>
      <dsp:spPr>
        <a:xfrm rot="16798280">
          <a:off x="2827480" y="1903049"/>
          <a:ext cx="1837961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1837961" y="79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00" kern="1200"/>
        </a:p>
      </dsp:txBody>
      <dsp:txXfrm>
        <a:off x="3700512" y="1865014"/>
        <a:ext cx="91898" cy="91898"/>
      </dsp:txXfrm>
    </dsp:sp>
    <dsp:sp modelId="{560C88F4-F1FF-4750-8092-7ABF456FC0B1}">
      <dsp:nvSpPr>
        <dsp:cNvPr id="0" name=""/>
        <dsp:cNvSpPr/>
      </dsp:nvSpPr>
      <dsp:spPr>
        <a:xfrm>
          <a:off x="3905588" y="780994"/>
          <a:ext cx="899477" cy="4497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Introduction</a:t>
          </a:r>
          <a:endParaRPr lang="fr-FR" sz="1300" kern="1200" dirty="0"/>
        </a:p>
      </dsp:txBody>
      <dsp:txXfrm>
        <a:off x="3918760" y="794166"/>
        <a:ext cx="873133" cy="423394"/>
      </dsp:txXfrm>
    </dsp:sp>
    <dsp:sp modelId="{7A9F7A8F-E9E1-468D-98C5-E085F24378BF}">
      <dsp:nvSpPr>
        <dsp:cNvPr id="0" name=""/>
        <dsp:cNvSpPr/>
      </dsp:nvSpPr>
      <dsp:spPr>
        <a:xfrm rot="17029660">
          <a:off x="3080666" y="2161649"/>
          <a:ext cx="1331589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1331589" y="79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3713171" y="2136273"/>
        <a:ext cx="66579" cy="66579"/>
      </dsp:txXfrm>
    </dsp:sp>
    <dsp:sp modelId="{799BD5BA-35AD-4A07-8BA5-ECBDE3A8AF15}">
      <dsp:nvSpPr>
        <dsp:cNvPr id="0" name=""/>
        <dsp:cNvSpPr/>
      </dsp:nvSpPr>
      <dsp:spPr>
        <a:xfrm>
          <a:off x="3905588" y="1298194"/>
          <a:ext cx="899477" cy="449738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Pratique 1</a:t>
          </a:r>
          <a:endParaRPr lang="fr-FR" sz="1300" kern="1200" dirty="0"/>
        </a:p>
      </dsp:txBody>
      <dsp:txXfrm>
        <a:off x="3918760" y="1311366"/>
        <a:ext cx="873133" cy="423394"/>
      </dsp:txXfrm>
    </dsp:sp>
    <dsp:sp modelId="{F41BA1D5-4B1C-4F79-BE2D-05BE8A8D3799}">
      <dsp:nvSpPr>
        <dsp:cNvPr id="0" name=""/>
        <dsp:cNvSpPr/>
      </dsp:nvSpPr>
      <dsp:spPr>
        <a:xfrm rot="17350740">
          <a:off x="4437368" y="997950"/>
          <a:ext cx="1095185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1095185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957581" y="978484"/>
        <a:ext cx="54759" cy="54759"/>
      </dsp:txXfrm>
    </dsp:sp>
    <dsp:sp modelId="{DB944976-E1E2-48E4-B4BC-C05AFCF380AC}">
      <dsp:nvSpPr>
        <dsp:cNvPr id="0" name=""/>
        <dsp:cNvSpPr/>
      </dsp:nvSpPr>
      <dsp:spPr>
        <a:xfrm>
          <a:off x="5164856" y="263795"/>
          <a:ext cx="899477" cy="449738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Analyse du cas résolu A</a:t>
          </a:r>
          <a:endParaRPr lang="fr-FR" sz="1300" kern="1200" dirty="0"/>
        </a:p>
      </dsp:txBody>
      <dsp:txXfrm>
        <a:off x="5178028" y="276967"/>
        <a:ext cx="873133" cy="423394"/>
      </dsp:txXfrm>
    </dsp:sp>
    <dsp:sp modelId="{A181271B-CA70-4672-B420-735316AF54D0}">
      <dsp:nvSpPr>
        <dsp:cNvPr id="0" name=""/>
        <dsp:cNvSpPr/>
      </dsp:nvSpPr>
      <dsp:spPr>
        <a:xfrm rot="19457599">
          <a:off x="6022687" y="351451"/>
          <a:ext cx="443083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443083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6233152" y="348287"/>
        <a:ext cx="22154" cy="22154"/>
      </dsp:txXfrm>
    </dsp:sp>
    <dsp:sp modelId="{2913E469-CF10-4B55-9879-DFDBF9E549BF}">
      <dsp:nvSpPr>
        <dsp:cNvPr id="0" name=""/>
        <dsp:cNvSpPr/>
      </dsp:nvSpPr>
      <dsp:spPr>
        <a:xfrm>
          <a:off x="6424125" y="5195"/>
          <a:ext cx="899477" cy="449738"/>
        </a:xfrm>
        <a:prstGeom prst="roundRect">
          <a:avLst>
            <a:gd name="adj" fmla="val 10000"/>
          </a:avLst>
        </a:prstGeom>
        <a:solidFill>
          <a:srgbClr val="F1F1F2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olidFill>
                <a:srgbClr val="0070C0"/>
              </a:solidFill>
            </a:rPr>
            <a:t>Théorie 1</a:t>
          </a:r>
          <a:endParaRPr lang="fr-FR" sz="1300" kern="1200" dirty="0">
            <a:solidFill>
              <a:srgbClr val="0070C0"/>
            </a:solidFill>
          </a:endParaRPr>
        </a:p>
      </dsp:txBody>
      <dsp:txXfrm>
        <a:off x="6437297" y="18367"/>
        <a:ext cx="873133" cy="423394"/>
      </dsp:txXfrm>
    </dsp:sp>
    <dsp:sp modelId="{AD75A1C9-8F2D-4677-AD9E-ADAC53F375C3}">
      <dsp:nvSpPr>
        <dsp:cNvPr id="0" name=""/>
        <dsp:cNvSpPr/>
      </dsp:nvSpPr>
      <dsp:spPr>
        <a:xfrm rot="2142401">
          <a:off x="6022687" y="610050"/>
          <a:ext cx="443083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443083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6233152" y="606887"/>
        <a:ext cx="22154" cy="22154"/>
      </dsp:txXfrm>
    </dsp:sp>
    <dsp:sp modelId="{08B6A9D6-E825-49E8-AA71-D989D35E02C0}">
      <dsp:nvSpPr>
        <dsp:cNvPr id="0" name=""/>
        <dsp:cNvSpPr/>
      </dsp:nvSpPr>
      <dsp:spPr>
        <a:xfrm>
          <a:off x="6424125" y="522394"/>
          <a:ext cx="899477" cy="449738"/>
        </a:xfrm>
        <a:prstGeom prst="roundRect">
          <a:avLst>
            <a:gd name="adj" fmla="val 10000"/>
          </a:avLst>
        </a:prstGeom>
        <a:solidFill>
          <a:srgbClr val="F1F1F2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olidFill>
                <a:srgbClr val="0070C0"/>
              </a:solidFill>
            </a:rPr>
            <a:t>Cas résolu A</a:t>
          </a:r>
          <a:endParaRPr lang="fr-FR" sz="1300" kern="1200" dirty="0">
            <a:solidFill>
              <a:srgbClr val="0070C0"/>
            </a:solidFill>
          </a:endParaRPr>
        </a:p>
      </dsp:txBody>
      <dsp:txXfrm>
        <a:off x="6437297" y="535566"/>
        <a:ext cx="873133" cy="423394"/>
      </dsp:txXfrm>
    </dsp:sp>
    <dsp:sp modelId="{E8B2BF54-33EB-44F7-B4FB-4A0E42C94082}">
      <dsp:nvSpPr>
        <dsp:cNvPr id="0" name=""/>
        <dsp:cNvSpPr/>
      </dsp:nvSpPr>
      <dsp:spPr>
        <a:xfrm>
          <a:off x="4805065" y="1515150"/>
          <a:ext cx="359790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359790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975966" y="1514068"/>
        <a:ext cx="17989" cy="17989"/>
      </dsp:txXfrm>
    </dsp:sp>
    <dsp:sp modelId="{0D1D4EBC-1352-48A8-B776-F84E95326723}">
      <dsp:nvSpPr>
        <dsp:cNvPr id="0" name=""/>
        <dsp:cNvSpPr/>
      </dsp:nvSpPr>
      <dsp:spPr>
        <a:xfrm>
          <a:off x="5164856" y="1298194"/>
          <a:ext cx="899477" cy="449738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Analyse du cas résolu B</a:t>
          </a:r>
          <a:endParaRPr lang="fr-FR" sz="1300" kern="1200" dirty="0"/>
        </a:p>
      </dsp:txBody>
      <dsp:txXfrm>
        <a:off x="5178028" y="1311366"/>
        <a:ext cx="873133" cy="423394"/>
      </dsp:txXfrm>
    </dsp:sp>
    <dsp:sp modelId="{F7ECE0A6-5175-4D3B-8457-7B14F395F1D4}">
      <dsp:nvSpPr>
        <dsp:cNvPr id="0" name=""/>
        <dsp:cNvSpPr/>
      </dsp:nvSpPr>
      <dsp:spPr>
        <a:xfrm rot="19457599">
          <a:off x="6022687" y="1385850"/>
          <a:ext cx="443083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443083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6233152" y="1382686"/>
        <a:ext cx="22154" cy="22154"/>
      </dsp:txXfrm>
    </dsp:sp>
    <dsp:sp modelId="{DC46BF23-8E81-4A89-9F71-AB9284228C22}">
      <dsp:nvSpPr>
        <dsp:cNvPr id="0" name=""/>
        <dsp:cNvSpPr/>
      </dsp:nvSpPr>
      <dsp:spPr>
        <a:xfrm>
          <a:off x="6424125" y="1039594"/>
          <a:ext cx="899477" cy="449738"/>
        </a:xfrm>
        <a:prstGeom prst="roundRect">
          <a:avLst>
            <a:gd name="adj" fmla="val 10000"/>
          </a:avLst>
        </a:prstGeom>
        <a:solidFill>
          <a:srgbClr val="F1F1F2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olidFill>
                <a:srgbClr val="0070C0"/>
              </a:solidFill>
            </a:rPr>
            <a:t>Théorie 1</a:t>
          </a:r>
          <a:endParaRPr lang="fr-FR" sz="1300" kern="1200" dirty="0">
            <a:solidFill>
              <a:srgbClr val="0070C0"/>
            </a:solidFill>
          </a:endParaRPr>
        </a:p>
      </dsp:txBody>
      <dsp:txXfrm>
        <a:off x="6437297" y="1052766"/>
        <a:ext cx="873133" cy="423394"/>
      </dsp:txXfrm>
    </dsp:sp>
    <dsp:sp modelId="{9C6187EA-5EAC-4F31-A31E-975089F59C58}">
      <dsp:nvSpPr>
        <dsp:cNvPr id="0" name=""/>
        <dsp:cNvSpPr/>
      </dsp:nvSpPr>
      <dsp:spPr>
        <a:xfrm rot="2042971">
          <a:off x="6026154" y="1639835"/>
          <a:ext cx="445377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445377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6237709" y="1636614"/>
        <a:ext cx="22268" cy="22268"/>
      </dsp:txXfrm>
    </dsp:sp>
    <dsp:sp modelId="{21569806-61B4-41E6-B0C8-F8FA1E3B643F}">
      <dsp:nvSpPr>
        <dsp:cNvPr id="0" name=""/>
        <dsp:cNvSpPr/>
      </dsp:nvSpPr>
      <dsp:spPr>
        <a:xfrm>
          <a:off x="6433353" y="1547565"/>
          <a:ext cx="899477" cy="449738"/>
        </a:xfrm>
        <a:prstGeom prst="roundRect">
          <a:avLst>
            <a:gd name="adj" fmla="val 10000"/>
          </a:avLst>
        </a:prstGeom>
        <a:solidFill>
          <a:srgbClr val="F1F1F2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olidFill>
                <a:srgbClr val="0070C0"/>
              </a:solidFill>
            </a:rPr>
            <a:t>Cas résolu B</a:t>
          </a:r>
          <a:endParaRPr lang="fr-FR" sz="1300" kern="1200" dirty="0">
            <a:solidFill>
              <a:srgbClr val="0070C0"/>
            </a:solidFill>
          </a:endParaRPr>
        </a:p>
      </dsp:txBody>
      <dsp:txXfrm>
        <a:off x="6446525" y="1560737"/>
        <a:ext cx="873133" cy="423394"/>
      </dsp:txXfrm>
    </dsp:sp>
    <dsp:sp modelId="{AAD0E05B-F599-42BD-AAD0-7732CF01E7F4}">
      <dsp:nvSpPr>
        <dsp:cNvPr id="0" name=""/>
        <dsp:cNvSpPr/>
      </dsp:nvSpPr>
      <dsp:spPr>
        <a:xfrm rot="4249260">
          <a:off x="4437368" y="2032349"/>
          <a:ext cx="1095185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1095185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957581" y="2012883"/>
        <a:ext cx="54759" cy="54759"/>
      </dsp:txXfrm>
    </dsp:sp>
    <dsp:sp modelId="{AC1A580D-672E-45D4-8209-B3D748ED52E4}">
      <dsp:nvSpPr>
        <dsp:cNvPr id="0" name=""/>
        <dsp:cNvSpPr/>
      </dsp:nvSpPr>
      <dsp:spPr>
        <a:xfrm>
          <a:off x="5164856" y="2332593"/>
          <a:ext cx="899477" cy="449738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Analyse du cas résolu C</a:t>
          </a:r>
          <a:endParaRPr lang="fr-FR" sz="1300" kern="1200" dirty="0"/>
        </a:p>
      </dsp:txBody>
      <dsp:txXfrm>
        <a:off x="5178028" y="2345765"/>
        <a:ext cx="873133" cy="423394"/>
      </dsp:txXfrm>
    </dsp:sp>
    <dsp:sp modelId="{3050E91D-D594-41C8-99E9-743A8E37E1E9}">
      <dsp:nvSpPr>
        <dsp:cNvPr id="0" name=""/>
        <dsp:cNvSpPr/>
      </dsp:nvSpPr>
      <dsp:spPr>
        <a:xfrm rot="19318649">
          <a:off x="6017111" y="2412493"/>
          <a:ext cx="445006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445006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6228490" y="2409281"/>
        <a:ext cx="22250" cy="22250"/>
      </dsp:txXfrm>
    </dsp:sp>
    <dsp:sp modelId="{F18D0C37-6A64-4310-AFD3-52FE779917A2}">
      <dsp:nvSpPr>
        <dsp:cNvPr id="0" name=""/>
        <dsp:cNvSpPr/>
      </dsp:nvSpPr>
      <dsp:spPr>
        <a:xfrm>
          <a:off x="6414896" y="2058481"/>
          <a:ext cx="899477" cy="449738"/>
        </a:xfrm>
        <a:prstGeom prst="roundRect">
          <a:avLst>
            <a:gd name="adj" fmla="val 10000"/>
          </a:avLst>
        </a:prstGeom>
        <a:solidFill>
          <a:srgbClr val="F1F1F2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olidFill>
                <a:srgbClr val="0070C0"/>
              </a:solidFill>
            </a:rPr>
            <a:t>Théorie 1</a:t>
          </a:r>
          <a:endParaRPr lang="fr-FR" sz="1300" kern="1200" dirty="0">
            <a:solidFill>
              <a:srgbClr val="0070C0"/>
            </a:solidFill>
          </a:endParaRPr>
        </a:p>
      </dsp:txBody>
      <dsp:txXfrm>
        <a:off x="6428068" y="2071653"/>
        <a:ext cx="873133" cy="423394"/>
      </dsp:txXfrm>
    </dsp:sp>
    <dsp:sp modelId="{3252B3AF-FE44-475C-ABA6-D7D23E993048}">
      <dsp:nvSpPr>
        <dsp:cNvPr id="0" name=""/>
        <dsp:cNvSpPr/>
      </dsp:nvSpPr>
      <dsp:spPr>
        <a:xfrm rot="2330070">
          <a:off x="6010920" y="2701079"/>
          <a:ext cx="483294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483294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6240485" y="2696910"/>
        <a:ext cx="24164" cy="24164"/>
      </dsp:txXfrm>
    </dsp:sp>
    <dsp:sp modelId="{ACE5F514-11C9-4D8D-967B-8262D94C9518}">
      <dsp:nvSpPr>
        <dsp:cNvPr id="0" name=""/>
        <dsp:cNvSpPr/>
      </dsp:nvSpPr>
      <dsp:spPr>
        <a:xfrm>
          <a:off x="6440801" y="2635654"/>
          <a:ext cx="899477" cy="449738"/>
        </a:xfrm>
        <a:prstGeom prst="roundRect">
          <a:avLst>
            <a:gd name="adj" fmla="val 10000"/>
          </a:avLst>
        </a:prstGeom>
        <a:solidFill>
          <a:srgbClr val="F1F1F2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olidFill>
                <a:srgbClr val="0070C0"/>
              </a:solidFill>
            </a:rPr>
            <a:t>Cas résolu C</a:t>
          </a:r>
          <a:endParaRPr lang="fr-FR" sz="1300" kern="1200" dirty="0">
            <a:solidFill>
              <a:srgbClr val="0070C0"/>
            </a:solidFill>
          </a:endParaRPr>
        </a:p>
      </dsp:txBody>
      <dsp:txXfrm>
        <a:off x="6453973" y="2648826"/>
        <a:ext cx="873133" cy="423394"/>
      </dsp:txXfrm>
    </dsp:sp>
    <dsp:sp modelId="{D7DF6131-A9F3-40CF-A4D7-2BB63CF532C7}">
      <dsp:nvSpPr>
        <dsp:cNvPr id="0" name=""/>
        <dsp:cNvSpPr/>
      </dsp:nvSpPr>
      <dsp:spPr>
        <a:xfrm rot="17538283">
          <a:off x="3327191" y="2420249"/>
          <a:ext cx="838540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838540" y="79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3725498" y="2407199"/>
        <a:ext cx="41927" cy="41927"/>
      </dsp:txXfrm>
    </dsp:sp>
    <dsp:sp modelId="{5B393F1E-A844-408C-B4BD-25CBC7B35348}">
      <dsp:nvSpPr>
        <dsp:cNvPr id="0" name=""/>
        <dsp:cNvSpPr/>
      </dsp:nvSpPr>
      <dsp:spPr>
        <a:xfrm>
          <a:off x="3905588" y="1815393"/>
          <a:ext cx="899477" cy="4497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Élaboration</a:t>
          </a:r>
          <a:endParaRPr lang="fr-FR" sz="1300" kern="1200" dirty="0"/>
        </a:p>
      </dsp:txBody>
      <dsp:txXfrm>
        <a:off x="3918760" y="1828565"/>
        <a:ext cx="873133" cy="423394"/>
      </dsp:txXfrm>
    </dsp:sp>
    <dsp:sp modelId="{7EA54D04-C277-4BAE-B727-77055B0CABBC}">
      <dsp:nvSpPr>
        <dsp:cNvPr id="0" name=""/>
        <dsp:cNvSpPr/>
      </dsp:nvSpPr>
      <dsp:spPr>
        <a:xfrm rot="4570340">
          <a:off x="3080666" y="3454648"/>
          <a:ext cx="1331589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1331589" y="79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3713171" y="3429271"/>
        <a:ext cx="66579" cy="66579"/>
      </dsp:txXfrm>
    </dsp:sp>
    <dsp:sp modelId="{CDE4606B-784B-47E4-85F6-210095843D7A}">
      <dsp:nvSpPr>
        <dsp:cNvPr id="0" name=""/>
        <dsp:cNvSpPr/>
      </dsp:nvSpPr>
      <dsp:spPr>
        <a:xfrm>
          <a:off x="3905588" y="3884191"/>
          <a:ext cx="899477" cy="449738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Pratique 2</a:t>
          </a:r>
          <a:endParaRPr lang="fr-FR" sz="1300" kern="1200" dirty="0"/>
        </a:p>
      </dsp:txBody>
      <dsp:txXfrm>
        <a:off x="3918760" y="3897363"/>
        <a:ext cx="873133" cy="423394"/>
      </dsp:txXfrm>
    </dsp:sp>
    <dsp:sp modelId="{C6D988A0-D4EE-44B7-8FB1-6B732A2606A5}">
      <dsp:nvSpPr>
        <dsp:cNvPr id="0" name=""/>
        <dsp:cNvSpPr/>
      </dsp:nvSpPr>
      <dsp:spPr>
        <a:xfrm rot="18289469">
          <a:off x="4669943" y="3842547"/>
          <a:ext cx="630035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630035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969210" y="3834710"/>
        <a:ext cx="31501" cy="31501"/>
      </dsp:txXfrm>
    </dsp:sp>
    <dsp:sp modelId="{BB13DA0F-6FCA-45C1-AA37-C37277C1A131}">
      <dsp:nvSpPr>
        <dsp:cNvPr id="0" name=""/>
        <dsp:cNvSpPr/>
      </dsp:nvSpPr>
      <dsp:spPr>
        <a:xfrm>
          <a:off x="5164856" y="3366992"/>
          <a:ext cx="899477" cy="449738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Analyse du cas résolu B</a:t>
          </a:r>
          <a:endParaRPr lang="fr-FR" sz="1300" kern="1200" dirty="0"/>
        </a:p>
      </dsp:txBody>
      <dsp:txXfrm>
        <a:off x="5178028" y="3380164"/>
        <a:ext cx="873133" cy="423394"/>
      </dsp:txXfrm>
    </dsp:sp>
    <dsp:sp modelId="{92D2460C-9A05-4D9F-8F11-A3C344670362}">
      <dsp:nvSpPr>
        <dsp:cNvPr id="0" name=""/>
        <dsp:cNvSpPr/>
      </dsp:nvSpPr>
      <dsp:spPr>
        <a:xfrm rot="19457599">
          <a:off x="6022687" y="3454648"/>
          <a:ext cx="443083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443083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6233152" y="3451484"/>
        <a:ext cx="22154" cy="22154"/>
      </dsp:txXfrm>
    </dsp:sp>
    <dsp:sp modelId="{19926F08-E2BA-48CD-BBFE-FE869FB88650}">
      <dsp:nvSpPr>
        <dsp:cNvPr id="0" name=""/>
        <dsp:cNvSpPr/>
      </dsp:nvSpPr>
      <dsp:spPr>
        <a:xfrm>
          <a:off x="6424125" y="3108392"/>
          <a:ext cx="899477" cy="449738"/>
        </a:xfrm>
        <a:prstGeom prst="roundRect">
          <a:avLst>
            <a:gd name="adj" fmla="val 10000"/>
          </a:avLst>
        </a:prstGeom>
        <a:solidFill>
          <a:srgbClr val="F1F1F2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olidFill>
                <a:srgbClr val="0070C0"/>
              </a:solidFill>
            </a:rPr>
            <a:t>Théorie 2</a:t>
          </a:r>
          <a:endParaRPr lang="fr-FR" sz="1300" kern="1200" dirty="0">
            <a:solidFill>
              <a:srgbClr val="0070C0"/>
            </a:solidFill>
          </a:endParaRPr>
        </a:p>
      </dsp:txBody>
      <dsp:txXfrm>
        <a:off x="6437297" y="3121564"/>
        <a:ext cx="873133" cy="423394"/>
      </dsp:txXfrm>
    </dsp:sp>
    <dsp:sp modelId="{705B6DFB-A790-45F4-A442-F042B740B45C}">
      <dsp:nvSpPr>
        <dsp:cNvPr id="0" name=""/>
        <dsp:cNvSpPr/>
      </dsp:nvSpPr>
      <dsp:spPr>
        <a:xfrm rot="2142401">
          <a:off x="6022687" y="3713248"/>
          <a:ext cx="443083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443083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6233152" y="3710084"/>
        <a:ext cx="22154" cy="22154"/>
      </dsp:txXfrm>
    </dsp:sp>
    <dsp:sp modelId="{8842096F-04DF-4DE7-8562-8D59B7E70961}">
      <dsp:nvSpPr>
        <dsp:cNvPr id="0" name=""/>
        <dsp:cNvSpPr/>
      </dsp:nvSpPr>
      <dsp:spPr>
        <a:xfrm>
          <a:off x="6424125" y="3625591"/>
          <a:ext cx="899477" cy="449738"/>
        </a:xfrm>
        <a:prstGeom prst="roundRect">
          <a:avLst>
            <a:gd name="adj" fmla="val 10000"/>
          </a:avLst>
        </a:prstGeom>
        <a:solidFill>
          <a:srgbClr val="F1F1F2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olidFill>
                <a:srgbClr val="0070C0"/>
              </a:solidFill>
            </a:rPr>
            <a:t>Cas résolu B</a:t>
          </a:r>
          <a:endParaRPr lang="fr-FR" sz="1300" kern="1200" dirty="0">
            <a:solidFill>
              <a:srgbClr val="0070C0"/>
            </a:solidFill>
          </a:endParaRPr>
        </a:p>
      </dsp:txBody>
      <dsp:txXfrm>
        <a:off x="6437297" y="3638763"/>
        <a:ext cx="873133" cy="423394"/>
      </dsp:txXfrm>
    </dsp:sp>
    <dsp:sp modelId="{FFA2FF0C-050B-403C-99F6-9F44522BC8A1}">
      <dsp:nvSpPr>
        <dsp:cNvPr id="0" name=""/>
        <dsp:cNvSpPr/>
      </dsp:nvSpPr>
      <dsp:spPr>
        <a:xfrm rot="3310531">
          <a:off x="4669943" y="4359747"/>
          <a:ext cx="630035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630035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969210" y="4351909"/>
        <a:ext cx="31501" cy="31501"/>
      </dsp:txXfrm>
    </dsp:sp>
    <dsp:sp modelId="{DC570BA7-C9F0-49FB-8D18-4F104BEB7037}">
      <dsp:nvSpPr>
        <dsp:cNvPr id="0" name=""/>
        <dsp:cNvSpPr/>
      </dsp:nvSpPr>
      <dsp:spPr>
        <a:xfrm>
          <a:off x="5164856" y="4401391"/>
          <a:ext cx="899477" cy="449738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Analyse du cas résolu C</a:t>
          </a:r>
          <a:endParaRPr lang="fr-FR" sz="1300" kern="1200" dirty="0"/>
        </a:p>
      </dsp:txBody>
      <dsp:txXfrm>
        <a:off x="5178028" y="4414563"/>
        <a:ext cx="873133" cy="423394"/>
      </dsp:txXfrm>
    </dsp:sp>
    <dsp:sp modelId="{3130F151-9F62-4337-A8EB-D1BBCBE0ECC0}">
      <dsp:nvSpPr>
        <dsp:cNvPr id="0" name=""/>
        <dsp:cNvSpPr/>
      </dsp:nvSpPr>
      <dsp:spPr>
        <a:xfrm rot="19457599">
          <a:off x="6022687" y="4489047"/>
          <a:ext cx="443083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443083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6233152" y="4485883"/>
        <a:ext cx="22154" cy="22154"/>
      </dsp:txXfrm>
    </dsp:sp>
    <dsp:sp modelId="{38BBD692-1A6A-4BFE-A7AA-335EC1173AFE}">
      <dsp:nvSpPr>
        <dsp:cNvPr id="0" name=""/>
        <dsp:cNvSpPr/>
      </dsp:nvSpPr>
      <dsp:spPr>
        <a:xfrm>
          <a:off x="6424125" y="4142791"/>
          <a:ext cx="899477" cy="449738"/>
        </a:xfrm>
        <a:prstGeom prst="roundRect">
          <a:avLst>
            <a:gd name="adj" fmla="val 10000"/>
          </a:avLst>
        </a:prstGeom>
        <a:solidFill>
          <a:srgbClr val="F1F1F2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olidFill>
                <a:srgbClr val="0070C0"/>
              </a:solidFill>
            </a:rPr>
            <a:t>Théorie 2</a:t>
          </a:r>
          <a:endParaRPr lang="fr-FR" sz="1300" kern="1200" dirty="0">
            <a:solidFill>
              <a:srgbClr val="0070C0"/>
            </a:solidFill>
          </a:endParaRPr>
        </a:p>
      </dsp:txBody>
      <dsp:txXfrm>
        <a:off x="6437297" y="4155963"/>
        <a:ext cx="873133" cy="423394"/>
      </dsp:txXfrm>
    </dsp:sp>
    <dsp:sp modelId="{835ED77A-305A-4882-9C3C-3F2210B811A5}">
      <dsp:nvSpPr>
        <dsp:cNvPr id="0" name=""/>
        <dsp:cNvSpPr/>
      </dsp:nvSpPr>
      <dsp:spPr>
        <a:xfrm rot="2142401">
          <a:off x="6022687" y="4747647"/>
          <a:ext cx="443083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443083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6233152" y="4744483"/>
        <a:ext cx="22154" cy="22154"/>
      </dsp:txXfrm>
    </dsp:sp>
    <dsp:sp modelId="{2F89A6D8-DAA2-4800-A443-2C5BDBD03CC5}">
      <dsp:nvSpPr>
        <dsp:cNvPr id="0" name=""/>
        <dsp:cNvSpPr/>
      </dsp:nvSpPr>
      <dsp:spPr>
        <a:xfrm>
          <a:off x="6424125" y="4659990"/>
          <a:ext cx="899477" cy="449738"/>
        </a:xfrm>
        <a:prstGeom prst="roundRect">
          <a:avLst>
            <a:gd name="adj" fmla="val 10000"/>
          </a:avLst>
        </a:prstGeom>
        <a:solidFill>
          <a:srgbClr val="F1F1F2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olidFill>
                <a:srgbClr val="0070C0"/>
              </a:solidFill>
            </a:rPr>
            <a:t>Cas résolu C</a:t>
          </a:r>
          <a:endParaRPr lang="fr-FR" sz="1300" kern="1200" dirty="0">
            <a:solidFill>
              <a:srgbClr val="0070C0"/>
            </a:solidFill>
          </a:endParaRPr>
        </a:p>
      </dsp:txBody>
      <dsp:txXfrm>
        <a:off x="6437297" y="4673162"/>
        <a:ext cx="873133" cy="423394"/>
      </dsp:txXfrm>
    </dsp:sp>
    <dsp:sp modelId="{15522E39-23D2-48DE-A51E-ABCF56400AB7}">
      <dsp:nvSpPr>
        <dsp:cNvPr id="0" name=""/>
        <dsp:cNvSpPr/>
      </dsp:nvSpPr>
      <dsp:spPr>
        <a:xfrm rot="4801720">
          <a:off x="2827480" y="3713248"/>
          <a:ext cx="1837961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1837961" y="79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00" kern="1200"/>
        </a:p>
      </dsp:txBody>
      <dsp:txXfrm>
        <a:off x="3700512" y="3675212"/>
        <a:ext cx="91898" cy="91898"/>
      </dsp:txXfrm>
    </dsp:sp>
    <dsp:sp modelId="{CF5DE2CD-0FF3-4B00-B3CC-2BCD3CDF652D}">
      <dsp:nvSpPr>
        <dsp:cNvPr id="0" name=""/>
        <dsp:cNvSpPr/>
      </dsp:nvSpPr>
      <dsp:spPr>
        <a:xfrm>
          <a:off x="3905588" y="4401391"/>
          <a:ext cx="899477" cy="4497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Retour</a:t>
          </a:r>
          <a:endParaRPr lang="fr-FR" sz="1300" kern="1200" dirty="0"/>
        </a:p>
      </dsp:txBody>
      <dsp:txXfrm>
        <a:off x="3918760" y="4414563"/>
        <a:ext cx="873133" cy="4233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A56783-33CA-4128-8AD9-DDCB45F1311B}">
      <dsp:nvSpPr>
        <dsp:cNvPr id="0" name=""/>
        <dsp:cNvSpPr/>
      </dsp:nvSpPr>
      <dsp:spPr>
        <a:xfrm>
          <a:off x="0" y="2127899"/>
          <a:ext cx="994902" cy="11226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>
              <a:solidFill>
                <a:srgbClr val="0070C0"/>
              </a:solidFill>
            </a:rPr>
            <a:t>Cas résolu</a:t>
          </a:r>
          <a:endParaRPr lang="fr-FR" sz="1400" kern="1200" dirty="0">
            <a:solidFill>
              <a:srgbClr val="0070C0"/>
            </a:solidFill>
          </a:endParaRPr>
        </a:p>
      </dsp:txBody>
      <dsp:txXfrm>
        <a:off x="29140" y="2157039"/>
        <a:ext cx="936622" cy="1064356"/>
      </dsp:txXfrm>
    </dsp:sp>
    <dsp:sp modelId="{80450051-A542-4D2E-AACD-1198E9FFC939}">
      <dsp:nvSpPr>
        <dsp:cNvPr id="0" name=""/>
        <dsp:cNvSpPr/>
      </dsp:nvSpPr>
      <dsp:spPr>
        <a:xfrm rot="18137075">
          <a:off x="602877" y="1958071"/>
          <a:ext cx="1682963" cy="39506"/>
        </a:xfrm>
        <a:custGeom>
          <a:avLst/>
          <a:gdLst/>
          <a:ahLst/>
          <a:cxnLst/>
          <a:rect l="0" t="0" r="0" b="0"/>
          <a:pathLst>
            <a:path>
              <a:moveTo>
                <a:pt x="0" y="19753"/>
              </a:moveTo>
              <a:lnTo>
                <a:pt x="1682963" y="19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00" kern="1200"/>
        </a:p>
      </dsp:txBody>
      <dsp:txXfrm>
        <a:off x="1402284" y="1935750"/>
        <a:ext cx="84148" cy="84148"/>
      </dsp:txXfrm>
    </dsp:sp>
    <dsp:sp modelId="{7F1820D2-3DC8-4840-9FFF-E635A0906BE9}">
      <dsp:nvSpPr>
        <dsp:cNvPr id="0" name=""/>
        <dsp:cNvSpPr/>
      </dsp:nvSpPr>
      <dsp:spPr>
        <a:xfrm>
          <a:off x="1893815" y="859767"/>
          <a:ext cx="1427207" cy="8133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>
              <a:solidFill>
                <a:srgbClr val="0070C0"/>
              </a:solidFill>
            </a:rPr>
            <a:t>Présentation du problème de formation</a:t>
          </a:r>
          <a:endParaRPr lang="fr-FR" sz="1400" kern="1200" dirty="0">
            <a:solidFill>
              <a:srgbClr val="0070C0"/>
            </a:solidFill>
          </a:endParaRPr>
        </a:p>
      </dsp:txBody>
      <dsp:txXfrm>
        <a:off x="1917637" y="883589"/>
        <a:ext cx="1379563" cy="765683"/>
      </dsp:txXfrm>
    </dsp:sp>
    <dsp:sp modelId="{8A10E234-FA2E-47E1-A658-34915EA597AA}">
      <dsp:nvSpPr>
        <dsp:cNvPr id="0" name=""/>
        <dsp:cNvSpPr/>
      </dsp:nvSpPr>
      <dsp:spPr>
        <a:xfrm>
          <a:off x="3321022" y="1246677"/>
          <a:ext cx="898108" cy="39506"/>
        </a:xfrm>
        <a:custGeom>
          <a:avLst/>
          <a:gdLst/>
          <a:ahLst/>
          <a:cxnLst/>
          <a:rect l="0" t="0" r="0" b="0"/>
          <a:pathLst>
            <a:path>
              <a:moveTo>
                <a:pt x="0" y="19753"/>
              </a:moveTo>
              <a:lnTo>
                <a:pt x="898108" y="197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3747624" y="1243978"/>
        <a:ext cx="44905" cy="44905"/>
      </dsp:txXfrm>
    </dsp:sp>
    <dsp:sp modelId="{3286BCF2-5EE8-4172-BCDC-7F9026746DEB}">
      <dsp:nvSpPr>
        <dsp:cNvPr id="0" name=""/>
        <dsp:cNvSpPr/>
      </dsp:nvSpPr>
      <dsp:spPr>
        <a:xfrm>
          <a:off x="4219131" y="577081"/>
          <a:ext cx="3674118" cy="1378698"/>
        </a:xfrm>
        <a:prstGeom prst="roundRect">
          <a:avLst>
            <a:gd name="adj" fmla="val 10000"/>
          </a:avLst>
        </a:prstGeom>
        <a:noFill/>
        <a:ln>
          <a:solidFill>
            <a:srgbClr val="00206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000" kern="1200" dirty="0">
            <a:solidFill>
              <a:srgbClr val="0070C0"/>
            </a:solidFill>
          </a:endParaRPr>
        </a:p>
      </dsp:txBody>
      <dsp:txXfrm>
        <a:off x="4259512" y="617462"/>
        <a:ext cx="3593356" cy="1297936"/>
      </dsp:txXfrm>
    </dsp:sp>
    <dsp:sp modelId="{400301E4-986F-4191-BDED-4985AC0DFEF5}">
      <dsp:nvSpPr>
        <dsp:cNvPr id="0" name=""/>
        <dsp:cNvSpPr/>
      </dsp:nvSpPr>
      <dsp:spPr>
        <a:xfrm rot="21585757">
          <a:off x="994898" y="2667602"/>
          <a:ext cx="898920" cy="39506"/>
        </a:xfrm>
        <a:custGeom>
          <a:avLst/>
          <a:gdLst/>
          <a:ahLst/>
          <a:cxnLst/>
          <a:rect l="0" t="0" r="0" b="0"/>
          <a:pathLst>
            <a:path>
              <a:moveTo>
                <a:pt x="0" y="19753"/>
              </a:moveTo>
              <a:lnTo>
                <a:pt x="898920" y="19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1421886" y="2664882"/>
        <a:ext cx="44946" cy="44946"/>
      </dsp:txXfrm>
    </dsp:sp>
    <dsp:sp modelId="{8BB58D6F-374D-40D0-8D75-09BC51424BFE}">
      <dsp:nvSpPr>
        <dsp:cNvPr id="0" name=""/>
        <dsp:cNvSpPr/>
      </dsp:nvSpPr>
      <dsp:spPr>
        <a:xfrm>
          <a:off x="1893815" y="2266351"/>
          <a:ext cx="1443777" cy="8382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>
              <a:solidFill>
                <a:srgbClr val="0070C0"/>
              </a:solidFill>
            </a:rPr>
            <a:t>Présentation de la solution retenue</a:t>
          </a:r>
          <a:endParaRPr lang="fr-FR" sz="1400" kern="1200" dirty="0">
            <a:solidFill>
              <a:srgbClr val="0070C0"/>
            </a:solidFill>
          </a:endParaRPr>
        </a:p>
      </dsp:txBody>
      <dsp:txXfrm>
        <a:off x="1918367" y="2290903"/>
        <a:ext cx="1394673" cy="789179"/>
      </dsp:txXfrm>
    </dsp:sp>
    <dsp:sp modelId="{44E917AE-04AA-436C-8E32-9AD5156D18D4}">
      <dsp:nvSpPr>
        <dsp:cNvPr id="0" name=""/>
        <dsp:cNvSpPr/>
      </dsp:nvSpPr>
      <dsp:spPr>
        <a:xfrm>
          <a:off x="3337592" y="2665740"/>
          <a:ext cx="898108" cy="39506"/>
        </a:xfrm>
        <a:custGeom>
          <a:avLst/>
          <a:gdLst/>
          <a:ahLst/>
          <a:cxnLst/>
          <a:rect l="0" t="0" r="0" b="0"/>
          <a:pathLst>
            <a:path>
              <a:moveTo>
                <a:pt x="0" y="19753"/>
              </a:moveTo>
              <a:lnTo>
                <a:pt x="898108" y="197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3764194" y="2663040"/>
        <a:ext cx="44905" cy="44905"/>
      </dsp:txXfrm>
    </dsp:sp>
    <dsp:sp modelId="{AF293DC0-ACBB-4663-85E4-352E3CD7B422}">
      <dsp:nvSpPr>
        <dsp:cNvPr id="0" name=""/>
        <dsp:cNvSpPr/>
      </dsp:nvSpPr>
      <dsp:spPr>
        <a:xfrm>
          <a:off x="4235701" y="2124175"/>
          <a:ext cx="3985156" cy="1122636"/>
        </a:xfrm>
        <a:prstGeom prst="roundRect">
          <a:avLst>
            <a:gd name="adj" fmla="val 10000"/>
          </a:avLst>
        </a:prstGeom>
        <a:noFill/>
        <a:ln>
          <a:solidFill>
            <a:srgbClr val="00206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kern="1200"/>
        </a:p>
      </dsp:txBody>
      <dsp:txXfrm>
        <a:off x="4268582" y="2157056"/>
        <a:ext cx="3919394" cy="1056874"/>
      </dsp:txXfrm>
    </dsp:sp>
    <dsp:sp modelId="{5EBBB788-C585-4CF7-B613-EEE86814134A}">
      <dsp:nvSpPr>
        <dsp:cNvPr id="0" name=""/>
        <dsp:cNvSpPr/>
      </dsp:nvSpPr>
      <dsp:spPr>
        <a:xfrm rot="3304429">
          <a:off x="659310" y="3313118"/>
          <a:ext cx="1570096" cy="39506"/>
        </a:xfrm>
        <a:custGeom>
          <a:avLst/>
          <a:gdLst/>
          <a:ahLst/>
          <a:cxnLst/>
          <a:rect l="0" t="0" r="0" b="0"/>
          <a:pathLst>
            <a:path>
              <a:moveTo>
                <a:pt x="0" y="19753"/>
              </a:moveTo>
              <a:lnTo>
                <a:pt x="1570096" y="19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1405106" y="3293619"/>
        <a:ext cx="78504" cy="78504"/>
      </dsp:txXfrm>
    </dsp:sp>
    <dsp:sp modelId="{28C29AC5-1AB1-456C-9364-90BCE6CBF880}">
      <dsp:nvSpPr>
        <dsp:cNvPr id="0" name=""/>
        <dsp:cNvSpPr/>
      </dsp:nvSpPr>
      <dsp:spPr>
        <a:xfrm>
          <a:off x="1893815" y="3415207"/>
          <a:ext cx="2245272" cy="11226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>
              <a:solidFill>
                <a:srgbClr val="0070C0"/>
              </a:solidFill>
            </a:rPr>
            <a:t>Présentation du résultat du design de la formation (organisation du contenu, des objectifs et déroulement des activités de formation) </a:t>
          </a:r>
          <a:endParaRPr lang="fr-FR" sz="1400" kern="1200" dirty="0">
            <a:solidFill>
              <a:srgbClr val="0070C0"/>
            </a:solidFill>
          </a:endParaRPr>
        </a:p>
      </dsp:txBody>
      <dsp:txXfrm>
        <a:off x="1926696" y="3448088"/>
        <a:ext cx="2179510" cy="1056874"/>
      </dsp:txXfrm>
    </dsp:sp>
    <dsp:sp modelId="{2F11E0F0-4A57-49BA-A50E-E4A1C5ACD8CA}">
      <dsp:nvSpPr>
        <dsp:cNvPr id="0" name=""/>
        <dsp:cNvSpPr/>
      </dsp:nvSpPr>
      <dsp:spPr>
        <a:xfrm>
          <a:off x="4139087" y="3956771"/>
          <a:ext cx="898108" cy="39506"/>
        </a:xfrm>
        <a:custGeom>
          <a:avLst/>
          <a:gdLst/>
          <a:ahLst/>
          <a:cxnLst/>
          <a:rect l="0" t="0" r="0" b="0"/>
          <a:pathLst>
            <a:path>
              <a:moveTo>
                <a:pt x="0" y="19753"/>
              </a:moveTo>
              <a:lnTo>
                <a:pt x="898108" y="197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565689" y="3954072"/>
        <a:ext cx="44905" cy="44905"/>
      </dsp:txXfrm>
    </dsp:sp>
    <dsp:sp modelId="{59871A30-7E35-4E5F-A555-E1FB44B0BE2D}">
      <dsp:nvSpPr>
        <dsp:cNvPr id="0" name=""/>
        <dsp:cNvSpPr/>
      </dsp:nvSpPr>
      <dsp:spPr>
        <a:xfrm>
          <a:off x="5037196" y="3415207"/>
          <a:ext cx="2245272" cy="1122636"/>
        </a:xfrm>
        <a:prstGeom prst="roundRect">
          <a:avLst>
            <a:gd name="adj" fmla="val 10000"/>
          </a:avLst>
        </a:prstGeom>
        <a:noFill/>
        <a:ln>
          <a:solidFill>
            <a:srgbClr val="00206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kern="1200" dirty="0"/>
        </a:p>
      </dsp:txBody>
      <dsp:txXfrm>
        <a:off x="5070077" y="3448088"/>
        <a:ext cx="2179510" cy="10568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5C8EE49-369F-4A3E-AFBA-826B5E3795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F62BE1D-0B6C-4065-8BC7-B7715516CD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13BD9-19DE-46F5-BFA5-FC49AC7B0F73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82EF86-97B5-446C-9F73-148D251AD3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7310CA2-CD4B-42B2-9F78-C746D87ADD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94241-CD87-4C72-8503-9D8633C587A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5618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E1037-2713-8045-8150-DE4D61D1C355}" type="datetimeFigureOut">
              <a:t>22/04/2022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61B6E-A724-E046-9C92-E6295C5FB80B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89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36706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31983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1213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96706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8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705146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19809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7570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98713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09001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42292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F6412E2-97C3-794C-AAC8-955EAF41B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0058"/>
            <a:ext cx="10515600" cy="191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FEAA236-6D1B-4846-8333-EBEBA1910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19449"/>
            <a:ext cx="10515600" cy="2171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6815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0D92E-A189-A542-9882-EDAF45B70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1F48A-D788-5C4D-8C05-62749265CA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4B9CA-333C-0847-B198-A3FC12D11EC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A21944FD-69D2-D94A-8E1B-3F569970413F}" type="datetime9">
              <a:t>22/04/2022 15:21:22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160EB13-DE5B-2D42-991B-913BA2C13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4812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1329A-1938-C442-967B-AC36AD036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55ED4A-23A5-2246-B53B-0368B20F1F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4AA3A-87CA-B94D-A1B9-56EA59E1491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A21944FD-69D2-D94A-8E1B-3F569970413F}" type="datetime9">
              <a:t>22/04/2022 15:21:22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5A7BC66-1501-624E-921E-E5CDE0AC7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5771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8FEC7-10BD-CB49-88BF-C7C5155DE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9C6BD3-CE47-4244-9877-BFBF6FB715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2F91-AAD9-FD40-B865-729E4E68D39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A21944FD-69D2-D94A-8E1B-3F569970413F}" type="datetime9">
              <a:t>22/04/2022 15:21:22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ED6AA2-2753-F646-A15B-685F6774C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2508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CE41D-64F5-DD40-972D-0D9E6AB18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D9A6F8-ECEE-B14F-92D2-82F8B52AE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E6677-ECC1-1A45-B72F-D80475034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1D02D1D-FF99-354B-9259-BF40CD6C4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37C8B763-8E54-CF48-BB94-160160C9358C}" type="datetime9">
              <a:t>22/04/2022 15:21:22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59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4B495-F78E-064A-BC7D-3C8B1F6EA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493B8-89FB-DE4D-A18D-D908B6B8B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E973-63A1-A446-B84F-9D60C902E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11E752F-50F6-FF49-9C50-AE08D83BBC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36E9025E-E634-994E-8038-02BE838DED92}" type="datetime9">
              <a:t>22/04/2022 15:21:22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9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1A987-D21A-7947-9E6B-F8A3F083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CE5D4-9039-2B4A-ACAC-661F5F529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10F60-A371-BE4E-B7D6-8B67D166C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1286561-9283-0547-BB7A-3366258DF1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03651AEF-7CB1-2E4A-A5BD-15CC847BD62A}" type="datetime9">
              <a:t>22/04/2022 15:21:22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5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34914-76C0-5543-B1D3-933779946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D0CC8-8B3B-D747-A07E-E06F6A59F4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BD9D1B-60CC-2744-B249-DB9087E9B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40D90-184A-E54C-9A82-115505CFD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A948507-24D1-984D-BACD-59D7D9459F0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8B03A9B-446F-FA4C-9626-8BEB177B25BC}" type="datetime9">
              <a:t>22/04/2022 15:21:22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9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4582-296D-CE4A-BCB3-3E656966C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CAEAD6-BBF0-BE47-B22D-CCD9533E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4AC02E5-D1C1-C245-829D-1E8653EB0B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84CB2743-E19F-4842-B247-3EAC07985ED6}" type="datetime9">
              <a:t>22/04/2022 15:21:22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35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449789-D754-9549-8AEC-97AD6B5AD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0058"/>
            <a:ext cx="10515600" cy="191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79DAE-F793-2049-959C-1AF0DFE05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619449"/>
            <a:ext cx="10515600" cy="2171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ound Diagonal Corner Rectangle 13">
            <a:extLst>
              <a:ext uri="{FF2B5EF4-FFF2-40B4-BE49-F238E27FC236}">
                <a16:creationId xmlns:a16="http://schemas.microsoft.com/office/drawing/2014/main" id="{3BFE990C-8EC1-BE40-ACD0-0404DC5256E2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9" name="Round Diagonal Corner Rectangle 18">
            <a:extLst>
              <a:ext uri="{FF2B5EF4-FFF2-40B4-BE49-F238E27FC236}">
                <a16:creationId xmlns:a16="http://schemas.microsoft.com/office/drawing/2014/main" id="{C0AF8900-5C27-F548-AB2D-9893FBE697C7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0" name="Round Diagonal Corner Rectangle 19">
            <a:extLst>
              <a:ext uri="{FF2B5EF4-FFF2-40B4-BE49-F238E27FC236}">
                <a16:creationId xmlns:a16="http://schemas.microsoft.com/office/drawing/2014/main" id="{A0BEFB75-0BC2-C04A-9CD8-769A496E1150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1" name="Round Diagonal Corner Rectangle 20">
            <a:extLst>
              <a:ext uri="{FF2B5EF4-FFF2-40B4-BE49-F238E27FC236}">
                <a16:creationId xmlns:a16="http://schemas.microsoft.com/office/drawing/2014/main" id="{1B1FAD93-2423-5A4A-923D-528A4B2FB904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2" name="Round Diagonal Corner Rectangle 21">
            <a:extLst>
              <a:ext uri="{FF2B5EF4-FFF2-40B4-BE49-F238E27FC236}">
                <a16:creationId xmlns:a16="http://schemas.microsoft.com/office/drawing/2014/main" id="{EBD846F6-E36D-3C46-9BD3-34BDE9A89370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653A4C1-7A50-924D-BEE7-E4A8DE6A8096}"/>
              </a:ext>
            </a:extLst>
          </p:cNvPr>
          <p:cNvGrpSpPr/>
          <p:nvPr userDrawn="1"/>
        </p:nvGrpSpPr>
        <p:grpSpPr>
          <a:xfrm>
            <a:off x="-1970024" y="3273421"/>
            <a:ext cx="4361899" cy="3435116"/>
            <a:chOff x="-871015" y="4282806"/>
            <a:chExt cx="3333562" cy="2625272"/>
          </a:xfrm>
        </p:grpSpPr>
        <p:sp>
          <p:nvSpPr>
            <p:cNvPr id="33" name="Round Diagonal Corner Rectangle 32">
              <a:extLst>
                <a:ext uri="{FF2B5EF4-FFF2-40B4-BE49-F238E27FC236}">
                  <a16:creationId xmlns:a16="http://schemas.microsoft.com/office/drawing/2014/main" id="{FA4D2D2C-63D2-7848-A19A-2951516A0A0E}"/>
                </a:ext>
              </a:extLst>
            </p:cNvPr>
            <p:cNvSpPr/>
            <p:nvPr userDrawn="1"/>
          </p:nvSpPr>
          <p:spPr>
            <a:xfrm>
              <a:off x="-871015" y="6047874"/>
              <a:ext cx="679744" cy="679744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4" name="Round Diagonal Corner Rectangle 33">
              <a:extLst>
                <a:ext uri="{FF2B5EF4-FFF2-40B4-BE49-F238E27FC236}">
                  <a16:creationId xmlns:a16="http://schemas.microsoft.com/office/drawing/2014/main" id="{796114F0-D86E-3B46-B89C-AB354910F00B}"/>
                </a:ext>
              </a:extLst>
            </p:cNvPr>
            <p:cNvSpPr/>
            <p:nvPr userDrawn="1"/>
          </p:nvSpPr>
          <p:spPr>
            <a:xfrm>
              <a:off x="9491" y="5644963"/>
              <a:ext cx="1263115" cy="1263115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5" name="Round Diagonal Corner Rectangle 34">
              <a:extLst>
                <a:ext uri="{FF2B5EF4-FFF2-40B4-BE49-F238E27FC236}">
                  <a16:creationId xmlns:a16="http://schemas.microsoft.com/office/drawing/2014/main" id="{6433F8F8-D278-8F40-91CA-DBEE0A3A5F43}"/>
                </a:ext>
              </a:extLst>
            </p:cNvPr>
            <p:cNvSpPr/>
            <p:nvPr userDrawn="1"/>
          </p:nvSpPr>
          <p:spPr>
            <a:xfrm>
              <a:off x="1499744" y="5329467"/>
              <a:ext cx="818372" cy="818372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6" name="Round Diagonal Corner Rectangle 35">
              <a:extLst>
                <a:ext uri="{FF2B5EF4-FFF2-40B4-BE49-F238E27FC236}">
                  <a16:creationId xmlns:a16="http://schemas.microsoft.com/office/drawing/2014/main" id="{3883827C-8D5C-1C42-B946-0ADA1FDBE834}"/>
                </a:ext>
              </a:extLst>
            </p:cNvPr>
            <p:cNvSpPr/>
            <p:nvPr userDrawn="1"/>
          </p:nvSpPr>
          <p:spPr>
            <a:xfrm>
              <a:off x="469622" y="4282806"/>
              <a:ext cx="1159886" cy="1159886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7" name="Round Diagonal Corner Rectangle 36">
              <a:extLst>
                <a:ext uri="{FF2B5EF4-FFF2-40B4-BE49-F238E27FC236}">
                  <a16:creationId xmlns:a16="http://schemas.microsoft.com/office/drawing/2014/main" id="{676DD739-42FE-3F44-8667-D6F2548667E7}"/>
                </a:ext>
              </a:extLst>
            </p:cNvPr>
            <p:cNvSpPr/>
            <p:nvPr userDrawn="1"/>
          </p:nvSpPr>
          <p:spPr>
            <a:xfrm>
              <a:off x="1810102" y="4480154"/>
              <a:ext cx="652445" cy="652445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001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ctr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0" indent="0" algn="ctr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 baseline="0">
          <a:solidFill>
            <a:schemeClr val="bg2">
              <a:lumMod val="90000"/>
            </a:schemeClr>
          </a:solidFill>
          <a:latin typeface="+mn-lt"/>
          <a:ea typeface="+mn-ea"/>
          <a:cs typeface="+mn-cs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40000"/>
              <a:lumOff val="60000"/>
            </a:schemeClr>
          </a:solidFill>
          <a:latin typeface="+mn-lt"/>
          <a:ea typeface="+mn-ea"/>
          <a:cs typeface="+mn-cs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40000"/>
              <a:lumOff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 Diagonal Corner Rectangle 33">
            <a:extLst>
              <a:ext uri="{FF2B5EF4-FFF2-40B4-BE49-F238E27FC236}">
                <a16:creationId xmlns:a16="http://schemas.microsoft.com/office/drawing/2014/main" id="{853867B5-5449-3544-B6C8-FC00C5DEEB55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6" name="Round Diagonal Corner Rectangle 35">
            <a:extLst>
              <a:ext uri="{FF2B5EF4-FFF2-40B4-BE49-F238E27FC236}">
                <a16:creationId xmlns:a16="http://schemas.microsoft.com/office/drawing/2014/main" id="{77C93E4A-1DD8-F94E-9282-C327C2AB9A31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7" name="Round Diagonal Corner Rectangle 36">
            <a:extLst>
              <a:ext uri="{FF2B5EF4-FFF2-40B4-BE49-F238E27FC236}">
                <a16:creationId xmlns:a16="http://schemas.microsoft.com/office/drawing/2014/main" id="{E684E270-4BFD-B44D-A851-A74B8F63ADDA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8" name="Round Diagonal Corner Rectangle 37">
            <a:extLst>
              <a:ext uri="{FF2B5EF4-FFF2-40B4-BE49-F238E27FC236}">
                <a16:creationId xmlns:a16="http://schemas.microsoft.com/office/drawing/2014/main" id="{B8B08091-EE7F-4C40-9850-F52B9672DECD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9" name="Round Diagonal Corner Rectangle 38">
            <a:extLst>
              <a:ext uri="{FF2B5EF4-FFF2-40B4-BE49-F238E27FC236}">
                <a16:creationId xmlns:a16="http://schemas.microsoft.com/office/drawing/2014/main" id="{B0E55ABF-34A0-6042-9F6A-FFE637BD1629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0" name="Round Diagonal Corner Rectangle 39">
            <a:extLst>
              <a:ext uri="{FF2B5EF4-FFF2-40B4-BE49-F238E27FC236}">
                <a16:creationId xmlns:a16="http://schemas.microsoft.com/office/drawing/2014/main" id="{0F8B88E2-CB98-6149-BD36-07A5D74728D0}"/>
              </a:ext>
            </a:extLst>
          </p:cNvPr>
          <p:cNvSpPr/>
          <p:nvPr userDrawn="1"/>
        </p:nvSpPr>
        <p:spPr>
          <a:xfrm>
            <a:off x="-817900" y="5055776"/>
            <a:ext cx="1652761" cy="16527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1" name="Round Diagonal Corner Rectangle 40">
            <a:extLst>
              <a:ext uri="{FF2B5EF4-FFF2-40B4-BE49-F238E27FC236}">
                <a16:creationId xmlns:a16="http://schemas.microsoft.com/office/drawing/2014/main" id="{5E4CF211-E60F-F343-8767-653A65A88C6A}"/>
              </a:ext>
            </a:extLst>
          </p:cNvPr>
          <p:cNvSpPr/>
          <p:nvPr userDrawn="1"/>
        </p:nvSpPr>
        <p:spPr>
          <a:xfrm>
            <a:off x="1132067" y="4642956"/>
            <a:ext cx="1070823" cy="1070823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2" name="Round Diagonal Corner Rectangle 41">
            <a:extLst>
              <a:ext uri="{FF2B5EF4-FFF2-40B4-BE49-F238E27FC236}">
                <a16:creationId xmlns:a16="http://schemas.microsoft.com/office/drawing/2014/main" id="{019BEE28-7CCA-2547-ACA5-4AAF861C3575}"/>
              </a:ext>
            </a:extLst>
          </p:cNvPr>
          <p:cNvSpPr/>
          <p:nvPr userDrawn="1"/>
        </p:nvSpPr>
        <p:spPr>
          <a:xfrm>
            <a:off x="-215827" y="3273421"/>
            <a:ext cx="1517688" cy="1517688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3" name="Round Diagonal Corner Rectangle 42">
            <a:extLst>
              <a:ext uri="{FF2B5EF4-FFF2-40B4-BE49-F238E27FC236}">
                <a16:creationId xmlns:a16="http://schemas.microsoft.com/office/drawing/2014/main" id="{E0136A34-28D7-3D45-97E4-FB9903F5D30E}"/>
              </a:ext>
            </a:extLst>
          </p:cNvPr>
          <p:cNvSpPr/>
          <p:nvPr userDrawn="1"/>
        </p:nvSpPr>
        <p:spPr>
          <a:xfrm>
            <a:off x="1538164" y="3531647"/>
            <a:ext cx="853711" cy="85371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90DB460B-02EC-D047-90F0-68B7E3942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F33F8664-266F-AB4C-BA6B-F2BDCD0B87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22/04/2022 15:21:22</a:t>
            </a:fld>
            <a:endParaRPr lang="en-US"/>
          </a:p>
        </p:txBody>
      </p:sp>
      <p:sp>
        <p:nvSpPr>
          <p:cNvPr id="30" name="Title Placeholder 1">
            <a:extLst>
              <a:ext uri="{FF2B5EF4-FFF2-40B4-BE49-F238E27FC236}">
                <a16:creationId xmlns:a16="http://schemas.microsoft.com/office/drawing/2014/main" id="{F1D90676-F418-8E40-A199-774758F4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7473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70F5D37-3094-9B40-810D-630C3FC27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29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i="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 Diagonal Corner Rectangle 33">
            <a:extLst>
              <a:ext uri="{FF2B5EF4-FFF2-40B4-BE49-F238E27FC236}">
                <a16:creationId xmlns:a16="http://schemas.microsoft.com/office/drawing/2014/main" id="{63D9CD90-419B-B448-AE5B-9D25B2E9765E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6" name="Round Diagonal Corner Rectangle 35">
            <a:extLst>
              <a:ext uri="{FF2B5EF4-FFF2-40B4-BE49-F238E27FC236}">
                <a16:creationId xmlns:a16="http://schemas.microsoft.com/office/drawing/2014/main" id="{913DCD7F-D4C9-BB43-A094-DBCB1931F8D6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7" name="Round Diagonal Corner Rectangle 36">
            <a:extLst>
              <a:ext uri="{FF2B5EF4-FFF2-40B4-BE49-F238E27FC236}">
                <a16:creationId xmlns:a16="http://schemas.microsoft.com/office/drawing/2014/main" id="{A278F5FE-412F-9248-A642-C9AEDCAB2214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8" name="Round Diagonal Corner Rectangle 37">
            <a:extLst>
              <a:ext uri="{FF2B5EF4-FFF2-40B4-BE49-F238E27FC236}">
                <a16:creationId xmlns:a16="http://schemas.microsoft.com/office/drawing/2014/main" id="{BEC4E731-F276-0A4A-AC50-8349D110C639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9" name="Round Diagonal Corner Rectangle 38">
            <a:extLst>
              <a:ext uri="{FF2B5EF4-FFF2-40B4-BE49-F238E27FC236}">
                <a16:creationId xmlns:a16="http://schemas.microsoft.com/office/drawing/2014/main" id="{EAC96456-EEE7-1E46-94BF-9780A5D32277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0" name="Round Diagonal Corner Rectangle 39">
            <a:extLst>
              <a:ext uri="{FF2B5EF4-FFF2-40B4-BE49-F238E27FC236}">
                <a16:creationId xmlns:a16="http://schemas.microsoft.com/office/drawing/2014/main" id="{39E34EEE-08A0-044C-8743-48AA007C61FC}"/>
              </a:ext>
            </a:extLst>
          </p:cNvPr>
          <p:cNvSpPr/>
          <p:nvPr userDrawn="1"/>
        </p:nvSpPr>
        <p:spPr>
          <a:xfrm>
            <a:off x="-817900" y="5055776"/>
            <a:ext cx="1652761" cy="16527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1" name="Round Diagonal Corner Rectangle 40">
            <a:extLst>
              <a:ext uri="{FF2B5EF4-FFF2-40B4-BE49-F238E27FC236}">
                <a16:creationId xmlns:a16="http://schemas.microsoft.com/office/drawing/2014/main" id="{37C21B60-A6FC-B948-9694-F5721F3782E9}"/>
              </a:ext>
            </a:extLst>
          </p:cNvPr>
          <p:cNvSpPr/>
          <p:nvPr userDrawn="1"/>
        </p:nvSpPr>
        <p:spPr>
          <a:xfrm>
            <a:off x="1132067" y="4642956"/>
            <a:ext cx="1070823" cy="1070823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2" name="Round Diagonal Corner Rectangle 41">
            <a:extLst>
              <a:ext uri="{FF2B5EF4-FFF2-40B4-BE49-F238E27FC236}">
                <a16:creationId xmlns:a16="http://schemas.microsoft.com/office/drawing/2014/main" id="{21FE4E93-C0EE-544E-9440-01F5F2E398C0}"/>
              </a:ext>
            </a:extLst>
          </p:cNvPr>
          <p:cNvSpPr/>
          <p:nvPr userDrawn="1"/>
        </p:nvSpPr>
        <p:spPr>
          <a:xfrm>
            <a:off x="-215827" y="3273421"/>
            <a:ext cx="1517688" cy="1517688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3" name="Round Diagonal Corner Rectangle 42">
            <a:extLst>
              <a:ext uri="{FF2B5EF4-FFF2-40B4-BE49-F238E27FC236}">
                <a16:creationId xmlns:a16="http://schemas.microsoft.com/office/drawing/2014/main" id="{D48E47CD-1493-7240-995E-52706D3EDCA9}"/>
              </a:ext>
            </a:extLst>
          </p:cNvPr>
          <p:cNvSpPr/>
          <p:nvPr userDrawn="1"/>
        </p:nvSpPr>
        <p:spPr>
          <a:xfrm>
            <a:off x="1538164" y="3531647"/>
            <a:ext cx="853711" cy="85371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E2F316-AC89-0B4A-AF59-4E060E99F7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835" y="5972053"/>
            <a:ext cx="1850811" cy="925406"/>
          </a:xfrm>
          <a:prstGeom prst="rect">
            <a:avLst/>
          </a:prstGeom>
        </p:spPr>
      </p:pic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90DB460B-02EC-D047-90F0-68B7E3942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9E533731-EB5C-0747-B20C-48E907F3B8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22/04/2022 15:21:22</a:t>
            </a:fld>
            <a:endParaRPr lang="en-US"/>
          </a:p>
        </p:txBody>
      </p:sp>
      <p:sp>
        <p:nvSpPr>
          <p:cNvPr id="30" name="Title Placeholder 1">
            <a:extLst>
              <a:ext uri="{FF2B5EF4-FFF2-40B4-BE49-F238E27FC236}">
                <a16:creationId xmlns:a16="http://schemas.microsoft.com/office/drawing/2014/main" id="{CEBD6B3C-17B7-4348-85ED-9866F735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7473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F53DE1CA-88F5-B044-8324-EA94D9162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94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i="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id="{0E49925F-F134-7A46-89DA-AE8130618A13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4" name="Round Diagonal Corner Rectangle 33">
            <a:extLst>
              <a:ext uri="{FF2B5EF4-FFF2-40B4-BE49-F238E27FC236}">
                <a16:creationId xmlns:a16="http://schemas.microsoft.com/office/drawing/2014/main" id="{F3A0ECF0-687B-4649-AF4E-6BEE6DAD33C9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6" name="Round Diagonal Corner Rectangle 35">
            <a:extLst>
              <a:ext uri="{FF2B5EF4-FFF2-40B4-BE49-F238E27FC236}">
                <a16:creationId xmlns:a16="http://schemas.microsoft.com/office/drawing/2014/main" id="{2C0A8F4F-D12E-EC47-8F66-EF58EFEC62DC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7" name="Round Diagonal Corner Rectangle 36">
            <a:extLst>
              <a:ext uri="{FF2B5EF4-FFF2-40B4-BE49-F238E27FC236}">
                <a16:creationId xmlns:a16="http://schemas.microsoft.com/office/drawing/2014/main" id="{EEB7A54C-81B7-3C4E-AC4B-E362EE8369CD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8" name="Round Diagonal Corner Rectangle 37">
            <a:extLst>
              <a:ext uri="{FF2B5EF4-FFF2-40B4-BE49-F238E27FC236}">
                <a16:creationId xmlns:a16="http://schemas.microsoft.com/office/drawing/2014/main" id="{BC03F12D-CE1F-304B-9DB6-A5ABDCAA3F0D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9" name="Round Diagonal Corner Rectangle 38">
            <a:extLst>
              <a:ext uri="{FF2B5EF4-FFF2-40B4-BE49-F238E27FC236}">
                <a16:creationId xmlns:a16="http://schemas.microsoft.com/office/drawing/2014/main" id="{C1735633-1D87-C242-886C-8D90B88F0BD7}"/>
              </a:ext>
            </a:extLst>
          </p:cNvPr>
          <p:cNvSpPr/>
          <p:nvPr userDrawn="1"/>
        </p:nvSpPr>
        <p:spPr>
          <a:xfrm>
            <a:off x="-817900" y="5055776"/>
            <a:ext cx="1652761" cy="16527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0" name="Round Diagonal Corner Rectangle 39">
            <a:extLst>
              <a:ext uri="{FF2B5EF4-FFF2-40B4-BE49-F238E27FC236}">
                <a16:creationId xmlns:a16="http://schemas.microsoft.com/office/drawing/2014/main" id="{8F736CB9-8445-4A48-973B-8CBE630D55BB}"/>
              </a:ext>
            </a:extLst>
          </p:cNvPr>
          <p:cNvSpPr/>
          <p:nvPr userDrawn="1"/>
        </p:nvSpPr>
        <p:spPr>
          <a:xfrm>
            <a:off x="1132067" y="4642956"/>
            <a:ext cx="1070823" cy="1070823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1" name="Round Diagonal Corner Rectangle 40">
            <a:extLst>
              <a:ext uri="{FF2B5EF4-FFF2-40B4-BE49-F238E27FC236}">
                <a16:creationId xmlns:a16="http://schemas.microsoft.com/office/drawing/2014/main" id="{7D9B912B-A4BB-B546-AA1E-9FFAB7AAB8B0}"/>
              </a:ext>
            </a:extLst>
          </p:cNvPr>
          <p:cNvSpPr/>
          <p:nvPr userDrawn="1"/>
        </p:nvSpPr>
        <p:spPr>
          <a:xfrm>
            <a:off x="-215827" y="3273421"/>
            <a:ext cx="1517688" cy="1517688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2" name="Round Diagonal Corner Rectangle 41">
            <a:extLst>
              <a:ext uri="{FF2B5EF4-FFF2-40B4-BE49-F238E27FC236}">
                <a16:creationId xmlns:a16="http://schemas.microsoft.com/office/drawing/2014/main" id="{65241F9E-44AF-044B-AEA4-23F41171A541}"/>
              </a:ext>
            </a:extLst>
          </p:cNvPr>
          <p:cNvSpPr/>
          <p:nvPr userDrawn="1"/>
        </p:nvSpPr>
        <p:spPr>
          <a:xfrm>
            <a:off x="1538164" y="3531647"/>
            <a:ext cx="853711" cy="85371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E2F316-AC89-0B4A-AF59-4E060E99F7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835" y="5972053"/>
            <a:ext cx="1850811" cy="925406"/>
          </a:xfrm>
          <a:prstGeom prst="rect">
            <a:avLst/>
          </a:prstGeom>
        </p:spPr>
      </p:pic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90DB460B-02EC-D047-90F0-68B7E3942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33873227-3CE3-134C-9722-3F6D4A07F0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22/04/2022 15:21:22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B390F0-7357-A446-B35D-3875F3E7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7473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A5CA0-8A4D-EA47-96CF-913CB4619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941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i="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 Diagonal Corner Rectangle 24">
            <a:extLst>
              <a:ext uri="{FF2B5EF4-FFF2-40B4-BE49-F238E27FC236}">
                <a16:creationId xmlns:a16="http://schemas.microsoft.com/office/drawing/2014/main" id="{996DB83B-D69F-234A-A5E7-7AA0F1DE3923}"/>
              </a:ext>
            </a:extLst>
          </p:cNvPr>
          <p:cNvSpPr/>
          <p:nvPr userDrawn="1"/>
        </p:nvSpPr>
        <p:spPr>
          <a:xfrm>
            <a:off x="10550437" y="675347"/>
            <a:ext cx="1015341" cy="101534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6" name="Round Diagonal Corner Rectangle 25">
            <a:extLst>
              <a:ext uri="{FF2B5EF4-FFF2-40B4-BE49-F238E27FC236}">
                <a16:creationId xmlns:a16="http://schemas.microsoft.com/office/drawing/2014/main" id="{DF0EFF73-8369-BA45-9C4E-8063A1391D05}"/>
              </a:ext>
            </a:extLst>
          </p:cNvPr>
          <p:cNvSpPr/>
          <p:nvPr userDrawn="1"/>
        </p:nvSpPr>
        <p:spPr>
          <a:xfrm>
            <a:off x="11708577" y="421740"/>
            <a:ext cx="657839" cy="657839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7" name="Round Diagonal Corner Rectangle 26">
            <a:extLst>
              <a:ext uri="{FF2B5EF4-FFF2-40B4-BE49-F238E27FC236}">
                <a16:creationId xmlns:a16="http://schemas.microsoft.com/office/drawing/2014/main" id="{693B532A-33E4-F24B-93DF-8EAD80907704}"/>
              </a:ext>
            </a:extLst>
          </p:cNvPr>
          <p:cNvSpPr/>
          <p:nvPr userDrawn="1"/>
        </p:nvSpPr>
        <p:spPr>
          <a:xfrm>
            <a:off x="10920308" y="-419607"/>
            <a:ext cx="932361" cy="9323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8" name="Round Diagonal Corner Rectangle 27">
            <a:extLst>
              <a:ext uri="{FF2B5EF4-FFF2-40B4-BE49-F238E27FC236}">
                <a16:creationId xmlns:a16="http://schemas.microsoft.com/office/drawing/2014/main" id="{FC21A54F-7828-524F-8B1A-3B606B523641}"/>
              </a:ext>
            </a:extLst>
          </p:cNvPr>
          <p:cNvSpPr/>
          <p:nvPr userDrawn="1"/>
        </p:nvSpPr>
        <p:spPr>
          <a:xfrm>
            <a:off x="11958054" y="-260971"/>
            <a:ext cx="524461" cy="524460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449789-D754-9549-8AEC-97AD6B5AD8D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79DAE-F793-2049-959C-1AF0DFE0592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160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297E6-3052-214F-95C9-51ACA86017B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E2F316-AC89-0B4A-AF59-4E060E99F76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53835" y="5972053"/>
            <a:ext cx="1850811" cy="925406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CF843A0-F00F-074F-9FEC-9AEA582A0B95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22/04/2022 15:21:22</a:t>
            </a:fld>
            <a:endParaRPr lang="en-US"/>
          </a:p>
        </p:txBody>
      </p:sp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id="{F9B2AE04-FCDB-F84A-96F9-5DFB2CAB86CA}"/>
              </a:ext>
            </a:extLst>
          </p:cNvPr>
          <p:cNvSpPr/>
          <p:nvPr userDrawn="1"/>
        </p:nvSpPr>
        <p:spPr>
          <a:xfrm>
            <a:off x="9792583" y="1009626"/>
            <a:ext cx="615055" cy="61505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82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.jp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hyperlink" Target="https://creativecommons.org/licenses/by-sa/4.0/deed.fr" TargetMode="External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6.xml"/><Relationship Id="rId11" Type="http://schemas.openxmlformats.org/officeDocument/2006/relationships/image" Target="../media/image2.JPG"/><Relationship Id="rId5" Type="http://schemas.openxmlformats.org/officeDocument/2006/relationships/tags" Target="../tags/tag5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13" Type="http://schemas.openxmlformats.org/officeDocument/2006/relationships/diagramData" Target="../diagrams/data1.xml"/><Relationship Id="rId18" Type="http://schemas.openxmlformats.org/officeDocument/2006/relationships/image" Target="../media/image5.png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notesSlide" Target="../notesSlides/notesSlide6.xml"/><Relationship Id="rId17" Type="http://schemas.microsoft.com/office/2007/relationships/diagramDrawing" Target="../diagrams/drawing1.xml"/><Relationship Id="rId2" Type="http://schemas.openxmlformats.org/officeDocument/2006/relationships/tags" Target="../tags/tag59.xml"/><Relationship Id="rId16" Type="http://schemas.openxmlformats.org/officeDocument/2006/relationships/diagramColors" Target="../diagrams/colors1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slideLayout" Target="../slideLayouts/slideLayout8.xml"/><Relationship Id="rId5" Type="http://schemas.openxmlformats.org/officeDocument/2006/relationships/tags" Target="../tags/tag62.xml"/><Relationship Id="rId15" Type="http://schemas.openxmlformats.org/officeDocument/2006/relationships/diagramQuickStyle" Target="../diagrams/quickStyle1.xml"/><Relationship Id="rId10" Type="http://schemas.openxmlformats.org/officeDocument/2006/relationships/audio" Target="../media/media7.mp3"/><Relationship Id="rId19" Type="http://schemas.openxmlformats.org/officeDocument/2006/relationships/image" Target="../media/image6.png"/><Relationship Id="rId4" Type="http://schemas.openxmlformats.org/officeDocument/2006/relationships/tags" Target="../tags/tag61.xml"/><Relationship Id="rId9" Type="http://schemas.microsoft.com/office/2007/relationships/media" Target="../media/media7.mp3"/><Relationship Id="rId1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diagramLayout" Target="../diagrams/layout2.xml"/><Relationship Id="rId18" Type="http://schemas.openxmlformats.org/officeDocument/2006/relationships/image" Target="../media/image7.JPG"/><Relationship Id="rId3" Type="http://schemas.openxmlformats.org/officeDocument/2006/relationships/tags" Target="../tags/tag68.xml"/><Relationship Id="rId21" Type="http://schemas.openxmlformats.org/officeDocument/2006/relationships/image" Target="../media/image9.JPG"/><Relationship Id="rId7" Type="http://schemas.openxmlformats.org/officeDocument/2006/relationships/tags" Target="../tags/tag72.xml"/><Relationship Id="rId12" Type="http://schemas.openxmlformats.org/officeDocument/2006/relationships/diagramData" Target="../diagrams/data2.xml"/><Relationship Id="rId17" Type="http://schemas.openxmlformats.org/officeDocument/2006/relationships/image" Target="../media/image5.png"/><Relationship Id="rId2" Type="http://schemas.openxmlformats.org/officeDocument/2006/relationships/tags" Target="../tags/tag67.xml"/><Relationship Id="rId16" Type="http://schemas.microsoft.com/office/2007/relationships/diagramDrawing" Target="../diagrams/drawing2.xml"/><Relationship Id="rId20" Type="http://schemas.microsoft.com/office/2007/relationships/hdphoto" Target="../media/hdphoto1.wdp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notesSlide" Target="../notesSlides/notesSlide7.xml"/><Relationship Id="rId5" Type="http://schemas.openxmlformats.org/officeDocument/2006/relationships/tags" Target="../tags/tag70.xml"/><Relationship Id="rId15" Type="http://schemas.openxmlformats.org/officeDocument/2006/relationships/diagramColors" Target="../diagrams/colors2.xml"/><Relationship Id="rId10" Type="http://schemas.openxmlformats.org/officeDocument/2006/relationships/slideLayout" Target="../slideLayouts/slideLayout8.xml"/><Relationship Id="rId19" Type="http://schemas.openxmlformats.org/officeDocument/2006/relationships/image" Target="../media/image8.png"/><Relationship Id="rId4" Type="http://schemas.openxmlformats.org/officeDocument/2006/relationships/tags" Target="../tags/tag69.xml"/><Relationship Id="rId9" Type="http://schemas.openxmlformats.org/officeDocument/2006/relationships/audio" Target="../media/media8.mp3"/><Relationship Id="rId14" Type="http://schemas.openxmlformats.org/officeDocument/2006/relationships/diagramQuickStyle" Target="../diagrams/quickStyle2.xml"/><Relationship Id="rId2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6.png"/><Relationship Id="rId3" Type="http://schemas.openxmlformats.org/officeDocument/2006/relationships/tags" Target="../tags/tag75.xml"/><Relationship Id="rId7" Type="http://schemas.microsoft.com/office/2007/relationships/media" Target="../media/media9.mp3"/><Relationship Id="rId12" Type="http://schemas.openxmlformats.org/officeDocument/2006/relationships/image" Target="../media/image10.JP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5.png"/><Relationship Id="rId5" Type="http://schemas.openxmlformats.org/officeDocument/2006/relationships/tags" Target="../tags/tag77.xml"/><Relationship Id="rId10" Type="http://schemas.openxmlformats.org/officeDocument/2006/relationships/notesSlide" Target="../notesSlides/notesSlide8.xml"/><Relationship Id="rId4" Type="http://schemas.openxmlformats.org/officeDocument/2006/relationships/tags" Target="../tags/tag76.xml"/><Relationship Id="rId9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3" Type="http://schemas.openxmlformats.org/officeDocument/2006/relationships/tags" Target="../tags/tag81.xml"/><Relationship Id="rId7" Type="http://schemas.microsoft.com/office/2007/relationships/media" Target="../media/media10.mp3"/><Relationship Id="rId12" Type="http://schemas.openxmlformats.org/officeDocument/2006/relationships/image" Target="../media/image6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image" Target="../media/image5.png"/><Relationship Id="rId5" Type="http://schemas.openxmlformats.org/officeDocument/2006/relationships/tags" Target="../tags/tag83.xml"/><Relationship Id="rId10" Type="http://schemas.openxmlformats.org/officeDocument/2006/relationships/notesSlide" Target="../notesSlides/notesSlide9.xml"/><Relationship Id="rId4" Type="http://schemas.openxmlformats.org/officeDocument/2006/relationships/tags" Target="../tags/tag82.xml"/><Relationship Id="rId9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3" Type="http://schemas.openxmlformats.org/officeDocument/2006/relationships/tags" Target="../tags/tag87.xml"/><Relationship Id="rId7" Type="http://schemas.microsoft.com/office/2007/relationships/media" Target="../media/media11.mp3"/><Relationship Id="rId12" Type="http://schemas.openxmlformats.org/officeDocument/2006/relationships/image" Target="../media/image6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image" Target="../media/image5.png"/><Relationship Id="rId5" Type="http://schemas.openxmlformats.org/officeDocument/2006/relationships/tags" Target="../tags/tag89.xml"/><Relationship Id="rId10" Type="http://schemas.openxmlformats.org/officeDocument/2006/relationships/notesSlide" Target="../notesSlides/notesSlide10.xml"/><Relationship Id="rId4" Type="http://schemas.openxmlformats.org/officeDocument/2006/relationships/tags" Target="../tags/tag88.xml"/><Relationship Id="rId9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5.png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12" Type="http://schemas.openxmlformats.org/officeDocument/2006/relationships/image" Target="../media/image4.JP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image" Target="../media/image11.png"/><Relationship Id="rId5" Type="http://schemas.openxmlformats.org/officeDocument/2006/relationships/tags" Target="../tags/tag95.xml"/><Relationship Id="rId10" Type="http://schemas.openxmlformats.org/officeDocument/2006/relationships/hyperlink" Target="https://creativecommons.org/licenses/by-sa/4.0/deed.fr" TargetMode="External"/><Relationship Id="rId4" Type="http://schemas.openxmlformats.org/officeDocument/2006/relationships/tags" Target="../tags/tag94.xml"/><Relationship Id="rId9" Type="http://schemas.openxmlformats.org/officeDocument/2006/relationships/hyperlink" Target="https://wiki.teluq.ca/wikitedia/index.php/Bienvenue_dans_Wiki-TEDia.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.teluq.ca/wikitedia/index.php/Banque_de_strat%C3%A9gies_de_formation" TargetMode="External"/><Relationship Id="rId3" Type="http://schemas.openxmlformats.org/officeDocument/2006/relationships/tags" Target="../tags/tag11.xml"/><Relationship Id="rId7" Type="http://schemas.openxmlformats.org/officeDocument/2006/relationships/hyperlink" Target="https://wiki.teluq.ca/wikitedia/index.php/Cas_r%C3%A9solu#Veille_informationnelle_-_Ressources_disponibles_pour_r.C3.A9diger_et_am.C3.A9liorer_la_fiche" TargetMode="Externa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5.png"/><Relationship Id="rId5" Type="http://schemas.openxmlformats.org/officeDocument/2006/relationships/tags" Target="../tags/tag13.xml"/><Relationship Id="rId10" Type="http://schemas.openxmlformats.org/officeDocument/2006/relationships/hyperlink" Target="https://creativecommons.org/licenses/by-sa/4.0/deed.fr" TargetMode="External"/><Relationship Id="rId4" Type="http://schemas.openxmlformats.org/officeDocument/2006/relationships/tags" Target="../tags/tag12.xml"/><Relationship Id="rId9" Type="http://schemas.openxmlformats.org/officeDocument/2006/relationships/hyperlink" Target="https://wiki.teluq.ca/wikitedia/index.php/Banque_de_cas_d%27utilisation_des_strat%C3%A9gies_de_formation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0.xml"/><Relationship Id="rId18" Type="http://schemas.openxmlformats.org/officeDocument/2006/relationships/image" Target="../media/image5.png"/><Relationship Id="rId3" Type="http://schemas.openxmlformats.org/officeDocument/2006/relationships/tags" Target="../tags/tag16.xml"/><Relationship Id="rId7" Type="http://schemas.openxmlformats.org/officeDocument/2006/relationships/slide" Target="slide4.xml"/><Relationship Id="rId12" Type="http://schemas.openxmlformats.org/officeDocument/2006/relationships/slide" Target="slide9.xml"/><Relationship Id="rId17" Type="http://schemas.openxmlformats.org/officeDocument/2006/relationships/slide" Target="slide14.xml"/><Relationship Id="rId2" Type="http://schemas.openxmlformats.org/officeDocument/2006/relationships/tags" Target="../tags/tag15.xml"/><Relationship Id="rId16" Type="http://schemas.openxmlformats.org/officeDocument/2006/relationships/slide" Target="slide13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11" Type="http://schemas.openxmlformats.org/officeDocument/2006/relationships/slide" Target="slide8.xml"/><Relationship Id="rId5" Type="http://schemas.openxmlformats.org/officeDocument/2006/relationships/tags" Target="../tags/tag18.xml"/><Relationship Id="rId15" Type="http://schemas.openxmlformats.org/officeDocument/2006/relationships/slide" Target="slide12.xml"/><Relationship Id="rId10" Type="http://schemas.openxmlformats.org/officeDocument/2006/relationships/slide" Target="slide7.xml"/><Relationship Id="rId4" Type="http://schemas.openxmlformats.org/officeDocument/2006/relationships/tags" Target="../tags/tag17.xml"/><Relationship Id="rId9" Type="http://schemas.openxmlformats.org/officeDocument/2006/relationships/slide" Target="slide6.xml"/><Relationship Id="rId14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13" Type="http://schemas.openxmlformats.org/officeDocument/2006/relationships/image" Target="../media/image6.png"/><Relationship Id="rId3" Type="http://schemas.openxmlformats.org/officeDocument/2006/relationships/tags" Target="../tags/tag21.xml"/><Relationship Id="rId7" Type="http://schemas.microsoft.com/office/2007/relationships/media" Target="../media/media1.mp3"/><Relationship Id="rId12" Type="http://schemas.openxmlformats.org/officeDocument/2006/relationships/image" Target="../media/image5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hyperlink" Target="https://www.teluq.ca/siteweb/univ/bpudelko.html" TargetMode="External"/><Relationship Id="rId5" Type="http://schemas.openxmlformats.org/officeDocument/2006/relationships/tags" Target="../tags/tag23.xml"/><Relationship Id="rId10" Type="http://schemas.openxmlformats.org/officeDocument/2006/relationships/notesSlide" Target="../notesSlides/notesSlide2.xml"/><Relationship Id="rId4" Type="http://schemas.openxmlformats.org/officeDocument/2006/relationships/tags" Target="../tags/tag22.xml"/><Relationship Id="rId9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p3"/><Relationship Id="rId13" Type="http://schemas.openxmlformats.org/officeDocument/2006/relationships/image" Target="../media/image5.png"/><Relationship Id="rId3" Type="http://schemas.openxmlformats.org/officeDocument/2006/relationships/tags" Target="../tags/tag27.xml"/><Relationship Id="rId7" Type="http://schemas.microsoft.com/office/2007/relationships/media" Target="../media/media2.mp3"/><Relationship Id="rId12" Type="http://schemas.openxmlformats.org/officeDocument/2006/relationships/hyperlink" Target="https://www.teluq.ca/site/etudes/offre/cours/TELUQ/TED%206210/" TargetMode="Externa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29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28.xml"/><Relationship Id="rId9" Type="http://schemas.openxmlformats.org/officeDocument/2006/relationships/tags" Target="../tags/tag31.xml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3" Type="http://schemas.openxmlformats.org/officeDocument/2006/relationships/tags" Target="../tags/tag34.xml"/><Relationship Id="rId7" Type="http://schemas.microsoft.com/office/2007/relationships/media" Target="../media/media3.mp3"/><Relationship Id="rId12" Type="http://schemas.openxmlformats.org/officeDocument/2006/relationships/image" Target="../media/image6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image" Target="../media/image5.png"/><Relationship Id="rId5" Type="http://schemas.openxmlformats.org/officeDocument/2006/relationships/tags" Target="../tags/tag36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35.xml"/><Relationship Id="rId9" Type="http://schemas.openxmlformats.org/officeDocument/2006/relationships/tags" Target="../tags/tag3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openxmlformats.org/officeDocument/2006/relationships/tags" Target="../tags/tag41.xml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image" Target="../media/image5.png"/><Relationship Id="rId5" Type="http://schemas.openxmlformats.org/officeDocument/2006/relationships/tags" Target="../tags/tag43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42.xml"/><Relationship Id="rId9" Type="http://schemas.openxmlformats.org/officeDocument/2006/relationships/tags" Target="../tags/tag4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openxmlformats.org/officeDocument/2006/relationships/tags" Target="../tags/tag48.xml"/><Relationship Id="rId7" Type="http://schemas.microsoft.com/office/2007/relationships/media" Target="../media/media5.mp3"/><Relationship Id="rId12" Type="http://schemas.openxmlformats.org/officeDocument/2006/relationships/image" Target="../media/image6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5.png"/><Relationship Id="rId5" Type="http://schemas.openxmlformats.org/officeDocument/2006/relationships/tags" Target="../tags/tag50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49.xml"/><Relationship Id="rId9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5.png"/><Relationship Id="rId3" Type="http://schemas.openxmlformats.org/officeDocument/2006/relationships/tags" Target="../tags/tag54.xml"/><Relationship Id="rId7" Type="http://schemas.microsoft.com/office/2007/relationships/media" Target="../media/media6.mp3"/><Relationship Id="rId12" Type="http://schemas.openxmlformats.org/officeDocument/2006/relationships/hyperlink" Target="https://wiki.teluq.ca/wikitedia/index.php/Connaissances_proc%C3%A9durales" TargetMode="Externa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hyperlink" Target="https://wiki.teluq.ca/wikitedia/index.php/Connaissances_conceptuelles" TargetMode="External"/><Relationship Id="rId5" Type="http://schemas.openxmlformats.org/officeDocument/2006/relationships/tags" Target="../tags/tag56.xml"/><Relationship Id="rId10" Type="http://schemas.openxmlformats.org/officeDocument/2006/relationships/notesSlide" Target="../notesSlides/notesSlide5.xml"/><Relationship Id="rId4" Type="http://schemas.openxmlformats.org/officeDocument/2006/relationships/tags" Target="../tags/tag55.xml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F79B74-F080-41E6-9BF7-E9A907F15FB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2218099" y="1249379"/>
            <a:ext cx="9723655" cy="29514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fr-FR" sz="3200" dirty="0"/>
              <a:t>Un cas d’utilisation </a:t>
            </a:r>
            <a:br>
              <a:rPr lang="fr-FR" sz="3200" dirty="0"/>
            </a:br>
            <a:r>
              <a:rPr lang="fr-FR" sz="3200" dirty="0"/>
              <a:t>de la stratégie </a:t>
            </a:r>
            <a:r>
              <a:rPr lang="fr-FR" sz="3200" dirty="0" smtClean="0"/>
              <a:t>du cas résolu</a:t>
            </a:r>
            <a:r>
              <a:rPr lang="fr-FR" sz="3200" dirty="0">
                <a:solidFill>
                  <a:srgbClr val="FF0000"/>
                </a:solidFill>
              </a:rPr>
              <a:t/>
            </a:r>
            <a:br>
              <a:rPr lang="fr-FR" sz="3200" dirty="0">
                <a:solidFill>
                  <a:srgbClr val="FF0000"/>
                </a:solidFill>
              </a:rPr>
            </a:br>
            <a:r>
              <a:rPr lang="fr-FR" sz="3200" dirty="0" smtClean="0"/>
              <a:t>en enseignement supérieur à distance</a:t>
            </a: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2000" dirty="0" smtClean="0">
                <a:solidFill>
                  <a:schemeClr val="tx2"/>
                </a:solidFill>
              </a:rPr>
              <a:t>Cas provenant de la Banque des cas d’utilisation des stratégies de formation de Wiki-</a:t>
            </a:r>
            <a:r>
              <a:rPr lang="fr-FR" sz="2000" dirty="0" err="1" smtClean="0">
                <a:solidFill>
                  <a:schemeClr val="tx2"/>
                </a:solidFill>
              </a:rPr>
              <a:t>TEDia</a:t>
            </a:r>
            <a:r>
              <a:rPr lang="fr-FR" sz="2000" dirty="0" smtClean="0">
                <a:solidFill>
                  <a:schemeClr val="tx2"/>
                </a:solidFill>
              </a:rPr>
              <a:t> </a:t>
            </a:r>
            <a:endParaRPr lang="fr-CA" sz="2000" dirty="0">
              <a:solidFill>
                <a:schemeClr val="tx2"/>
              </a:solidFill>
            </a:endParaRPr>
          </a:p>
        </p:txBody>
      </p:sp>
      <p:pic>
        <p:nvPicPr>
          <p:cNvPr id="13" name="Espace réservé du contenu 12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203" y="3660119"/>
            <a:ext cx="2290181" cy="826344"/>
          </a:xfrm>
        </p:spPr>
      </p:pic>
      <p:sp>
        <p:nvSpPr>
          <p:cNvPr id="7" name="Round Diagonal Corner Rectangle 6">
            <a:hlinkClick r:id="rId12"/>
            <a:extLst>
              <a:ext uri="{FF2B5EF4-FFF2-40B4-BE49-F238E27FC236}">
                <a16:creationId xmlns:a16="http://schemas.microsoft.com/office/drawing/2014/main" id="{8C3E8441-9FE4-4D5F-972F-B9A47C3B829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320249" y="4568346"/>
            <a:ext cx="8621505" cy="1530276"/>
          </a:xfrm>
          <a:prstGeom prst="round2DiagRect">
            <a:avLst>
              <a:gd name="adj1" fmla="val 26479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9465C6C-6460-438C-8849-9916B8B73F7A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3817398" y="4811123"/>
            <a:ext cx="7794594" cy="13175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baseline="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b="1" dirty="0">
                <a:solidFill>
                  <a:schemeClr val="tx2"/>
                </a:solidFill>
              </a:rPr>
              <a:t>Auteur : </a:t>
            </a:r>
            <a:r>
              <a:rPr lang="fr-CA" b="1" dirty="0" smtClean="0">
                <a:solidFill>
                  <a:schemeClr val="tx2"/>
                </a:solidFill>
              </a:rPr>
              <a:t>Béatrice </a:t>
            </a:r>
            <a:r>
              <a:rPr lang="fr-CA" b="1" dirty="0" err="1" smtClean="0">
                <a:solidFill>
                  <a:schemeClr val="tx2"/>
                </a:solidFill>
              </a:rPr>
              <a:t>Pudelko</a:t>
            </a:r>
            <a:endParaRPr lang="fr-CA" b="1" dirty="0">
              <a:solidFill>
                <a:schemeClr val="tx2"/>
              </a:solidFill>
            </a:endParaRPr>
          </a:p>
          <a:p>
            <a:pPr algn="l"/>
            <a:r>
              <a:rPr lang="fr-CA" b="1" dirty="0">
                <a:solidFill>
                  <a:schemeClr val="tx2"/>
                </a:solidFill>
              </a:rPr>
              <a:t>Ce document est diffusé sous licence </a:t>
            </a:r>
            <a:r>
              <a:rPr lang="fr-CA" b="1" dirty="0">
                <a:solidFill>
                  <a:schemeClr val="tx2"/>
                </a:solidFill>
                <a:hlinkClick r:id="rId12"/>
              </a:rPr>
              <a:t>CC BY SA</a:t>
            </a:r>
            <a:endParaRPr lang="fr-CA" b="1" dirty="0">
              <a:solidFill>
                <a:schemeClr val="tx2"/>
              </a:solidFill>
            </a:endParaRPr>
          </a:p>
          <a:p>
            <a:pPr algn="l"/>
            <a:r>
              <a:rPr lang="fr-CA" b="1" dirty="0">
                <a:solidFill>
                  <a:schemeClr val="tx2"/>
                </a:solidFill>
              </a:rPr>
              <a:t> </a:t>
            </a:r>
            <a:endParaRPr lang="fr-CA" sz="1600" b="1" dirty="0">
              <a:solidFill>
                <a:schemeClr val="tx2"/>
              </a:solidFill>
            </a:endParaRPr>
          </a:p>
          <a:p>
            <a:pPr algn="l"/>
            <a:endParaRPr lang="fr-FR" sz="1600" dirty="0">
              <a:solidFill>
                <a:schemeClr val="tx2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05" y="355238"/>
            <a:ext cx="1550558" cy="78720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578" y="5120666"/>
            <a:ext cx="1602414" cy="425636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048713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/>
              <a:t>DÉROULEMENT (1)  </a:t>
            </a:r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fr-CA" sz="2400" i="1" dirty="0"/>
          </a:p>
          <a:p>
            <a:r>
              <a:rPr lang="fr-CA" sz="2000" dirty="0"/>
              <a:t>Quel était le déroulement des activités de formation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graphicFrame>
        <p:nvGraphicFramePr>
          <p:cNvPr id="2" name="Espace réservé du contenu 1"/>
          <p:cNvGraphicFramePr>
            <a:graphicFrameLocks noGrp="1"/>
          </p:cNvGraphicFramePr>
          <p:nvPr>
            <p:ph sz="half" idx="2"/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25161330"/>
              </p:ext>
            </p:extLst>
          </p:nvPr>
        </p:nvGraphicFramePr>
        <p:xfrm>
          <a:off x="3132138" y="889000"/>
          <a:ext cx="8221662" cy="5114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5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1" name="Image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954759" y="6173241"/>
            <a:ext cx="1176630" cy="445047"/>
          </a:xfrm>
          <a:prstGeom prst="rect">
            <a:avLst/>
          </a:prstGeom>
        </p:spPr>
      </p:pic>
      <p:sp>
        <p:nvSpPr>
          <p:cNvPr id="8" name="Rectangle à coins arrondis 7"/>
          <p:cNvSpPr/>
          <p:nvPr>
            <p:custDataLst>
              <p:tags r:id="rId7"/>
            </p:custDataLst>
          </p:nvPr>
        </p:nvSpPr>
        <p:spPr>
          <a:xfrm>
            <a:off x="3131389" y="1196109"/>
            <a:ext cx="2152073" cy="711200"/>
          </a:xfrm>
          <a:prstGeom prst="wedgeRoundRectCallout">
            <a:avLst>
              <a:gd name="adj1" fmla="val 130669"/>
              <a:gd name="adj2" fmla="val 114448"/>
              <a:gd name="adj3" fmla="val 16667"/>
            </a:avLst>
          </a:prstGeom>
          <a:solidFill>
            <a:srgbClr val="F1F1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>
                <a:solidFill>
                  <a:srgbClr val="0070C0"/>
                </a:solidFill>
              </a:rPr>
              <a:t>Analyse du </a:t>
            </a:r>
            <a:r>
              <a:rPr lang="fr-CA" dirty="0" err="1" smtClean="0">
                <a:solidFill>
                  <a:srgbClr val="0070C0"/>
                </a:solidFill>
              </a:rPr>
              <a:t>macrodesign</a:t>
            </a:r>
            <a:r>
              <a:rPr lang="fr-CA" dirty="0" smtClean="0">
                <a:solidFill>
                  <a:srgbClr val="0070C0"/>
                </a:solidFill>
              </a:rPr>
              <a:t> </a:t>
            </a:r>
            <a:endParaRPr lang="fr-CA" dirty="0">
              <a:solidFill>
                <a:srgbClr val="0070C0"/>
              </a:solidFill>
            </a:endParaRPr>
          </a:p>
        </p:txBody>
      </p:sp>
      <p:sp>
        <p:nvSpPr>
          <p:cNvPr id="9" name="Rectangle à coins arrondis 8"/>
          <p:cNvSpPr/>
          <p:nvPr>
            <p:custDataLst>
              <p:tags r:id="rId8"/>
            </p:custDataLst>
          </p:nvPr>
        </p:nvSpPr>
        <p:spPr>
          <a:xfrm>
            <a:off x="3223492" y="5114147"/>
            <a:ext cx="2207490" cy="618836"/>
          </a:xfrm>
          <a:prstGeom prst="wedgeRoundRectCallout">
            <a:avLst>
              <a:gd name="adj1" fmla="val 122443"/>
              <a:gd name="adj2" fmla="val -68294"/>
              <a:gd name="adj3" fmla="val 16667"/>
            </a:avLst>
          </a:prstGeom>
          <a:solidFill>
            <a:srgbClr val="F1F1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>
                <a:solidFill>
                  <a:srgbClr val="0070C0"/>
                </a:solidFill>
              </a:rPr>
              <a:t>Analyse du </a:t>
            </a:r>
            <a:r>
              <a:rPr lang="fr-CA" dirty="0" err="1" smtClean="0">
                <a:solidFill>
                  <a:srgbClr val="0070C0"/>
                </a:solidFill>
              </a:rPr>
              <a:t>microdesign</a:t>
            </a:r>
            <a:endParaRPr lang="fr-CA" dirty="0">
              <a:solidFill>
                <a:srgbClr val="0070C0"/>
              </a:solidFill>
            </a:endParaRPr>
          </a:p>
        </p:txBody>
      </p:sp>
      <p:pic>
        <p:nvPicPr>
          <p:cNvPr id="12" name="déroulement 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23922" y="38660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006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/>
              <a:t>DÉROULEMENT (2)</a:t>
            </a:r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endParaRPr lang="fr-CA" sz="2400" i="1" dirty="0"/>
          </a:p>
          <a:p>
            <a:r>
              <a:rPr lang="fr-CA" sz="2000" dirty="0"/>
              <a:t>Quel était le déroulement des activités de formation ?</a:t>
            </a:r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graphicFrame>
        <p:nvGraphicFramePr>
          <p:cNvPr id="2" name="Espace réservé du contenu 1"/>
          <p:cNvGraphicFramePr>
            <a:graphicFrameLocks noGrp="1"/>
          </p:cNvGraphicFramePr>
          <p:nvPr>
            <p:ph sz="half" idx="2"/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794754820"/>
              </p:ext>
            </p:extLst>
          </p:nvPr>
        </p:nvGraphicFramePr>
        <p:xfrm>
          <a:off x="3132138" y="889000"/>
          <a:ext cx="8221662" cy="5114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5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954759" y="6173241"/>
            <a:ext cx="1176630" cy="44504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21" y="1512002"/>
            <a:ext cx="3485496" cy="112281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100" y="4299265"/>
            <a:ext cx="3788625" cy="131653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252" y="3047053"/>
            <a:ext cx="3066151" cy="1059176"/>
          </a:xfrm>
          <a:prstGeom prst="rect">
            <a:avLst/>
          </a:prstGeom>
        </p:spPr>
      </p:pic>
      <p:pic>
        <p:nvPicPr>
          <p:cNvPr id="13" name="Déroulement 2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08981" y="39446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515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/>
              <a:t>DÉROULEMENT (3)</a:t>
            </a:r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endParaRPr lang="fr-CA" sz="2400" i="1" dirty="0"/>
          </a:p>
          <a:p>
            <a:r>
              <a:rPr lang="fr-CA" sz="2000" dirty="0"/>
              <a:t>Quel était le déroulement des activités de formation ?</a:t>
            </a:r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 smtClean="0"/>
          </a:p>
          <a:p>
            <a:endParaRPr lang="fr-CA" sz="2000" i="1" dirty="0"/>
          </a:p>
          <a:p>
            <a:endParaRPr lang="fr-CA" sz="2000" i="1" dirty="0" smtClean="0"/>
          </a:p>
          <a:p>
            <a:endParaRPr lang="fr-CA" sz="2000" i="1" dirty="0"/>
          </a:p>
          <a:p>
            <a:r>
              <a:rPr lang="fr-CA" sz="2000" i="1" dirty="0" smtClean="0"/>
              <a:t>Cliquez </a:t>
            </a:r>
            <a:r>
              <a:rPr lang="fr-CA" sz="2000" i="1" dirty="0"/>
              <a:t>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endParaRPr lang="fr-CA" sz="2400" dirty="0" smtClean="0">
              <a:solidFill>
                <a:schemeClr val="tx2"/>
              </a:solidFill>
            </a:endParaRPr>
          </a:p>
          <a:p>
            <a:r>
              <a:rPr lang="fr-CA" sz="1900" dirty="0" smtClean="0">
                <a:solidFill>
                  <a:schemeClr val="tx2"/>
                </a:solidFill>
              </a:rPr>
              <a:t>Des explications du « pourquoi et comment » </a:t>
            </a:r>
          </a:p>
          <a:p>
            <a:r>
              <a:rPr lang="fr-CA" sz="1900" dirty="0" smtClean="0">
                <a:solidFill>
                  <a:schemeClr val="tx2"/>
                </a:solidFill>
              </a:rPr>
              <a:t>des décisions </a:t>
            </a:r>
          </a:p>
          <a:p>
            <a:r>
              <a:rPr lang="fr-CA" sz="1900" dirty="0" smtClean="0">
                <a:solidFill>
                  <a:schemeClr val="tx2"/>
                </a:solidFill>
              </a:rPr>
              <a:t>prises lors de la conception de la formation </a:t>
            </a:r>
          </a:p>
          <a:p>
            <a:r>
              <a:rPr lang="fr-CA" sz="1900" dirty="0" smtClean="0">
                <a:solidFill>
                  <a:schemeClr val="tx2"/>
                </a:solidFill>
              </a:rPr>
              <a:t>par  la conceptrice  experte :</a:t>
            </a:r>
            <a:endParaRPr lang="fr-CA" sz="19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900" dirty="0" smtClean="0">
                <a:solidFill>
                  <a:schemeClr val="tx2"/>
                </a:solidFill>
              </a:rPr>
              <a:t>Sont incluses pour chaque composante </a:t>
            </a:r>
            <a:endParaRPr lang="fr-CA" sz="19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900" dirty="0" smtClean="0">
                <a:solidFill>
                  <a:schemeClr val="tx2"/>
                </a:solidFill>
              </a:rPr>
              <a:t>Sous </a:t>
            </a:r>
            <a:r>
              <a:rPr lang="fr-CA" sz="1900" dirty="0">
                <a:solidFill>
                  <a:schemeClr val="tx2"/>
                </a:solidFill>
              </a:rPr>
              <a:t>la forme </a:t>
            </a:r>
            <a:r>
              <a:rPr lang="fr-CA" sz="1900" dirty="0" smtClean="0">
                <a:solidFill>
                  <a:schemeClr val="tx2"/>
                </a:solidFill>
              </a:rPr>
              <a:t>de courtes  capsules audio </a:t>
            </a:r>
          </a:p>
          <a:p>
            <a:endParaRPr lang="fr-CA" sz="1500" dirty="0" smtClean="0">
              <a:solidFill>
                <a:schemeClr val="tx2"/>
              </a:solidFill>
            </a:endParaRPr>
          </a:p>
          <a:p>
            <a:endParaRPr lang="fr-CA" sz="2400" dirty="0">
              <a:solidFill>
                <a:schemeClr val="tx2"/>
              </a:solidFill>
            </a:endParaRPr>
          </a:p>
          <a:p>
            <a:endParaRPr lang="fr-CA" sz="2400" dirty="0" smtClean="0">
              <a:solidFill>
                <a:schemeClr val="tx2"/>
              </a:solidFill>
            </a:endParaRPr>
          </a:p>
          <a:p>
            <a:endParaRPr lang="fr-CA" sz="2400" dirty="0">
              <a:solidFill>
                <a:schemeClr val="tx2"/>
              </a:solidFill>
            </a:endParaRPr>
          </a:p>
          <a:p>
            <a:endParaRPr lang="fr-CA" sz="2400" dirty="0" smtClean="0">
              <a:solidFill>
                <a:schemeClr val="tx2"/>
              </a:solidFill>
            </a:endParaRPr>
          </a:p>
          <a:p>
            <a:endParaRPr lang="fr-CA" sz="2400" dirty="0">
              <a:solidFill>
                <a:schemeClr val="tx2"/>
              </a:solidFill>
            </a:endParaRPr>
          </a:p>
          <a:p>
            <a:endParaRPr lang="fr-CA" sz="2200" dirty="0" smtClean="0">
              <a:solidFill>
                <a:schemeClr val="tx2"/>
              </a:solidFill>
            </a:endParaRPr>
          </a:p>
          <a:p>
            <a:r>
              <a:rPr lang="fr-CA" sz="2200" dirty="0" smtClean="0">
                <a:solidFill>
                  <a:schemeClr val="tx2"/>
                </a:solidFill>
              </a:rPr>
              <a:t>L’écoute de ces capsules audio, en lien avec la lecture de l’ensemble du matériel du cas :</a:t>
            </a:r>
            <a:endParaRPr lang="fr-CA" sz="22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200" dirty="0">
                <a:solidFill>
                  <a:schemeClr val="tx2"/>
                </a:solidFill>
              </a:rPr>
              <a:t>P</a:t>
            </a:r>
            <a:r>
              <a:rPr lang="fr-CA" sz="2200" dirty="0" smtClean="0">
                <a:solidFill>
                  <a:schemeClr val="tx2"/>
                </a:solidFill>
              </a:rPr>
              <a:t>ermet d’accéder aux savoirs pratiques </a:t>
            </a:r>
            <a:endParaRPr lang="fr-CA" sz="22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200" dirty="0">
                <a:solidFill>
                  <a:schemeClr val="tx2"/>
                </a:solidFill>
              </a:rPr>
              <a:t>M</a:t>
            </a:r>
            <a:r>
              <a:rPr lang="fr-CA" sz="2200" dirty="0" smtClean="0">
                <a:solidFill>
                  <a:schemeClr val="tx2"/>
                </a:solidFill>
              </a:rPr>
              <a:t>obilisées par la conceptrice experte dans une situation réelle de la conception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200" dirty="0" smtClean="0">
                <a:solidFill>
                  <a:schemeClr val="tx2"/>
                </a:solidFill>
              </a:rPr>
              <a:t>Réaliser diverses activités concourant à l’analyse du cas résolu</a:t>
            </a:r>
            <a:endParaRPr lang="fr-CA" sz="2400" dirty="0">
              <a:solidFill>
                <a:schemeClr val="tx2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5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54759" y="6173241"/>
            <a:ext cx="1176630" cy="44504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85" y="1043797"/>
            <a:ext cx="4822166" cy="3607334"/>
          </a:xfrm>
          <a:prstGeom prst="rect">
            <a:avLst/>
          </a:prstGeom>
        </p:spPr>
      </p:pic>
      <p:pic>
        <p:nvPicPr>
          <p:cNvPr id="8" name="déroulement 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94629" y="418463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671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/>
              <a:t>POINTS IMPORTANTS </a:t>
            </a:r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fr-CA" sz="2400" i="1" dirty="0"/>
          </a:p>
          <a:p>
            <a:pPr>
              <a:lnSpc>
                <a:spcPct val="110000"/>
              </a:lnSpc>
            </a:pPr>
            <a:r>
              <a:rPr lang="fr-CA" sz="2000" dirty="0"/>
              <a:t>Quels sont les points importants à souligner ?</a:t>
            </a:r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 smtClean="0"/>
          </a:p>
          <a:p>
            <a:endParaRPr lang="fr-CA" sz="1800" i="1" dirty="0"/>
          </a:p>
          <a:p>
            <a:endParaRPr lang="fr-CA" sz="1800" i="1" dirty="0" smtClean="0"/>
          </a:p>
          <a:p>
            <a:r>
              <a:rPr lang="fr-CA" sz="1800" i="1" dirty="0" smtClean="0"/>
              <a:t>Cliquez </a:t>
            </a:r>
            <a:r>
              <a:rPr lang="fr-CA" sz="1800" i="1" dirty="0"/>
              <a:t>sur l’icône pour entendre le commentaire</a:t>
            </a:r>
          </a:p>
          <a:p>
            <a:endParaRPr lang="fr-CA" sz="1800" i="1" dirty="0"/>
          </a:p>
          <a:p>
            <a:endParaRPr lang="fr-CA" sz="1800" i="1" dirty="0"/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122762" y="888521"/>
            <a:ext cx="8118893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endParaRPr lang="fr-CA" sz="3400" u="sng" dirty="0" smtClean="0">
              <a:solidFill>
                <a:schemeClr val="tx1"/>
              </a:solidFill>
            </a:endParaRPr>
          </a:p>
          <a:p>
            <a:r>
              <a:rPr lang="fr-CA" sz="2600" u="sng" dirty="0" smtClean="0">
                <a:solidFill>
                  <a:schemeClr val="tx1"/>
                </a:solidFill>
              </a:rPr>
              <a:t>Points à surveiller lors de la conception des cas résolus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>
                <a:solidFill>
                  <a:schemeClr val="tx1"/>
                </a:solidFill>
              </a:rPr>
              <a:t>Analyser les aspects importants du produit de la tâche complexe qui doivent faire l’objet de l’analyse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>
                <a:solidFill>
                  <a:schemeClr val="tx1"/>
                </a:solidFill>
              </a:rPr>
              <a:t>Décider quand et comment l’apprenant prendra connaissance des savoirs théoriques nécessaires pour analyser le cas résolu</a:t>
            </a:r>
          </a:p>
          <a:p>
            <a:pPr marL="1143000" lvl="1" indent="-457200"/>
            <a:r>
              <a:rPr lang="fr-CA" dirty="0" smtClean="0">
                <a:solidFill>
                  <a:schemeClr val="tx1"/>
                </a:solidFill>
              </a:rPr>
              <a:t>En tenant compte du niveau d’avancement des apprenants dans le domaine de la tâche analysée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>
                <a:solidFill>
                  <a:schemeClr val="tx1"/>
                </a:solidFill>
              </a:rPr>
              <a:t>Sensibiliser les apprenants sur les caractéristiques des tâches complexes et de leurs produits</a:t>
            </a:r>
          </a:p>
          <a:p>
            <a:r>
              <a:rPr lang="fr-CA" u="sng" dirty="0" smtClean="0">
                <a:solidFill>
                  <a:schemeClr val="tx1"/>
                </a:solidFill>
              </a:rPr>
              <a:t>Si c’était à refaire, j’améliorerais l’activité d’analyse des cas résolus </a:t>
            </a:r>
          </a:p>
          <a:p>
            <a:pPr marL="457200" indent="-457200">
              <a:buFontTx/>
              <a:buChar char="-"/>
            </a:pPr>
            <a:r>
              <a:rPr lang="fr-CA" dirty="0" smtClean="0">
                <a:solidFill>
                  <a:schemeClr val="tx1"/>
                </a:solidFill>
              </a:rPr>
              <a:t>En introduisant une composante métacognitive </a:t>
            </a:r>
          </a:p>
          <a:p>
            <a:pPr marL="457200" indent="-457200">
              <a:buFontTx/>
              <a:buChar char="-"/>
            </a:pPr>
            <a:r>
              <a:rPr lang="fr-CA" dirty="0" smtClean="0">
                <a:solidFill>
                  <a:schemeClr val="tx1"/>
                </a:solidFill>
              </a:rPr>
              <a:t>En offrant un meilleur guidage pour les étudiants novices dans le domaine</a:t>
            </a:r>
          </a:p>
          <a:p>
            <a:pPr marL="1143000" lvl="1" indent="-457200">
              <a:buFontTx/>
              <a:buChar char="-"/>
            </a:pPr>
            <a:r>
              <a:rPr lang="fr-CA" dirty="0" smtClean="0">
                <a:solidFill>
                  <a:schemeClr val="tx1"/>
                </a:solidFill>
              </a:rPr>
              <a:t>Tout en préservant l’autonomie et la liberté dans la conduite de l’analyse par les apprenants avancés</a:t>
            </a:r>
          </a:p>
          <a:p>
            <a:pPr marL="457200" indent="-457200">
              <a:buFontTx/>
              <a:buChar char="-"/>
            </a:pPr>
            <a:r>
              <a:rPr lang="fr-CA" dirty="0" smtClean="0">
                <a:solidFill>
                  <a:schemeClr val="tx1"/>
                </a:solidFill>
              </a:rPr>
              <a:t>En offrant une progression des cas, des plus simples aux plus complexes</a:t>
            </a:r>
          </a:p>
          <a:p>
            <a:pPr marL="457200" indent="-457200">
              <a:buFontTx/>
              <a:buChar char="-"/>
            </a:pPr>
            <a:r>
              <a:rPr lang="fr-CA" dirty="0" smtClean="0">
                <a:solidFill>
                  <a:schemeClr val="tx1"/>
                </a:solidFill>
              </a:rPr>
              <a:t>En offrant une façon d’échanger sur les cas</a:t>
            </a:r>
          </a:p>
          <a:p>
            <a:endParaRPr lang="fr-CA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 smtClean="0">
              <a:solidFill>
                <a:schemeClr val="tx1"/>
              </a:solidFill>
            </a:endParaRPr>
          </a:p>
          <a:p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5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013987" y="6173241"/>
            <a:ext cx="1176630" cy="445047"/>
          </a:xfrm>
          <a:prstGeom prst="rect">
            <a:avLst/>
          </a:prstGeom>
        </p:spPr>
      </p:pic>
      <p:pic>
        <p:nvPicPr>
          <p:cNvPr id="8" name="Points important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58459" y="422820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671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CONCLUSION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fr-CA" sz="2400" i="1" dirty="0"/>
          </a:p>
          <a:p>
            <a:r>
              <a:rPr lang="fr-CA" sz="2000" dirty="0"/>
              <a:t>Pourquoi recommandez-vous cette stratégie en éducation et formation des adultes ?</a:t>
            </a:r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1800" i="1" dirty="0"/>
              <a:t>Cliquez sur l’icône pour entendre le commentaire</a:t>
            </a:r>
          </a:p>
          <a:p>
            <a:endParaRPr lang="fr-CA" sz="1800" i="1" dirty="0"/>
          </a:p>
          <a:p>
            <a:endParaRPr lang="fr-CA" sz="1800" i="1" dirty="0"/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019244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endParaRPr lang="fr-CA" dirty="0" smtClean="0">
              <a:solidFill>
                <a:schemeClr val="tx1"/>
              </a:solidFill>
            </a:endParaRPr>
          </a:p>
          <a:p>
            <a:r>
              <a:rPr lang="fr-CA" sz="2400" dirty="0" smtClean="0">
                <a:solidFill>
                  <a:schemeClr val="tx1"/>
                </a:solidFill>
              </a:rPr>
              <a:t>Les activités de l’analyse des cas résolus 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1"/>
                </a:solidFill>
              </a:rPr>
              <a:t>S</a:t>
            </a:r>
            <a:r>
              <a:rPr lang="fr-CA" sz="2400" dirty="0" smtClean="0">
                <a:solidFill>
                  <a:schemeClr val="tx1"/>
                </a:solidFill>
              </a:rPr>
              <a:t>ont très appréciées des étudiantes et des étudiants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chemeClr val="tx1"/>
                </a:solidFill>
              </a:rPr>
              <a:t>Leur permettent d’apprendre beaucoup sur la sélection et l’adaptation des stratégies pédagogiques </a:t>
            </a:r>
          </a:p>
          <a:p>
            <a:r>
              <a:rPr lang="fr-CA" sz="2400" dirty="0" smtClean="0">
                <a:solidFill>
                  <a:schemeClr val="tx1"/>
                </a:solidFill>
              </a:rPr>
              <a:t>Je recommande cette </a:t>
            </a:r>
            <a:r>
              <a:rPr lang="fr-CA" sz="2400" dirty="0" err="1" smtClean="0">
                <a:solidFill>
                  <a:schemeClr val="tx1"/>
                </a:solidFill>
              </a:rPr>
              <a:t>microstratégie</a:t>
            </a:r>
            <a:r>
              <a:rPr lang="fr-CA" sz="2400" dirty="0" smtClean="0">
                <a:solidFill>
                  <a:schemeClr val="tx1"/>
                </a:solidFill>
              </a:rPr>
              <a:t> car elle 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1"/>
                </a:solidFill>
              </a:rPr>
              <a:t>P</a:t>
            </a:r>
            <a:r>
              <a:rPr lang="fr-CA" sz="2400" dirty="0" smtClean="0">
                <a:solidFill>
                  <a:schemeClr val="tx1"/>
                </a:solidFill>
              </a:rPr>
              <a:t>eut être adaptée à différents besoins et types de tâches complexes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1"/>
                </a:solidFill>
              </a:rPr>
              <a:t>P</a:t>
            </a:r>
            <a:r>
              <a:rPr lang="fr-CA" sz="2400" dirty="0" smtClean="0">
                <a:solidFill>
                  <a:schemeClr val="tx1"/>
                </a:solidFill>
              </a:rPr>
              <a:t>ermet de partager les savoirs d’action des personnes expérimentées et de modeler les rôles professionnels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1"/>
                </a:solidFill>
              </a:rPr>
              <a:t>Constitue une possibilité de partager les savoirs professionnelles de façon </a:t>
            </a:r>
            <a:r>
              <a:rPr lang="fr-CA" sz="2400" dirty="0" smtClean="0">
                <a:solidFill>
                  <a:schemeClr val="tx1"/>
                </a:solidFill>
              </a:rPr>
              <a:t>asynchrone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chemeClr val="tx1"/>
                </a:solidFill>
              </a:rPr>
              <a:t>Est une stratégie de conception « durable » </a:t>
            </a:r>
            <a:endParaRPr lang="fr-CA" sz="24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 smtClean="0">
              <a:solidFill>
                <a:schemeClr val="tx1"/>
              </a:solidFill>
            </a:endParaRPr>
          </a:p>
          <a:p>
            <a:endParaRPr lang="fr-CA" dirty="0" smtClean="0">
              <a:solidFill>
                <a:schemeClr val="tx1"/>
              </a:solidFill>
            </a:endParaRPr>
          </a:p>
          <a:p>
            <a:pPr marL="457200" indent="-457200">
              <a:buFontTx/>
              <a:buChar char="-"/>
            </a:pPr>
            <a:endParaRPr lang="fr-CA" dirty="0" smtClean="0">
              <a:solidFill>
                <a:schemeClr val="tx1"/>
              </a:solidFill>
            </a:endParaRPr>
          </a:p>
          <a:p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5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013987" y="6173241"/>
            <a:ext cx="1176630" cy="445047"/>
          </a:xfrm>
          <a:prstGeom prst="rect">
            <a:avLst/>
          </a:prstGeom>
        </p:spPr>
      </p:pic>
      <p:pic>
        <p:nvPicPr>
          <p:cNvPr id="2" name="Conclusio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23922" y="424563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730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28844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fr-CA" dirty="0"/>
          </a:p>
          <a:p>
            <a:endParaRPr lang="fr-CA" dirty="0"/>
          </a:p>
          <a:p>
            <a:pPr algn="ctr"/>
            <a:r>
              <a:rPr lang="fr-CA" sz="5000" dirty="0"/>
              <a:t>Merci !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28844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algn="ctr"/>
            <a:r>
              <a:rPr lang="fr-CA" sz="5500" b="1" dirty="0">
                <a:solidFill>
                  <a:srgbClr val="002060"/>
                </a:solidFill>
              </a:rPr>
              <a:t>Pour découvrir, enrichir et réutiliser les savoirs </a:t>
            </a:r>
          </a:p>
          <a:p>
            <a:pPr algn="ctr"/>
            <a:r>
              <a:rPr lang="fr-CA" sz="5500" b="1" dirty="0">
                <a:solidFill>
                  <a:srgbClr val="002060"/>
                </a:solidFill>
              </a:rPr>
              <a:t>sur les stratégies de formation et leurs cas d’utilisation</a:t>
            </a:r>
          </a:p>
          <a:p>
            <a:pPr algn="ctr"/>
            <a:r>
              <a:rPr lang="fr-CA" sz="5500" b="1" dirty="0">
                <a:solidFill>
                  <a:srgbClr val="002060"/>
                </a:solidFill>
              </a:rPr>
              <a:t> visitez :</a:t>
            </a:r>
          </a:p>
          <a:p>
            <a:pPr algn="ctr"/>
            <a:r>
              <a:rPr lang="fr-CA" sz="5500" b="1" dirty="0">
                <a:solidFill>
                  <a:srgbClr val="002060"/>
                </a:solidFill>
              </a:rPr>
              <a:t>L’encyclopédie collaborative libre </a:t>
            </a:r>
            <a:r>
              <a:rPr lang="fr-CA" sz="5500" b="1" dirty="0">
                <a:solidFill>
                  <a:srgbClr val="002060"/>
                </a:solidFill>
                <a:hlinkClick r:id="rId9"/>
              </a:rPr>
              <a:t>Wiki-TEDia</a:t>
            </a:r>
            <a:r>
              <a:rPr lang="fr-CA" sz="5500" b="1" dirty="0">
                <a:solidFill>
                  <a:srgbClr val="002060"/>
                </a:solidFill>
              </a:rPr>
              <a:t> </a:t>
            </a:r>
          </a:p>
          <a:p>
            <a:pPr algn="ctr"/>
            <a:endParaRPr lang="fr-CA" sz="3600" b="1" dirty="0">
              <a:solidFill>
                <a:srgbClr val="002060"/>
              </a:solidFill>
            </a:endParaRPr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endParaRPr lang="fr-CA" dirty="0"/>
          </a:p>
          <a:p>
            <a:endParaRPr lang="fr-CA" dirty="0"/>
          </a:p>
          <a:p>
            <a:pPr algn="ctr"/>
            <a:endParaRPr lang="fr-CA" sz="6000" b="1" dirty="0"/>
          </a:p>
          <a:p>
            <a:pPr algn="ctr"/>
            <a:endParaRPr lang="fr-CA" sz="6000" b="1" dirty="0"/>
          </a:p>
          <a:p>
            <a:pPr algn="ctr"/>
            <a:endParaRPr lang="fr-CA" sz="6000" b="1" dirty="0"/>
          </a:p>
          <a:p>
            <a:pPr algn="ctr"/>
            <a:endParaRPr lang="fr-CA" sz="6000" b="1" dirty="0"/>
          </a:p>
          <a:p>
            <a:r>
              <a:rPr lang="fr-CA" sz="7200" b="1" dirty="0"/>
              <a:t>Pour citer ce document :</a:t>
            </a:r>
            <a:endParaRPr lang="fr-CA" sz="7200" dirty="0"/>
          </a:p>
          <a:p>
            <a:r>
              <a:rPr lang="fr-CA" sz="6600" dirty="0"/>
              <a:t>Pudelko, B. (2022). </a:t>
            </a:r>
            <a:r>
              <a:rPr lang="fr-CA" sz="6600" i="1" dirty="0"/>
              <a:t>Un cas d’utilisation </a:t>
            </a:r>
            <a:r>
              <a:rPr lang="fr-FR" sz="6600" i="1" dirty="0" smtClean="0"/>
              <a:t>de </a:t>
            </a:r>
            <a:r>
              <a:rPr lang="fr-FR" sz="6600" i="1" dirty="0"/>
              <a:t>la stratégie du cas résolu en enseignement supérieur à distance</a:t>
            </a:r>
            <a:r>
              <a:rPr lang="fr-CA" sz="6600" dirty="0"/>
              <a:t>. Université TÉLUQ, </a:t>
            </a:r>
            <a:r>
              <a:rPr lang="fr-CA" sz="6600" dirty="0" err="1"/>
              <a:t>fabriqueREL</a:t>
            </a:r>
            <a:r>
              <a:rPr lang="fr-CA" sz="6600" dirty="0"/>
              <a:t>. </a:t>
            </a:r>
            <a:r>
              <a:rPr lang="fr-CA" sz="6600" dirty="0">
                <a:hlinkClick r:id="rId10"/>
              </a:rPr>
              <a:t>Licence CC BY SA</a:t>
            </a:r>
            <a:r>
              <a:rPr lang="fr-CA" sz="6600" dirty="0"/>
              <a:t>. </a:t>
            </a:r>
          </a:p>
          <a:p>
            <a:pPr algn="ctr"/>
            <a:r>
              <a:rPr lang="fr-CA" sz="6000" dirty="0" smtClean="0"/>
              <a:t>. </a:t>
            </a:r>
            <a:endParaRPr lang="fr-CA" sz="6000" dirty="0"/>
          </a:p>
          <a:p>
            <a:endParaRPr lang="fr-CA" dirty="0"/>
          </a:p>
          <a:p>
            <a:r>
              <a:rPr lang="fr-CA" dirty="0"/>
              <a:t> 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102431" y="6261819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548204" y="2726695"/>
            <a:ext cx="7353300" cy="145732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219" y="3776784"/>
            <a:ext cx="1205285" cy="40723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54759" y="6181897"/>
            <a:ext cx="1176630" cy="4450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083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753991"/>
          </a:xfrm>
        </p:spPr>
        <p:txBody>
          <a:bodyPr/>
          <a:lstStyle/>
          <a:p>
            <a:pPr algn="ctr"/>
            <a:r>
              <a:rPr lang="fr-CA" dirty="0"/>
              <a:t>  CRÉDITS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000876" y="1119116"/>
            <a:ext cx="10515600" cy="4888381"/>
          </a:xfrm>
        </p:spPr>
        <p:txBody>
          <a:bodyPr>
            <a:normAutofit fontScale="92500" lnSpcReduction="10000"/>
          </a:bodyPr>
          <a:lstStyle/>
          <a:p>
            <a:r>
              <a:rPr lang="fr-CA" sz="2400" dirty="0"/>
              <a:t>Ce document multimédia 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/>
              <a:t>Présente un exemple d’utilisation de la stratégie </a:t>
            </a:r>
            <a:r>
              <a:rPr lang="fr-CA" sz="2400" dirty="0" smtClean="0"/>
              <a:t>du cas résolu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 smtClean="0"/>
              <a:t>Illustre </a:t>
            </a:r>
            <a:r>
              <a:rPr lang="fr-CA" sz="2400" dirty="0"/>
              <a:t>l’utilisation de cette stratégie auprès des adultes, en </a:t>
            </a:r>
            <a:r>
              <a:rPr lang="fr-CA" sz="2400" dirty="0" smtClean="0"/>
              <a:t>enseignement supérieur à distance</a:t>
            </a:r>
            <a:endParaRPr lang="fr-C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/>
              <a:t>Complète la description de la stratégie </a:t>
            </a:r>
            <a:r>
              <a:rPr lang="fr-CA" sz="2400" dirty="0" smtClean="0"/>
              <a:t>du </a:t>
            </a:r>
            <a:r>
              <a:rPr lang="fr-CA" sz="2400" dirty="0" smtClean="0">
                <a:hlinkClick r:id="rId7"/>
              </a:rPr>
              <a:t>cas résolu </a:t>
            </a:r>
            <a:r>
              <a:rPr lang="fr-CA" sz="2400" dirty="0" smtClean="0"/>
              <a:t>figurant </a:t>
            </a:r>
            <a:r>
              <a:rPr lang="fr-CA" sz="2400" dirty="0"/>
              <a:t>dans la </a:t>
            </a:r>
            <a:r>
              <a:rPr lang="fr-CA" sz="2400" dirty="0">
                <a:hlinkClick r:id="rId8"/>
              </a:rPr>
              <a:t>Banque de stratégies de formation Wiki-TEDia</a:t>
            </a:r>
            <a:endParaRPr lang="fr-C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/>
              <a:t>A été élaboré à l’aide du </a:t>
            </a:r>
            <a:r>
              <a:rPr lang="fr-CA" sz="2400" dirty="0">
                <a:solidFill>
                  <a:schemeClr val="tx1"/>
                </a:solidFill>
                <a:hlinkClick r:id="rId9"/>
              </a:rPr>
              <a:t>Guide de conception d’un cas d’utilisation d’une stratégie de formation</a:t>
            </a:r>
            <a:r>
              <a:rPr lang="fr-CA" sz="2400" dirty="0">
                <a:solidFill>
                  <a:schemeClr val="tx1"/>
                </a:solidFill>
              </a:rPr>
              <a:t> </a:t>
            </a:r>
            <a:r>
              <a:rPr lang="fr-CA" sz="2400" dirty="0"/>
              <a:t>(</a:t>
            </a:r>
            <a:r>
              <a:rPr lang="fr-CA" sz="2400" dirty="0" err="1"/>
              <a:t>Pudelko</a:t>
            </a:r>
            <a:r>
              <a:rPr lang="fr-CA" sz="2400" dirty="0"/>
              <a:t> et Ross, 2022 – CC-BY-SA)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/>
              <a:t>A été élaboré dans le cadre du projet Wiki-TEDia+, grâce au soutien financier de la Fabrique REL</a:t>
            </a:r>
          </a:p>
          <a:p>
            <a:pPr marL="0" lvl="1" indent="685800">
              <a:buNone/>
            </a:pPr>
            <a:endParaRPr lang="fr-CA" b="1" dirty="0">
              <a:solidFill>
                <a:schemeClr val="tx2"/>
              </a:solidFill>
            </a:endParaRPr>
          </a:p>
          <a:p>
            <a:r>
              <a:rPr lang="fr-CA" sz="2600" b="1" dirty="0"/>
              <a:t>Pour citer ce document :</a:t>
            </a:r>
            <a:endParaRPr lang="fr-CA" sz="2600" dirty="0"/>
          </a:p>
          <a:p>
            <a:r>
              <a:rPr lang="fr-CA" sz="2400" dirty="0" smtClean="0"/>
              <a:t>Pudelko, B. </a:t>
            </a:r>
            <a:r>
              <a:rPr lang="fr-CA" sz="2400" dirty="0"/>
              <a:t>(2022). </a:t>
            </a:r>
            <a:r>
              <a:rPr lang="fr-CA" sz="2400" i="1" dirty="0"/>
              <a:t>Un cas d’utilisation </a:t>
            </a:r>
            <a:r>
              <a:rPr lang="fr-FR" sz="2400" i="1" dirty="0" smtClean="0"/>
              <a:t>de </a:t>
            </a:r>
            <a:r>
              <a:rPr lang="fr-FR" sz="2400" i="1" dirty="0"/>
              <a:t>la stratégie </a:t>
            </a:r>
            <a:r>
              <a:rPr lang="fr-FR" sz="2400" i="1" dirty="0" smtClean="0"/>
              <a:t>du cas résolu en enseignement supérieur à distance</a:t>
            </a:r>
            <a:r>
              <a:rPr lang="fr-CA" sz="2400" dirty="0" smtClean="0"/>
              <a:t>. </a:t>
            </a:r>
            <a:r>
              <a:rPr lang="fr-CA" sz="2400" dirty="0"/>
              <a:t>Université TÉLUQ, </a:t>
            </a:r>
            <a:r>
              <a:rPr lang="fr-CA" sz="2400" dirty="0" err="1"/>
              <a:t>fabriqueREL</a:t>
            </a:r>
            <a:r>
              <a:rPr lang="fr-CA" sz="2400" dirty="0"/>
              <a:t>. </a:t>
            </a:r>
            <a:r>
              <a:rPr lang="fr-CA" sz="2400" dirty="0">
                <a:hlinkClick r:id="rId10"/>
              </a:rPr>
              <a:t>Licence CC BY SA</a:t>
            </a:r>
            <a:r>
              <a:rPr lang="fr-CA" sz="2400" dirty="0"/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pPr marL="1143000" lvl="1" indent="-457200"/>
            <a:endParaRPr lang="fr-CA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>
              <a:solidFill>
                <a:srgbClr val="FF0000"/>
              </a:solidFill>
            </a:endParaRPr>
          </a:p>
          <a:p>
            <a:endParaRPr lang="fr-CA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7C8D7908-A7C7-CC46-9524-C00CE01F6968}" type="slidenum">
              <a:rPr lang="fr-CA" smtClean="0"/>
              <a:t>2</a:t>
            </a:fld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557451" y="6173236"/>
            <a:ext cx="1176630" cy="4450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9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1740E9-CB95-499C-8BD8-6BD31DAE4AD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890469"/>
          </a:xfrm>
        </p:spPr>
        <p:txBody>
          <a:bodyPr>
            <a:noAutofit/>
          </a:bodyPr>
          <a:lstStyle/>
          <a:p>
            <a:pPr algn="ctr"/>
            <a:r>
              <a:rPr lang="fr-CA" sz="4000" dirty="0"/>
              <a:t/>
            </a:r>
            <a:br>
              <a:rPr lang="fr-CA" sz="4000" dirty="0"/>
            </a:br>
            <a:r>
              <a:rPr lang="fr-CA" sz="4000" dirty="0"/>
              <a:t>Composantes du cas d’utilisation </a:t>
            </a:r>
            <a:br>
              <a:rPr lang="fr-CA" sz="4000" dirty="0"/>
            </a:br>
            <a:endParaRPr lang="fr-CA" sz="360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2FA902-1449-4EDF-B420-851838D01EC9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838200" y="1284169"/>
            <a:ext cx="10515600" cy="470173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fr-CA" dirty="0">
                <a:solidFill>
                  <a:srgbClr val="0070C0"/>
                </a:solidFill>
                <a:hlinkClick r:id="rId7" action="ppaction://hlinksldjump"/>
              </a:rPr>
              <a:t>Présentation personnelle 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8" action="ppaction://hlinksldjump"/>
              </a:rPr>
              <a:t>Contexte 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9" action="ppaction://hlinksldjump"/>
              </a:rPr>
              <a:t>But de la formation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10" action="ppaction://hlinksldjump"/>
              </a:rPr>
              <a:t>Public cible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11" action="ppaction://hlinksldjump"/>
              </a:rPr>
              <a:t>Problème d’apprentissage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12" action="ppaction://hlinksldjump"/>
              </a:rPr>
              <a:t>Connaissances et objectifs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13" action="ppaction://hlinksldjump"/>
              </a:rPr>
              <a:t>Déroulement</a:t>
            </a:r>
            <a:r>
              <a:rPr lang="fr-CA" dirty="0">
                <a:solidFill>
                  <a:srgbClr val="0070C0"/>
                </a:solidFill>
              </a:rPr>
              <a:t> (1)</a:t>
            </a:r>
          </a:p>
          <a:p>
            <a:pPr algn="l"/>
            <a:r>
              <a:rPr lang="fr-CA" dirty="0">
                <a:solidFill>
                  <a:srgbClr val="0070C0"/>
                </a:solidFill>
                <a:hlinkClick r:id="rId14" action="ppaction://hlinksldjump"/>
              </a:rPr>
              <a:t>Déroulement</a:t>
            </a:r>
            <a:r>
              <a:rPr lang="fr-CA" dirty="0">
                <a:solidFill>
                  <a:srgbClr val="0070C0"/>
                </a:solidFill>
              </a:rPr>
              <a:t> (2</a:t>
            </a:r>
            <a:r>
              <a:rPr lang="fr-CA" dirty="0" smtClean="0">
                <a:solidFill>
                  <a:srgbClr val="0070C0"/>
                </a:solidFill>
              </a:rPr>
              <a:t>)</a:t>
            </a:r>
          </a:p>
          <a:p>
            <a:r>
              <a:rPr lang="fr-CA" dirty="0">
                <a:solidFill>
                  <a:srgbClr val="0070C0"/>
                </a:solidFill>
                <a:hlinkClick r:id="rId15" action="ppaction://hlinksldjump"/>
              </a:rPr>
              <a:t>Déroulement </a:t>
            </a:r>
            <a:r>
              <a:rPr lang="fr-CA" dirty="0" smtClean="0">
                <a:solidFill>
                  <a:srgbClr val="0070C0"/>
                </a:solidFill>
                <a:hlinkClick r:id="rId15" action="ppaction://hlinksldjump"/>
              </a:rPr>
              <a:t>(3)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16" action="ppaction://hlinksldjump"/>
              </a:rPr>
              <a:t>Points importants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17" action="ppaction://hlinksldjump"/>
              </a:rPr>
              <a:t>Conclusion </a:t>
            </a:r>
            <a:endParaRPr lang="fr-CA" dirty="0">
              <a:solidFill>
                <a:srgbClr val="0070C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E5E3546-CC13-4814-ADC4-A73FAB81C795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2039865" y="6173241"/>
            <a:ext cx="1176630" cy="4450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177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PRÉSENTATION PERSONNELLE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fr-CA" sz="2400" i="1" dirty="0"/>
          </a:p>
          <a:p>
            <a:r>
              <a:rPr lang="fr-CA" sz="2000" dirty="0"/>
              <a:t>Je me présente…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r>
              <a:rPr lang="fr-CA" sz="2000" i="1" dirty="0"/>
              <a:t>Cliquez sur l’icône pour entendre le commentaire</a:t>
            </a:r>
            <a:endParaRPr lang="fr-CA" sz="12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algn="ctr"/>
            <a:endParaRPr lang="fr-CA" sz="4800" dirty="0" smtClean="0"/>
          </a:p>
          <a:p>
            <a:pPr algn="ctr"/>
            <a:r>
              <a:rPr lang="fr-CA" sz="5600" dirty="0" smtClean="0"/>
              <a:t>Béatrice </a:t>
            </a:r>
            <a:r>
              <a:rPr lang="fr-CA" sz="5600" dirty="0" err="1" smtClean="0"/>
              <a:t>Pudelko</a:t>
            </a:r>
            <a:r>
              <a:rPr lang="fr-CA" sz="5600" dirty="0" smtClean="0"/>
              <a:t>  - enseignante et chercheuse en psychologie de l’éducation</a:t>
            </a:r>
          </a:p>
          <a:p>
            <a:pPr algn="ctr"/>
            <a:r>
              <a:rPr lang="fr-CA" sz="5600" b="1" dirty="0">
                <a:hlinkClick r:id="rId11"/>
              </a:rPr>
              <a:t>Site </a:t>
            </a:r>
            <a:r>
              <a:rPr lang="fr-CA" sz="5600" b="1" dirty="0" smtClean="0">
                <a:hlinkClick r:id="rId11"/>
              </a:rPr>
              <a:t>web professionnel </a:t>
            </a:r>
            <a:endParaRPr lang="fr-CA" sz="5600" b="1" dirty="0"/>
          </a:p>
          <a:p>
            <a:pPr algn="ctr"/>
            <a:r>
              <a:rPr lang="fr-CA" sz="4300" b="1" dirty="0" smtClean="0">
                <a:solidFill>
                  <a:schemeClr val="tx2"/>
                </a:solidFill>
              </a:rPr>
              <a:t>Courriel : beatrice.pudelko@teluq.ca</a:t>
            </a:r>
            <a:endParaRPr lang="fr-CA" sz="4300" dirty="0">
              <a:solidFill>
                <a:schemeClr val="tx2"/>
              </a:solidFill>
            </a:endParaRPr>
          </a:p>
          <a:p>
            <a:r>
              <a:rPr lang="fr-CA" sz="5600" dirty="0">
                <a:solidFill>
                  <a:schemeClr val="tx2"/>
                </a:solidFill>
              </a:rPr>
              <a:t>P</a:t>
            </a:r>
            <a:r>
              <a:rPr lang="fr-CA" sz="5600" dirty="0" smtClean="0">
                <a:solidFill>
                  <a:schemeClr val="tx2"/>
                </a:solidFill>
              </a:rPr>
              <a:t>rofesseure à l’Université Téluq</a:t>
            </a:r>
          </a:p>
          <a:p>
            <a:pPr marL="1028700" lvl="1" indent="-342900"/>
            <a:r>
              <a:rPr lang="fr-CA" sz="4400" dirty="0" smtClean="0">
                <a:solidFill>
                  <a:schemeClr val="tx2"/>
                </a:solidFill>
              </a:rPr>
              <a:t>Responsable des programmes en éducation et formation des adultes  (Département Éducation)</a:t>
            </a:r>
            <a:endParaRPr lang="fr-CA" sz="44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5600" dirty="0" smtClean="0">
                <a:solidFill>
                  <a:schemeClr val="tx2"/>
                </a:solidFill>
              </a:rPr>
              <a:t>Vingt ans d’expérience dans le champ de la psychologie de l’éducation et de la conception pédagogique:</a:t>
            </a:r>
          </a:p>
          <a:p>
            <a:pPr marL="1028700" lvl="1" indent="-342900"/>
            <a:r>
              <a:rPr lang="fr-CA" sz="4400" dirty="0" smtClean="0">
                <a:solidFill>
                  <a:schemeClr val="tx2"/>
                </a:solidFill>
              </a:rPr>
              <a:t>Recherche collaborative, participative et recherche-design</a:t>
            </a:r>
          </a:p>
          <a:p>
            <a:pPr marL="1028700" lvl="1" indent="-342900"/>
            <a:r>
              <a:rPr lang="fr-CA" sz="4400" dirty="0" smtClean="0">
                <a:solidFill>
                  <a:schemeClr val="tx2"/>
                </a:solidFill>
              </a:rPr>
              <a:t>Conception et évaluation des cours et des programmes</a:t>
            </a:r>
            <a:endParaRPr lang="fr-CA" sz="5600" dirty="0" smtClean="0">
              <a:solidFill>
                <a:schemeClr val="tx2"/>
              </a:solidFill>
            </a:endParaRPr>
          </a:p>
          <a:p>
            <a:r>
              <a:rPr lang="fr-CA" sz="5600" dirty="0" smtClean="0">
                <a:solidFill>
                  <a:schemeClr val="tx2"/>
                </a:solidFill>
              </a:rPr>
              <a:t>Intérêts de recherche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5600" dirty="0" smtClean="0">
                <a:solidFill>
                  <a:schemeClr val="tx2"/>
                </a:solidFill>
              </a:rPr>
              <a:t>Processus de l’apprentissage des adultes, développement des connaissances et des compétences  dans divers contextes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5600" dirty="0" smtClean="0">
                <a:solidFill>
                  <a:schemeClr val="tx2"/>
                </a:solidFill>
              </a:rPr>
              <a:t>Conception et évaluation des stratégies de formation adaptées aux apprenants adultes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5600" dirty="0" smtClean="0">
                <a:solidFill>
                  <a:schemeClr val="tx2"/>
                </a:solidFill>
              </a:rPr>
              <a:t>Andragogie et apprentissage tout au long de la vie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5600" dirty="0" smtClean="0">
                <a:solidFill>
                  <a:schemeClr val="tx2"/>
                </a:solidFill>
              </a:rPr>
              <a:t>Relation éducative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5600" dirty="0" smtClean="0">
                <a:solidFill>
                  <a:schemeClr val="tx2"/>
                </a:solidFill>
              </a:rPr>
              <a:t>Éducation ouverte et inclusive</a:t>
            </a:r>
          </a:p>
          <a:p>
            <a:r>
              <a:rPr lang="fr-CA" sz="5600" dirty="0" smtClean="0">
                <a:solidFill>
                  <a:schemeClr val="tx2"/>
                </a:solidFill>
              </a:rPr>
              <a:t>Le cas présenté est celui de la stratégie du cas résolu, une variante de la stratégie de l’exemple résolu, adaptée aux tâches complexes et  « mal définies » :</a:t>
            </a:r>
          </a:p>
          <a:p>
            <a:pPr marL="360363" indent="-360363">
              <a:buFont typeface="Arial" panose="020B0604020202020204" pitchFamily="34" charset="0"/>
              <a:buChar char="•"/>
            </a:pPr>
            <a:r>
              <a:rPr lang="fr-CA" sz="5600" dirty="0" smtClean="0">
                <a:solidFill>
                  <a:schemeClr val="tx2"/>
                </a:solidFill>
              </a:rPr>
              <a:t>Une stratégie innovante et peu connue</a:t>
            </a:r>
          </a:p>
          <a:p>
            <a:pPr marL="360363" indent="-360363">
              <a:buFont typeface="Arial" panose="020B0604020202020204" pitchFamily="34" charset="0"/>
              <a:buChar char="•"/>
            </a:pPr>
            <a:r>
              <a:rPr lang="fr-CA" sz="5600" dirty="0" smtClean="0">
                <a:solidFill>
                  <a:schemeClr val="tx2"/>
                </a:solidFill>
              </a:rPr>
              <a:t>Une très bonne façon de donner accès aux apprenants à l’expertise professionnelle</a:t>
            </a:r>
          </a:p>
          <a:p>
            <a:pPr marL="360363" indent="-360363">
              <a:buFont typeface="Arial" panose="020B0604020202020204" pitchFamily="34" charset="0"/>
              <a:buChar char="•"/>
            </a:pPr>
            <a:r>
              <a:rPr lang="fr-CA" sz="5600" dirty="0" smtClean="0">
                <a:solidFill>
                  <a:schemeClr val="tx2"/>
                </a:solidFill>
              </a:rPr>
              <a:t>En mode asynchrone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5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72581" y="6213201"/>
            <a:ext cx="1176630" cy="445047"/>
          </a:xfrm>
          <a:prstGeom prst="rect">
            <a:avLst/>
          </a:prstGeom>
        </p:spPr>
      </p:pic>
      <p:pic>
        <p:nvPicPr>
          <p:cNvPr id="9" name="Présentation 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67781" y="3969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751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CONTEXTE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200" dirty="0"/>
              <a:t>Dans quel contexte a été mise en place la stratégie </a:t>
            </a:r>
            <a:r>
              <a:rPr lang="fr-CA" sz="2200" dirty="0" smtClean="0">
                <a:solidFill>
                  <a:schemeClr val="bg1"/>
                </a:solidFill>
              </a:rPr>
              <a:t>du cas résolu</a:t>
            </a:r>
            <a:r>
              <a:rPr lang="fr-CA" sz="2200" dirty="0" smtClean="0"/>
              <a:t> </a:t>
            </a:r>
            <a:r>
              <a:rPr lang="fr-CA" sz="2200" dirty="0"/>
              <a:t>?</a:t>
            </a:r>
          </a:p>
          <a:p>
            <a:endParaRPr lang="fr-CA" sz="24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fr-FR" sz="2400" dirty="0"/>
          </a:p>
          <a:p>
            <a:r>
              <a:rPr lang="fr-CA" sz="2400" dirty="0" smtClean="0">
                <a:solidFill>
                  <a:schemeClr val="tx2"/>
                </a:solidFill>
              </a:rPr>
              <a:t>Un </a:t>
            </a:r>
            <a:r>
              <a:rPr lang="fr-CA" sz="2400" dirty="0">
                <a:solidFill>
                  <a:schemeClr val="tx2"/>
                </a:solidFill>
              </a:rPr>
              <a:t>cours </a:t>
            </a:r>
            <a:r>
              <a:rPr lang="fr-CA" sz="2400" dirty="0" smtClean="0">
                <a:solidFill>
                  <a:schemeClr val="tx2"/>
                </a:solidFill>
              </a:rPr>
              <a:t>en ligne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i="1" dirty="0" smtClean="0">
                <a:solidFill>
                  <a:schemeClr val="tx2"/>
                </a:solidFill>
                <a:hlinkClick r:id="rId12"/>
              </a:rPr>
              <a:t>Stratégies pédagogiques : une approche cognitive</a:t>
            </a:r>
            <a:r>
              <a:rPr lang="fr-CA" sz="2400" i="1" dirty="0" smtClean="0">
                <a:solidFill>
                  <a:schemeClr val="tx2"/>
                </a:solidFill>
              </a:rPr>
              <a:t> </a:t>
            </a:r>
            <a:r>
              <a:rPr lang="fr-CA" sz="2400" dirty="0" smtClean="0">
                <a:solidFill>
                  <a:schemeClr val="tx2"/>
                </a:solidFill>
              </a:rPr>
              <a:t>(</a:t>
            </a:r>
            <a:r>
              <a:rPr lang="fr-CA" sz="2400" dirty="0">
                <a:solidFill>
                  <a:schemeClr val="tx2"/>
                </a:solidFill>
                <a:hlinkClick r:id="rId12"/>
              </a:rPr>
              <a:t>TED 6210 </a:t>
            </a:r>
            <a:r>
              <a:rPr lang="fr-CA" sz="2400" dirty="0" smtClean="0">
                <a:solidFill>
                  <a:schemeClr val="tx2"/>
                </a:solidFill>
              </a:rPr>
              <a:t>)</a:t>
            </a:r>
            <a:endParaRPr lang="fr-CA" sz="2400" i="1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chemeClr val="tx2"/>
                </a:solidFill>
              </a:rPr>
              <a:t>3 </a:t>
            </a:r>
            <a:r>
              <a:rPr lang="fr-CA" sz="2400" dirty="0">
                <a:solidFill>
                  <a:schemeClr val="tx2"/>
                </a:solidFill>
              </a:rPr>
              <a:t>crédits </a:t>
            </a:r>
            <a:r>
              <a:rPr lang="fr-CA" sz="2400" dirty="0" smtClean="0">
                <a:solidFill>
                  <a:schemeClr val="tx2"/>
                </a:solidFill>
              </a:rPr>
              <a:t>(135 heures)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chemeClr val="tx2"/>
                </a:solidFill>
              </a:rPr>
              <a:t>2</a:t>
            </a:r>
            <a:r>
              <a:rPr lang="fr-CA" sz="2400" baseline="30000" dirty="0" smtClean="0">
                <a:solidFill>
                  <a:schemeClr val="tx2"/>
                </a:solidFill>
              </a:rPr>
              <a:t>e</a:t>
            </a:r>
            <a:r>
              <a:rPr lang="fr-CA" sz="2400" dirty="0" smtClean="0">
                <a:solidFill>
                  <a:schemeClr val="tx2"/>
                </a:solidFill>
              </a:rPr>
              <a:t> </a:t>
            </a:r>
            <a:r>
              <a:rPr lang="fr-CA" sz="2400" dirty="0">
                <a:solidFill>
                  <a:schemeClr val="tx2"/>
                </a:solidFill>
              </a:rPr>
              <a:t>cycle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chemeClr val="tx2"/>
                </a:solidFill>
              </a:rPr>
              <a:t>Dans </a:t>
            </a:r>
            <a:r>
              <a:rPr lang="fr-CA" sz="2400" dirty="0">
                <a:solidFill>
                  <a:schemeClr val="tx2"/>
                </a:solidFill>
              </a:rPr>
              <a:t>le programme du DESS  en technologie éducative à l’Université </a:t>
            </a:r>
            <a:r>
              <a:rPr lang="fr-CA" sz="2400" dirty="0" smtClean="0">
                <a:solidFill>
                  <a:schemeClr val="tx2"/>
                </a:solidFill>
              </a:rPr>
              <a:t>TÉLUQ</a:t>
            </a:r>
            <a:endParaRPr lang="fr-CA" sz="2400" dirty="0">
              <a:solidFill>
                <a:schemeClr val="tx2"/>
              </a:solidFill>
            </a:endParaRPr>
          </a:p>
          <a:p>
            <a:r>
              <a:rPr lang="fr-CA" sz="2400" dirty="0" smtClean="0">
                <a:solidFill>
                  <a:schemeClr val="tx2"/>
                </a:solidFill>
              </a:rPr>
              <a:t>Cours diffusé en mode asynchrone</a:t>
            </a:r>
          </a:p>
          <a:p>
            <a:r>
              <a:rPr lang="fr-CA" sz="2400" dirty="0" smtClean="0">
                <a:solidFill>
                  <a:schemeClr val="tx2"/>
                </a:solidFill>
              </a:rPr>
              <a:t>Autoformation </a:t>
            </a:r>
            <a:r>
              <a:rPr lang="fr-CA" sz="2400" dirty="0">
                <a:solidFill>
                  <a:schemeClr val="tx2"/>
                </a:solidFill>
              </a:rPr>
              <a:t>assistée</a:t>
            </a:r>
          </a:p>
          <a:p>
            <a:pPr lvl="1"/>
            <a:r>
              <a:rPr lang="fr-CA" dirty="0" smtClean="0">
                <a:solidFill>
                  <a:schemeClr val="tx2"/>
                </a:solidFill>
              </a:rPr>
              <a:t>C</a:t>
            </a:r>
            <a:r>
              <a:rPr lang="fr-CA" sz="2400" dirty="0" smtClean="0">
                <a:solidFill>
                  <a:schemeClr val="tx2"/>
                </a:solidFill>
              </a:rPr>
              <a:t>heminement individualisé (pas de groupes ni de cohortes)</a:t>
            </a:r>
          </a:p>
          <a:p>
            <a:pPr lvl="1"/>
            <a:r>
              <a:rPr lang="fr-CA" sz="2400" dirty="0" smtClean="0">
                <a:solidFill>
                  <a:schemeClr val="tx2"/>
                </a:solidFill>
              </a:rPr>
              <a:t>Encadrement </a:t>
            </a:r>
            <a:r>
              <a:rPr lang="fr-CA" sz="2400" dirty="0">
                <a:solidFill>
                  <a:schemeClr val="tx2"/>
                </a:solidFill>
              </a:rPr>
              <a:t>individualisé </a:t>
            </a:r>
            <a:endParaRPr lang="fr-CA" sz="2400" dirty="0" smtClean="0">
              <a:solidFill>
                <a:schemeClr val="tx2"/>
              </a:solidFill>
            </a:endParaRPr>
          </a:p>
          <a:p>
            <a:pPr lvl="1"/>
            <a:r>
              <a:rPr lang="fr-CA" sz="2400" dirty="0" smtClean="0">
                <a:solidFill>
                  <a:schemeClr val="tx2"/>
                </a:solidFill>
              </a:rPr>
              <a:t>Évaluation par travaux écrits (pas d’examens en salle)</a:t>
            </a:r>
            <a:endParaRPr lang="fr-CA" sz="2400" dirty="0">
              <a:solidFill>
                <a:schemeClr val="tx2"/>
              </a:solidFill>
            </a:endParaRPr>
          </a:p>
          <a:p>
            <a:endParaRPr lang="fr-CA" sz="2400" dirty="0"/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fr-FR" sz="2400" dirty="0"/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fr-FR" sz="2400" dirty="0"/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fr-FR" sz="2400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fr-FR" sz="2400" dirty="0"/>
          </a:p>
          <a:p>
            <a:endParaRPr lang="fr-CA" dirty="0"/>
          </a:p>
          <a:p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5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54759" y="6213201"/>
            <a:ext cx="1176630" cy="445047"/>
          </a:xfrm>
          <a:prstGeom prst="rect">
            <a:avLst/>
          </a:prstGeom>
        </p:spPr>
      </p:pic>
      <p:pic>
        <p:nvPicPr>
          <p:cNvPr id="8" name="Contexte">
            <a:hlinkClick r:id="" action="ppaction://media"/>
          </p:cNvPr>
          <p:cNvPicPr>
            <a:picLocks noChangeAspect="1"/>
          </p:cNvPicPr>
          <p:nvPr>
            <a:audioFile r:link="rId8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14763" y="397394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560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BUT DE LA FORMATION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fr-CA" sz="2400" i="1" dirty="0"/>
          </a:p>
          <a:p>
            <a:r>
              <a:rPr lang="fr-CA" sz="2200" dirty="0"/>
              <a:t>Quel était le but de la formation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2000" i="1" dirty="0"/>
          </a:p>
          <a:p>
            <a:endParaRPr lang="fr-CA" sz="20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fr-CA" dirty="0">
              <a:solidFill>
                <a:schemeClr val="tx2"/>
              </a:solidFill>
            </a:endParaRPr>
          </a:p>
          <a:p>
            <a:r>
              <a:rPr lang="fr-CA" sz="2400" dirty="0" smtClean="0">
                <a:solidFill>
                  <a:schemeClr val="tx2"/>
                </a:solidFill>
              </a:rPr>
              <a:t>But du cours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chemeClr val="tx2"/>
                </a:solidFill>
              </a:rPr>
              <a:t>Être </a:t>
            </a:r>
            <a:r>
              <a:rPr lang="fr-CA" sz="2400" dirty="0">
                <a:solidFill>
                  <a:schemeClr val="tx2"/>
                </a:solidFill>
              </a:rPr>
              <a:t>capable de sélectionner et </a:t>
            </a:r>
            <a:r>
              <a:rPr lang="fr-CA" sz="2400" dirty="0" smtClean="0">
                <a:solidFill>
                  <a:schemeClr val="tx2"/>
                </a:solidFill>
              </a:rPr>
              <a:t>d’adapter </a:t>
            </a:r>
            <a:r>
              <a:rPr lang="fr-CA" sz="2400" dirty="0">
                <a:solidFill>
                  <a:schemeClr val="tx2"/>
                </a:solidFill>
              </a:rPr>
              <a:t>les stratégies pédagogiques </a:t>
            </a:r>
            <a:endParaRPr lang="fr-CA" sz="2400" dirty="0" smtClean="0">
              <a:solidFill>
                <a:schemeClr val="tx2"/>
              </a:solidFill>
            </a:endParaRPr>
          </a:p>
          <a:p>
            <a:pPr marL="1028700" lvl="1" indent="-342900"/>
            <a:r>
              <a:rPr lang="fr-CA" dirty="0" smtClean="0">
                <a:solidFill>
                  <a:schemeClr val="tx2"/>
                </a:solidFill>
              </a:rPr>
              <a:t>Une compétence </a:t>
            </a:r>
          </a:p>
          <a:p>
            <a:pPr marL="1485900" lvl="2" indent="-342900"/>
            <a:r>
              <a:rPr lang="fr-CA" dirty="0">
                <a:solidFill>
                  <a:schemeClr val="tx2"/>
                </a:solidFill>
              </a:rPr>
              <a:t>F</a:t>
            </a:r>
            <a:r>
              <a:rPr lang="fr-CA" dirty="0" smtClean="0">
                <a:solidFill>
                  <a:schemeClr val="tx2"/>
                </a:solidFill>
              </a:rPr>
              <a:t>igurant </a:t>
            </a:r>
            <a:r>
              <a:rPr lang="fr-CA" dirty="0">
                <a:solidFill>
                  <a:schemeClr val="tx2"/>
                </a:solidFill>
              </a:rPr>
              <a:t>dans le référentiel des compétences du </a:t>
            </a:r>
            <a:r>
              <a:rPr lang="fr-CA" dirty="0" smtClean="0">
                <a:solidFill>
                  <a:schemeClr val="tx2"/>
                </a:solidFill>
              </a:rPr>
              <a:t>programme du DESS en technologie éducative</a:t>
            </a:r>
          </a:p>
          <a:p>
            <a:pPr marL="1485900" lvl="2" indent="-342900"/>
            <a:r>
              <a:rPr lang="fr-CA" dirty="0">
                <a:solidFill>
                  <a:schemeClr val="tx2"/>
                </a:solidFill>
              </a:rPr>
              <a:t>C</a:t>
            </a:r>
            <a:r>
              <a:rPr lang="fr-CA" dirty="0" smtClean="0">
                <a:solidFill>
                  <a:schemeClr val="tx2"/>
                </a:solidFill>
              </a:rPr>
              <a:t>entrale pour toute personne souhaitant concevoir des formations </a:t>
            </a:r>
          </a:p>
          <a:p>
            <a:pPr marL="1485900" lvl="2" indent="-342900"/>
            <a:r>
              <a:rPr lang="fr-CA" dirty="0">
                <a:solidFill>
                  <a:schemeClr val="tx2"/>
                </a:solidFill>
                <a:latin typeface="Calibri" panose="020F0502020204030204" pitchFamily="34" charset="0"/>
              </a:rPr>
              <a:t>C</a:t>
            </a:r>
            <a:r>
              <a:rPr lang="fr-CA" dirty="0" smtClean="0">
                <a:solidFill>
                  <a:schemeClr val="tx2"/>
                </a:solidFill>
                <a:latin typeface="Calibri" panose="020F0502020204030204" pitchFamily="34" charset="0"/>
              </a:rPr>
              <a:t>entrée sur le « quoi enseigner » et le « comment enseigner »  </a:t>
            </a:r>
          </a:p>
          <a:p>
            <a:pPr>
              <a:spcAft>
                <a:spcPts val="0"/>
              </a:spcAft>
            </a:pPr>
            <a:endParaRPr lang="fr-FR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fr-CA" sz="2400" dirty="0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5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031240" y="6213201"/>
            <a:ext cx="1176630" cy="445047"/>
          </a:xfrm>
          <a:prstGeom prst="rect">
            <a:avLst/>
          </a:prstGeom>
        </p:spPr>
      </p:pic>
      <p:pic>
        <p:nvPicPr>
          <p:cNvPr id="8" name="But">
            <a:hlinkClick r:id="" action="ppaction://media"/>
          </p:cNvPr>
          <p:cNvPicPr>
            <a:picLocks noChangeAspect="1"/>
          </p:cNvPicPr>
          <p:nvPr>
            <a:audioFile r:link="rId8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23922" y="386311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358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CARACTÉRISTIQUES DU PUBLIC CIBLE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endParaRPr lang="fr-CA" sz="2400" i="1" dirty="0"/>
          </a:p>
          <a:p>
            <a:r>
              <a:rPr lang="fr-CA" sz="2000" dirty="0"/>
              <a:t>Qui étaient les apprenants et apprenantes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20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endParaRPr lang="fr-CA" sz="1800" dirty="0" smtClean="0"/>
          </a:p>
          <a:p>
            <a:r>
              <a:rPr lang="fr-CA" sz="1800" dirty="0" smtClean="0">
                <a:solidFill>
                  <a:schemeClr val="tx2"/>
                </a:solidFill>
              </a:rPr>
              <a:t>Les étudiantes et les étudiants des programmes en technologie éducative  à la TÉLUQ</a:t>
            </a:r>
          </a:p>
          <a:p>
            <a:endParaRPr lang="fr-CA" sz="18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 smtClean="0">
                <a:solidFill>
                  <a:schemeClr val="tx2"/>
                </a:solidFill>
              </a:rPr>
              <a:t>Présentent un profil hétérogène en ce qui concerne :</a:t>
            </a:r>
          </a:p>
          <a:p>
            <a:pPr marL="971550" lvl="1" indent="-285750"/>
            <a:r>
              <a:rPr lang="fr-CA" sz="1800" dirty="0" smtClean="0">
                <a:solidFill>
                  <a:schemeClr val="tx2"/>
                </a:solidFill>
              </a:rPr>
              <a:t>L’expérience académique antérieure</a:t>
            </a:r>
          </a:p>
          <a:p>
            <a:pPr marL="971550" lvl="1" indent="-285750"/>
            <a:r>
              <a:rPr lang="fr-CA" sz="1800" dirty="0" smtClean="0">
                <a:solidFill>
                  <a:schemeClr val="tx2"/>
                </a:solidFill>
              </a:rPr>
              <a:t>L’expérience professionnelle </a:t>
            </a:r>
          </a:p>
          <a:p>
            <a:pPr marL="971550" lvl="1" indent="-285750"/>
            <a:r>
              <a:rPr lang="fr-CA" sz="1800" dirty="0" smtClean="0">
                <a:solidFill>
                  <a:schemeClr val="tx2"/>
                </a:solidFill>
              </a:rPr>
              <a:t>Les  objectifs académiques </a:t>
            </a:r>
          </a:p>
          <a:p>
            <a:pPr marL="285750" indent="-285750">
              <a:buFontTx/>
              <a:buChar char="-"/>
            </a:pPr>
            <a:endParaRPr lang="fr-CA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800" dirty="0" smtClean="0">
                <a:solidFill>
                  <a:schemeClr val="tx2"/>
                </a:solidFill>
              </a:rPr>
              <a:t>La plupart travaillent et poursuivent les études à temps partiel</a:t>
            </a:r>
          </a:p>
          <a:p>
            <a:pPr marL="971550" lvl="1" indent="-285750"/>
            <a:r>
              <a:rPr lang="fr-CA" sz="1800" dirty="0">
                <a:solidFill>
                  <a:schemeClr val="tx2"/>
                </a:solidFill>
              </a:rPr>
              <a:t>Doivent concilier travail, famille et études</a:t>
            </a:r>
          </a:p>
          <a:p>
            <a:pPr marL="971550" lvl="1" indent="-285750">
              <a:buFontTx/>
              <a:buChar char="-"/>
            </a:pPr>
            <a:endParaRPr lang="fr-CA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 smtClean="0">
                <a:solidFill>
                  <a:schemeClr val="tx2"/>
                </a:solidFill>
              </a:rPr>
              <a:t>Souhaitent acquérir des connaissances et des compétences qui leur seront utiles dans leur pratique professionnelle actuelle et/ou 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 smtClean="0">
                <a:solidFill>
                  <a:schemeClr val="tx2"/>
                </a:solidFill>
              </a:rPr>
              <a:t>Sont souvent des personnes passionnées par la pédagogie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 smtClean="0">
                <a:solidFill>
                  <a:schemeClr val="tx2"/>
                </a:solidFill>
              </a:rPr>
              <a:t>La plupart ont de bonnes habiletés technologiques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5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54759" y="6173241"/>
            <a:ext cx="1176630" cy="445047"/>
          </a:xfrm>
          <a:prstGeom prst="rect">
            <a:avLst/>
          </a:prstGeom>
        </p:spPr>
      </p:pic>
      <p:pic>
        <p:nvPicPr>
          <p:cNvPr id="8" name="Public cible">
            <a:hlinkClick r:id="" action="ppaction://media"/>
          </p:cNvPr>
          <p:cNvPicPr>
            <a:picLocks noChangeAspect="1"/>
          </p:cNvPicPr>
          <p:nvPr>
            <a:audioFile r:link="rId8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23922" y="407554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57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PROBLÈME D’APPRENTISSAGE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endParaRPr lang="fr-CA" sz="2400" i="1" dirty="0"/>
          </a:p>
          <a:p>
            <a:r>
              <a:rPr lang="fr-CA" sz="3200" dirty="0"/>
              <a:t>Quel était le problème d’apprentissage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r>
              <a:rPr lang="fr-CA" sz="23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endParaRPr lang="fr-CA" sz="1000" dirty="0"/>
          </a:p>
          <a:p>
            <a:r>
              <a:rPr lang="fr-CA" sz="1600" dirty="0" smtClean="0">
                <a:solidFill>
                  <a:schemeClr val="tx2"/>
                </a:solidFill>
              </a:rPr>
              <a:t>Je souhaitais favoriser l’apprentissage des étudiantes et étudiants 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sz="1600" dirty="0" smtClean="0">
                <a:solidFill>
                  <a:schemeClr val="tx2"/>
                </a:solidFill>
              </a:rPr>
              <a:t>À l’aide des exemples concrets de la façon dont les stratégies pédagogiques sont utilisées dans la pratique de conception pédagogique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sz="1600" dirty="0" smtClean="0">
                <a:solidFill>
                  <a:schemeClr val="tx2"/>
                </a:solidFill>
              </a:rPr>
              <a:t>À l’aide des stratégies dont l’efficacité a été démontrée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sz="1600" dirty="0" smtClean="0">
                <a:solidFill>
                  <a:schemeClr val="tx2"/>
                </a:solidFill>
              </a:rPr>
              <a:t>D’une façon qui permettrait d’expliciter les connaissances conceptuelles complexes à l’œuvre dans la conception pédagogique, laquelle :</a:t>
            </a:r>
          </a:p>
          <a:p>
            <a:pPr marL="1257300" lvl="1" indent="-571500"/>
            <a:r>
              <a:rPr lang="fr-CA" sz="1400" dirty="0">
                <a:solidFill>
                  <a:schemeClr val="tx2"/>
                </a:solidFill>
              </a:rPr>
              <a:t>C</a:t>
            </a:r>
            <a:r>
              <a:rPr lang="fr-CA" sz="1400" dirty="0" smtClean="0">
                <a:solidFill>
                  <a:schemeClr val="tx2"/>
                </a:solidFill>
              </a:rPr>
              <a:t>onsiste en résolution de problèmes mal définis</a:t>
            </a:r>
          </a:p>
          <a:p>
            <a:pPr marL="1257300" lvl="1" indent="-571500"/>
            <a:r>
              <a:rPr lang="fr-CA" sz="1400" dirty="0">
                <a:solidFill>
                  <a:schemeClr val="tx2"/>
                </a:solidFill>
              </a:rPr>
              <a:t>F</a:t>
            </a:r>
            <a:r>
              <a:rPr lang="fr-CA" sz="1400" dirty="0" smtClean="0">
                <a:solidFill>
                  <a:schemeClr val="tx2"/>
                </a:solidFill>
              </a:rPr>
              <a:t>ait appel à la créativité</a:t>
            </a:r>
          </a:p>
          <a:p>
            <a:pPr marL="1257300" lvl="1" indent="-571500"/>
            <a:r>
              <a:rPr lang="fr-CA" sz="1400" dirty="0" smtClean="0">
                <a:solidFill>
                  <a:schemeClr val="tx2"/>
                </a:solidFill>
              </a:rPr>
              <a:t>Compose avec de nombreuses contraintes contextuelles</a:t>
            </a:r>
          </a:p>
          <a:p>
            <a:pPr marL="1257300" lvl="1" indent="-571500"/>
            <a:r>
              <a:rPr lang="fr-CA" sz="1400" dirty="0">
                <a:solidFill>
                  <a:schemeClr val="tx2"/>
                </a:solidFill>
              </a:rPr>
              <a:t>S</a:t>
            </a:r>
            <a:r>
              <a:rPr lang="fr-CA" sz="1400" dirty="0" smtClean="0">
                <a:solidFill>
                  <a:schemeClr val="tx2"/>
                </a:solidFill>
              </a:rPr>
              <a:t>e déroule dans un temps long, avec des « détours »</a:t>
            </a:r>
            <a:endParaRPr lang="fr-CA" sz="1600" dirty="0" smtClean="0">
              <a:solidFill>
                <a:schemeClr val="tx2"/>
              </a:solidFill>
            </a:endParaRPr>
          </a:p>
          <a:p>
            <a:r>
              <a:rPr lang="fr-CA" sz="1600" dirty="0">
                <a:solidFill>
                  <a:schemeClr val="tx2"/>
                </a:solidFill>
              </a:rPr>
              <a:t>La stratégie des cas </a:t>
            </a:r>
            <a:r>
              <a:rPr lang="fr-CA" sz="1600" dirty="0" smtClean="0">
                <a:solidFill>
                  <a:schemeClr val="tx2"/>
                </a:solidFill>
              </a:rPr>
              <a:t>résolus</a:t>
            </a:r>
            <a:r>
              <a:rPr lang="fr-CA" sz="1600" dirty="0">
                <a:solidFill>
                  <a:schemeClr val="tx2"/>
                </a:solidFill>
              </a:rPr>
              <a:t> </a:t>
            </a:r>
            <a:r>
              <a:rPr lang="fr-CA" sz="1600" dirty="0" smtClean="0">
                <a:solidFill>
                  <a:schemeClr val="tx2"/>
                </a:solidFill>
              </a:rPr>
              <a:t>:</a:t>
            </a:r>
            <a:endParaRPr lang="fr-CA" sz="1600" dirty="0">
              <a:solidFill>
                <a:schemeClr val="tx2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fr-CA" sz="1600" dirty="0" smtClean="0">
                <a:solidFill>
                  <a:schemeClr val="tx2"/>
                </a:solidFill>
              </a:rPr>
              <a:t>Présentait un potentiel de solution intéressant à ce problème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fr-CA" sz="1600" dirty="0" smtClean="0">
                <a:solidFill>
                  <a:schemeClr val="tx2"/>
                </a:solidFill>
              </a:rPr>
              <a:t>Pouvait être adaptée de </a:t>
            </a:r>
            <a:r>
              <a:rPr lang="fr-CA" sz="1600" dirty="0">
                <a:solidFill>
                  <a:schemeClr val="tx2"/>
                </a:solidFill>
              </a:rPr>
              <a:t>façon à amener les apprenants à analyser </a:t>
            </a:r>
            <a:r>
              <a:rPr lang="fr-CA" sz="1600" dirty="0" smtClean="0">
                <a:solidFill>
                  <a:schemeClr val="tx2"/>
                </a:solidFill>
              </a:rPr>
              <a:t>le produit final de la conception pédagogique :</a:t>
            </a:r>
          </a:p>
          <a:p>
            <a:pPr marL="1371600" lvl="1" indent="-685800"/>
            <a:r>
              <a:rPr lang="fr-CA" sz="1400" dirty="0">
                <a:solidFill>
                  <a:schemeClr val="tx2"/>
                </a:solidFill>
              </a:rPr>
              <a:t>L</a:t>
            </a:r>
            <a:r>
              <a:rPr lang="fr-CA" sz="1400" dirty="0" smtClean="0">
                <a:solidFill>
                  <a:schemeClr val="tx2"/>
                </a:solidFill>
              </a:rPr>
              <a:t>es </a:t>
            </a:r>
            <a:r>
              <a:rPr lang="fr-CA" sz="1400" dirty="0">
                <a:solidFill>
                  <a:schemeClr val="tx2"/>
                </a:solidFill>
              </a:rPr>
              <a:t>caractéristiques du produit </a:t>
            </a:r>
            <a:r>
              <a:rPr lang="fr-CA" sz="1400" dirty="0" smtClean="0">
                <a:solidFill>
                  <a:schemeClr val="tx2"/>
                </a:solidFill>
              </a:rPr>
              <a:t>(les stratégies pédagogiques  à l’œuvre dans  le « design »)</a:t>
            </a:r>
          </a:p>
          <a:p>
            <a:pPr marL="1371600" lvl="1" indent="-685800"/>
            <a:r>
              <a:rPr lang="fr-CA" sz="1400" dirty="0" smtClean="0">
                <a:solidFill>
                  <a:schemeClr val="tx2"/>
                </a:solidFill>
              </a:rPr>
              <a:t>Les considérations </a:t>
            </a:r>
            <a:r>
              <a:rPr lang="fr-CA" sz="1400" dirty="0">
                <a:solidFill>
                  <a:schemeClr val="tx2"/>
                </a:solidFill>
              </a:rPr>
              <a:t>du </a:t>
            </a:r>
            <a:r>
              <a:rPr lang="fr-CA" sz="1400" dirty="0" smtClean="0">
                <a:solidFill>
                  <a:schemeClr val="tx2"/>
                </a:solidFill>
              </a:rPr>
              <a:t>« pourquoi »et du « comment » le concepteur ou la conceptrice a </a:t>
            </a:r>
            <a:r>
              <a:rPr lang="fr-CA" sz="1400" dirty="0">
                <a:solidFill>
                  <a:schemeClr val="tx2"/>
                </a:solidFill>
              </a:rPr>
              <a:t>pris ses </a:t>
            </a:r>
            <a:r>
              <a:rPr lang="fr-CA" sz="1400" dirty="0" smtClean="0">
                <a:solidFill>
                  <a:schemeClr val="tx2"/>
                </a:solidFill>
              </a:rPr>
              <a:t>décisions</a:t>
            </a:r>
            <a:endParaRPr lang="fr-CA" sz="1200" dirty="0">
              <a:solidFill>
                <a:schemeClr val="tx2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5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022614" y="6173241"/>
            <a:ext cx="1176630" cy="445047"/>
          </a:xfrm>
          <a:prstGeom prst="rect">
            <a:avLst/>
          </a:prstGeom>
        </p:spPr>
      </p:pic>
      <p:pic>
        <p:nvPicPr>
          <p:cNvPr id="8" name="Problème d'apprentissag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23922" y="428876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828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CONNAISSANCES ET OBJECTIFS D’APPRENTISSAGE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endParaRPr lang="fr-CA" sz="2400" i="1" dirty="0"/>
          </a:p>
          <a:p>
            <a:r>
              <a:rPr lang="fr-CA" sz="6400" dirty="0"/>
              <a:t>Quelles étaient les connaissances et les objectifs d’apprentissage visés ?</a:t>
            </a:r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 smtClean="0"/>
          </a:p>
          <a:p>
            <a:endParaRPr lang="fr-CA" sz="2000" i="1" dirty="0"/>
          </a:p>
          <a:p>
            <a:endParaRPr lang="fr-CA" sz="2000" i="1" dirty="0" smtClean="0"/>
          </a:p>
          <a:p>
            <a:endParaRPr lang="fr-CA" sz="2000" i="1" dirty="0"/>
          </a:p>
          <a:p>
            <a:endParaRPr lang="fr-CA" sz="4500" i="1" dirty="0" smtClean="0"/>
          </a:p>
          <a:p>
            <a:endParaRPr lang="fr-CA" sz="4500" i="1" dirty="0"/>
          </a:p>
          <a:p>
            <a:endParaRPr lang="fr-CA" sz="4500" i="1" dirty="0" smtClean="0"/>
          </a:p>
          <a:p>
            <a:endParaRPr lang="fr-CA" sz="5600" i="1" dirty="0" smtClean="0"/>
          </a:p>
          <a:p>
            <a:r>
              <a:rPr lang="fr-CA" sz="5600" i="1" dirty="0" smtClean="0"/>
              <a:t>Cliquez </a:t>
            </a:r>
            <a:r>
              <a:rPr lang="fr-CA" sz="5600" i="1" dirty="0"/>
              <a:t>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endParaRPr lang="fr-CA" sz="3400" dirty="0">
              <a:solidFill>
                <a:schemeClr val="tx2"/>
              </a:solidFill>
            </a:endParaRPr>
          </a:p>
          <a:p>
            <a:r>
              <a:rPr lang="fr-CA" sz="5600" u="sng" dirty="0" smtClean="0">
                <a:solidFill>
                  <a:schemeClr val="tx2"/>
                </a:solidFill>
              </a:rPr>
              <a:t>Connaissances visées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fr-CA" sz="5600" dirty="0" smtClean="0">
                <a:solidFill>
                  <a:schemeClr val="tx2"/>
                </a:solidFill>
                <a:hlinkClick r:id="rId11"/>
              </a:rPr>
              <a:t>Connaissances conceptuelles</a:t>
            </a:r>
            <a:r>
              <a:rPr lang="fr-CA" sz="5600" dirty="0" smtClean="0">
                <a:solidFill>
                  <a:schemeClr val="tx2"/>
                </a:solidFill>
              </a:rPr>
              <a:t>  des catégories (</a:t>
            </a:r>
            <a:r>
              <a:rPr lang="fr-CA" sz="5600" i="1" dirty="0" smtClean="0">
                <a:solidFill>
                  <a:schemeClr val="tx2"/>
                </a:solidFill>
              </a:rPr>
              <a:t>types de stratégies</a:t>
            </a:r>
            <a:r>
              <a:rPr lang="fr-CA" sz="5600" dirty="0" smtClean="0">
                <a:solidFill>
                  <a:schemeClr val="tx2"/>
                </a:solidFill>
              </a:rPr>
              <a:t>), des principes (</a:t>
            </a:r>
            <a:r>
              <a:rPr lang="fr-CA" sz="5600" i="1" dirty="0" smtClean="0">
                <a:solidFill>
                  <a:schemeClr val="tx2"/>
                </a:solidFill>
              </a:rPr>
              <a:t>de l’approche cognitive de la conception pédagogique</a:t>
            </a:r>
            <a:r>
              <a:rPr lang="fr-CA" sz="5600" dirty="0" smtClean="0">
                <a:solidFill>
                  <a:schemeClr val="tx2"/>
                </a:solidFill>
              </a:rPr>
              <a:t>)  et des théories (</a:t>
            </a:r>
            <a:r>
              <a:rPr lang="fr-CA" sz="5600" i="1" dirty="0" smtClean="0">
                <a:solidFill>
                  <a:schemeClr val="tx2"/>
                </a:solidFill>
              </a:rPr>
              <a:t>Conditions-</a:t>
            </a:r>
            <a:r>
              <a:rPr lang="fr-CA" sz="5600" i="1" dirty="0" err="1" smtClean="0">
                <a:solidFill>
                  <a:schemeClr val="tx2"/>
                </a:solidFill>
              </a:rPr>
              <a:t>based</a:t>
            </a:r>
            <a:r>
              <a:rPr lang="fr-CA" sz="5600" i="1" dirty="0" smtClean="0">
                <a:solidFill>
                  <a:schemeClr val="tx2"/>
                </a:solidFill>
              </a:rPr>
              <a:t> </a:t>
            </a:r>
            <a:r>
              <a:rPr lang="fr-CA" sz="5600" i="1" dirty="0" err="1" smtClean="0">
                <a:solidFill>
                  <a:schemeClr val="tx2"/>
                </a:solidFill>
              </a:rPr>
              <a:t>learning</a:t>
            </a:r>
            <a:r>
              <a:rPr lang="fr-CA" sz="5600" dirty="0" smtClean="0">
                <a:solidFill>
                  <a:schemeClr val="tx2"/>
                </a:solidFill>
              </a:rPr>
              <a:t>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fr-CA" sz="5600" dirty="0" smtClean="0">
                <a:solidFill>
                  <a:schemeClr val="tx2"/>
                </a:solidFill>
                <a:hlinkClick r:id="rId12"/>
              </a:rPr>
              <a:t>Connaissances procédurales </a:t>
            </a:r>
            <a:r>
              <a:rPr lang="fr-CA" sz="5600" dirty="0" smtClean="0">
                <a:solidFill>
                  <a:schemeClr val="tx2"/>
                </a:solidFill>
              </a:rPr>
              <a:t>– conditionnelles (</a:t>
            </a:r>
            <a:r>
              <a:rPr lang="fr-CA" sz="5600" i="1" dirty="0" smtClean="0">
                <a:solidFill>
                  <a:schemeClr val="tx2"/>
                </a:solidFill>
              </a:rPr>
              <a:t>quand et pourquoi choisir  et adapter une stratégie)</a:t>
            </a:r>
          </a:p>
          <a:p>
            <a:r>
              <a:rPr lang="fr-CA" sz="5600" u="sng" dirty="0">
                <a:solidFill>
                  <a:schemeClr val="tx2"/>
                </a:solidFill>
              </a:rPr>
              <a:t>O</a:t>
            </a:r>
            <a:r>
              <a:rPr lang="fr-CA" sz="5600" u="sng" dirty="0" smtClean="0">
                <a:solidFill>
                  <a:schemeClr val="tx2"/>
                </a:solidFill>
              </a:rPr>
              <a:t>bjectifs d’apprentissage </a:t>
            </a:r>
          </a:p>
          <a:p>
            <a:r>
              <a:rPr lang="fr-CA" sz="6400" dirty="0" smtClean="0">
                <a:solidFill>
                  <a:schemeClr val="tx2"/>
                </a:solidFill>
              </a:rPr>
              <a:t>1) Analyser et évaluer l’application des modèles et des </a:t>
            </a:r>
            <a:r>
              <a:rPr lang="fr-CA" sz="6400" dirty="0" err="1" smtClean="0">
                <a:solidFill>
                  <a:schemeClr val="tx2"/>
                </a:solidFill>
              </a:rPr>
              <a:t>macrostratégies</a:t>
            </a:r>
            <a:r>
              <a:rPr lang="fr-CA" sz="6400" dirty="0" smtClean="0">
                <a:solidFill>
                  <a:schemeClr val="tx2"/>
                </a:solidFill>
              </a:rPr>
              <a:t> pédagogiques à l’organisation globale (</a:t>
            </a:r>
            <a:r>
              <a:rPr lang="fr-CA" sz="6400" dirty="0" err="1" smtClean="0">
                <a:solidFill>
                  <a:schemeClr val="tx2"/>
                </a:solidFill>
              </a:rPr>
              <a:t>macrodesign</a:t>
            </a:r>
            <a:r>
              <a:rPr lang="fr-CA" sz="6400" dirty="0" smtClean="0">
                <a:solidFill>
                  <a:schemeClr val="tx2"/>
                </a:solidFill>
              </a:rPr>
              <a:t>) de la démarche de formation (enseignement-apprentissage)</a:t>
            </a:r>
            <a:endParaRPr lang="fr-CA" sz="7200" dirty="0" smtClean="0">
              <a:solidFill>
                <a:schemeClr val="tx2"/>
              </a:solidFill>
            </a:endParaRPr>
          </a:p>
          <a:p>
            <a:pPr lvl="1"/>
            <a:r>
              <a:rPr lang="fr-CA" sz="5600" dirty="0">
                <a:solidFill>
                  <a:schemeClr val="tx2"/>
                </a:solidFill>
              </a:rPr>
              <a:t>Distinguer différents types de connaissances et préciser leur rôle à la phase du </a:t>
            </a:r>
            <a:r>
              <a:rPr lang="fr-CA" sz="5600" dirty="0" err="1">
                <a:solidFill>
                  <a:schemeClr val="tx2"/>
                </a:solidFill>
              </a:rPr>
              <a:t>macrodesign</a:t>
            </a:r>
            <a:r>
              <a:rPr lang="fr-CA" sz="5600" dirty="0">
                <a:solidFill>
                  <a:schemeClr val="tx2"/>
                </a:solidFill>
              </a:rPr>
              <a:t> </a:t>
            </a:r>
          </a:p>
          <a:p>
            <a:pPr lvl="1"/>
            <a:r>
              <a:rPr lang="fr-CA" sz="5600" dirty="0">
                <a:solidFill>
                  <a:schemeClr val="tx2"/>
                </a:solidFill>
              </a:rPr>
              <a:t>Analyser l’utilisation des stratégies du type « modèle » à la phase du </a:t>
            </a:r>
            <a:r>
              <a:rPr lang="fr-CA" sz="5600" dirty="0" err="1">
                <a:solidFill>
                  <a:schemeClr val="tx2"/>
                </a:solidFill>
              </a:rPr>
              <a:t>macrodesign</a:t>
            </a:r>
            <a:r>
              <a:rPr lang="fr-CA" sz="5600" dirty="0">
                <a:solidFill>
                  <a:schemeClr val="tx2"/>
                </a:solidFill>
              </a:rPr>
              <a:t> </a:t>
            </a:r>
          </a:p>
          <a:p>
            <a:pPr lvl="1"/>
            <a:r>
              <a:rPr lang="fr-CA" sz="5600" dirty="0">
                <a:solidFill>
                  <a:schemeClr val="tx2"/>
                </a:solidFill>
              </a:rPr>
              <a:t>Comparer différentes approches théoriques de la spécification du contenu de la formation</a:t>
            </a:r>
          </a:p>
          <a:p>
            <a:pPr lvl="1"/>
            <a:r>
              <a:rPr lang="fr-CA" sz="5600" dirty="0">
                <a:solidFill>
                  <a:schemeClr val="tx2"/>
                </a:solidFill>
              </a:rPr>
              <a:t>Analyser les relations entre les modèles et les </a:t>
            </a:r>
            <a:r>
              <a:rPr lang="fr-CA" sz="5600" dirty="0" err="1">
                <a:solidFill>
                  <a:schemeClr val="tx2"/>
                </a:solidFill>
              </a:rPr>
              <a:t>macrostratégies</a:t>
            </a:r>
            <a:r>
              <a:rPr lang="fr-CA" sz="5600" dirty="0">
                <a:solidFill>
                  <a:schemeClr val="tx2"/>
                </a:solidFill>
              </a:rPr>
              <a:t> et leurs influences sur le processus et le résultat du </a:t>
            </a:r>
            <a:r>
              <a:rPr lang="fr-CA" sz="5600" dirty="0" err="1" smtClean="0">
                <a:solidFill>
                  <a:schemeClr val="tx2"/>
                </a:solidFill>
              </a:rPr>
              <a:t>macrodesign</a:t>
            </a:r>
            <a:endParaRPr lang="fr-CA" sz="5600" dirty="0">
              <a:solidFill>
                <a:schemeClr val="tx2"/>
              </a:solidFill>
            </a:endParaRPr>
          </a:p>
          <a:p>
            <a:r>
              <a:rPr lang="fr-CA" sz="6400" dirty="0" smtClean="0">
                <a:solidFill>
                  <a:schemeClr val="tx2"/>
                </a:solidFill>
              </a:rPr>
              <a:t>2) Analyser </a:t>
            </a:r>
            <a:r>
              <a:rPr lang="fr-CA" sz="6400" dirty="0">
                <a:solidFill>
                  <a:schemeClr val="tx2"/>
                </a:solidFill>
              </a:rPr>
              <a:t>et </a:t>
            </a:r>
            <a:r>
              <a:rPr lang="fr-CA" sz="6400" dirty="0" smtClean="0">
                <a:solidFill>
                  <a:schemeClr val="tx2"/>
                </a:solidFill>
              </a:rPr>
              <a:t>évaluer </a:t>
            </a:r>
            <a:r>
              <a:rPr lang="fr-CA" sz="6400" dirty="0">
                <a:solidFill>
                  <a:schemeClr val="tx2"/>
                </a:solidFill>
              </a:rPr>
              <a:t>l’application des </a:t>
            </a:r>
            <a:r>
              <a:rPr lang="fr-CA" sz="6400" dirty="0" err="1">
                <a:solidFill>
                  <a:schemeClr val="tx2"/>
                </a:solidFill>
              </a:rPr>
              <a:t>microstratégies</a:t>
            </a:r>
            <a:r>
              <a:rPr lang="fr-CA" sz="6400" dirty="0">
                <a:solidFill>
                  <a:schemeClr val="tx2"/>
                </a:solidFill>
              </a:rPr>
              <a:t> pédagogiques à la conception des activités </a:t>
            </a:r>
            <a:r>
              <a:rPr lang="fr-CA" sz="6400" dirty="0" smtClean="0">
                <a:solidFill>
                  <a:schemeClr val="tx2"/>
                </a:solidFill>
              </a:rPr>
              <a:t>(</a:t>
            </a:r>
            <a:r>
              <a:rPr lang="fr-CA" sz="6400" dirty="0" err="1" smtClean="0">
                <a:solidFill>
                  <a:schemeClr val="tx2"/>
                </a:solidFill>
              </a:rPr>
              <a:t>microdesign</a:t>
            </a:r>
            <a:r>
              <a:rPr lang="fr-CA" sz="6400" dirty="0" smtClean="0">
                <a:solidFill>
                  <a:schemeClr val="tx2"/>
                </a:solidFill>
              </a:rPr>
              <a:t>) composant </a:t>
            </a:r>
            <a:r>
              <a:rPr lang="fr-CA" sz="6400" dirty="0">
                <a:solidFill>
                  <a:schemeClr val="tx2"/>
                </a:solidFill>
              </a:rPr>
              <a:t>une </a:t>
            </a:r>
            <a:r>
              <a:rPr lang="fr-CA" sz="6400" dirty="0" smtClean="0">
                <a:solidFill>
                  <a:schemeClr val="tx2"/>
                </a:solidFill>
              </a:rPr>
              <a:t>démarche de formation (enseignement-apprentissage)</a:t>
            </a:r>
            <a:endParaRPr lang="fr-CA" sz="6400" dirty="0">
              <a:solidFill>
                <a:schemeClr val="tx2"/>
              </a:solidFill>
            </a:endParaRPr>
          </a:p>
          <a:p>
            <a:pPr lvl="1"/>
            <a:r>
              <a:rPr lang="fr-CA" sz="5600" dirty="0" smtClean="0">
                <a:solidFill>
                  <a:schemeClr val="tx2"/>
                </a:solidFill>
              </a:rPr>
              <a:t>Sélectionner </a:t>
            </a:r>
            <a:r>
              <a:rPr lang="fr-CA" sz="5600" dirty="0">
                <a:solidFill>
                  <a:schemeClr val="tx2"/>
                </a:solidFill>
              </a:rPr>
              <a:t>une ou plusieurs </a:t>
            </a:r>
            <a:r>
              <a:rPr lang="fr-CA" sz="5600" dirty="0" err="1">
                <a:solidFill>
                  <a:schemeClr val="tx2"/>
                </a:solidFill>
              </a:rPr>
              <a:t>microstratégies</a:t>
            </a:r>
            <a:r>
              <a:rPr lang="fr-CA" sz="5600" dirty="0">
                <a:solidFill>
                  <a:schemeClr val="tx2"/>
                </a:solidFill>
              </a:rPr>
              <a:t>, de façon à favoriser l’apprentissage</a:t>
            </a:r>
          </a:p>
          <a:p>
            <a:pPr lvl="1"/>
            <a:r>
              <a:rPr lang="fr-CA" sz="5600" dirty="0">
                <a:solidFill>
                  <a:schemeClr val="tx2"/>
                </a:solidFill>
              </a:rPr>
              <a:t>A</a:t>
            </a:r>
            <a:r>
              <a:rPr lang="fr-CA" sz="5600" dirty="0" smtClean="0">
                <a:solidFill>
                  <a:schemeClr val="tx2"/>
                </a:solidFill>
              </a:rPr>
              <a:t>dapter </a:t>
            </a:r>
            <a:r>
              <a:rPr lang="fr-CA" sz="5600" dirty="0">
                <a:solidFill>
                  <a:schemeClr val="tx2"/>
                </a:solidFill>
              </a:rPr>
              <a:t>les stratégies pédagogiques aux caractéristiques des apprenants, aux caractéristiques contextuelles et aux contraintes de diffusion dans une situation de formation</a:t>
            </a:r>
          </a:p>
          <a:p>
            <a:pPr lvl="1"/>
            <a:r>
              <a:rPr lang="fr-CA" sz="5600" dirty="0" smtClean="0">
                <a:solidFill>
                  <a:schemeClr val="tx2"/>
                </a:solidFill>
              </a:rPr>
              <a:t>Évaluer </a:t>
            </a:r>
            <a:r>
              <a:rPr lang="fr-CA" sz="5600" dirty="0">
                <a:solidFill>
                  <a:schemeClr val="tx2"/>
                </a:solidFill>
              </a:rPr>
              <a:t>la qualité et la pertinence du </a:t>
            </a:r>
            <a:r>
              <a:rPr lang="fr-CA" sz="5600" dirty="0" err="1">
                <a:solidFill>
                  <a:schemeClr val="tx2"/>
                </a:solidFill>
              </a:rPr>
              <a:t>microdesign</a:t>
            </a:r>
            <a:r>
              <a:rPr lang="fr-CA" sz="5600" dirty="0">
                <a:solidFill>
                  <a:schemeClr val="tx2"/>
                </a:solidFill>
              </a:rPr>
              <a:t> proposé en vous appuyant sur les principes de l’approche cognitive de la conception pédagogique </a:t>
            </a:r>
          </a:p>
          <a:p>
            <a:pPr lvl="1"/>
            <a:r>
              <a:rPr lang="fr-CA" sz="5600" dirty="0" smtClean="0">
                <a:solidFill>
                  <a:schemeClr val="tx2"/>
                </a:solidFill>
              </a:rPr>
              <a:t>Sélectionner </a:t>
            </a:r>
            <a:r>
              <a:rPr lang="fr-CA" sz="5600" dirty="0">
                <a:solidFill>
                  <a:schemeClr val="tx2"/>
                </a:solidFill>
              </a:rPr>
              <a:t>et d’adapter des </a:t>
            </a:r>
            <a:r>
              <a:rPr lang="fr-CA" sz="5600" dirty="0" err="1">
                <a:solidFill>
                  <a:schemeClr val="tx2"/>
                </a:solidFill>
              </a:rPr>
              <a:t>microstratégies</a:t>
            </a:r>
            <a:r>
              <a:rPr lang="fr-CA" sz="5600" dirty="0">
                <a:solidFill>
                  <a:schemeClr val="tx2"/>
                </a:solidFill>
              </a:rPr>
              <a:t> pour concevoir une solution de </a:t>
            </a:r>
            <a:r>
              <a:rPr lang="fr-CA" sz="5600" dirty="0" err="1">
                <a:solidFill>
                  <a:schemeClr val="tx2"/>
                </a:solidFill>
              </a:rPr>
              <a:t>microdesign</a:t>
            </a:r>
            <a:r>
              <a:rPr lang="fr-CA" sz="5600" dirty="0">
                <a:solidFill>
                  <a:schemeClr val="tx2"/>
                </a:solidFill>
              </a:rPr>
              <a:t> répondant à une nouvelle contrainte de la situation de </a:t>
            </a:r>
            <a:r>
              <a:rPr lang="fr-CA" sz="5600" dirty="0" smtClean="0">
                <a:solidFill>
                  <a:schemeClr val="tx2"/>
                </a:solidFill>
              </a:rPr>
              <a:t>formation</a:t>
            </a:r>
            <a:endParaRPr lang="fr-CA" sz="5600" dirty="0">
              <a:solidFill>
                <a:schemeClr val="tx2"/>
              </a:solidFill>
            </a:endParaRPr>
          </a:p>
          <a:p>
            <a:pPr lvl="1"/>
            <a:endParaRPr lang="fr-CA" sz="2000" dirty="0">
              <a:solidFill>
                <a:schemeClr val="tx2"/>
              </a:solidFill>
            </a:endParaRPr>
          </a:p>
          <a:p>
            <a:pPr marL="457200" lvl="1" indent="0">
              <a:buNone/>
            </a:pPr>
            <a:endParaRPr lang="fr-CA" dirty="0">
              <a:solidFill>
                <a:schemeClr val="tx2"/>
              </a:solidFill>
            </a:endParaRPr>
          </a:p>
          <a:p>
            <a:pPr marL="457200" indent="-457200">
              <a:buAutoNum type="arabicParenR"/>
            </a:pPr>
            <a:endParaRPr lang="fr-CA" sz="2400" dirty="0">
              <a:solidFill>
                <a:schemeClr val="tx2"/>
              </a:solidFill>
            </a:endParaRPr>
          </a:p>
          <a:p>
            <a:endParaRPr lang="fr-CA" sz="2400" dirty="0">
              <a:solidFill>
                <a:schemeClr val="tx2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5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54759" y="6173241"/>
            <a:ext cx="1176630" cy="445047"/>
          </a:xfrm>
          <a:prstGeom prst="rect">
            <a:avLst/>
          </a:prstGeom>
        </p:spPr>
      </p:pic>
      <p:pic>
        <p:nvPicPr>
          <p:cNvPr id="8" name="connaissances et objectif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10906" y="43232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416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4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173457"/>
    </a:dk2>
    <a:lt2>
      <a:srgbClr val="E8E8E8"/>
    </a:lt2>
    <a:accent1>
      <a:srgbClr val="008ECD"/>
    </a:accent1>
    <a:accent2>
      <a:srgbClr val="23A638"/>
    </a:accent2>
    <a:accent3>
      <a:srgbClr val="E73440"/>
    </a:accent3>
    <a:accent4>
      <a:srgbClr val="FECC00"/>
    </a:accent4>
    <a:accent5>
      <a:srgbClr val="C3243C"/>
    </a:accent5>
    <a:accent6>
      <a:srgbClr val="9BBC3C"/>
    </a:accent6>
    <a:hlink>
      <a:srgbClr val="0563C1"/>
    </a:hlink>
    <a:folHlink>
      <a:srgbClr val="F99F1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f8da14a-a552-414f-aa75-340d022d5ff3">
      <Terms xmlns="http://schemas.microsoft.com/office/infopath/2007/PartnerControls"/>
    </lcf76f155ced4ddcb4097134ff3c332f>
    <TaxCatchAll xmlns="bc7123e2-5fe4-4571-b35e-1ed4fdd961a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DC1DF9891D5B40B34D83E061E95155" ma:contentTypeVersion="17" ma:contentTypeDescription="Crée un document." ma:contentTypeScope="" ma:versionID="103d94b8ae1397c221219545df3ad60d">
  <xsd:schema xmlns:xsd="http://www.w3.org/2001/XMLSchema" xmlns:xs="http://www.w3.org/2001/XMLSchema" xmlns:p="http://schemas.microsoft.com/office/2006/metadata/properties" xmlns:ns2="af8da14a-a552-414f-aa75-340d022d5ff3" xmlns:ns3="bc7123e2-5fe4-4571-b35e-1ed4fdd961a0" targetNamespace="http://schemas.microsoft.com/office/2006/metadata/properties" ma:root="true" ma:fieldsID="1bde8bd8b5a32dcdc64d7ac328b0cb8b" ns2:_="" ns3:_="">
    <xsd:import namespace="af8da14a-a552-414f-aa75-340d022d5ff3"/>
    <xsd:import namespace="bc7123e2-5fe4-4571-b35e-1ed4fdd961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8da14a-a552-414f-aa75-340d022d5f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7123e2-5fe4-4571-b35e-1ed4fdd961a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d5b6b52-3e84-4214-9c19-83cb2ab95f83}" ma:internalName="TaxCatchAll" ma:showField="CatchAllData" ma:web="bc7123e2-5fe4-4571-b35e-1ed4fdd961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BBD8F4-7A9B-4416-A29D-8E88347EE76E}">
  <ds:schemaRefs>
    <ds:schemaRef ds:uri="http://purl.org/dc/elements/1.1/"/>
    <ds:schemaRef ds:uri="bc7123e2-5fe4-4571-b35e-1ed4fdd961a0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af8da14a-a552-414f-aa75-340d022d5ff3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30D019E-0C31-487A-93CB-AE958A8642CF}"/>
</file>

<file path=customXml/itemProps3.xml><?xml version="1.0" encoding="utf-8"?>
<ds:datastoreItem xmlns:ds="http://schemas.openxmlformats.org/officeDocument/2006/customXml" ds:itemID="{4FBBEB61-2F99-4819-B519-CDB2C3B1C8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23130</TotalTime>
  <Words>1660</Words>
  <Application>Microsoft Office PowerPoint</Application>
  <PresentationFormat>Grand écran</PresentationFormat>
  <Paragraphs>384</Paragraphs>
  <Slides>15</Slides>
  <Notes>10</Notes>
  <HiddenSlides>0</HiddenSlides>
  <MMClips>11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3_Office Theme</vt:lpstr>
      <vt:lpstr>4_Office Theme</vt:lpstr>
      <vt:lpstr>5_Office Theme</vt:lpstr>
      <vt:lpstr>2_Office Theme</vt:lpstr>
      <vt:lpstr>Un cas d’utilisation  de la stratégie du cas résolu en enseignement supérieur à distance Cas provenant de la Banque des cas d’utilisation des stratégies de formation de Wiki-TEDia </vt:lpstr>
      <vt:lpstr>  CRÉDITS</vt:lpstr>
      <vt:lpstr> Composantes du cas d’utilisation  </vt:lpstr>
      <vt:lpstr>PRÉSENTATION PERSONNELLE </vt:lpstr>
      <vt:lpstr>CONTEXTE </vt:lpstr>
      <vt:lpstr>BUT DE LA FORMATION</vt:lpstr>
      <vt:lpstr>CARACTÉRISTIQUES DU PUBLIC CIBLE </vt:lpstr>
      <vt:lpstr>PROBLÈME D’APPRENTISSAGE </vt:lpstr>
      <vt:lpstr>CONNAISSANCES ET OBJECTIFS D’APPRENTISSAGE</vt:lpstr>
      <vt:lpstr>DÉROULEMENT (1)  </vt:lpstr>
      <vt:lpstr>DÉROULEMENT (2)</vt:lpstr>
      <vt:lpstr>DÉROULEMENT (3)</vt:lpstr>
      <vt:lpstr>POINTS IMPORTANTS </vt:lpstr>
      <vt:lpstr>CONCLUSION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mylène choquette</dc:creator>
  <cp:lastModifiedBy>Pudelko, Béatrice</cp:lastModifiedBy>
  <cp:revision>192</cp:revision>
  <dcterms:created xsi:type="dcterms:W3CDTF">2020-01-08T15:21:41Z</dcterms:created>
  <dcterms:modified xsi:type="dcterms:W3CDTF">2022-04-22T19:22:48Z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0x01010025DC1DF9891D5B40B34D83E061E95155</vt:lpwstr>
  </property>
  <property fmtid="{D5CDD505-2E9C-101B-9397-08002B2CF9AE}" pid="3" name="ArticulateGUID">
    <vt:lpwstr>D1650962-20C4-49EA-AEB6-474918E86598</vt:lpwstr>
  </property>
  <property fmtid="{D5CDD505-2E9C-101B-9397-08002B2CF9AE}" pid="4" name="ArticulatePath">
    <vt:lpwstr>https://d.docs.live.net/2da2127b10365380/OneNote/Gabarit-cas-stratégie_formation-vf-avec consignes</vt:lpwstr>
  </property>
  <property fmtid="{D5CDD505-2E9C-101B-9397-08002B2CF9AE}" pid="5" name="MediaServiceImageTags">
    <vt:lpwstr/>
  </property>
</Properties>
</file>