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4"/>
  </p:notesMasterIdLst>
  <p:handoutMasterIdLst>
    <p:handoutMasterId r:id="rId24"/>
  </p:handoutMasterIdLst>
  <p:sldIdLst>
    <p:sldId id="309" r:id="rId3"/>
    <p:sldId id="399" r:id="rId5"/>
    <p:sldId id="381" r:id="rId6"/>
    <p:sldId id="382" r:id="rId7"/>
    <p:sldId id="383" r:id="rId8"/>
    <p:sldId id="384" r:id="rId9"/>
    <p:sldId id="385" r:id="rId10"/>
    <p:sldId id="386" r:id="rId11"/>
    <p:sldId id="387" r:id="rId12"/>
    <p:sldId id="388" r:id="rId13"/>
    <p:sldId id="390" r:id="rId14"/>
    <p:sldId id="389" r:id="rId15"/>
    <p:sldId id="391" r:id="rId16"/>
    <p:sldId id="393" r:id="rId17"/>
    <p:sldId id="394" r:id="rId18"/>
    <p:sldId id="395" r:id="rId19"/>
    <p:sldId id="396" r:id="rId20"/>
    <p:sldId id="402" r:id="rId21"/>
    <p:sldId id="371" r:id="rId22"/>
    <p:sldId id="281" r:id="rId23"/>
  </p:sldIdLst>
  <p:sldSz cx="24384000" cy="13716000"/>
  <p:notesSz cx="6858000" cy="9144000"/>
  <p:embeddedFontLst>
    <p:embeddedFont>
      <p:font typeface="Akkurat-Light" pitchFamily="2" charset="0"/>
    </p:embeddedFont>
    <p:embeddedFont>
      <p:font typeface="Akkurat" pitchFamily="2" charset="77"/>
    </p:embeddedFont>
    <p:embeddedFont>
      <p:font typeface="Akkurat-Bold" pitchFamily="2" charset="77"/>
    </p:embeddedFont>
    <p:embeddedFont>
      <p:font typeface="Tlwg Mono" charset="0"/>
    </p:embeddedFont>
  </p:embeddedFontLst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05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105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105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105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105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105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105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105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105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</p:showPr>
  <p:clrMru>
    <a:srgbClr val="00A3E3"/>
    <a:srgbClr val="00A3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94"/>
    <p:restoredTop sz="88656" autoAdjust="0"/>
  </p:normalViewPr>
  <p:slideViewPr>
    <p:cSldViewPr snapToGrid="0" snapToObjects="1" showGuides="1">
      <p:cViewPr varScale="1">
        <p:scale>
          <a:sx n="49" d="100"/>
          <a:sy n="49" d="100"/>
        </p:scale>
        <p:origin x="1236" y="36"/>
      </p:cViewPr>
      <p:guideLst>
        <p:guide/>
        <p:guide orient="horz" pos="432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>
      <p:cViewPr varScale="1">
        <p:scale>
          <a:sx n="78" d="100"/>
          <a:sy n="78" d="100"/>
        </p:scale>
        <p:origin x="360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handoutMaster" Target="handoutMasters/handoutMaster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kkurat-Light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340717-9B80-C74B-9F27-EEC2BE3E7697}" type="datetimeFigureOut">
              <a:rPr lang="nl-NL">
                <a:latin typeface="Akkurat-Light" pitchFamily="2" charset="0"/>
              </a:rPr>
            </a:fld>
            <a:endParaRPr lang="en-US" dirty="0">
              <a:latin typeface="Akkurat-Light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kkurat-Light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8CFAB3-A78A-7D4F-99AE-FFEE8444E0B1}" type="slidenum">
              <a:rPr>
                <a:latin typeface="Akkurat-Light" pitchFamily="2" charset="0"/>
              </a:rPr>
            </a:fld>
            <a:endParaRPr lang="en-US" dirty="0">
              <a:latin typeface="Akkurat-Light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/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8000"/>
      </a:lnSpc>
      <a:defRPr sz="2200">
        <a:latin typeface="Akkurat-Light" pitchFamily="2" charset="0"/>
        <a:ea typeface="Akkurat-Light" pitchFamily="2" charset="0"/>
        <a:cs typeface="Akkurat-Light" pitchFamily="2" charset="0"/>
        <a:sym typeface="Helvetica Neue"/>
      </a:defRPr>
    </a:lvl1pPr>
    <a:lvl2pPr indent="228600" defTabSz="457200" latinLnBrk="0">
      <a:lnSpc>
        <a:spcPct val="118000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8000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8000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8000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8000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8000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8000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8000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/>
          </p:nvPr>
        </p:nvSpPr>
        <p:spPr/>
      </p:sp>
      <p:sp>
        <p:nvSpPr>
          <p:cNvPr id="3" name="Text Placeholder 2"/>
          <p:cNvSpPr/>
          <p:nvPr>
            <p:ph type="body" idx="1"/>
          </p:nvPr>
        </p:nvSpPr>
        <p:spPr/>
        <p:txBody>
          <a:bodyPr/>
          <a:p>
            <a:endParaRPr lang="nl-NL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/>
          </p:nvPr>
        </p:nvSpPr>
        <p:spPr/>
      </p:sp>
      <p:sp>
        <p:nvSpPr>
          <p:cNvPr id="3" name="Text Placeholder 2"/>
          <p:cNvSpPr/>
          <p:nvPr>
            <p:ph type="body" idx="1"/>
          </p:nvPr>
        </p:nvSpPr>
        <p:spPr/>
        <p:txBody>
          <a:bodyPr/>
          <a:p>
            <a:endParaRPr lang="nl-NL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/>
          </p:nvPr>
        </p:nvSpPr>
        <p:spPr/>
      </p:sp>
      <p:sp>
        <p:nvSpPr>
          <p:cNvPr id="3" name="Text Placeholder 2"/>
          <p:cNvSpPr/>
          <p:nvPr>
            <p:ph type="body" idx="1"/>
          </p:nvPr>
        </p:nvSpPr>
        <p:spPr/>
        <p:txBody>
          <a:bodyPr/>
          <a:p>
            <a:endParaRPr lang="nl-NL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>
              <a:latin typeface="Akkurat-Light" pitchFamily="2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/>
          </p:nvPr>
        </p:nvSpPr>
        <p:spPr/>
      </p:sp>
      <p:sp>
        <p:nvSpPr>
          <p:cNvPr id="3" name="Text Placeholder 2"/>
          <p:cNvSpPr/>
          <p:nvPr>
            <p:ph type="body" idx="1"/>
          </p:nvPr>
        </p:nvSpPr>
        <p:spPr/>
        <p:txBody>
          <a:bodyPr/>
          <a:p>
            <a:endParaRPr lang="nl-NL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/>
          </p:nvPr>
        </p:nvSpPr>
        <p:spPr/>
      </p:sp>
      <p:sp>
        <p:nvSpPr>
          <p:cNvPr id="3" name="Text Placeholder 2"/>
          <p:cNvSpPr/>
          <p:nvPr>
            <p:ph type="body" idx="1"/>
          </p:nvPr>
        </p:nvSpPr>
        <p:spPr/>
        <p:txBody>
          <a:bodyPr/>
          <a:p>
            <a:endParaRPr lang="nl-NL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/>
          </p:nvPr>
        </p:nvSpPr>
        <p:spPr/>
      </p:sp>
      <p:sp>
        <p:nvSpPr>
          <p:cNvPr id="3" name="Text Placeholder 2"/>
          <p:cNvSpPr/>
          <p:nvPr>
            <p:ph type="body" idx="1"/>
          </p:nvPr>
        </p:nvSpPr>
        <p:spPr/>
        <p:txBody>
          <a:bodyPr/>
          <a:p>
            <a:endParaRPr lang="nl-NL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/>
          </p:nvPr>
        </p:nvSpPr>
        <p:spPr/>
      </p:sp>
      <p:sp>
        <p:nvSpPr>
          <p:cNvPr id="3" name="Text Placeholder 2"/>
          <p:cNvSpPr/>
          <p:nvPr>
            <p:ph type="body" idx="1"/>
          </p:nvPr>
        </p:nvSpPr>
        <p:spPr/>
        <p:txBody>
          <a:bodyPr/>
          <a:p>
            <a:endParaRPr lang="nl-NL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/>
          </p:nvPr>
        </p:nvSpPr>
        <p:spPr/>
      </p:sp>
      <p:sp>
        <p:nvSpPr>
          <p:cNvPr id="3" name="Text Placeholder 2"/>
          <p:cNvSpPr/>
          <p:nvPr>
            <p:ph type="body" idx="1"/>
          </p:nvPr>
        </p:nvSpPr>
        <p:spPr/>
        <p:txBody>
          <a:bodyPr/>
          <a:p>
            <a:endParaRPr lang="nl-NL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/>
          </p:nvPr>
        </p:nvSpPr>
        <p:spPr/>
      </p:sp>
      <p:sp>
        <p:nvSpPr>
          <p:cNvPr id="3" name="Text Placeholder 2"/>
          <p:cNvSpPr/>
          <p:nvPr>
            <p:ph type="body" idx="1"/>
          </p:nvPr>
        </p:nvSpPr>
        <p:spPr/>
        <p:txBody>
          <a:bodyPr/>
          <a:p>
            <a:endParaRPr lang="nl-NL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/>
          </p:nvPr>
        </p:nvSpPr>
        <p:spPr/>
      </p:sp>
      <p:sp>
        <p:nvSpPr>
          <p:cNvPr id="3" name="Text Placeholder 2"/>
          <p:cNvSpPr/>
          <p:nvPr>
            <p:ph type="body" idx="1"/>
          </p:nvPr>
        </p:nvSpPr>
        <p:spPr/>
        <p:txBody>
          <a:bodyPr/>
          <a:p>
            <a:endParaRPr lang="nl-NL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/>
          </p:nvPr>
        </p:nvSpPr>
        <p:spPr/>
      </p:sp>
      <p:sp>
        <p:nvSpPr>
          <p:cNvPr id="3" name="Text Placeholder 2"/>
          <p:cNvSpPr/>
          <p:nvPr>
            <p:ph type="body" idx="1"/>
          </p:nvPr>
        </p:nvSpPr>
        <p:spPr/>
        <p:txBody>
          <a:bodyPr/>
          <a:p>
            <a:endParaRPr lang="nl-NL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rt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" t="18607" r="59" b="1235"/>
          <a:stretch>
            <a:fillRect/>
          </a:stretch>
        </p:blipFill>
        <p:spPr>
          <a:xfrm>
            <a:off x="0" y="0"/>
            <a:ext cx="24369711" cy="13788000"/>
          </a:xfrm>
          <a:prstGeom prst="rect">
            <a:avLst/>
          </a:prstGeom>
        </p:spPr>
      </p:pic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6607969" y="6678233"/>
            <a:ext cx="14909006" cy="243143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200" b="0" i="0">
                <a:latin typeface="Akkurat" pitchFamily="2" charset="77"/>
              </a:defRPr>
            </a:lvl1pPr>
            <a:lvl2pPr marL="444500" indent="0">
              <a:buFontTx/>
              <a:buNone/>
              <a:defRPr sz="7600" b="0" i="0">
                <a:latin typeface="Akkurat" pitchFamily="2" charset="77"/>
              </a:defRPr>
            </a:lvl2pPr>
            <a:lvl3pPr marL="889000" indent="0">
              <a:buFontTx/>
              <a:buNone/>
              <a:defRPr sz="7600" b="0" i="0">
                <a:latin typeface="Akkurat" pitchFamily="2" charset="77"/>
              </a:defRPr>
            </a:lvl3pPr>
            <a:lvl4pPr marL="1333500" indent="0">
              <a:buFontTx/>
              <a:buNone/>
              <a:defRPr sz="7600" b="0" i="0">
                <a:latin typeface="Akkurat" pitchFamily="2" charset="77"/>
              </a:defRPr>
            </a:lvl4pPr>
            <a:lvl5pPr marL="1778000" indent="0">
              <a:buFontTx/>
              <a:buNone/>
              <a:defRPr sz="7600" b="0" i="0">
                <a:latin typeface="Akkurat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6607969" y="9194728"/>
            <a:ext cx="14909006" cy="179933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5600"/>
              </a:lnSpc>
              <a:spcBef>
                <a:spcPts val="0"/>
              </a:spcBef>
              <a:buNone/>
              <a:defRPr sz="4200" b="0" i="0">
                <a:latin typeface="Akkurat-Light" pitchFamily="2" charset="0"/>
              </a:defRPr>
            </a:lvl1pPr>
            <a:lvl2pPr marL="444500" indent="0">
              <a:buNone/>
              <a:defRPr b="0" i="0">
                <a:latin typeface="Akkurat-Light" pitchFamily="2" charset="0"/>
              </a:defRPr>
            </a:lvl2pPr>
            <a:lvl3pPr marL="889000" indent="0">
              <a:buNone/>
              <a:defRPr b="0" i="0">
                <a:latin typeface="Akkurat-Light" pitchFamily="2" charset="0"/>
              </a:defRPr>
            </a:lvl3pPr>
            <a:lvl4pPr marL="1333500" indent="0">
              <a:buNone/>
              <a:defRPr b="0" i="0">
                <a:latin typeface="Akkurat-Light" pitchFamily="2" charset="0"/>
              </a:defRPr>
            </a:lvl4pPr>
            <a:lvl5pPr marL="1778000" indent="0">
              <a:buNone/>
              <a:defRPr b="0" i="0">
                <a:latin typeface="Akkurat-Light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  <a:endParaRPr lang="en-US" dirty="0"/>
          </a:p>
          <a:p>
            <a:pPr lvl="0"/>
            <a:r>
              <a:rPr lang="en-US" dirty="0"/>
              <a:t>Place, date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949414" y="462405"/>
            <a:ext cx="5064867" cy="455150"/>
            <a:chOff x="3608393" y="3684600"/>
            <a:chExt cx="3038479" cy="273051"/>
          </a:xfrm>
        </p:grpSpPr>
        <p:sp>
          <p:nvSpPr>
            <p:cNvPr id="8" name="Freeform 1"/>
            <p:cNvSpPr>
              <a:spLocks noChangeArrowheads="1"/>
            </p:cNvSpPr>
            <p:nvPr/>
          </p:nvSpPr>
          <p:spPr bwMode="auto">
            <a:xfrm>
              <a:off x="4675195" y="3719526"/>
              <a:ext cx="122237" cy="184151"/>
            </a:xfrm>
            <a:custGeom>
              <a:avLst/>
              <a:gdLst>
                <a:gd name="T0" fmla="*/ 261 w 338"/>
                <a:gd name="T1" fmla="*/ 504 h 513"/>
                <a:gd name="T2" fmla="*/ 256 w 338"/>
                <a:gd name="T3" fmla="*/ 464 h 513"/>
                <a:gd name="T4" fmla="*/ 212 w 338"/>
                <a:gd name="T5" fmla="*/ 501 h 513"/>
                <a:gd name="T6" fmla="*/ 154 w 338"/>
                <a:gd name="T7" fmla="*/ 512 h 513"/>
                <a:gd name="T8" fmla="*/ 104 w 338"/>
                <a:gd name="T9" fmla="*/ 504 h 513"/>
                <a:gd name="T10" fmla="*/ 65 w 338"/>
                <a:gd name="T11" fmla="*/ 481 h 513"/>
                <a:gd name="T12" fmla="*/ 16 w 338"/>
                <a:gd name="T13" fmla="*/ 415 h 513"/>
                <a:gd name="T14" fmla="*/ 0 w 338"/>
                <a:gd name="T15" fmla="*/ 323 h 513"/>
                <a:gd name="T16" fmla="*/ 65 w 338"/>
                <a:gd name="T17" fmla="*/ 162 h 513"/>
                <a:gd name="T18" fmla="*/ 104 w 338"/>
                <a:gd name="T19" fmla="*/ 140 h 513"/>
                <a:gd name="T20" fmla="*/ 154 w 338"/>
                <a:gd name="T21" fmla="*/ 132 h 513"/>
                <a:gd name="T22" fmla="*/ 213 w 338"/>
                <a:gd name="T23" fmla="*/ 142 h 513"/>
                <a:gd name="T24" fmla="*/ 249 w 338"/>
                <a:gd name="T25" fmla="*/ 166 h 513"/>
                <a:gd name="T26" fmla="*/ 249 w 338"/>
                <a:gd name="T27" fmla="*/ 0 h 513"/>
                <a:gd name="T28" fmla="*/ 337 w 338"/>
                <a:gd name="T29" fmla="*/ 0 h 513"/>
                <a:gd name="T30" fmla="*/ 337 w 338"/>
                <a:gd name="T31" fmla="*/ 504 h 513"/>
                <a:gd name="T32" fmla="*/ 261 w 338"/>
                <a:gd name="T33" fmla="*/ 504 h 513"/>
                <a:gd name="T34" fmla="*/ 254 w 338"/>
                <a:gd name="T35" fmla="*/ 321 h 513"/>
                <a:gd name="T36" fmla="*/ 251 w 338"/>
                <a:gd name="T37" fmla="*/ 281 h 513"/>
                <a:gd name="T38" fmla="*/ 238 w 338"/>
                <a:gd name="T39" fmla="*/ 243 h 513"/>
                <a:gd name="T40" fmla="*/ 213 w 338"/>
                <a:gd name="T41" fmla="*/ 216 h 513"/>
                <a:gd name="T42" fmla="*/ 171 w 338"/>
                <a:gd name="T43" fmla="*/ 205 h 513"/>
                <a:gd name="T44" fmla="*/ 136 w 338"/>
                <a:gd name="T45" fmla="*/ 214 h 513"/>
                <a:gd name="T46" fmla="*/ 112 w 338"/>
                <a:gd name="T47" fmla="*/ 233 h 513"/>
                <a:gd name="T48" fmla="*/ 94 w 338"/>
                <a:gd name="T49" fmla="*/ 274 h 513"/>
                <a:gd name="T50" fmla="*/ 89 w 338"/>
                <a:gd name="T51" fmla="*/ 321 h 513"/>
                <a:gd name="T52" fmla="*/ 94 w 338"/>
                <a:gd name="T53" fmla="*/ 368 h 513"/>
                <a:gd name="T54" fmla="*/ 112 w 338"/>
                <a:gd name="T55" fmla="*/ 410 h 513"/>
                <a:gd name="T56" fmla="*/ 136 w 338"/>
                <a:gd name="T57" fmla="*/ 430 h 513"/>
                <a:gd name="T58" fmla="*/ 171 w 338"/>
                <a:gd name="T59" fmla="*/ 439 h 513"/>
                <a:gd name="T60" fmla="*/ 213 w 338"/>
                <a:gd name="T61" fmla="*/ 428 h 513"/>
                <a:gd name="T62" fmla="*/ 238 w 338"/>
                <a:gd name="T63" fmla="*/ 400 h 513"/>
                <a:gd name="T64" fmla="*/ 251 w 338"/>
                <a:gd name="T65" fmla="*/ 362 h 513"/>
                <a:gd name="T66" fmla="*/ 254 w 338"/>
                <a:gd name="T67" fmla="*/ 321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38" h="513">
                  <a:moveTo>
                    <a:pt x="261" y="504"/>
                  </a:moveTo>
                  <a:lnTo>
                    <a:pt x="256" y="464"/>
                  </a:lnTo>
                  <a:cubicBezTo>
                    <a:pt x="245" y="481"/>
                    <a:pt x="230" y="493"/>
                    <a:pt x="212" y="501"/>
                  </a:cubicBezTo>
                  <a:cubicBezTo>
                    <a:pt x="193" y="508"/>
                    <a:pt x="174" y="512"/>
                    <a:pt x="154" y="512"/>
                  </a:cubicBezTo>
                  <a:cubicBezTo>
                    <a:pt x="135" y="512"/>
                    <a:pt x="119" y="510"/>
                    <a:pt x="104" y="504"/>
                  </a:cubicBezTo>
                  <a:cubicBezTo>
                    <a:pt x="89" y="499"/>
                    <a:pt x="76" y="491"/>
                    <a:pt x="65" y="481"/>
                  </a:cubicBezTo>
                  <a:cubicBezTo>
                    <a:pt x="43" y="464"/>
                    <a:pt x="27" y="441"/>
                    <a:pt x="16" y="415"/>
                  </a:cubicBezTo>
                  <a:cubicBezTo>
                    <a:pt x="6" y="388"/>
                    <a:pt x="0" y="357"/>
                    <a:pt x="0" y="323"/>
                  </a:cubicBezTo>
                  <a:cubicBezTo>
                    <a:pt x="0" y="250"/>
                    <a:pt x="22" y="197"/>
                    <a:pt x="65" y="162"/>
                  </a:cubicBezTo>
                  <a:cubicBezTo>
                    <a:pt x="77" y="152"/>
                    <a:pt x="90" y="145"/>
                    <a:pt x="104" y="140"/>
                  </a:cubicBezTo>
                  <a:cubicBezTo>
                    <a:pt x="119" y="135"/>
                    <a:pt x="136" y="132"/>
                    <a:pt x="154" y="132"/>
                  </a:cubicBezTo>
                  <a:cubicBezTo>
                    <a:pt x="178" y="132"/>
                    <a:pt x="196" y="135"/>
                    <a:pt x="213" y="142"/>
                  </a:cubicBezTo>
                  <a:cubicBezTo>
                    <a:pt x="229" y="148"/>
                    <a:pt x="242" y="157"/>
                    <a:pt x="249" y="166"/>
                  </a:cubicBezTo>
                  <a:lnTo>
                    <a:pt x="249" y="0"/>
                  </a:lnTo>
                  <a:lnTo>
                    <a:pt x="337" y="0"/>
                  </a:lnTo>
                  <a:lnTo>
                    <a:pt x="337" y="504"/>
                  </a:lnTo>
                  <a:lnTo>
                    <a:pt x="261" y="504"/>
                  </a:lnTo>
                  <a:close/>
                  <a:moveTo>
                    <a:pt x="254" y="321"/>
                  </a:moveTo>
                  <a:cubicBezTo>
                    <a:pt x="254" y="308"/>
                    <a:pt x="253" y="295"/>
                    <a:pt x="251" y="281"/>
                  </a:cubicBezTo>
                  <a:cubicBezTo>
                    <a:pt x="248" y="267"/>
                    <a:pt x="244" y="255"/>
                    <a:pt x="238" y="243"/>
                  </a:cubicBezTo>
                  <a:cubicBezTo>
                    <a:pt x="232" y="232"/>
                    <a:pt x="224" y="224"/>
                    <a:pt x="213" y="216"/>
                  </a:cubicBezTo>
                  <a:cubicBezTo>
                    <a:pt x="202" y="209"/>
                    <a:pt x="188" y="205"/>
                    <a:pt x="171" y="205"/>
                  </a:cubicBezTo>
                  <a:cubicBezTo>
                    <a:pt x="158" y="205"/>
                    <a:pt x="146" y="208"/>
                    <a:pt x="136" y="214"/>
                  </a:cubicBezTo>
                  <a:cubicBezTo>
                    <a:pt x="127" y="219"/>
                    <a:pt x="119" y="226"/>
                    <a:pt x="112" y="233"/>
                  </a:cubicBezTo>
                  <a:cubicBezTo>
                    <a:pt x="103" y="245"/>
                    <a:pt x="97" y="259"/>
                    <a:pt x="94" y="274"/>
                  </a:cubicBezTo>
                  <a:cubicBezTo>
                    <a:pt x="91" y="290"/>
                    <a:pt x="89" y="305"/>
                    <a:pt x="89" y="321"/>
                  </a:cubicBezTo>
                  <a:cubicBezTo>
                    <a:pt x="89" y="337"/>
                    <a:pt x="91" y="353"/>
                    <a:pt x="94" y="368"/>
                  </a:cubicBezTo>
                  <a:cubicBezTo>
                    <a:pt x="97" y="384"/>
                    <a:pt x="103" y="398"/>
                    <a:pt x="112" y="410"/>
                  </a:cubicBezTo>
                  <a:cubicBezTo>
                    <a:pt x="119" y="418"/>
                    <a:pt x="127" y="425"/>
                    <a:pt x="136" y="430"/>
                  </a:cubicBezTo>
                  <a:cubicBezTo>
                    <a:pt x="146" y="436"/>
                    <a:pt x="158" y="439"/>
                    <a:pt x="171" y="439"/>
                  </a:cubicBezTo>
                  <a:cubicBezTo>
                    <a:pt x="188" y="439"/>
                    <a:pt x="202" y="435"/>
                    <a:pt x="213" y="428"/>
                  </a:cubicBezTo>
                  <a:cubicBezTo>
                    <a:pt x="224" y="421"/>
                    <a:pt x="232" y="412"/>
                    <a:pt x="238" y="400"/>
                  </a:cubicBezTo>
                  <a:cubicBezTo>
                    <a:pt x="244" y="389"/>
                    <a:pt x="248" y="376"/>
                    <a:pt x="251" y="362"/>
                  </a:cubicBezTo>
                  <a:cubicBezTo>
                    <a:pt x="253" y="348"/>
                    <a:pt x="254" y="334"/>
                    <a:pt x="254" y="321"/>
                  </a:cubicBezTo>
                  <a:close/>
                </a:path>
              </a:pathLst>
            </a:custGeom>
            <a:solidFill>
              <a:srgbClr val="1A171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Akkurat-Light" pitchFamily="2" charset="0"/>
              </a:endParaRPr>
            </a:p>
          </p:txBody>
        </p:sp>
        <p:sp>
          <p:nvSpPr>
            <p:cNvPr id="9" name="Freeform 2"/>
            <p:cNvSpPr>
              <a:spLocks noChangeArrowheads="1"/>
            </p:cNvSpPr>
            <p:nvPr/>
          </p:nvSpPr>
          <p:spPr bwMode="auto">
            <a:xfrm>
              <a:off x="5938846" y="3767151"/>
              <a:ext cx="115887" cy="136526"/>
            </a:xfrm>
            <a:custGeom>
              <a:avLst/>
              <a:gdLst>
                <a:gd name="T0" fmla="*/ 311 w 320"/>
                <a:gd name="T1" fmla="*/ 285 h 380"/>
                <a:gd name="T2" fmla="*/ 291 w 320"/>
                <a:gd name="T3" fmla="*/ 322 h 380"/>
                <a:gd name="T4" fmla="*/ 240 w 320"/>
                <a:gd name="T5" fmla="*/ 363 h 380"/>
                <a:gd name="T6" fmla="*/ 167 w 320"/>
                <a:gd name="T7" fmla="*/ 379 h 380"/>
                <a:gd name="T8" fmla="*/ 92 w 320"/>
                <a:gd name="T9" fmla="*/ 362 h 380"/>
                <a:gd name="T10" fmla="*/ 40 w 320"/>
                <a:gd name="T11" fmla="*/ 322 h 380"/>
                <a:gd name="T12" fmla="*/ 10 w 320"/>
                <a:gd name="T13" fmla="*/ 263 h 380"/>
                <a:gd name="T14" fmla="*/ 0 w 320"/>
                <a:gd name="T15" fmla="*/ 189 h 380"/>
                <a:gd name="T16" fmla="*/ 10 w 320"/>
                <a:gd name="T17" fmla="*/ 116 h 380"/>
                <a:gd name="T18" fmla="*/ 40 w 320"/>
                <a:gd name="T19" fmla="*/ 58 h 380"/>
                <a:gd name="T20" fmla="*/ 92 w 320"/>
                <a:gd name="T21" fmla="*/ 18 h 380"/>
                <a:gd name="T22" fmla="*/ 167 w 320"/>
                <a:gd name="T23" fmla="*/ 0 h 380"/>
                <a:gd name="T24" fmla="*/ 240 w 320"/>
                <a:gd name="T25" fmla="*/ 17 h 380"/>
                <a:gd name="T26" fmla="*/ 291 w 320"/>
                <a:gd name="T27" fmla="*/ 58 h 380"/>
                <a:gd name="T28" fmla="*/ 311 w 320"/>
                <a:gd name="T29" fmla="*/ 94 h 380"/>
                <a:gd name="T30" fmla="*/ 319 w 320"/>
                <a:gd name="T31" fmla="*/ 136 h 380"/>
                <a:gd name="T32" fmla="*/ 233 w 320"/>
                <a:gd name="T33" fmla="*/ 136 h 380"/>
                <a:gd name="T34" fmla="*/ 230 w 320"/>
                <a:gd name="T35" fmla="*/ 117 h 380"/>
                <a:gd name="T36" fmla="*/ 223 w 320"/>
                <a:gd name="T37" fmla="*/ 102 h 380"/>
                <a:gd name="T38" fmla="*/ 201 w 320"/>
                <a:gd name="T39" fmla="*/ 84 h 380"/>
                <a:gd name="T40" fmla="*/ 167 w 320"/>
                <a:gd name="T41" fmla="*/ 76 h 380"/>
                <a:gd name="T42" fmla="*/ 136 w 320"/>
                <a:gd name="T43" fmla="*/ 82 h 380"/>
                <a:gd name="T44" fmla="*/ 114 w 320"/>
                <a:gd name="T45" fmla="*/ 97 h 380"/>
                <a:gd name="T46" fmla="*/ 93 w 320"/>
                <a:gd name="T47" fmla="*/ 139 h 380"/>
                <a:gd name="T48" fmla="*/ 89 w 320"/>
                <a:gd name="T49" fmla="*/ 189 h 380"/>
                <a:gd name="T50" fmla="*/ 93 w 320"/>
                <a:gd name="T51" fmla="*/ 239 h 380"/>
                <a:gd name="T52" fmla="*/ 114 w 320"/>
                <a:gd name="T53" fmla="*/ 281 h 380"/>
                <a:gd name="T54" fmla="*/ 136 w 320"/>
                <a:gd name="T55" fmla="*/ 297 h 380"/>
                <a:gd name="T56" fmla="*/ 167 w 320"/>
                <a:gd name="T57" fmla="*/ 304 h 380"/>
                <a:gd name="T58" fmla="*/ 201 w 320"/>
                <a:gd name="T59" fmla="*/ 296 h 380"/>
                <a:gd name="T60" fmla="*/ 223 w 320"/>
                <a:gd name="T61" fmla="*/ 277 h 380"/>
                <a:gd name="T62" fmla="*/ 230 w 320"/>
                <a:gd name="T63" fmla="*/ 261 h 380"/>
                <a:gd name="T64" fmla="*/ 233 w 320"/>
                <a:gd name="T65" fmla="*/ 243 h 380"/>
                <a:gd name="T66" fmla="*/ 319 w 320"/>
                <a:gd name="T67" fmla="*/ 243 h 380"/>
                <a:gd name="T68" fmla="*/ 311 w 320"/>
                <a:gd name="T69" fmla="*/ 285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0" h="380">
                  <a:moveTo>
                    <a:pt x="311" y="285"/>
                  </a:moveTo>
                  <a:cubicBezTo>
                    <a:pt x="306" y="299"/>
                    <a:pt x="299" y="311"/>
                    <a:pt x="291" y="322"/>
                  </a:cubicBezTo>
                  <a:cubicBezTo>
                    <a:pt x="278" y="338"/>
                    <a:pt x="262" y="351"/>
                    <a:pt x="240" y="363"/>
                  </a:cubicBezTo>
                  <a:cubicBezTo>
                    <a:pt x="219" y="374"/>
                    <a:pt x="195" y="379"/>
                    <a:pt x="167" y="379"/>
                  </a:cubicBezTo>
                  <a:cubicBezTo>
                    <a:pt x="139" y="379"/>
                    <a:pt x="114" y="374"/>
                    <a:pt x="92" y="362"/>
                  </a:cubicBezTo>
                  <a:cubicBezTo>
                    <a:pt x="70" y="351"/>
                    <a:pt x="53" y="338"/>
                    <a:pt x="40" y="322"/>
                  </a:cubicBezTo>
                  <a:cubicBezTo>
                    <a:pt x="27" y="305"/>
                    <a:pt x="17" y="285"/>
                    <a:pt x="10" y="263"/>
                  </a:cubicBezTo>
                  <a:cubicBezTo>
                    <a:pt x="4" y="240"/>
                    <a:pt x="0" y="216"/>
                    <a:pt x="0" y="189"/>
                  </a:cubicBezTo>
                  <a:cubicBezTo>
                    <a:pt x="0" y="163"/>
                    <a:pt x="4" y="138"/>
                    <a:pt x="10" y="116"/>
                  </a:cubicBezTo>
                  <a:cubicBezTo>
                    <a:pt x="17" y="95"/>
                    <a:pt x="27" y="75"/>
                    <a:pt x="40" y="58"/>
                  </a:cubicBezTo>
                  <a:cubicBezTo>
                    <a:pt x="53" y="42"/>
                    <a:pt x="70" y="29"/>
                    <a:pt x="92" y="18"/>
                  </a:cubicBezTo>
                  <a:cubicBezTo>
                    <a:pt x="114" y="6"/>
                    <a:pt x="139" y="0"/>
                    <a:pt x="167" y="0"/>
                  </a:cubicBezTo>
                  <a:cubicBezTo>
                    <a:pt x="195" y="0"/>
                    <a:pt x="219" y="6"/>
                    <a:pt x="240" y="17"/>
                  </a:cubicBezTo>
                  <a:cubicBezTo>
                    <a:pt x="262" y="28"/>
                    <a:pt x="278" y="42"/>
                    <a:pt x="291" y="58"/>
                  </a:cubicBezTo>
                  <a:cubicBezTo>
                    <a:pt x="299" y="68"/>
                    <a:pt x="306" y="81"/>
                    <a:pt x="311" y="94"/>
                  </a:cubicBezTo>
                  <a:cubicBezTo>
                    <a:pt x="315" y="107"/>
                    <a:pt x="318" y="121"/>
                    <a:pt x="319" y="136"/>
                  </a:cubicBezTo>
                  <a:lnTo>
                    <a:pt x="233" y="136"/>
                  </a:lnTo>
                  <a:cubicBezTo>
                    <a:pt x="233" y="129"/>
                    <a:pt x="231" y="123"/>
                    <a:pt x="230" y="117"/>
                  </a:cubicBezTo>
                  <a:cubicBezTo>
                    <a:pt x="228" y="112"/>
                    <a:pt x="225" y="107"/>
                    <a:pt x="223" y="102"/>
                  </a:cubicBezTo>
                  <a:cubicBezTo>
                    <a:pt x="217" y="95"/>
                    <a:pt x="210" y="89"/>
                    <a:pt x="201" y="84"/>
                  </a:cubicBezTo>
                  <a:cubicBezTo>
                    <a:pt x="192" y="78"/>
                    <a:pt x="180" y="76"/>
                    <a:pt x="167" y="76"/>
                  </a:cubicBezTo>
                  <a:cubicBezTo>
                    <a:pt x="155" y="76"/>
                    <a:pt x="144" y="78"/>
                    <a:pt x="136" y="82"/>
                  </a:cubicBezTo>
                  <a:cubicBezTo>
                    <a:pt x="127" y="86"/>
                    <a:pt x="120" y="92"/>
                    <a:pt x="114" y="97"/>
                  </a:cubicBezTo>
                  <a:cubicBezTo>
                    <a:pt x="103" y="109"/>
                    <a:pt x="96" y="123"/>
                    <a:pt x="93" y="139"/>
                  </a:cubicBezTo>
                  <a:cubicBezTo>
                    <a:pt x="90" y="155"/>
                    <a:pt x="89" y="172"/>
                    <a:pt x="89" y="189"/>
                  </a:cubicBezTo>
                  <a:cubicBezTo>
                    <a:pt x="89" y="207"/>
                    <a:pt x="90" y="223"/>
                    <a:pt x="93" y="239"/>
                  </a:cubicBezTo>
                  <a:cubicBezTo>
                    <a:pt x="96" y="255"/>
                    <a:pt x="103" y="269"/>
                    <a:pt x="114" y="281"/>
                  </a:cubicBezTo>
                  <a:cubicBezTo>
                    <a:pt x="120" y="287"/>
                    <a:pt x="127" y="293"/>
                    <a:pt x="136" y="297"/>
                  </a:cubicBezTo>
                  <a:cubicBezTo>
                    <a:pt x="144" y="302"/>
                    <a:pt x="155" y="304"/>
                    <a:pt x="167" y="304"/>
                  </a:cubicBezTo>
                  <a:cubicBezTo>
                    <a:pt x="180" y="304"/>
                    <a:pt x="192" y="301"/>
                    <a:pt x="201" y="296"/>
                  </a:cubicBezTo>
                  <a:cubicBezTo>
                    <a:pt x="210" y="291"/>
                    <a:pt x="217" y="285"/>
                    <a:pt x="223" y="277"/>
                  </a:cubicBezTo>
                  <a:cubicBezTo>
                    <a:pt x="225" y="272"/>
                    <a:pt x="228" y="267"/>
                    <a:pt x="230" y="261"/>
                  </a:cubicBezTo>
                  <a:cubicBezTo>
                    <a:pt x="231" y="256"/>
                    <a:pt x="233" y="250"/>
                    <a:pt x="233" y="243"/>
                  </a:cubicBezTo>
                  <a:lnTo>
                    <a:pt x="319" y="243"/>
                  </a:lnTo>
                  <a:cubicBezTo>
                    <a:pt x="318" y="258"/>
                    <a:pt x="315" y="272"/>
                    <a:pt x="311" y="285"/>
                  </a:cubicBezTo>
                </a:path>
              </a:pathLst>
            </a:custGeom>
            <a:solidFill>
              <a:srgbClr val="1A171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Akkurat-Light" pitchFamily="2" charset="0"/>
              </a:endParaRPr>
            </a:p>
          </p:txBody>
        </p:sp>
        <p:sp>
          <p:nvSpPr>
            <p:cNvPr id="10" name="Freeform 3"/>
            <p:cNvSpPr>
              <a:spLocks noChangeArrowheads="1"/>
            </p:cNvSpPr>
            <p:nvPr/>
          </p:nvSpPr>
          <p:spPr bwMode="auto">
            <a:xfrm>
              <a:off x="6064259" y="3767151"/>
              <a:ext cx="120650" cy="138112"/>
            </a:xfrm>
            <a:custGeom>
              <a:avLst/>
              <a:gdLst>
                <a:gd name="T0" fmla="*/ 333 w 334"/>
                <a:gd name="T1" fmla="*/ 193 h 382"/>
                <a:gd name="T2" fmla="*/ 332 w 334"/>
                <a:gd name="T3" fmla="*/ 202 h 382"/>
                <a:gd name="T4" fmla="*/ 332 w 334"/>
                <a:gd name="T5" fmla="*/ 217 h 382"/>
                <a:gd name="T6" fmla="*/ 89 w 334"/>
                <a:gd name="T7" fmla="*/ 217 h 382"/>
                <a:gd name="T8" fmla="*/ 96 w 334"/>
                <a:gd name="T9" fmla="*/ 257 h 382"/>
                <a:gd name="T10" fmla="*/ 116 w 334"/>
                <a:gd name="T11" fmla="*/ 289 h 382"/>
                <a:gd name="T12" fmla="*/ 138 w 334"/>
                <a:gd name="T13" fmla="*/ 304 h 382"/>
                <a:gd name="T14" fmla="*/ 170 w 334"/>
                <a:gd name="T15" fmla="*/ 311 h 382"/>
                <a:gd name="T16" fmla="*/ 201 w 334"/>
                <a:gd name="T17" fmla="*/ 307 h 382"/>
                <a:gd name="T18" fmla="*/ 223 w 334"/>
                <a:gd name="T19" fmla="*/ 293 h 382"/>
                <a:gd name="T20" fmla="*/ 240 w 334"/>
                <a:gd name="T21" fmla="*/ 263 h 382"/>
                <a:gd name="T22" fmla="*/ 324 w 334"/>
                <a:gd name="T23" fmla="*/ 263 h 382"/>
                <a:gd name="T24" fmla="*/ 313 w 334"/>
                <a:gd name="T25" fmla="*/ 298 h 382"/>
                <a:gd name="T26" fmla="*/ 293 w 334"/>
                <a:gd name="T27" fmla="*/ 330 h 382"/>
                <a:gd name="T28" fmla="*/ 238 w 334"/>
                <a:gd name="T29" fmla="*/ 369 h 382"/>
                <a:gd name="T30" fmla="*/ 171 w 334"/>
                <a:gd name="T31" fmla="*/ 381 h 382"/>
                <a:gd name="T32" fmla="*/ 106 w 334"/>
                <a:gd name="T33" fmla="*/ 369 h 382"/>
                <a:gd name="T34" fmla="*/ 56 w 334"/>
                <a:gd name="T35" fmla="*/ 336 h 382"/>
                <a:gd name="T36" fmla="*/ 15 w 334"/>
                <a:gd name="T37" fmla="*/ 272 h 382"/>
                <a:gd name="T38" fmla="*/ 0 w 334"/>
                <a:gd name="T39" fmla="*/ 191 h 382"/>
                <a:gd name="T40" fmla="*/ 13 w 334"/>
                <a:gd name="T41" fmla="*/ 109 h 382"/>
                <a:gd name="T42" fmla="*/ 53 w 334"/>
                <a:gd name="T43" fmla="*/ 46 h 382"/>
                <a:gd name="T44" fmla="*/ 102 w 334"/>
                <a:gd name="T45" fmla="*/ 13 h 382"/>
                <a:gd name="T46" fmla="*/ 169 w 334"/>
                <a:gd name="T47" fmla="*/ 0 h 382"/>
                <a:gd name="T48" fmla="*/ 244 w 334"/>
                <a:gd name="T49" fmla="*/ 17 h 382"/>
                <a:gd name="T50" fmla="*/ 302 w 334"/>
                <a:gd name="T51" fmla="*/ 67 h 382"/>
                <a:gd name="T52" fmla="*/ 328 w 334"/>
                <a:gd name="T53" fmla="*/ 128 h 382"/>
                <a:gd name="T54" fmla="*/ 333 w 334"/>
                <a:gd name="T55" fmla="*/ 193 h 382"/>
                <a:gd name="T56" fmla="*/ 223 w 334"/>
                <a:gd name="T57" fmla="*/ 91 h 382"/>
                <a:gd name="T58" fmla="*/ 201 w 334"/>
                <a:gd name="T59" fmla="*/ 76 h 382"/>
                <a:gd name="T60" fmla="*/ 168 w 334"/>
                <a:gd name="T61" fmla="*/ 70 h 382"/>
                <a:gd name="T62" fmla="*/ 133 w 334"/>
                <a:gd name="T63" fmla="*/ 78 h 382"/>
                <a:gd name="T64" fmla="*/ 107 w 334"/>
                <a:gd name="T65" fmla="*/ 97 h 382"/>
                <a:gd name="T66" fmla="*/ 93 w 334"/>
                <a:gd name="T67" fmla="*/ 122 h 382"/>
                <a:gd name="T68" fmla="*/ 89 w 334"/>
                <a:gd name="T69" fmla="*/ 154 h 382"/>
                <a:gd name="T70" fmla="*/ 246 w 334"/>
                <a:gd name="T71" fmla="*/ 154 h 382"/>
                <a:gd name="T72" fmla="*/ 223 w 334"/>
                <a:gd name="T73" fmla="*/ 91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34" h="382">
                  <a:moveTo>
                    <a:pt x="333" y="193"/>
                  </a:moveTo>
                  <a:cubicBezTo>
                    <a:pt x="333" y="196"/>
                    <a:pt x="332" y="199"/>
                    <a:pt x="332" y="202"/>
                  </a:cubicBezTo>
                  <a:lnTo>
                    <a:pt x="332" y="217"/>
                  </a:lnTo>
                  <a:lnTo>
                    <a:pt x="89" y="217"/>
                  </a:lnTo>
                  <a:cubicBezTo>
                    <a:pt x="89" y="231"/>
                    <a:pt x="91" y="245"/>
                    <a:pt x="96" y="257"/>
                  </a:cubicBezTo>
                  <a:cubicBezTo>
                    <a:pt x="100" y="270"/>
                    <a:pt x="107" y="280"/>
                    <a:pt x="116" y="289"/>
                  </a:cubicBezTo>
                  <a:cubicBezTo>
                    <a:pt x="122" y="295"/>
                    <a:pt x="130" y="300"/>
                    <a:pt x="138" y="304"/>
                  </a:cubicBezTo>
                  <a:cubicBezTo>
                    <a:pt x="147" y="309"/>
                    <a:pt x="157" y="311"/>
                    <a:pt x="170" y="311"/>
                  </a:cubicBezTo>
                  <a:cubicBezTo>
                    <a:pt x="182" y="311"/>
                    <a:pt x="193" y="310"/>
                    <a:pt x="201" y="307"/>
                  </a:cubicBezTo>
                  <a:cubicBezTo>
                    <a:pt x="209" y="305"/>
                    <a:pt x="216" y="300"/>
                    <a:pt x="223" y="293"/>
                  </a:cubicBezTo>
                  <a:cubicBezTo>
                    <a:pt x="231" y="285"/>
                    <a:pt x="237" y="275"/>
                    <a:pt x="240" y="263"/>
                  </a:cubicBezTo>
                  <a:lnTo>
                    <a:pt x="324" y="263"/>
                  </a:lnTo>
                  <a:cubicBezTo>
                    <a:pt x="323" y="273"/>
                    <a:pt x="319" y="285"/>
                    <a:pt x="313" y="298"/>
                  </a:cubicBezTo>
                  <a:cubicBezTo>
                    <a:pt x="307" y="311"/>
                    <a:pt x="300" y="321"/>
                    <a:pt x="293" y="330"/>
                  </a:cubicBezTo>
                  <a:cubicBezTo>
                    <a:pt x="278" y="348"/>
                    <a:pt x="259" y="361"/>
                    <a:pt x="238" y="369"/>
                  </a:cubicBezTo>
                  <a:cubicBezTo>
                    <a:pt x="217" y="377"/>
                    <a:pt x="194" y="381"/>
                    <a:pt x="171" y="381"/>
                  </a:cubicBezTo>
                  <a:cubicBezTo>
                    <a:pt x="146" y="381"/>
                    <a:pt x="124" y="377"/>
                    <a:pt x="106" y="369"/>
                  </a:cubicBezTo>
                  <a:cubicBezTo>
                    <a:pt x="87" y="360"/>
                    <a:pt x="71" y="350"/>
                    <a:pt x="56" y="336"/>
                  </a:cubicBezTo>
                  <a:cubicBezTo>
                    <a:pt x="38" y="318"/>
                    <a:pt x="24" y="297"/>
                    <a:pt x="15" y="272"/>
                  </a:cubicBezTo>
                  <a:cubicBezTo>
                    <a:pt x="5" y="248"/>
                    <a:pt x="0" y="221"/>
                    <a:pt x="0" y="191"/>
                  </a:cubicBezTo>
                  <a:cubicBezTo>
                    <a:pt x="0" y="161"/>
                    <a:pt x="5" y="134"/>
                    <a:pt x="13" y="109"/>
                  </a:cubicBezTo>
                  <a:cubicBezTo>
                    <a:pt x="22" y="85"/>
                    <a:pt x="35" y="64"/>
                    <a:pt x="53" y="46"/>
                  </a:cubicBezTo>
                  <a:cubicBezTo>
                    <a:pt x="66" y="33"/>
                    <a:pt x="83" y="21"/>
                    <a:pt x="102" y="13"/>
                  </a:cubicBezTo>
                  <a:cubicBezTo>
                    <a:pt x="121" y="5"/>
                    <a:pt x="144" y="0"/>
                    <a:pt x="169" y="0"/>
                  </a:cubicBezTo>
                  <a:cubicBezTo>
                    <a:pt x="196" y="0"/>
                    <a:pt x="221" y="6"/>
                    <a:pt x="244" y="17"/>
                  </a:cubicBezTo>
                  <a:cubicBezTo>
                    <a:pt x="268" y="28"/>
                    <a:pt x="287" y="45"/>
                    <a:pt x="302" y="67"/>
                  </a:cubicBezTo>
                  <a:cubicBezTo>
                    <a:pt x="315" y="87"/>
                    <a:pt x="324" y="107"/>
                    <a:pt x="328" y="128"/>
                  </a:cubicBezTo>
                  <a:cubicBezTo>
                    <a:pt x="331" y="148"/>
                    <a:pt x="333" y="170"/>
                    <a:pt x="333" y="193"/>
                  </a:cubicBezTo>
                  <a:close/>
                  <a:moveTo>
                    <a:pt x="223" y="91"/>
                  </a:moveTo>
                  <a:cubicBezTo>
                    <a:pt x="217" y="85"/>
                    <a:pt x="210" y="80"/>
                    <a:pt x="201" y="76"/>
                  </a:cubicBezTo>
                  <a:cubicBezTo>
                    <a:pt x="192" y="72"/>
                    <a:pt x="181" y="70"/>
                    <a:pt x="168" y="70"/>
                  </a:cubicBezTo>
                  <a:cubicBezTo>
                    <a:pt x="155" y="70"/>
                    <a:pt x="144" y="73"/>
                    <a:pt x="133" y="78"/>
                  </a:cubicBezTo>
                  <a:cubicBezTo>
                    <a:pt x="123" y="83"/>
                    <a:pt x="114" y="90"/>
                    <a:pt x="107" y="97"/>
                  </a:cubicBezTo>
                  <a:cubicBezTo>
                    <a:pt x="101" y="105"/>
                    <a:pt x="96" y="113"/>
                    <a:pt x="93" y="122"/>
                  </a:cubicBezTo>
                  <a:cubicBezTo>
                    <a:pt x="91" y="131"/>
                    <a:pt x="89" y="142"/>
                    <a:pt x="89" y="154"/>
                  </a:cubicBezTo>
                  <a:lnTo>
                    <a:pt x="246" y="154"/>
                  </a:lnTo>
                  <a:cubicBezTo>
                    <a:pt x="245" y="127"/>
                    <a:pt x="238" y="106"/>
                    <a:pt x="223" y="91"/>
                  </a:cubicBezTo>
                  <a:close/>
                </a:path>
              </a:pathLst>
            </a:custGeom>
            <a:solidFill>
              <a:srgbClr val="1A171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Akkurat-Light" pitchFamily="2" charset="0"/>
              </a:endParaRPr>
            </a:p>
          </p:txBody>
        </p:sp>
        <p:sp>
          <p:nvSpPr>
            <p:cNvPr id="12" name="Freeform 4"/>
            <p:cNvSpPr>
              <a:spLocks noChangeArrowheads="1"/>
            </p:cNvSpPr>
            <p:nvPr/>
          </p:nvSpPr>
          <p:spPr bwMode="auto">
            <a:xfrm>
              <a:off x="6207134" y="3767151"/>
              <a:ext cx="112713" cy="134938"/>
            </a:xfrm>
            <a:custGeom>
              <a:avLst/>
              <a:gdLst>
                <a:gd name="T0" fmla="*/ 222 w 311"/>
                <a:gd name="T1" fmla="*/ 149 h 373"/>
                <a:gd name="T2" fmla="*/ 210 w 311"/>
                <a:gd name="T3" fmla="*/ 99 h 373"/>
                <a:gd name="T4" fmla="*/ 162 w 311"/>
                <a:gd name="T5" fmla="*/ 81 h 373"/>
                <a:gd name="T6" fmla="*/ 124 w 311"/>
                <a:gd name="T7" fmla="*/ 94 h 373"/>
                <a:gd name="T8" fmla="*/ 99 w 311"/>
                <a:gd name="T9" fmla="*/ 127 h 373"/>
                <a:gd name="T10" fmla="*/ 89 w 311"/>
                <a:gd name="T11" fmla="*/ 174 h 373"/>
                <a:gd name="T12" fmla="*/ 87 w 311"/>
                <a:gd name="T13" fmla="*/ 224 h 373"/>
                <a:gd name="T14" fmla="*/ 87 w 311"/>
                <a:gd name="T15" fmla="*/ 372 h 373"/>
                <a:gd name="T16" fmla="*/ 0 w 311"/>
                <a:gd name="T17" fmla="*/ 372 h 373"/>
                <a:gd name="T18" fmla="*/ 0 w 311"/>
                <a:gd name="T19" fmla="*/ 9 h 373"/>
                <a:gd name="T20" fmla="*/ 73 w 311"/>
                <a:gd name="T21" fmla="*/ 9 h 373"/>
                <a:gd name="T22" fmla="*/ 80 w 311"/>
                <a:gd name="T23" fmla="*/ 56 h 373"/>
                <a:gd name="T24" fmla="*/ 125 w 311"/>
                <a:gd name="T25" fmla="*/ 14 h 373"/>
                <a:gd name="T26" fmla="*/ 187 w 311"/>
                <a:gd name="T27" fmla="*/ 0 h 373"/>
                <a:gd name="T28" fmla="*/ 239 w 311"/>
                <a:gd name="T29" fmla="*/ 10 h 373"/>
                <a:gd name="T30" fmla="*/ 277 w 311"/>
                <a:gd name="T31" fmla="*/ 37 h 373"/>
                <a:gd name="T32" fmla="*/ 301 w 311"/>
                <a:gd name="T33" fmla="*/ 78 h 373"/>
                <a:gd name="T34" fmla="*/ 310 w 311"/>
                <a:gd name="T35" fmla="*/ 129 h 373"/>
                <a:gd name="T36" fmla="*/ 310 w 311"/>
                <a:gd name="T37" fmla="*/ 372 h 373"/>
                <a:gd name="T38" fmla="*/ 222 w 311"/>
                <a:gd name="T39" fmla="*/ 372 h 373"/>
                <a:gd name="T40" fmla="*/ 222 w 311"/>
                <a:gd name="T41" fmla="*/ 149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11" h="373">
                  <a:moveTo>
                    <a:pt x="222" y="149"/>
                  </a:moveTo>
                  <a:cubicBezTo>
                    <a:pt x="222" y="127"/>
                    <a:pt x="218" y="111"/>
                    <a:pt x="210" y="99"/>
                  </a:cubicBezTo>
                  <a:cubicBezTo>
                    <a:pt x="201" y="87"/>
                    <a:pt x="185" y="81"/>
                    <a:pt x="162" y="81"/>
                  </a:cubicBezTo>
                  <a:cubicBezTo>
                    <a:pt x="147" y="81"/>
                    <a:pt x="134" y="86"/>
                    <a:pt x="124" y="94"/>
                  </a:cubicBezTo>
                  <a:cubicBezTo>
                    <a:pt x="113" y="102"/>
                    <a:pt x="105" y="113"/>
                    <a:pt x="99" y="127"/>
                  </a:cubicBezTo>
                  <a:cubicBezTo>
                    <a:pt x="93" y="140"/>
                    <a:pt x="90" y="156"/>
                    <a:pt x="89" y="174"/>
                  </a:cubicBezTo>
                  <a:cubicBezTo>
                    <a:pt x="88" y="192"/>
                    <a:pt x="87" y="208"/>
                    <a:pt x="87" y="224"/>
                  </a:cubicBezTo>
                  <a:lnTo>
                    <a:pt x="87" y="372"/>
                  </a:lnTo>
                  <a:lnTo>
                    <a:pt x="0" y="372"/>
                  </a:lnTo>
                  <a:lnTo>
                    <a:pt x="0" y="9"/>
                  </a:lnTo>
                  <a:lnTo>
                    <a:pt x="73" y="9"/>
                  </a:lnTo>
                  <a:lnTo>
                    <a:pt x="80" y="56"/>
                  </a:lnTo>
                  <a:cubicBezTo>
                    <a:pt x="90" y="37"/>
                    <a:pt x="106" y="23"/>
                    <a:pt x="125" y="14"/>
                  </a:cubicBezTo>
                  <a:cubicBezTo>
                    <a:pt x="145" y="5"/>
                    <a:pt x="166" y="0"/>
                    <a:pt x="187" y="0"/>
                  </a:cubicBezTo>
                  <a:cubicBezTo>
                    <a:pt x="206" y="0"/>
                    <a:pt x="224" y="3"/>
                    <a:pt x="239" y="10"/>
                  </a:cubicBezTo>
                  <a:cubicBezTo>
                    <a:pt x="254" y="16"/>
                    <a:pt x="267" y="26"/>
                    <a:pt x="277" y="37"/>
                  </a:cubicBezTo>
                  <a:cubicBezTo>
                    <a:pt x="288" y="48"/>
                    <a:pt x="296" y="62"/>
                    <a:pt x="301" y="78"/>
                  </a:cubicBezTo>
                  <a:cubicBezTo>
                    <a:pt x="307" y="94"/>
                    <a:pt x="310" y="111"/>
                    <a:pt x="310" y="129"/>
                  </a:cubicBezTo>
                  <a:lnTo>
                    <a:pt x="310" y="372"/>
                  </a:lnTo>
                  <a:lnTo>
                    <a:pt x="222" y="372"/>
                  </a:lnTo>
                  <a:lnTo>
                    <a:pt x="222" y="149"/>
                  </a:lnTo>
                </a:path>
              </a:pathLst>
            </a:custGeom>
            <a:solidFill>
              <a:srgbClr val="1A171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Akkurat-Light" pitchFamily="2" charset="0"/>
              </a:endParaRPr>
            </a:p>
          </p:txBody>
        </p:sp>
        <p:sp>
          <p:nvSpPr>
            <p:cNvPr id="14" name="Freeform 5"/>
            <p:cNvSpPr>
              <a:spLocks noChangeArrowheads="1"/>
            </p:cNvSpPr>
            <p:nvPr/>
          </p:nvSpPr>
          <p:spPr bwMode="auto">
            <a:xfrm>
              <a:off x="6330959" y="3729051"/>
              <a:ext cx="90488" cy="173037"/>
            </a:xfrm>
            <a:custGeom>
              <a:avLst/>
              <a:gdLst>
                <a:gd name="T0" fmla="*/ 250 w 252"/>
                <a:gd name="T1" fmla="*/ 471 h 482"/>
                <a:gd name="T2" fmla="*/ 176 w 252"/>
                <a:gd name="T3" fmla="*/ 481 h 482"/>
                <a:gd name="T4" fmla="*/ 93 w 252"/>
                <a:gd name="T5" fmla="*/ 451 h 482"/>
                <a:gd name="T6" fmla="*/ 66 w 252"/>
                <a:gd name="T7" fmla="*/ 369 h 482"/>
                <a:gd name="T8" fmla="*/ 66 w 252"/>
                <a:gd name="T9" fmla="*/ 185 h 482"/>
                <a:gd name="T10" fmla="*/ 0 w 252"/>
                <a:gd name="T11" fmla="*/ 185 h 482"/>
                <a:gd name="T12" fmla="*/ 0 w 252"/>
                <a:gd name="T13" fmla="*/ 113 h 482"/>
                <a:gd name="T14" fmla="*/ 66 w 252"/>
                <a:gd name="T15" fmla="*/ 113 h 482"/>
                <a:gd name="T16" fmla="*/ 66 w 252"/>
                <a:gd name="T17" fmla="*/ 21 h 482"/>
                <a:gd name="T18" fmla="*/ 153 w 252"/>
                <a:gd name="T19" fmla="*/ 0 h 482"/>
                <a:gd name="T20" fmla="*/ 153 w 252"/>
                <a:gd name="T21" fmla="*/ 113 h 482"/>
                <a:gd name="T22" fmla="*/ 245 w 252"/>
                <a:gd name="T23" fmla="*/ 113 h 482"/>
                <a:gd name="T24" fmla="*/ 245 w 252"/>
                <a:gd name="T25" fmla="*/ 185 h 482"/>
                <a:gd name="T26" fmla="*/ 153 w 252"/>
                <a:gd name="T27" fmla="*/ 185 h 482"/>
                <a:gd name="T28" fmla="*/ 153 w 252"/>
                <a:gd name="T29" fmla="*/ 361 h 482"/>
                <a:gd name="T30" fmla="*/ 163 w 252"/>
                <a:gd name="T31" fmla="*/ 392 h 482"/>
                <a:gd name="T32" fmla="*/ 194 w 252"/>
                <a:gd name="T33" fmla="*/ 401 h 482"/>
                <a:gd name="T34" fmla="*/ 220 w 252"/>
                <a:gd name="T35" fmla="*/ 400 h 482"/>
                <a:gd name="T36" fmla="*/ 251 w 252"/>
                <a:gd name="T37" fmla="*/ 397 h 482"/>
                <a:gd name="T38" fmla="*/ 251 w 252"/>
                <a:gd name="T39" fmla="*/ 471 h 482"/>
                <a:gd name="T40" fmla="*/ 250 w 252"/>
                <a:gd name="T41" fmla="*/ 471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52" h="482">
                  <a:moveTo>
                    <a:pt x="250" y="471"/>
                  </a:moveTo>
                  <a:cubicBezTo>
                    <a:pt x="225" y="477"/>
                    <a:pt x="200" y="481"/>
                    <a:pt x="176" y="481"/>
                  </a:cubicBezTo>
                  <a:cubicBezTo>
                    <a:pt x="139" y="481"/>
                    <a:pt x="111" y="471"/>
                    <a:pt x="93" y="451"/>
                  </a:cubicBezTo>
                  <a:cubicBezTo>
                    <a:pt x="75" y="431"/>
                    <a:pt x="66" y="404"/>
                    <a:pt x="66" y="369"/>
                  </a:cubicBezTo>
                  <a:lnTo>
                    <a:pt x="66" y="185"/>
                  </a:lnTo>
                  <a:lnTo>
                    <a:pt x="0" y="185"/>
                  </a:lnTo>
                  <a:lnTo>
                    <a:pt x="0" y="113"/>
                  </a:lnTo>
                  <a:lnTo>
                    <a:pt x="66" y="113"/>
                  </a:lnTo>
                  <a:lnTo>
                    <a:pt x="66" y="21"/>
                  </a:lnTo>
                  <a:lnTo>
                    <a:pt x="153" y="0"/>
                  </a:lnTo>
                  <a:lnTo>
                    <a:pt x="153" y="113"/>
                  </a:lnTo>
                  <a:lnTo>
                    <a:pt x="245" y="113"/>
                  </a:lnTo>
                  <a:lnTo>
                    <a:pt x="245" y="185"/>
                  </a:lnTo>
                  <a:lnTo>
                    <a:pt x="153" y="185"/>
                  </a:lnTo>
                  <a:lnTo>
                    <a:pt x="153" y="361"/>
                  </a:lnTo>
                  <a:cubicBezTo>
                    <a:pt x="153" y="375"/>
                    <a:pt x="157" y="385"/>
                    <a:pt x="163" y="392"/>
                  </a:cubicBezTo>
                  <a:cubicBezTo>
                    <a:pt x="170" y="398"/>
                    <a:pt x="180" y="401"/>
                    <a:pt x="194" y="401"/>
                  </a:cubicBezTo>
                  <a:cubicBezTo>
                    <a:pt x="203" y="401"/>
                    <a:pt x="212" y="401"/>
                    <a:pt x="220" y="400"/>
                  </a:cubicBezTo>
                  <a:cubicBezTo>
                    <a:pt x="228" y="400"/>
                    <a:pt x="238" y="399"/>
                    <a:pt x="251" y="397"/>
                  </a:cubicBezTo>
                  <a:lnTo>
                    <a:pt x="251" y="471"/>
                  </a:lnTo>
                  <a:lnTo>
                    <a:pt x="250" y="471"/>
                  </a:lnTo>
                </a:path>
              </a:pathLst>
            </a:custGeom>
            <a:solidFill>
              <a:srgbClr val="1A171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Akkurat-Light" pitchFamily="2" charset="0"/>
              </a:endParaRPr>
            </a:p>
          </p:txBody>
        </p:sp>
        <p:sp>
          <p:nvSpPr>
            <p:cNvPr id="15" name="Freeform 6"/>
            <p:cNvSpPr>
              <a:spLocks noChangeArrowheads="1"/>
            </p:cNvSpPr>
            <p:nvPr/>
          </p:nvSpPr>
          <p:spPr bwMode="auto">
            <a:xfrm>
              <a:off x="6429384" y="3767151"/>
              <a:ext cx="120650" cy="138112"/>
            </a:xfrm>
            <a:custGeom>
              <a:avLst/>
              <a:gdLst>
                <a:gd name="T0" fmla="*/ 333 w 334"/>
                <a:gd name="T1" fmla="*/ 193 h 382"/>
                <a:gd name="T2" fmla="*/ 332 w 334"/>
                <a:gd name="T3" fmla="*/ 202 h 382"/>
                <a:gd name="T4" fmla="*/ 332 w 334"/>
                <a:gd name="T5" fmla="*/ 217 h 382"/>
                <a:gd name="T6" fmla="*/ 89 w 334"/>
                <a:gd name="T7" fmla="*/ 217 h 382"/>
                <a:gd name="T8" fmla="*/ 96 w 334"/>
                <a:gd name="T9" fmla="*/ 257 h 382"/>
                <a:gd name="T10" fmla="*/ 116 w 334"/>
                <a:gd name="T11" fmla="*/ 289 h 382"/>
                <a:gd name="T12" fmla="*/ 138 w 334"/>
                <a:gd name="T13" fmla="*/ 304 h 382"/>
                <a:gd name="T14" fmla="*/ 170 w 334"/>
                <a:gd name="T15" fmla="*/ 311 h 382"/>
                <a:gd name="T16" fmla="*/ 201 w 334"/>
                <a:gd name="T17" fmla="*/ 307 h 382"/>
                <a:gd name="T18" fmla="*/ 223 w 334"/>
                <a:gd name="T19" fmla="*/ 293 h 382"/>
                <a:gd name="T20" fmla="*/ 240 w 334"/>
                <a:gd name="T21" fmla="*/ 263 h 382"/>
                <a:gd name="T22" fmla="*/ 324 w 334"/>
                <a:gd name="T23" fmla="*/ 263 h 382"/>
                <a:gd name="T24" fmla="*/ 313 w 334"/>
                <a:gd name="T25" fmla="*/ 298 h 382"/>
                <a:gd name="T26" fmla="*/ 293 w 334"/>
                <a:gd name="T27" fmla="*/ 330 h 382"/>
                <a:gd name="T28" fmla="*/ 238 w 334"/>
                <a:gd name="T29" fmla="*/ 369 h 382"/>
                <a:gd name="T30" fmla="*/ 171 w 334"/>
                <a:gd name="T31" fmla="*/ 381 h 382"/>
                <a:gd name="T32" fmla="*/ 106 w 334"/>
                <a:gd name="T33" fmla="*/ 369 h 382"/>
                <a:gd name="T34" fmla="*/ 56 w 334"/>
                <a:gd name="T35" fmla="*/ 336 h 382"/>
                <a:gd name="T36" fmla="*/ 15 w 334"/>
                <a:gd name="T37" fmla="*/ 272 h 382"/>
                <a:gd name="T38" fmla="*/ 0 w 334"/>
                <a:gd name="T39" fmla="*/ 191 h 382"/>
                <a:gd name="T40" fmla="*/ 13 w 334"/>
                <a:gd name="T41" fmla="*/ 109 h 382"/>
                <a:gd name="T42" fmla="*/ 53 w 334"/>
                <a:gd name="T43" fmla="*/ 46 h 382"/>
                <a:gd name="T44" fmla="*/ 102 w 334"/>
                <a:gd name="T45" fmla="*/ 13 h 382"/>
                <a:gd name="T46" fmla="*/ 169 w 334"/>
                <a:gd name="T47" fmla="*/ 0 h 382"/>
                <a:gd name="T48" fmla="*/ 244 w 334"/>
                <a:gd name="T49" fmla="*/ 17 h 382"/>
                <a:gd name="T50" fmla="*/ 302 w 334"/>
                <a:gd name="T51" fmla="*/ 67 h 382"/>
                <a:gd name="T52" fmla="*/ 328 w 334"/>
                <a:gd name="T53" fmla="*/ 128 h 382"/>
                <a:gd name="T54" fmla="*/ 333 w 334"/>
                <a:gd name="T55" fmla="*/ 193 h 382"/>
                <a:gd name="T56" fmla="*/ 223 w 334"/>
                <a:gd name="T57" fmla="*/ 91 h 382"/>
                <a:gd name="T58" fmla="*/ 201 w 334"/>
                <a:gd name="T59" fmla="*/ 76 h 382"/>
                <a:gd name="T60" fmla="*/ 168 w 334"/>
                <a:gd name="T61" fmla="*/ 70 h 382"/>
                <a:gd name="T62" fmla="*/ 133 w 334"/>
                <a:gd name="T63" fmla="*/ 78 h 382"/>
                <a:gd name="T64" fmla="*/ 107 w 334"/>
                <a:gd name="T65" fmla="*/ 97 h 382"/>
                <a:gd name="T66" fmla="*/ 93 w 334"/>
                <a:gd name="T67" fmla="*/ 122 h 382"/>
                <a:gd name="T68" fmla="*/ 88 w 334"/>
                <a:gd name="T69" fmla="*/ 154 h 382"/>
                <a:gd name="T70" fmla="*/ 246 w 334"/>
                <a:gd name="T71" fmla="*/ 154 h 382"/>
                <a:gd name="T72" fmla="*/ 223 w 334"/>
                <a:gd name="T73" fmla="*/ 91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34" h="382">
                  <a:moveTo>
                    <a:pt x="333" y="193"/>
                  </a:moveTo>
                  <a:cubicBezTo>
                    <a:pt x="333" y="196"/>
                    <a:pt x="332" y="199"/>
                    <a:pt x="332" y="202"/>
                  </a:cubicBezTo>
                  <a:lnTo>
                    <a:pt x="332" y="217"/>
                  </a:lnTo>
                  <a:lnTo>
                    <a:pt x="89" y="217"/>
                  </a:lnTo>
                  <a:cubicBezTo>
                    <a:pt x="89" y="231"/>
                    <a:pt x="91" y="245"/>
                    <a:pt x="96" y="257"/>
                  </a:cubicBezTo>
                  <a:cubicBezTo>
                    <a:pt x="100" y="270"/>
                    <a:pt x="107" y="280"/>
                    <a:pt x="116" y="289"/>
                  </a:cubicBezTo>
                  <a:cubicBezTo>
                    <a:pt x="122" y="295"/>
                    <a:pt x="130" y="300"/>
                    <a:pt x="138" y="304"/>
                  </a:cubicBezTo>
                  <a:cubicBezTo>
                    <a:pt x="147" y="309"/>
                    <a:pt x="157" y="311"/>
                    <a:pt x="170" y="311"/>
                  </a:cubicBezTo>
                  <a:cubicBezTo>
                    <a:pt x="182" y="311"/>
                    <a:pt x="193" y="310"/>
                    <a:pt x="201" y="307"/>
                  </a:cubicBezTo>
                  <a:cubicBezTo>
                    <a:pt x="209" y="305"/>
                    <a:pt x="216" y="300"/>
                    <a:pt x="223" y="293"/>
                  </a:cubicBezTo>
                  <a:cubicBezTo>
                    <a:pt x="231" y="285"/>
                    <a:pt x="237" y="275"/>
                    <a:pt x="240" y="263"/>
                  </a:cubicBezTo>
                  <a:lnTo>
                    <a:pt x="324" y="263"/>
                  </a:lnTo>
                  <a:cubicBezTo>
                    <a:pt x="323" y="273"/>
                    <a:pt x="320" y="285"/>
                    <a:pt x="313" y="298"/>
                  </a:cubicBezTo>
                  <a:cubicBezTo>
                    <a:pt x="307" y="311"/>
                    <a:pt x="300" y="321"/>
                    <a:pt x="293" y="330"/>
                  </a:cubicBezTo>
                  <a:cubicBezTo>
                    <a:pt x="278" y="348"/>
                    <a:pt x="260" y="361"/>
                    <a:pt x="238" y="369"/>
                  </a:cubicBezTo>
                  <a:cubicBezTo>
                    <a:pt x="217" y="377"/>
                    <a:pt x="194" y="381"/>
                    <a:pt x="171" y="381"/>
                  </a:cubicBezTo>
                  <a:cubicBezTo>
                    <a:pt x="146" y="381"/>
                    <a:pt x="124" y="377"/>
                    <a:pt x="106" y="369"/>
                  </a:cubicBezTo>
                  <a:cubicBezTo>
                    <a:pt x="87" y="360"/>
                    <a:pt x="71" y="350"/>
                    <a:pt x="56" y="336"/>
                  </a:cubicBezTo>
                  <a:cubicBezTo>
                    <a:pt x="38" y="318"/>
                    <a:pt x="24" y="297"/>
                    <a:pt x="15" y="272"/>
                  </a:cubicBezTo>
                  <a:cubicBezTo>
                    <a:pt x="5" y="248"/>
                    <a:pt x="0" y="221"/>
                    <a:pt x="0" y="191"/>
                  </a:cubicBezTo>
                  <a:cubicBezTo>
                    <a:pt x="0" y="161"/>
                    <a:pt x="5" y="134"/>
                    <a:pt x="13" y="109"/>
                  </a:cubicBezTo>
                  <a:cubicBezTo>
                    <a:pt x="22" y="85"/>
                    <a:pt x="35" y="64"/>
                    <a:pt x="53" y="46"/>
                  </a:cubicBezTo>
                  <a:cubicBezTo>
                    <a:pt x="66" y="33"/>
                    <a:pt x="83" y="21"/>
                    <a:pt x="102" y="13"/>
                  </a:cubicBezTo>
                  <a:cubicBezTo>
                    <a:pt x="121" y="5"/>
                    <a:pt x="144" y="0"/>
                    <a:pt x="169" y="0"/>
                  </a:cubicBezTo>
                  <a:cubicBezTo>
                    <a:pt x="196" y="0"/>
                    <a:pt x="221" y="6"/>
                    <a:pt x="244" y="17"/>
                  </a:cubicBezTo>
                  <a:cubicBezTo>
                    <a:pt x="268" y="28"/>
                    <a:pt x="287" y="45"/>
                    <a:pt x="302" y="67"/>
                  </a:cubicBezTo>
                  <a:cubicBezTo>
                    <a:pt x="315" y="87"/>
                    <a:pt x="324" y="107"/>
                    <a:pt x="328" y="128"/>
                  </a:cubicBezTo>
                  <a:cubicBezTo>
                    <a:pt x="331" y="148"/>
                    <a:pt x="333" y="170"/>
                    <a:pt x="333" y="193"/>
                  </a:cubicBezTo>
                  <a:close/>
                  <a:moveTo>
                    <a:pt x="223" y="91"/>
                  </a:moveTo>
                  <a:cubicBezTo>
                    <a:pt x="217" y="85"/>
                    <a:pt x="210" y="80"/>
                    <a:pt x="201" y="76"/>
                  </a:cubicBezTo>
                  <a:cubicBezTo>
                    <a:pt x="192" y="72"/>
                    <a:pt x="181" y="70"/>
                    <a:pt x="168" y="70"/>
                  </a:cubicBezTo>
                  <a:cubicBezTo>
                    <a:pt x="155" y="70"/>
                    <a:pt x="144" y="73"/>
                    <a:pt x="133" y="78"/>
                  </a:cubicBezTo>
                  <a:cubicBezTo>
                    <a:pt x="123" y="83"/>
                    <a:pt x="114" y="90"/>
                    <a:pt x="107" y="97"/>
                  </a:cubicBezTo>
                  <a:cubicBezTo>
                    <a:pt x="101" y="105"/>
                    <a:pt x="96" y="113"/>
                    <a:pt x="93" y="122"/>
                  </a:cubicBezTo>
                  <a:cubicBezTo>
                    <a:pt x="91" y="131"/>
                    <a:pt x="89" y="142"/>
                    <a:pt x="88" y="154"/>
                  </a:cubicBezTo>
                  <a:lnTo>
                    <a:pt x="246" y="154"/>
                  </a:lnTo>
                  <a:cubicBezTo>
                    <a:pt x="245" y="127"/>
                    <a:pt x="238" y="106"/>
                    <a:pt x="223" y="91"/>
                  </a:cubicBezTo>
                  <a:close/>
                </a:path>
              </a:pathLst>
            </a:custGeom>
            <a:solidFill>
              <a:srgbClr val="1A171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Akkurat-Light" pitchFamily="2" charset="0"/>
              </a:endParaRPr>
            </a:p>
          </p:txBody>
        </p:sp>
        <p:sp>
          <p:nvSpPr>
            <p:cNvPr id="16" name="Freeform 7"/>
            <p:cNvSpPr>
              <a:spLocks noChangeArrowheads="1"/>
            </p:cNvSpPr>
            <p:nvPr/>
          </p:nvSpPr>
          <p:spPr bwMode="auto">
            <a:xfrm>
              <a:off x="6570672" y="3768739"/>
              <a:ext cx="76200" cy="131763"/>
            </a:xfrm>
            <a:custGeom>
              <a:avLst/>
              <a:gdLst>
                <a:gd name="T0" fmla="*/ 182 w 213"/>
                <a:gd name="T1" fmla="*/ 82 h 368"/>
                <a:gd name="T2" fmla="*/ 112 w 213"/>
                <a:gd name="T3" fmla="*/ 110 h 368"/>
                <a:gd name="T4" fmla="*/ 88 w 213"/>
                <a:gd name="T5" fmla="*/ 184 h 368"/>
                <a:gd name="T6" fmla="*/ 88 w 213"/>
                <a:gd name="T7" fmla="*/ 367 h 368"/>
                <a:gd name="T8" fmla="*/ 0 w 213"/>
                <a:gd name="T9" fmla="*/ 367 h 368"/>
                <a:gd name="T10" fmla="*/ 0 w 213"/>
                <a:gd name="T11" fmla="*/ 4 h 368"/>
                <a:gd name="T12" fmla="*/ 74 w 213"/>
                <a:gd name="T13" fmla="*/ 4 h 368"/>
                <a:gd name="T14" fmla="*/ 82 w 213"/>
                <a:gd name="T15" fmla="*/ 59 h 368"/>
                <a:gd name="T16" fmla="*/ 123 w 213"/>
                <a:gd name="T17" fmla="*/ 14 h 368"/>
                <a:gd name="T18" fmla="*/ 184 w 213"/>
                <a:gd name="T19" fmla="*/ 0 h 368"/>
                <a:gd name="T20" fmla="*/ 212 w 213"/>
                <a:gd name="T21" fmla="*/ 2 h 368"/>
                <a:gd name="T22" fmla="*/ 212 w 213"/>
                <a:gd name="T23" fmla="*/ 85 h 368"/>
                <a:gd name="T24" fmla="*/ 182 w 213"/>
                <a:gd name="T25" fmla="*/ 82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3" h="368">
                  <a:moveTo>
                    <a:pt x="182" y="82"/>
                  </a:moveTo>
                  <a:cubicBezTo>
                    <a:pt x="151" y="82"/>
                    <a:pt x="128" y="91"/>
                    <a:pt x="112" y="110"/>
                  </a:cubicBezTo>
                  <a:cubicBezTo>
                    <a:pt x="96" y="130"/>
                    <a:pt x="88" y="154"/>
                    <a:pt x="88" y="184"/>
                  </a:cubicBezTo>
                  <a:lnTo>
                    <a:pt x="88" y="367"/>
                  </a:lnTo>
                  <a:lnTo>
                    <a:pt x="0" y="367"/>
                  </a:lnTo>
                  <a:lnTo>
                    <a:pt x="0" y="4"/>
                  </a:lnTo>
                  <a:lnTo>
                    <a:pt x="74" y="4"/>
                  </a:lnTo>
                  <a:lnTo>
                    <a:pt x="82" y="59"/>
                  </a:lnTo>
                  <a:cubicBezTo>
                    <a:pt x="90" y="38"/>
                    <a:pt x="104" y="23"/>
                    <a:pt x="123" y="14"/>
                  </a:cubicBezTo>
                  <a:cubicBezTo>
                    <a:pt x="143" y="4"/>
                    <a:pt x="163" y="0"/>
                    <a:pt x="184" y="0"/>
                  </a:cubicBezTo>
                  <a:cubicBezTo>
                    <a:pt x="193" y="0"/>
                    <a:pt x="202" y="0"/>
                    <a:pt x="212" y="2"/>
                  </a:cubicBezTo>
                  <a:lnTo>
                    <a:pt x="212" y="85"/>
                  </a:lnTo>
                  <a:cubicBezTo>
                    <a:pt x="201" y="83"/>
                    <a:pt x="191" y="82"/>
                    <a:pt x="182" y="82"/>
                  </a:cubicBezTo>
                </a:path>
              </a:pathLst>
            </a:custGeom>
            <a:solidFill>
              <a:srgbClr val="1A171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Akkurat-Light" pitchFamily="2" charset="0"/>
              </a:endParaRPr>
            </a:p>
          </p:txBody>
        </p:sp>
        <p:sp>
          <p:nvSpPr>
            <p:cNvPr id="17" name="Freeform 8"/>
            <p:cNvSpPr>
              <a:spLocks noChangeArrowheads="1"/>
            </p:cNvSpPr>
            <p:nvPr/>
          </p:nvSpPr>
          <p:spPr bwMode="auto">
            <a:xfrm>
              <a:off x="5011745" y="3792552"/>
              <a:ext cx="23812" cy="30162"/>
            </a:xfrm>
            <a:custGeom>
              <a:avLst/>
              <a:gdLst>
                <a:gd name="T0" fmla="*/ 41 w 64"/>
                <a:gd name="T1" fmla="*/ 20 h 84"/>
                <a:gd name="T2" fmla="*/ 18 w 64"/>
                <a:gd name="T3" fmla="*/ 5 h 84"/>
                <a:gd name="T4" fmla="*/ 0 w 64"/>
                <a:gd name="T5" fmla="*/ 0 h 84"/>
                <a:gd name="T6" fmla="*/ 0 w 64"/>
                <a:gd name="T7" fmla="*/ 83 h 84"/>
                <a:gd name="T8" fmla="*/ 63 w 64"/>
                <a:gd name="T9" fmla="*/ 83 h 84"/>
                <a:gd name="T10" fmla="*/ 41 w 64"/>
                <a:gd name="T11" fmla="*/ 2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4">
                  <a:moveTo>
                    <a:pt x="41" y="20"/>
                  </a:moveTo>
                  <a:cubicBezTo>
                    <a:pt x="35" y="14"/>
                    <a:pt x="27" y="9"/>
                    <a:pt x="18" y="5"/>
                  </a:cubicBezTo>
                  <a:cubicBezTo>
                    <a:pt x="13" y="3"/>
                    <a:pt x="7" y="1"/>
                    <a:pt x="0" y="0"/>
                  </a:cubicBezTo>
                  <a:lnTo>
                    <a:pt x="0" y="83"/>
                  </a:lnTo>
                  <a:lnTo>
                    <a:pt x="63" y="83"/>
                  </a:lnTo>
                  <a:cubicBezTo>
                    <a:pt x="63" y="56"/>
                    <a:pt x="55" y="35"/>
                    <a:pt x="41" y="20"/>
                  </a:cubicBezTo>
                </a:path>
              </a:pathLst>
            </a:custGeom>
            <a:solidFill>
              <a:srgbClr val="009DD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Akkurat-Light" pitchFamily="2" charset="0"/>
              </a:endParaRPr>
            </a:p>
          </p:txBody>
        </p:sp>
        <p:sp>
          <p:nvSpPr>
            <p:cNvPr id="18" name="Freeform 9"/>
            <p:cNvSpPr>
              <a:spLocks noChangeArrowheads="1"/>
            </p:cNvSpPr>
            <p:nvPr/>
          </p:nvSpPr>
          <p:spPr bwMode="auto">
            <a:xfrm>
              <a:off x="5851533" y="3792552"/>
              <a:ext cx="23813" cy="30162"/>
            </a:xfrm>
            <a:custGeom>
              <a:avLst/>
              <a:gdLst>
                <a:gd name="T0" fmla="*/ 19 w 65"/>
                <a:gd name="T1" fmla="*/ 25 h 83"/>
                <a:gd name="T2" fmla="*/ 5 w 65"/>
                <a:gd name="T3" fmla="*/ 50 h 83"/>
                <a:gd name="T4" fmla="*/ 0 w 65"/>
                <a:gd name="T5" fmla="*/ 82 h 83"/>
                <a:gd name="T6" fmla="*/ 64 w 65"/>
                <a:gd name="T7" fmla="*/ 82 h 83"/>
                <a:gd name="T8" fmla="*/ 64 w 65"/>
                <a:gd name="T9" fmla="*/ 0 h 83"/>
                <a:gd name="T10" fmla="*/ 44 w 65"/>
                <a:gd name="T11" fmla="*/ 6 h 83"/>
                <a:gd name="T12" fmla="*/ 19 w 65"/>
                <a:gd name="T13" fmla="*/ 25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83">
                  <a:moveTo>
                    <a:pt x="19" y="25"/>
                  </a:moveTo>
                  <a:cubicBezTo>
                    <a:pt x="12" y="33"/>
                    <a:pt x="8" y="42"/>
                    <a:pt x="5" y="50"/>
                  </a:cubicBezTo>
                  <a:cubicBezTo>
                    <a:pt x="2" y="59"/>
                    <a:pt x="0" y="70"/>
                    <a:pt x="0" y="82"/>
                  </a:cubicBezTo>
                  <a:lnTo>
                    <a:pt x="64" y="82"/>
                  </a:lnTo>
                  <a:lnTo>
                    <a:pt x="64" y="0"/>
                  </a:lnTo>
                  <a:cubicBezTo>
                    <a:pt x="57" y="1"/>
                    <a:pt x="50" y="3"/>
                    <a:pt x="44" y="6"/>
                  </a:cubicBezTo>
                  <a:cubicBezTo>
                    <a:pt x="34" y="11"/>
                    <a:pt x="25" y="18"/>
                    <a:pt x="19" y="25"/>
                  </a:cubicBezTo>
                </a:path>
              </a:pathLst>
            </a:custGeom>
            <a:solidFill>
              <a:srgbClr val="009DD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Akkurat-Light" pitchFamily="2" charset="0"/>
              </a:endParaRPr>
            </a:p>
          </p:txBody>
        </p:sp>
        <p:sp>
          <p:nvSpPr>
            <p:cNvPr id="19" name="Freeform 10"/>
            <p:cNvSpPr>
              <a:spLocks noChangeArrowheads="1"/>
            </p:cNvSpPr>
            <p:nvPr/>
          </p:nvSpPr>
          <p:spPr bwMode="auto">
            <a:xfrm>
              <a:off x="5451483" y="3792552"/>
              <a:ext cx="57150" cy="30162"/>
            </a:xfrm>
            <a:custGeom>
              <a:avLst/>
              <a:gdLst>
                <a:gd name="T0" fmla="*/ 112 w 158"/>
                <a:gd name="T1" fmla="*/ 6 h 85"/>
                <a:gd name="T2" fmla="*/ 79 w 158"/>
                <a:gd name="T3" fmla="*/ 0 h 85"/>
                <a:gd name="T4" fmla="*/ 44 w 158"/>
                <a:gd name="T5" fmla="*/ 8 h 85"/>
                <a:gd name="T6" fmla="*/ 19 w 158"/>
                <a:gd name="T7" fmla="*/ 27 h 85"/>
                <a:gd name="T8" fmla="*/ 5 w 158"/>
                <a:gd name="T9" fmla="*/ 52 h 85"/>
                <a:gd name="T10" fmla="*/ 0 w 158"/>
                <a:gd name="T11" fmla="*/ 84 h 85"/>
                <a:gd name="T12" fmla="*/ 157 w 158"/>
                <a:gd name="T13" fmla="*/ 84 h 85"/>
                <a:gd name="T14" fmla="*/ 135 w 158"/>
                <a:gd name="T15" fmla="*/ 21 h 85"/>
                <a:gd name="T16" fmla="*/ 112 w 158"/>
                <a:gd name="T17" fmla="*/ 6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8" h="85">
                  <a:moveTo>
                    <a:pt x="112" y="6"/>
                  </a:moveTo>
                  <a:cubicBezTo>
                    <a:pt x="103" y="2"/>
                    <a:pt x="92" y="0"/>
                    <a:pt x="79" y="0"/>
                  </a:cubicBezTo>
                  <a:cubicBezTo>
                    <a:pt x="66" y="0"/>
                    <a:pt x="54" y="3"/>
                    <a:pt x="44" y="8"/>
                  </a:cubicBezTo>
                  <a:cubicBezTo>
                    <a:pt x="34" y="13"/>
                    <a:pt x="25" y="20"/>
                    <a:pt x="19" y="27"/>
                  </a:cubicBezTo>
                  <a:cubicBezTo>
                    <a:pt x="12" y="35"/>
                    <a:pt x="7" y="44"/>
                    <a:pt x="5" y="52"/>
                  </a:cubicBezTo>
                  <a:cubicBezTo>
                    <a:pt x="2" y="61"/>
                    <a:pt x="0" y="72"/>
                    <a:pt x="0" y="84"/>
                  </a:cubicBezTo>
                  <a:lnTo>
                    <a:pt x="157" y="84"/>
                  </a:lnTo>
                  <a:cubicBezTo>
                    <a:pt x="157" y="57"/>
                    <a:pt x="149" y="36"/>
                    <a:pt x="135" y="21"/>
                  </a:cubicBezTo>
                  <a:cubicBezTo>
                    <a:pt x="129" y="15"/>
                    <a:pt x="121" y="10"/>
                    <a:pt x="112" y="6"/>
                  </a:cubicBezTo>
                </a:path>
              </a:pathLst>
            </a:custGeom>
            <a:solidFill>
              <a:srgbClr val="009DD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Akkurat-Light" pitchFamily="2" charset="0"/>
              </a:endParaRPr>
            </a:p>
          </p:txBody>
        </p:sp>
        <p:sp>
          <p:nvSpPr>
            <p:cNvPr id="20" name="Freeform 11"/>
            <p:cNvSpPr>
              <a:spLocks noChangeArrowheads="1"/>
            </p:cNvSpPr>
            <p:nvPr/>
          </p:nvSpPr>
          <p:spPr bwMode="auto">
            <a:xfrm>
              <a:off x="5011745" y="3684600"/>
              <a:ext cx="863601" cy="273051"/>
            </a:xfrm>
            <a:custGeom>
              <a:avLst/>
              <a:gdLst>
                <a:gd name="T0" fmla="*/ 2260 w 2400"/>
                <a:gd name="T1" fmla="*/ 340 h 760"/>
                <a:gd name="T2" fmla="*/ 2399 w 2400"/>
                <a:gd name="T3" fmla="*/ 0 h 760"/>
                <a:gd name="T4" fmla="*/ 119 w 2400"/>
                <a:gd name="T5" fmla="*/ 298 h 760"/>
                <a:gd name="T6" fmla="*/ 150 w 2400"/>
                <a:gd name="T7" fmla="*/ 447 h 760"/>
                <a:gd name="T8" fmla="*/ 40 w 2400"/>
                <a:gd name="T9" fmla="*/ 524 h 760"/>
                <a:gd name="T10" fmla="*/ 111 w 2400"/>
                <a:gd name="T11" fmla="*/ 560 h 760"/>
                <a:gd name="T12" fmla="*/ 2399 w 2400"/>
                <a:gd name="T13" fmla="*/ 759 h 760"/>
                <a:gd name="T14" fmla="*/ 563 w 2400"/>
                <a:gd name="T15" fmla="*/ 515 h 760"/>
                <a:gd name="T16" fmla="*/ 298 w 2400"/>
                <a:gd name="T17" fmla="*/ 600 h 760"/>
                <a:gd name="T18" fmla="*/ 269 w 2400"/>
                <a:gd name="T19" fmla="*/ 445 h 760"/>
                <a:gd name="T20" fmla="*/ 378 w 2400"/>
                <a:gd name="T21" fmla="*/ 532 h 760"/>
                <a:gd name="T22" fmla="*/ 484 w 2400"/>
                <a:gd name="T23" fmla="*/ 458 h 760"/>
                <a:gd name="T24" fmla="*/ 315 w 2400"/>
                <a:gd name="T25" fmla="*/ 386 h 760"/>
                <a:gd name="T26" fmla="*/ 191 w 2400"/>
                <a:gd name="T27" fmla="*/ 249 h 760"/>
                <a:gd name="T28" fmla="*/ 378 w 2400"/>
                <a:gd name="T29" fmla="*/ 98 h 760"/>
                <a:gd name="T30" fmla="*/ 567 w 2400"/>
                <a:gd name="T31" fmla="*/ 252 h 760"/>
                <a:gd name="T32" fmla="*/ 420 w 2400"/>
                <a:gd name="T33" fmla="*/ 184 h 760"/>
                <a:gd name="T34" fmla="*/ 285 w 2400"/>
                <a:gd name="T35" fmla="*/ 222 h 760"/>
                <a:gd name="T36" fmla="*/ 384 w 2400"/>
                <a:gd name="T37" fmla="*/ 306 h 760"/>
                <a:gd name="T38" fmla="*/ 564 w 2400"/>
                <a:gd name="T39" fmla="*/ 398 h 760"/>
                <a:gd name="T40" fmla="*/ 720 w 2400"/>
                <a:gd name="T41" fmla="*/ 511 h 760"/>
                <a:gd name="T42" fmla="*/ 829 w 2400"/>
                <a:gd name="T43" fmla="*/ 507 h 760"/>
                <a:gd name="T44" fmla="*/ 917 w 2400"/>
                <a:gd name="T45" fmla="*/ 516 h 760"/>
                <a:gd name="T46" fmla="*/ 698 w 2400"/>
                <a:gd name="T47" fmla="*/ 593 h 760"/>
                <a:gd name="T48" fmla="*/ 616 w 2400"/>
                <a:gd name="T49" fmla="*/ 346 h 760"/>
                <a:gd name="T50" fmla="*/ 847 w 2400"/>
                <a:gd name="T51" fmla="*/ 247 h 760"/>
                <a:gd name="T52" fmla="*/ 839 w 2400"/>
                <a:gd name="T53" fmla="*/ 366 h 760"/>
                <a:gd name="T54" fmla="*/ 773 w 2400"/>
                <a:gd name="T55" fmla="*/ 306 h 760"/>
                <a:gd name="T56" fmla="*/ 695 w 2400"/>
                <a:gd name="T57" fmla="*/ 420 h 760"/>
                <a:gd name="T58" fmla="*/ 983 w 2400"/>
                <a:gd name="T59" fmla="*/ 240 h 760"/>
                <a:gd name="T60" fmla="*/ 980 w 2400"/>
                <a:gd name="T61" fmla="*/ 189 h 760"/>
                <a:gd name="T62" fmla="*/ 1468 w 2400"/>
                <a:gd name="T63" fmla="*/ 432 h 760"/>
                <a:gd name="T64" fmla="*/ 1251 w 2400"/>
                <a:gd name="T65" fmla="*/ 519 h 760"/>
                <a:gd name="T66" fmla="*/ 1358 w 2400"/>
                <a:gd name="T67" fmla="*/ 524 h 760"/>
                <a:gd name="T68" fmla="*/ 1429 w 2400"/>
                <a:gd name="T69" fmla="*/ 560 h 760"/>
                <a:gd name="T70" fmla="*/ 1192 w 2400"/>
                <a:gd name="T71" fmla="*/ 566 h 760"/>
                <a:gd name="T72" fmla="*/ 1188 w 2400"/>
                <a:gd name="T73" fmla="*/ 277 h 760"/>
                <a:gd name="T74" fmla="*/ 1437 w 2400"/>
                <a:gd name="T75" fmla="*/ 298 h 760"/>
                <a:gd name="T76" fmla="*/ 1752 w 2400"/>
                <a:gd name="T77" fmla="*/ 602 h 760"/>
                <a:gd name="T78" fmla="*/ 1653 w 2400"/>
                <a:gd name="T79" fmla="*/ 324 h 760"/>
                <a:gd name="T80" fmla="*/ 1617 w 2400"/>
                <a:gd name="T81" fmla="*/ 602 h 760"/>
                <a:gd name="T82" fmla="*/ 1609 w 2400"/>
                <a:gd name="T83" fmla="*/ 286 h 760"/>
                <a:gd name="T84" fmla="*/ 1807 w 2400"/>
                <a:gd name="T85" fmla="*/ 267 h 760"/>
                <a:gd name="T86" fmla="*/ 1752 w 2400"/>
                <a:gd name="T87" fmla="*/ 602 h 760"/>
                <a:gd name="T88" fmla="*/ 2063 w 2400"/>
                <a:gd name="T89" fmla="*/ 534 h 760"/>
                <a:gd name="T90" fmla="*/ 2129 w 2400"/>
                <a:gd name="T91" fmla="*/ 473 h 760"/>
                <a:gd name="T92" fmla="*/ 2137 w 2400"/>
                <a:gd name="T93" fmla="*/ 593 h 760"/>
                <a:gd name="T94" fmla="*/ 1906 w 2400"/>
                <a:gd name="T95" fmla="*/ 493 h 760"/>
                <a:gd name="T96" fmla="*/ 1988 w 2400"/>
                <a:gd name="T97" fmla="*/ 248 h 760"/>
                <a:gd name="T98" fmla="*/ 2207 w 2400"/>
                <a:gd name="T99" fmla="*/ 324 h 760"/>
                <a:gd name="T100" fmla="*/ 2119 w 2400"/>
                <a:gd name="T101" fmla="*/ 332 h 760"/>
                <a:gd name="T102" fmla="*/ 2010 w 2400"/>
                <a:gd name="T103" fmla="*/ 327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400" h="760">
                  <a:moveTo>
                    <a:pt x="2303" y="566"/>
                  </a:moveTo>
                  <a:cubicBezTo>
                    <a:pt x="2284" y="549"/>
                    <a:pt x="2271" y="527"/>
                    <a:pt x="2261" y="503"/>
                  </a:cubicBezTo>
                  <a:cubicBezTo>
                    <a:pt x="2252" y="478"/>
                    <a:pt x="2247" y="451"/>
                    <a:pt x="2247" y="421"/>
                  </a:cubicBezTo>
                  <a:cubicBezTo>
                    <a:pt x="2247" y="392"/>
                    <a:pt x="2251" y="364"/>
                    <a:pt x="2260" y="340"/>
                  </a:cubicBezTo>
                  <a:cubicBezTo>
                    <a:pt x="2268" y="316"/>
                    <a:pt x="2281" y="294"/>
                    <a:pt x="2299" y="277"/>
                  </a:cubicBezTo>
                  <a:cubicBezTo>
                    <a:pt x="2313" y="263"/>
                    <a:pt x="2329" y="251"/>
                    <a:pt x="2348" y="243"/>
                  </a:cubicBezTo>
                  <a:cubicBezTo>
                    <a:pt x="2364" y="237"/>
                    <a:pt x="2380" y="233"/>
                    <a:pt x="2399" y="231"/>
                  </a:cubicBezTo>
                  <a:lnTo>
                    <a:pt x="2399" y="0"/>
                  </a:lnTo>
                  <a:lnTo>
                    <a:pt x="0" y="0"/>
                  </a:lnTo>
                  <a:lnTo>
                    <a:pt x="0" y="231"/>
                  </a:lnTo>
                  <a:cubicBezTo>
                    <a:pt x="22" y="233"/>
                    <a:pt x="43" y="238"/>
                    <a:pt x="62" y="247"/>
                  </a:cubicBezTo>
                  <a:cubicBezTo>
                    <a:pt x="85" y="258"/>
                    <a:pt x="104" y="275"/>
                    <a:pt x="119" y="298"/>
                  </a:cubicBezTo>
                  <a:cubicBezTo>
                    <a:pt x="133" y="318"/>
                    <a:pt x="141" y="337"/>
                    <a:pt x="145" y="358"/>
                  </a:cubicBezTo>
                  <a:cubicBezTo>
                    <a:pt x="149" y="378"/>
                    <a:pt x="151" y="400"/>
                    <a:pt x="151" y="423"/>
                  </a:cubicBezTo>
                  <a:cubicBezTo>
                    <a:pt x="150" y="426"/>
                    <a:pt x="150" y="429"/>
                    <a:pt x="150" y="432"/>
                  </a:cubicBezTo>
                  <a:lnTo>
                    <a:pt x="150" y="447"/>
                  </a:lnTo>
                  <a:lnTo>
                    <a:pt x="0" y="447"/>
                  </a:lnTo>
                  <a:lnTo>
                    <a:pt x="0" y="540"/>
                  </a:lnTo>
                  <a:cubicBezTo>
                    <a:pt x="7" y="540"/>
                    <a:pt x="13" y="539"/>
                    <a:pt x="18" y="537"/>
                  </a:cubicBezTo>
                  <a:cubicBezTo>
                    <a:pt x="26" y="535"/>
                    <a:pt x="34" y="530"/>
                    <a:pt x="40" y="524"/>
                  </a:cubicBezTo>
                  <a:cubicBezTo>
                    <a:pt x="49" y="515"/>
                    <a:pt x="55" y="505"/>
                    <a:pt x="58" y="493"/>
                  </a:cubicBezTo>
                  <a:lnTo>
                    <a:pt x="142" y="493"/>
                  </a:lnTo>
                  <a:cubicBezTo>
                    <a:pt x="141" y="504"/>
                    <a:pt x="137" y="515"/>
                    <a:pt x="131" y="528"/>
                  </a:cubicBezTo>
                  <a:cubicBezTo>
                    <a:pt x="125" y="541"/>
                    <a:pt x="118" y="552"/>
                    <a:pt x="111" y="560"/>
                  </a:cubicBezTo>
                  <a:cubicBezTo>
                    <a:pt x="96" y="578"/>
                    <a:pt x="77" y="591"/>
                    <a:pt x="56" y="599"/>
                  </a:cubicBezTo>
                  <a:cubicBezTo>
                    <a:pt x="38" y="606"/>
                    <a:pt x="19" y="609"/>
                    <a:pt x="0" y="611"/>
                  </a:cubicBezTo>
                  <a:lnTo>
                    <a:pt x="0" y="759"/>
                  </a:lnTo>
                  <a:lnTo>
                    <a:pt x="2399" y="759"/>
                  </a:lnTo>
                  <a:lnTo>
                    <a:pt x="2399" y="610"/>
                  </a:lnTo>
                  <a:cubicBezTo>
                    <a:pt x="2381" y="609"/>
                    <a:pt x="2366" y="605"/>
                    <a:pt x="2352" y="599"/>
                  </a:cubicBezTo>
                  <a:cubicBezTo>
                    <a:pt x="2334" y="591"/>
                    <a:pt x="2317" y="580"/>
                    <a:pt x="2303" y="566"/>
                  </a:cubicBezTo>
                  <a:close/>
                  <a:moveTo>
                    <a:pt x="563" y="515"/>
                  </a:moveTo>
                  <a:cubicBezTo>
                    <a:pt x="556" y="531"/>
                    <a:pt x="546" y="546"/>
                    <a:pt x="534" y="558"/>
                  </a:cubicBezTo>
                  <a:cubicBezTo>
                    <a:pt x="515" y="577"/>
                    <a:pt x="491" y="591"/>
                    <a:pt x="464" y="599"/>
                  </a:cubicBezTo>
                  <a:cubicBezTo>
                    <a:pt x="437" y="607"/>
                    <a:pt x="408" y="611"/>
                    <a:pt x="377" y="611"/>
                  </a:cubicBezTo>
                  <a:cubicBezTo>
                    <a:pt x="350" y="611"/>
                    <a:pt x="324" y="607"/>
                    <a:pt x="298" y="600"/>
                  </a:cubicBezTo>
                  <a:cubicBezTo>
                    <a:pt x="272" y="592"/>
                    <a:pt x="249" y="579"/>
                    <a:pt x="229" y="560"/>
                  </a:cubicBezTo>
                  <a:cubicBezTo>
                    <a:pt x="214" y="547"/>
                    <a:pt x="203" y="530"/>
                    <a:pt x="193" y="510"/>
                  </a:cubicBezTo>
                  <a:cubicBezTo>
                    <a:pt x="183" y="490"/>
                    <a:pt x="178" y="468"/>
                    <a:pt x="178" y="445"/>
                  </a:cubicBezTo>
                  <a:lnTo>
                    <a:pt x="269" y="445"/>
                  </a:lnTo>
                  <a:cubicBezTo>
                    <a:pt x="269" y="457"/>
                    <a:pt x="272" y="468"/>
                    <a:pt x="277" y="479"/>
                  </a:cubicBezTo>
                  <a:cubicBezTo>
                    <a:pt x="282" y="489"/>
                    <a:pt x="288" y="498"/>
                    <a:pt x="295" y="506"/>
                  </a:cubicBezTo>
                  <a:cubicBezTo>
                    <a:pt x="306" y="516"/>
                    <a:pt x="319" y="524"/>
                    <a:pt x="334" y="527"/>
                  </a:cubicBezTo>
                  <a:cubicBezTo>
                    <a:pt x="349" y="531"/>
                    <a:pt x="364" y="532"/>
                    <a:pt x="378" y="532"/>
                  </a:cubicBezTo>
                  <a:cubicBezTo>
                    <a:pt x="396" y="532"/>
                    <a:pt x="412" y="530"/>
                    <a:pt x="427" y="526"/>
                  </a:cubicBezTo>
                  <a:cubicBezTo>
                    <a:pt x="443" y="522"/>
                    <a:pt x="455" y="515"/>
                    <a:pt x="464" y="506"/>
                  </a:cubicBezTo>
                  <a:cubicBezTo>
                    <a:pt x="470" y="499"/>
                    <a:pt x="475" y="493"/>
                    <a:pt x="478" y="486"/>
                  </a:cubicBezTo>
                  <a:cubicBezTo>
                    <a:pt x="482" y="480"/>
                    <a:pt x="484" y="470"/>
                    <a:pt x="484" y="458"/>
                  </a:cubicBezTo>
                  <a:cubicBezTo>
                    <a:pt x="484" y="440"/>
                    <a:pt x="478" y="426"/>
                    <a:pt x="466" y="417"/>
                  </a:cubicBezTo>
                  <a:cubicBezTo>
                    <a:pt x="454" y="408"/>
                    <a:pt x="441" y="402"/>
                    <a:pt x="425" y="399"/>
                  </a:cubicBezTo>
                  <a:cubicBezTo>
                    <a:pt x="408" y="396"/>
                    <a:pt x="390" y="394"/>
                    <a:pt x="370" y="392"/>
                  </a:cubicBezTo>
                  <a:cubicBezTo>
                    <a:pt x="350" y="391"/>
                    <a:pt x="332" y="389"/>
                    <a:pt x="315" y="386"/>
                  </a:cubicBezTo>
                  <a:cubicBezTo>
                    <a:pt x="298" y="383"/>
                    <a:pt x="282" y="378"/>
                    <a:pt x="267" y="371"/>
                  </a:cubicBezTo>
                  <a:cubicBezTo>
                    <a:pt x="252" y="364"/>
                    <a:pt x="238" y="355"/>
                    <a:pt x="227" y="344"/>
                  </a:cubicBezTo>
                  <a:cubicBezTo>
                    <a:pt x="216" y="332"/>
                    <a:pt x="207" y="319"/>
                    <a:pt x="201" y="303"/>
                  </a:cubicBezTo>
                  <a:cubicBezTo>
                    <a:pt x="194" y="286"/>
                    <a:pt x="191" y="269"/>
                    <a:pt x="191" y="249"/>
                  </a:cubicBezTo>
                  <a:cubicBezTo>
                    <a:pt x="191" y="229"/>
                    <a:pt x="195" y="211"/>
                    <a:pt x="202" y="195"/>
                  </a:cubicBezTo>
                  <a:cubicBezTo>
                    <a:pt x="210" y="178"/>
                    <a:pt x="220" y="164"/>
                    <a:pt x="233" y="151"/>
                  </a:cubicBezTo>
                  <a:cubicBezTo>
                    <a:pt x="249" y="134"/>
                    <a:pt x="270" y="122"/>
                    <a:pt x="296" y="112"/>
                  </a:cubicBezTo>
                  <a:cubicBezTo>
                    <a:pt x="322" y="103"/>
                    <a:pt x="349" y="98"/>
                    <a:pt x="378" y="98"/>
                  </a:cubicBezTo>
                  <a:cubicBezTo>
                    <a:pt x="405" y="98"/>
                    <a:pt x="431" y="102"/>
                    <a:pt x="455" y="111"/>
                  </a:cubicBezTo>
                  <a:cubicBezTo>
                    <a:pt x="480" y="119"/>
                    <a:pt x="500" y="131"/>
                    <a:pt x="517" y="147"/>
                  </a:cubicBezTo>
                  <a:cubicBezTo>
                    <a:pt x="532" y="161"/>
                    <a:pt x="544" y="176"/>
                    <a:pt x="553" y="194"/>
                  </a:cubicBezTo>
                  <a:cubicBezTo>
                    <a:pt x="562" y="212"/>
                    <a:pt x="567" y="231"/>
                    <a:pt x="567" y="252"/>
                  </a:cubicBezTo>
                  <a:lnTo>
                    <a:pt x="475" y="252"/>
                  </a:lnTo>
                  <a:cubicBezTo>
                    <a:pt x="474" y="243"/>
                    <a:pt x="472" y="235"/>
                    <a:pt x="468" y="226"/>
                  </a:cubicBezTo>
                  <a:cubicBezTo>
                    <a:pt x="464" y="217"/>
                    <a:pt x="459" y="210"/>
                    <a:pt x="453" y="203"/>
                  </a:cubicBezTo>
                  <a:cubicBezTo>
                    <a:pt x="445" y="195"/>
                    <a:pt x="434" y="188"/>
                    <a:pt x="420" y="184"/>
                  </a:cubicBezTo>
                  <a:cubicBezTo>
                    <a:pt x="405" y="179"/>
                    <a:pt x="391" y="177"/>
                    <a:pt x="378" y="177"/>
                  </a:cubicBezTo>
                  <a:cubicBezTo>
                    <a:pt x="364" y="177"/>
                    <a:pt x="349" y="178"/>
                    <a:pt x="335" y="182"/>
                  </a:cubicBezTo>
                  <a:cubicBezTo>
                    <a:pt x="320" y="186"/>
                    <a:pt x="308" y="193"/>
                    <a:pt x="297" y="204"/>
                  </a:cubicBezTo>
                  <a:cubicBezTo>
                    <a:pt x="292" y="209"/>
                    <a:pt x="288" y="216"/>
                    <a:pt x="285" y="222"/>
                  </a:cubicBezTo>
                  <a:cubicBezTo>
                    <a:pt x="282" y="229"/>
                    <a:pt x="281" y="236"/>
                    <a:pt x="281" y="246"/>
                  </a:cubicBezTo>
                  <a:cubicBezTo>
                    <a:pt x="281" y="262"/>
                    <a:pt x="285" y="275"/>
                    <a:pt x="295" y="283"/>
                  </a:cubicBezTo>
                  <a:cubicBezTo>
                    <a:pt x="304" y="292"/>
                    <a:pt x="316" y="297"/>
                    <a:pt x="331" y="300"/>
                  </a:cubicBezTo>
                  <a:cubicBezTo>
                    <a:pt x="347" y="302"/>
                    <a:pt x="365" y="304"/>
                    <a:pt x="384" y="306"/>
                  </a:cubicBezTo>
                  <a:cubicBezTo>
                    <a:pt x="404" y="308"/>
                    <a:pt x="422" y="310"/>
                    <a:pt x="439" y="312"/>
                  </a:cubicBezTo>
                  <a:cubicBezTo>
                    <a:pt x="457" y="315"/>
                    <a:pt x="475" y="320"/>
                    <a:pt x="491" y="326"/>
                  </a:cubicBezTo>
                  <a:cubicBezTo>
                    <a:pt x="508" y="333"/>
                    <a:pt x="522" y="343"/>
                    <a:pt x="535" y="355"/>
                  </a:cubicBezTo>
                  <a:cubicBezTo>
                    <a:pt x="547" y="367"/>
                    <a:pt x="557" y="381"/>
                    <a:pt x="564" y="398"/>
                  </a:cubicBezTo>
                  <a:cubicBezTo>
                    <a:pt x="571" y="415"/>
                    <a:pt x="575" y="434"/>
                    <a:pt x="575" y="454"/>
                  </a:cubicBezTo>
                  <a:cubicBezTo>
                    <a:pt x="575" y="478"/>
                    <a:pt x="571" y="498"/>
                    <a:pt x="563" y="515"/>
                  </a:cubicBezTo>
                  <a:close/>
                  <a:moveTo>
                    <a:pt x="699" y="470"/>
                  </a:moveTo>
                  <a:cubicBezTo>
                    <a:pt x="702" y="486"/>
                    <a:pt x="709" y="499"/>
                    <a:pt x="720" y="511"/>
                  </a:cubicBezTo>
                  <a:cubicBezTo>
                    <a:pt x="726" y="518"/>
                    <a:pt x="733" y="523"/>
                    <a:pt x="742" y="528"/>
                  </a:cubicBezTo>
                  <a:cubicBezTo>
                    <a:pt x="750" y="532"/>
                    <a:pt x="761" y="534"/>
                    <a:pt x="773" y="534"/>
                  </a:cubicBezTo>
                  <a:cubicBezTo>
                    <a:pt x="786" y="534"/>
                    <a:pt x="798" y="532"/>
                    <a:pt x="807" y="527"/>
                  </a:cubicBezTo>
                  <a:cubicBezTo>
                    <a:pt x="816" y="521"/>
                    <a:pt x="824" y="515"/>
                    <a:pt x="829" y="507"/>
                  </a:cubicBezTo>
                  <a:cubicBezTo>
                    <a:pt x="832" y="502"/>
                    <a:pt x="834" y="497"/>
                    <a:pt x="836" y="492"/>
                  </a:cubicBezTo>
                  <a:cubicBezTo>
                    <a:pt x="838" y="486"/>
                    <a:pt x="839" y="480"/>
                    <a:pt x="839" y="473"/>
                  </a:cubicBezTo>
                  <a:lnTo>
                    <a:pt x="925" y="473"/>
                  </a:lnTo>
                  <a:cubicBezTo>
                    <a:pt x="924" y="488"/>
                    <a:pt x="921" y="502"/>
                    <a:pt x="917" y="516"/>
                  </a:cubicBezTo>
                  <a:cubicBezTo>
                    <a:pt x="912" y="529"/>
                    <a:pt x="906" y="542"/>
                    <a:pt x="897" y="552"/>
                  </a:cubicBezTo>
                  <a:cubicBezTo>
                    <a:pt x="885" y="568"/>
                    <a:pt x="868" y="582"/>
                    <a:pt x="847" y="593"/>
                  </a:cubicBezTo>
                  <a:cubicBezTo>
                    <a:pt x="825" y="604"/>
                    <a:pt x="801" y="610"/>
                    <a:pt x="773" y="610"/>
                  </a:cubicBezTo>
                  <a:cubicBezTo>
                    <a:pt x="745" y="610"/>
                    <a:pt x="720" y="604"/>
                    <a:pt x="698" y="593"/>
                  </a:cubicBezTo>
                  <a:cubicBezTo>
                    <a:pt x="676" y="581"/>
                    <a:pt x="659" y="568"/>
                    <a:pt x="646" y="552"/>
                  </a:cubicBezTo>
                  <a:cubicBezTo>
                    <a:pt x="633" y="535"/>
                    <a:pt x="623" y="515"/>
                    <a:pt x="616" y="493"/>
                  </a:cubicBezTo>
                  <a:cubicBezTo>
                    <a:pt x="610" y="471"/>
                    <a:pt x="606" y="447"/>
                    <a:pt x="606" y="420"/>
                  </a:cubicBezTo>
                  <a:cubicBezTo>
                    <a:pt x="606" y="394"/>
                    <a:pt x="610" y="369"/>
                    <a:pt x="616" y="346"/>
                  </a:cubicBezTo>
                  <a:cubicBezTo>
                    <a:pt x="623" y="324"/>
                    <a:pt x="633" y="305"/>
                    <a:pt x="646" y="288"/>
                  </a:cubicBezTo>
                  <a:cubicBezTo>
                    <a:pt x="659" y="272"/>
                    <a:pt x="676" y="259"/>
                    <a:pt x="698" y="248"/>
                  </a:cubicBezTo>
                  <a:cubicBezTo>
                    <a:pt x="720" y="236"/>
                    <a:pt x="745" y="231"/>
                    <a:pt x="773" y="231"/>
                  </a:cubicBezTo>
                  <a:cubicBezTo>
                    <a:pt x="801" y="231"/>
                    <a:pt x="825" y="236"/>
                    <a:pt x="847" y="247"/>
                  </a:cubicBezTo>
                  <a:cubicBezTo>
                    <a:pt x="868" y="259"/>
                    <a:pt x="885" y="272"/>
                    <a:pt x="897" y="288"/>
                  </a:cubicBezTo>
                  <a:cubicBezTo>
                    <a:pt x="906" y="299"/>
                    <a:pt x="912" y="311"/>
                    <a:pt x="917" y="324"/>
                  </a:cubicBezTo>
                  <a:cubicBezTo>
                    <a:pt x="921" y="337"/>
                    <a:pt x="924" y="351"/>
                    <a:pt x="925" y="366"/>
                  </a:cubicBezTo>
                  <a:lnTo>
                    <a:pt x="839" y="366"/>
                  </a:lnTo>
                  <a:cubicBezTo>
                    <a:pt x="839" y="359"/>
                    <a:pt x="838" y="353"/>
                    <a:pt x="836" y="348"/>
                  </a:cubicBezTo>
                  <a:cubicBezTo>
                    <a:pt x="834" y="342"/>
                    <a:pt x="832" y="337"/>
                    <a:pt x="829" y="332"/>
                  </a:cubicBezTo>
                  <a:cubicBezTo>
                    <a:pt x="824" y="324"/>
                    <a:pt x="816" y="319"/>
                    <a:pt x="807" y="314"/>
                  </a:cubicBezTo>
                  <a:cubicBezTo>
                    <a:pt x="798" y="309"/>
                    <a:pt x="786" y="306"/>
                    <a:pt x="773" y="306"/>
                  </a:cubicBezTo>
                  <a:cubicBezTo>
                    <a:pt x="761" y="306"/>
                    <a:pt x="750" y="308"/>
                    <a:pt x="742" y="312"/>
                  </a:cubicBezTo>
                  <a:cubicBezTo>
                    <a:pt x="733" y="317"/>
                    <a:pt x="726" y="322"/>
                    <a:pt x="720" y="327"/>
                  </a:cubicBezTo>
                  <a:cubicBezTo>
                    <a:pt x="709" y="339"/>
                    <a:pt x="702" y="353"/>
                    <a:pt x="699" y="369"/>
                  </a:cubicBezTo>
                  <a:cubicBezTo>
                    <a:pt x="697" y="386"/>
                    <a:pt x="695" y="402"/>
                    <a:pt x="695" y="420"/>
                  </a:cubicBezTo>
                  <a:cubicBezTo>
                    <a:pt x="695" y="437"/>
                    <a:pt x="697" y="453"/>
                    <a:pt x="699" y="470"/>
                  </a:cubicBezTo>
                  <a:close/>
                  <a:moveTo>
                    <a:pt x="1072" y="602"/>
                  </a:moveTo>
                  <a:lnTo>
                    <a:pt x="983" y="602"/>
                  </a:lnTo>
                  <a:lnTo>
                    <a:pt x="983" y="240"/>
                  </a:lnTo>
                  <a:lnTo>
                    <a:pt x="1072" y="240"/>
                  </a:lnTo>
                  <a:lnTo>
                    <a:pt x="1072" y="602"/>
                  </a:lnTo>
                  <a:close/>
                  <a:moveTo>
                    <a:pt x="1074" y="189"/>
                  </a:moveTo>
                  <a:lnTo>
                    <a:pt x="980" y="189"/>
                  </a:lnTo>
                  <a:lnTo>
                    <a:pt x="980" y="99"/>
                  </a:lnTo>
                  <a:lnTo>
                    <a:pt x="1074" y="99"/>
                  </a:lnTo>
                  <a:lnTo>
                    <a:pt x="1074" y="189"/>
                  </a:lnTo>
                  <a:close/>
                  <a:moveTo>
                    <a:pt x="1468" y="432"/>
                  </a:moveTo>
                  <a:lnTo>
                    <a:pt x="1468" y="447"/>
                  </a:lnTo>
                  <a:lnTo>
                    <a:pt x="1224" y="447"/>
                  </a:lnTo>
                  <a:cubicBezTo>
                    <a:pt x="1224" y="461"/>
                    <a:pt x="1227" y="475"/>
                    <a:pt x="1231" y="487"/>
                  </a:cubicBezTo>
                  <a:cubicBezTo>
                    <a:pt x="1236" y="500"/>
                    <a:pt x="1242" y="510"/>
                    <a:pt x="1251" y="519"/>
                  </a:cubicBezTo>
                  <a:cubicBezTo>
                    <a:pt x="1258" y="525"/>
                    <a:pt x="1265" y="530"/>
                    <a:pt x="1274" y="534"/>
                  </a:cubicBezTo>
                  <a:cubicBezTo>
                    <a:pt x="1282" y="539"/>
                    <a:pt x="1293" y="541"/>
                    <a:pt x="1305" y="541"/>
                  </a:cubicBezTo>
                  <a:cubicBezTo>
                    <a:pt x="1317" y="541"/>
                    <a:pt x="1328" y="540"/>
                    <a:pt x="1336" y="537"/>
                  </a:cubicBezTo>
                  <a:cubicBezTo>
                    <a:pt x="1344" y="535"/>
                    <a:pt x="1351" y="530"/>
                    <a:pt x="1358" y="524"/>
                  </a:cubicBezTo>
                  <a:cubicBezTo>
                    <a:pt x="1366" y="515"/>
                    <a:pt x="1372" y="505"/>
                    <a:pt x="1376" y="493"/>
                  </a:cubicBezTo>
                  <a:lnTo>
                    <a:pt x="1459" y="493"/>
                  </a:lnTo>
                  <a:cubicBezTo>
                    <a:pt x="1458" y="504"/>
                    <a:pt x="1456" y="515"/>
                    <a:pt x="1449" y="528"/>
                  </a:cubicBezTo>
                  <a:cubicBezTo>
                    <a:pt x="1443" y="541"/>
                    <a:pt x="1436" y="552"/>
                    <a:pt x="1429" y="560"/>
                  </a:cubicBezTo>
                  <a:cubicBezTo>
                    <a:pt x="1413" y="578"/>
                    <a:pt x="1395" y="591"/>
                    <a:pt x="1373" y="599"/>
                  </a:cubicBezTo>
                  <a:cubicBezTo>
                    <a:pt x="1352" y="607"/>
                    <a:pt x="1330" y="611"/>
                    <a:pt x="1306" y="611"/>
                  </a:cubicBezTo>
                  <a:cubicBezTo>
                    <a:pt x="1281" y="611"/>
                    <a:pt x="1259" y="607"/>
                    <a:pt x="1241" y="599"/>
                  </a:cubicBezTo>
                  <a:cubicBezTo>
                    <a:pt x="1222" y="591"/>
                    <a:pt x="1206" y="580"/>
                    <a:pt x="1192" y="566"/>
                  </a:cubicBezTo>
                  <a:cubicBezTo>
                    <a:pt x="1173" y="549"/>
                    <a:pt x="1160" y="527"/>
                    <a:pt x="1150" y="503"/>
                  </a:cubicBezTo>
                  <a:cubicBezTo>
                    <a:pt x="1140" y="478"/>
                    <a:pt x="1136" y="451"/>
                    <a:pt x="1136" y="421"/>
                  </a:cubicBezTo>
                  <a:cubicBezTo>
                    <a:pt x="1136" y="392"/>
                    <a:pt x="1140" y="364"/>
                    <a:pt x="1149" y="340"/>
                  </a:cubicBezTo>
                  <a:cubicBezTo>
                    <a:pt x="1157" y="316"/>
                    <a:pt x="1170" y="294"/>
                    <a:pt x="1188" y="277"/>
                  </a:cubicBezTo>
                  <a:cubicBezTo>
                    <a:pt x="1202" y="263"/>
                    <a:pt x="1218" y="251"/>
                    <a:pt x="1237" y="243"/>
                  </a:cubicBezTo>
                  <a:cubicBezTo>
                    <a:pt x="1257" y="235"/>
                    <a:pt x="1279" y="230"/>
                    <a:pt x="1304" y="230"/>
                  </a:cubicBezTo>
                  <a:cubicBezTo>
                    <a:pt x="1331" y="230"/>
                    <a:pt x="1356" y="236"/>
                    <a:pt x="1380" y="247"/>
                  </a:cubicBezTo>
                  <a:cubicBezTo>
                    <a:pt x="1403" y="258"/>
                    <a:pt x="1422" y="275"/>
                    <a:pt x="1437" y="298"/>
                  </a:cubicBezTo>
                  <a:cubicBezTo>
                    <a:pt x="1451" y="318"/>
                    <a:pt x="1459" y="338"/>
                    <a:pt x="1463" y="358"/>
                  </a:cubicBezTo>
                  <a:cubicBezTo>
                    <a:pt x="1467" y="379"/>
                    <a:pt x="1468" y="400"/>
                    <a:pt x="1468" y="423"/>
                  </a:cubicBezTo>
                  <a:cubicBezTo>
                    <a:pt x="1468" y="426"/>
                    <a:pt x="1468" y="429"/>
                    <a:pt x="1468" y="432"/>
                  </a:cubicBezTo>
                  <a:close/>
                  <a:moveTo>
                    <a:pt x="1752" y="602"/>
                  </a:moveTo>
                  <a:lnTo>
                    <a:pt x="1752" y="379"/>
                  </a:lnTo>
                  <a:cubicBezTo>
                    <a:pt x="1752" y="358"/>
                    <a:pt x="1748" y="341"/>
                    <a:pt x="1739" y="329"/>
                  </a:cubicBezTo>
                  <a:cubicBezTo>
                    <a:pt x="1731" y="318"/>
                    <a:pt x="1715" y="312"/>
                    <a:pt x="1692" y="312"/>
                  </a:cubicBezTo>
                  <a:cubicBezTo>
                    <a:pt x="1676" y="312"/>
                    <a:pt x="1663" y="316"/>
                    <a:pt x="1653" y="324"/>
                  </a:cubicBezTo>
                  <a:cubicBezTo>
                    <a:pt x="1643" y="332"/>
                    <a:pt x="1635" y="343"/>
                    <a:pt x="1629" y="357"/>
                  </a:cubicBezTo>
                  <a:cubicBezTo>
                    <a:pt x="1623" y="370"/>
                    <a:pt x="1619" y="386"/>
                    <a:pt x="1618" y="404"/>
                  </a:cubicBezTo>
                  <a:cubicBezTo>
                    <a:pt x="1617" y="422"/>
                    <a:pt x="1617" y="438"/>
                    <a:pt x="1617" y="454"/>
                  </a:cubicBezTo>
                  <a:lnTo>
                    <a:pt x="1617" y="602"/>
                  </a:lnTo>
                  <a:lnTo>
                    <a:pt x="1529" y="602"/>
                  </a:lnTo>
                  <a:lnTo>
                    <a:pt x="1529" y="240"/>
                  </a:lnTo>
                  <a:lnTo>
                    <a:pt x="1603" y="240"/>
                  </a:lnTo>
                  <a:lnTo>
                    <a:pt x="1609" y="286"/>
                  </a:lnTo>
                  <a:cubicBezTo>
                    <a:pt x="1620" y="267"/>
                    <a:pt x="1635" y="253"/>
                    <a:pt x="1655" y="244"/>
                  </a:cubicBezTo>
                  <a:cubicBezTo>
                    <a:pt x="1675" y="235"/>
                    <a:pt x="1695" y="230"/>
                    <a:pt x="1716" y="230"/>
                  </a:cubicBezTo>
                  <a:cubicBezTo>
                    <a:pt x="1736" y="230"/>
                    <a:pt x="1753" y="234"/>
                    <a:pt x="1768" y="240"/>
                  </a:cubicBezTo>
                  <a:cubicBezTo>
                    <a:pt x="1783" y="247"/>
                    <a:pt x="1796" y="256"/>
                    <a:pt x="1807" y="267"/>
                  </a:cubicBezTo>
                  <a:cubicBezTo>
                    <a:pt x="1817" y="279"/>
                    <a:pt x="1825" y="292"/>
                    <a:pt x="1831" y="308"/>
                  </a:cubicBezTo>
                  <a:cubicBezTo>
                    <a:pt x="1836" y="324"/>
                    <a:pt x="1839" y="341"/>
                    <a:pt x="1839" y="359"/>
                  </a:cubicBezTo>
                  <a:lnTo>
                    <a:pt x="1839" y="602"/>
                  </a:lnTo>
                  <a:lnTo>
                    <a:pt x="1752" y="602"/>
                  </a:lnTo>
                  <a:close/>
                  <a:moveTo>
                    <a:pt x="1989" y="470"/>
                  </a:moveTo>
                  <a:cubicBezTo>
                    <a:pt x="1992" y="486"/>
                    <a:pt x="1999" y="499"/>
                    <a:pt x="2010" y="511"/>
                  </a:cubicBezTo>
                  <a:cubicBezTo>
                    <a:pt x="2016" y="518"/>
                    <a:pt x="2023" y="523"/>
                    <a:pt x="2032" y="528"/>
                  </a:cubicBezTo>
                  <a:cubicBezTo>
                    <a:pt x="2040" y="532"/>
                    <a:pt x="2051" y="534"/>
                    <a:pt x="2063" y="534"/>
                  </a:cubicBezTo>
                  <a:cubicBezTo>
                    <a:pt x="2076" y="534"/>
                    <a:pt x="2088" y="532"/>
                    <a:pt x="2097" y="527"/>
                  </a:cubicBezTo>
                  <a:cubicBezTo>
                    <a:pt x="2106" y="521"/>
                    <a:pt x="2114" y="515"/>
                    <a:pt x="2119" y="507"/>
                  </a:cubicBezTo>
                  <a:cubicBezTo>
                    <a:pt x="2122" y="502"/>
                    <a:pt x="2124" y="497"/>
                    <a:pt x="2126" y="492"/>
                  </a:cubicBezTo>
                  <a:cubicBezTo>
                    <a:pt x="2128" y="486"/>
                    <a:pt x="2129" y="480"/>
                    <a:pt x="2129" y="473"/>
                  </a:cubicBezTo>
                  <a:lnTo>
                    <a:pt x="2215" y="473"/>
                  </a:lnTo>
                  <a:cubicBezTo>
                    <a:pt x="2214" y="488"/>
                    <a:pt x="2212" y="502"/>
                    <a:pt x="2207" y="516"/>
                  </a:cubicBezTo>
                  <a:cubicBezTo>
                    <a:pt x="2202" y="529"/>
                    <a:pt x="2196" y="542"/>
                    <a:pt x="2187" y="552"/>
                  </a:cubicBezTo>
                  <a:cubicBezTo>
                    <a:pt x="2175" y="568"/>
                    <a:pt x="2158" y="582"/>
                    <a:pt x="2137" y="593"/>
                  </a:cubicBezTo>
                  <a:cubicBezTo>
                    <a:pt x="2115" y="604"/>
                    <a:pt x="2091" y="610"/>
                    <a:pt x="2063" y="610"/>
                  </a:cubicBezTo>
                  <a:cubicBezTo>
                    <a:pt x="2035" y="610"/>
                    <a:pt x="2010" y="604"/>
                    <a:pt x="1988" y="593"/>
                  </a:cubicBezTo>
                  <a:cubicBezTo>
                    <a:pt x="1966" y="581"/>
                    <a:pt x="1949" y="568"/>
                    <a:pt x="1936" y="552"/>
                  </a:cubicBezTo>
                  <a:cubicBezTo>
                    <a:pt x="1923" y="535"/>
                    <a:pt x="1913" y="515"/>
                    <a:pt x="1906" y="493"/>
                  </a:cubicBezTo>
                  <a:cubicBezTo>
                    <a:pt x="1900" y="471"/>
                    <a:pt x="1896" y="447"/>
                    <a:pt x="1896" y="420"/>
                  </a:cubicBezTo>
                  <a:cubicBezTo>
                    <a:pt x="1896" y="394"/>
                    <a:pt x="1900" y="369"/>
                    <a:pt x="1906" y="346"/>
                  </a:cubicBezTo>
                  <a:cubicBezTo>
                    <a:pt x="1913" y="324"/>
                    <a:pt x="1923" y="305"/>
                    <a:pt x="1936" y="288"/>
                  </a:cubicBezTo>
                  <a:cubicBezTo>
                    <a:pt x="1949" y="272"/>
                    <a:pt x="1966" y="259"/>
                    <a:pt x="1988" y="248"/>
                  </a:cubicBezTo>
                  <a:cubicBezTo>
                    <a:pt x="2010" y="236"/>
                    <a:pt x="2035" y="231"/>
                    <a:pt x="2063" y="231"/>
                  </a:cubicBezTo>
                  <a:cubicBezTo>
                    <a:pt x="2091" y="231"/>
                    <a:pt x="2115" y="236"/>
                    <a:pt x="2137" y="247"/>
                  </a:cubicBezTo>
                  <a:cubicBezTo>
                    <a:pt x="2158" y="259"/>
                    <a:pt x="2175" y="272"/>
                    <a:pt x="2187" y="288"/>
                  </a:cubicBezTo>
                  <a:cubicBezTo>
                    <a:pt x="2196" y="299"/>
                    <a:pt x="2202" y="311"/>
                    <a:pt x="2207" y="324"/>
                  </a:cubicBezTo>
                  <a:cubicBezTo>
                    <a:pt x="2212" y="337"/>
                    <a:pt x="2214" y="351"/>
                    <a:pt x="2215" y="366"/>
                  </a:cubicBezTo>
                  <a:lnTo>
                    <a:pt x="2129" y="366"/>
                  </a:lnTo>
                  <a:cubicBezTo>
                    <a:pt x="2129" y="359"/>
                    <a:pt x="2128" y="353"/>
                    <a:pt x="2126" y="348"/>
                  </a:cubicBezTo>
                  <a:cubicBezTo>
                    <a:pt x="2124" y="342"/>
                    <a:pt x="2122" y="337"/>
                    <a:pt x="2119" y="332"/>
                  </a:cubicBezTo>
                  <a:cubicBezTo>
                    <a:pt x="2114" y="324"/>
                    <a:pt x="2106" y="319"/>
                    <a:pt x="2097" y="314"/>
                  </a:cubicBezTo>
                  <a:cubicBezTo>
                    <a:pt x="2088" y="309"/>
                    <a:pt x="2076" y="306"/>
                    <a:pt x="2063" y="306"/>
                  </a:cubicBezTo>
                  <a:cubicBezTo>
                    <a:pt x="2051" y="306"/>
                    <a:pt x="2040" y="308"/>
                    <a:pt x="2032" y="312"/>
                  </a:cubicBezTo>
                  <a:cubicBezTo>
                    <a:pt x="2023" y="317"/>
                    <a:pt x="2016" y="322"/>
                    <a:pt x="2010" y="327"/>
                  </a:cubicBezTo>
                  <a:cubicBezTo>
                    <a:pt x="1999" y="339"/>
                    <a:pt x="1992" y="353"/>
                    <a:pt x="1989" y="369"/>
                  </a:cubicBezTo>
                  <a:cubicBezTo>
                    <a:pt x="1987" y="386"/>
                    <a:pt x="1985" y="402"/>
                    <a:pt x="1985" y="420"/>
                  </a:cubicBezTo>
                  <a:cubicBezTo>
                    <a:pt x="1985" y="437"/>
                    <a:pt x="1987" y="453"/>
                    <a:pt x="1989" y="470"/>
                  </a:cubicBezTo>
                  <a:close/>
                </a:path>
              </a:pathLst>
            </a:custGeom>
            <a:solidFill>
              <a:srgbClr val="009DD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Akkurat-Light" pitchFamily="2" charset="0"/>
              </a:endParaRPr>
            </a:p>
          </p:txBody>
        </p:sp>
        <p:sp>
          <p:nvSpPr>
            <p:cNvPr id="21" name="Freeform 12"/>
            <p:cNvSpPr>
              <a:spLocks noChangeArrowheads="1"/>
            </p:cNvSpPr>
            <p:nvPr/>
          </p:nvSpPr>
          <p:spPr bwMode="auto">
            <a:xfrm>
              <a:off x="5853121" y="3844937"/>
              <a:ext cx="23812" cy="33338"/>
            </a:xfrm>
            <a:custGeom>
              <a:avLst/>
              <a:gdLst>
                <a:gd name="T0" fmla="*/ 6 w 64"/>
                <a:gd name="T1" fmla="*/ 40 h 93"/>
                <a:gd name="T2" fmla="*/ 26 w 64"/>
                <a:gd name="T3" fmla="*/ 72 h 93"/>
                <a:gd name="T4" fmla="*/ 49 w 64"/>
                <a:gd name="T5" fmla="*/ 87 h 93"/>
                <a:gd name="T6" fmla="*/ 63 w 64"/>
                <a:gd name="T7" fmla="*/ 92 h 93"/>
                <a:gd name="T8" fmla="*/ 63 w 64"/>
                <a:gd name="T9" fmla="*/ 0 h 93"/>
                <a:gd name="T10" fmla="*/ 0 w 64"/>
                <a:gd name="T11" fmla="*/ 0 h 93"/>
                <a:gd name="T12" fmla="*/ 6 w 64"/>
                <a:gd name="T13" fmla="*/ 4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3">
                  <a:moveTo>
                    <a:pt x="6" y="40"/>
                  </a:moveTo>
                  <a:cubicBezTo>
                    <a:pt x="11" y="53"/>
                    <a:pt x="17" y="63"/>
                    <a:pt x="26" y="72"/>
                  </a:cubicBezTo>
                  <a:cubicBezTo>
                    <a:pt x="33" y="78"/>
                    <a:pt x="40" y="83"/>
                    <a:pt x="49" y="87"/>
                  </a:cubicBezTo>
                  <a:cubicBezTo>
                    <a:pt x="53" y="90"/>
                    <a:pt x="58" y="91"/>
                    <a:pt x="63" y="92"/>
                  </a:cubicBezTo>
                  <a:lnTo>
                    <a:pt x="63" y="0"/>
                  </a:lnTo>
                  <a:lnTo>
                    <a:pt x="0" y="0"/>
                  </a:lnTo>
                  <a:cubicBezTo>
                    <a:pt x="0" y="14"/>
                    <a:pt x="2" y="28"/>
                    <a:pt x="6" y="40"/>
                  </a:cubicBezTo>
                </a:path>
              </a:pathLst>
            </a:custGeom>
            <a:solidFill>
              <a:srgbClr val="009DD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Akkurat-Light" pitchFamily="2" charset="0"/>
              </a:endParaRPr>
            </a:p>
          </p:txBody>
        </p:sp>
        <p:sp>
          <p:nvSpPr>
            <p:cNvPr id="22" name="Freeform 13"/>
            <p:cNvSpPr>
              <a:spLocks noChangeArrowheads="1"/>
            </p:cNvSpPr>
            <p:nvPr/>
          </p:nvSpPr>
          <p:spPr bwMode="auto">
            <a:xfrm>
              <a:off x="3608393" y="3767150"/>
              <a:ext cx="112712" cy="134937"/>
            </a:xfrm>
            <a:custGeom>
              <a:avLst/>
              <a:gdLst>
                <a:gd name="T0" fmla="*/ 222 w 311"/>
                <a:gd name="T1" fmla="*/ 149 h 373"/>
                <a:gd name="T2" fmla="*/ 210 w 311"/>
                <a:gd name="T3" fmla="*/ 98 h 373"/>
                <a:gd name="T4" fmla="*/ 162 w 311"/>
                <a:gd name="T5" fmla="*/ 81 h 373"/>
                <a:gd name="T6" fmla="*/ 124 w 311"/>
                <a:gd name="T7" fmla="*/ 94 h 373"/>
                <a:gd name="T8" fmla="*/ 99 w 311"/>
                <a:gd name="T9" fmla="*/ 126 h 373"/>
                <a:gd name="T10" fmla="*/ 89 w 311"/>
                <a:gd name="T11" fmla="*/ 174 h 373"/>
                <a:gd name="T12" fmla="*/ 87 w 311"/>
                <a:gd name="T13" fmla="*/ 223 h 373"/>
                <a:gd name="T14" fmla="*/ 87 w 311"/>
                <a:gd name="T15" fmla="*/ 372 h 373"/>
                <a:gd name="T16" fmla="*/ 0 w 311"/>
                <a:gd name="T17" fmla="*/ 372 h 373"/>
                <a:gd name="T18" fmla="*/ 0 w 311"/>
                <a:gd name="T19" fmla="*/ 9 h 373"/>
                <a:gd name="T20" fmla="*/ 73 w 311"/>
                <a:gd name="T21" fmla="*/ 9 h 373"/>
                <a:gd name="T22" fmla="*/ 80 w 311"/>
                <a:gd name="T23" fmla="*/ 56 h 373"/>
                <a:gd name="T24" fmla="*/ 125 w 311"/>
                <a:gd name="T25" fmla="*/ 14 h 373"/>
                <a:gd name="T26" fmla="*/ 187 w 311"/>
                <a:gd name="T27" fmla="*/ 0 h 373"/>
                <a:gd name="T28" fmla="*/ 239 w 311"/>
                <a:gd name="T29" fmla="*/ 10 h 373"/>
                <a:gd name="T30" fmla="*/ 277 w 311"/>
                <a:gd name="T31" fmla="*/ 37 h 373"/>
                <a:gd name="T32" fmla="*/ 301 w 311"/>
                <a:gd name="T33" fmla="*/ 78 h 373"/>
                <a:gd name="T34" fmla="*/ 310 w 311"/>
                <a:gd name="T35" fmla="*/ 129 h 373"/>
                <a:gd name="T36" fmla="*/ 310 w 311"/>
                <a:gd name="T37" fmla="*/ 372 h 373"/>
                <a:gd name="T38" fmla="*/ 222 w 311"/>
                <a:gd name="T39" fmla="*/ 372 h 373"/>
                <a:gd name="T40" fmla="*/ 222 w 311"/>
                <a:gd name="T41" fmla="*/ 149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11" h="373">
                  <a:moveTo>
                    <a:pt x="222" y="149"/>
                  </a:moveTo>
                  <a:cubicBezTo>
                    <a:pt x="222" y="127"/>
                    <a:pt x="218" y="110"/>
                    <a:pt x="210" y="98"/>
                  </a:cubicBezTo>
                  <a:cubicBezTo>
                    <a:pt x="201" y="87"/>
                    <a:pt x="186" y="81"/>
                    <a:pt x="162" y="81"/>
                  </a:cubicBezTo>
                  <a:cubicBezTo>
                    <a:pt x="147" y="81"/>
                    <a:pt x="134" y="85"/>
                    <a:pt x="124" y="94"/>
                  </a:cubicBezTo>
                  <a:cubicBezTo>
                    <a:pt x="113" y="102"/>
                    <a:pt x="105" y="113"/>
                    <a:pt x="99" y="126"/>
                  </a:cubicBezTo>
                  <a:cubicBezTo>
                    <a:pt x="93" y="140"/>
                    <a:pt x="90" y="156"/>
                    <a:pt x="89" y="174"/>
                  </a:cubicBezTo>
                  <a:cubicBezTo>
                    <a:pt x="88" y="191"/>
                    <a:pt x="87" y="208"/>
                    <a:pt x="87" y="223"/>
                  </a:cubicBezTo>
                  <a:lnTo>
                    <a:pt x="87" y="372"/>
                  </a:lnTo>
                  <a:lnTo>
                    <a:pt x="0" y="372"/>
                  </a:lnTo>
                  <a:lnTo>
                    <a:pt x="0" y="9"/>
                  </a:lnTo>
                  <a:lnTo>
                    <a:pt x="73" y="9"/>
                  </a:lnTo>
                  <a:lnTo>
                    <a:pt x="80" y="56"/>
                  </a:lnTo>
                  <a:cubicBezTo>
                    <a:pt x="90" y="37"/>
                    <a:pt x="105" y="23"/>
                    <a:pt x="125" y="14"/>
                  </a:cubicBezTo>
                  <a:cubicBezTo>
                    <a:pt x="144" y="5"/>
                    <a:pt x="166" y="0"/>
                    <a:pt x="187" y="0"/>
                  </a:cubicBezTo>
                  <a:cubicBezTo>
                    <a:pt x="206" y="0"/>
                    <a:pt x="224" y="3"/>
                    <a:pt x="239" y="10"/>
                  </a:cubicBezTo>
                  <a:cubicBezTo>
                    <a:pt x="254" y="16"/>
                    <a:pt x="267" y="25"/>
                    <a:pt x="277" y="37"/>
                  </a:cubicBezTo>
                  <a:cubicBezTo>
                    <a:pt x="288" y="48"/>
                    <a:pt x="296" y="62"/>
                    <a:pt x="301" y="78"/>
                  </a:cubicBezTo>
                  <a:cubicBezTo>
                    <a:pt x="307" y="94"/>
                    <a:pt x="310" y="110"/>
                    <a:pt x="310" y="129"/>
                  </a:cubicBezTo>
                  <a:lnTo>
                    <a:pt x="310" y="372"/>
                  </a:lnTo>
                  <a:lnTo>
                    <a:pt x="222" y="372"/>
                  </a:lnTo>
                  <a:lnTo>
                    <a:pt x="222" y="149"/>
                  </a:lnTo>
                </a:path>
              </a:pathLst>
            </a:custGeom>
            <a:solidFill>
              <a:srgbClr val="1A171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Akkurat-Light" pitchFamily="2" charset="0"/>
              </a:endParaRPr>
            </a:p>
          </p:txBody>
        </p:sp>
        <p:sp>
          <p:nvSpPr>
            <p:cNvPr id="23" name="Freeform 14"/>
            <p:cNvSpPr>
              <a:spLocks noChangeArrowheads="1"/>
            </p:cNvSpPr>
            <p:nvPr/>
          </p:nvSpPr>
          <p:spPr bwMode="auto">
            <a:xfrm>
              <a:off x="3741743" y="3767150"/>
              <a:ext cx="120650" cy="138112"/>
            </a:xfrm>
            <a:custGeom>
              <a:avLst/>
              <a:gdLst>
                <a:gd name="T0" fmla="*/ 333 w 334"/>
                <a:gd name="T1" fmla="*/ 193 h 382"/>
                <a:gd name="T2" fmla="*/ 332 w 334"/>
                <a:gd name="T3" fmla="*/ 202 h 382"/>
                <a:gd name="T4" fmla="*/ 332 w 334"/>
                <a:gd name="T5" fmla="*/ 217 h 382"/>
                <a:gd name="T6" fmla="*/ 89 w 334"/>
                <a:gd name="T7" fmla="*/ 217 h 382"/>
                <a:gd name="T8" fmla="*/ 96 w 334"/>
                <a:gd name="T9" fmla="*/ 257 h 382"/>
                <a:gd name="T10" fmla="*/ 116 w 334"/>
                <a:gd name="T11" fmla="*/ 288 h 382"/>
                <a:gd name="T12" fmla="*/ 138 w 334"/>
                <a:gd name="T13" fmla="*/ 304 h 382"/>
                <a:gd name="T14" fmla="*/ 169 w 334"/>
                <a:gd name="T15" fmla="*/ 311 h 382"/>
                <a:gd name="T16" fmla="*/ 201 w 334"/>
                <a:gd name="T17" fmla="*/ 307 h 382"/>
                <a:gd name="T18" fmla="*/ 223 w 334"/>
                <a:gd name="T19" fmla="*/ 293 h 382"/>
                <a:gd name="T20" fmla="*/ 240 w 334"/>
                <a:gd name="T21" fmla="*/ 263 h 382"/>
                <a:gd name="T22" fmla="*/ 324 w 334"/>
                <a:gd name="T23" fmla="*/ 263 h 382"/>
                <a:gd name="T24" fmla="*/ 313 w 334"/>
                <a:gd name="T25" fmla="*/ 298 h 382"/>
                <a:gd name="T26" fmla="*/ 293 w 334"/>
                <a:gd name="T27" fmla="*/ 330 h 382"/>
                <a:gd name="T28" fmla="*/ 238 w 334"/>
                <a:gd name="T29" fmla="*/ 369 h 382"/>
                <a:gd name="T30" fmla="*/ 171 w 334"/>
                <a:gd name="T31" fmla="*/ 381 h 382"/>
                <a:gd name="T32" fmla="*/ 105 w 334"/>
                <a:gd name="T33" fmla="*/ 369 h 382"/>
                <a:gd name="T34" fmla="*/ 56 w 334"/>
                <a:gd name="T35" fmla="*/ 336 h 382"/>
                <a:gd name="T36" fmla="*/ 15 w 334"/>
                <a:gd name="T37" fmla="*/ 272 h 382"/>
                <a:gd name="T38" fmla="*/ 0 w 334"/>
                <a:gd name="T39" fmla="*/ 191 h 382"/>
                <a:gd name="T40" fmla="*/ 13 w 334"/>
                <a:gd name="T41" fmla="*/ 109 h 382"/>
                <a:gd name="T42" fmla="*/ 53 w 334"/>
                <a:gd name="T43" fmla="*/ 46 h 382"/>
                <a:gd name="T44" fmla="*/ 102 w 334"/>
                <a:gd name="T45" fmla="*/ 13 h 382"/>
                <a:gd name="T46" fmla="*/ 169 w 334"/>
                <a:gd name="T47" fmla="*/ 0 h 382"/>
                <a:gd name="T48" fmla="*/ 244 w 334"/>
                <a:gd name="T49" fmla="*/ 16 h 382"/>
                <a:gd name="T50" fmla="*/ 302 w 334"/>
                <a:gd name="T51" fmla="*/ 67 h 382"/>
                <a:gd name="T52" fmla="*/ 328 w 334"/>
                <a:gd name="T53" fmla="*/ 127 h 382"/>
                <a:gd name="T54" fmla="*/ 333 w 334"/>
                <a:gd name="T55" fmla="*/ 193 h 382"/>
                <a:gd name="T56" fmla="*/ 246 w 334"/>
                <a:gd name="T57" fmla="*/ 154 h 382"/>
                <a:gd name="T58" fmla="*/ 223 w 334"/>
                <a:gd name="T59" fmla="*/ 91 h 382"/>
                <a:gd name="T60" fmla="*/ 201 w 334"/>
                <a:gd name="T61" fmla="*/ 76 h 382"/>
                <a:gd name="T62" fmla="*/ 168 w 334"/>
                <a:gd name="T63" fmla="*/ 70 h 382"/>
                <a:gd name="T64" fmla="*/ 132 w 334"/>
                <a:gd name="T65" fmla="*/ 78 h 382"/>
                <a:gd name="T66" fmla="*/ 107 w 334"/>
                <a:gd name="T67" fmla="*/ 97 h 382"/>
                <a:gd name="T68" fmla="*/ 93 w 334"/>
                <a:gd name="T69" fmla="*/ 122 h 382"/>
                <a:gd name="T70" fmla="*/ 88 w 334"/>
                <a:gd name="T71" fmla="*/ 154 h 382"/>
                <a:gd name="T72" fmla="*/ 246 w 334"/>
                <a:gd name="T73" fmla="*/ 154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34" h="382">
                  <a:moveTo>
                    <a:pt x="333" y="193"/>
                  </a:moveTo>
                  <a:cubicBezTo>
                    <a:pt x="333" y="196"/>
                    <a:pt x="332" y="199"/>
                    <a:pt x="332" y="202"/>
                  </a:cubicBezTo>
                  <a:lnTo>
                    <a:pt x="332" y="217"/>
                  </a:lnTo>
                  <a:lnTo>
                    <a:pt x="89" y="217"/>
                  </a:lnTo>
                  <a:cubicBezTo>
                    <a:pt x="89" y="231"/>
                    <a:pt x="91" y="244"/>
                    <a:pt x="96" y="257"/>
                  </a:cubicBezTo>
                  <a:cubicBezTo>
                    <a:pt x="100" y="270"/>
                    <a:pt x="107" y="280"/>
                    <a:pt x="116" y="288"/>
                  </a:cubicBezTo>
                  <a:cubicBezTo>
                    <a:pt x="122" y="295"/>
                    <a:pt x="129" y="300"/>
                    <a:pt x="138" y="304"/>
                  </a:cubicBezTo>
                  <a:cubicBezTo>
                    <a:pt x="146" y="309"/>
                    <a:pt x="157" y="311"/>
                    <a:pt x="169" y="311"/>
                  </a:cubicBezTo>
                  <a:cubicBezTo>
                    <a:pt x="182" y="311"/>
                    <a:pt x="192" y="310"/>
                    <a:pt x="201" y="307"/>
                  </a:cubicBezTo>
                  <a:cubicBezTo>
                    <a:pt x="209" y="304"/>
                    <a:pt x="216" y="300"/>
                    <a:pt x="223" y="293"/>
                  </a:cubicBezTo>
                  <a:cubicBezTo>
                    <a:pt x="231" y="285"/>
                    <a:pt x="237" y="275"/>
                    <a:pt x="240" y="263"/>
                  </a:cubicBezTo>
                  <a:lnTo>
                    <a:pt x="324" y="263"/>
                  </a:lnTo>
                  <a:cubicBezTo>
                    <a:pt x="323" y="273"/>
                    <a:pt x="319" y="285"/>
                    <a:pt x="313" y="298"/>
                  </a:cubicBezTo>
                  <a:cubicBezTo>
                    <a:pt x="306" y="311"/>
                    <a:pt x="300" y="321"/>
                    <a:pt x="293" y="330"/>
                  </a:cubicBezTo>
                  <a:cubicBezTo>
                    <a:pt x="278" y="348"/>
                    <a:pt x="259" y="361"/>
                    <a:pt x="238" y="369"/>
                  </a:cubicBezTo>
                  <a:cubicBezTo>
                    <a:pt x="216" y="377"/>
                    <a:pt x="194" y="381"/>
                    <a:pt x="171" y="381"/>
                  </a:cubicBezTo>
                  <a:cubicBezTo>
                    <a:pt x="146" y="381"/>
                    <a:pt x="124" y="377"/>
                    <a:pt x="105" y="369"/>
                  </a:cubicBezTo>
                  <a:cubicBezTo>
                    <a:pt x="87" y="360"/>
                    <a:pt x="71" y="350"/>
                    <a:pt x="56" y="336"/>
                  </a:cubicBezTo>
                  <a:cubicBezTo>
                    <a:pt x="38" y="318"/>
                    <a:pt x="24" y="297"/>
                    <a:pt x="15" y="272"/>
                  </a:cubicBezTo>
                  <a:cubicBezTo>
                    <a:pt x="5" y="248"/>
                    <a:pt x="0" y="220"/>
                    <a:pt x="0" y="191"/>
                  </a:cubicBezTo>
                  <a:cubicBezTo>
                    <a:pt x="0" y="161"/>
                    <a:pt x="5" y="134"/>
                    <a:pt x="13" y="109"/>
                  </a:cubicBezTo>
                  <a:cubicBezTo>
                    <a:pt x="22" y="85"/>
                    <a:pt x="35" y="64"/>
                    <a:pt x="53" y="46"/>
                  </a:cubicBezTo>
                  <a:cubicBezTo>
                    <a:pt x="66" y="32"/>
                    <a:pt x="83" y="21"/>
                    <a:pt x="102" y="13"/>
                  </a:cubicBezTo>
                  <a:cubicBezTo>
                    <a:pt x="121" y="4"/>
                    <a:pt x="144" y="0"/>
                    <a:pt x="169" y="0"/>
                  </a:cubicBezTo>
                  <a:cubicBezTo>
                    <a:pt x="196" y="0"/>
                    <a:pt x="221" y="5"/>
                    <a:pt x="244" y="16"/>
                  </a:cubicBezTo>
                  <a:cubicBezTo>
                    <a:pt x="268" y="27"/>
                    <a:pt x="287" y="44"/>
                    <a:pt x="302" y="67"/>
                  </a:cubicBezTo>
                  <a:cubicBezTo>
                    <a:pt x="315" y="87"/>
                    <a:pt x="324" y="107"/>
                    <a:pt x="328" y="127"/>
                  </a:cubicBezTo>
                  <a:cubicBezTo>
                    <a:pt x="331" y="148"/>
                    <a:pt x="333" y="170"/>
                    <a:pt x="333" y="193"/>
                  </a:cubicBezTo>
                  <a:close/>
                  <a:moveTo>
                    <a:pt x="246" y="154"/>
                  </a:moveTo>
                  <a:cubicBezTo>
                    <a:pt x="245" y="127"/>
                    <a:pt x="238" y="106"/>
                    <a:pt x="223" y="91"/>
                  </a:cubicBezTo>
                  <a:cubicBezTo>
                    <a:pt x="217" y="84"/>
                    <a:pt x="210" y="79"/>
                    <a:pt x="201" y="76"/>
                  </a:cubicBezTo>
                  <a:cubicBezTo>
                    <a:pt x="191" y="72"/>
                    <a:pt x="181" y="70"/>
                    <a:pt x="168" y="70"/>
                  </a:cubicBezTo>
                  <a:cubicBezTo>
                    <a:pt x="155" y="70"/>
                    <a:pt x="143" y="73"/>
                    <a:pt x="132" y="78"/>
                  </a:cubicBezTo>
                  <a:cubicBezTo>
                    <a:pt x="122" y="83"/>
                    <a:pt x="114" y="90"/>
                    <a:pt x="107" y="97"/>
                  </a:cubicBezTo>
                  <a:cubicBezTo>
                    <a:pt x="101" y="105"/>
                    <a:pt x="96" y="113"/>
                    <a:pt x="93" y="122"/>
                  </a:cubicBezTo>
                  <a:cubicBezTo>
                    <a:pt x="90" y="131"/>
                    <a:pt x="89" y="141"/>
                    <a:pt x="88" y="154"/>
                  </a:cubicBezTo>
                  <a:lnTo>
                    <a:pt x="246" y="154"/>
                  </a:lnTo>
                  <a:close/>
                </a:path>
              </a:pathLst>
            </a:custGeom>
            <a:solidFill>
              <a:srgbClr val="1A171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Akkurat-Light" pitchFamily="2" charset="0"/>
              </a:endParaRPr>
            </a:p>
          </p:txBody>
        </p:sp>
        <p:sp>
          <p:nvSpPr>
            <p:cNvPr id="24" name="Freeform 15"/>
            <p:cNvSpPr>
              <a:spLocks noChangeArrowheads="1"/>
            </p:cNvSpPr>
            <p:nvPr/>
          </p:nvSpPr>
          <p:spPr bwMode="auto">
            <a:xfrm>
              <a:off x="3865567" y="3729050"/>
              <a:ext cx="90487" cy="174625"/>
            </a:xfrm>
            <a:custGeom>
              <a:avLst/>
              <a:gdLst>
                <a:gd name="T0" fmla="*/ 251 w 252"/>
                <a:gd name="T1" fmla="*/ 472 h 483"/>
                <a:gd name="T2" fmla="*/ 176 w 252"/>
                <a:gd name="T3" fmla="*/ 482 h 483"/>
                <a:gd name="T4" fmla="*/ 94 w 252"/>
                <a:gd name="T5" fmla="*/ 452 h 483"/>
                <a:gd name="T6" fmla="*/ 66 w 252"/>
                <a:gd name="T7" fmla="*/ 370 h 483"/>
                <a:gd name="T8" fmla="*/ 66 w 252"/>
                <a:gd name="T9" fmla="*/ 186 h 483"/>
                <a:gd name="T10" fmla="*/ 0 w 252"/>
                <a:gd name="T11" fmla="*/ 186 h 483"/>
                <a:gd name="T12" fmla="*/ 0 w 252"/>
                <a:gd name="T13" fmla="*/ 114 h 483"/>
                <a:gd name="T14" fmla="*/ 66 w 252"/>
                <a:gd name="T15" fmla="*/ 114 h 483"/>
                <a:gd name="T16" fmla="*/ 66 w 252"/>
                <a:gd name="T17" fmla="*/ 22 h 483"/>
                <a:gd name="T18" fmla="*/ 154 w 252"/>
                <a:gd name="T19" fmla="*/ 0 h 483"/>
                <a:gd name="T20" fmla="*/ 154 w 252"/>
                <a:gd name="T21" fmla="*/ 114 h 483"/>
                <a:gd name="T22" fmla="*/ 246 w 252"/>
                <a:gd name="T23" fmla="*/ 114 h 483"/>
                <a:gd name="T24" fmla="*/ 246 w 252"/>
                <a:gd name="T25" fmla="*/ 186 h 483"/>
                <a:gd name="T26" fmla="*/ 154 w 252"/>
                <a:gd name="T27" fmla="*/ 186 h 483"/>
                <a:gd name="T28" fmla="*/ 154 w 252"/>
                <a:gd name="T29" fmla="*/ 362 h 483"/>
                <a:gd name="T30" fmla="*/ 164 w 252"/>
                <a:gd name="T31" fmla="*/ 392 h 483"/>
                <a:gd name="T32" fmla="*/ 195 w 252"/>
                <a:gd name="T33" fmla="*/ 402 h 483"/>
                <a:gd name="T34" fmla="*/ 221 w 252"/>
                <a:gd name="T35" fmla="*/ 401 h 483"/>
                <a:gd name="T36" fmla="*/ 251 w 252"/>
                <a:gd name="T37" fmla="*/ 398 h 483"/>
                <a:gd name="T38" fmla="*/ 251 w 252"/>
                <a:gd name="T39" fmla="*/ 472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2" h="483">
                  <a:moveTo>
                    <a:pt x="251" y="472"/>
                  </a:moveTo>
                  <a:cubicBezTo>
                    <a:pt x="226" y="478"/>
                    <a:pt x="201" y="482"/>
                    <a:pt x="176" y="482"/>
                  </a:cubicBezTo>
                  <a:cubicBezTo>
                    <a:pt x="139" y="482"/>
                    <a:pt x="112" y="472"/>
                    <a:pt x="94" y="452"/>
                  </a:cubicBezTo>
                  <a:cubicBezTo>
                    <a:pt x="76" y="432"/>
                    <a:pt x="66" y="405"/>
                    <a:pt x="66" y="370"/>
                  </a:cubicBezTo>
                  <a:lnTo>
                    <a:pt x="66" y="186"/>
                  </a:lnTo>
                  <a:lnTo>
                    <a:pt x="0" y="186"/>
                  </a:lnTo>
                  <a:lnTo>
                    <a:pt x="0" y="114"/>
                  </a:lnTo>
                  <a:lnTo>
                    <a:pt x="66" y="114"/>
                  </a:lnTo>
                  <a:lnTo>
                    <a:pt x="66" y="22"/>
                  </a:lnTo>
                  <a:lnTo>
                    <a:pt x="154" y="0"/>
                  </a:lnTo>
                  <a:lnTo>
                    <a:pt x="154" y="114"/>
                  </a:lnTo>
                  <a:lnTo>
                    <a:pt x="246" y="114"/>
                  </a:lnTo>
                  <a:lnTo>
                    <a:pt x="246" y="186"/>
                  </a:lnTo>
                  <a:lnTo>
                    <a:pt x="154" y="186"/>
                  </a:lnTo>
                  <a:lnTo>
                    <a:pt x="154" y="362"/>
                  </a:lnTo>
                  <a:cubicBezTo>
                    <a:pt x="154" y="376"/>
                    <a:pt x="157" y="386"/>
                    <a:pt x="164" y="392"/>
                  </a:cubicBezTo>
                  <a:cubicBezTo>
                    <a:pt x="170" y="399"/>
                    <a:pt x="181" y="402"/>
                    <a:pt x="195" y="402"/>
                  </a:cubicBezTo>
                  <a:cubicBezTo>
                    <a:pt x="204" y="402"/>
                    <a:pt x="213" y="402"/>
                    <a:pt x="221" y="401"/>
                  </a:cubicBezTo>
                  <a:cubicBezTo>
                    <a:pt x="229" y="401"/>
                    <a:pt x="239" y="400"/>
                    <a:pt x="251" y="398"/>
                  </a:cubicBezTo>
                  <a:lnTo>
                    <a:pt x="251" y="472"/>
                  </a:lnTo>
                </a:path>
              </a:pathLst>
            </a:custGeom>
            <a:solidFill>
              <a:srgbClr val="1A171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Akkurat-Light" pitchFamily="2" charset="0"/>
              </a:endParaRPr>
            </a:p>
          </p:txBody>
        </p:sp>
        <p:sp>
          <p:nvSpPr>
            <p:cNvPr id="25" name="Freeform 16"/>
            <p:cNvSpPr>
              <a:spLocks noChangeArrowheads="1"/>
            </p:cNvSpPr>
            <p:nvPr/>
          </p:nvSpPr>
          <p:spPr bwMode="auto">
            <a:xfrm>
              <a:off x="3975104" y="3719525"/>
              <a:ext cx="112713" cy="182563"/>
            </a:xfrm>
            <a:custGeom>
              <a:avLst/>
              <a:gdLst>
                <a:gd name="T0" fmla="*/ 223 w 311"/>
                <a:gd name="T1" fmla="*/ 279 h 505"/>
                <a:gd name="T2" fmla="*/ 210 w 311"/>
                <a:gd name="T3" fmla="*/ 230 h 505"/>
                <a:gd name="T4" fmla="*/ 163 w 311"/>
                <a:gd name="T5" fmla="*/ 212 h 505"/>
                <a:gd name="T6" fmla="*/ 129 w 311"/>
                <a:gd name="T7" fmla="*/ 222 h 505"/>
                <a:gd name="T8" fmla="*/ 105 w 311"/>
                <a:gd name="T9" fmla="*/ 245 h 505"/>
                <a:gd name="T10" fmla="*/ 92 w 311"/>
                <a:gd name="T11" fmla="*/ 278 h 505"/>
                <a:gd name="T12" fmla="*/ 88 w 311"/>
                <a:gd name="T13" fmla="*/ 312 h 505"/>
                <a:gd name="T14" fmla="*/ 88 w 311"/>
                <a:gd name="T15" fmla="*/ 504 h 505"/>
                <a:gd name="T16" fmla="*/ 0 w 311"/>
                <a:gd name="T17" fmla="*/ 504 h 505"/>
                <a:gd name="T18" fmla="*/ 0 w 311"/>
                <a:gd name="T19" fmla="*/ 0 h 505"/>
                <a:gd name="T20" fmla="*/ 88 w 311"/>
                <a:gd name="T21" fmla="*/ 0 h 505"/>
                <a:gd name="T22" fmla="*/ 88 w 311"/>
                <a:gd name="T23" fmla="*/ 180 h 505"/>
                <a:gd name="T24" fmla="*/ 131 w 311"/>
                <a:gd name="T25" fmla="*/ 144 h 505"/>
                <a:gd name="T26" fmla="*/ 187 w 311"/>
                <a:gd name="T27" fmla="*/ 132 h 505"/>
                <a:gd name="T28" fmla="*/ 239 w 311"/>
                <a:gd name="T29" fmla="*/ 142 h 505"/>
                <a:gd name="T30" fmla="*/ 278 w 311"/>
                <a:gd name="T31" fmla="*/ 169 h 505"/>
                <a:gd name="T32" fmla="*/ 302 w 311"/>
                <a:gd name="T33" fmla="*/ 210 h 505"/>
                <a:gd name="T34" fmla="*/ 310 w 311"/>
                <a:gd name="T35" fmla="*/ 261 h 505"/>
                <a:gd name="T36" fmla="*/ 310 w 311"/>
                <a:gd name="T37" fmla="*/ 504 h 505"/>
                <a:gd name="T38" fmla="*/ 223 w 311"/>
                <a:gd name="T39" fmla="*/ 504 h 505"/>
                <a:gd name="T40" fmla="*/ 223 w 311"/>
                <a:gd name="T41" fmla="*/ 279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11" h="505">
                  <a:moveTo>
                    <a:pt x="223" y="279"/>
                  </a:moveTo>
                  <a:cubicBezTo>
                    <a:pt x="223" y="258"/>
                    <a:pt x="219" y="242"/>
                    <a:pt x="210" y="230"/>
                  </a:cubicBezTo>
                  <a:cubicBezTo>
                    <a:pt x="202" y="219"/>
                    <a:pt x="186" y="212"/>
                    <a:pt x="163" y="212"/>
                  </a:cubicBezTo>
                  <a:cubicBezTo>
                    <a:pt x="150" y="212"/>
                    <a:pt x="138" y="216"/>
                    <a:pt x="129" y="222"/>
                  </a:cubicBezTo>
                  <a:cubicBezTo>
                    <a:pt x="119" y="227"/>
                    <a:pt x="111" y="235"/>
                    <a:pt x="105" y="245"/>
                  </a:cubicBezTo>
                  <a:cubicBezTo>
                    <a:pt x="99" y="255"/>
                    <a:pt x="95" y="267"/>
                    <a:pt x="92" y="278"/>
                  </a:cubicBezTo>
                  <a:cubicBezTo>
                    <a:pt x="89" y="290"/>
                    <a:pt x="88" y="301"/>
                    <a:pt x="88" y="312"/>
                  </a:cubicBezTo>
                  <a:lnTo>
                    <a:pt x="88" y="504"/>
                  </a:lnTo>
                  <a:lnTo>
                    <a:pt x="0" y="504"/>
                  </a:lnTo>
                  <a:lnTo>
                    <a:pt x="0" y="0"/>
                  </a:lnTo>
                  <a:lnTo>
                    <a:pt x="88" y="0"/>
                  </a:lnTo>
                  <a:lnTo>
                    <a:pt x="88" y="180"/>
                  </a:lnTo>
                  <a:cubicBezTo>
                    <a:pt x="98" y="164"/>
                    <a:pt x="113" y="152"/>
                    <a:pt x="131" y="144"/>
                  </a:cubicBezTo>
                  <a:cubicBezTo>
                    <a:pt x="149" y="136"/>
                    <a:pt x="168" y="132"/>
                    <a:pt x="187" y="132"/>
                  </a:cubicBezTo>
                  <a:cubicBezTo>
                    <a:pt x="207" y="132"/>
                    <a:pt x="224" y="135"/>
                    <a:pt x="239" y="142"/>
                  </a:cubicBezTo>
                  <a:cubicBezTo>
                    <a:pt x="254" y="148"/>
                    <a:pt x="267" y="157"/>
                    <a:pt x="278" y="169"/>
                  </a:cubicBezTo>
                  <a:cubicBezTo>
                    <a:pt x="288" y="181"/>
                    <a:pt x="296" y="195"/>
                    <a:pt x="302" y="210"/>
                  </a:cubicBezTo>
                  <a:cubicBezTo>
                    <a:pt x="307" y="226"/>
                    <a:pt x="310" y="242"/>
                    <a:pt x="310" y="261"/>
                  </a:cubicBezTo>
                  <a:lnTo>
                    <a:pt x="310" y="504"/>
                  </a:lnTo>
                  <a:lnTo>
                    <a:pt x="223" y="504"/>
                  </a:lnTo>
                  <a:lnTo>
                    <a:pt x="223" y="279"/>
                  </a:lnTo>
                </a:path>
              </a:pathLst>
            </a:custGeom>
            <a:solidFill>
              <a:srgbClr val="1A171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Akkurat-Light" pitchFamily="2" charset="0"/>
              </a:endParaRPr>
            </a:p>
          </p:txBody>
        </p:sp>
        <p:sp>
          <p:nvSpPr>
            <p:cNvPr id="26" name="Freeform 17"/>
            <p:cNvSpPr>
              <a:spLocks noChangeArrowheads="1"/>
            </p:cNvSpPr>
            <p:nvPr/>
          </p:nvSpPr>
          <p:spPr bwMode="auto">
            <a:xfrm>
              <a:off x="4106867" y="3767150"/>
              <a:ext cx="120650" cy="138112"/>
            </a:xfrm>
            <a:custGeom>
              <a:avLst/>
              <a:gdLst>
                <a:gd name="T0" fmla="*/ 333 w 334"/>
                <a:gd name="T1" fmla="*/ 193 h 382"/>
                <a:gd name="T2" fmla="*/ 332 w 334"/>
                <a:gd name="T3" fmla="*/ 202 h 382"/>
                <a:gd name="T4" fmla="*/ 332 w 334"/>
                <a:gd name="T5" fmla="*/ 217 h 382"/>
                <a:gd name="T6" fmla="*/ 88 w 334"/>
                <a:gd name="T7" fmla="*/ 217 h 382"/>
                <a:gd name="T8" fmla="*/ 95 w 334"/>
                <a:gd name="T9" fmla="*/ 257 h 382"/>
                <a:gd name="T10" fmla="*/ 115 w 334"/>
                <a:gd name="T11" fmla="*/ 288 h 382"/>
                <a:gd name="T12" fmla="*/ 138 w 334"/>
                <a:gd name="T13" fmla="*/ 304 h 382"/>
                <a:gd name="T14" fmla="*/ 169 w 334"/>
                <a:gd name="T15" fmla="*/ 311 h 382"/>
                <a:gd name="T16" fmla="*/ 200 w 334"/>
                <a:gd name="T17" fmla="*/ 307 h 382"/>
                <a:gd name="T18" fmla="*/ 222 w 334"/>
                <a:gd name="T19" fmla="*/ 293 h 382"/>
                <a:gd name="T20" fmla="*/ 240 w 334"/>
                <a:gd name="T21" fmla="*/ 263 h 382"/>
                <a:gd name="T22" fmla="*/ 324 w 334"/>
                <a:gd name="T23" fmla="*/ 263 h 382"/>
                <a:gd name="T24" fmla="*/ 313 w 334"/>
                <a:gd name="T25" fmla="*/ 298 h 382"/>
                <a:gd name="T26" fmla="*/ 293 w 334"/>
                <a:gd name="T27" fmla="*/ 330 h 382"/>
                <a:gd name="T28" fmla="*/ 237 w 334"/>
                <a:gd name="T29" fmla="*/ 369 h 382"/>
                <a:gd name="T30" fmla="*/ 170 w 334"/>
                <a:gd name="T31" fmla="*/ 381 h 382"/>
                <a:gd name="T32" fmla="*/ 105 w 334"/>
                <a:gd name="T33" fmla="*/ 369 h 382"/>
                <a:gd name="T34" fmla="*/ 56 w 334"/>
                <a:gd name="T35" fmla="*/ 336 h 382"/>
                <a:gd name="T36" fmla="*/ 14 w 334"/>
                <a:gd name="T37" fmla="*/ 272 h 382"/>
                <a:gd name="T38" fmla="*/ 0 w 334"/>
                <a:gd name="T39" fmla="*/ 191 h 382"/>
                <a:gd name="T40" fmla="*/ 13 w 334"/>
                <a:gd name="T41" fmla="*/ 109 h 382"/>
                <a:gd name="T42" fmla="*/ 52 w 334"/>
                <a:gd name="T43" fmla="*/ 46 h 382"/>
                <a:gd name="T44" fmla="*/ 101 w 334"/>
                <a:gd name="T45" fmla="*/ 13 h 382"/>
                <a:gd name="T46" fmla="*/ 168 w 334"/>
                <a:gd name="T47" fmla="*/ 0 h 382"/>
                <a:gd name="T48" fmla="*/ 244 w 334"/>
                <a:gd name="T49" fmla="*/ 16 h 382"/>
                <a:gd name="T50" fmla="*/ 301 w 334"/>
                <a:gd name="T51" fmla="*/ 67 h 382"/>
                <a:gd name="T52" fmla="*/ 327 w 334"/>
                <a:gd name="T53" fmla="*/ 127 h 382"/>
                <a:gd name="T54" fmla="*/ 333 w 334"/>
                <a:gd name="T55" fmla="*/ 193 h 382"/>
                <a:gd name="T56" fmla="*/ 245 w 334"/>
                <a:gd name="T57" fmla="*/ 154 h 382"/>
                <a:gd name="T58" fmla="*/ 223 w 334"/>
                <a:gd name="T59" fmla="*/ 91 h 382"/>
                <a:gd name="T60" fmla="*/ 200 w 334"/>
                <a:gd name="T61" fmla="*/ 76 h 382"/>
                <a:gd name="T62" fmla="*/ 167 w 334"/>
                <a:gd name="T63" fmla="*/ 70 h 382"/>
                <a:gd name="T64" fmla="*/ 132 w 334"/>
                <a:gd name="T65" fmla="*/ 78 h 382"/>
                <a:gd name="T66" fmla="*/ 107 w 334"/>
                <a:gd name="T67" fmla="*/ 97 h 382"/>
                <a:gd name="T68" fmla="*/ 93 w 334"/>
                <a:gd name="T69" fmla="*/ 122 h 382"/>
                <a:gd name="T70" fmla="*/ 88 w 334"/>
                <a:gd name="T71" fmla="*/ 154 h 382"/>
                <a:gd name="T72" fmla="*/ 245 w 334"/>
                <a:gd name="T73" fmla="*/ 154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34" h="382">
                  <a:moveTo>
                    <a:pt x="333" y="193"/>
                  </a:moveTo>
                  <a:cubicBezTo>
                    <a:pt x="332" y="196"/>
                    <a:pt x="332" y="199"/>
                    <a:pt x="332" y="202"/>
                  </a:cubicBezTo>
                  <a:lnTo>
                    <a:pt x="332" y="217"/>
                  </a:lnTo>
                  <a:lnTo>
                    <a:pt x="88" y="217"/>
                  </a:lnTo>
                  <a:cubicBezTo>
                    <a:pt x="88" y="231"/>
                    <a:pt x="91" y="244"/>
                    <a:pt x="95" y="257"/>
                  </a:cubicBezTo>
                  <a:cubicBezTo>
                    <a:pt x="99" y="270"/>
                    <a:pt x="106" y="280"/>
                    <a:pt x="115" y="288"/>
                  </a:cubicBezTo>
                  <a:cubicBezTo>
                    <a:pt x="122" y="295"/>
                    <a:pt x="129" y="300"/>
                    <a:pt x="138" y="304"/>
                  </a:cubicBezTo>
                  <a:cubicBezTo>
                    <a:pt x="146" y="309"/>
                    <a:pt x="157" y="311"/>
                    <a:pt x="169" y="311"/>
                  </a:cubicBezTo>
                  <a:cubicBezTo>
                    <a:pt x="181" y="311"/>
                    <a:pt x="192" y="310"/>
                    <a:pt x="200" y="307"/>
                  </a:cubicBezTo>
                  <a:cubicBezTo>
                    <a:pt x="208" y="304"/>
                    <a:pt x="216" y="300"/>
                    <a:pt x="222" y="293"/>
                  </a:cubicBezTo>
                  <a:cubicBezTo>
                    <a:pt x="230" y="285"/>
                    <a:pt x="236" y="275"/>
                    <a:pt x="240" y="263"/>
                  </a:cubicBezTo>
                  <a:lnTo>
                    <a:pt x="324" y="263"/>
                  </a:lnTo>
                  <a:cubicBezTo>
                    <a:pt x="323" y="273"/>
                    <a:pt x="319" y="285"/>
                    <a:pt x="313" y="298"/>
                  </a:cubicBezTo>
                  <a:cubicBezTo>
                    <a:pt x="306" y="311"/>
                    <a:pt x="300" y="321"/>
                    <a:pt x="293" y="330"/>
                  </a:cubicBezTo>
                  <a:cubicBezTo>
                    <a:pt x="277" y="348"/>
                    <a:pt x="258" y="361"/>
                    <a:pt x="237" y="369"/>
                  </a:cubicBezTo>
                  <a:cubicBezTo>
                    <a:pt x="215" y="377"/>
                    <a:pt x="194" y="381"/>
                    <a:pt x="170" y="381"/>
                  </a:cubicBezTo>
                  <a:cubicBezTo>
                    <a:pt x="145" y="381"/>
                    <a:pt x="123" y="378"/>
                    <a:pt x="105" y="369"/>
                  </a:cubicBezTo>
                  <a:cubicBezTo>
                    <a:pt x="86" y="361"/>
                    <a:pt x="70" y="350"/>
                    <a:pt x="56" y="336"/>
                  </a:cubicBezTo>
                  <a:cubicBezTo>
                    <a:pt x="37" y="318"/>
                    <a:pt x="23" y="297"/>
                    <a:pt x="14" y="272"/>
                  </a:cubicBezTo>
                  <a:cubicBezTo>
                    <a:pt x="4" y="248"/>
                    <a:pt x="0" y="220"/>
                    <a:pt x="0" y="191"/>
                  </a:cubicBezTo>
                  <a:cubicBezTo>
                    <a:pt x="0" y="161"/>
                    <a:pt x="4" y="134"/>
                    <a:pt x="13" y="109"/>
                  </a:cubicBezTo>
                  <a:cubicBezTo>
                    <a:pt x="21" y="85"/>
                    <a:pt x="34" y="64"/>
                    <a:pt x="52" y="46"/>
                  </a:cubicBezTo>
                  <a:cubicBezTo>
                    <a:pt x="66" y="32"/>
                    <a:pt x="82" y="21"/>
                    <a:pt x="101" y="13"/>
                  </a:cubicBezTo>
                  <a:cubicBezTo>
                    <a:pt x="121" y="4"/>
                    <a:pt x="143" y="0"/>
                    <a:pt x="168" y="0"/>
                  </a:cubicBezTo>
                  <a:cubicBezTo>
                    <a:pt x="195" y="0"/>
                    <a:pt x="220" y="5"/>
                    <a:pt x="244" y="16"/>
                  </a:cubicBezTo>
                  <a:cubicBezTo>
                    <a:pt x="267" y="27"/>
                    <a:pt x="286" y="44"/>
                    <a:pt x="301" y="67"/>
                  </a:cubicBezTo>
                  <a:cubicBezTo>
                    <a:pt x="315" y="87"/>
                    <a:pt x="323" y="107"/>
                    <a:pt x="327" y="127"/>
                  </a:cubicBezTo>
                  <a:cubicBezTo>
                    <a:pt x="331" y="148"/>
                    <a:pt x="333" y="170"/>
                    <a:pt x="333" y="193"/>
                  </a:cubicBezTo>
                  <a:close/>
                  <a:moveTo>
                    <a:pt x="245" y="154"/>
                  </a:moveTo>
                  <a:cubicBezTo>
                    <a:pt x="245" y="127"/>
                    <a:pt x="237" y="106"/>
                    <a:pt x="223" y="91"/>
                  </a:cubicBezTo>
                  <a:cubicBezTo>
                    <a:pt x="217" y="84"/>
                    <a:pt x="209" y="79"/>
                    <a:pt x="200" y="76"/>
                  </a:cubicBezTo>
                  <a:cubicBezTo>
                    <a:pt x="191" y="72"/>
                    <a:pt x="180" y="70"/>
                    <a:pt x="167" y="70"/>
                  </a:cubicBezTo>
                  <a:cubicBezTo>
                    <a:pt x="154" y="70"/>
                    <a:pt x="142" y="73"/>
                    <a:pt x="132" y="78"/>
                  </a:cubicBezTo>
                  <a:cubicBezTo>
                    <a:pt x="122" y="83"/>
                    <a:pt x="113" y="90"/>
                    <a:pt x="107" y="97"/>
                  </a:cubicBezTo>
                  <a:cubicBezTo>
                    <a:pt x="100" y="105"/>
                    <a:pt x="95" y="113"/>
                    <a:pt x="93" y="122"/>
                  </a:cubicBezTo>
                  <a:cubicBezTo>
                    <a:pt x="90" y="131"/>
                    <a:pt x="88" y="141"/>
                    <a:pt x="88" y="154"/>
                  </a:cubicBezTo>
                  <a:lnTo>
                    <a:pt x="245" y="154"/>
                  </a:lnTo>
                  <a:close/>
                </a:path>
              </a:pathLst>
            </a:custGeom>
            <a:solidFill>
              <a:srgbClr val="1A171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Akkurat-Light" pitchFamily="2" charset="0"/>
              </a:endParaRPr>
            </a:p>
          </p:txBody>
        </p:sp>
        <p:sp>
          <p:nvSpPr>
            <p:cNvPr id="27" name="Freeform 18"/>
            <p:cNvSpPr>
              <a:spLocks noChangeArrowheads="1"/>
            </p:cNvSpPr>
            <p:nvPr/>
          </p:nvSpPr>
          <p:spPr bwMode="auto">
            <a:xfrm>
              <a:off x="4248153" y="3768737"/>
              <a:ext cx="76200" cy="133351"/>
            </a:xfrm>
            <a:custGeom>
              <a:avLst/>
              <a:gdLst>
                <a:gd name="T0" fmla="*/ 182 w 213"/>
                <a:gd name="T1" fmla="*/ 83 h 369"/>
                <a:gd name="T2" fmla="*/ 112 w 213"/>
                <a:gd name="T3" fmla="*/ 111 h 369"/>
                <a:gd name="T4" fmla="*/ 89 w 213"/>
                <a:gd name="T5" fmla="*/ 185 h 369"/>
                <a:gd name="T6" fmla="*/ 89 w 213"/>
                <a:gd name="T7" fmla="*/ 368 h 369"/>
                <a:gd name="T8" fmla="*/ 0 w 213"/>
                <a:gd name="T9" fmla="*/ 368 h 369"/>
                <a:gd name="T10" fmla="*/ 0 w 213"/>
                <a:gd name="T11" fmla="*/ 5 h 369"/>
                <a:gd name="T12" fmla="*/ 75 w 213"/>
                <a:gd name="T13" fmla="*/ 5 h 369"/>
                <a:gd name="T14" fmla="*/ 82 w 213"/>
                <a:gd name="T15" fmla="*/ 60 h 369"/>
                <a:gd name="T16" fmla="*/ 124 w 213"/>
                <a:gd name="T17" fmla="*/ 14 h 369"/>
                <a:gd name="T18" fmla="*/ 185 w 213"/>
                <a:gd name="T19" fmla="*/ 0 h 369"/>
                <a:gd name="T20" fmla="*/ 212 w 213"/>
                <a:gd name="T21" fmla="*/ 2 h 369"/>
                <a:gd name="T22" fmla="*/ 212 w 213"/>
                <a:gd name="T23" fmla="*/ 86 h 369"/>
                <a:gd name="T24" fmla="*/ 182 w 213"/>
                <a:gd name="T25" fmla="*/ 83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3" h="369">
                  <a:moveTo>
                    <a:pt x="182" y="83"/>
                  </a:moveTo>
                  <a:cubicBezTo>
                    <a:pt x="152" y="83"/>
                    <a:pt x="128" y="92"/>
                    <a:pt x="112" y="111"/>
                  </a:cubicBezTo>
                  <a:cubicBezTo>
                    <a:pt x="96" y="131"/>
                    <a:pt x="89" y="155"/>
                    <a:pt x="89" y="185"/>
                  </a:cubicBezTo>
                  <a:lnTo>
                    <a:pt x="89" y="368"/>
                  </a:lnTo>
                  <a:lnTo>
                    <a:pt x="0" y="368"/>
                  </a:lnTo>
                  <a:lnTo>
                    <a:pt x="0" y="5"/>
                  </a:lnTo>
                  <a:lnTo>
                    <a:pt x="75" y="5"/>
                  </a:lnTo>
                  <a:lnTo>
                    <a:pt x="82" y="60"/>
                  </a:lnTo>
                  <a:cubicBezTo>
                    <a:pt x="91" y="39"/>
                    <a:pt x="105" y="24"/>
                    <a:pt x="124" y="14"/>
                  </a:cubicBezTo>
                  <a:cubicBezTo>
                    <a:pt x="143" y="5"/>
                    <a:pt x="164" y="0"/>
                    <a:pt x="185" y="0"/>
                  </a:cubicBezTo>
                  <a:cubicBezTo>
                    <a:pt x="194" y="0"/>
                    <a:pt x="203" y="1"/>
                    <a:pt x="212" y="2"/>
                  </a:cubicBezTo>
                  <a:lnTo>
                    <a:pt x="212" y="86"/>
                  </a:lnTo>
                  <a:cubicBezTo>
                    <a:pt x="202" y="84"/>
                    <a:pt x="192" y="83"/>
                    <a:pt x="182" y="83"/>
                  </a:cubicBezTo>
                </a:path>
              </a:pathLst>
            </a:custGeom>
            <a:solidFill>
              <a:srgbClr val="1A171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Akkurat-Light" pitchFamily="2" charset="0"/>
              </a:endParaRPr>
            </a:p>
          </p:txBody>
        </p:sp>
        <p:sp>
          <p:nvSpPr>
            <p:cNvPr id="28" name="Freeform 19"/>
            <p:cNvSpPr>
              <a:spLocks noChangeArrowheads="1"/>
            </p:cNvSpPr>
            <p:nvPr/>
          </p:nvSpPr>
          <p:spPr bwMode="auto">
            <a:xfrm>
              <a:off x="4340226" y="3719519"/>
              <a:ext cx="49213" cy="184151"/>
            </a:xfrm>
            <a:custGeom>
              <a:avLst/>
              <a:gdLst>
                <a:gd name="T0" fmla="*/ 137 w 138"/>
                <a:gd name="T1" fmla="*/ 504 h 510"/>
                <a:gd name="T2" fmla="*/ 118 w 138"/>
                <a:gd name="T3" fmla="*/ 508 h 510"/>
                <a:gd name="T4" fmla="*/ 99 w 138"/>
                <a:gd name="T5" fmla="*/ 509 h 510"/>
                <a:gd name="T6" fmla="*/ 27 w 138"/>
                <a:gd name="T7" fmla="*/ 486 h 510"/>
                <a:gd name="T8" fmla="*/ 0 w 138"/>
                <a:gd name="T9" fmla="*/ 411 h 510"/>
                <a:gd name="T10" fmla="*/ 0 w 138"/>
                <a:gd name="T11" fmla="*/ 0 h 510"/>
                <a:gd name="T12" fmla="*/ 88 w 138"/>
                <a:gd name="T13" fmla="*/ 0 h 510"/>
                <a:gd name="T14" fmla="*/ 88 w 138"/>
                <a:gd name="T15" fmla="*/ 396 h 510"/>
                <a:gd name="T16" fmla="*/ 94 w 138"/>
                <a:gd name="T17" fmla="*/ 422 h 510"/>
                <a:gd name="T18" fmla="*/ 123 w 138"/>
                <a:gd name="T19" fmla="*/ 431 h 510"/>
                <a:gd name="T20" fmla="*/ 131 w 138"/>
                <a:gd name="T21" fmla="*/ 431 h 510"/>
                <a:gd name="T22" fmla="*/ 137 w 138"/>
                <a:gd name="T23" fmla="*/ 431 h 510"/>
                <a:gd name="T24" fmla="*/ 137 w 138"/>
                <a:gd name="T25" fmla="*/ 504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" h="510">
                  <a:moveTo>
                    <a:pt x="137" y="504"/>
                  </a:moveTo>
                  <a:cubicBezTo>
                    <a:pt x="129" y="506"/>
                    <a:pt x="122" y="507"/>
                    <a:pt x="118" y="508"/>
                  </a:cubicBezTo>
                  <a:cubicBezTo>
                    <a:pt x="114" y="509"/>
                    <a:pt x="108" y="509"/>
                    <a:pt x="99" y="509"/>
                  </a:cubicBezTo>
                  <a:cubicBezTo>
                    <a:pt x="69" y="509"/>
                    <a:pt x="45" y="501"/>
                    <a:pt x="27" y="486"/>
                  </a:cubicBezTo>
                  <a:cubicBezTo>
                    <a:pt x="9" y="471"/>
                    <a:pt x="0" y="446"/>
                    <a:pt x="0" y="411"/>
                  </a:cubicBezTo>
                  <a:lnTo>
                    <a:pt x="0" y="0"/>
                  </a:lnTo>
                  <a:lnTo>
                    <a:pt x="88" y="0"/>
                  </a:lnTo>
                  <a:lnTo>
                    <a:pt x="88" y="396"/>
                  </a:lnTo>
                  <a:cubicBezTo>
                    <a:pt x="88" y="407"/>
                    <a:pt x="90" y="416"/>
                    <a:pt x="94" y="422"/>
                  </a:cubicBezTo>
                  <a:cubicBezTo>
                    <a:pt x="98" y="428"/>
                    <a:pt x="108" y="431"/>
                    <a:pt x="123" y="431"/>
                  </a:cubicBezTo>
                  <a:cubicBezTo>
                    <a:pt x="126" y="431"/>
                    <a:pt x="129" y="431"/>
                    <a:pt x="131" y="431"/>
                  </a:cubicBezTo>
                  <a:cubicBezTo>
                    <a:pt x="133" y="431"/>
                    <a:pt x="135" y="431"/>
                    <a:pt x="137" y="431"/>
                  </a:cubicBezTo>
                  <a:lnTo>
                    <a:pt x="137" y="504"/>
                  </a:lnTo>
                </a:path>
              </a:pathLst>
            </a:custGeom>
            <a:solidFill>
              <a:srgbClr val="1A171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Akkurat-Light" pitchFamily="2" charset="0"/>
              </a:endParaRPr>
            </a:p>
          </p:txBody>
        </p:sp>
        <p:sp>
          <p:nvSpPr>
            <p:cNvPr id="29" name="Freeform 20"/>
            <p:cNvSpPr>
              <a:spLocks noChangeArrowheads="1"/>
            </p:cNvSpPr>
            <p:nvPr/>
          </p:nvSpPr>
          <p:spPr bwMode="auto">
            <a:xfrm>
              <a:off x="4398963" y="3767144"/>
              <a:ext cx="125412" cy="138112"/>
            </a:xfrm>
            <a:custGeom>
              <a:avLst/>
              <a:gdLst>
                <a:gd name="T0" fmla="*/ 347 w 348"/>
                <a:gd name="T1" fmla="*/ 368 h 382"/>
                <a:gd name="T2" fmla="*/ 328 w 348"/>
                <a:gd name="T3" fmla="*/ 375 h 382"/>
                <a:gd name="T4" fmla="*/ 304 w 348"/>
                <a:gd name="T5" fmla="*/ 377 h 382"/>
                <a:gd name="T6" fmla="*/ 259 w 348"/>
                <a:gd name="T7" fmla="*/ 362 h 382"/>
                <a:gd name="T8" fmla="*/ 242 w 348"/>
                <a:gd name="T9" fmla="*/ 326 h 382"/>
                <a:gd name="T10" fmla="*/ 200 w 348"/>
                <a:gd name="T11" fmla="*/ 365 h 382"/>
                <a:gd name="T12" fmla="*/ 131 w 348"/>
                <a:gd name="T13" fmla="*/ 381 h 382"/>
                <a:gd name="T14" fmla="*/ 74 w 348"/>
                <a:gd name="T15" fmla="*/ 371 h 382"/>
                <a:gd name="T16" fmla="*/ 33 w 348"/>
                <a:gd name="T17" fmla="*/ 346 h 382"/>
                <a:gd name="T18" fmla="*/ 8 w 348"/>
                <a:gd name="T19" fmla="*/ 310 h 382"/>
                <a:gd name="T20" fmla="*/ 0 w 348"/>
                <a:gd name="T21" fmla="*/ 267 h 382"/>
                <a:gd name="T22" fmla="*/ 9 w 348"/>
                <a:gd name="T23" fmla="*/ 221 h 382"/>
                <a:gd name="T24" fmla="*/ 36 w 348"/>
                <a:gd name="T25" fmla="*/ 186 h 382"/>
                <a:gd name="T26" fmla="*/ 75 w 348"/>
                <a:gd name="T27" fmla="*/ 163 h 382"/>
                <a:gd name="T28" fmla="*/ 123 w 348"/>
                <a:gd name="T29" fmla="*/ 153 h 382"/>
                <a:gd name="T30" fmla="*/ 230 w 348"/>
                <a:gd name="T31" fmla="*/ 145 h 382"/>
                <a:gd name="T32" fmla="*/ 230 w 348"/>
                <a:gd name="T33" fmla="*/ 123 h 382"/>
                <a:gd name="T34" fmla="*/ 218 w 348"/>
                <a:gd name="T35" fmla="*/ 82 h 382"/>
                <a:gd name="T36" fmla="*/ 169 w 348"/>
                <a:gd name="T37" fmla="*/ 66 h 382"/>
                <a:gd name="T38" fmla="*/ 121 w 348"/>
                <a:gd name="T39" fmla="*/ 80 h 382"/>
                <a:gd name="T40" fmla="*/ 102 w 348"/>
                <a:gd name="T41" fmla="*/ 117 h 382"/>
                <a:gd name="T42" fmla="*/ 17 w 348"/>
                <a:gd name="T43" fmla="*/ 117 h 382"/>
                <a:gd name="T44" fmla="*/ 32 w 348"/>
                <a:gd name="T45" fmla="*/ 65 h 382"/>
                <a:gd name="T46" fmla="*/ 64 w 348"/>
                <a:gd name="T47" fmla="*/ 28 h 382"/>
                <a:gd name="T48" fmla="*/ 111 w 348"/>
                <a:gd name="T49" fmla="*/ 7 h 382"/>
                <a:gd name="T50" fmla="*/ 169 w 348"/>
                <a:gd name="T51" fmla="*/ 0 h 382"/>
                <a:gd name="T52" fmla="*/ 252 w 348"/>
                <a:gd name="T53" fmla="*/ 17 h 382"/>
                <a:gd name="T54" fmla="*/ 305 w 348"/>
                <a:gd name="T55" fmla="*/ 74 h 382"/>
                <a:gd name="T56" fmla="*/ 314 w 348"/>
                <a:gd name="T57" fmla="*/ 110 h 382"/>
                <a:gd name="T58" fmla="*/ 315 w 348"/>
                <a:gd name="T59" fmla="*/ 147 h 382"/>
                <a:gd name="T60" fmla="*/ 315 w 348"/>
                <a:gd name="T61" fmla="*/ 282 h 382"/>
                <a:gd name="T62" fmla="*/ 320 w 348"/>
                <a:gd name="T63" fmla="*/ 299 h 382"/>
                <a:gd name="T64" fmla="*/ 336 w 348"/>
                <a:gd name="T65" fmla="*/ 305 h 382"/>
                <a:gd name="T66" fmla="*/ 343 w 348"/>
                <a:gd name="T67" fmla="*/ 304 h 382"/>
                <a:gd name="T68" fmla="*/ 347 w 348"/>
                <a:gd name="T69" fmla="*/ 303 h 382"/>
                <a:gd name="T70" fmla="*/ 347 w 348"/>
                <a:gd name="T71" fmla="*/ 368 h 382"/>
                <a:gd name="T72" fmla="*/ 230 w 348"/>
                <a:gd name="T73" fmla="*/ 210 h 382"/>
                <a:gd name="T74" fmla="*/ 138 w 348"/>
                <a:gd name="T75" fmla="*/ 217 h 382"/>
                <a:gd name="T76" fmla="*/ 101 w 348"/>
                <a:gd name="T77" fmla="*/ 231 h 382"/>
                <a:gd name="T78" fmla="*/ 85 w 348"/>
                <a:gd name="T79" fmla="*/ 265 h 382"/>
                <a:gd name="T80" fmla="*/ 101 w 348"/>
                <a:gd name="T81" fmla="*/ 298 h 382"/>
                <a:gd name="T82" fmla="*/ 137 w 348"/>
                <a:gd name="T83" fmla="*/ 310 h 382"/>
                <a:gd name="T84" fmla="*/ 204 w 348"/>
                <a:gd name="T85" fmla="*/ 289 h 382"/>
                <a:gd name="T86" fmla="*/ 230 w 348"/>
                <a:gd name="T87" fmla="*/ 227 h 382"/>
                <a:gd name="T88" fmla="*/ 230 w 348"/>
                <a:gd name="T89" fmla="*/ 210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48" h="382">
                  <a:moveTo>
                    <a:pt x="347" y="368"/>
                  </a:moveTo>
                  <a:cubicBezTo>
                    <a:pt x="339" y="371"/>
                    <a:pt x="333" y="373"/>
                    <a:pt x="328" y="375"/>
                  </a:cubicBezTo>
                  <a:cubicBezTo>
                    <a:pt x="322" y="377"/>
                    <a:pt x="314" y="377"/>
                    <a:pt x="304" y="377"/>
                  </a:cubicBezTo>
                  <a:cubicBezTo>
                    <a:pt x="284" y="377"/>
                    <a:pt x="269" y="372"/>
                    <a:pt x="259" y="362"/>
                  </a:cubicBezTo>
                  <a:cubicBezTo>
                    <a:pt x="248" y="352"/>
                    <a:pt x="243" y="340"/>
                    <a:pt x="242" y="326"/>
                  </a:cubicBezTo>
                  <a:cubicBezTo>
                    <a:pt x="234" y="341"/>
                    <a:pt x="220" y="354"/>
                    <a:pt x="200" y="365"/>
                  </a:cubicBezTo>
                  <a:cubicBezTo>
                    <a:pt x="180" y="375"/>
                    <a:pt x="158" y="381"/>
                    <a:pt x="131" y="381"/>
                  </a:cubicBezTo>
                  <a:cubicBezTo>
                    <a:pt x="110" y="381"/>
                    <a:pt x="90" y="378"/>
                    <a:pt x="74" y="371"/>
                  </a:cubicBezTo>
                  <a:cubicBezTo>
                    <a:pt x="58" y="365"/>
                    <a:pt x="44" y="357"/>
                    <a:pt x="33" y="346"/>
                  </a:cubicBezTo>
                  <a:cubicBezTo>
                    <a:pt x="22" y="336"/>
                    <a:pt x="14" y="324"/>
                    <a:pt x="8" y="310"/>
                  </a:cubicBezTo>
                  <a:cubicBezTo>
                    <a:pt x="3" y="296"/>
                    <a:pt x="0" y="282"/>
                    <a:pt x="0" y="267"/>
                  </a:cubicBezTo>
                  <a:cubicBezTo>
                    <a:pt x="0" y="250"/>
                    <a:pt x="2" y="235"/>
                    <a:pt x="9" y="221"/>
                  </a:cubicBezTo>
                  <a:cubicBezTo>
                    <a:pt x="15" y="208"/>
                    <a:pt x="24" y="196"/>
                    <a:pt x="36" y="186"/>
                  </a:cubicBezTo>
                  <a:cubicBezTo>
                    <a:pt x="47" y="176"/>
                    <a:pt x="60" y="168"/>
                    <a:pt x="75" y="163"/>
                  </a:cubicBezTo>
                  <a:cubicBezTo>
                    <a:pt x="90" y="158"/>
                    <a:pt x="106" y="154"/>
                    <a:pt x="123" y="153"/>
                  </a:cubicBezTo>
                  <a:lnTo>
                    <a:pt x="230" y="145"/>
                  </a:lnTo>
                  <a:lnTo>
                    <a:pt x="230" y="123"/>
                  </a:lnTo>
                  <a:cubicBezTo>
                    <a:pt x="230" y="106"/>
                    <a:pt x="226" y="93"/>
                    <a:pt x="218" y="82"/>
                  </a:cubicBezTo>
                  <a:cubicBezTo>
                    <a:pt x="210" y="72"/>
                    <a:pt x="193" y="66"/>
                    <a:pt x="169" y="66"/>
                  </a:cubicBezTo>
                  <a:cubicBezTo>
                    <a:pt x="148" y="66"/>
                    <a:pt x="132" y="71"/>
                    <a:pt x="121" y="80"/>
                  </a:cubicBezTo>
                  <a:cubicBezTo>
                    <a:pt x="109" y="89"/>
                    <a:pt x="103" y="100"/>
                    <a:pt x="102" y="117"/>
                  </a:cubicBezTo>
                  <a:lnTo>
                    <a:pt x="17" y="117"/>
                  </a:lnTo>
                  <a:cubicBezTo>
                    <a:pt x="19" y="97"/>
                    <a:pt x="24" y="80"/>
                    <a:pt x="32" y="65"/>
                  </a:cubicBezTo>
                  <a:cubicBezTo>
                    <a:pt x="40" y="50"/>
                    <a:pt x="51" y="38"/>
                    <a:pt x="64" y="28"/>
                  </a:cubicBezTo>
                  <a:cubicBezTo>
                    <a:pt x="78" y="19"/>
                    <a:pt x="93" y="12"/>
                    <a:pt x="111" y="7"/>
                  </a:cubicBezTo>
                  <a:cubicBezTo>
                    <a:pt x="129" y="2"/>
                    <a:pt x="148" y="0"/>
                    <a:pt x="169" y="0"/>
                  </a:cubicBezTo>
                  <a:cubicBezTo>
                    <a:pt x="200" y="0"/>
                    <a:pt x="227" y="6"/>
                    <a:pt x="252" y="17"/>
                  </a:cubicBezTo>
                  <a:cubicBezTo>
                    <a:pt x="276" y="28"/>
                    <a:pt x="294" y="47"/>
                    <a:pt x="305" y="74"/>
                  </a:cubicBezTo>
                  <a:cubicBezTo>
                    <a:pt x="310" y="86"/>
                    <a:pt x="312" y="97"/>
                    <a:pt x="314" y="110"/>
                  </a:cubicBezTo>
                  <a:cubicBezTo>
                    <a:pt x="315" y="122"/>
                    <a:pt x="315" y="135"/>
                    <a:pt x="315" y="147"/>
                  </a:cubicBezTo>
                  <a:lnTo>
                    <a:pt x="315" y="282"/>
                  </a:lnTo>
                  <a:cubicBezTo>
                    <a:pt x="315" y="290"/>
                    <a:pt x="317" y="296"/>
                    <a:pt x="320" y="299"/>
                  </a:cubicBezTo>
                  <a:cubicBezTo>
                    <a:pt x="323" y="303"/>
                    <a:pt x="328" y="305"/>
                    <a:pt x="336" y="305"/>
                  </a:cubicBezTo>
                  <a:cubicBezTo>
                    <a:pt x="339" y="305"/>
                    <a:pt x="342" y="304"/>
                    <a:pt x="343" y="304"/>
                  </a:cubicBezTo>
                  <a:cubicBezTo>
                    <a:pt x="345" y="304"/>
                    <a:pt x="346" y="304"/>
                    <a:pt x="347" y="303"/>
                  </a:cubicBezTo>
                  <a:lnTo>
                    <a:pt x="347" y="368"/>
                  </a:lnTo>
                  <a:close/>
                  <a:moveTo>
                    <a:pt x="230" y="210"/>
                  </a:moveTo>
                  <a:lnTo>
                    <a:pt x="138" y="217"/>
                  </a:lnTo>
                  <a:cubicBezTo>
                    <a:pt x="124" y="218"/>
                    <a:pt x="111" y="224"/>
                    <a:pt x="101" y="231"/>
                  </a:cubicBezTo>
                  <a:cubicBezTo>
                    <a:pt x="90" y="239"/>
                    <a:pt x="85" y="250"/>
                    <a:pt x="85" y="265"/>
                  </a:cubicBezTo>
                  <a:cubicBezTo>
                    <a:pt x="85" y="279"/>
                    <a:pt x="91" y="290"/>
                    <a:pt x="101" y="298"/>
                  </a:cubicBezTo>
                  <a:cubicBezTo>
                    <a:pt x="112" y="306"/>
                    <a:pt x="124" y="310"/>
                    <a:pt x="137" y="310"/>
                  </a:cubicBezTo>
                  <a:cubicBezTo>
                    <a:pt x="165" y="310"/>
                    <a:pt x="187" y="303"/>
                    <a:pt x="204" y="289"/>
                  </a:cubicBezTo>
                  <a:cubicBezTo>
                    <a:pt x="221" y="275"/>
                    <a:pt x="230" y="254"/>
                    <a:pt x="230" y="227"/>
                  </a:cubicBezTo>
                  <a:lnTo>
                    <a:pt x="230" y="210"/>
                  </a:lnTo>
                  <a:close/>
                </a:path>
              </a:pathLst>
            </a:custGeom>
            <a:solidFill>
              <a:srgbClr val="1A171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Akkurat-Light" pitchFamily="2" charset="0"/>
              </a:endParaRPr>
            </a:p>
          </p:txBody>
        </p:sp>
        <p:sp>
          <p:nvSpPr>
            <p:cNvPr id="30" name="Freeform 21"/>
            <p:cNvSpPr>
              <a:spLocks noChangeArrowheads="1"/>
            </p:cNvSpPr>
            <p:nvPr/>
          </p:nvSpPr>
          <p:spPr bwMode="auto">
            <a:xfrm>
              <a:off x="4543422" y="3767144"/>
              <a:ext cx="112713" cy="134937"/>
            </a:xfrm>
            <a:custGeom>
              <a:avLst/>
              <a:gdLst>
                <a:gd name="T0" fmla="*/ 223 w 311"/>
                <a:gd name="T1" fmla="*/ 149 h 373"/>
                <a:gd name="T2" fmla="*/ 210 w 311"/>
                <a:gd name="T3" fmla="*/ 98 h 373"/>
                <a:gd name="T4" fmla="*/ 162 w 311"/>
                <a:gd name="T5" fmla="*/ 81 h 373"/>
                <a:gd name="T6" fmla="*/ 124 w 311"/>
                <a:gd name="T7" fmla="*/ 94 h 373"/>
                <a:gd name="T8" fmla="*/ 99 w 311"/>
                <a:gd name="T9" fmla="*/ 126 h 373"/>
                <a:gd name="T10" fmla="*/ 89 w 311"/>
                <a:gd name="T11" fmla="*/ 174 h 373"/>
                <a:gd name="T12" fmla="*/ 88 w 311"/>
                <a:gd name="T13" fmla="*/ 223 h 373"/>
                <a:gd name="T14" fmla="*/ 88 w 311"/>
                <a:gd name="T15" fmla="*/ 372 h 373"/>
                <a:gd name="T16" fmla="*/ 0 w 311"/>
                <a:gd name="T17" fmla="*/ 372 h 373"/>
                <a:gd name="T18" fmla="*/ 0 w 311"/>
                <a:gd name="T19" fmla="*/ 9 h 373"/>
                <a:gd name="T20" fmla="*/ 74 w 311"/>
                <a:gd name="T21" fmla="*/ 9 h 373"/>
                <a:gd name="T22" fmla="*/ 80 w 311"/>
                <a:gd name="T23" fmla="*/ 56 h 373"/>
                <a:gd name="T24" fmla="*/ 126 w 311"/>
                <a:gd name="T25" fmla="*/ 14 h 373"/>
                <a:gd name="T26" fmla="*/ 187 w 311"/>
                <a:gd name="T27" fmla="*/ 0 h 373"/>
                <a:gd name="T28" fmla="*/ 239 w 311"/>
                <a:gd name="T29" fmla="*/ 10 h 373"/>
                <a:gd name="T30" fmla="*/ 277 w 311"/>
                <a:gd name="T31" fmla="*/ 37 h 373"/>
                <a:gd name="T32" fmla="*/ 302 w 311"/>
                <a:gd name="T33" fmla="*/ 78 h 373"/>
                <a:gd name="T34" fmla="*/ 310 w 311"/>
                <a:gd name="T35" fmla="*/ 129 h 373"/>
                <a:gd name="T36" fmla="*/ 310 w 311"/>
                <a:gd name="T37" fmla="*/ 372 h 373"/>
                <a:gd name="T38" fmla="*/ 223 w 311"/>
                <a:gd name="T39" fmla="*/ 372 h 373"/>
                <a:gd name="T40" fmla="*/ 223 w 311"/>
                <a:gd name="T41" fmla="*/ 149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11" h="373">
                  <a:moveTo>
                    <a:pt x="223" y="149"/>
                  </a:moveTo>
                  <a:cubicBezTo>
                    <a:pt x="223" y="127"/>
                    <a:pt x="218" y="110"/>
                    <a:pt x="210" y="98"/>
                  </a:cubicBezTo>
                  <a:cubicBezTo>
                    <a:pt x="202" y="87"/>
                    <a:pt x="186" y="81"/>
                    <a:pt x="162" y="81"/>
                  </a:cubicBezTo>
                  <a:cubicBezTo>
                    <a:pt x="147" y="81"/>
                    <a:pt x="134" y="85"/>
                    <a:pt x="124" y="94"/>
                  </a:cubicBezTo>
                  <a:cubicBezTo>
                    <a:pt x="114" y="102"/>
                    <a:pt x="105" y="113"/>
                    <a:pt x="99" y="126"/>
                  </a:cubicBezTo>
                  <a:cubicBezTo>
                    <a:pt x="92" y="140"/>
                    <a:pt x="90" y="156"/>
                    <a:pt x="89" y="174"/>
                  </a:cubicBezTo>
                  <a:cubicBezTo>
                    <a:pt x="88" y="191"/>
                    <a:pt x="88" y="208"/>
                    <a:pt x="88" y="223"/>
                  </a:cubicBezTo>
                  <a:lnTo>
                    <a:pt x="88" y="372"/>
                  </a:lnTo>
                  <a:lnTo>
                    <a:pt x="0" y="372"/>
                  </a:lnTo>
                  <a:lnTo>
                    <a:pt x="0" y="9"/>
                  </a:lnTo>
                  <a:lnTo>
                    <a:pt x="74" y="9"/>
                  </a:lnTo>
                  <a:lnTo>
                    <a:pt x="80" y="56"/>
                  </a:lnTo>
                  <a:cubicBezTo>
                    <a:pt x="91" y="37"/>
                    <a:pt x="106" y="23"/>
                    <a:pt x="126" y="14"/>
                  </a:cubicBezTo>
                  <a:cubicBezTo>
                    <a:pt x="146" y="5"/>
                    <a:pt x="166" y="0"/>
                    <a:pt x="187" y="0"/>
                  </a:cubicBezTo>
                  <a:cubicBezTo>
                    <a:pt x="206" y="0"/>
                    <a:pt x="224" y="3"/>
                    <a:pt x="239" y="10"/>
                  </a:cubicBezTo>
                  <a:cubicBezTo>
                    <a:pt x="254" y="16"/>
                    <a:pt x="267" y="25"/>
                    <a:pt x="277" y="37"/>
                  </a:cubicBezTo>
                  <a:cubicBezTo>
                    <a:pt x="288" y="48"/>
                    <a:pt x="296" y="62"/>
                    <a:pt x="302" y="78"/>
                  </a:cubicBezTo>
                  <a:cubicBezTo>
                    <a:pt x="307" y="94"/>
                    <a:pt x="310" y="110"/>
                    <a:pt x="310" y="129"/>
                  </a:cubicBezTo>
                  <a:lnTo>
                    <a:pt x="310" y="372"/>
                  </a:lnTo>
                  <a:lnTo>
                    <a:pt x="223" y="372"/>
                  </a:lnTo>
                  <a:lnTo>
                    <a:pt x="223" y="149"/>
                  </a:lnTo>
                </a:path>
              </a:pathLst>
            </a:custGeom>
            <a:solidFill>
              <a:srgbClr val="1A171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Akkurat-Light" pitchFamily="2" charset="0"/>
              </a:endParaRPr>
            </a:p>
          </p:txBody>
        </p:sp>
        <p:sp>
          <p:nvSpPr>
            <p:cNvPr id="32" name="Freeform 22"/>
            <p:cNvSpPr>
              <a:spLocks noChangeArrowheads="1"/>
            </p:cNvSpPr>
            <p:nvPr/>
          </p:nvSpPr>
          <p:spPr bwMode="auto">
            <a:xfrm>
              <a:off x="4818063" y="3767138"/>
              <a:ext cx="112712" cy="138112"/>
            </a:xfrm>
            <a:custGeom>
              <a:avLst/>
              <a:gdLst>
                <a:gd name="T0" fmla="*/ 312 w 313"/>
                <a:gd name="T1" fmla="*/ 259 h 382"/>
                <a:gd name="T2" fmla="*/ 303 w 313"/>
                <a:gd name="T3" fmla="*/ 305 h 382"/>
                <a:gd name="T4" fmla="*/ 280 w 313"/>
                <a:gd name="T5" fmla="*/ 339 h 382"/>
                <a:gd name="T6" fmla="*/ 226 w 313"/>
                <a:gd name="T7" fmla="*/ 371 h 382"/>
                <a:gd name="T8" fmla="*/ 156 w 313"/>
                <a:gd name="T9" fmla="*/ 381 h 382"/>
                <a:gd name="T10" fmla="*/ 91 w 313"/>
                <a:gd name="T11" fmla="*/ 371 h 382"/>
                <a:gd name="T12" fmla="*/ 38 w 313"/>
                <a:gd name="T13" fmla="*/ 339 h 382"/>
                <a:gd name="T14" fmla="*/ 11 w 313"/>
                <a:gd name="T15" fmla="*/ 302 h 382"/>
                <a:gd name="T16" fmla="*/ 0 w 313"/>
                <a:gd name="T17" fmla="*/ 254 h 382"/>
                <a:gd name="T18" fmla="*/ 82 w 313"/>
                <a:gd name="T19" fmla="*/ 254 h 382"/>
                <a:gd name="T20" fmla="*/ 87 w 313"/>
                <a:gd name="T21" fmla="*/ 278 h 382"/>
                <a:gd name="T22" fmla="*/ 101 w 313"/>
                <a:gd name="T23" fmla="*/ 297 h 382"/>
                <a:gd name="T24" fmla="*/ 125 w 313"/>
                <a:gd name="T25" fmla="*/ 309 h 382"/>
                <a:gd name="T26" fmla="*/ 156 w 313"/>
                <a:gd name="T27" fmla="*/ 313 h 382"/>
                <a:gd name="T28" fmla="*/ 180 w 313"/>
                <a:gd name="T29" fmla="*/ 311 h 382"/>
                <a:gd name="T30" fmla="*/ 205 w 313"/>
                <a:gd name="T31" fmla="*/ 305 h 382"/>
                <a:gd name="T32" fmla="*/ 223 w 313"/>
                <a:gd name="T33" fmla="*/ 291 h 382"/>
                <a:gd name="T34" fmla="*/ 231 w 313"/>
                <a:gd name="T35" fmla="*/ 267 h 382"/>
                <a:gd name="T36" fmla="*/ 221 w 313"/>
                <a:gd name="T37" fmla="*/ 241 h 382"/>
                <a:gd name="T38" fmla="*/ 194 w 313"/>
                <a:gd name="T39" fmla="*/ 228 h 382"/>
                <a:gd name="T40" fmla="*/ 144 w 313"/>
                <a:gd name="T41" fmla="*/ 222 h 382"/>
                <a:gd name="T42" fmla="*/ 93 w 313"/>
                <a:gd name="T43" fmla="*/ 214 h 382"/>
                <a:gd name="T44" fmla="*/ 59 w 313"/>
                <a:gd name="T45" fmla="*/ 201 h 382"/>
                <a:gd name="T46" fmla="*/ 33 w 313"/>
                <a:gd name="T47" fmla="*/ 179 h 382"/>
                <a:gd name="T48" fmla="*/ 16 w 313"/>
                <a:gd name="T49" fmla="*/ 150 h 382"/>
                <a:gd name="T50" fmla="*/ 10 w 313"/>
                <a:gd name="T51" fmla="*/ 117 h 382"/>
                <a:gd name="T52" fmla="*/ 21 w 313"/>
                <a:gd name="T53" fmla="*/ 70 h 382"/>
                <a:gd name="T54" fmla="*/ 47 w 313"/>
                <a:gd name="T55" fmla="*/ 36 h 382"/>
                <a:gd name="T56" fmla="*/ 95 w 313"/>
                <a:gd name="T57" fmla="*/ 10 h 382"/>
                <a:gd name="T58" fmla="*/ 158 w 313"/>
                <a:gd name="T59" fmla="*/ 0 h 382"/>
                <a:gd name="T60" fmla="*/ 221 w 313"/>
                <a:gd name="T61" fmla="*/ 11 h 382"/>
                <a:gd name="T62" fmla="*/ 272 w 313"/>
                <a:gd name="T63" fmla="*/ 43 h 382"/>
                <a:gd name="T64" fmla="*/ 295 w 313"/>
                <a:gd name="T65" fmla="*/ 78 h 382"/>
                <a:gd name="T66" fmla="*/ 304 w 313"/>
                <a:gd name="T67" fmla="*/ 117 h 382"/>
                <a:gd name="T68" fmla="*/ 221 w 313"/>
                <a:gd name="T69" fmla="*/ 117 h 382"/>
                <a:gd name="T70" fmla="*/ 217 w 313"/>
                <a:gd name="T71" fmla="*/ 98 h 382"/>
                <a:gd name="T72" fmla="*/ 206 w 313"/>
                <a:gd name="T73" fmla="*/ 83 h 382"/>
                <a:gd name="T74" fmla="*/ 185 w 313"/>
                <a:gd name="T75" fmla="*/ 71 h 382"/>
                <a:gd name="T76" fmla="*/ 158 w 313"/>
                <a:gd name="T77" fmla="*/ 67 h 382"/>
                <a:gd name="T78" fmla="*/ 140 w 313"/>
                <a:gd name="T79" fmla="*/ 67 h 382"/>
                <a:gd name="T80" fmla="*/ 121 w 313"/>
                <a:gd name="T81" fmla="*/ 72 h 382"/>
                <a:gd name="T82" fmla="*/ 101 w 313"/>
                <a:gd name="T83" fmla="*/ 87 h 382"/>
                <a:gd name="T84" fmla="*/ 93 w 313"/>
                <a:gd name="T85" fmla="*/ 110 h 382"/>
                <a:gd name="T86" fmla="*/ 106 w 313"/>
                <a:gd name="T87" fmla="*/ 137 h 382"/>
                <a:gd name="T88" fmla="*/ 135 w 313"/>
                <a:gd name="T89" fmla="*/ 146 h 382"/>
                <a:gd name="T90" fmla="*/ 156 w 313"/>
                <a:gd name="T91" fmla="*/ 148 h 382"/>
                <a:gd name="T92" fmla="*/ 172 w 313"/>
                <a:gd name="T93" fmla="*/ 150 h 382"/>
                <a:gd name="T94" fmla="*/ 190 w 313"/>
                <a:gd name="T95" fmla="*/ 153 h 382"/>
                <a:gd name="T96" fmla="*/ 212 w 313"/>
                <a:gd name="T97" fmla="*/ 156 h 382"/>
                <a:gd name="T98" fmla="*/ 284 w 313"/>
                <a:gd name="T99" fmla="*/ 190 h 382"/>
                <a:gd name="T100" fmla="*/ 312 w 313"/>
                <a:gd name="T101" fmla="*/ 259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13" h="382">
                  <a:moveTo>
                    <a:pt x="312" y="259"/>
                  </a:moveTo>
                  <a:cubicBezTo>
                    <a:pt x="312" y="277"/>
                    <a:pt x="309" y="292"/>
                    <a:pt x="303" y="305"/>
                  </a:cubicBezTo>
                  <a:cubicBezTo>
                    <a:pt x="297" y="318"/>
                    <a:pt x="289" y="330"/>
                    <a:pt x="280" y="339"/>
                  </a:cubicBezTo>
                  <a:cubicBezTo>
                    <a:pt x="265" y="354"/>
                    <a:pt x="247" y="364"/>
                    <a:pt x="226" y="371"/>
                  </a:cubicBezTo>
                  <a:cubicBezTo>
                    <a:pt x="204" y="378"/>
                    <a:pt x="181" y="381"/>
                    <a:pt x="156" y="381"/>
                  </a:cubicBezTo>
                  <a:cubicBezTo>
                    <a:pt x="132" y="381"/>
                    <a:pt x="111" y="377"/>
                    <a:pt x="91" y="371"/>
                  </a:cubicBezTo>
                  <a:cubicBezTo>
                    <a:pt x="71" y="364"/>
                    <a:pt x="53" y="353"/>
                    <a:pt x="38" y="339"/>
                  </a:cubicBezTo>
                  <a:cubicBezTo>
                    <a:pt x="27" y="329"/>
                    <a:pt x="18" y="316"/>
                    <a:pt x="11" y="302"/>
                  </a:cubicBezTo>
                  <a:cubicBezTo>
                    <a:pt x="3" y="287"/>
                    <a:pt x="0" y="272"/>
                    <a:pt x="0" y="254"/>
                  </a:cubicBezTo>
                  <a:lnTo>
                    <a:pt x="82" y="254"/>
                  </a:lnTo>
                  <a:cubicBezTo>
                    <a:pt x="82" y="262"/>
                    <a:pt x="83" y="270"/>
                    <a:pt x="87" y="278"/>
                  </a:cubicBezTo>
                  <a:cubicBezTo>
                    <a:pt x="91" y="286"/>
                    <a:pt x="95" y="292"/>
                    <a:pt x="101" y="297"/>
                  </a:cubicBezTo>
                  <a:cubicBezTo>
                    <a:pt x="108" y="302"/>
                    <a:pt x="116" y="307"/>
                    <a:pt x="125" y="309"/>
                  </a:cubicBezTo>
                  <a:cubicBezTo>
                    <a:pt x="133" y="312"/>
                    <a:pt x="144" y="313"/>
                    <a:pt x="156" y="313"/>
                  </a:cubicBezTo>
                  <a:cubicBezTo>
                    <a:pt x="164" y="313"/>
                    <a:pt x="172" y="312"/>
                    <a:pt x="180" y="311"/>
                  </a:cubicBezTo>
                  <a:cubicBezTo>
                    <a:pt x="189" y="310"/>
                    <a:pt x="197" y="308"/>
                    <a:pt x="205" y="305"/>
                  </a:cubicBezTo>
                  <a:cubicBezTo>
                    <a:pt x="212" y="301"/>
                    <a:pt x="218" y="297"/>
                    <a:pt x="223" y="291"/>
                  </a:cubicBezTo>
                  <a:cubicBezTo>
                    <a:pt x="228" y="285"/>
                    <a:pt x="231" y="277"/>
                    <a:pt x="231" y="267"/>
                  </a:cubicBezTo>
                  <a:cubicBezTo>
                    <a:pt x="231" y="256"/>
                    <a:pt x="227" y="248"/>
                    <a:pt x="221" y="241"/>
                  </a:cubicBezTo>
                  <a:cubicBezTo>
                    <a:pt x="214" y="235"/>
                    <a:pt x="205" y="230"/>
                    <a:pt x="194" y="228"/>
                  </a:cubicBezTo>
                  <a:cubicBezTo>
                    <a:pt x="178" y="226"/>
                    <a:pt x="161" y="224"/>
                    <a:pt x="144" y="222"/>
                  </a:cubicBezTo>
                  <a:cubicBezTo>
                    <a:pt x="127" y="221"/>
                    <a:pt x="110" y="218"/>
                    <a:pt x="93" y="214"/>
                  </a:cubicBezTo>
                  <a:cubicBezTo>
                    <a:pt x="81" y="212"/>
                    <a:pt x="69" y="207"/>
                    <a:pt x="59" y="201"/>
                  </a:cubicBezTo>
                  <a:cubicBezTo>
                    <a:pt x="49" y="195"/>
                    <a:pt x="41" y="188"/>
                    <a:pt x="33" y="179"/>
                  </a:cubicBezTo>
                  <a:cubicBezTo>
                    <a:pt x="26" y="170"/>
                    <a:pt x="20" y="161"/>
                    <a:pt x="16" y="150"/>
                  </a:cubicBezTo>
                  <a:cubicBezTo>
                    <a:pt x="12" y="140"/>
                    <a:pt x="10" y="129"/>
                    <a:pt x="10" y="117"/>
                  </a:cubicBezTo>
                  <a:cubicBezTo>
                    <a:pt x="10" y="99"/>
                    <a:pt x="14" y="83"/>
                    <a:pt x="21" y="70"/>
                  </a:cubicBezTo>
                  <a:cubicBezTo>
                    <a:pt x="28" y="56"/>
                    <a:pt x="36" y="46"/>
                    <a:pt x="47" y="36"/>
                  </a:cubicBezTo>
                  <a:cubicBezTo>
                    <a:pt x="61" y="25"/>
                    <a:pt x="76" y="16"/>
                    <a:pt x="95" y="10"/>
                  </a:cubicBezTo>
                  <a:cubicBezTo>
                    <a:pt x="113" y="3"/>
                    <a:pt x="135" y="0"/>
                    <a:pt x="158" y="0"/>
                  </a:cubicBezTo>
                  <a:cubicBezTo>
                    <a:pt x="180" y="0"/>
                    <a:pt x="201" y="4"/>
                    <a:pt x="221" y="11"/>
                  </a:cubicBezTo>
                  <a:cubicBezTo>
                    <a:pt x="241" y="18"/>
                    <a:pt x="258" y="28"/>
                    <a:pt x="272" y="43"/>
                  </a:cubicBezTo>
                  <a:cubicBezTo>
                    <a:pt x="282" y="53"/>
                    <a:pt x="289" y="65"/>
                    <a:pt x="295" y="78"/>
                  </a:cubicBezTo>
                  <a:cubicBezTo>
                    <a:pt x="301" y="91"/>
                    <a:pt x="304" y="103"/>
                    <a:pt x="304" y="117"/>
                  </a:cubicBezTo>
                  <a:lnTo>
                    <a:pt x="221" y="117"/>
                  </a:lnTo>
                  <a:cubicBezTo>
                    <a:pt x="221" y="110"/>
                    <a:pt x="219" y="103"/>
                    <a:pt x="217" y="98"/>
                  </a:cubicBezTo>
                  <a:cubicBezTo>
                    <a:pt x="214" y="93"/>
                    <a:pt x="210" y="88"/>
                    <a:pt x="206" y="83"/>
                  </a:cubicBezTo>
                  <a:cubicBezTo>
                    <a:pt x="201" y="78"/>
                    <a:pt x="194" y="74"/>
                    <a:pt x="185" y="71"/>
                  </a:cubicBezTo>
                  <a:cubicBezTo>
                    <a:pt x="177" y="68"/>
                    <a:pt x="168" y="67"/>
                    <a:pt x="158" y="67"/>
                  </a:cubicBezTo>
                  <a:cubicBezTo>
                    <a:pt x="152" y="67"/>
                    <a:pt x="146" y="67"/>
                    <a:pt x="140" y="67"/>
                  </a:cubicBezTo>
                  <a:cubicBezTo>
                    <a:pt x="134" y="68"/>
                    <a:pt x="127" y="69"/>
                    <a:pt x="121" y="72"/>
                  </a:cubicBezTo>
                  <a:cubicBezTo>
                    <a:pt x="113" y="75"/>
                    <a:pt x="106" y="80"/>
                    <a:pt x="101" y="87"/>
                  </a:cubicBezTo>
                  <a:cubicBezTo>
                    <a:pt x="95" y="93"/>
                    <a:pt x="93" y="100"/>
                    <a:pt x="93" y="110"/>
                  </a:cubicBezTo>
                  <a:cubicBezTo>
                    <a:pt x="93" y="123"/>
                    <a:pt x="97" y="132"/>
                    <a:pt x="106" y="137"/>
                  </a:cubicBezTo>
                  <a:cubicBezTo>
                    <a:pt x="115" y="141"/>
                    <a:pt x="125" y="145"/>
                    <a:pt x="135" y="146"/>
                  </a:cubicBezTo>
                  <a:cubicBezTo>
                    <a:pt x="143" y="147"/>
                    <a:pt x="150" y="148"/>
                    <a:pt x="156" y="148"/>
                  </a:cubicBezTo>
                  <a:cubicBezTo>
                    <a:pt x="161" y="149"/>
                    <a:pt x="167" y="150"/>
                    <a:pt x="172" y="150"/>
                  </a:cubicBezTo>
                  <a:cubicBezTo>
                    <a:pt x="178" y="151"/>
                    <a:pt x="184" y="152"/>
                    <a:pt x="190" y="153"/>
                  </a:cubicBezTo>
                  <a:cubicBezTo>
                    <a:pt x="196" y="154"/>
                    <a:pt x="203" y="155"/>
                    <a:pt x="212" y="156"/>
                  </a:cubicBezTo>
                  <a:cubicBezTo>
                    <a:pt x="241" y="161"/>
                    <a:pt x="265" y="172"/>
                    <a:pt x="284" y="190"/>
                  </a:cubicBezTo>
                  <a:cubicBezTo>
                    <a:pt x="302" y="207"/>
                    <a:pt x="312" y="230"/>
                    <a:pt x="312" y="259"/>
                  </a:cubicBezTo>
                </a:path>
              </a:pathLst>
            </a:custGeom>
            <a:solidFill>
              <a:srgbClr val="1A171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Akkurat-Light" pitchFamily="2" charset="0"/>
              </a:endParaRPr>
            </a:p>
          </p:txBody>
        </p:sp>
      </p:grp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40802" y="13073062"/>
            <a:ext cx="2472756" cy="790600"/>
          </a:xfrm>
          <a:prstGeom prst="rect">
            <a:avLst/>
          </a:prstGeom>
        </p:spPr>
        <p:txBody>
          <a:bodyPr/>
          <a:lstStyle>
            <a:lvl1pPr>
              <a:defRPr sz="4200">
                <a:latin typeface="Akkurat" pitchFamily="2" charset="77"/>
              </a:defRPr>
            </a:lvl1pPr>
          </a:lstStyle>
          <a:p>
            <a:fld id="{86CB4B4D-7CA3-9044-876B-883B54F8677D}" type="slidenum">
              <a:rPr lang="en-US"/>
            </a:fld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-1" y="0"/>
            <a:ext cx="24384001" cy="6593305"/>
          </a:xfrm>
          <a:prstGeom prst="rect">
            <a:avLst/>
          </a:prstGeom>
        </p:spPr>
        <p:txBody>
          <a:bodyPr/>
          <a:lstStyle>
            <a:lvl1pPr>
              <a:defRPr sz="4200">
                <a:latin typeface="Akkurat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942216" y="8982669"/>
            <a:ext cx="13465176" cy="3385542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ts val="7200"/>
              </a:lnSpc>
              <a:spcBef>
                <a:spcPts val="0"/>
              </a:spcBef>
              <a:spcAft>
                <a:spcPts val="1200"/>
              </a:spcAft>
              <a:buSzPct val="100000"/>
              <a:buFont typeface="Arial" charset="0"/>
              <a:buNone/>
              <a:defRPr sz="5600" b="0" i="0">
                <a:latin typeface="Akkurat-Light" pitchFamily="2" charset="0"/>
              </a:defRPr>
            </a:lvl1pPr>
            <a:lvl2pPr marL="1016000" indent="-571500">
              <a:buSzPct val="100000"/>
              <a:buFont typeface="Arial" charset="0"/>
              <a:buChar char="•"/>
              <a:defRPr sz="4200">
                <a:latin typeface="Akkurat" pitchFamily="2" charset="77"/>
              </a:defRPr>
            </a:lvl2pPr>
            <a:lvl3pPr marL="1460500" indent="-571500">
              <a:buSzPct val="100000"/>
              <a:buFont typeface="Arial" charset="0"/>
              <a:buChar char="•"/>
              <a:defRPr sz="4200">
                <a:latin typeface="Akkurat" pitchFamily="2" charset="77"/>
              </a:defRPr>
            </a:lvl3pPr>
            <a:lvl4pPr marL="1905000" indent="-571500">
              <a:buSzPct val="100000"/>
              <a:buFont typeface="Arial" charset="0"/>
              <a:buChar char="•"/>
              <a:defRPr sz="4200">
                <a:latin typeface="Akkurat" pitchFamily="2" charset="77"/>
              </a:defRPr>
            </a:lvl4pPr>
            <a:lvl5pPr marL="2349500" indent="-571500">
              <a:buSzPct val="100000"/>
              <a:buFont typeface="Arial" charset="0"/>
              <a:buChar char="•"/>
              <a:defRPr sz="4200">
                <a:latin typeface="Akkurat" pitchFamily="2" charset="77"/>
              </a:defRPr>
            </a:lvl5pPr>
          </a:lstStyle>
          <a:p>
            <a:pPr lvl="0"/>
            <a:r>
              <a:rPr lang="en-US" dirty="0"/>
              <a:t>Project description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5950367"/>
            <a:ext cx="24384000" cy="642938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75000"/>
                </a:schemeClr>
              </a:gs>
            </a:gsLst>
            <a:lin ang="5400000" scaled="1"/>
          </a:gradFill>
        </p:spPr>
        <p:txBody>
          <a:bodyPr lIns="936000" anchor="ctr" anchorCtr="0"/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Akkurat" pitchFamily="2" charset="77"/>
              </a:defRPr>
            </a:lvl1pPr>
            <a:lvl2pPr marL="444500" indent="0">
              <a:buNone/>
              <a:defRPr sz="1600" b="0" i="0">
                <a:latin typeface="Akkurat" pitchFamily="2" charset="77"/>
              </a:defRPr>
            </a:lvl2pPr>
            <a:lvl3pPr marL="889000" indent="0">
              <a:buNone/>
              <a:defRPr sz="1600" b="0" i="0">
                <a:latin typeface="Akkurat" pitchFamily="2" charset="77"/>
              </a:defRPr>
            </a:lvl3pPr>
            <a:lvl4pPr marL="1333500" indent="0">
              <a:buNone/>
              <a:defRPr sz="1600" b="0" i="0">
                <a:latin typeface="Akkurat" pitchFamily="2" charset="77"/>
              </a:defRPr>
            </a:lvl4pPr>
            <a:lvl5pPr marL="1778000" indent="0">
              <a:buNone/>
              <a:defRPr sz="1600" b="0" i="0">
                <a:latin typeface="Akkurat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942216" y="7548812"/>
            <a:ext cx="13465176" cy="1077218"/>
          </a:xfrm>
          <a:prstGeom prst="rect">
            <a:avLst/>
          </a:prstGeom>
          <a:ln>
            <a:noFill/>
          </a:ln>
          <a:effectLst/>
        </p:spPr>
        <p:txBody>
          <a:bodyPr lIns="0" rIns="0">
            <a:noAutofit/>
          </a:bodyPr>
          <a:lstStyle>
            <a:lvl1pPr marL="0" indent="0">
              <a:buNone/>
              <a:defRPr sz="5600" b="0" i="0" baseline="0">
                <a:solidFill>
                  <a:srgbClr val="00A3DA"/>
                </a:solidFill>
                <a:latin typeface="Akkurat" pitchFamily="2" charset="77"/>
              </a:defRPr>
            </a:lvl1pPr>
            <a:lvl2pPr marL="444500" indent="0">
              <a:buNone/>
              <a:defRPr sz="4800" b="0" i="0">
                <a:latin typeface="Akkurat" pitchFamily="2" charset="77"/>
              </a:defRPr>
            </a:lvl2pPr>
            <a:lvl3pPr marL="889000" indent="0">
              <a:buNone/>
              <a:defRPr sz="4800" b="0" i="0">
                <a:latin typeface="Akkurat" pitchFamily="2" charset="77"/>
              </a:defRPr>
            </a:lvl3pPr>
            <a:lvl4pPr marL="1333500" indent="0">
              <a:buNone/>
              <a:defRPr sz="4800" b="0" i="0">
                <a:latin typeface="Akkurat" pitchFamily="2" charset="77"/>
              </a:defRPr>
            </a:lvl4pPr>
            <a:lvl5pPr marL="1778000" indent="0">
              <a:buNone/>
              <a:defRPr sz="4800" b="0" i="0">
                <a:latin typeface="Akkurat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15755938" y="4355432"/>
            <a:ext cx="7683501" cy="8084968"/>
          </a:xfrm>
          <a:prstGeom prst="rect">
            <a:avLst/>
          </a:prstGeom>
          <a:solidFill>
            <a:srgbClr val="FFFFFF"/>
          </a:solidFill>
          <a:ln>
            <a:solidFill>
              <a:srgbClr val="000000">
                <a:alpha val="35000"/>
              </a:srgbClr>
            </a:solidFill>
          </a:ln>
        </p:spPr>
        <p:txBody>
          <a:bodyPr lIns="540000" tIns="576000" rIns="503999" bIns="576000"/>
          <a:lstStyle>
            <a:lvl1pPr marL="0" indent="0">
              <a:lnSpc>
                <a:spcPts val="5000"/>
              </a:lnSpc>
              <a:spcBef>
                <a:spcPts val="0"/>
              </a:spcBef>
              <a:buNone/>
              <a:defRPr sz="3200" b="0" i="0">
                <a:latin typeface="Akkurat" pitchFamily="2" charset="77"/>
              </a:defRPr>
            </a:lvl1pPr>
            <a:lvl2pPr marL="444500" indent="0">
              <a:buNone/>
              <a:defRPr sz="3200" b="0" i="0">
                <a:latin typeface="Akkurat" pitchFamily="2" charset="77"/>
              </a:defRPr>
            </a:lvl2pPr>
            <a:lvl3pPr marL="889000" indent="0">
              <a:buNone/>
              <a:defRPr sz="3200" b="0" i="0">
                <a:latin typeface="Akkurat" pitchFamily="2" charset="77"/>
              </a:defRPr>
            </a:lvl3pPr>
            <a:lvl4pPr marL="1333500" indent="0">
              <a:buNone/>
              <a:defRPr sz="3200" b="0" i="0">
                <a:latin typeface="Akkurat" pitchFamily="2" charset="77"/>
              </a:defRPr>
            </a:lvl4pPr>
            <a:lvl5pPr marL="1778000" indent="0">
              <a:buNone/>
              <a:defRPr sz="3200" b="0" i="0">
                <a:latin typeface="Akkurat" pitchFamily="2" charset="77"/>
              </a:defRPr>
            </a:lvl5pPr>
          </a:lstStyle>
          <a:p>
            <a:r>
              <a:rPr lang="en-US" dirty="0"/>
              <a:t>Edit text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922338" y="8710865"/>
            <a:ext cx="13465176" cy="0"/>
          </a:xfrm>
          <a:prstGeom prst="line">
            <a:avLst/>
          </a:prstGeom>
          <a:noFill/>
          <a:ln w="12700" cap="flat">
            <a:solidFill>
              <a:srgbClr val="00A3E3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40802" y="13073062"/>
            <a:ext cx="2472756" cy="790600"/>
          </a:xfrm>
          <a:prstGeom prst="rect">
            <a:avLst/>
          </a:prstGeom>
        </p:spPr>
        <p:txBody>
          <a:bodyPr/>
          <a:lstStyle>
            <a:lvl1pPr>
              <a:defRPr sz="4200">
                <a:latin typeface="Akkurat" pitchFamily="2" charset="77"/>
              </a:defRPr>
            </a:lvl1pPr>
          </a:lstStyle>
          <a:p>
            <a:fld id="{86CB4B4D-7CA3-9044-876B-883B54F8677D}" type="slidenum">
              <a:rPr lang="en-US"/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942215" y="4385912"/>
            <a:ext cx="22482935" cy="3385542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ts val="7200"/>
              </a:lnSpc>
              <a:spcBef>
                <a:spcPts val="0"/>
              </a:spcBef>
              <a:spcAft>
                <a:spcPts val="1200"/>
              </a:spcAft>
              <a:buSzPct val="100000"/>
              <a:buFont typeface="Arial" charset="0"/>
              <a:buNone/>
              <a:defRPr sz="5600" b="0" i="0">
                <a:latin typeface="Akkurat-Light" pitchFamily="2" charset="0"/>
              </a:defRPr>
            </a:lvl1pPr>
            <a:lvl2pPr marL="1016000" indent="-571500">
              <a:buSzPct val="100000"/>
              <a:buFont typeface="Arial" charset="0"/>
              <a:buChar char="•"/>
              <a:defRPr sz="4200">
                <a:latin typeface="Akkurat" pitchFamily="2" charset="77"/>
              </a:defRPr>
            </a:lvl2pPr>
            <a:lvl3pPr marL="1460500" indent="-571500">
              <a:buSzPct val="100000"/>
              <a:buFont typeface="Arial" charset="0"/>
              <a:buChar char="•"/>
              <a:defRPr sz="4200">
                <a:latin typeface="Akkurat" pitchFamily="2" charset="77"/>
              </a:defRPr>
            </a:lvl3pPr>
            <a:lvl4pPr marL="1905000" indent="-571500">
              <a:buSzPct val="100000"/>
              <a:buFont typeface="Arial" charset="0"/>
              <a:buChar char="•"/>
              <a:defRPr sz="4200">
                <a:latin typeface="Akkurat" pitchFamily="2" charset="77"/>
              </a:defRPr>
            </a:lvl4pPr>
            <a:lvl5pPr marL="2349500" indent="-571500">
              <a:buSzPct val="100000"/>
              <a:buFont typeface="Arial" charset="0"/>
              <a:buChar char="•"/>
              <a:defRPr sz="4200">
                <a:latin typeface="Akkurat" pitchFamily="2" charset="77"/>
              </a:defRPr>
            </a:lvl5pPr>
          </a:lstStyle>
          <a:p>
            <a:pPr lvl="0"/>
            <a:r>
              <a:rPr lang="en-US" dirty="0"/>
              <a:t>Software description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942216" y="3058388"/>
            <a:ext cx="22482934" cy="1077218"/>
          </a:xfrm>
          <a:prstGeom prst="rect">
            <a:avLst/>
          </a:prstGeom>
          <a:ln>
            <a:noFill/>
          </a:ln>
          <a:effectLst/>
        </p:spPr>
        <p:txBody>
          <a:bodyPr lIns="0" rIns="0">
            <a:noAutofit/>
          </a:bodyPr>
          <a:lstStyle>
            <a:lvl1pPr marL="0" indent="0">
              <a:buNone/>
              <a:defRPr sz="5600" b="0" i="0" baseline="0">
                <a:solidFill>
                  <a:srgbClr val="00A3DA"/>
                </a:solidFill>
                <a:latin typeface="Akkurat" pitchFamily="2" charset="77"/>
              </a:defRPr>
            </a:lvl1pPr>
            <a:lvl2pPr marL="444500" indent="0">
              <a:buNone/>
              <a:defRPr sz="4800" b="0" i="0">
                <a:latin typeface="Akkurat" pitchFamily="2" charset="77"/>
              </a:defRPr>
            </a:lvl2pPr>
            <a:lvl3pPr marL="889000" indent="0">
              <a:buNone/>
              <a:defRPr sz="4800" b="0" i="0">
                <a:latin typeface="Akkurat" pitchFamily="2" charset="77"/>
              </a:defRPr>
            </a:lvl3pPr>
            <a:lvl4pPr marL="1333500" indent="0">
              <a:buNone/>
              <a:defRPr sz="4800" b="0" i="0">
                <a:latin typeface="Akkurat" pitchFamily="2" charset="77"/>
              </a:defRPr>
            </a:lvl4pPr>
            <a:lvl5pPr marL="1778000" indent="0">
              <a:buNone/>
              <a:defRPr sz="4800" b="0" i="0">
                <a:latin typeface="Akkurat" pitchFamily="2" charset="77"/>
              </a:defRPr>
            </a:lvl5pPr>
          </a:lstStyle>
          <a:p>
            <a:pPr lvl="0"/>
            <a:r>
              <a:rPr lang="en-US" dirty="0"/>
              <a:t>Software title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922338" y="4113949"/>
            <a:ext cx="22517101" cy="0"/>
          </a:xfrm>
          <a:prstGeom prst="line">
            <a:avLst/>
          </a:prstGeom>
          <a:noFill/>
          <a:ln w="22225" cap="flat">
            <a:solidFill>
              <a:srgbClr val="00A3E3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5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922338" y="11053493"/>
            <a:ext cx="7683501" cy="1748107"/>
          </a:xfrm>
          <a:prstGeom prst="rect">
            <a:avLst/>
          </a:prstGeom>
          <a:noFill/>
          <a:ln>
            <a:solidFill>
              <a:srgbClr val="000000">
                <a:alpha val="35000"/>
              </a:srgbClr>
            </a:solidFill>
          </a:ln>
        </p:spPr>
        <p:txBody>
          <a:bodyPr lIns="1872000" tIns="360000" rIns="503999" bIns="360000"/>
          <a:lstStyle>
            <a:lvl1pPr marL="0" indent="0">
              <a:lnSpc>
                <a:spcPts val="5000"/>
              </a:lnSpc>
              <a:spcBef>
                <a:spcPts val="0"/>
              </a:spcBef>
              <a:buNone/>
              <a:defRPr sz="3200" b="0" i="0">
                <a:solidFill>
                  <a:srgbClr val="00A3E3"/>
                </a:solidFill>
                <a:latin typeface="Akkurat" pitchFamily="2" charset="77"/>
              </a:defRPr>
            </a:lvl1pPr>
            <a:lvl2pPr marL="444500" indent="0">
              <a:buNone/>
              <a:defRPr sz="3200" b="0" i="0">
                <a:latin typeface="Akkurat" pitchFamily="2" charset="77"/>
              </a:defRPr>
            </a:lvl2pPr>
            <a:lvl3pPr marL="889000" indent="0">
              <a:buNone/>
              <a:defRPr sz="3200" b="0" i="0">
                <a:latin typeface="Akkurat" pitchFamily="2" charset="77"/>
              </a:defRPr>
            </a:lvl3pPr>
            <a:lvl4pPr marL="1333500" indent="0">
              <a:buNone/>
              <a:defRPr sz="3200" b="0" i="0">
                <a:latin typeface="Akkurat" pitchFamily="2" charset="77"/>
              </a:defRPr>
            </a:lvl4pPr>
            <a:lvl5pPr marL="1778000" indent="0">
              <a:buNone/>
              <a:defRPr sz="3200" b="0" i="0">
                <a:latin typeface="Akkurat" pitchFamily="2" charset="77"/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946917" y="10393002"/>
            <a:ext cx="2140585" cy="52768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71437" rIns="71437" bIns="71437" numCol="1" spcCol="38100" rtlCol="0" anchor="ctr">
            <a:spAutoFit/>
          </a:bodyPr>
          <a:lstStyle/>
          <a:p>
            <a:pPr marL="0" marR="0" indent="0" algn="l" defTabSz="82105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5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kkurat" pitchFamily="2" charset="77"/>
                <a:ea typeface="Helvetica Neue"/>
                <a:cs typeface="Helvetica Neue"/>
                <a:sym typeface="Helvetica Neue"/>
              </a:rPr>
              <a:t>Contact prson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729995" y="11955737"/>
            <a:ext cx="5248529" cy="511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>
                <a:latin typeface="Akkurat" pitchFamily="2" charset="77"/>
              </a:defRPr>
            </a:lvl1pPr>
          </a:lstStyle>
          <a:p>
            <a:pPr lvl="0"/>
            <a:r>
              <a:rPr lang="en-US" dirty="0"/>
              <a:t>Organization</a:t>
            </a:r>
            <a:endParaRPr lang="nl-NL" dirty="0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tiv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40802" y="13073062"/>
            <a:ext cx="2472756" cy="790600"/>
          </a:xfrm>
          <a:prstGeom prst="rect">
            <a:avLst/>
          </a:prstGeom>
        </p:spPr>
        <p:txBody>
          <a:bodyPr/>
          <a:lstStyle>
            <a:lvl1pPr>
              <a:defRPr sz="4200">
                <a:latin typeface="Akkurat" pitchFamily="2" charset="77"/>
              </a:defRPr>
            </a:lvl1pPr>
          </a:lstStyle>
          <a:p>
            <a:fld id="{86CB4B4D-7CA3-9044-876B-883B54F8677D}" type="slidenum">
              <a:rPr lang="en-US"/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942215" y="4385912"/>
            <a:ext cx="22482935" cy="3385542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ts val="7200"/>
              </a:lnSpc>
              <a:spcBef>
                <a:spcPts val="0"/>
              </a:spcBef>
              <a:spcAft>
                <a:spcPts val="1200"/>
              </a:spcAft>
              <a:buSzPct val="100000"/>
              <a:buFont typeface="Arial" charset="0"/>
              <a:buNone/>
              <a:defRPr sz="5600" b="0" i="0">
                <a:latin typeface="Akkurat-Light" pitchFamily="2" charset="0"/>
              </a:defRPr>
            </a:lvl1pPr>
            <a:lvl2pPr marL="1016000" indent="-571500">
              <a:buSzPct val="100000"/>
              <a:buFont typeface="Arial" charset="0"/>
              <a:buChar char="•"/>
              <a:defRPr sz="4200">
                <a:latin typeface="Akkurat" pitchFamily="2" charset="77"/>
              </a:defRPr>
            </a:lvl2pPr>
            <a:lvl3pPr marL="1460500" indent="-571500">
              <a:buSzPct val="100000"/>
              <a:buFont typeface="Arial" charset="0"/>
              <a:buChar char="•"/>
              <a:defRPr sz="4200">
                <a:latin typeface="Akkurat" pitchFamily="2" charset="77"/>
              </a:defRPr>
            </a:lvl3pPr>
            <a:lvl4pPr marL="1905000" indent="-571500">
              <a:buSzPct val="100000"/>
              <a:buFont typeface="Arial" charset="0"/>
              <a:buChar char="•"/>
              <a:defRPr sz="4200">
                <a:latin typeface="Akkurat" pitchFamily="2" charset="77"/>
              </a:defRPr>
            </a:lvl4pPr>
            <a:lvl5pPr marL="2349500" indent="-571500">
              <a:buSzPct val="100000"/>
              <a:buFont typeface="Arial" charset="0"/>
              <a:buChar char="•"/>
              <a:defRPr sz="4200">
                <a:latin typeface="Akkurat" pitchFamily="2" charset="77"/>
              </a:defRPr>
            </a:lvl5pPr>
          </a:lstStyle>
          <a:p>
            <a:pPr lvl="0"/>
            <a:r>
              <a:rPr lang="en-US" dirty="0"/>
              <a:t>Activity description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942216" y="3058388"/>
            <a:ext cx="22482934" cy="1077218"/>
          </a:xfrm>
          <a:prstGeom prst="rect">
            <a:avLst/>
          </a:prstGeom>
          <a:ln>
            <a:noFill/>
          </a:ln>
          <a:effectLst/>
        </p:spPr>
        <p:txBody>
          <a:bodyPr lIns="0" rIns="0">
            <a:noAutofit/>
          </a:bodyPr>
          <a:lstStyle>
            <a:lvl1pPr marL="0" indent="0">
              <a:buNone/>
              <a:defRPr sz="5600" b="0" i="0" baseline="0">
                <a:solidFill>
                  <a:srgbClr val="00A3DA"/>
                </a:solidFill>
                <a:latin typeface="Akkurat" pitchFamily="2" charset="77"/>
              </a:defRPr>
            </a:lvl1pPr>
            <a:lvl2pPr marL="444500" indent="0">
              <a:buNone/>
              <a:defRPr sz="4800" b="0" i="0">
                <a:latin typeface="Akkurat" pitchFamily="2" charset="77"/>
              </a:defRPr>
            </a:lvl2pPr>
            <a:lvl3pPr marL="889000" indent="0">
              <a:buNone/>
              <a:defRPr sz="4800" b="0" i="0">
                <a:latin typeface="Akkurat" pitchFamily="2" charset="77"/>
              </a:defRPr>
            </a:lvl3pPr>
            <a:lvl4pPr marL="1333500" indent="0">
              <a:buNone/>
              <a:defRPr sz="4800" b="0" i="0">
                <a:latin typeface="Akkurat" pitchFamily="2" charset="77"/>
              </a:defRPr>
            </a:lvl4pPr>
            <a:lvl5pPr marL="1778000" indent="0">
              <a:buNone/>
              <a:defRPr sz="4800" b="0" i="0">
                <a:latin typeface="Akkurat" pitchFamily="2" charset="77"/>
              </a:defRPr>
            </a:lvl5pPr>
          </a:lstStyle>
          <a:p>
            <a:pPr lvl="0"/>
            <a:r>
              <a:rPr lang="en-US" dirty="0"/>
              <a:t>Activity title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922338" y="4113949"/>
            <a:ext cx="22517101" cy="0"/>
          </a:xfrm>
          <a:prstGeom prst="line">
            <a:avLst/>
          </a:prstGeom>
          <a:noFill/>
          <a:ln w="22225" cap="flat">
            <a:solidFill>
              <a:srgbClr val="00A3E3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 Blue">
    <p:bg>
      <p:bgPr>
        <a:solidFill>
          <a:srgbClr val="00A3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959749" y="2952750"/>
            <a:ext cx="20557226" cy="646557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9200"/>
              </a:lnSpc>
              <a:spcBef>
                <a:spcPts val="0"/>
              </a:spcBef>
              <a:buNone/>
              <a:defRPr sz="7200" b="0" i="0">
                <a:solidFill>
                  <a:schemeClr val="bg1"/>
                </a:solidFill>
                <a:latin typeface="Akkurat-Light" pitchFamily="2" charset="0"/>
              </a:defRPr>
            </a:lvl1pPr>
            <a:lvl2pPr marL="444500" indent="0">
              <a:buNone/>
              <a:defRPr sz="7200" b="0" i="0">
                <a:latin typeface="Akkurat-Light" pitchFamily="2" charset="0"/>
              </a:defRPr>
            </a:lvl2pPr>
            <a:lvl3pPr marL="889000" indent="0">
              <a:buNone/>
              <a:defRPr sz="7200" b="0" i="0">
                <a:latin typeface="Akkurat-Light" pitchFamily="2" charset="0"/>
              </a:defRPr>
            </a:lvl3pPr>
            <a:lvl4pPr marL="1333500" indent="0">
              <a:buNone/>
              <a:defRPr sz="7200" b="0" i="0">
                <a:latin typeface="Akkurat-Light" pitchFamily="2" charset="0"/>
              </a:defRPr>
            </a:lvl4pPr>
            <a:lvl5pPr marL="1778000" indent="0">
              <a:buNone/>
              <a:defRPr sz="7200" b="0" i="0">
                <a:latin typeface="Akkurat-Light" pitchFamily="2" charset="0"/>
              </a:defRPr>
            </a:lvl5pPr>
          </a:lstStyle>
          <a:p>
            <a:pPr lvl="0"/>
            <a:r>
              <a:rPr lang="en-US" dirty="0"/>
              <a:t>Edit Master text</a:t>
            </a:r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Blue">
    <p:bg>
      <p:bgPr>
        <a:solidFill>
          <a:srgbClr val="00A3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871539" y="332317"/>
            <a:ext cx="22502812" cy="7175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>
                <a:solidFill>
                  <a:schemeClr val="bg1"/>
                </a:solidFill>
                <a:latin typeface="Akkurat-Bold" pitchFamily="2" charset="77"/>
              </a:defRPr>
            </a:lvl1pPr>
            <a:lvl2pPr marL="444500" indent="0">
              <a:buNone/>
              <a:defRPr sz="3000" b="1" i="0">
                <a:latin typeface="Akkurat-Bold" pitchFamily="2" charset="77"/>
              </a:defRPr>
            </a:lvl2pPr>
            <a:lvl3pPr marL="889000" indent="0">
              <a:buNone/>
              <a:defRPr sz="3000" b="1" i="0">
                <a:latin typeface="Akkurat-Bold" pitchFamily="2" charset="77"/>
              </a:defRPr>
            </a:lvl3pPr>
            <a:lvl4pPr marL="1333500" indent="0">
              <a:buNone/>
              <a:defRPr sz="3000" b="1" i="0">
                <a:latin typeface="Akkurat-Bold" pitchFamily="2" charset="77"/>
              </a:defRPr>
            </a:lvl4pPr>
            <a:lvl5pPr marL="1778000" indent="0">
              <a:buNone/>
              <a:defRPr sz="3000" b="1" i="0">
                <a:latin typeface="Akkurat-Bold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922338" y="1049867"/>
            <a:ext cx="22536679" cy="0"/>
          </a:xfrm>
          <a:prstGeom prst="line">
            <a:avLst/>
          </a:prstGeom>
          <a:noFill/>
          <a:ln w="22225" cap="flat">
            <a:solidFill>
              <a:schemeClr val="bg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 with header Blue">
    <p:bg>
      <p:bgPr>
        <a:solidFill>
          <a:srgbClr val="00A3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871539" y="332317"/>
            <a:ext cx="22502812" cy="7175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>
                <a:solidFill>
                  <a:schemeClr val="bg1"/>
                </a:solidFill>
                <a:latin typeface="Akkurat-Bold" pitchFamily="2" charset="77"/>
              </a:defRPr>
            </a:lvl1pPr>
            <a:lvl2pPr marL="444500" indent="0">
              <a:buNone/>
              <a:defRPr sz="3000" b="1" i="0">
                <a:latin typeface="Akkurat-Bold" pitchFamily="2" charset="77"/>
              </a:defRPr>
            </a:lvl2pPr>
            <a:lvl3pPr marL="889000" indent="0">
              <a:buNone/>
              <a:defRPr sz="3000" b="1" i="0">
                <a:latin typeface="Akkurat-Bold" pitchFamily="2" charset="77"/>
              </a:defRPr>
            </a:lvl3pPr>
            <a:lvl4pPr marL="1333500" indent="0">
              <a:buNone/>
              <a:defRPr sz="3000" b="1" i="0">
                <a:latin typeface="Akkurat-Bold" pitchFamily="2" charset="77"/>
              </a:defRPr>
            </a:lvl4pPr>
            <a:lvl5pPr marL="1778000" indent="0">
              <a:buNone/>
              <a:defRPr sz="3000" b="1" i="0">
                <a:latin typeface="Akkurat-Bold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922338" y="1049867"/>
            <a:ext cx="22536679" cy="0"/>
          </a:xfrm>
          <a:prstGeom prst="line">
            <a:avLst/>
          </a:prstGeom>
          <a:noFill/>
          <a:ln w="22225" cap="flat">
            <a:solidFill>
              <a:schemeClr val="bg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959749" y="2952750"/>
            <a:ext cx="20557226" cy="646557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9200"/>
              </a:lnSpc>
              <a:spcBef>
                <a:spcPts val="0"/>
              </a:spcBef>
              <a:buNone/>
              <a:defRPr sz="7200" b="0" i="0">
                <a:solidFill>
                  <a:schemeClr val="bg1"/>
                </a:solidFill>
                <a:latin typeface="Akkurat-Light" pitchFamily="2" charset="0"/>
              </a:defRPr>
            </a:lvl1pPr>
            <a:lvl2pPr marL="444500" indent="0">
              <a:buNone/>
              <a:defRPr sz="7200" b="0" i="0">
                <a:latin typeface="Akkurat-Light" pitchFamily="2" charset="0"/>
              </a:defRPr>
            </a:lvl2pPr>
            <a:lvl3pPr marL="889000" indent="0">
              <a:buNone/>
              <a:defRPr sz="7200" b="0" i="0">
                <a:latin typeface="Akkurat-Light" pitchFamily="2" charset="0"/>
              </a:defRPr>
            </a:lvl3pPr>
            <a:lvl4pPr marL="1333500" indent="0">
              <a:buNone/>
              <a:defRPr sz="7200" b="0" i="0">
                <a:latin typeface="Akkurat-Light" pitchFamily="2" charset="0"/>
              </a:defRPr>
            </a:lvl4pPr>
            <a:lvl5pPr marL="1778000" indent="0">
              <a:buNone/>
              <a:defRPr sz="7200" b="0" i="0">
                <a:latin typeface="Akkurat-Light" pitchFamily="2" charset="0"/>
              </a:defRPr>
            </a:lvl5pPr>
          </a:lstStyle>
          <a:p>
            <a:pPr lvl="0"/>
            <a:r>
              <a:rPr lang="en-US" dirty="0"/>
              <a:t>Edit Master text</a:t>
            </a:r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um text with header Blue">
    <p:bg>
      <p:bgPr>
        <a:solidFill>
          <a:srgbClr val="00A3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871539" y="332317"/>
            <a:ext cx="22502812" cy="7175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>
                <a:solidFill>
                  <a:schemeClr val="bg1"/>
                </a:solidFill>
                <a:latin typeface="Akkurat-Bold" pitchFamily="2" charset="77"/>
              </a:defRPr>
            </a:lvl1pPr>
            <a:lvl2pPr marL="444500" indent="0">
              <a:buNone/>
              <a:defRPr sz="3000" b="1" i="0">
                <a:latin typeface="Akkurat-Bold" pitchFamily="2" charset="77"/>
              </a:defRPr>
            </a:lvl2pPr>
            <a:lvl3pPr marL="889000" indent="0">
              <a:buNone/>
              <a:defRPr sz="3000" b="1" i="0">
                <a:latin typeface="Akkurat-Bold" pitchFamily="2" charset="77"/>
              </a:defRPr>
            </a:lvl3pPr>
            <a:lvl4pPr marL="1333500" indent="0">
              <a:buNone/>
              <a:defRPr sz="3000" b="1" i="0">
                <a:latin typeface="Akkurat-Bold" pitchFamily="2" charset="77"/>
              </a:defRPr>
            </a:lvl4pPr>
            <a:lvl5pPr marL="1778000" indent="0">
              <a:buNone/>
              <a:defRPr sz="3000" b="1" i="0">
                <a:latin typeface="Akkurat-Bold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922338" y="1049867"/>
            <a:ext cx="22536679" cy="0"/>
          </a:xfrm>
          <a:prstGeom prst="line">
            <a:avLst/>
          </a:prstGeom>
          <a:noFill/>
          <a:ln w="22225" cap="flat">
            <a:solidFill>
              <a:schemeClr val="bg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959748" y="2952750"/>
            <a:ext cx="22465401" cy="673258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9200"/>
              </a:lnSpc>
              <a:spcBef>
                <a:spcPts val="0"/>
              </a:spcBef>
              <a:buNone/>
              <a:defRPr sz="5600" b="0" i="0">
                <a:solidFill>
                  <a:schemeClr val="bg1"/>
                </a:solidFill>
                <a:latin typeface="Akkurat-Light" pitchFamily="2" charset="0"/>
              </a:defRPr>
            </a:lvl1pPr>
            <a:lvl2pPr marL="444500" indent="0">
              <a:buNone/>
              <a:defRPr sz="7200" b="0" i="0">
                <a:latin typeface="Akkurat-Light" pitchFamily="2" charset="0"/>
              </a:defRPr>
            </a:lvl2pPr>
            <a:lvl3pPr marL="889000" indent="0">
              <a:buNone/>
              <a:defRPr sz="7200" b="0" i="0">
                <a:latin typeface="Akkurat-Light" pitchFamily="2" charset="0"/>
              </a:defRPr>
            </a:lvl3pPr>
            <a:lvl4pPr marL="1333500" indent="0">
              <a:buNone/>
              <a:defRPr sz="7200" b="0" i="0">
                <a:latin typeface="Akkurat-Light" pitchFamily="2" charset="0"/>
              </a:defRPr>
            </a:lvl4pPr>
            <a:lvl5pPr marL="1778000" indent="0">
              <a:buNone/>
              <a:defRPr sz="7200" b="0" i="0">
                <a:latin typeface="Akkurat-Light" pitchFamily="2" charset="0"/>
              </a:defRPr>
            </a:lvl5pPr>
          </a:lstStyle>
          <a:p>
            <a:pPr lvl="0"/>
            <a:r>
              <a:rPr lang="en-US" dirty="0"/>
              <a:t>Edit Master text</a:t>
            </a:r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" t="16272" r="-648" b="4235"/>
          <a:stretch>
            <a:fillRect/>
          </a:stretch>
        </p:blipFill>
        <p:spPr>
          <a:xfrm>
            <a:off x="0" y="1348"/>
            <a:ext cx="24543026" cy="13787999"/>
          </a:xfrm>
          <a:prstGeom prst="rect">
            <a:avLst/>
          </a:prstGeom>
        </p:spPr>
      </p:pic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941918" y="2962848"/>
            <a:ext cx="14909006" cy="1509761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ts val="9400"/>
              </a:lnSpc>
              <a:spcBef>
                <a:spcPts val="0"/>
              </a:spcBef>
              <a:buFontTx/>
              <a:buNone/>
              <a:defRPr sz="7200" b="0" i="0">
                <a:latin typeface="Akkurat" pitchFamily="2" charset="77"/>
              </a:defRPr>
            </a:lvl1pPr>
            <a:lvl2pPr marL="444500" indent="0">
              <a:buFontTx/>
              <a:buNone/>
              <a:defRPr sz="7600" b="0" i="0">
                <a:latin typeface="Akkurat" pitchFamily="2" charset="77"/>
              </a:defRPr>
            </a:lvl2pPr>
            <a:lvl3pPr marL="889000" indent="0">
              <a:buFontTx/>
              <a:buNone/>
              <a:defRPr sz="7600" b="0" i="0">
                <a:latin typeface="Akkurat" pitchFamily="2" charset="77"/>
              </a:defRPr>
            </a:lvl3pPr>
            <a:lvl4pPr marL="1333500" indent="0">
              <a:buFontTx/>
              <a:buNone/>
              <a:defRPr sz="7600" b="0" i="0">
                <a:latin typeface="Akkurat" pitchFamily="2" charset="77"/>
              </a:defRPr>
            </a:lvl4pPr>
            <a:lvl5pPr marL="1778000" indent="0">
              <a:buFontTx/>
              <a:buNone/>
              <a:defRPr sz="7600" b="0" i="0">
                <a:latin typeface="Akkurat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957395" y="12509506"/>
            <a:ext cx="5165196" cy="464166"/>
            <a:chOff x="3608393" y="3684600"/>
            <a:chExt cx="3038479" cy="273051"/>
          </a:xfrm>
        </p:grpSpPr>
        <p:sp>
          <p:nvSpPr>
            <p:cNvPr id="7" name="Freeform 1"/>
            <p:cNvSpPr>
              <a:spLocks noChangeArrowheads="1"/>
            </p:cNvSpPr>
            <p:nvPr/>
          </p:nvSpPr>
          <p:spPr bwMode="auto">
            <a:xfrm>
              <a:off x="4675195" y="3719526"/>
              <a:ext cx="122237" cy="184151"/>
            </a:xfrm>
            <a:custGeom>
              <a:avLst/>
              <a:gdLst>
                <a:gd name="T0" fmla="*/ 261 w 338"/>
                <a:gd name="T1" fmla="*/ 504 h 513"/>
                <a:gd name="T2" fmla="*/ 256 w 338"/>
                <a:gd name="T3" fmla="*/ 464 h 513"/>
                <a:gd name="T4" fmla="*/ 212 w 338"/>
                <a:gd name="T5" fmla="*/ 501 h 513"/>
                <a:gd name="T6" fmla="*/ 154 w 338"/>
                <a:gd name="T7" fmla="*/ 512 h 513"/>
                <a:gd name="T8" fmla="*/ 104 w 338"/>
                <a:gd name="T9" fmla="*/ 504 h 513"/>
                <a:gd name="T10" fmla="*/ 65 w 338"/>
                <a:gd name="T11" fmla="*/ 481 h 513"/>
                <a:gd name="T12" fmla="*/ 16 w 338"/>
                <a:gd name="T13" fmla="*/ 415 h 513"/>
                <a:gd name="T14" fmla="*/ 0 w 338"/>
                <a:gd name="T15" fmla="*/ 323 h 513"/>
                <a:gd name="T16" fmla="*/ 65 w 338"/>
                <a:gd name="T17" fmla="*/ 162 h 513"/>
                <a:gd name="T18" fmla="*/ 104 w 338"/>
                <a:gd name="T19" fmla="*/ 140 h 513"/>
                <a:gd name="T20" fmla="*/ 154 w 338"/>
                <a:gd name="T21" fmla="*/ 132 h 513"/>
                <a:gd name="T22" fmla="*/ 213 w 338"/>
                <a:gd name="T23" fmla="*/ 142 h 513"/>
                <a:gd name="T24" fmla="*/ 249 w 338"/>
                <a:gd name="T25" fmla="*/ 166 h 513"/>
                <a:gd name="T26" fmla="*/ 249 w 338"/>
                <a:gd name="T27" fmla="*/ 0 h 513"/>
                <a:gd name="T28" fmla="*/ 337 w 338"/>
                <a:gd name="T29" fmla="*/ 0 h 513"/>
                <a:gd name="T30" fmla="*/ 337 w 338"/>
                <a:gd name="T31" fmla="*/ 504 h 513"/>
                <a:gd name="T32" fmla="*/ 261 w 338"/>
                <a:gd name="T33" fmla="*/ 504 h 513"/>
                <a:gd name="T34" fmla="*/ 254 w 338"/>
                <a:gd name="T35" fmla="*/ 321 h 513"/>
                <a:gd name="T36" fmla="*/ 251 w 338"/>
                <a:gd name="T37" fmla="*/ 281 h 513"/>
                <a:gd name="T38" fmla="*/ 238 w 338"/>
                <a:gd name="T39" fmla="*/ 243 h 513"/>
                <a:gd name="T40" fmla="*/ 213 w 338"/>
                <a:gd name="T41" fmla="*/ 216 h 513"/>
                <a:gd name="T42" fmla="*/ 171 w 338"/>
                <a:gd name="T43" fmla="*/ 205 h 513"/>
                <a:gd name="T44" fmla="*/ 136 w 338"/>
                <a:gd name="T45" fmla="*/ 214 h 513"/>
                <a:gd name="T46" fmla="*/ 112 w 338"/>
                <a:gd name="T47" fmla="*/ 233 h 513"/>
                <a:gd name="T48" fmla="*/ 94 w 338"/>
                <a:gd name="T49" fmla="*/ 274 h 513"/>
                <a:gd name="T50" fmla="*/ 89 w 338"/>
                <a:gd name="T51" fmla="*/ 321 h 513"/>
                <a:gd name="T52" fmla="*/ 94 w 338"/>
                <a:gd name="T53" fmla="*/ 368 h 513"/>
                <a:gd name="T54" fmla="*/ 112 w 338"/>
                <a:gd name="T55" fmla="*/ 410 h 513"/>
                <a:gd name="T56" fmla="*/ 136 w 338"/>
                <a:gd name="T57" fmla="*/ 430 h 513"/>
                <a:gd name="T58" fmla="*/ 171 w 338"/>
                <a:gd name="T59" fmla="*/ 439 h 513"/>
                <a:gd name="T60" fmla="*/ 213 w 338"/>
                <a:gd name="T61" fmla="*/ 428 h 513"/>
                <a:gd name="T62" fmla="*/ 238 w 338"/>
                <a:gd name="T63" fmla="*/ 400 h 513"/>
                <a:gd name="T64" fmla="*/ 251 w 338"/>
                <a:gd name="T65" fmla="*/ 362 h 513"/>
                <a:gd name="T66" fmla="*/ 254 w 338"/>
                <a:gd name="T67" fmla="*/ 321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38" h="513">
                  <a:moveTo>
                    <a:pt x="261" y="504"/>
                  </a:moveTo>
                  <a:lnTo>
                    <a:pt x="256" y="464"/>
                  </a:lnTo>
                  <a:cubicBezTo>
                    <a:pt x="245" y="481"/>
                    <a:pt x="230" y="493"/>
                    <a:pt x="212" y="501"/>
                  </a:cubicBezTo>
                  <a:cubicBezTo>
                    <a:pt x="193" y="508"/>
                    <a:pt x="174" y="512"/>
                    <a:pt x="154" y="512"/>
                  </a:cubicBezTo>
                  <a:cubicBezTo>
                    <a:pt x="135" y="512"/>
                    <a:pt x="119" y="510"/>
                    <a:pt x="104" y="504"/>
                  </a:cubicBezTo>
                  <a:cubicBezTo>
                    <a:pt x="89" y="499"/>
                    <a:pt x="76" y="491"/>
                    <a:pt x="65" y="481"/>
                  </a:cubicBezTo>
                  <a:cubicBezTo>
                    <a:pt x="43" y="464"/>
                    <a:pt x="27" y="441"/>
                    <a:pt x="16" y="415"/>
                  </a:cubicBezTo>
                  <a:cubicBezTo>
                    <a:pt x="6" y="388"/>
                    <a:pt x="0" y="357"/>
                    <a:pt x="0" y="323"/>
                  </a:cubicBezTo>
                  <a:cubicBezTo>
                    <a:pt x="0" y="250"/>
                    <a:pt x="22" y="197"/>
                    <a:pt x="65" y="162"/>
                  </a:cubicBezTo>
                  <a:cubicBezTo>
                    <a:pt x="77" y="152"/>
                    <a:pt x="90" y="145"/>
                    <a:pt x="104" y="140"/>
                  </a:cubicBezTo>
                  <a:cubicBezTo>
                    <a:pt x="119" y="135"/>
                    <a:pt x="136" y="132"/>
                    <a:pt x="154" y="132"/>
                  </a:cubicBezTo>
                  <a:cubicBezTo>
                    <a:pt x="178" y="132"/>
                    <a:pt x="196" y="135"/>
                    <a:pt x="213" y="142"/>
                  </a:cubicBezTo>
                  <a:cubicBezTo>
                    <a:pt x="229" y="148"/>
                    <a:pt x="242" y="157"/>
                    <a:pt x="249" y="166"/>
                  </a:cubicBezTo>
                  <a:lnTo>
                    <a:pt x="249" y="0"/>
                  </a:lnTo>
                  <a:lnTo>
                    <a:pt x="337" y="0"/>
                  </a:lnTo>
                  <a:lnTo>
                    <a:pt x="337" y="504"/>
                  </a:lnTo>
                  <a:lnTo>
                    <a:pt x="261" y="504"/>
                  </a:lnTo>
                  <a:close/>
                  <a:moveTo>
                    <a:pt x="254" y="321"/>
                  </a:moveTo>
                  <a:cubicBezTo>
                    <a:pt x="254" y="308"/>
                    <a:pt x="253" y="295"/>
                    <a:pt x="251" y="281"/>
                  </a:cubicBezTo>
                  <a:cubicBezTo>
                    <a:pt x="248" y="267"/>
                    <a:pt x="244" y="255"/>
                    <a:pt x="238" y="243"/>
                  </a:cubicBezTo>
                  <a:cubicBezTo>
                    <a:pt x="232" y="232"/>
                    <a:pt x="224" y="224"/>
                    <a:pt x="213" y="216"/>
                  </a:cubicBezTo>
                  <a:cubicBezTo>
                    <a:pt x="202" y="209"/>
                    <a:pt x="188" y="205"/>
                    <a:pt x="171" y="205"/>
                  </a:cubicBezTo>
                  <a:cubicBezTo>
                    <a:pt x="158" y="205"/>
                    <a:pt x="146" y="208"/>
                    <a:pt x="136" y="214"/>
                  </a:cubicBezTo>
                  <a:cubicBezTo>
                    <a:pt x="127" y="219"/>
                    <a:pt x="119" y="226"/>
                    <a:pt x="112" y="233"/>
                  </a:cubicBezTo>
                  <a:cubicBezTo>
                    <a:pt x="103" y="245"/>
                    <a:pt x="97" y="259"/>
                    <a:pt x="94" y="274"/>
                  </a:cubicBezTo>
                  <a:cubicBezTo>
                    <a:pt x="91" y="290"/>
                    <a:pt x="89" y="305"/>
                    <a:pt x="89" y="321"/>
                  </a:cubicBezTo>
                  <a:cubicBezTo>
                    <a:pt x="89" y="337"/>
                    <a:pt x="91" y="353"/>
                    <a:pt x="94" y="368"/>
                  </a:cubicBezTo>
                  <a:cubicBezTo>
                    <a:pt x="97" y="384"/>
                    <a:pt x="103" y="398"/>
                    <a:pt x="112" y="410"/>
                  </a:cubicBezTo>
                  <a:cubicBezTo>
                    <a:pt x="119" y="418"/>
                    <a:pt x="127" y="425"/>
                    <a:pt x="136" y="430"/>
                  </a:cubicBezTo>
                  <a:cubicBezTo>
                    <a:pt x="146" y="436"/>
                    <a:pt x="158" y="439"/>
                    <a:pt x="171" y="439"/>
                  </a:cubicBezTo>
                  <a:cubicBezTo>
                    <a:pt x="188" y="439"/>
                    <a:pt x="202" y="435"/>
                    <a:pt x="213" y="428"/>
                  </a:cubicBezTo>
                  <a:cubicBezTo>
                    <a:pt x="224" y="421"/>
                    <a:pt x="232" y="412"/>
                    <a:pt x="238" y="400"/>
                  </a:cubicBezTo>
                  <a:cubicBezTo>
                    <a:pt x="244" y="389"/>
                    <a:pt x="248" y="376"/>
                    <a:pt x="251" y="362"/>
                  </a:cubicBezTo>
                  <a:cubicBezTo>
                    <a:pt x="253" y="348"/>
                    <a:pt x="254" y="334"/>
                    <a:pt x="254" y="321"/>
                  </a:cubicBezTo>
                  <a:close/>
                </a:path>
              </a:pathLst>
            </a:custGeom>
            <a:solidFill>
              <a:srgbClr val="1A171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Akkurat-Light" pitchFamily="2" charset="0"/>
              </a:endParaRPr>
            </a:p>
          </p:txBody>
        </p:sp>
        <p:sp>
          <p:nvSpPr>
            <p:cNvPr id="8" name="Freeform 2"/>
            <p:cNvSpPr>
              <a:spLocks noChangeArrowheads="1"/>
            </p:cNvSpPr>
            <p:nvPr/>
          </p:nvSpPr>
          <p:spPr bwMode="auto">
            <a:xfrm>
              <a:off x="5938846" y="3767151"/>
              <a:ext cx="115887" cy="136526"/>
            </a:xfrm>
            <a:custGeom>
              <a:avLst/>
              <a:gdLst>
                <a:gd name="T0" fmla="*/ 311 w 320"/>
                <a:gd name="T1" fmla="*/ 285 h 380"/>
                <a:gd name="T2" fmla="*/ 291 w 320"/>
                <a:gd name="T3" fmla="*/ 322 h 380"/>
                <a:gd name="T4" fmla="*/ 240 w 320"/>
                <a:gd name="T5" fmla="*/ 363 h 380"/>
                <a:gd name="T6" fmla="*/ 167 w 320"/>
                <a:gd name="T7" fmla="*/ 379 h 380"/>
                <a:gd name="T8" fmla="*/ 92 w 320"/>
                <a:gd name="T9" fmla="*/ 362 h 380"/>
                <a:gd name="T10" fmla="*/ 40 w 320"/>
                <a:gd name="T11" fmla="*/ 322 h 380"/>
                <a:gd name="T12" fmla="*/ 10 w 320"/>
                <a:gd name="T13" fmla="*/ 263 h 380"/>
                <a:gd name="T14" fmla="*/ 0 w 320"/>
                <a:gd name="T15" fmla="*/ 189 h 380"/>
                <a:gd name="T16" fmla="*/ 10 w 320"/>
                <a:gd name="T17" fmla="*/ 116 h 380"/>
                <a:gd name="T18" fmla="*/ 40 w 320"/>
                <a:gd name="T19" fmla="*/ 58 h 380"/>
                <a:gd name="T20" fmla="*/ 92 w 320"/>
                <a:gd name="T21" fmla="*/ 18 h 380"/>
                <a:gd name="T22" fmla="*/ 167 w 320"/>
                <a:gd name="T23" fmla="*/ 0 h 380"/>
                <a:gd name="T24" fmla="*/ 240 w 320"/>
                <a:gd name="T25" fmla="*/ 17 h 380"/>
                <a:gd name="T26" fmla="*/ 291 w 320"/>
                <a:gd name="T27" fmla="*/ 58 h 380"/>
                <a:gd name="T28" fmla="*/ 311 w 320"/>
                <a:gd name="T29" fmla="*/ 94 h 380"/>
                <a:gd name="T30" fmla="*/ 319 w 320"/>
                <a:gd name="T31" fmla="*/ 136 h 380"/>
                <a:gd name="T32" fmla="*/ 233 w 320"/>
                <a:gd name="T33" fmla="*/ 136 h 380"/>
                <a:gd name="T34" fmla="*/ 230 w 320"/>
                <a:gd name="T35" fmla="*/ 117 h 380"/>
                <a:gd name="T36" fmla="*/ 223 w 320"/>
                <a:gd name="T37" fmla="*/ 102 h 380"/>
                <a:gd name="T38" fmla="*/ 201 w 320"/>
                <a:gd name="T39" fmla="*/ 84 h 380"/>
                <a:gd name="T40" fmla="*/ 167 w 320"/>
                <a:gd name="T41" fmla="*/ 76 h 380"/>
                <a:gd name="T42" fmla="*/ 136 w 320"/>
                <a:gd name="T43" fmla="*/ 82 h 380"/>
                <a:gd name="T44" fmla="*/ 114 w 320"/>
                <a:gd name="T45" fmla="*/ 97 h 380"/>
                <a:gd name="T46" fmla="*/ 93 w 320"/>
                <a:gd name="T47" fmla="*/ 139 h 380"/>
                <a:gd name="T48" fmla="*/ 89 w 320"/>
                <a:gd name="T49" fmla="*/ 189 h 380"/>
                <a:gd name="T50" fmla="*/ 93 w 320"/>
                <a:gd name="T51" fmla="*/ 239 h 380"/>
                <a:gd name="T52" fmla="*/ 114 w 320"/>
                <a:gd name="T53" fmla="*/ 281 h 380"/>
                <a:gd name="T54" fmla="*/ 136 w 320"/>
                <a:gd name="T55" fmla="*/ 297 h 380"/>
                <a:gd name="T56" fmla="*/ 167 w 320"/>
                <a:gd name="T57" fmla="*/ 304 h 380"/>
                <a:gd name="T58" fmla="*/ 201 w 320"/>
                <a:gd name="T59" fmla="*/ 296 h 380"/>
                <a:gd name="T60" fmla="*/ 223 w 320"/>
                <a:gd name="T61" fmla="*/ 277 h 380"/>
                <a:gd name="T62" fmla="*/ 230 w 320"/>
                <a:gd name="T63" fmla="*/ 261 h 380"/>
                <a:gd name="T64" fmla="*/ 233 w 320"/>
                <a:gd name="T65" fmla="*/ 243 h 380"/>
                <a:gd name="T66" fmla="*/ 319 w 320"/>
                <a:gd name="T67" fmla="*/ 243 h 380"/>
                <a:gd name="T68" fmla="*/ 311 w 320"/>
                <a:gd name="T69" fmla="*/ 285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0" h="380">
                  <a:moveTo>
                    <a:pt x="311" y="285"/>
                  </a:moveTo>
                  <a:cubicBezTo>
                    <a:pt x="306" y="299"/>
                    <a:pt x="299" y="311"/>
                    <a:pt x="291" y="322"/>
                  </a:cubicBezTo>
                  <a:cubicBezTo>
                    <a:pt x="278" y="338"/>
                    <a:pt x="262" y="351"/>
                    <a:pt x="240" y="363"/>
                  </a:cubicBezTo>
                  <a:cubicBezTo>
                    <a:pt x="219" y="374"/>
                    <a:pt x="195" y="379"/>
                    <a:pt x="167" y="379"/>
                  </a:cubicBezTo>
                  <a:cubicBezTo>
                    <a:pt x="139" y="379"/>
                    <a:pt x="114" y="374"/>
                    <a:pt x="92" y="362"/>
                  </a:cubicBezTo>
                  <a:cubicBezTo>
                    <a:pt x="70" y="351"/>
                    <a:pt x="53" y="338"/>
                    <a:pt x="40" y="322"/>
                  </a:cubicBezTo>
                  <a:cubicBezTo>
                    <a:pt x="27" y="305"/>
                    <a:pt x="17" y="285"/>
                    <a:pt x="10" y="263"/>
                  </a:cubicBezTo>
                  <a:cubicBezTo>
                    <a:pt x="4" y="240"/>
                    <a:pt x="0" y="216"/>
                    <a:pt x="0" y="189"/>
                  </a:cubicBezTo>
                  <a:cubicBezTo>
                    <a:pt x="0" y="163"/>
                    <a:pt x="4" y="138"/>
                    <a:pt x="10" y="116"/>
                  </a:cubicBezTo>
                  <a:cubicBezTo>
                    <a:pt x="17" y="95"/>
                    <a:pt x="27" y="75"/>
                    <a:pt x="40" y="58"/>
                  </a:cubicBezTo>
                  <a:cubicBezTo>
                    <a:pt x="53" y="42"/>
                    <a:pt x="70" y="29"/>
                    <a:pt x="92" y="18"/>
                  </a:cubicBezTo>
                  <a:cubicBezTo>
                    <a:pt x="114" y="6"/>
                    <a:pt x="139" y="0"/>
                    <a:pt x="167" y="0"/>
                  </a:cubicBezTo>
                  <a:cubicBezTo>
                    <a:pt x="195" y="0"/>
                    <a:pt x="219" y="6"/>
                    <a:pt x="240" y="17"/>
                  </a:cubicBezTo>
                  <a:cubicBezTo>
                    <a:pt x="262" y="28"/>
                    <a:pt x="278" y="42"/>
                    <a:pt x="291" y="58"/>
                  </a:cubicBezTo>
                  <a:cubicBezTo>
                    <a:pt x="299" y="68"/>
                    <a:pt x="306" y="81"/>
                    <a:pt x="311" y="94"/>
                  </a:cubicBezTo>
                  <a:cubicBezTo>
                    <a:pt x="315" y="107"/>
                    <a:pt x="318" y="121"/>
                    <a:pt x="319" y="136"/>
                  </a:cubicBezTo>
                  <a:lnTo>
                    <a:pt x="233" y="136"/>
                  </a:lnTo>
                  <a:cubicBezTo>
                    <a:pt x="233" y="129"/>
                    <a:pt x="231" y="123"/>
                    <a:pt x="230" y="117"/>
                  </a:cubicBezTo>
                  <a:cubicBezTo>
                    <a:pt x="228" y="112"/>
                    <a:pt x="225" y="107"/>
                    <a:pt x="223" y="102"/>
                  </a:cubicBezTo>
                  <a:cubicBezTo>
                    <a:pt x="217" y="95"/>
                    <a:pt x="210" y="89"/>
                    <a:pt x="201" y="84"/>
                  </a:cubicBezTo>
                  <a:cubicBezTo>
                    <a:pt x="192" y="78"/>
                    <a:pt x="180" y="76"/>
                    <a:pt x="167" y="76"/>
                  </a:cubicBezTo>
                  <a:cubicBezTo>
                    <a:pt x="155" y="76"/>
                    <a:pt x="144" y="78"/>
                    <a:pt x="136" y="82"/>
                  </a:cubicBezTo>
                  <a:cubicBezTo>
                    <a:pt x="127" y="86"/>
                    <a:pt x="120" y="92"/>
                    <a:pt x="114" y="97"/>
                  </a:cubicBezTo>
                  <a:cubicBezTo>
                    <a:pt x="103" y="109"/>
                    <a:pt x="96" y="123"/>
                    <a:pt x="93" y="139"/>
                  </a:cubicBezTo>
                  <a:cubicBezTo>
                    <a:pt x="90" y="155"/>
                    <a:pt x="89" y="172"/>
                    <a:pt x="89" y="189"/>
                  </a:cubicBezTo>
                  <a:cubicBezTo>
                    <a:pt x="89" y="207"/>
                    <a:pt x="90" y="223"/>
                    <a:pt x="93" y="239"/>
                  </a:cubicBezTo>
                  <a:cubicBezTo>
                    <a:pt x="96" y="255"/>
                    <a:pt x="103" y="269"/>
                    <a:pt x="114" y="281"/>
                  </a:cubicBezTo>
                  <a:cubicBezTo>
                    <a:pt x="120" y="287"/>
                    <a:pt x="127" y="293"/>
                    <a:pt x="136" y="297"/>
                  </a:cubicBezTo>
                  <a:cubicBezTo>
                    <a:pt x="144" y="302"/>
                    <a:pt x="155" y="304"/>
                    <a:pt x="167" y="304"/>
                  </a:cubicBezTo>
                  <a:cubicBezTo>
                    <a:pt x="180" y="304"/>
                    <a:pt x="192" y="301"/>
                    <a:pt x="201" y="296"/>
                  </a:cubicBezTo>
                  <a:cubicBezTo>
                    <a:pt x="210" y="291"/>
                    <a:pt x="217" y="285"/>
                    <a:pt x="223" y="277"/>
                  </a:cubicBezTo>
                  <a:cubicBezTo>
                    <a:pt x="225" y="272"/>
                    <a:pt x="228" y="267"/>
                    <a:pt x="230" y="261"/>
                  </a:cubicBezTo>
                  <a:cubicBezTo>
                    <a:pt x="231" y="256"/>
                    <a:pt x="233" y="250"/>
                    <a:pt x="233" y="243"/>
                  </a:cubicBezTo>
                  <a:lnTo>
                    <a:pt x="319" y="243"/>
                  </a:lnTo>
                  <a:cubicBezTo>
                    <a:pt x="318" y="258"/>
                    <a:pt x="315" y="272"/>
                    <a:pt x="311" y="285"/>
                  </a:cubicBezTo>
                </a:path>
              </a:pathLst>
            </a:custGeom>
            <a:solidFill>
              <a:srgbClr val="1A171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Akkurat-Light" pitchFamily="2" charset="0"/>
              </a:endParaRPr>
            </a:p>
          </p:txBody>
        </p:sp>
        <p:sp>
          <p:nvSpPr>
            <p:cNvPr id="9" name="Freeform 3"/>
            <p:cNvSpPr>
              <a:spLocks noChangeArrowheads="1"/>
            </p:cNvSpPr>
            <p:nvPr/>
          </p:nvSpPr>
          <p:spPr bwMode="auto">
            <a:xfrm>
              <a:off x="6064259" y="3767151"/>
              <a:ext cx="120650" cy="138112"/>
            </a:xfrm>
            <a:custGeom>
              <a:avLst/>
              <a:gdLst>
                <a:gd name="T0" fmla="*/ 333 w 334"/>
                <a:gd name="T1" fmla="*/ 193 h 382"/>
                <a:gd name="T2" fmla="*/ 332 w 334"/>
                <a:gd name="T3" fmla="*/ 202 h 382"/>
                <a:gd name="T4" fmla="*/ 332 w 334"/>
                <a:gd name="T5" fmla="*/ 217 h 382"/>
                <a:gd name="T6" fmla="*/ 89 w 334"/>
                <a:gd name="T7" fmla="*/ 217 h 382"/>
                <a:gd name="T8" fmla="*/ 96 w 334"/>
                <a:gd name="T9" fmla="*/ 257 h 382"/>
                <a:gd name="T10" fmla="*/ 116 w 334"/>
                <a:gd name="T11" fmla="*/ 289 h 382"/>
                <a:gd name="T12" fmla="*/ 138 w 334"/>
                <a:gd name="T13" fmla="*/ 304 h 382"/>
                <a:gd name="T14" fmla="*/ 170 w 334"/>
                <a:gd name="T15" fmla="*/ 311 h 382"/>
                <a:gd name="T16" fmla="*/ 201 w 334"/>
                <a:gd name="T17" fmla="*/ 307 h 382"/>
                <a:gd name="T18" fmla="*/ 223 w 334"/>
                <a:gd name="T19" fmla="*/ 293 h 382"/>
                <a:gd name="T20" fmla="*/ 240 w 334"/>
                <a:gd name="T21" fmla="*/ 263 h 382"/>
                <a:gd name="T22" fmla="*/ 324 w 334"/>
                <a:gd name="T23" fmla="*/ 263 h 382"/>
                <a:gd name="T24" fmla="*/ 313 w 334"/>
                <a:gd name="T25" fmla="*/ 298 h 382"/>
                <a:gd name="T26" fmla="*/ 293 w 334"/>
                <a:gd name="T27" fmla="*/ 330 h 382"/>
                <a:gd name="T28" fmla="*/ 238 w 334"/>
                <a:gd name="T29" fmla="*/ 369 h 382"/>
                <a:gd name="T30" fmla="*/ 171 w 334"/>
                <a:gd name="T31" fmla="*/ 381 h 382"/>
                <a:gd name="T32" fmla="*/ 106 w 334"/>
                <a:gd name="T33" fmla="*/ 369 h 382"/>
                <a:gd name="T34" fmla="*/ 56 w 334"/>
                <a:gd name="T35" fmla="*/ 336 h 382"/>
                <a:gd name="T36" fmla="*/ 15 w 334"/>
                <a:gd name="T37" fmla="*/ 272 h 382"/>
                <a:gd name="T38" fmla="*/ 0 w 334"/>
                <a:gd name="T39" fmla="*/ 191 h 382"/>
                <a:gd name="T40" fmla="*/ 13 w 334"/>
                <a:gd name="T41" fmla="*/ 109 h 382"/>
                <a:gd name="T42" fmla="*/ 53 w 334"/>
                <a:gd name="T43" fmla="*/ 46 h 382"/>
                <a:gd name="T44" fmla="*/ 102 w 334"/>
                <a:gd name="T45" fmla="*/ 13 h 382"/>
                <a:gd name="T46" fmla="*/ 169 w 334"/>
                <a:gd name="T47" fmla="*/ 0 h 382"/>
                <a:gd name="T48" fmla="*/ 244 w 334"/>
                <a:gd name="T49" fmla="*/ 17 h 382"/>
                <a:gd name="T50" fmla="*/ 302 w 334"/>
                <a:gd name="T51" fmla="*/ 67 h 382"/>
                <a:gd name="T52" fmla="*/ 328 w 334"/>
                <a:gd name="T53" fmla="*/ 128 h 382"/>
                <a:gd name="T54" fmla="*/ 333 w 334"/>
                <a:gd name="T55" fmla="*/ 193 h 382"/>
                <a:gd name="T56" fmla="*/ 223 w 334"/>
                <a:gd name="T57" fmla="*/ 91 h 382"/>
                <a:gd name="T58" fmla="*/ 201 w 334"/>
                <a:gd name="T59" fmla="*/ 76 h 382"/>
                <a:gd name="T60" fmla="*/ 168 w 334"/>
                <a:gd name="T61" fmla="*/ 70 h 382"/>
                <a:gd name="T62" fmla="*/ 133 w 334"/>
                <a:gd name="T63" fmla="*/ 78 h 382"/>
                <a:gd name="T64" fmla="*/ 107 w 334"/>
                <a:gd name="T65" fmla="*/ 97 h 382"/>
                <a:gd name="T66" fmla="*/ 93 w 334"/>
                <a:gd name="T67" fmla="*/ 122 h 382"/>
                <a:gd name="T68" fmla="*/ 89 w 334"/>
                <a:gd name="T69" fmla="*/ 154 h 382"/>
                <a:gd name="T70" fmla="*/ 246 w 334"/>
                <a:gd name="T71" fmla="*/ 154 h 382"/>
                <a:gd name="T72" fmla="*/ 223 w 334"/>
                <a:gd name="T73" fmla="*/ 91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34" h="382">
                  <a:moveTo>
                    <a:pt x="333" y="193"/>
                  </a:moveTo>
                  <a:cubicBezTo>
                    <a:pt x="333" y="196"/>
                    <a:pt x="332" y="199"/>
                    <a:pt x="332" y="202"/>
                  </a:cubicBezTo>
                  <a:lnTo>
                    <a:pt x="332" y="217"/>
                  </a:lnTo>
                  <a:lnTo>
                    <a:pt x="89" y="217"/>
                  </a:lnTo>
                  <a:cubicBezTo>
                    <a:pt x="89" y="231"/>
                    <a:pt x="91" y="245"/>
                    <a:pt x="96" y="257"/>
                  </a:cubicBezTo>
                  <a:cubicBezTo>
                    <a:pt x="100" y="270"/>
                    <a:pt x="107" y="280"/>
                    <a:pt x="116" y="289"/>
                  </a:cubicBezTo>
                  <a:cubicBezTo>
                    <a:pt x="122" y="295"/>
                    <a:pt x="130" y="300"/>
                    <a:pt x="138" y="304"/>
                  </a:cubicBezTo>
                  <a:cubicBezTo>
                    <a:pt x="147" y="309"/>
                    <a:pt x="157" y="311"/>
                    <a:pt x="170" y="311"/>
                  </a:cubicBezTo>
                  <a:cubicBezTo>
                    <a:pt x="182" y="311"/>
                    <a:pt x="193" y="310"/>
                    <a:pt x="201" y="307"/>
                  </a:cubicBezTo>
                  <a:cubicBezTo>
                    <a:pt x="209" y="305"/>
                    <a:pt x="216" y="300"/>
                    <a:pt x="223" y="293"/>
                  </a:cubicBezTo>
                  <a:cubicBezTo>
                    <a:pt x="231" y="285"/>
                    <a:pt x="237" y="275"/>
                    <a:pt x="240" y="263"/>
                  </a:cubicBezTo>
                  <a:lnTo>
                    <a:pt x="324" y="263"/>
                  </a:lnTo>
                  <a:cubicBezTo>
                    <a:pt x="323" y="273"/>
                    <a:pt x="319" y="285"/>
                    <a:pt x="313" y="298"/>
                  </a:cubicBezTo>
                  <a:cubicBezTo>
                    <a:pt x="307" y="311"/>
                    <a:pt x="300" y="321"/>
                    <a:pt x="293" y="330"/>
                  </a:cubicBezTo>
                  <a:cubicBezTo>
                    <a:pt x="278" y="348"/>
                    <a:pt x="259" y="361"/>
                    <a:pt x="238" y="369"/>
                  </a:cubicBezTo>
                  <a:cubicBezTo>
                    <a:pt x="217" y="377"/>
                    <a:pt x="194" y="381"/>
                    <a:pt x="171" y="381"/>
                  </a:cubicBezTo>
                  <a:cubicBezTo>
                    <a:pt x="146" y="381"/>
                    <a:pt x="124" y="377"/>
                    <a:pt x="106" y="369"/>
                  </a:cubicBezTo>
                  <a:cubicBezTo>
                    <a:pt x="87" y="360"/>
                    <a:pt x="71" y="350"/>
                    <a:pt x="56" y="336"/>
                  </a:cubicBezTo>
                  <a:cubicBezTo>
                    <a:pt x="38" y="318"/>
                    <a:pt x="24" y="297"/>
                    <a:pt x="15" y="272"/>
                  </a:cubicBezTo>
                  <a:cubicBezTo>
                    <a:pt x="5" y="248"/>
                    <a:pt x="0" y="221"/>
                    <a:pt x="0" y="191"/>
                  </a:cubicBezTo>
                  <a:cubicBezTo>
                    <a:pt x="0" y="161"/>
                    <a:pt x="5" y="134"/>
                    <a:pt x="13" y="109"/>
                  </a:cubicBezTo>
                  <a:cubicBezTo>
                    <a:pt x="22" y="85"/>
                    <a:pt x="35" y="64"/>
                    <a:pt x="53" y="46"/>
                  </a:cubicBezTo>
                  <a:cubicBezTo>
                    <a:pt x="66" y="33"/>
                    <a:pt x="83" y="21"/>
                    <a:pt x="102" y="13"/>
                  </a:cubicBezTo>
                  <a:cubicBezTo>
                    <a:pt x="121" y="5"/>
                    <a:pt x="144" y="0"/>
                    <a:pt x="169" y="0"/>
                  </a:cubicBezTo>
                  <a:cubicBezTo>
                    <a:pt x="196" y="0"/>
                    <a:pt x="221" y="6"/>
                    <a:pt x="244" y="17"/>
                  </a:cubicBezTo>
                  <a:cubicBezTo>
                    <a:pt x="268" y="28"/>
                    <a:pt x="287" y="45"/>
                    <a:pt x="302" y="67"/>
                  </a:cubicBezTo>
                  <a:cubicBezTo>
                    <a:pt x="315" y="87"/>
                    <a:pt x="324" y="107"/>
                    <a:pt x="328" y="128"/>
                  </a:cubicBezTo>
                  <a:cubicBezTo>
                    <a:pt x="331" y="148"/>
                    <a:pt x="333" y="170"/>
                    <a:pt x="333" y="193"/>
                  </a:cubicBezTo>
                  <a:close/>
                  <a:moveTo>
                    <a:pt x="223" y="91"/>
                  </a:moveTo>
                  <a:cubicBezTo>
                    <a:pt x="217" y="85"/>
                    <a:pt x="210" y="80"/>
                    <a:pt x="201" y="76"/>
                  </a:cubicBezTo>
                  <a:cubicBezTo>
                    <a:pt x="192" y="72"/>
                    <a:pt x="181" y="70"/>
                    <a:pt x="168" y="70"/>
                  </a:cubicBezTo>
                  <a:cubicBezTo>
                    <a:pt x="155" y="70"/>
                    <a:pt x="144" y="73"/>
                    <a:pt x="133" y="78"/>
                  </a:cubicBezTo>
                  <a:cubicBezTo>
                    <a:pt x="123" y="83"/>
                    <a:pt x="114" y="90"/>
                    <a:pt x="107" y="97"/>
                  </a:cubicBezTo>
                  <a:cubicBezTo>
                    <a:pt x="101" y="105"/>
                    <a:pt x="96" y="113"/>
                    <a:pt x="93" y="122"/>
                  </a:cubicBezTo>
                  <a:cubicBezTo>
                    <a:pt x="91" y="131"/>
                    <a:pt x="89" y="142"/>
                    <a:pt x="89" y="154"/>
                  </a:cubicBezTo>
                  <a:lnTo>
                    <a:pt x="246" y="154"/>
                  </a:lnTo>
                  <a:cubicBezTo>
                    <a:pt x="245" y="127"/>
                    <a:pt x="238" y="106"/>
                    <a:pt x="223" y="91"/>
                  </a:cubicBezTo>
                  <a:close/>
                </a:path>
              </a:pathLst>
            </a:custGeom>
            <a:solidFill>
              <a:srgbClr val="1A171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Akkurat-Light" pitchFamily="2" charset="0"/>
              </a:endParaRPr>
            </a:p>
          </p:txBody>
        </p:sp>
        <p:sp>
          <p:nvSpPr>
            <p:cNvPr id="10" name="Freeform 4"/>
            <p:cNvSpPr>
              <a:spLocks noChangeArrowheads="1"/>
            </p:cNvSpPr>
            <p:nvPr/>
          </p:nvSpPr>
          <p:spPr bwMode="auto">
            <a:xfrm>
              <a:off x="6207134" y="3767151"/>
              <a:ext cx="112713" cy="134938"/>
            </a:xfrm>
            <a:custGeom>
              <a:avLst/>
              <a:gdLst>
                <a:gd name="T0" fmla="*/ 222 w 311"/>
                <a:gd name="T1" fmla="*/ 149 h 373"/>
                <a:gd name="T2" fmla="*/ 210 w 311"/>
                <a:gd name="T3" fmla="*/ 99 h 373"/>
                <a:gd name="T4" fmla="*/ 162 w 311"/>
                <a:gd name="T5" fmla="*/ 81 h 373"/>
                <a:gd name="T6" fmla="*/ 124 w 311"/>
                <a:gd name="T7" fmla="*/ 94 h 373"/>
                <a:gd name="T8" fmla="*/ 99 w 311"/>
                <a:gd name="T9" fmla="*/ 127 h 373"/>
                <a:gd name="T10" fmla="*/ 89 w 311"/>
                <a:gd name="T11" fmla="*/ 174 h 373"/>
                <a:gd name="T12" fmla="*/ 87 w 311"/>
                <a:gd name="T13" fmla="*/ 224 h 373"/>
                <a:gd name="T14" fmla="*/ 87 w 311"/>
                <a:gd name="T15" fmla="*/ 372 h 373"/>
                <a:gd name="T16" fmla="*/ 0 w 311"/>
                <a:gd name="T17" fmla="*/ 372 h 373"/>
                <a:gd name="T18" fmla="*/ 0 w 311"/>
                <a:gd name="T19" fmla="*/ 9 h 373"/>
                <a:gd name="T20" fmla="*/ 73 w 311"/>
                <a:gd name="T21" fmla="*/ 9 h 373"/>
                <a:gd name="T22" fmla="*/ 80 w 311"/>
                <a:gd name="T23" fmla="*/ 56 h 373"/>
                <a:gd name="T24" fmla="*/ 125 w 311"/>
                <a:gd name="T25" fmla="*/ 14 h 373"/>
                <a:gd name="T26" fmla="*/ 187 w 311"/>
                <a:gd name="T27" fmla="*/ 0 h 373"/>
                <a:gd name="T28" fmla="*/ 239 w 311"/>
                <a:gd name="T29" fmla="*/ 10 h 373"/>
                <a:gd name="T30" fmla="*/ 277 w 311"/>
                <a:gd name="T31" fmla="*/ 37 h 373"/>
                <a:gd name="T32" fmla="*/ 301 w 311"/>
                <a:gd name="T33" fmla="*/ 78 h 373"/>
                <a:gd name="T34" fmla="*/ 310 w 311"/>
                <a:gd name="T35" fmla="*/ 129 h 373"/>
                <a:gd name="T36" fmla="*/ 310 w 311"/>
                <a:gd name="T37" fmla="*/ 372 h 373"/>
                <a:gd name="T38" fmla="*/ 222 w 311"/>
                <a:gd name="T39" fmla="*/ 372 h 373"/>
                <a:gd name="T40" fmla="*/ 222 w 311"/>
                <a:gd name="T41" fmla="*/ 149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11" h="373">
                  <a:moveTo>
                    <a:pt x="222" y="149"/>
                  </a:moveTo>
                  <a:cubicBezTo>
                    <a:pt x="222" y="127"/>
                    <a:pt x="218" y="111"/>
                    <a:pt x="210" y="99"/>
                  </a:cubicBezTo>
                  <a:cubicBezTo>
                    <a:pt x="201" y="87"/>
                    <a:pt x="185" y="81"/>
                    <a:pt x="162" y="81"/>
                  </a:cubicBezTo>
                  <a:cubicBezTo>
                    <a:pt x="147" y="81"/>
                    <a:pt x="134" y="86"/>
                    <a:pt x="124" y="94"/>
                  </a:cubicBezTo>
                  <a:cubicBezTo>
                    <a:pt x="113" y="102"/>
                    <a:pt x="105" y="113"/>
                    <a:pt x="99" y="127"/>
                  </a:cubicBezTo>
                  <a:cubicBezTo>
                    <a:pt x="93" y="140"/>
                    <a:pt x="90" y="156"/>
                    <a:pt x="89" y="174"/>
                  </a:cubicBezTo>
                  <a:cubicBezTo>
                    <a:pt x="88" y="192"/>
                    <a:pt x="87" y="208"/>
                    <a:pt x="87" y="224"/>
                  </a:cubicBezTo>
                  <a:lnTo>
                    <a:pt x="87" y="372"/>
                  </a:lnTo>
                  <a:lnTo>
                    <a:pt x="0" y="372"/>
                  </a:lnTo>
                  <a:lnTo>
                    <a:pt x="0" y="9"/>
                  </a:lnTo>
                  <a:lnTo>
                    <a:pt x="73" y="9"/>
                  </a:lnTo>
                  <a:lnTo>
                    <a:pt x="80" y="56"/>
                  </a:lnTo>
                  <a:cubicBezTo>
                    <a:pt x="90" y="37"/>
                    <a:pt x="106" y="23"/>
                    <a:pt x="125" y="14"/>
                  </a:cubicBezTo>
                  <a:cubicBezTo>
                    <a:pt x="145" y="5"/>
                    <a:pt x="166" y="0"/>
                    <a:pt x="187" y="0"/>
                  </a:cubicBezTo>
                  <a:cubicBezTo>
                    <a:pt x="206" y="0"/>
                    <a:pt x="224" y="3"/>
                    <a:pt x="239" y="10"/>
                  </a:cubicBezTo>
                  <a:cubicBezTo>
                    <a:pt x="254" y="16"/>
                    <a:pt x="267" y="26"/>
                    <a:pt x="277" y="37"/>
                  </a:cubicBezTo>
                  <a:cubicBezTo>
                    <a:pt x="288" y="48"/>
                    <a:pt x="296" y="62"/>
                    <a:pt x="301" y="78"/>
                  </a:cubicBezTo>
                  <a:cubicBezTo>
                    <a:pt x="307" y="94"/>
                    <a:pt x="310" y="111"/>
                    <a:pt x="310" y="129"/>
                  </a:cubicBezTo>
                  <a:lnTo>
                    <a:pt x="310" y="372"/>
                  </a:lnTo>
                  <a:lnTo>
                    <a:pt x="222" y="372"/>
                  </a:lnTo>
                  <a:lnTo>
                    <a:pt x="222" y="149"/>
                  </a:lnTo>
                </a:path>
              </a:pathLst>
            </a:custGeom>
            <a:solidFill>
              <a:srgbClr val="1A171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Akkurat-Light" pitchFamily="2" charset="0"/>
              </a:endParaRPr>
            </a:p>
          </p:txBody>
        </p:sp>
        <p:sp>
          <p:nvSpPr>
            <p:cNvPr id="12" name="Freeform 5"/>
            <p:cNvSpPr>
              <a:spLocks noChangeArrowheads="1"/>
            </p:cNvSpPr>
            <p:nvPr/>
          </p:nvSpPr>
          <p:spPr bwMode="auto">
            <a:xfrm>
              <a:off x="6330959" y="3729051"/>
              <a:ext cx="90488" cy="173037"/>
            </a:xfrm>
            <a:custGeom>
              <a:avLst/>
              <a:gdLst>
                <a:gd name="T0" fmla="*/ 250 w 252"/>
                <a:gd name="T1" fmla="*/ 471 h 482"/>
                <a:gd name="T2" fmla="*/ 176 w 252"/>
                <a:gd name="T3" fmla="*/ 481 h 482"/>
                <a:gd name="T4" fmla="*/ 93 w 252"/>
                <a:gd name="T5" fmla="*/ 451 h 482"/>
                <a:gd name="T6" fmla="*/ 66 w 252"/>
                <a:gd name="T7" fmla="*/ 369 h 482"/>
                <a:gd name="T8" fmla="*/ 66 w 252"/>
                <a:gd name="T9" fmla="*/ 185 h 482"/>
                <a:gd name="T10" fmla="*/ 0 w 252"/>
                <a:gd name="T11" fmla="*/ 185 h 482"/>
                <a:gd name="T12" fmla="*/ 0 w 252"/>
                <a:gd name="T13" fmla="*/ 113 h 482"/>
                <a:gd name="T14" fmla="*/ 66 w 252"/>
                <a:gd name="T15" fmla="*/ 113 h 482"/>
                <a:gd name="T16" fmla="*/ 66 w 252"/>
                <a:gd name="T17" fmla="*/ 21 h 482"/>
                <a:gd name="T18" fmla="*/ 153 w 252"/>
                <a:gd name="T19" fmla="*/ 0 h 482"/>
                <a:gd name="T20" fmla="*/ 153 w 252"/>
                <a:gd name="T21" fmla="*/ 113 h 482"/>
                <a:gd name="T22" fmla="*/ 245 w 252"/>
                <a:gd name="T23" fmla="*/ 113 h 482"/>
                <a:gd name="T24" fmla="*/ 245 w 252"/>
                <a:gd name="T25" fmla="*/ 185 h 482"/>
                <a:gd name="T26" fmla="*/ 153 w 252"/>
                <a:gd name="T27" fmla="*/ 185 h 482"/>
                <a:gd name="T28" fmla="*/ 153 w 252"/>
                <a:gd name="T29" fmla="*/ 361 h 482"/>
                <a:gd name="T30" fmla="*/ 163 w 252"/>
                <a:gd name="T31" fmla="*/ 392 h 482"/>
                <a:gd name="T32" fmla="*/ 194 w 252"/>
                <a:gd name="T33" fmla="*/ 401 h 482"/>
                <a:gd name="T34" fmla="*/ 220 w 252"/>
                <a:gd name="T35" fmla="*/ 400 h 482"/>
                <a:gd name="T36" fmla="*/ 251 w 252"/>
                <a:gd name="T37" fmla="*/ 397 h 482"/>
                <a:gd name="T38" fmla="*/ 251 w 252"/>
                <a:gd name="T39" fmla="*/ 471 h 482"/>
                <a:gd name="T40" fmla="*/ 250 w 252"/>
                <a:gd name="T41" fmla="*/ 471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52" h="482">
                  <a:moveTo>
                    <a:pt x="250" y="471"/>
                  </a:moveTo>
                  <a:cubicBezTo>
                    <a:pt x="225" y="477"/>
                    <a:pt x="200" y="481"/>
                    <a:pt x="176" y="481"/>
                  </a:cubicBezTo>
                  <a:cubicBezTo>
                    <a:pt x="139" y="481"/>
                    <a:pt x="111" y="471"/>
                    <a:pt x="93" y="451"/>
                  </a:cubicBezTo>
                  <a:cubicBezTo>
                    <a:pt x="75" y="431"/>
                    <a:pt x="66" y="404"/>
                    <a:pt x="66" y="369"/>
                  </a:cubicBezTo>
                  <a:lnTo>
                    <a:pt x="66" y="185"/>
                  </a:lnTo>
                  <a:lnTo>
                    <a:pt x="0" y="185"/>
                  </a:lnTo>
                  <a:lnTo>
                    <a:pt x="0" y="113"/>
                  </a:lnTo>
                  <a:lnTo>
                    <a:pt x="66" y="113"/>
                  </a:lnTo>
                  <a:lnTo>
                    <a:pt x="66" y="21"/>
                  </a:lnTo>
                  <a:lnTo>
                    <a:pt x="153" y="0"/>
                  </a:lnTo>
                  <a:lnTo>
                    <a:pt x="153" y="113"/>
                  </a:lnTo>
                  <a:lnTo>
                    <a:pt x="245" y="113"/>
                  </a:lnTo>
                  <a:lnTo>
                    <a:pt x="245" y="185"/>
                  </a:lnTo>
                  <a:lnTo>
                    <a:pt x="153" y="185"/>
                  </a:lnTo>
                  <a:lnTo>
                    <a:pt x="153" y="361"/>
                  </a:lnTo>
                  <a:cubicBezTo>
                    <a:pt x="153" y="375"/>
                    <a:pt x="157" y="385"/>
                    <a:pt x="163" y="392"/>
                  </a:cubicBezTo>
                  <a:cubicBezTo>
                    <a:pt x="170" y="398"/>
                    <a:pt x="180" y="401"/>
                    <a:pt x="194" y="401"/>
                  </a:cubicBezTo>
                  <a:cubicBezTo>
                    <a:pt x="203" y="401"/>
                    <a:pt x="212" y="401"/>
                    <a:pt x="220" y="400"/>
                  </a:cubicBezTo>
                  <a:cubicBezTo>
                    <a:pt x="228" y="400"/>
                    <a:pt x="238" y="399"/>
                    <a:pt x="251" y="397"/>
                  </a:cubicBezTo>
                  <a:lnTo>
                    <a:pt x="251" y="471"/>
                  </a:lnTo>
                  <a:lnTo>
                    <a:pt x="250" y="471"/>
                  </a:lnTo>
                </a:path>
              </a:pathLst>
            </a:custGeom>
            <a:solidFill>
              <a:srgbClr val="1A171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Akkurat-Light" pitchFamily="2" charset="0"/>
              </a:endParaRPr>
            </a:p>
          </p:txBody>
        </p:sp>
        <p:sp>
          <p:nvSpPr>
            <p:cNvPr id="13" name="Freeform 6"/>
            <p:cNvSpPr>
              <a:spLocks noChangeArrowheads="1"/>
            </p:cNvSpPr>
            <p:nvPr/>
          </p:nvSpPr>
          <p:spPr bwMode="auto">
            <a:xfrm>
              <a:off x="6429384" y="3767151"/>
              <a:ext cx="120650" cy="138112"/>
            </a:xfrm>
            <a:custGeom>
              <a:avLst/>
              <a:gdLst>
                <a:gd name="T0" fmla="*/ 333 w 334"/>
                <a:gd name="T1" fmla="*/ 193 h 382"/>
                <a:gd name="T2" fmla="*/ 332 w 334"/>
                <a:gd name="T3" fmla="*/ 202 h 382"/>
                <a:gd name="T4" fmla="*/ 332 w 334"/>
                <a:gd name="T5" fmla="*/ 217 h 382"/>
                <a:gd name="T6" fmla="*/ 89 w 334"/>
                <a:gd name="T7" fmla="*/ 217 h 382"/>
                <a:gd name="T8" fmla="*/ 96 w 334"/>
                <a:gd name="T9" fmla="*/ 257 h 382"/>
                <a:gd name="T10" fmla="*/ 116 w 334"/>
                <a:gd name="T11" fmla="*/ 289 h 382"/>
                <a:gd name="T12" fmla="*/ 138 w 334"/>
                <a:gd name="T13" fmla="*/ 304 h 382"/>
                <a:gd name="T14" fmla="*/ 170 w 334"/>
                <a:gd name="T15" fmla="*/ 311 h 382"/>
                <a:gd name="T16" fmla="*/ 201 w 334"/>
                <a:gd name="T17" fmla="*/ 307 h 382"/>
                <a:gd name="T18" fmla="*/ 223 w 334"/>
                <a:gd name="T19" fmla="*/ 293 h 382"/>
                <a:gd name="T20" fmla="*/ 240 w 334"/>
                <a:gd name="T21" fmla="*/ 263 h 382"/>
                <a:gd name="T22" fmla="*/ 324 w 334"/>
                <a:gd name="T23" fmla="*/ 263 h 382"/>
                <a:gd name="T24" fmla="*/ 313 w 334"/>
                <a:gd name="T25" fmla="*/ 298 h 382"/>
                <a:gd name="T26" fmla="*/ 293 w 334"/>
                <a:gd name="T27" fmla="*/ 330 h 382"/>
                <a:gd name="T28" fmla="*/ 238 w 334"/>
                <a:gd name="T29" fmla="*/ 369 h 382"/>
                <a:gd name="T30" fmla="*/ 171 w 334"/>
                <a:gd name="T31" fmla="*/ 381 h 382"/>
                <a:gd name="T32" fmla="*/ 106 w 334"/>
                <a:gd name="T33" fmla="*/ 369 h 382"/>
                <a:gd name="T34" fmla="*/ 56 w 334"/>
                <a:gd name="T35" fmla="*/ 336 h 382"/>
                <a:gd name="T36" fmla="*/ 15 w 334"/>
                <a:gd name="T37" fmla="*/ 272 h 382"/>
                <a:gd name="T38" fmla="*/ 0 w 334"/>
                <a:gd name="T39" fmla="*/ 191 h 382"/>
                <a:gd name="T40" fmla="*/ 13 w 334"/>
                <a:gd name="T41" fmla="*/ 109 h 382"/>
                <a:gd name="T42" fmla="*/ 53 w 334"/>
                <a:gd name="T43" fmla="*/ 46 h 382"/>
                <a:gd name="T44" fmla="*/ 102 w 334"/>
                <a:gd name="T45" fmla="*/ 13 h 382"/>
                <a:gd name="T46" fmla="*/ 169 w 334"/>
                <a:gd name="T47" fmla="*/ 0 h 382"/>
                <a:gd name="T48" fmla="*/ 244 w 334"/>
                <a:gd name="T49" fmla="*/ 17 h 382"/>
                <a:gd name="T50" fmla="*/ 302 w 334"/>
                <a:gd name="T51" fmla="*/ 67 h 382"/>
                <a:gd name="T52" fmla="*/ 328 w 334"/>
                <a:gd name="T53" fmla="*/ 128 h 382"/>
                <a:gd name="T54" fmla="*/ 333 w 334"/>
                <a:gd name="T55" fmla="*/ 193 h 382"/>
                <a:gd name="T56" fmla="*/ 223 w 334"/>
                <a:gd name="T57" fmla="*/ 91 h 382"/>
                <a:gd name="T58" fmla="*/ 201 w 334"/>
                <a:gd name="T59" fmla="*/ 76 h 382"/>
                <a:gd name="T60" fmla="*/ 168 w 334"/>
                <a:gd name="T61" fmla="*/ 70 h 382"/>
                <a:gd name="T62" fmla="*/ 133 w 334"/>
                <a:gd name="T63" fmla="*/ 78 h 382"/>
                <a:gd name="T64" fmla="*/ 107 w 334"/>
                <a:gd name="T65" fmla="*/ 97 h 382"/>
                <a:gd name="T66" fmla="*/ 93 w 334"/>
                <a:gd name="T67" fmla="*/ 122 h 382"/>
                <a:gd name="T68" fmla="*/ 88 w 334"/>
                <a:gd name="T69" fmla="*/ 154 h 382"/>
                <a:gd name="T70" fmla="*/ 246 w 334"/>
                <a:gd name="T71" fmla="*/ 154 h 382"/>
                <a:gd name="T72" fmla="*/ 223 w 334"/>
                <a:gd name="T73" fmla="*/ 91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34" h="382">
                  <a:moveTo>
                    <a:pt x="333" y="193"/>
                  </a:moveTo>
                  <a:cubicBezTo>
                    <a:pt x="333" y="196"/>
                    <a:pt x="332" y="199"/>
                    <a:pt x="332" y="202"/>
                  </a:cubicBezTo>
                  <a:lnTo>
                    <a:pt x="332" y="217"/>
                  </a:lnTo>
                  <a:lnTo>
                    <a:pt x="89" y="217"/>
                  </a:lnTo>
                  <a:cubicBezTo>
                    <a:pt x="89" y="231"/>
                    <a:pt x="91" y="245"/>
                    <a:pt x="96" y="257"/>
                  </a:cubicBezTo>
                  <a:cubicBezTo>
                    <a:pt x="100" y="270"/>
                    <a:pt x="107" y="280"/>
                    <a:pt x="116" y="289"/>
                  </a:cubicBezTo>
                  <a:cubicBezTo>
                    <a:pt x="122" y="295"/>
                    <a:pt x="130" y="300"/>
                    <a:pt x="138" y="304"/>
                  </a:cubicBezTo>
                  <a:cubicBezTo>
                    <a:pt x="147" y="309"/>
                    <a:pt x="157" y="311"/>
                    <a:pt x="170" y="311"/>
                  </a:cubicBezTo>
                  <a:cubicBezTo>
                    <a:pt x="182" y="311"/>
                    <a:pt x="193" y="310"/>
                    <a:pt x="201" y="307"/>
                  </a:cubicBezTo>
                  <a:cubicBezTo>
                    <a:pt x="209" y="305"/>
                    <a:pt x="216" y="300"/>
                    <a:pt x="223" y="293"/>
                  </a:cubicBezTo>
                  <a:cubicBezTo>
                    <a:pt x="231" y="285"/>
                    <a:pt x="237" y="275"/>
                    <a:pt x="240" y="263"/>
                  </a:cubicBezTo>
                  <a:lnTo>
                    <a:pt x="324" y="263"/>
                  </a:lnTo>
                  <a:cubicBezTo>
                    <a:pt x="323" y="273"/>
                    <a:pt x="320" y="285"/>
                    <a:pt x="313" y="298"/>
                  </a:cubicBezTo>
                  <a:cubicBezTo>
                    <a:pt x="307" y="311"/>
                    <a:pt x="300" y="321"/>
                    <a:pt x="293" y="330"/>
                  </a:cubicBezTo>
                  <a:cubicBezTo>
                    <a:pt x="278" y="348"/>
                    <a:pt x="260" y="361"/>
                    <a:pt x="238" y="369"/>
                  </a:cubicBezTo>
                  <a:cubicBezTo>
                    <a:pt x="217" y="377"/>
                    <a:pt x="194" y="381"/>
                    <a:pt x="171" y="381"/>
                  </a:cubicBezTo>
                  <a:cubicBezTo>
                    <a:pt x="146" y="381"/>
                    <a:pt x="124" y="377"/>
                    <a:pt x="106" y="369"/>
                  </a:cubicBezTo>
                  <a:cubicBezTo>
                    <a:pt x="87" y="360"/>
                    <a:pt x="71" y="350"/>
                    <a:pt x="56" y="336"/>
                  </a:cubicBezTo>
                  <a:cubicBezTo>
                    <a:pt x="38" y="318"/>
                    <a:pt x="24" y="297"/>
                    <a:pt x="15" y="272"/>
                  </a:cubicBezTo>
                  <a:cubicBezTo>
                    <a:pt x="5" y="248"/>
                    <a:pt x="0" y="221"/>
                    <a:pt x="0" y="191"/>
                  </a:cubicBezTo>
                  <a:cubicBezTo>
                    <a:pt x="0" y="161"/>
                    <a:pt x="5" y="134"/>
                    <a:pt x="13" y="109"/>
                  </a:cubicBezTo>
                  <a:cubicBezTo>
                    <a:pt x="22" y="85"/>
                    <a:pt x="35" y="64"/>
                    <a:pt x="53" y="46"/>
                  </a:cubicBezTo>
                  <a:cubicBezTo>
                    <a:pt x="66" y="33"/>
                    <a:pt x="83" y="21"/>
                    <a:pt x="102" y="13"/>
                  </a:cubicBezTo>
                  <a:cubicBezTo>
                    <a:pt x="121" y="5"/>
                    <a:pt x="144" y="0"/>
                    <a:pt x="169" y="0"/>
                  </a:cubicBezTo>
                  <a:cubicBezTo>
                    <a:pt x="196" y="0"/>
                    <a:pt x="221" y="6"/>
                    <a:pt x="244" y="17"/>
                  </a:cubicBezTo>
                  <a:cubicBezTo>
                    <a:pt x="268" y="28"/>
                    <a:pt x="287" y="45"/>
                    <a:pt x="302" y="67"/>
                  </a:cubicBezTo>
                  <a:cubicBezTo>
                    <a:pt x="315" y="87"/>
                    <a:pt x="324" y="107"/>
                    <a:pt x="328" y="128"/>
                  </a:cubicBezTo>
                  <a:cubicBezTo>
                    <a:pt x="331" y="148"/>
                    <a:pt x="333" y="170"/>
                    <a:pt x="333" y="193"/>
                  </a:cubicBezTo>
                  <a:close/>
                  <a:moveTo>
                    <a:pt x="223" y="91"/>
                  </a:moveTo>
                  <a:cubicBezTo>
                    <a:pt x="217" y="85"/>
                    <a:pt x="210" y="80"/>
                    <a:pt x="201" y="76"/>
                  </a:cubicBezTo>
                  <a:cubicBezTo>
                    <a:pt x="192" y="72"/>
                    <a:pt x="181" y="70"/>
                    <a:pt x="168" y="70"/>
                  </a:cubicBezTo>
                  <a:cubicBezTo>
                    <a:pt x="155" y="70"/>
                    <a:pt x="144" y="73"/>
                    <a:pt x="133" y="78"/>
                  </a:cubicBezTo>
                  <a:cubicBezTo>
                    <a:pt x="123" y="83"/>
                    <a:pt x="114" y="90"/>
                    <a:pt x="107" y="97"/>
                  </a:cubicBezTo>
                  <a:cubicBezTo>
                    <a:pt x="101" y="105"/>
                    <a:pt x="96" y="113"/>
                    <a:pt x="93" y="122"/>
                  </a:cubicBezTo>
                  <a:cubicBezTo>
                    <a:pt x="91" y="131"/>
                    <a:pt x="89" y="142"/>
                    <a:pt x="88" y="154"/>
                  </a:cubicBezTo>
                  <a:lnTo>
                    <a:pt x="246" y="154"/>
                  </a:lnTo>
                  <a:cubicBezTo>
                    <a:pt x="245" y="127"/>
                    <a:pt x="238" y="106"/>
                    <a:pt x="223" y="91"/>
                  </a:cubicBezTo>
                  <a:close/>
                </a:path>
              </a:pathLst>
            </a:custGeom>
            <a:solidFill>
              <a:srgbClr val="1A171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Akkurat-Light" pitchFamily="2" charset="0"/>
              </a:endParaRPr>
            </a:p>
          </p:txBody>
        </p:sp>
        <p:sp>
          <p:nvSpPr>
            <p:cNvPr id="14" name="Freeform 7"/>
            <p:cNvSpPr>
              <a:spLocks noChangeArrowheads="1"/>
            </p:cNvSpPr>
            <p:nvPr/>
          </p:nvSpPr>
          <p:spPr bwMode="auto">
            <a:xfrm>
              <a:off x="6570672" y="3768739"/>
              <a:ext cx="76200" cy="131763"/>
            </a:xfrm>
            <a:custGeom>
              <a:avLst/>
              <a:gdLst>
                <a:gd name="T0" fmla="*/ 182 w 213"/>
                <a:gd name="T1" fmla="*/ 82 h 368"/>
                <a:gd name="T2" fmla="*/ 112 w 213"/>
                <a:gd name="T3" fmla="*/ 110 h 368"/>
                <a:gd name="T4" fmla="*/ 88 w 213"/>
                <a:gd name="T5" fmla="*/ 184 h 368"/>
                <a:gd name="T6" fmla="*/ 88 w 213"/>
                <a:gd name="T7" fmla="*/ 367 h 368"/>
                <a:gd name="T8" fmla="*/ 0 w 213"/>
                <a:gd name="T9" fmla="*/ 367 h 368"/>
                <a:gd name="T10" fmla="*/ 0 w 213"/>
                <a:gd name="T11" fmla="*/ 4 h 368"/>
                <a:gd name="T12" fmla="*/ 74 w 213"/>
                <a:gd name="T13" fmla="*/ 4 h 368"/>
                <a:gd name="T14" fmla="*/ 82 w 213"/>
                <a:gd name="T15" fmla="*/ 59 h 368"/>
                <a:gd name="T16" fmla="*/ 123 w 213"/>
                <a:gd name="T17" fmla="*/ 14 h 368"/>
                <a:gd name="T18" fmla="*/ 184 w 213"/>
                <a:gd name="T19" fmla="*/ 0 h 368"/>
                <a:gd name="T20" fmla="*/ 212 w 213"/>
                <a:gd name="T21" fmla="*/ 2 h 368"/>
                <a:gd name="T22" fmla="*/ 212 w 213"/>
                <a:gd name="T23" fmla="*/ 85 h 368"/>
                <a:gd name="T24" fmla="*/ 182 w 213"/>
                <a:gd name="T25" fmla="*/ 82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3" h="368">
                  <a:moveTo>
                    <a:pt x="182" y="82"/>
                  </a:moveTo>
                  <a:cubicBezTo>
                    <a:pt x="151" y="82"/>
                    <a:pt x="128" y="91"/>
                    <a:pt x="112" y="110"/>
                  </a:cubicBezTo>
                  <a:cubicBezTo>
                    <a:pt x="96" y="130"/>
                    <a:pt x="88" y="154"/>
                    <a:pt x="88" y="184"/>
                  </a:cubicBezTo>
                  <a:lnTo>
                    <a:pt x="88" y="367"/>
                  </a:lnTo>
                  <a:lnTo>
                    <a:pt x="0" y="367"/>
                  </a:lnTo>
                  <a:lnTo>
                    <a:pt x="0" y="4"/>
                  </a:lnTo>
                  <a:lnTo>
                    <a:pt x="74" y="4"/>
                  </a:lnTo>
                  <a:lnTo>
                    <a:pt x="82" y="59"/>
                  </a:lnTo>
                  <a:cubicBezTo>
                    <a:pt x="90" y="38"/>
                    <a:pt x="104" y="23"/>
                    <a:pt x="123" y="14"/>
                  </a:cubicBezTo>
                  <a:cubicBezTo>
                    <a:pt x="143" y="4"/>
                    <a:pt x="163" y="0"/>
                    <a:pt x="184" y="0"/>
                  </a:cubicBezTo>
                  <a:cubicBezTo>
                    <a:pt x="193" y="0"/>
                    <a:pt x="202" y="0"/>
                    <a:pt x="212" y="2"/>
                  </a:cubicBezTo>
                  <a:lnTo>
                    <a:pt x="212" y="85"/>
                  </a:lnTo>
                  <a:cubicBezTo>
                    <a:pt x="201" y="83"/>
                    <a:pt x="191" y="82"/>
                    <a:pt x="182" y="82"/>
                  </a:cubicBezTo>
                </a:path>
              </a:pathLst>
            </a:custGeom>
            <a:solidFill>
              <a:srgbClr val="1A171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Akkurat-Light" pitchFamily="2" charset="0"/>
              </a:endParaRPr>
            </a:p>
          </p:txBody>
        </p:sp>
        <p:sp>
          <p:nvSpPr>
            <p:cNvPr id="15" name="Freeform 8"/>
            <p:cNvSpPr>
              <a:spLocks noChangeArrowheads="1"/>
            </p:cNvSpPr>
            <p:nvPr/>
          </p:nvSpPr>
          <p:spPr bwMode="auto">
            <a:xfrm>
              <a:off x="5011745" y="3792552"/>
              <a:ext cx="23812" cy="30162"/>
            </a:xfrm>
            <a:custGeom>
              <a:avLst/>
              <a:gdLst>
                <a:gd name="T0" fmla="*/ 41 w 64"/>
                <a:gd name="T1" fmla="*/ 20 h 84"/>
                <a:gd name="T2" fmla="*/ 18 w 64"/>
                <a:gd name="T3" fmla="*/ 5 h 84"/>
                <a:gd name="T4" fmla="*/ 0 w 64"/>
                <a:gd name="T5" fmla="*/ 0 h 84"/>
                <a:gd name="T6" fmla="*/ 0 w 64"/>
                <a:gd name="T7" fmla="*/ 83 h 84"/>
                <a:gd name="T8" fmla="*/ 63 w 64"/>
                <a:gd name="T9" fmla="*/ 83 h 84"/>
                <a:gd name="T10" fmla="*/ 41 w 64"/>
                <a:gd name="T11" fmla="*/ 2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4">
                  <a:moveTo>
                    <a:pt x="41" y="20"/>
                  </a:moveTo>
                  <a:cubicBezTo>
                    <a:pt x="35" y="14"/>
                    <a:pt x="27" y="9"/>
                    <a:pt x="18" y="5"/>
                  </a:cubicBezTo>
                  <a:cubicBezTo>
                    <a:pt x="13" y="3"/>
                    <a:pt x="7" y="1"/>
                    <a:pt x="0" y="0"/>
                  </a:cubicBezTo>
                  <a:lnTo>
                    <a:pt x="0" y="83"/>
                  </a:lnTo>
                  <a:lnTo>
                    <a:pt x="63" y="83"/>
                  </a:lnTo>
                  <a:cubicBezTo>
                    <a:pt x="63" y="56"/>
                    <a:pt x="55" y="35"/>
                    <a:pt x="41" y="20"/>
                  </a:cubicBezTo>
                </a:path>
              </a:pathLst>
            </a:custGeom>
            <a:solidFill>
              <a:srgbClr val="009DD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Akkurat-Light" pitchFamily="2" charset="0"/>
              </a:endParaRPr>
            </a:p>
          </p:txBody>
        </p:sp>
        <p:sp>
          <p:nvSpPr>
            <p:cNvPr id="16" name="Freeform 9"/>
            <p:cNvSpPr>
              <a:spLocks noChangeArrowheads="1"/>
            </p:cNvSpPr>
            <p:nvPr/>
          </p:nvSpPr>
          <p:spPr bwMode="auto">
            <a:xfrm>
              <a:off x="5851533" y="3792552"/>
              <a:ext cx="23813" cy="30162"/>
            </a:xfrm>
            <a:custGeom>
              <a:avLst/>
              <a:gdLst>
                <a:gd name="T0" fmla="*/ 19 w 65"/>
                <a:gd name="T1" fmla="*/ 25 h 83"/>
                <a:gd name="T2" fmla="*/ 5 w 65"/>
                <a:gd name="T3" fmla="*/ 50 h 83"/>
                <a:gd name="T4" fmla="*/ 0 w 65"/>
                <a:gd name="T5" fmla="*/ 82 h 83"/>
                <a:gd name="T6" fmla="*/ 64 w 65"/>
                <a:gd name="T7" fmla="*/ 82 h 83"/>
                <a:gd name="T8" fmla="*/ 64 w 65"/>
                <a:gd name="T9" fmla="*/ 0 h 83"/>
                <a:gd name="T10" fmla="*/ 44 w 65"/>
                <a:gd name="T11" fmla="*/ 6 h 83"/>
                <a:gd name="T12" fmla="*/ 19 w 65"/>
                <a:gd name="T13" fmla="*/ 25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83">
                  <a:moveTo>
                    <a:pt x="19" y="25"/>
                  </a:moveTo>
                  <a:cubicBezTo>
                    <a:pt x="12" y="33"/>
                    <a:pt x="8" y="42"/>
                    <a:pt x="5" y="50"/>
                  </a:cubicBezTo>
                  <a:cubicBezTo>
                    <a:pt x="2" y="59"/>
                    <a:pt x="0" y="70"/>
                    <a:pt x="0" y="82"/>
                  </a:cubicBezTo>
                  <a:lnTo>
                    <a:pt x="64" y="82"/>
                  </a:lnTo>
                  <a:lnTo>
                    <a:pt x="64" y="0"/>
                  </a:lnTo>
                  <a:cubicBezTo>
                    <a:pt x="57" y="1"/>
                    <a:pt x="50" y="3"/>
                    <a:pt x="44" y="6"/>
                  </a:cubicBezTo>
                  <a:cubicBezTo>
                    <a:pt x="34" y="11"/>
                    <a:pt x="25" y="18"/>
                    <a:pt x="19" y="25"/>
                  </a:cubicBezTo>
                </a:path>
              </a:pathLst>
            </a:custGeom>
            <a:solidFill>
              <a:srgbClr val="009DD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Akkurat-Light" pitchFamily="2" charset="0"/>
              </a:endParaRPr>
            </a:p>
          </p:txBody>
        </p:sp>
        <p:sp>
          <p:nvSpPr>
            <p:cNvPr id="17" name="Freeform 10"/>
            <p:cNvSpPr>
              <a:spLocks noChangeArrowheads="1"/>
            </p:cNvSpPr>
            <p:nvPr/>
          </p:nvSpPr>
          <p:spPr bwMode="auto">
            <a:xfrm>
              <a:off x="5451483" y="3792552"/>
              <a:ext cx="57150" cy="30162"/>
            </a:xfrm>
            <a:custGeom>
              <a:avLst/>
              <a:gdLst>
                <a:gd name="T0" fmla="*/ 112 w 158"/>
                <a:gd name="T1" fmla="*/ 6 h 85"/>
                <a:gd name="T2" fmla="*/ 79 w 158"/>
                <a:gd name="T3" fmla="*/ 0 h 85"/>
                <a:gd name="T4" fmla="*/ 44 w 158"/>
                <a:gd name="T5" fmla="*/ 8 h 85"/>
                <a:gd name="T6" fmla="*/ 19 w 158"/>
                <a:gd name="T7" fmla="*/ 27 h 85"/>
                <a:gd name="T8" fmla="*/ 5 w 158"/>
                <a:gd name="T9" fmla="*/ 52 h 85"/>
                <a:gd name="T10" fmla="*/ 0 w 158"/>
                <a:gd name="T11" fmla="*/ 84 h 85"/>
                <a:gd name="T12" fmla="*/ 157 w 158"/>
                <a:gd name="T13" fmla="*/ 84 h 85"/>
                <a:gd name="T14" fmla="*/ 135 w 158"/>
                <a:gd name="T15" fmla="*/ 21 h 85"/>
                <a:gd name="T16" fmla="*/ 112 w 158"/>
                <a:gd name="T17" fmla="*/ 6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8" h="85">
                  <a:moveTo>
                    <a:pt x="112" y="6"/>
                  </a:moveTo>
                  <a:cubicBezTo>
                    <a:pt x="103" y="2"/>
                    <a:pt x="92" y="0"/>
                    <a:pt x="79" y="0"/>
                  </a:cubicBezTo>
                  <a:cubicBezTo>
                    <a:pt x="66" y="0"/>
                    <a:pt x="54" y="3"/>
                    <a:pt x="44" y="8"/>
                  </a:cubicBezTo>
                  <a:cubicBezTo>
                    <a:pt x="34" y="13"/>
                    <a:pt x="25" y="20"/>
                    <a:pt x="19" y="27"/>
                  </a:cubicBezTo>
                  <a:cubicBezTo>
                    <a:pt x="12" y="35"/>
                    <a:pt x="7" y="44"/>
                    <a:pt x="5" y="52"/>
                  </a:cubicBezTo>
                  <a:cubicBezTo>
                    <a:pt x="2" y="61"/>
                    <a:pt x="0" y="72"/>
                    <a:pt x="0" y="84"/>
                  </a:cubicBezTo>
                  <a:lnTo>
                    <a:pt x="157" y="84"/>
                  </a:lnTo>
                  <a:cubicBezTo>
                    <a:pt x="157" y="57"/>
                    <a:pt x="149" y="36"/>
                    <a:pt x="135" y="21"/>
                  </a:cubicBezTo>
                  <a:cubicBezTo>
                    <a:pt x="129" y="15"/>
                    <a:pt x="121" y="10"/>
                    <a:pt x="112" y="6"/>
                  </a:cubicBezTo>
                </a:path>
              </a:pathLst>
            </a:custGeom>
            <a:solidFill>
              <a:srgbClr val="009DD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Akkurat-Light" pitchFamily="2" charset="0"/>
              </a:endParaRPr>
            </a:p>
          </p:txBody>
        </p:sp>
        <p:sp>
          <p:nvSpPr>
            <p:cNvPr id="18" name="Freeform 11"/>
            <p:cNvSpPr>
              <a:spLocks noChangeArrowheads="1"/>
            </p:cNvSpPr>
            <p:nvPr/>
          </p:nvSpPr>
          <p:spPr bwMode="auto">
            <a:xfrm>
              <a:off x="5011745" y="3684600"/>
              <a:ext cx="863601" cy="273051"/>
            </a:xfrm>
            <a:custGeom>
              <a:avLst/>
              <a:gdLst>
                <a:gd name="T0" fmla="*/ 2260 w 2400"/>
                <a:gd name="T1" fmla="*/ 340 h 760"/>
                <a:gd name="T2" fmla="*/ 2399 w 2400"/>
                <a:gd name="T3" fmla="*/ 0 h 760"/>
                <a:gd name="T4" fmla="*/ 119 w 2400"/>
                <a:gd name="T5" fmla="*/ 298 h 760"/>
                <a:gd name="T6" fmla="*/ 150 w 2400"/>
                <a:gd name="T7" fmla="*/ 447 h 760"/>
                <a:gd name="T8" fmla="*/ 40 w 2400"/>
                <a:gd name="T9" fmla="*/ 524 h 760"/>
                <a:gd name="T10" fmla="*/ 111 w 2400"/>
                <a:gd name="T11" fmla="*/ 560 h 760"/>
                <a:gd name="T12" fmla="*/ 2399 w 2400"/>
                <a:gd name="T13" fmla="*/ 759 h 760"/>
                <a:gd name="T14" fmla="*/ 563 w 2400"/>
                <a:gd name="T15" fmla="*/ 515 h 760"/>
                <a:gd name="T16" fmla="*/ 298 w 2400"/>
                <a:gd name="T17" fmla="*/ 600 h 760"/>
                <a:gd name="T18" fmla="*/ 269 w 2400"/>
                <a:gd name="T19" fmla="*/ 445 h 760"/>
                <a:gd name="T20" fmla="*/ 378 w 2400"/>
                <a:gd name="T21" fmla="*/ 532 h 760"/>
                <a:gd name="T22" fmla="*/ 484 w 2400"/>
                <a:gd name="T23" fmla="*/ 458 h 760"/>
                <a:gd name="T24" fmla="*/ 315 w 2400"/>
                <a:gd name="T25" fmla="*/ 386 h 760"/>
                <a:gd name="T26" fmla="*/ 191 w 2400"/>
                <a:gd name="T27" fmla="*/ 249 h 760"/>
                <a:gd name="T28" fmla="*/ 378 w 2400"/>
                <a:gd name="T29" fmla="*/ 98 h 760"/>
                <a:gd name="T30" fmla="*/ 567 w 2400"/>
                <a:gd name="T31" fmla="*/ 252 h 760"/>
                <a:gd name="T32" fmla="*/ 420 w 2400"/>
                <a:gd name="T33" fmla="*/ 184 h 760"/>
                <a:gd name="T34" fmla="*/ 285 w 2400"/>
                <a:gd name="T35" fmla="*/ 222 h 760"/>
                <a:gd name="T36" fmla="*/ 384 w 2400"/>
                <a:gd name="T37" fmla="*/ 306 h 760"/>
                <a:gd name="T38" fmla="*/ 564 w 2400"/>
                <a:gd name="T39" fmla="*/ 398 h 760"/>
                <a:gd name="T40" fmla="*/ 720 w 2400"/>
                <a:gd name="T41" fmla="*/ 511 h 760"/>
                <a:gd name="T42" fmla="*/ 829 w 2400"/>
                <a:gd name="T43" fmla="*/ 507 h 760"/>
                <a:gd name="T44" fmla="*/ 917 w 2400"/>
                <a:gd name="T45" fmla="*/ 516 h 760"/>
                <a:gd name="T46" fmla="*/ 698 w 2400"/>
                <a:gd name="T47" fmla="*/ 593 h 760"/>
                <a:gd name="T48" fmla="*/ 616 w 2400"/>
                <a:gd name="T49" fmla="*/ 346 h 760"/>
                <a:gd name="T50" fmla="*/ 847 w 2400"/>
                <a:gd name="T51" fmla="*/ 247 h 760"/>
                <a:gd name="T52" fmla="*/ 839 w 2400"/>
                <a:gd name="T53" fmla="*/ 366 h 760"/>
                <a:gd name="T54" fmla="*/ 773 w 2400"/>
                <a:gd name="T55" fmla="*/ 306 h 760"/>
                <a:gd name="T56" fmla="*/ 695 w 2400"/>
                <a:gd name="T57" fmla="*/ 420 h 760"/>
                <a:gd name="T58" fmla="*/ 983 w 2400"/>
                <a:gd name="T59" fmla="*/ 240 h 760"/>
                <a:gd name="T60" fmla="*/ 980 w 2400"/>
                <a:gd name="T61" fmla="*/ 189 h 760"/>
                <a:gd name="T62" fmla="*/ 1468 w 2400"/>
                <a:gd name="T63" fmla="*/ 432 h 760"/>
                <a:gd name="T64" fmla="*/ 1251 w 2400"/>
                <a:gd name="T65" fmla="*/ 519 h 760"/>
                <a:gd name="T66" fmla="*/ 1358 w 2400"/>
                <a:gd name="T67" fmla="*/ 524 h 760"/>
                <a:gd name="T68" fmla="*/ 1429 w 2400"/>
                <a:gd name="T69" fmla="*/ 560 h 760"/>
                <a:gd name="T70" fmla="*/ 1192 w 2400"/>
                <a:gd name="T71" fmla="*/ 566 h 760"/>
                <a:gd name="T72" fmla="*/ 1188 w 2400"/>
                <a:gd name="T73" fmla="*/ 277 h 760"/>
                <a:gd name="T74" fmla="*/ 1437 w 2400"/>
                <a:gd name="T75" fmla="*/ 298 h 760"/>
                <a:gd name="T76" fmla="*/ 1752 w 2400"/>
                <a:gd name="T77" fmla="*/ 602 h 760"/>
                <a:gd name="T78" fmla="*/ 1653 w 2400"/>
                <a:gd name="T79" fmla="*/ 324 h 760"/>
                <a:gd name="T80" fmla="*/ 1617 w 2400"/>
                <a:gd name="T81" fmla="*/ 602 h 760"/>
                <a:gd name="T82" fmla="*/ 1609 w 2400"/>
                <a:gd name="T83" fmla="*/ 286 h 760"/>
                <a:gd name="T84" fmla="*/ 1807 w 2400"/>
                <a:gd name="T85" fmla="*/ 267 h 760"/>
                <a:gd name="T86" fmla="*/ 1752 w 2400"/>
                <a:gd name="T87" fmla="*/ 602 h 760"/>
                <a:gd name="T88" fmla="*/ 2063 w 2400"/>
                <a:gd name="T89" fmla="*/ 534 h 760"/>
                <a:gd name="T90" fmla="*/ 2129 w 2400"/>
                <a:gd name="T91" fmla="*/ 473 h 760"/>
                <a:gd name="T92" fmla="*/ 2137 w 2400"/>
                <a:gd name="T93" fmla="*/ 593 h 760"/>
                <a:gd name="T94" fmla="*/ 1906 w 2400"/>
                <a:gd name="T95" fmla="*/ 493 h 760"/>
                <a:gd name="T96" fmla="*/ 1988 w 2400"/>
                <a:gd name="T97" fmla="*/ 248 h 760"/>
                <a:gd name="T98" fmla="*/ 2207 w 2400"/>
                <a:gd name="T99" fmla="*/ 324 h 760"/>
                <a:gd name="T100" fmla="*/ 2119 w 2400"/>
                <a:gd name="T101" fmla="*/ 332 h 760"/>
                <a:gd name="T102" fmla="*/ 2010 w 2400"/>
                <a:gd name="T103" fmla="*/ 327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400" h="760">
                  <a:moveTo>
                    <a:pt x="2303" y="566"/>
                  </a:moveTo>
                  <a:cubicBezTo>
                    <a:pt x="2284" y="549"/>
                    <a:pt x="2271" y="527"/>
                    <a:pt x="2261" y="503"/>
                  </a:cubicBezTo>
                  <a:cubicBezTo>
                    <a:pt x="2252" y="478"/>
                    <a:pt x="2247" y="451"/>
                    <a:pt x="2247" y="421"/>
                  </a:cubicBezTo>
                  <a:cubicBezTo>
                    <a:pt x="2247" y="392"/>
                    <a:pt x="2251" y="364"/>
                    <a:pt x="2260" y="340"/>
                  </a:cubicBezTo>
                  <a:cubicBezTo>
                    <a:pt x="2268" y="316"/>
                    <a:pt x="2281" y="294"/>
                    <a:pt x="2299" y="277"/>
                  </a:cubicBezTo>
                  <a:cubicBezTo>
                    <a:pt x="2313" y="263"/>
                    <a:pt x="2329" y="251"/>
                    <a:pt x="2348" y="243"/>
                  </a:cubicBezTo>
                  <a:cubicBezTo>
                    <a:pt x="2364" y="237"/>
                    <a:pt x="2380" y="233"/>
                    <a:pt x="2399" y="231"/>
                  </a:cubicBezTo>
                  <a:lnTo>
                    <a:pt x="2399" y="0"/>
                  </a:lnTo>
                  <a:lnTo>
                    <a:pt x="0" y="0"/>
                  </a:lnTo>
                  <a:lnTo>
                    <a:pt x="0" y="231"/>
                  </a:lnTo>
                  <a:cubicBezTo>
                    <a:pt x="22" y="233"/>
                    <a:pt x="43" y="238"/>
                    <a:pt x="62" y="247"/>
                  </a:cubicBezTo>
                  <a:cubicBezTo>
                    <a:pt x="85" y="258"/>
                    <a:pt x="104" y="275"/>
                    <a:pt x="119" y="298"/>
                  </a:cubicBezTo>
                  <a:cubicBezTo>
                    <a:pt x="133" y="318"/>
                    <a:pt x="141" y="337"/>
                    <a:pt x="145" y="358"/>
                  </a:cubicBezTo>
                  <a:cubicBezTo>
                    <a:pt x="149" y="378"/>
                    <a:pt x="151" y="400"/>
                    <a:pt x="151" y="423"/>
                  </a:cubicBezTo>
                  <a:cubicBezTo>
                    <a:pt x="150" y="426"/>
                    <a:pt x="150" y="429"/>
                    <a:pt x="150" y="432"/>
                  </a:cubicBezTo>
                  <a:lnTo>
                    <a:pt x="150" y="447"/>
                  </a:lnTo>
                  <a:lnTo>
                    <a:pt x="0" y="447"/>
                  </a:lnTo>
                  <a:lnTo>
                    <a:pt x="0" y="540"/>
                  </a:lnTo>
                  <a:cubicBezTo>
                    <a:pt x="7" y="540"/>
                    <a:pt x="13" y="539"/>
                    <a:pt x="18" y="537"/>
                  </a:cubicBezTo>
                  <a:cubicBezTo>
                    <a:pt x="26" y="535"/>
                    <a:pt x="34" y="530"/>
                    <a:pt x="40" y="524"/>
                  </a:cubicBezTo>
                  <a:cubicBezTo>
                    <a:pt x="49" y="515"/>
                    <a:pt x="55" y="505"/>
                    <a:pt x="58" y="493"/>
                  </a:cubicBezTo>
                  <a:lnTo>
                    <a:pt x="142" y="493"/>
                  </a:lnTo>
                  <a:cubicBezTo>
                    <a:pt x="141" y="504"/>
                    <a:pt x="137" y="515"/>
                    <a:pt x="131" y="528"/>
                  </a:cubicBezTo>
                  <a:cubicBezTo>
                    <a:pt x="125" y="541"/>
                    <a:pt x="118" y="552"/>
                    <a:pt x="111" y="560"/>
                  </a:cubicBezTo>
                  <a:cubicBezTo>
                    <a:pt x="96" y="578"/>
                    <a:pt x="77" y="591"/>
                    <a:pt x="56" y="599"/>
                  </a:cubicBezTo>
                  <a:cubicBezTo>
                    <a:pt x="38" y="606"/>
                    <a:pt x="19" y="609"/>
                    <a:pt x="0" y="611"/>
                  </a:cubicBezTo>
                  <a:lnTo>
                    <a:pt x="0" y="759"/>
                  </a:lnTo>
                  <a:lnTo>
                    <a:pt x="2399" y="759"/>
                  </a:lnTo>
                  <a:lnTo>
                    <a:pt x="2399" y="610"/>
                  </a:lnTo>
                  <a:cubicBezTo>
                    <a:pt x="2381" y="609"/>
                    <a:pt x="2366" y="605"/>
                    <a:pt x="2352" y="599"/>
                  </a:cubicBezTo>
                  <a:cubicBezTo>
                    <a:pt x="2334" y="591"/>
                    <a:pt x="2317" y="580"/>
                    <a:pt x="2303" y="566"/>
                  </a:cubicBezTo>
                  <a:close/>
                  <a:moveTo>
                    <a:pt x="563" y="515"/>
                  </a:moveTo>
                  <a:cubicBezTo>
                    <a:pt x="556" y="531"/>
                    <a:pt x="546" y="546"/>
                    <a:pt x="534" y="558"/>
                  </a:cubicBezTo>
                  <a:cubicBezTo>
                    <a:pt x="515" y="577"/>
                    <a:pt x="491" y="591"/>
                    <a:pt x="464" y="599"/>
                  </a:cubicBezTo>
                  <a:cubicBezTo>
                    <a:pt x="437" y="607"/>
                    <a:pt x="408" y="611"/>
                    <a:pt x="377" y="611"/>
                  </a:cubicBezTo>
                  <a:cubicBezTo>
                    <a:pt x="350" y="611"/>
                    <a:pt x="324" y="607"/>
                    <a:pt x="298" y="600"/>
                  </a:cubicBezTo>
                  <a:cubicBezTo>
                    <a:pt x="272" y="592"/>
                    <a:pt x="249" y="579"/>
                    <a:pt x="229" y="560"/>
                  </a:cubicBezTo>
                  <a:cubicBezTo>
                    <a:pt x="214" y="547"/>
                    <a:pt x="203" y="530"/>
                    <a:pt x="193" y="510"/>
                  </a:cubicBezTo>
                  <a:cubicBezTo>
                    <a:pt x="183" y="490"/>
                    <a:pt x="178" y="468"/>
                    <a:pt x="178" y="445"/>
                  </a:cubicBezTo>
                  <a:lnTo>
                    <a:pt x="269" y="445"/>
                  </a:lnTo>
                  <a:cubicBezTo>
                    <a:pt x="269" y="457"/>
                    <a:pt x="272" y="468"/>
                    <a:pt x="277" y="479"/>
                  </a:cubicBezTo>
                  <a:cubicBezTo>
                    <a:pt x="282" y="489"/>
                    <a:pt x="288" y="498"/>
                    <a:pt x="295" y="506"/>
                  </a:cubicBezTo>
                  <a:cubicBezTo>
                    <a:pt x="306" y="516"/>
                    <a:pt x="319" y="524"/>
                    <a:pt x="334" y="527"/>
                  </a:cubicBezTo>
                  <a:cubicBezTo>
                    <a:pt x="349" y="531"/>
                    <a:pt x="364" y="532"/>
                    <a:pt x="378" y="532"/>
                  </a:cubicBezTo>
                  <a:cubicBezTo>
                    <a:pt x="396" y="532"/>
                    <a:pt x="412" y="530"/>
                    <a:pt x="427" y="526"/>
                  </a:cubicBezTo>
                  <a:cubicBezTo>
                    <a:pt x="443" y="522"/>
                    <a:pt x="455" y="515"/>
                    <a:pt x="464" y="506"/>
                  </a:cubicBezTo>
                  <a:cubicBezTo>
                    <a:pt x="470" y="499"/>
                    <a:pt x="475" y="493"/>
                    <a:pt x="478" y="486"/>
                  </a:cubicBezTo>
                  <a:cubicBezTo>
                    <a:pt x="482" y="480"/>
                    <a:pt x="484" y="470"/>
                    <a:pt x="484" y="458"/>
                  </a:cubicBezTo>
                  <a:cubicBezTo>
                    <a:pt x="484" y="440"/>
                    <a:pt x="478" y="426"/>
                    <a:pt x="466" y="417"/>
                  </a:cubicBezTo>
                  <a:cubicBezTo>
                    <a:pt x="454" y="408"/>
                    <a:pt x="441" y="402"/>
                    <a:pt x="425" y="399"/>
                  </a:cubicBezTo>
                  <a:cubicBezTo>
                    <a:pt x="408" y="396"/>
                    <a:pt x="390" y="394"/>
                    <a:pt x="370" y="392"/>
                  </a:cubicBezTo>
                  <a:cubicBezTo>
                    <a:pt x="350" y="391"/>
                    <a:pt x="332" y="389"/>
                    <a:pt x="315" y="386"/>
                  </a:cubicBezTo>
                  <a:cubicBezTo>
                    <a:pt x="298" y="383"/>
                    <a:pt x="282" y="378"/>
                    <a:pt x="267" y="371"/>
                  </a:cubicBezTo>
                  <a:cubicBezTo>
                    <a:pt x="252" y="364"/>
                    <a:pt x="238" y="355"/>
                    <a:pt x="227" y="344"/>
                  </a:cubicBezTo>
                  <a:cubicBezTo>
                    <a:pt x="216" y="332"/>
                    <a:pt x="207" y="319"/>
                    <a:pt x="201" y="303"/>
                  </a:cubicBezTo>
                  <a:cubicBezTo>
                    <a:pt x="194" y="286"/>
                    <a:pt x="191" y="269"/>
                    <a:pt x="191" y="249"/>
                  </a:cubicBezTo>
                  <a:cubicBezTo>
                    <a:pt x="191" y="229"/>
                    <a:pt x="195" y="211"/>
                    <a:pt x="202" y="195"/>
                  </a:cubicBezTo>
                  <a:cubicBezTo>
                    <a:pt x="210" y="178"/>
                    <a:pt x="220" y="164"/>
                    <a:pt x="233" y="151"/>
                  </a:cubicBezTo>
                  <a:cubicBezTo>
                    <a:pt x="249" y="134"/>
                    <a:pt x="270" y="122"/>
                    <a:pt x="296" y="112"/>
                  </a:cubicBezTo>
                  <a:cubicBezTo>
                    <a:pt x="322" y="103"/>
                    <a:pt x="349" y="98"/>
                    <a:pt x="378" y="98"/>
                  </a:cubicBezTo>
                  <a:cubicBezTo>
                    <a:pt x="405" y="98"/>
                    <a:pt x="431" y="102"/>
                    <a:pt x="455" y="111"/>
                  </a:cubicBezTo>
                  <a:cubicBezTo>
                    <a:pt x="480" y="119"/>
                    <a:pt x="500" y="131"/>
                    <a:pt x="517" y="147"/>
                  </a:cubicBezTo>
                  <a:cubicBezTo>
                    <a:pt x="532" y="161"/>
                    <a:pt x="544" y="176"/>
                    <a:pt x="553" y="194"/>
                  </a:cubicBezTo>
                  <a:cubicBezTo>
                    <a:pt x="562" y="212"/>
                    <a:pt x="567" y="231"/>
                    <a:pt x="567" y="252"/>
                  </a:cubicBezTo>
                  <a:lnTo>
                    <a:pt x="475" y="252"/>
                  </a:lnTo>
                  <a:cubicBezTo>
                    <a:pt x="474" y="243"/>
                    <a:pt x="472" y="235"/>
                    <a:pt x="468" y="226"/>
                  </a:cubicBezTo>
                  <a:cubicBezTo>
                    <a:pt x="464" y="217"/>
                    <a:pt x="459" y="210"/>
                    <a:pt x="453" y="203"/>
                  </a:cubicBezTo>
                  <a:cubicBezTo>
                    <a:pt x="445" y="195"/>
                    <a:pt x="434" y="188"/>
                    <a:pt x="420" y="184"/>
                  </a:cubicBezTo>
                  <a:cubicBezTo>
                    <a:pt x="405" y="179"/>
                    <a:pt x="391" y="177"/>
                    <a:pt x="378" y="177"/>
                  </a:cubicBezTo>
                  <a:cubicBezTo>
                    <a:pt x="364" y="177"/>
                    <a:pt x="349" y="178"/>
                    <a:pt x="335" y="182"/>
                  </a:cubicBezTo>
                  <a:cubicBezTo>
                    <a:pt x="320" y="186"/>
                    <a:pt x="308" y="193"/>
                    <a:pt x="297" y="204"/>
                  </a:cubicBezTo>
                  <a:cubicBezTo>
                    <a:pt x="292" y="209"/>
                    <a:pt x="288" y="216"/>
                    <a:pt x="285" y="222"/>
                  </a:cubicBezTo>
                  <a:cubicBezTo>
                    <a:pt x="282" y="229"/>
                    <a:pt x="281" y="236"/>
                    <a:pt x="281" y="246"/>
                  </a:cubicBezTo>
                  <a:cubicBezTo>
                    <a:pt x="281" y="262"/>
                    <a:pt x="285" y="275"/>
                    <a:pt x="295" y="283"/>
                  </a:cubicBezTo>
                  <a:cubicBezTo>
                    <a:pt x="304" y="292"/>
                    <a:pt x="316" y="297"/>
                    <a:pt x="331" y="300"/>
                  </a:cubicBezTo>
                  <a:cubicBezTo>
                    <a:pt x="347" y="302"/>
                    <a:pt x="365" y="304"/>
                    <a:pt x="384" y="306"/>
                  </a:cubicBezTo>
                  <a:cubicBezTo>
                    <a:pt x="404" y="308"/>
                    <a:pt x="422" y="310"/>
                    <a:pt x="439" y="312"/>
                  </a:cubicBezTo>
                  <a:cubicBezTo>
                    <a:pt x="457" y="315"/>
                    <a:pt x="475" y="320"/>
                    <a:pt x="491" y="326"/>
                  </a:cubicBezTo>
                  <a:cubicBezTo>
                    <a:pt x="508" y="333"/>
                    <a:pt x="522" y="343"/>
                    <a:pt x="535" y="355"/>
                  </a:cubicBezTo>
                  <a:cubicBezTo>
                    <a:pt x="547" y="367"/>
                    <a:pt x="557" y="381"/>
                    <a:pt x="564" y="398"/>
                  </a:cubicBezTo>
                  <a:cubicBezTo>
                    <a:pt x="571" y="415"/>
                    <a:pt x="575" y="434"/>
                    <a:pt x="575" y="454"/>
                  </a:cubicBezTo>
                  <a:cubicBezTo>
                    <a:pt x="575" y="478"/>
                    <a:pt x="571" y="498"/>
                    <a:pt x="563" y="515"/>
                  </a:cubicBezTo>
                  <a:close/>
                  <a:moveTo>
                    <a:pt x="699" y="470"/>
                  </a:moveTo>
                  <a:cubicBezTo>
                    <a:pt x="702" y="486"/>
                    <a:pt x="709" y="499"/>
                    <a:pt x="720" y="511"/>
                  </a:cubicBezTo>
                  <a:cubicBezTo>
                    <a:pt x="726" y="518"/>
                    <a:pt x="733" y="523"/>
                    <a:pt x="742" y="528"/>
                  </a:cubicBezTo>
                  <a:cubicBezTo>
                    <a:pt x="750" y="532"/>
                    <a:pt x="761" y="534"/>
                    <a:pt x="773" y="534"/>
                  </a:cubicBezTo>
                  <a:cubicBezTo>
                    <a:pt x="786" y="534"/>
                    <a:pt x="798" y="532"/>
                    <a:pt x="807" y="527"/>
                  </a:cubicBezTo>
                  <a:cubicBezTo>
                    <a:pt x="816" y="521"/>
                    <a:pt x="824" y="515"/>
                    <a:pt x="829" y="507"/>
                  </a:cubicBezTo>
                  <a:cubicBezTo>
                    <a:pt x="832" y="502"/>
                    <a:pt x="834" y="497"/>
                    <a:pt x="836" y="492"/>
                  </a:cubicBezTo>
                  <a:cubicBezTo>
                    <a:pt x="838" y="486"/>
                    <a:pt x="839" y="480"/>
                    <a:pt x="839" y="473"/>
                  </a:cubicBezTo>
                  <a:lnTo>
                    <a:pt x="925" y="473"/>
                  </a:lnTo>
                  <a:cubicBezTo>
                    <a:pt x="924" y="488"/>
                    <a:pt x="921" y="502"/>
                    <a:pt x="917" y="516"/>
                  </a:cubicBezTo>
                  <a:cubicBezTo>
                    <a:pt x="912" y="529"/>
                    <a:pt x="906" y="542"/>
                    <a:pt x="897" y="552"/>
                  </a:cubicBezTo>
                  <a:cubicBezTo>
                    <a:pt x="885" y="568"/>
                    <a:pt x="868" y="582"/>
                    <a:pt x="847" y="593"/>
                  </a:cubicBezTo>
                  <a:cubicBezTo>
                    <a:pt x="825" y="604"/>
                    <a:pt x="801" y="610"/>
                    <a:pt x="773" y="610"/>
                  </a:cubicBezTo>
                  <a:cubicBezTo>
                    <a:pt x="745" y="610"/>
                    <a:pt x="720" y="604"/>
                    <a:pt x="698" y="593"/>
                  </a:cubicBezTo>
                  <a:cubicBezTo>
                    <a:pt x="676" y="581"/>
                    <a:pt x="659" y="568"/>
                    <a:pt x="646" y="552"/>
                  </a:cubicBezTo>
                  <a:cubicBezTo>
                    <a:pt x="633" y="535"/>
                    <a:pt x="623" y="515"/>
                    <a:pt x="616" y="493"/>
                  </a:cubicBezTo>
                  <a:cubicBezTo>
                    <a:pt x="610" y="471"/>
                    <a:pt x="606" y="447"/>
                    <a:pt x="606" y="420"/>
                  </a:cubicBezTo>
                  <a:cubicBezTo>
                    <a:pt x="606" y="394"/>
                    <a:pt x="610" y="369"/>
                    <a:pt x="616" y="346"/>
                  </a:cubicBezTo>
                  <a:cubicBezTo>
                    <a:pt x="623" y="324"/>
                    <a:pt x="633" y="305"/>
                    <a:pt x="646" y="288"/>
                  </a:cubicBezTo>
                  <a:cubicBezTo>
                    <a:pt x="659" y="272"/>
                    <a:pt x="676" y="259"/>
                    <a:pt x="698" y="248"/>
                  </a:cubicBezTo>
                  <a:cubicBezTo>
                    <a:pt x="720" y="236"/>
                    <a:pt x="745" y="231"/>
                    <a:pt x="773" y="231"/>
                  </a:cubicBezTo>
                  <a:cubicBezTo>
                    <a:pt x="801" y="231"/>
                    <a:pt x="825" y="236"/>
                    <a:pt x="847" y="247"/>
                  </a:cubicBezTo>
                  <a:cubicBezTo>
                    <a:pt x="868" y="259"/>
                    <a:pt x="885" y="272"/>
                    <a:pt x="897" y="288"/>
                  </a:cubicBezTo>
                  <a:cubicBezTo>
                    <a:pt x="906" y="299"/>
                    <a:pt x="912" y="311"/>
                    <a:pt x="917" y="324"/>
                  </a:cubicBezTo>
                  <a:cubicBezTo>
                    <a:pt x="921" y="337"/>
                    <a:pt x="924" y="351"/>
                    <a:pt x="925" y="366"/>
                  </a:cubicBezTo>
                  <a:lnTo>
                    <a:pt x="839" y="366"/>
                  </a:lnTo>
                  <a:cubicBezTo>
                    <a:pt x="839" y="359"/>
                    <a:pt x="838" y="353"/>
                    <a:pt x="836" y="348"/>
                  </a:cubicBezTo>
                  <a:cubicBezTo>
                    <a:pt x="834" y="342"/>
                    <a:pt x="832" y="337"/>
                    <a:pt x="829" y="332"/>
                  </a:cubicBezTo>
                  <a:cubicBezTo>
                    <a:pt x="824" y="324"/>
                    <a:pt x="816" y="319"/>
                    <a:pt x="807" y="314"/>
                  </a:cubicBezTo>
                  <a:cubicBezTo>
                    <a:pt x="798" y="309"/>
                    <a:pt x="786" y="306"/>
                    <a:pt x="773" y="306"/>
                  </a:cubicBezTo>
                  <a:cubicBezTo>
                    <a:pt x="761" y="306"/>
                    <a:pt x="750" y="308"/>
                    <a:pt x="742" y="312"/>
                  </a:cubicBezTo>
                  <a:cubicBezTo>
                    <a:pt x="733" y="317"/>
                    <a:pt x="726" y="322"/>
                    <a:pt x="720" y="327"/>
                  </a:cubicBezTo>
                  <a:cubicBezTo>
                    <a:pt x="709" y="339"/>
                    <a:pt x="702" y="353"/>
                    <a:pt x="699" y="369"/>
                  </a:cubicBezTo>
                  <a:cubicBezTo>
                    <a:pt x="697" y="386"/>
                    <a:pt x="695" y="402"/>
                    <a:pt x="695" y="420"/>
                  </a:cubicBezTo>
                  <a:cubicBezTo>
                    <a:pt x="695" y="437"/>
                    <a:pt x="697" y="453"/>
                    <a:pt x="699" y="470"/>
                  </a:cubicBezTo>
                  <a:close/>
                  <a:moveTo>
                    <a:pt x="1072" y="602"/>
                  </a:moveTo>
                  <a:lnTo>
                    <a:pt x="983" y="602"/>
                  </a:lnTo>
                  <a:lnTo>
                    <a:pt x="983" y="240"/>
                  </a:lnTo>
                  <a:lnTo>
                    <a:pt x="1072" y="240"/>
                  </a:lnTo>
                  <a:lnTo>
                    <a:pt x="1072" y="602"/>
                  </a:lnTo>
                  <a:close/>
                  <a:moveTo>
                    <a:pt x="1074" y="189"/>
                  </a:moveTo>
                  <a:lnTo>
                    <a:pt x="980" y="189"/>
                  </a:lnTo>
                  <a:lnTo>
                    <a:pt x="980" y="99"/>
                  </a:lnTo>
                  <a:lnTo>
                    <a:pt x="1074" y="99"/>
                  </a:lnTo>
                  <a:lnTo>
                    <a:pt x="1074" y="189"/>
                  </a:lnTo>
                  <a:close/>
                  <a:moveTo>
                    <a:pt x="1468" y="432"/>
                  </a:moveTo>
                  <a:lnTo>
                    <a:pt x="1468" y="447"/>
                  </a:lnTo>
                  <a:lnTo>
                    <a:pt x="1224" y="447"/>
                  </a:lnTo>
                  <a:cubicBezTo>
                    <a:pt x="1224" y="461"/>
                    <a:pt x="1227" y="475"/>
                    <a:pt x="1231" y="487"/>
                  </a:cubicBezTo>
                  <a:cubicBezTo>
                    <a:pt x="1236" y="500"/>
                    <a:pt x="1242" y="510"/>
                    <a:pt x="1251" y="519"/>
                  </a:cubicBezTo>
                  <a:cubicBezTo>
                    <a:pt x="1258" y="525"/>
                    <a:pt x="1265" y="530"/>
                    <a:pt x="1274" y="534"/>
                  </a:cubicBezTo>
                  <a:cubicBezTo>
                    <a:pt x="1282" y="539"/>
                    <a:pt x="1293" y="541"/>
                    <a:pt x="1305" y="541"/>
                  </a:cubicBezTo>
                  <a:cubicBezTo>
                    <a:pt x="1317" y="541"/>
                    <a:pt x="1328" y="540"/>
                    <a:pt x="1336" y="537"/>
                  </a:cubicBezTo>
                  <a:cubicBezTo>
                    <a:pt x="1344" y="535"/>
                    <a:pt x="1351" y="530"/>
                    <a:pt x="1358" y="524"/>
                  </a:cubicBezTo>
                  <a:cubicBezTo>
                    <a:pt x="1366" y="515"/>
                    <a:pt x="1372" y="505"/>
                    <a:pt x="1376" y="493"/>
                  </a:cubicBezTo>
                  <a:lnTo>
                    <a:pt x="1459" y="493"/>
                  </a:lnTo>
                  <a:cubicBezTo>
                    <a:pt x="1458" y="504"/>
                    <a:pt x="1456" y="515"/>
                    <a:pt x="1449" y="528"/>
                  </a:cubicBezTo>
                  <a:cubicBezTo>
                    <a:pt x="1443" y="541"/>
                    <a:pt x="1436" y="552"/>
                    <a:pt x="1429" y="560"/>
                  </a:cubicBezTo>
                  <a:cubicBezTo>
                    <a:pt x="1413" y="578"/>
                    <a:pt x="1395" y="591"/>
                    <a:pt x="1373" y="599"/>
                  </a:cubicBezTo>
                  <a:cubicBezTo>
                    <a:pt x="1352" y="607"/>
                    <a:pt x="1330" y="611"/>
                    <a:pt x="1306" y="611"/>
                  </a:cubicBezTo>
                  <a:cubicBezTo>
                    <a:pt x="1281" y="611"/>
                    <a:pt x="1259" y="607"/>
                    <a:pt x="1241" y="599"/>
                  </a:cubicBezTo>
                  <a:cubicBezTo>
                    <a:pt x="1222" y="591"/>
                    <a:pt x="1206" y="580"/>
                    <a:pt x="1192" y="566"/>
                  </a:cubicBezTo>
                  <a:cubicBezTo>
                    <a:pt x="1173" y="549"/>
                    <a:pt x="1160" y="527"/>
                    <a:pt x="1150" y="503"/>
                  </a:cubicBezTo>
                  <a:cubicBezTo>
                    <a:pt x="1140" y="478"/>
                    <a:pt x="1136" y="451"/>
                    <a:pt x="1136" y="421"/>
                  </a:cubicBezTo>
                  <a:cubicBezTo>
                    <a:pt x="1136" y="392"/>
                    <a:pt x="1140" y="364"/>
                    <a:pt x="1149" y="340"/>
                  </a:cubicBezTo>
                  <a:cubicBezTo>
                    <a:pt x="1157" y="316"/>
                    <a:pt x="1170" y="294"/>
                    <a:pt x="1188" y="277"/>
                  </a:cubicBezTo>
                  <a:cubicBezTo>
                    <a:pt x="1202" y="263"/>
                    <a:pt x="1218" y="251"/>
                    <a:pt x="1237" y="243"/>
                  </a:cubicBezTo>
                  <a:cubicBezTo>
                    <a:pt x="1257" y="235"/>
                    <a:pt x="1279" y="230"/>
                    <a:pt x="1304" y="230"/>
                  </a:cubicBezTo>
                  <a:cubicBezTo>
                    <a:pt x="1331" y="230"/>
                    <a:pt x="1356" y="236"/>
                    <a:pt x="1380" y="247"/>
                  </a:cubicBezTo>
                  <a:cubicBezTo>
                    <a:pt x="1403" y="258"/>
                    <a:pt x="1422" y="275"/>
                    <a:pt x="1437" y="298"/>
                  </a:cubicBezTo>
                  <a:cubicBezTo>
                    <a:pt x="1451" y="318"/>
                    <a:pt x="1459" y="338"/>
                    <a:pt x="1463" y="358"/>
                  </a:cubicBezTo>
                  <a:cubicBezTo>
                    <a:pt x="1467" y="379"/>
                    <a:pt x="1468" y="400"/>
                    <a:pt x="1468" y="423"/>
                  </a:cubicBezTo>
                  <a:cubicBezTo>
                    <a:pt x="1468" y="426"/>
                    <a:pt x="1468" y="429"/>
                    <a:pt x="1468" y="432"/>
                  </a:cubicBezTo>
                  <a:close/>
                  <a:moveTo>
                    <a:pt x="1752" y="602"/>
                  </a:moveTo>
                  <a:lnTo>
                    <a:pt x="1752" y="379"/>
                  </a:lnTo>
                  <a:cubicBezTo>
                    <a:pt x="1752" y="358"/>
                    <a:pt x="1748" y="341"/>
                    <a:pt x="1739" y="329"/>
                  </a:cubicBezTo>
                  <a:cubicBezTo>
                    <a:pt x="1731" y="318"/>
                    <a:pt x="1715" y="312"/>
                    <a:pt x="1692" y="312"/>
                  </a:cubicBezTo>
                  <a:cubicBezTo>
                    <a:pt x="1676" y="312"/>
                    <a:pt x="1663" y="316"/>
                    <a:pt x="1653" y="324"/>
                  </a:cubicBezTo>
                  <a:cubicBezTo>
                    <a:pt x="1643" y="332"/>
                    <a:pt x="1635" y="343"/>
                    <a:pt x="1629" y="357"/>
                  </a:cubicBezTo>
                  <a:cubicBezTo>
                    <a:pt x="1623" y="370"/>
                    <a:pt x="1619" y="386"/>
                    <a:pt x="1618" y="404"/>
                  </a:cubicBezTo>
                  <a:cubicBezTo>
                    <a:pt x="1617" y="422"/>
                    <a:pt x="1617" y="438"/>
                    <a:pt x="1617" y="454"/>
                  </a:cubicBezTo>
                  <a:lnTo>
                    <a:pt x="1617" y="602"/>
                  </a:lnTo>
                  <a:lnTo>
                    <a:pt x="1529" y="602"/>
                  </a:lnTo>
                  <a:lnTo>
                    <a:pt x="1529" y="240"/>
                  </a:lnTo>
                  <a:lnTo>
                    <a:pt x="1603" y="240"/>
                  </a:lnTo>
                  <a:lnTo>
                    <a:pt x="1609" y="286"/>
                  </a:lnTo>
                  <a:cubicBezTo>
                    <a:pt x="1620" y="267"/>
                    <a:pt x="1635" y="253"/>
                    <a:pt x="1655" y="244"/>
                  </a:cubicBezTo>
                  <a:cubicBezTo>
                    <a:pt x="1675" y="235"/>
                    <a:pt x="1695" y="230"/>
                    <a:pt x="1716" y="230"/>
                  </a:cubicBezTo>
                  <a:cubicBezTo>
                    <a:pt x="1736" y="230"/>
                    <a:pt x="1753" y="234"/>
                    <a:pt x="1768" y="240"/>
                  </a:cubicBezTo>
                  <a:cubicBezTo>
                    <a:pt x="1783" y="247"/>
                    <a:pt x="1796" y="256"/>
                    <a:pt x="1807" y="267"/>
                  </a:cubicBezTo>
                  <a:cubicBezTo>
                    <a:pt x="1817" y="279"/>
                    <a:pt x="1825" y="292"/>
                    <a:pt x="1831" y="308"/>
                  </a:cubicBezTo>
                  <a:cubicBezTo>
                    <a:pt x="1836" y="324"/>
                    <a:pt x="1839" y="341"/>
                    <a:pt x="1839" y="359"/>
                  </a:cubicBezTo>
                  <a:lnTo>
                    <a:pt x="1839" y="602"/>
                  </a:lnTo>
                  <a:lnTo>
                    <a:pt x="1752" y="602"/>
                  </a:lnTo>
                  <a:close/>
                  <a:moveTo>
                    <a:pt x="1989" y="470"/>
                  </a:moveTo>
                  <a:cubicBezTo>
                    <a:pt x="1992" y="486"/>
                    <a:pt x="1999" y="499"/>
                    <a:pt x="2010" y="511"/>
                  </a:cubicBezTo>
                  <a:cubicBezTo>
                    <a:pt x="2016" y="518"/>
                    <a:pt x="2023" y="523"/>
                    <a:pt x="2032" y="528"/>
                  </a:cubicBezTo>
                  <a:cubicBezTo>
                    <a:pt x="2040" y="532"/>
                    <a:pt x="2051" y="534"/>
                    <a:pt x="2063" y="534"/>
                  </a:cubicBezTo>
                  <a:cubicBezTo>
                    <a:pt x="2076" y="534"/>
                    <a:pt x="2088" y="532"/>
                    <a:pt x="2097" y="527"/>
                  </a:cubicBezTo>
                  <a:cubicBezTo>
                    <a:pt x="2106" y="521"/>
                    <a:pt x="2114" y="515"/>
                    <a:pt x="2119" y="507"/>
                  </a:cubicBezTo>
                  <a:cubicBezTo>
                    <a:pt x="2122" y="502"/>
                    <a:pt x="2124" y="497"/>
                    <a:pt x="2126" y="492"/>
                  </a:cubicBezTo>
                  <a:cubicBezTo>
                    <a:pt x="2128" y="486"/>
                    <a:pt x="2129" y="480"/>
                    <a:pt x="2129" y="473"/>
                  </a:cubicBezTo>
                  <a:lnTo>
                    <a:pt x="2215" y="473"/>
                  </a:lnTo>
                  <a:cubicBezTo>
                    <a:pt x="2214" y="488"/>
                    <a:pt x="2212" y="502"/>
                    <a:pt x="2207" y="516"/>
                  </a:cubicBezTo>
                  <a:cubicBezTo>
                    <a:pt x="2202" y="529"/>
                    <a:pt x="2196" y="542"/>
                    <a:pt x="2187" y="552"/>
                  </a:cubicBezTo>
                  <a:cubicBezTo>
                    <a:pt x="2175" y="568"/>
                    <a:pt x="2158" y="582"/>
                    <a:pt x="2137" y="593"/>
                  </a:cubicBezTo>
                  <a:cubicBezTo>
                    <a:pt x="2115" y="604"/>
                    <a:pt x="2091" y="610"/>
                    <a:pt x="2063" y="610"/>
                  </a:cubicBezTo>
                  <a:cubicBezTo>
                    <a:pt x="2035" y="610"/>
                    <a:pt x="2010" y="604"/>
                    <a:pt x="1988" y="593"/>
                  </a:cubicBezTo>
                  <a:cubicBezTo>
                    <a:pt x="1966" y="581"/>
                    <a:pt x="1949" y="568"/>
                    <a:pt x="1936" y="552"/>
                  </a:cubicBezTo>
                  <a:cubicBezTo>
                    <a:pt x="1923" y="535"/>
                    <a:pt x="1913" y="515"/>
                    <a:pt x="1906" y="493"/>
                  </a:cubicBezTo>
                  <a:cubicBezTo>
                    <a:pt x="1900" y="471"/>
                    <a:pt x="1896" y="447"/>
                    <a:pt x="1896" y="420"/>
                  </a:cubicBezTo>
                  <a:cubicBezTo>
                    <a:pt x="1896" y="394"/>
                    <a:pt x="1900" y="369"/>
                    <a:pt x="1906" y="346"/>
                  </a:cubicBezTo>
                  <a:cubicBezTo>
                    <a:pt x="1913" y="324"/>
                    <a:pt x="1923" y="305"/>
                    <a:pt x="1936" y="288"/>
                  </a:cubicBezTo>
                  <a:cubicBezTo>
                    <a:pt x="1949" y="272"/>
                    <a:pt x="1966" y="259"/>
                    <a:pt x="1988" y="248"/>
                  </a:cubicBezTo>
                  <a:cubicBezTo>
                    <a:pt x="2010" y="236"/>
                    <a:pt x="2035" y="231"/>
                    <a:pt x="2063" y="231"/>
                  </a:cubicBezTo>
                  <a:cubicBezTo>
                    <a:pt x="2091" y="231"/>
                    <a:pt x="2115" y="236"/>
                    <a:pt x="2137" y="247"/>
                  </a:cubicBezTo>
                  <a:cubicBezTo>
                    <a:pt x="2158" y="259"/>
                    <a:pt x="2175" y="272"/>
                    <a:pt x="2187" y="288"/>
                  </a:cubicBezTo>
                  <a:cubicBezTo>
                    <a:pt x="2196" y="299"/>
                    <a:pt x="2202" y="311"/>
                    <a:pt x="2207" y="324"/>
                  </a:cubicBezTo>
                  <a:cubicBezTo>
                    <a:pt x="2212" y="337"/>
                    <a:pt x="2214" y="351"/>
                    <a:pt x="2215" y="366"/>
                  </a:cubicBezTo>
                  <a:lnTo>
                    <a:pt x="2129" y="366"/>
                  </a:lnTo>
                  <a:cubicBezTo>
                    <a:pt x="2129" y="359"/>
                    <a:pt x="2128" y="353"/>
                    <a:pt x="2126" y="348"/>
                  </a:cubicBezTo>
                  <a:cubicBezTo>
                    <a:pt x="2124" y="342"/>
                    <a:pt x="2122" y="337"/>
                    <a:pt x="2119" y="332"/>
                  </a:cubicBezTo>
                  <a:cubicBezTo>
                    <a:pt x="2114" y="324"/>
                    <a:pt x="2106" y="319"/>
                    <a:pt x="2097" y="314"/>
                  </a:cubicBezTo>
                  <a:cubicBezTo>
                    <a:pt x="2088" y="309"/>
                    <a:pt x="2076" y="306"/>
                    <a:pt x="2063" y="306"/>
                  </a:cubicBezTo>
                  <a:cubicBezTo>
                    <a:pt x="2051" y="306"/>
                    <a:pt x="2040" y="308"/>
                    <a:pt x="2032" y="312"/>
                  </a:cubicBezTo>
                  <a:cubicBezTo>
                    <a:pt x="2023" y="317"/>
                    <a:pt x="2016" y="322"/>
                    <a:pt x="2010" y="327"/>
                  </a:cubicBezTo>
                  <a:cubicBezTo>
                    <a:pt x="1999" y="339"/>
                    <a:pt x="1992" y="353"/>
                    <a:pt x="1989" y="369"/>
                  </a:cubicBezTo>
                  <a:cubicBezTo>
                    <a:pt x="1987" y="386"/>
                    <a:pt x="1985" y="402"/>
                    <a:pt x="1985" y="420"/>
                  </a:cubicBezTo>
                  <a:cubicBezTo>
                    <a:pt x="1985" y="437"/>
                    <a:pt x="1987" y="453"/>
                    <a:pt x="1989" y="470"/>
                  </a:cubicBezTo>
                  <a:close/>
                </a:path>
              </a:pathLst>
            </a:custGeom>
            <a:solidFill>
              <a:srgbClr val="009DD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Akkurat-Light" pitchFamily="2" charset="0"/>
              </a:endParaRPr>
            </a:p>
          </p:txBody>
        </p:sp>
        <p:sp>
          <p:nvSpPr>
            <p:cNvPr id="19" name="Freeform 12"/>
            <p:cNvSpPr>
              <a:spLocks noChangeArrowheads="1"/>
            </p:cNvSpPr>
            <p:nvPr/>
          </p:nvSpPr>
          <p:spPr bwMode="auto">
            <a:xfrm>
              <a:off x="5853121" y="3844937"/>
              <a:ext cx="23812" cy="33338"/>
            </a:xfrm>
            <a:custGeom>
              <a:avLst/>
              <a:gdLst>
                <a:gd name="T0" fmla="*/ 6 w 64"/>
                <a:gd name="T1" fmla="*/ 40 h 93"/>
                <a:gd name="T2" fmla="*/ 26 w 64"/>
                <a:gd name="T3" fmla="*/ 72 h 93"/>
                <a:gd name="T4" fmla="*/ 49 w 64"/>
                <a:gd name="T5" fmla="*/ 87 h 93"/>
                <a:gd name="T6" fmla="*/ 63 w 64"/>
                <a:gd name="T7" fmla="*/ 92 h 93"/>
                <a:gd name="T8" fmla="*/ 63 w 64"/>
                <a:gd name="T9" fmla="*/ 0 h 93"/>
                <a:gd name="T10" fmla="*/ 0 w 64"/>
                <a:gd name="T11" fmla="*/ 0 h 93"/>
                <a:gd name="T12" fmla="*/ 6 w 64"/>
                <a:gd name="T13" fmla="*/ 4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3">
                  <a:moveTo>
                    <a:pt x="6" y="40"/>
                  </a:moveTo>
                  <a:cubicBezTo>
                    <a:pt x="11" y="53"/>
                    <a:pt x="17" y="63"/>
                    <a:pt x="26" y="72"/>
                  </a:cubicBezTo>
                  <a:cubicBezTo>
                    <a:pt x="33" y="78"/>
                    <a:pt x="40" y="83"/>
                    <a:pt x="49" y="87"/>
                  </a:cubicBezTo>
                  <a:cubicBezTo>
                    <a:pt x="53" y="90"/>
                    <a:pt x="58" y="91"/>
                    <a:pt x="63" y="92"/>
                  </a:cubicBezTo>
                  <a:lnTo>
                    <a:pt x="63" y="0"/>
                  </a:lnTo>
                  <a:lnTo>
                    <a:pt x="0" y="0"/>
                  </a:lnTo>
                  <a:cubicBezTo>
                    <a:pt x="0" y="14"/>
                    <a:pt x="2" y="28"/>
                    <a:pt x="6" y="40"/>
                  </a:cubicBezTo>
                </a:path>
              </a:pathLst>
            </a:custGeom>
            <a:solidFill>
              <a:srgbClr val="009DD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Akkurat-Light" pitchFamily="2" charset="0"/>
              </a:endParaRPr>
            </a:p>
          </p:txBody>
        </p:sp>
        <p:sp>
          <p:nvSpPr>
            <p:cNvPr id="20" name="Freeform 13"/>
            <p:cNvSpPr>
              <a:spLocks noChangeArrowheads="1"/>
            </p:cNvSpPr>
            <p:nvPr/>
          </p:nvSpPr>
          <p:spPr bwMode="auto">
            <a:xfrm>
              <a:off x="3608393" y="3767150"/>
              <a:ext cx="112712" cy="134937"/>
            </a:xfrm>
            <a:custGeom>
              <a:avLst/>
              <a:gdLst>
                <a:gd name="T0" fmla="*/ 222 w 311"/>
                <a:gd name="T1" fmla="*/ 149 h 373"/>
                <a:gd name="T2" fmla="*/ 210 w 311"/>
                <a:gd name="T3" fmla="*/ 98 h 373"/>
                <a:gd name="T4" fmla="*/ 162 w 311"/>
                <a:gd name="T5" fmla="*/ 81 h 373"/>
                <a:gd name="T6" fmla="*/ 124 w 311"/>
                <a:gd name="T7" fmla="*/ 94 h 373"/>
                <a:gd name="T8" fmla="*/ 99 w 311"/>
                <a:gd name="T9" fmla="*/ 126 h 373"/>
                <a:gd name="T10" fmla="*/ 89 w 311"/>
                <a:gd name="T11" fmla="*/ 174 h 373"/>
                <a:gd name="T12" fmla="*/ 87 w 311"/>
                <a:gd name="T13" fmla="*/ 223 h 373"/>
                <a:gd name="T14" fmla="*/ 87 w 311"/>
                <a:gd name="T15" fmla="*/ 372 h 373"/>
                <a:gd name="T16" fmla="*/ 0 w 311"/>
                <a:gd name="T17" fmla="*/ 372 h 373"/>
                <a:gd name="T18" fmla="*/ 0 w 311"/>
                <a:gd name="T19" fmla="*/ 9 h 373"/>
                <a:gd name="T20" fmla="*/ 73 w 311"/>
                <a:gd name="T21" fmla="*/ 9 h 373"/>
                <a:gd name="T22" fmla="*/ 80 w 311"/>
                <a:gd name="T23" fmla="*/ 56 h 373"/>
                <a:gd name="T24" fmla="*/ 125 w 311"/>
                <a:gd name="T25" fmla="*/ 14 h 373"/>
                <a:gd name="T26" fmla="*/ 187 w 311"/>
                <a:gd name="T27" fmla="*/ 0 h 373"/>
                <a:gd name="T28" fmla="*/ 239 w 311"/>
                <a:gd name="T29" fmla="*/ 10 h 373"/>
                <a:gd name="T30" fmla="*/ 277 w 311"/>
                <a:gd name="T31" fmla="*/ 37 h 373"/>
                <a:gd name="T32" fmla="*/ 301 w 311"/>
                <a:gd name="T33" fmla="*/ 78 h 373"/>
                <a:gd name="T34" fmla="*/ 310 w 311"/>
                <a:gd name="T35" fmla="*/ 129 h 373"/>
                <a:gd name="T36" fmla="*/ 310 w 311"/>
                <a:gd name="T37" fmla="*/ 372 h 373"/>
                <a:gd name="T38" fmla="*/ 222 w 311"/>
                <a:gd name="T39" fmla="*/ 372 h 373"/>
                <a:gd name="T40" fmla="*/ 222 w 311"/>
                <a:gd name="T41" fmla="*/ 149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11" h="373">
                  <a:moveTo>
                    <a:pt x="222" y="149"/>
                  </a:moveTo>
                  <a:cubicBezTo>
                    <a:pt x="222" y="127"/>
                    <a:pt x="218" y="110"/>
                    <a:pt x="210" y="98"/>
                  </a:cubicBezTo>
                  <a:cubicBezTo>
                    <a:pt x="201" y="87"/>
                    <a:pt x="186" y="81"/>
                    <a:pt x="162" y="81"/>
                  </a:cubicBezTo>
                  <a:cubicBezTo>
                    <a:pt x="147" y="81"/>
                    <a:pt x="134" y="85"/>
                    <a:pt x="124" y="94"/>
                  </a:cubicBezTo>
                  <a:cubicBezTo>
                    <a:pt x="113" y="102"/>
                    <a:pt x="105" y="113"/>
                    <a:pt x="99" y="126"/>
                  </a:cubicBezTo>
                  <a:cubicBezTo>
                    <a:pt x="93" y="140"/>
                    <a:pt x="90" y="156"/>
                    <a:pt x="89" y="174"/>
                  </a:cubicBezTo>
                  <a:cubicBezTo>
                    <a:pt x="88" y="191"/>
                    <a:pt x="87" y="208"/>
                    <a:pt x="87" y="223"/>
                  </a:cubicBezTo>
                  <a:lnTo>
                    <a:pt x="87" y="372"/>
                  </a:lnTo>
                  <a:lnTo>
                    <a:pt x="0" y="372"/>
                  </a:lnTo>
                  <a:lnTo>
                    <a:pt x="0" y="9"/>
                  </a:lnTo>
                  <a:lnTo>
                    <a:pt x="73" y="9"/>
                  </a:lnTo>
                  <a:lnTo>
                    <a:pt x="80" y="56"/>
                  </a:lnTo>
                  <a:cubicBezTo>
                    <a:pt x="90" y="37"/>
                    <a:pt x="105" y="23"/>
                    <a:pt x="125" y="14"/>
                  </a:cubicBezTo>
                  <a:cubicBezTo>
                    <a:pt x="144" y="5"/>
                    <a:pt x="166" y="0"/>
                    <a:pt x="187" y="0"/>
                  </a:cubicBezTo>
                  <a:cubicBezTo>
                    <a:pt x="206" y="0"/>
                    <a:pt x="224" y="3"/>
                    <a:pt x="239" y="10"/>
                  </a:cubicBezTo>
                  <a:cubicBezTo>
                    <a:pt x="254" y="16"/>
                    <a:pt x="267" y="25"/>
                    <a:pt x="277" y="37"/>
                  </a:cubicBezTo>
                  <a:cubicBezTo>
                    <a:pt x="288" y="48"/>
                    <a:pt x="296" y="62"/>
                    <a:pt x="301" y="78"/>
                  </a:cubicBezTo>
                  <a:cubicBezTo>
                    <a:pt x="307" y="94"/>
                    <a:pt x="310" y="110"/>
                    <a:pt x="310" y="129"/>
                  </a:cubicBezTo>
                  <a:lnTo>
                    <a:pt x="310" y="372"/>
                  </a:lnTo>
                  <a:lnTo>
                    <a:pt x="222" y="372"/>
                  </a:lnTo>
                  <a:lnTo>
                    <a:pt x="222" y="149"/>
                  </a:lnTo>
                </a:path>
              </a:pathLst>
            </a:custGeom>
            <a:solidFill>
              <a:srgbClr val="1A171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Akkurat-Light" pitchFamily="2" charset="0"/>
              </a:endParaRPr>
            </a:p>
          </p:txBody>
        </p:sp>
        <p:sp>
          <p:nvSpPr>
            <p:cNvPr id="21" name="Freeform 14"/>
            <p:cNvSpPr>
              <a:spLocks noChangeArrowheads="1"/>
            </p:cNvSpPr>
            <p:nvPr/>
          </p:nvSpPr>
          <p:spPr bwMode="auto">
            <a:xfrm>
              <a:off x="3741743" y="3767150"/>
              <a:ext cx="120650" cy="138112"/>
            </a:xfrm>
            <a:custGeom>
              <a:avLst/>
              <a:gdLst>
                <a:gd name="T0" fmla="*/ 333 w 334"/>
                <a:gd name="T1" fmla="*/ 193 h 382"/>
                <a:gd name="T2" fmla="*/ 332 w 334"/>
                <a:gd name="T3" fmla="*/ 202 h 382"/>
                <a:gd name="T4" fmla="*/ 332 w 334"/>
                <a:gd name="T5" fmla="*/ 217 h 382"/>
                <a:gd name="T6" fmla="*/ 89 w 334"/>
                <a:gd name="T7" fmla="*/ 217 h 382"/>
                <a:gd name="T8" fmla="*/ 96 w 334"/>
                <a:gd name="T9" fmla="*/ 257 h 382"/>
                <a:gd name="T10" fmla="*/ 116 w 334"/>
                <a:gd name="T11" fmla="*/ 288 h 382"/>
                <a:gd name="T12" fmla="*/ 138 w 334"/>
                <a:gd name="T13" fmla="*/ 304 h 382"/>
                <a:gd name="T14" fmla="*/ 169 w 334"/>
                <a:gd name="T15" fmla="*/ 311 h 382"/>
                <a:gd name="T16" fmla="*/ 201 w 334"/>
                <a:gd name="T17" fmla="*/ 307 h 382"/>
                <a:gd name="T18" fmla="*/ 223 w 334"/>
                <a:gd name="T19" fmla="*/ 293 h 382"/>
                <a:gd name="T20" fmla="*/ 240 w 334"/>
                <a:gd name="T21" fmla="*/ 263 h 382"/>
                <a:gd name="T22" fmla="*/ 324 w 334"/>
                <a:gd name="T23" fmla="*/ 263 h 382"/>
                <a:gd name="T24" fmla="*/ 313 w 334"/>
                <a:gd name="T25" fmla="*/ 298 h 382"/>
                <a:gd name="T26" fmla="*/ 293 w 334"/>
                <a:gd name="T27" fmla="*/ 330 h 382"/>
                <a:gd name="T28" fmla="*/ 238 w 334"/>
                <a:gd name="T29" fmla="*/ 369 h 382"/>
                <a:gd name="T30" fmla="*/ 171 w 334"/>
                <a:gd name="T31" fmla="*/ 381 h 382"/>
                <a:gd name="T32" fmla="*/ 105 w 334"/>
                <a:gd name="T33" fmla="*/ 369 h 382"/>
                <a:gd name="T34" fmla="*/ 56 w 334"/>
                <a:gd name="T35" fmla="*/ 336 h 382"/>
                <a:gd name="T36" fmla="*/ 15 w 334"/>
                <a:gd name="T37" fmla="*/ 272 h 382"/>
                <a:gd name="T38" fmla="*/ 0 w 334"/>
                <a:gd name="T39" fmla="*/ 191 h 382"/>
                <a:gd name="T40" fmla="*/ 13 w 334"/>
                <a:gd name="T41" fmla="*/ 109 h 382"/>
                <a:gd name="T42" fmla="*/ 53 w 334"/>
                <a:gd name="T43" fmla="*/ 46 h 382"/>
                <a:gd name="T44" fmla="*/ 102 w 334"/>
                <a:gd name="T45" fmla="*/ 13 h 382"/>
                <a:gd name="T46" fmla="*/ 169 w 334"/>
                <a:gd name="T47" fmla="*/ 0 h 382"/>
                <a:gd name="T48" fmla="*/ 244 w 334"/>
                <a:gd name="T49" fmla="*/ 16 h 382"/>
                <a:gd name="T50" fmla="*/ 302 w 334"/>
                <a:gd name="T51" fmla="*/ 67 h 382"/>
                <a:gd name="T52" fmla="*/ 328 w 334"/>
                <a:gd name="T53" fmla="*/ 127 h 382"/>
                <a:gd name="T54" fmla="*/ 333 w 334"/>
                <a:gd name="T55" fmla="*/ 193 h 382"/>
                <a:gd name="T56" fmla="*/ 246 w 334"/>
                <a:gd name="T57" fmla="*/ 154 h 382"/>
                <a:gd name="T58" fmla="*/ 223 w 334"/>
                <a:gd name="T59" fmla="*/ 91 h 382"/>
                <a:gd name="T60" fmla="*/ 201 w 334"/>
                <a:gd name="T61" fmla="*/ 76 h 382"/>
                <a:gd name="T62" fmla="*/ 168 w 334"/>
                <a:gd name="T63" fmla="*/ 70 h 382"/>
                <a:gd name="T64" fmla="*/ 132 w 334"/>
                <a:gd name="T65" fmla="*/ 78 h 382"/>
                <a:gd name="T66" fmla="*/ 107 w 334"/>
                <a:gd name="T67" fmla="*/ 97 h 382"/>
                <a:gd name="T68" fmla="*/ 93 w 334"/>
                <a:gd name="T69" fmla="*/ 122 h 382"/>
                <a:gd name="T70" fmla="*/ 88 w 334"/>
                <a:gd name="T71" fmla="*/ 154 h 382"/>
                <a:gd name="T72" fmla="*/ 246 w 334"/>
                <a:gd name="T73" fmla="*/ 154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34" h="382">
                  <a:moveTo>
                    <a:pt x="333" y="193"/>
                  </a:moveTo>
                  <a:cubicBezTo>
                    <a:pt x="333" y="196"/>
                    <a:pt x="332" y="199"/>
                    <a:pt x="332" y="202"/>
                  </a:cubicBezTo>
                  <a:lnTo>
                    <a:pt x="332" y="217"/>
                  </a:lnTo>
                  <a:lnTo>
                    <a:pt x="89" y="217"/>
                  </a:lnTo>
                  <a:cubicBezTo>
                    <a:pt x="89" y="231"/>
                    <a:pt x="91" y="244"/>
                    <a:pt x="96" y="257"/>
                  </a:cubicBezTo>
                  <a:cubicBezTo>
                    <a:pt x="100" y="270"/>
                    <a:pt x="107" y="280"/>
                    <a:pt x="116" y="288"/>
                  </a:cubicBezTo>
                  <a:cubicBezTo>
                    <a:pt x="122" y="295"/>
                    <a:pt x="129" y="300"/>
                    <a:pt x="138" y="304"/>
                  </a:cubicBezTo>
                  <a:cubicBezTo>
                    <a:pt x="146" y="309"/>
                    <a:pt x="157" y="311"/>
                    <a:pt x="169" y="311"/>
                  </a:cubicBezTo>
                  <a:cubicBezTo>
                    <a:pt x="182" y="311"/>
                    <a:pt x="192" y="310"/>
                    <a:pt x="201" y="307"/>
                  </a:cubicBezTo>
                  <a:cubicBezTo>
                    <a:pt x="209" y="304"/>
                    <a:pt x="216" y="300"/>
                    <a:pt x="223" y="293"/>
                  </a:cubicBezTo>
                  <a:cubicBezTo>
                    <a:pt x="231" y="285"/>
                    <a:pt x="237" y="275"/>
                    <a:pt x="240" y="263"/>
                  </a:cubicBezTo>
                  <a:lnTo>
                    <a:pt x="324" y="263"/>
                  </a:lnTo>
                  <a:cubicBezTo>
                    <a:pt x="323" y="273"/>
                    <a:pt x="319" y="285"/>
                    <a:pt x="313" y="298"/>
                  </a:cubicBezTo>
                  <a:cubicBezTo>
                    <a:pt x="306" y="311"/>
                    <a:pt x="300" y="321"/>
                    <a:pt x="293" y="330"/>
                  </a:cubicBezTo>
                  <a:cubicBezTo>
                    <a:pt x="278" y="348"/>
                    <a:pt x="259" y="361"/>
                    <a:pt x="238" y="369"/>
                  </a:cubicBezTo>
                  <a:cubicBezTo>
                    <a:pt x="216" y="377"/>
                    <a:pt x="194" y="381"/>
                    <a:pt x="171" y="381"/>
                  </a:cubicBezTo>
                  <a:cubicBezTo>
                    <a:pt x="146" y="381"/>
                    <a:pt x="124" y="377"/>
                    <a:pt x="105" y="369"/>
                  </a:cubicBezTo>
                  <a:cubicBezTo>
                    <a:pt x="87" y="360"/>
                    <a:pt x="71" y="350"/>
                    <a:pt x="56" y="336"/>
                  </a:cubicBezTo>
                  <a:cubicBezTo>
                    <a:pt x="38" y="318"/>
                    <a:pt x="24" y="297"/>
                    <a:pt x="15" y="272"/>
                  </a:cubicBezTo>
                  <a:cubicBezTo>
                    <a:pt x="5" y="248"/>
                    <a:pt x="0" y="220"/>
                    <a:pt x="0" y="191"/>
                  </a:cubicBezTo>
                  <a:cubicBezTo>
                    <a:pt x="0" y="161"/>
                    <a:pt x="5" y="134"/>
                    <a:pt x="13" y="109"/>
                  </a:cubicBezTo>
                  <a:cubicBezTo>
                    <a:pt x="22" y="85"/>
                    <a:pt x="35" y="64"/>
                    <a:pt x="53" y="46"/>
                  </a:cubicBezTo>
                  <a:cubicBezTo>
                    <a:pt x="66" y="32"/>
                    <a:pt x="83" y="21"/>
                    <a:pt x="102" y="13"/>
                  </a:cubicBezTo>
                  <a:cubicBezTo>
                    <a:pt x="121" y="4"/>
                    <a:pt x="144" y="0"/>
                    <a:pt x="169" y="0"/>
                  </a:cubicBezTo>
                  <a:cubicBezTo>
                    <a:pt x="196" y="0"/>
                    <a:pt x="221" y="5"/>
                    <a:pt x="244" y="16"/>
                  </a:cubicBezTo>
                  <a:cubicBezTo>
                    <a:pt x="268" y="27"/>
                    <a:pt x="287" y="44"/>
                    <a:pt x="302" y="67"/>
                  </a:cubicBezTo>
                  <a:cubicBezTo>
                    <a:pt x="315" y="87"/>
                    <a:pt x="324" y="107"/>
                    <a:pt x="328" y="127"/>
                  </a:cubicBezTo>
                  <a:cubicBezTo>
                    <a:pt x="331" y="148"/>
                    <a:pt x="333" y="170"/>
                    <a:pt x="333" y="193"/>
                  </a:cubicBezTo>
                  <a:close/>
                  <a:moveTo>
                    <a:pt x="246" y="154"/>
                  </a:moveTo>
                  <a:cubicBezTo>
                    <a:pt x="245" y="127"/>
                    <a:pt x="238" y="106"/>
                    <a:pt x="223" y="91"/>
                  </a:cubicBezTo>
                  <a:cubicBezTo>
                    <a:pt x="217" y="84"/>
                    <a:pt x="210" y="79"/>
                    <a:pt x="201" y="76"/>
                  </a:cubicBezTo>
                  <a:cubicBezTo>
                    <a:pt x="191" y="72"/>
                    <a:pt x="181" y="70"/>
                    <a:pt x="168" y="70"/>
                  </a:cubicBezTo>
                  <a:cubicBezTo>
                    <a:pt x="155" y="70"/>
                    <a:pt x="143" y="73"/>
                    <a:pt x="132" y="78"/>
                  </a:cubicBezTo>
                  <a:cubicBezTo>
                    <a:pt x="122" y="83"/>
                    <a:pt x="114" y="90"/>
                    <a:pt x="107" y="97"/>
                  </a:cubicBezTo>
                  <a:cubicBezTo>
                    <a:pt x="101" y="105"/>
                    <a:pt x="96" y="113"/>
                    <a:pt x="93" y="122"/>
                  </a:cubicBezTo>
                  <a:cubicBezTo>
                    <a:pt x="90" y="131"/>
                    <a:pt x="89" y="141"/>
                    <a:pt x="88" y="154"/>
                  </a:cubicBezTo>
                  <a:lnTo>
                    <a:pt x="246" y="154"/>
                  </a:lnTo>
                  <a:close/>
                </a:path>
              </a:pathLst>
            </a:custGeom>
            <a:solidFill>
              <a:srgbClr val="1A171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Akkurat-Light" pitchFamily="2" charset="0"/>
              </a:endParaRPr>
            </a:p>
          </p:txBody>
        </p:sp>
        <p:sp>
          <p:nvSpPr>
            <p:cNvPr id="22" name="Freeform 15"/>
            <p:cNvSpPr>
              <a:spLocks noChangeArrowheads="1"/>
            </p:cNvSpPr>
            <p:nvPr/>
          </p:nvSpPr>
          <p:spPr bwMode="auto">
            <a:xfrm>
              <a:off x="3865567" y="3729050"/>
              <a:ext cx="90487" cy="174625"/>
            </a:xfrm>
            <a:custGeom>
              <a:avLst/>
              <a:gdLst>
                <a:gd name="T0" fmla="*/ 251 w 252"/>
                <a:gd name="T1" fmla="*/ 472 h 483"/>
                <a:gd name="T2" fmla="*/ 176 w 252"/>
                <a:gd name="T3" fmla="*/ 482 h 483"/>
                <a:gd name="T4" fmla="*/ 94 w 252"/>
                <a:gd name="T5" fmla="*/ 452 h 483"/>
                <a:gd name="T6" fmla="*/ 66 w 252"/>
                <a:gd name="T7" fmla="*/ 370 h 483"/>
                <a:gd name="T8" fmla="*/ 66 w 252"/>
                <a:gd name="T9" fmla="*/ 186 h 483"/>
                <a:gd name="T10" fmla="*/ 0 w 252"/>
                <a:gd name="T11" fmla="*/ 186 h 483"/>
                <a:gd name="T12" fmla="*/ 0 w 252"/>
                <a:gd name="T13" fmla="*/ 114 h 483"/>
                <a:gd name="T14" fmla="*/ 66 w 252"/>
                <a:gd name="T15" fmla="*/ 114 h 483"/>
                <a:gd name="T16" fmla="*/ 66 w 252"/>
                <a:gd name="T17" fmla="*/ 22 h 483"/>
                <a:gd name="T18" fmla="*/ 154 w 252"/>
                <a:gd name="T19" fmla="*/ 0 h 483"/>
                <a:gd name="T20" fmla="*/ 154 w 252"/>
                <a:gd name="T21" fmla="*/ 114 h 483"/>
                <a:gd name="T22" fmla="*/ 246 w 252"/>
                <a:gd name="T23" fmla="*/ 114 h 483"/>
                <a:gd name="T24" fmla="*/ 246 w 252"/>
                <a:gd name="T25" fmla="*/ 186 h 483"/>
                <a:gd name="T26" fmla="*/ 154 w 252"/>
                <a:gd name="T27" fmla="*/ 186 h 483"/>
                <a:gd name="T28" fmla="*/ 154 w 252"/>
                <a:gd name="T29" fmla="*/ 362 h 483"/>
                <a:gd name="T30" fmla="*/ 164 w 252"/>
                <a:gd name="T31" fmla="*/ 392 h 483"/>
                <a:gd name="T32" fmla="*/ 195 w 252"/>
                <a:gd name="T33" fmla="*/ 402 h 483"/>
                <a:gd name="T34" fmla="*/ 221 w 252"/>
                <a:gd name="T35" fmla="*/ 401 h 483"/>
                <a:gd name="T36" fmla="*/ 251 w 252"/>
                <a:gd name="T37" fmla="*/ 398 h 483"/>
                <a:gd name="T38" fmla="*/ 251 w 252"/>
                <a:gd name="T39" fmla="*/ 472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2" h="483">
                  <a:moveTo>
                    <a:pt x="251" y="472"/>
                  </a:moveTo>
                  <a:cubicBezTo>
                    <a:pt x="226" y="478"/>
                    <a:pt x="201" y="482"/>
                    <a:pt x="176" y="482"/>
                  </a:cubicBezTo>
                  <a:cubicBezTo>
                    <a:pt x="139" y="482"/>
                    <a:pt x="112" y="472"/>
                    <a:pt x="94" y="452"/>
                  </a:cubicBezTo>
                  <a:cubicBezTo>
                    <a:pt x="76" y="432"/>
                    <a:pt x="66" y="405"/>
                    <a:pt x="66" y="370"/>
                  </a:cubicBezTo>
                  <a:lnTo>
                    <a:pt x="66" y="186"/>
                  </a:lnTo>
                  <a:lnTo>
                    <a:pt x="0" y="186"/>
                  </a:lnTo>
                  <a:lnTo>
                    <a:pt x="0" y="114"/>
                  </a:lnTo>
                  <a:lnTo>
                    <a:pt x="66" y="114"/>
                  </a:lnTo>
                  <a:lnTo>
                    <a:pt x="66" y="22"/>
                  </a:lnTo>
                  <a:lnTo>
                    <a:pt x="154" y="0"/>
                  </a:lnTo>
                  <a:lnTo>
                    <a:pt x="154" y="114"/>
                  </a:lnTo>
                  <a:lnTo>
                    <a:pt x="246" y="114"/>
                  </a:lnTo>
                  <a:lnTo>
                    <a:pt x="246" y="186"/>
                  </a:lnTo>
                  <a:lnTo>
                    <a:pt x="154" y="186"/>
                  </a:lnTo>
                  <a:lnTo>
                    <a:pt x="154" y="362"/>
                  </a:lnTo>
                  <a:cubicBezTo>
                    <a:pt x="154" y="376"/>
                    <a:pt x="157" y="386"/>
                    <a:pt x="164" y="392"/>
                  </a:cubicBezTo>
                  <a:cubicBezTo>
                    <a:pt x="170" y="399"/>
                    <a:pt x="181" y="402"/>
                    <a:pt x="195" y="402"/>
                  </a:cubicBezTo>
                  <a:cubicBezTo>
                    <a:pt x="204" y="402"/>
                    <a:pt x="213" y="402"/>
                    <a:pt x="221" y="401"/>
                  </a:cubicBezTo>
                  <a:cubicBezTo>
                    <a:pt x="229" y="401"/>
                    <a:pt x="239" y="400"/>
                    <a:pt x="251" y="398"/>
                  </a:cubicBezTo>
                  <a:lnTo>
                    <a:pt x="251" y="472"/>
                  </a:lnTo>
                </a:path>
              </a:pathLst>
            </a:custGeom>
            <a:solidFill>
              <a:srgbClr val="1A171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Akkurat-Light" pitchFamily="2" charset="0"/>
              </a:endParaRPr>
            </a:p>
          </p:txBody>
        </p:sp>
        <p:sp>
          <p:nvSpPr>
            <p:cNvPr id="23" name="Freeform 16"/>
            <p:cNvSpPr>
              <a:spLocks noChangeArrowheads="1"/>
            </p:cNvSpPr>
            <p:nvPr/>
          </p:nvSpPr>
          <p:spPr bwMode="auto">
            <a:xfrm>
              <a:off x="3975104" y="3719525"/>
              <a:ext cx="112713" cy="182563"/>
            </a:xfrm>
            <a:custGeom>
              <a:avLst/>
              <a:gdLst>
                <a:gd name="T0" fmla="*/ 223 w 311"/>
                <a:gd name="T1" fmla="*/ 279 h 505"/>
                <a:gd name="T2" fmla="*/ 210 w 311"/>
                <a:gd name="T3" fmla="*/ 230 h 505"/>
                <a:gd name="T4" fmla="*/ 163 w 311"/>
                <a:gd name="T5" fmla="*/ 212 h 505"/>
                <a:gd name="T6" fmla="*/ 129 w 311"/>
                <a:gd name="T7" fmla="*/ 222 h 505"/>
                <a:gd name="T8" fmla="*/ 105 w 311"/>
                <a:gd name="T9" fmla="*/ 245 h 505"/>
                <a:gd name="T10" fmla="*/ 92 w 311"/>
                <a:gd name="T11" fmla="*/ 278 h 505"/>
                <a:gd name="T12" fmla="*/ 88 w 311"/>
                <a:gd name="T13" fmla="*/ 312 h 505"/>
                <a:gd name="T14" fmla="*/ 88 w 311"/>
                <a:gd name="T15" fmla="*/ 504 h 505"/>
                <a:gd name="T16" fmla="*/ 0 w 311"/>
                <a:gd name="T17" fmla="*/ 504 h 505"/>
                <a:gd name="T18" fmla="*/ 0 w 311"/>
                <a:gd name="T19" fmla="*/ 0 h 505"/>
                <a:gd name="T20" fmla="*/ 88 w 311"/>
                <a:gd name="T21" fmla="*/ 0 h 505"/>
                <a:gd name="T22" fmla="*/ 88 w 311"/>
                <a:gd name="T23" fmla="*/ 180 h 505"/>
                <a:gd name="T24" fmla="*/ 131 w 311"/>
                <a:gd name="T25" fmla="*/ 144 h 505"/>
                <a:gd name="T26" fmla="*/ 187 w 311"/>
                <a:gd name="T27" fmla="*/ 132 h 505"/>
                <a:gd name="T28" fmla="*/ 239 w 311"/>
                <a:gd name="T29" fmla="*/ 142 h 505"/>
                <a:gd name="T30" fmla="*/ 278 w 311"/>
                <a:gd name="T31" fmla="*/ 169 h 505"/>
                <a:gd name="T32" fmla="*/ 302 w 311"/>
                <a:gd name="T33" fmla="*/ 210 h 505"/>
                <a:gd name="T34" fmla="*/ 310 w 311"/>
                <a:gd name="T35" fmla="*/ 261 h 505"/>
                <a:gd name="T36" fmla="*/ 310 w 311"/>
                <a:gd name="T37" fmla="*/ 504 h 505"/>
                <a:gd name="T38" fmla="*/ 223 w 311"/>
                <a:gd name="T39" fmla="*/ 504 h 505"/>
                <a:gd name="T40" fmla="*/ 223 w 311"/>
                <a:gd name="T41" fmla="*/ 279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11" h="505">
                  <a:moveTo>
                    <a:pt x="223" y="279"/>
                  </a:moveTo>
                  <a:cubicBezTo>
                    <a:pt x="223" y="258"/>
                    <a:pt x="219" y="242"/>
                    <a:pt x="210" y="230"/>
                  </a:cubicBezTo>
                  <a:cubicBezTo>
                    <a:pt x="202" y="219"/>
                    <a:pt x="186" y="212"/>
                    <a:pt x="163" y="212"/>
                  </a:cubicBezTo>
                  <a:cubicBezTo>
                    <a:pt x="150" y="212"/>
                    <a:pt x="138" y="216"/>
                    <a:pt x="129" y="222"/>
                  </a:cubicBezTo>
                  <a:cubicBezTo>
                    <a:pt x="119" y="227"/>
                    <a:pt x="111" y="235"/>
                    <a:pt x="105" y="245"/>
                  </a:cubicBezTo>
                  <a:cubicBezTo>
                    <a:pt x="99" y="255"/>
                    <a:pt x="95" y="267"/>
                    <a:pt x="92" y="278"/>
                  </a:cubicBezTo>
                  <a:cubicBezTo>
                    <a:pt x="89" y="290"/>
                    <a:pt x="88" y="301"/>
                    <a:pt x="88" y="312"/>
                  </a:cubicBezTo>
                  <a:lnTo>
                    <a:pt x="88" y="504"/>
                  </a:lnTo>
                  <a:lnTo>
                    <a:pt x="0" y="504"/>
                  </a:lnTo>
                  <a:lnTo>
                    <a:pt x="0" y="0"/>
                  </a:lnTo>
                  <a:lnTo>
                    <a:pt x="88" y="0"/>
                  </a:lnTo>
                  <a:lnTo>
                    <a:pt x="88" y="180"/>
                  </a:lnTo>
                  <a:cubicBezTo>
                    <a:pt x="98" y="164"/>
                    <a:pt x="113" y="152"/>
                    <a:pt x="131" y="144"/>
                  </a:cubicBezTo>
                  <a:cubicBezTo>
                    <a:pt x="149" y="136"/>
                    <a:pt x="168" y="132"/>
                    <a:pt x="187" y="132"/>
                  </a:cubicBezTo>
                  <a:cubicBezTo>
                    <a:pt x="207" y="132"/>
                    <a:pt x="224" y="135"/>
                    <a:pt x="239" y="142"/>
                  </a:cubicBezTo>
                  <a:cubicBezTo>
                    <a:pt x="254" y="148"/>
                    <a:pt x="267" y="157"/>
                    <a:pt x="278" y="169"/>
                  </a:cubicBezTo>
                  <a:cubicBezTo>
                    <a:pt x="288" y="181"/>
                    <a:pt x="296" y="195"/>
                    <a:pt x="302" y="210"/>
                  </a:cubicBezTo>
                  <a:cubicBezTo>
                    <a:pt x="307" y="226"/>
                    <a:pt x="310" y="242"/>
                    <a:pt x="310" y="261"/>
                  </a:cubicBezTo>
                  <a:lnTo>
                    <a:pt x="310" y="504"/>
                  </a:lnTo>
                  <a:lnTo>
                    <a:pt x="223" y="504"/>
                  </a:lnTo>
                  <a:lnTo>
                    <a:pt x="223" y="279"/>
                  </a:lnTo>
                </a:path>
              </a:pathLst>
            </a:custGeom>
            <a:solidFill>
              <a:srgbClr val="1A171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Akkurat-Light" pitchFamily="2" charset="0"/>
              </a:endParaRPr>
            </a:p>
          </p:txBody>
        </p:sp>
        <p:sp>
          <p:nvSpPr>
            <p:cNvPr id="24" name="Freeform 17"/>
            <p:cNvSpPr>
              <a:spLocks noChangeArrowheads="1"/>
            </p:cNvSpPr>
            <p:nvPr/>
          </p:nvSpPr>
          <p:spPr bwMode="auto">
            <a:xfrm>
              <a:off x="4106867" y="3767150"/>
              <a:ext cx="120650" cy="138112"/>
            </a:xfrm>
            <a:custGeom>
              <a:avLst/>
              <a:gdLst>
                <a:gd name="T0" fmla="*/ 333 w 334"/>
                <a:gd name="T1" fmla="*/ 193 h 382"/>
                <a:gd name="T2" fmla="*/ 332 w 334"/>
                <a:gd name="T3" fmla="*/ 202 h 382"/>
                <a:gd name="T4" fmla="*/ 332 w 334"/>
                <a:gd name="T5" fmla="*/ 217 h 382"/>
                <a:gd name="T6" fmla="*/ 88 w 334"/>
                <a:gd name="T7" fmla="*/ 217 h 382"/>
                <a:gd name="T8" fmla="*/ 95 w 334"/>
                <a:gd name="T9" fmla="*/ 257 h 382"/>
                <a:gd name="T10" fmla="*/ 115 w 334"/>
                <a:gd name="T11" fmla="*/ 288 h 382"/>
                <a:gd name="T12" fmla="*/ 138 w 334"/>
                <a:gd name="T13" fmla="*/ 304 h 382"/>
                <a:gd name="T14" fmla="*/ 169 w 334"/>
                <a:gd name="T15" fmla="*/ 311 h 382"/>
                <a:gd name="T16" fmla="*/ 200 w 334"/>
                <a:gd name="T17" fmla="*/ 307 h 382"/>
                <a:gd name="T18" fmla="*/ 222 w 334"/>
                <a:gd name="T19" fmla="*/ 293 h 382"/>
                <a:gd name="T20" fmla="*/ 240 w 334"/>
                <a:gd name="T21" fmla="*/ 263 h 382"/>
                <a:gd name="T22" fmla="*/ 324 w 334"/>
                <a:gd name="T23" fmla="*/ 263 h 382"/>
                <a:gd name="T24" fmla="*/ 313 w 334"/>
                <a:gd name="T25" fmla="*/ 298 h 382"/>
                <a:gd name="T26" fmla="*/ 293 w 334"/>
                <a:gd name="T27" fmla="*/ 330 h 382"/>
                <a:gd name="T28" fmla="*/ 237 w 334"/>
                <a:gd name="T29" fmla="*/ 369 h 382"/>
                <a:gd name="T30" fmla="*/ 170 w 334"/>
                <a:gd name="T31" fmla="*/ 381 h 382"/>
                <a:gd name="T32" fmla="*/ 105 w 334"/>
                <a:gd name="T33" fmla="*/ 369 h 382"/>
                <a:gd name="T34" fmla="*/ 56 w 334"/>
                <a:gd name="T35" fmla="*/ 336 h 382"/>
                <a:gd name="T36" fmla="*/ 14 w 334"/>
                <a:gd name="T37" fmla="*/ 272 h 382"/>
                <a:gd name="T38" fmla="*/ 0 w 334"/>
                <a:gd name="T39" fmla="*/ 191 h 382"/>
                <a:gd name="T40" fmla="*/ 13 w 334"/>
                <a:gd name="T41" fmla="*/ 109 h 382"/>
                <a:gd name="T42" fmla="*/ 52 w 334"/>
                <a:gd name="T43" fmla="*/ 46 h 382"/>
                <a:gd name="T44" fmla="*/ 101 w 334"/>
                <a:gd name="T45" fmla="*/ 13 h 382"/>
                <a:gd name="T46" fmla="*/ 168 w 334"/>
                <a:gd name="T47" fmla="*/ 0 h 382"/>
                <a:gd name="T48" fmla="*/ 244 w 334"/>
                <a:gd name="T49" fmla="*/ 16 h 382"/>
                <a:gd name="T50" fmla="*/ 301 w 334"/>
                <a:gd name="T51" fmla="*/ 67 h 382"/>
                <a:gd name="T52" fmla="*/ 327 w 334"/>
                <a:gd name="T53" fmla="*/ 127 h 382"/>
                <a:gd name="T54" fmla="*/ 333 w 334"/>
                <a:gd name="T55" fmla="*/ 193 h 382"/>
                <a:gd name="T56" fmla="*/ 245 w 334"/>
                <a:gd name="T57" fmla="*/ 154 h 382"/>
                <a:gd name="T58" fmla="*/ 223 w 334"/>
                <a:gd name="T59" fmla="*/ 91 h 382"/>
                <a:gd name="T60" fmla="*/ 200 w 334"/>
                <a:gd name="T61" fmla="*/ 76 h 382"/>
                <a:gd name="T62" fmla="*/ 167 w 334"/>
                <a:gd name="T63" fmla="*/ 70 h 382"/>
                <a:gd name="T64" fmla="*/ 132 w 334"/>
                <a:gd name="T65" fmla="*/ 78 h 382"/>
                <a:gd name="T66" fmla="*/ 107 w 334"/>
                <a:gd name="T67" fmla="*/ 97 h 382"/>
                <a:gd name="T68" fmla="*/ 93 w 334"/>
                <a:gd name="T69" fmla="*/ 122 h 382"/>
                <a:gd name="T70" fmla="*/ 88 w 334"/>
                <a:gd name="T71" fmla="*/ 154 h 382"/>
                <a:gd name="T72" fmla="*/ 245 w 334"/>
                <a:gd name="T73" fmla="*/ 154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34" h="382">
                  <a:moveTo>
                    <a:pt x="333" y="193"/>
                  </a:moveTo>
                  <a:cubicBezTo>
                    <a:pt x="332" y="196"/>
                    <a:pt x="332" y="199"/>
                    <a:pt x="332" y="202"/>
                  </a:cubicBezTo>
                  <a:lnTo>
                    <a:pt x="332" y="217"/>
                  </a:lnTo>
                  <a:lnTo>
                    <a:pt x="88" y="217"/>
                  </a:lnTo>
                  <a:cubicBezTo>
                    <a:pt x="88" y="231"/>
                    <a:pt x="91" y="244"/>
                    <a:pt x="95" y="257"/>
                  </a:cubicBezTo>
                  <a:cubicBezTo>
                    <a:pt x="99" y="270"/>
                    <a:pt x="106" y="280"/>
                    <a:pt x="115" y="288"/>
                  </a:cubicBezTo>
                  <a:cubicBezTo>
                    <a:pt x="122" y="295"/>
                    <a:pt x="129" y="300"/>
                    <a:pt x="138" y="304"/>
                  </a:cubicBezTo>
                  <a:cubicBezTo>
                    <a:pt x="146" y="309"/>
                    <a:pt x="157" y="311"/>
                    <a:pt x="169" y="311"/>
                  </a:cubicBezTo>
                  <a:cubicBezTo>
                    <a:pt x="181" y="311"/>
                    <a:pt x="192" y="310"/>
                    <a:pt x="200" y="307"/>
                  </a:cubicBezTo>
                  <a:cubicBezTo>
                    <a:pt x="208" y="304"/>
                    <a:pt x="216" y="300"/>
                    <a:pt x="222" y="293"/>
                  </a:cubicBezTo>
                  <a:cubicBezTo>
                    <a:pt x="230" y="285"/>
                    <a:pt x="236" y="275"/>
                    <a:pt x="240" y="263"/>
                  </a:cubicBezTo>
                  <a:lnTo>
                    <a:pt x="324" y="263"/>
                  </a:lnTo>
                  <a:cubicBezTo>
                    <a:pt x="323" y="273"/>
                    <a:pt x="319" y="285"/>
                    <a:pt x="313" y="298"/>
                  </a:cubicBezTo>
                  <a:cubicBezTo>
                    <a:pt x="306" y="311"/>
                    <a:pt x="300" y="321"/>
                    <a:pt x="293" y="330"/>
                  </a:cubicBezTo>
                  <a:cubicBezTo>
                    <a:pt x="277" y="348"/>
                    <a:pt x="258" y="361"/>
                    <a:pt x="237" y="369"/>
                  </a:cubicBezTo>
                  <a:cubicBezTo>
                    <a:pt x="215" y="377"/>
                    <a:pt x="194" y="381"/>
                    <a:pt x="170" y="381"/>
                  </a:cubicBezTo>
                  <a:cubicBezTo>
                    <a:pt x="145" y="381"/>
                    <a:pt x="123" y="378"/>
                    <a:pt x="105" y="369"/>
                  </a:cubicBezTo>
                  <a:cubicBezTo>
                    <a:pt x="86" y="361"/>
                    <a:pt x="70" y="350"/>
                    <a:pt x="56" y="336"/>
                  </a:cubicBezTo>
                  <a:cubicBezTo>
                    <a:pt x="37" y="318"/>
                    <a:pt x="23" y="297"/>
                    <a:pt x="14" y="272"/>
                  </a:cubicBezTo>
                  <a:cubicBezTo>
                    <a:pt x="4" y="248"/>
                    <a:pt x="0" y="220"/>
                    <a:pt x="0" y="191"/>
                  </a:cubicBezTo>
                  <a:cubicBezTo>
                    <a:pt x="0" y="161"/>
                    <a:pt x="4" y="134"/>
                    <a:pt x="13" y="109"/>
                  </a:cubicBezTo>
                  <a:cubicBezTo>
                    <a:pt x="21" y="85"/>
                    <a:pt x="34" y="64"/>
                    <a:pt x="52" y="46"/>
                  </a:cubicBezTo>
                  <a:cubicBezTo>
                    <a:pt x="66" y="32"/>
                    <a:pt x="82" y="21"/>
                    <a:pt x="101" y="13"/>
                  </a:cubicBezTo>
                  <a:cubicBezTo>
                    <a:pt x="121" y="4"/>
                    <a:pt x="143" y="0"/>
                    <a:pt x="168" y="0"/>
                  </a:cubicBezTo>
                  <a:cubicBezTo>
                    <a:pt x="195" y="0"/>
                    <a:pt x="220" y="5"/>
                    <a:pt x="244" y="16"/>
                  </a:cubicBezTo>
                  <a:cubicBezTo>
                    <a:pt x="267" y="27"/>
                    <a:pt x="286" y="44"/>
                    <a:pt x="301" y="67"/>
                  </a:cubicBezTo>
                  <a:cubicBezTo>
                    <a:pt x="315" y="87"/>
                    <a:pt x="323" y="107"/>
                    <a:pt x="327" y="127"/>
                  </a:cubicBezTo>
                  <a:cubicBezTo>
                    <a:pt x="331" y="148"/>
                    <a:pt x="333" y="170"/>
                    <a:pt x="333" y="193"/>
                  </a:cubicBezTo>
                  <a:close/>
                  <a:moveTo>
                    <a:pt x="245" y="154"/>
                  </a:moveTo>
                  <a:cubicBezTo>
                    <a:pt x="245" y="127"/>
                    <a:pt x="237" y="106"/>
                    <a:pt x="223" y="91"/>
                  </a:cubicBezTo>
                  <a:cubicBezTo>
                    <a:pt x="217" y="84"/>
                    <a:pt x="209" y="79"/>
                    <a:pt x="200" y="76"/>
                  </a:cubicBezTo>
                  <a:cubicBezTo>
                    <a:pt x="191" y="72"/>
                    <a:pt x="180" y="70"/>
                    <a:pt x="167" y="70"/>
                  </a:cubicBezTo>
                  <a:cubicBezTo>
                    <a:pt x="154" y="70"/>
                    <a:pt x="142" y="73"/>
                    <a:pt x="132" y="78"/>
                  </a:cubicBezTo>
                  <a:cubicBezTo>
                    <a:pt x="122" y="83"/>
                    <a:pt x="113" y="90"/>
                    <a:pt x="107" y="97"/>
                  </a:cubicBezTo>
                  <a:cubicBezTo>
                    <a:pt x="100" y="105"/>
                    <a:pt x="95" y="113"/>
                    <a:pt x="93" y="122"/>
                  </a:cubicBezTo>
                  <a:cubicBezTo>
                    <a:pt x="90" y="131"/>
                    <a:pt x="88" y="141"/>
                    <a:pt x="88" y="154"/>
                  </a:cubicBezTo>
                  <a:lnTo>
                    <a:pt x="245" y="154"/>
                  </a:lnTo>
                  <a:close/>
                </a:path>
              </a:pathLst>
            </a:custGeom>
            <a:solidFill>
              <a:srgbClr val="1A171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Akkurat-Light" pitchFamily="2" charset="0"/>
              </a:endParaRPr>
            </a:p>
          </p:txBody>
        </p:sp>
        <p:sp>
          <p:nvSpPr>
            <p:cNvPr id="25" name="Freeform 18"/>
            <p:cNvSpPr>
              <a:spLocks noChangeArrowheads="1"/>
            </p:cNvSpPr>
            <p:nvPr/>
          </p:nvSpPr>
          <p:spPr bwMode="auto">
            <a:xfrm>
              <a:off x="4248153" y="3768737"/>
              <a:ext cx="76200" cy="133351"/>
            </a:xfrm>
            <a:custGeom>
              <a:avLst/>
              <a:gdLst>
                <a:gd name="T0" fmla="*/ 182 w 213"/>
                <a:gd name="T1" fmla="*/ 83 h 369"/>
                <a:gd name="T2" fmla="*/ 112 w 213"/>
                <a:gd name="T3" fmla="*/ 111 h 369"/>
                <a:gd name="T4" fmla="*/ 89 w 213"/>
                <a:gd name="T5" fmla="*/ 185 h 369"/>
                <a:gd name="T6" fmla="*/ 89 w 213"/>
                <a:gd name="T7" fmla="*/ 368 h 369"/>
                <a:gd name="T8" fmla="*/ 0 w 213"/>
                <a:gd name="T9" fmla="*/ 368 h 369"/>
                <a:gd name="T10" fmla="*/ 0 w 213"/>
                <a:gd name="T11" fmla="*/ 5 h 369"/>
                <a:gd name="T12" fmla="*/ 75 w 213"/>
                <a:gd name="T13" fmla="*/ 5 h 369"/>
                <a:gd name="T14" fmla="*/ 82 w 213"/>
                <a:gd name="T15" fmla="*/ 60 h 369"/>
                <a:gd name="T16" fmla="*/ 124 w 213"/>
                <a:gd name="T17" fmla="*/ 14 h 369"/>
                <a:gd name="T18" fmla="*/ 185 w 213"/>
                <a:gd name="T19" fmla="*/ 0 h 369"/>
                <a:gd name="T20" fmla="*/ 212 w 213"/>
                <a:gd name="T21" fmla="*/ 2 h 369"/>
                <a:gd name="T22" fmla="*/ 212 w 213"/>
                <a:gd name="T23" fmla="*/ 86 h 369"/>
                <a:gd name="T24" fmla="*/ 182 w 213"/>
                <a:gd name="T25" fmla="*/ 83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3" h="369">
                  <a:moveTo>
                    <a:pt x="182" y="83"/>
                  </a:moveTo>
                  <a:cubicBezTo>
                    <a:pt x="152" y="83"/>
                    <a:pt x="128" y="92"/>
                    <a:pt x="112" y="111"/>
                  </a:cubicBezTo>
                  <a:cubicBezTo>
                    <a:pt x="96" y="131"/>
                    <a:pt x="89" y="155"/>
                    <a:pt x="89" y="185"/>
                  </a:cubicBezTo>
                  <a:lnTo>
                    <a:pt x="89" y="368"/>
                  </a:lnTo>
                  <a:lnTo>
                    <a:pt x="0" y="368"/>
                  </a:lnTo>
                  <a:lnTo>
                    <a:pt x="0" y="5"/>
                  </a:lnTo>
                  <a:lnTo>
                    <a:pt x="75" y="5"/>
                  </a:lnTo>
                  <a:lnTo>
                    <a:pt x="82" y="60"/>
                  </a:lnTo>
                  <a:cubicBezTo>
                    <a:pt x="91" y="39"/>
                    <a:pt x="105" y="24"/>
                    <a:pt x="124" y="14"/>
                  </a:cubicBezTo>
                  <a:cubicBezTo>
                    <a:pt x="143" y="5"/>
                    <a:pt x="164" y="0"/>
                    <a:pt x="185" y="0"/>
                  </a:cubicBezTo>
                  <a:cubicBezTo>
                    <a:pt x="194" y="0"/>
                    <a:pt x="203" y="1"/>
                    <a:pt x="212" y="2"/>
                  </a:cubicBezTo>
                  <a:lnTo>
                    <a:pt x="212" y="86"/>
                  </a:lnTo>
                  <a:cubicBezTo>
                    <a:pt x="202" y="84"/>
                    <a:pt x="192" y="83"/>
                    <a:pt x="182" y="83"/>
                  </a:cubicBezTo>
                </a:path>
              </a:pathLst>
            </a:custGeom>
            <a:solidFill>
              <a:srgbClr val="1A171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Akkurat-Light" pitchFamily="2" charset="0"/>
              </a:endParaRPr>
            </a:p>
          </p:txBody>
        </p:sp>
        <p:sp>
          <p:nvSpPr>
            <p:cNvPr id="26" name="Freeform 19"/>
            <p:cNvSpPr>
              <a:spLocks noChangeArrowheads="1"/>
            </p:cNvSpPr>
            <p:nvPr/>
          </p:nvSpPr>
          <p:spPr bwMode="auto">
            <a:xfrm>
              <a:off x="4340226" y="3719519"/>
              <a:ext cx="49213" cy="184151"/>
            </a:xfrm>
            <a:custGeom>
              <a:avLst/>
              <a:gdLst>
                <a:gd name="T0" fmla="*/ 137 w 138"/>
                <a:gd name="T1" fmla="*/ 504 h 510"/>
                <a:gd name="T2" fmla="*/ 118 w 138"/>
                <a:gd name="T3" fmla="*/ 508 h 510"/>
                <a:gd name="T4" fmla="*/ 99 w 138"/>
                <a:gd name="T5" fmla="*/ 509 h 510"/>
                <a:gd name="T6" fmla="*/ 27 w 138"/>
                <a:gd name="T7" fmla="*/ 486 h 510"/>
                <a:gd name="T8" fmla="*/ 0 w 138"/>
                <a:gd name="T9" fmla="*/ 411 h 510"/>
                <a:gd name="T10" fmla="*/ 0 w 138"/>
                <a:gd name="T11" fmla="*/ 0 h 510"/>
                <a:gd name="T12" fmla="*/ 88 w 138"/>
                <a:gd name="T13" fmla="*/ 0 h 510"/>
                <a:gd name="T14" fmla="*/ 88 w 138"/>
                <a:gd name="T15" fmla="*/ 396 h 510"/>
                <a:gd name="T16" fmla="*/ 94 w 138"/>
                <a:gd name="T17" fmla="*/ 422 h 510"/>
                <a:gd name="T18" fmla="*/ 123 w 138"/>
                <a:gd name="T19" fmla="*/ 431 h 510"/>
                <a:gd name="T20" fmla="*/ 131 w 138"/>
                <a:gd name="T21" fmla="*/ 431 h 510"/>
                <a:gd name="T22" fmla="*/ 137 w 138"/>
                <a:gd name="T23" fmla="*/ 431 h 510"/>
                <a:gd name="T24" fmla="*/ 137 w 138"/>
                <a:gd name="T25" fmla="*/ 504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" h="510">
                  <a:moveTo>
                    <a:pt x="137" y="504"/>
                  </a:moveTo>
                  <a:cubicBezTo>
                    <a:pt x="129" y="506"/>
                    <a:pt x="122" y="507"/>
                    <a:pt x="118" y="508"/>
                  </a:cubicBezTo>
                  <a:cubicBezTo>
                    <a:pt x="114" y="509"/>
                    <a:pt x="108" y="509"/>
                    <a:pt x="99" y="509"/>
                  </a:cubicBezTo>
                  <a:cubicBezTo>
                    <a:pt x="69" y="509"/>
                    <a:pt x="45" y="501"/>
                    <a:pt x="27" y="486"/>
                  </a:cubicBezTo>
                  <a:cubicBezTo>
                    <a:pt x="9" y="471"/>
                    <a:pt x="0" y="446"/>
                    <a:pt x="0" y="411"/>
                  </a:cubicBezTo>
                  <a:lnTo>
                    <a:pt x="0" y="0"/>
                  </a:lnTo>
                  <a:lnTo>
                    <a:pt x="88" y="0"/>
                  </a:lnTo>
                  <a:lnTo>
                    <a:pt x="88" y="396"/>
                  </a:lnTo>
                  <a:cubicBezTo>
                    <a:pt x="88" y="407"/>
                    <a:pt x="90" y="416"/>
                    <a:pt x="94" y="422"/>
                  </a:cubicBezTo>
                  <a:cubicBezTo>
                    <a:pt x="98" y="428"/>
                    <a:pt x="108" y="431"/>
                    <a:pt x="123" y="431"/>
                  </a:cubicBezTo>
                  <a:cubicBezTo>
                    <a:pt x="126" y="431"/>
                    <a:pt x="129" y="431"/>
                    <a:pt x="131" y="431"/>
                  </a:cubicBezTo>
                  <a:cubicBezTo>
                    <a:pt x="133" y="431"/>
                    <a:pt x="135" y="431"/>
                    <a:pt x="137" y="431"/>
                  </a:cubicBezTo>
                  <a:lnTo>
                    <a:pt x="137" y="504"/>
                  </a:lnTo>
                </a:path>
              </a:pathLst>
            </a:custGeom>
            <a:solidFill>
              <a:srgbClr val="1A171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Akkurat-Light" pitchFamily="2" charset="0"/>
              </a:endParaRPr>
            </a:p>
          </p:txBody>
        </p:sp>
        <p:sp>
          <p:nvSpPr>
            <p:cNvPr id="27" name="Freeform 20"/>
            <p:cNvSpPr>
              <a:spLocks noChangeArrowheads="1"/>
            </p:cNvSpPr>
            <p:nvPr/>
          </p:nvSpPr>
          <p:spPr bwMode="auto">
            <a:xfrm>
              <a:off x="4398963" y="3767144"/>
              <a:ext cx="125412" cy="138112"/>
            </a:xfrm>
            <a:custGeom>
              <a:avLst/>
              <a:gdLst>
                <a:gd name="T0" fmla="*/ 347 w 348"/>
                <a:gd name="T1" fmla="*/ 368 h 382"/>
                <a:gd name="T2" fmla="*/ 328 w 348"/>
                <a:gd name="T3" fmla="*/ 375 h 382"/>
                <a:gd name="T4" fmla="*/ 304 w 348"/>
                <a:gd name="T5" fmla="*/ 377 h 382"/>
                <a:gd name="T6" fmla="*/ 259 w 348"/>
                <a:gd name="T7" fmla="*/ 362 h 382"/>
                <a:gd name="T8" fmla="*/ 242 w 348"/>
                <a:gd name="T9" fmla="*/ 326 h 382"/>
                <a:gd name="T10" fmla="*/ 200 w 348"/>
                <a:gd name="T11" fmla="*/ 365 h 382"/>
                <a:gd name="T12" fmla="*/ 131 w 348"/>
                <a:gd name="T13" fmla="*/ 381 h 382"/>
                <a:gd name="T14" fmla="*/ 74 w 348"/>
                <a:gd name="T15" fmla="*/ 371 h 382"/>
                <a:gd name="T16" fmla="*/ 33 w 348"/>
                <a:gd name="T17" fmla="*/ 346 h 382"/>
                <a:gd name="T18" fmla="*/ 8 w 348"/>
                <a:gd name="T19" fmla="*/ 310 h 382"/>
                <a:gd name="T20" fmla="*/ 0 w 348"/>
                <a:gd name="T21" fmla="*/ 267 h 382"/>
                <a:gd name="T22" fmla="*/ 9 w 348"/>
                <a:gd name="T23" fmla="*/ 221 h 382"/>
                <a:gd name="T24" fmla="*/ 36 w 348"/>
                <a:gd name="T25" fmla="*/ 186 h 382"/>
                <a:gd name="T26" fmla="*/ 75 w 348"/>
                <a:gd name="T27" fmla="*/ 163 h 382"/>
                <a:gd name="T28" fmla="*/ 123 w 348"/>
                <a:gd name="T29" fmla="*/ 153 h 382"/>
                <a:gd name="T30" fmla="*/ 230 w 348"/>
                <a:gd name="T31" fmla="*/ 145 h 382"/>
                <a:gd name="T32" fmla="*/ 230 w 348"/>
                <a:gd name="T33" fmla="*/ 123 h 382"/>
                <a:gd name="T34" fmla="*/ 218 w 348"/>
                <a:gd name="T35" fmla="*/ 82 h 382"/>
                <a:gd name="T36" fmla="*/ 169 w 348"/>
                <a:gd name="T37" fmla="*/ 66 h 382"/>
                <a:gd name="T38" fmla="*/ 121 w 348"/>
                <a:gd name="T39" fmla="*/ 80 h 382"/>
                <a:gd name="T40" fmla="*/ 102 w 348"/>
                <a:gd name="T41" fmla="*/ 117 h 382"/>
                <a:gd name="T42" fmla="*/ 17 w 348"/>
                <a:gd name="T43" fmla="*/ 117 h 382"/>
                <a:gd name="T44" fmla="*/ 32 w 348"/>
                <a:gd name="T45" fmla="*/ 65 h 382"/>
                <a:gd name="T46" fmla="*/ 64 w 348"/>
                <a:gd name="T47" fmla="*/ 28 h 382"/>
                <a:gd name="T48" fmla="*/ 111 w 348"/>
                <a:gd name="T49" fmla="*/ 7 h 382"/>
                <a:gd name="T50" fmla="*/ 169 w 348"/>
                <a:gd name="T51" fmla="*/ 0 h 382"/>
                <a:gd name="T52" fmla="*/ 252 w 348"/>
                <a:gd name="T53" fmla="*/ 17 h 382"/>
                <a:gd name="T54" fmla="*/ 305 w 348"/>
                <a:gd name="T55" fmla="*/ 74 h 382"/>
                <a:gd name="T56" fmla="*/ 314 w 348"/>
                <a:gd name="T57" fmla="*/ 110 h 382"/>
                <a:gd name="T58" fmla="*/ 315 w 348"/>
                <a:gd name="T59" fmla="*/ 147 h 382"/>
                <a:gd name="T60" fmla="*/ 315 w 348"/>
                <a:gd name="T61" fmla="*/ 282 h 382"/>
                <a:gd name="T62" fmla="*/ 320 w 348"/>
                <a:gd name="T63" fmla="*/ 299 h 382"/>
                <a:gd name="T64" fmla="*/ 336 w 348"/>
                <a:gd name="T65" fmla="*/ 305 h 382"/>
                <a:gd name="T66" fmla="*/ 343 w 348"/>
                <a:gd name="T67" fmla="*/ 304 h 382"/>
                <a:gd name="T68" fmla="*/ 347 w 348"/>
                <a:gd name="T69" fmla="*/ 303 h 382"/>
                <a:gd name="T70" fmla="*/ 347 w 348"/>
                <a:gd name="T71" fmla="*/ 368 h 382"/>
                <a:gd name="T72" fmla="*/ 230 w 348"/>
                <a:gd name="T73" fmla="*/ 210 h 382"/>
                <a:gd name="T74" fmla="*/ 138 w 348"/>
                <a:gd name="T75" fmla="*/ 217 h 382"/>
                <a:gd name="T76" fmla="*/ 101 w 348"/>
                <a:gd name="T77" fmla="*/ 231 h 382"/>
                <a:gd name="T78" fmla="*/ 85 w 348"/>
                <a:gd name="T79" fmla="*/ 265 h 382"/>
                <a:gd name="T80" fmla="*/ 101 w 348"/>
                <a:gd name="T81" fmla="*/ 298 h 382"/>
                <a:gd name="T82" fmla="*/ 137 w 348"/>
                <a:gd name="T83" fmla="*/ 310 h 382"/>
                <a:gd name="T84" fmla="*/ 204 w 348"/>
                <a:gd name="T85" fmla="*/ 289 h 382"/>
                <a:gd name="T86" fmla="*/ 230 w 348"/>
                <a:gd name="T87" fmla="*/ 227 h 382"/>
                <a:gd name="T88" fmla="*/ 230 w 348"/>
                <a:gd name="T89" fmla="*/ 210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48" h="382">
                  <a:moveTo>
                    <a:pt x="347" y="368"/>
                  </a:moveTo>
                  <a:cubicBezTo>
                    <a:pt x="339" y="371"/>
                    <a:pt x="333" y="373"/>
                    <a:pt x="328" y="375"/>
                  </a:cubicBezTo>
                  <a:cubicBezTo>
                    <a:pt x="322" y="377"/>
                    <a:pt x="314" y="377"/>
                    <a:pt x="304" y="377"/>
                  </a:cubicBezTo>
                  <a:cubicBezTo>
                    <a:pt x="284" y="377"/>
                    <a:pt x="269" y="372"/>
                    <a:pt x="259" y="362"/>
                  </a:cubicBezTo>
                  <a:cubicBezTo>
                    <a:pt x="248" y="352"/>
                    <a:pt x="243" y="340"/>
                    <a:pt x="242" y="326"/>
                  </a:cubicBezTo>
                  <a:cubicBezTo>
                    <a:pt x="234" y="341"/>
                    <a:pt x="220" y="354"/>
                    <a:pt x="200" y="365"/>
                  </a:cubicBezTo>
                  <a:cubicBezTo>
                    <a:pt x="180" y="375"/>
                    <a:pt x="158" y="381"/>
                    <a:pt x="131" y="381"/>
                  </a:cubicBezTo>
                  <a:cubicBezTo>
                    <a:pt x="110" y="381"/>
                    <a:pt x="90" y="378"/>
                    <a:pt x="74" y="371"/>
                  </a:cubicBezTo>
                  <a:cubicBezTo>
                    <a:pt x="58" y="365"/>
                    <a:pt x="44" y="357"/>
                    <a:pt x="33" y="346"/>
                  </a:cubicBezTo>
                  <a:cubicBezTo>
                    <a:pt x="22" y="336"/>
                    <a:pt x="14" y="324"/>
                    <a:pt x="8" y="310"/>
                  </a:cubicBezTo>
                  <a:cubicBezTo>
                    <a:pt x="3" y="296"/>
                    <a:pt x="0" y="282"/>
                    <a:pt x="0" y="267"/>
                  </a:cubicBezTo>
                  <a:cubicBezTo>
                    <a:pt x="0" y="250"/>
                    <a:pt x="2" y="235"/>
                    <a:pt x="9" y="221"/>
                  </a:cubicBezTo>
                  <a:cubicBezTo>
                    <a:pt x="15" y="208"/>
                    <a:pt x="24" y="196"/>
                    <a:pt x="36" y="186"/>
                  </a:cubicBezTo>
                  <a:cubicBezTo>
                    <a:pt x="47" y="176"/>
                    <a:pt x="60" y="168"/>
                    <a:pt x="75" y="163"/>
                  </a:cubicBezTo>
                  <a:cubicBezTo>
                    <a:pt x="90" y="158"/>
                    <a:pt x="106" y="154"/>
                    <a:pt x="123" y="153"/>
                  </a:cubicBezTo>
                  <a:lnTo>
                    <a:pt x="230" y="145"/>
                  </a:lnTo>
                  <a:lnTo>
                    <a:pt x="230" y="123"/>
                  </a:lnTo>
                  <a:cubicBezTo>
                    <a:pt x="230" y="106"/>
                    <a:pt x="226" y="93"/>
                    <a:pt x="218" y="82"/>
                  </a:cubicBezTo>
                  <a:cubicBezTo>
                    <a:pt x="210" y="72"/>
                    <a:pt x="193" y="66"/>
                    <a:pt x="169" y="66"/>
                  </a:cubicBezTo>
                  <a:cubicBezTo>
                    <a:pt x="148" y="66"/>
                    <a:pt x="132" y="71"/>
                    <a:pt x="121" y="80"/>
                  </a:cubicBezTo>
                  <a:cubicBezTo>
                    <a:pt x="109" y="89"/>
                    <a:pt x="103" y="100"/>
                    <a:pt x="102" y="117"/>
                  </a:cubicBezTo>
                  <a:lnTo>
                    <a:pt x="17" y="117"/>
                  </a:lnTo>
                  <a:cubicBezTo>
                    <a:pt x="19" y="97"/>
                    <a:pt x="24" y="80"/>
                    <a:pt x="32" y="65"/>
                  </a:cubicBezTo>
                  <a:cubicBezTo>
                    <a:pt x="40" y="50"/>
                    <a:pt x="51" y="38"/>
                    <a:pt x="64" y="28"/>
                  </a:cubicBezTo>
                  <a:cubicBezTo>
                    <a:pt x="78" y="19"/>
                    <a:pt x="93" y="12"/>
                    <a:pt x="111" y="7"/>
                  </a:cubicBezTo>
                  <a:cubicBezTo>
                    <a:pt x="129" y="2"/>
                    <a:pt x="148" y="0"/>
                    <a:pt x="169" y="0"/>
                  </a:cubicBezTo>
                  <a:cubicBezTo>
                    <a:pt x="200" y="0"/>
                    <a:pt x="227" y="6"/>
                    <a:pt x="252" y="17"/>
                  </a:cubicBezTo>
                  <a:cubicBezTo>
                    <a:pt x="276" y="28"/>
                    <a:pt x="294" y="47"/>
                    <a:pt x="305" y="74"/>
                  </a:cubicBezTo>
                  <a:cubicBezTo>
                    <a:pt x="310" y="86"/>
                    <a:pt x="312" y="97"/>
                    <a:pt x="314" y="110"/>
                  </a:cubicBezTo>
                  <a:cubicBezTo>
                    <a:pt x="315" y="122"/>
                    <a:pt x="315" y="135"/>
                    <a:pt x="315" y="147"/>
                  </a:cubicBezTo>
                  <a:lnTo>
                    <a:pt x="315" y="282"/>
                  </a:lnTo>
                  <a:cubicBezTo>
                    <a:pt x="315" y="290"/>
                    <a:pt x="317" y="296"/>
                    <a:pt x="320" y="299"/>
                  </a:cubicBezTo>
                  <a:cubicBezTo>
                    <a:pt x="323" y="303"/>
                    <a:pt x="328" y="305"/>
                    <a:pt x="336" y="305"/>
                  </a:cubicBezTo>
                  <a:cubicBezTo>
                    <a:pt x="339" y="305"/>
                    <a:pt x="342" y="304"/>
                    <a:pt x="343" y="304"/>
                  </a:cubicBezTo>
                  <a:cubicBezTo>
                    <a:pt x="345" y="304"/>
                    <a:pt x="346" y="304"/>
                    <a:pt x="347" y="303"/>
                  </a:cubicBezTo>
                  <a:lnTo>
                    <a:pt x="347" y="368"/>
                  </a:lnTo>
                  <a:close/>
                  <a:moveTo>
                    <a:pt x="230" y="210"/>
                  </a:moveTo>
                  <a:lnTo>
                    <a:pt x="138" y="217"/>
                  </a:lnTo>
                  <a:cubicBezTo>
                    <a:pt x="124" y="218"/>
                    <a:pt x="111" y="224"/>
                    <a:pt x="101" y="231"/>
                  </a:cubicBezTo>
                  <a:cubicBezTo>
                    <a:pt x="90" y="239"/>
                    <a:pt x="85" y="250"/>
                    <a:pt x="85" y="265"/>
                  </a:cubicBezTo>
                  <a:cubicBezTo>
                    <a:pt x="85" y="279"/>
                    <a:pt x="91" y="290"/>
                    <a:pt x="101" y="298"/>
                  </a:cubicBezTo>
                  <a:cubicBezTo>
                    <a:pt x="112" y="306"/>
                    <a:pt x="124" y="310"/>
                    <a:pt x="137" y="310"/>
                  </a:cubicBezTo>
                  <a:cubicBezTo>
                    <a:pt x="165" y="310"/>
                    <a:pt x="187" y="303"/>
                    <a:pt x="204" y="289"/>
                  </a:cubicBezTo>
                  <a:cubicBezTo>
                    <a:pt x="221" y="275"/>
                    <a:pt x="230" y="254"/>
                    <a:pt x="230" y="227"/>
                  </a:cubicBezTo>
                  <a:lnTo>
                    <a:pt x="230" y="210"/>
                  </a:lnTo>
                  <a:close/>
                </a:path>
              </a:pathLst>
            </a:custGeom>
            <a:solidFill>
              <a:srgbClr val="1A171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Akkurat-Light" pitchFamily="2" charset="0"/>
              </a:endParaRPr>
            </a:p>
          </p:txBody>
        </p:sp>
        <p:sp>
          <p:nvSpPr>
            <p:cNvPr id="28" name="Freeform 21"/>
            <p:cNvSpPr>
              <a:spLocks noChangeArrowheads="1"/>
            </p:cNvSpPr>
            <p:nvPr/>
          </p:nvSpPr>
          <p:spPr bwMode="auto">
            <a:xfrm>
              <a:off x="4543422" y="3767144"/>
              <a:ext cx="112713" cy="134937"/>
            </a:xfrm>
            <a:custGeom>
              <a:avLst/>
              <a:gdLst>
                <a:gd name="T0" fmla="*/ 223 w 311"/>
                <a:gd name="T1" fmla="*/ 149 h 373"/>
                <a:gd name="T2" fmla="*/ 210 w 311"/>
                <a:gd name="T3" fmla="*/ 98 h 373"/>
                <a:gd name="T4" fmla="*/ 162 w 311"/>
                <a:gd name="T5" fmla="*/ 81 h 373"/>
                <a:gd name="T6" fmla="*/ 124 w 311"/>
                <a:gd name="T7" fmla="*/ 94 h 373"/>
                <a:gd name="T8" fmla="*/ 99 w 311"/>
                <a:gd name="T9" fmla="*/ 126 h 373"/>
                <a:gd name="T10" fmla="*/ 89 w 311"/>
                <a:gd name="T11" fmla="*/ 174 h 373"/>
                <a:gd name="T12" fmla="*/ 88 w 311"/>
                <a:gd name="T13" fmla="*/ 223 h 373"/>
                <a:gd name="T14" fmla="*/ 88 w 311"/>
                <a:gd name="T15" fmla="*/ 372 h 373"/>
                <a:gd name="T16" fmla="*/ 0 w 311"/>
                <a:gd name="T17" fmla="*/ 372 h 373"/>
                <a:gd name="T18" fmla="*/ 0 w 311"/>
                <a:gd name="T19" fmla="*/ 9 h 373"/>
                <a:gd name="T20" fmla="*/ 74 w 311"/>
                <a:gd name="T21" fmla="*/ 9 h 373"/>
                <a:gd name="T22" fmla="*/ 80 w 311"/>
                <a:gd name="T23" fmla="*/ 56 h 373"/>
                <a:gd name="T24" fmla="*/ 126 w 311"/>
                <a:gd name="T25" fmla="*/ 14 h 373"/>
                <a:gd name="T26" fmla="*/ 187 w 311"/>
                <a:gd name="T27" fmla="*/ 0 h 373"/>
                <a:gd name="T28" fmla="*/ 239 w 311"/>
                <a:gd name="T29" fmla="*/ 10 h 373"/>
                <a:gd name="T30" fmla="*/ 277 w 311"/>
                <a:gd name="T31" fmla="*/ 37 h 373"/>
                <a:gd name="T32" fmla="*/ 302 w 311"/>
                <a:gd name="T33" fmla="*/ 78 h 373"/>
                <a:gd name="T34" fmla="*/ 310 w 311"/>
                <a:gd name="T35" fmla="*/ 129 h 373"/>
                <a:gd name="T36" fmla="*/ 310 w 311"/>
                <a:gd name="T37" fmla="*/ 372 h 373"/>
                <a:gd name="T38" fmla="*/ 223 w 311"/>
                <a:gd name="T39" fmla="*/ 372 h 373"/>
                <a:gd name="T40" fmla="*/ 223 w 311"/>
                <a:gd name="T41" fmla="*/ 149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11" h="373">
                  <a:moveTo>
                    <a:pt x="223" y="149"/>
                  </a:moveTo>
                  <a:cubicBezTo>
                    <a:pt x="223" y="127"/>
                    <a:pt x="218" y="110"/>
                    <a:pt x="210" y="98"/>
                  </a:cubicBezTo>
                  <a:cubicBezTo>
                    <a:pt x="202" y="87"/>
                    <a:pt x="186" y="81"/>
                    <a:pt x="162" y="81"/>
                  </a:cubicBezTo>
                  <a:cubicBezTo>
                    <a:pt x="147" y="81"/>
                    <a:pt x="134" y="85"/>
                    <a:pt x="124" y="94"/>
                  </a:cubicBezTo>
                  <a:cubicBezTo>
                    <a:pt x="114" y="102"/>
                    <a:pt x="105" y="113"/>
                    <a:pt x="99" y="126"/>
                  </a:cubicBezTo>
                  <a:cubicBezTo>
                    <a:pt x="92" y="140"/>
                    <a:pt x="90" y="156"/>
                    <a:pt x="89" y="174"/>
                  </a:cubicBezTo>
                  <a:cubicBezTo>
                    <a:pt x="88" y="191"/>
                    <a:pt x="88" y="208"/>
                    <a:pt x="88" y="223"/>
                  </a:cubicBezTo>
                  <a:lnTo>
                    <a:pt x="88" y="372"/>
                  </a:lnTo>
                  <a:lnTo>
                    <a:pt x="0" y="372"/>
                  </a:lnTo>
                  <a:lnTo>
                    <a:pt x="0" y="9"/>
                  </a:lnTo>
                  <a:lnTo>
                    <a:pt x="74" y="9"/>
                  </a:lnTo>
                  <a:lnTo>
                    <a:pt x="80" y="56"/>
                  </a:lnTo>
                  <a:cubicBezTo>
                    <a:pt x="91" y="37"/>
                    <a:pt x="106" y="23"/>
                    <a:pt x="126" y="14"/>
                  </a:cubicBezTo>
                  <a:cubicBezTo>
                    <a:pt x="146" y="5"/>
                    <a:pt x="166" y="0"/>
                    <a:pt x="187" y="0"/>
                  </a:cubicBezTo>
                  <a:cubicBezTo>
                    <a:pt x="206" y="0"/>
                    <a:pt x="224" y="3"/>
                    <a:pt x="239" y="10"/>
                  </a:cubicBezTo>
                  <a:cubicBezTo>
                    <a:pt x="254" y="16"/>
                    <a:pt x="267" y="25"/>
                    <a:pt x="277" y="37"/>
                  </a:cubicBezTo>
                  <a:cubicBezTo>
                    <a:pt x="288" y="48"/>
                    <a:pt x="296" y="62"/>
                    <a:pt x="302" y="78"/>
                  </a:cubicBezTo>
                  <a:cubicBezTo>
                    <a:pt x="307" y="94"/>
                    <a:pt x="310" y="110"/>
                    <a:pt x="310" y="129"/>
                  </a:cubicBezTo>
                  <a:lnTo>
                    <a:pt x="310" y="372"/>
                  </a:lnTo>
                  <a:lnTo>
                    <a:pt x="223" y="372"/>
                  </a:lnTo>
                  <a:lnTo>
                    <a:pt x="223" y="149"/>
                  </a:lnTo>
                </a:path>
              </a:pathLst>
            </a:custGeom>
            <a:solidFill>
              <a:srgbClr val="1A171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Akkurat-Light" pitchFamily="2" charset="0"/>
              </a:endParaRPr>
            </a:p>
          </p:txBody>
        </p:sp>
        <p:sp>
          <p:nvSpPr>
            <p:cNvPr id="29" name="Freeform 22"/>
            <p:cNvSpPr>
              <a:spLocks noChangeArrowheads="1"/>
            </p:cNvSpPr>
            <p:nvPr/>
          </p:nvSpPr>
          <p:spPr bwMode="auto">
            <a:xfrm>
              <a:off x="4818063" y="3767138"/>
              <a:ext cx="112712" cy="138112"/>
            </a:xfrm>
            <a:custGeom>
              <a:avLst/>
              <a:gdLst>
                <a:gd name="T0" fmla="*/ 312 w 313"/>
                <a:gd name="T1" fmla="*/ 259 h 382"/>
                <a:gd name="T2" fmla="*/ 303 w 313"/>
                <a:gd name="T3" fmla="*/ 305 h 382"/>
                <a:gd name="T4" fmla="*/ 280 w 313"/>
                <a:gd name="T5" fmla="*/ 339 h 382"/>
                <a:gd name="T6" fmla="*/ 226 w 313"/>
                <a:gd name="T7" fmla="*/ 371 h 382"/>
                <a:gd name="T8" fmla="*/ 156 w 313"/>
                <a:gd name="T9" fmla="*/ 381 h 382"/>
                <a:gd name="T10" fmla="*/ 91 w 313"/>
                <a:gd name="T11" fmla="*/ 371 h 382"/>
                <a:gd name="T12" fmla="*/ 38 w 313"/>
                <a:gd name="T13" fmla="*/ 339 h 382"/>
                <a:gd name="T14" fmla="*/ 11 w 313"/>
                <a:gd name="T15" fmla="*/ 302 h 382"/>
                <a:gd name="T16" fmla="*/ 0 w 313"/>
                <a:gd name="T17" fmla="*/ 254 h 382"/>
                <a:gd name="T18" fmla="*/ 82 w 313"/>
                <a:gd name="T19" fmla="*/ 254 h 382"/>
                <a:gd name="T20" fmla="*/ 87 w 313"/>
                <a:gd name="T21" fmla="*/ 278 h 382"/>
                <a:gd name="T22" fmla="*/ 101 w 313"/>
                <a:gd name="T23" fmla="*/ 297 h 382"/>
                <a:gd name="T24" fmla="*/ 125 w 313"/>
                <a:gd name="T25" fmla="*/ 309 h 382"/>
                <a:gd name="T26" fmla="*/ 156 w 313"/>
                <a:gd name="T27" fmla="*/ 313 h 382"/>
                <a:gd name="T28" fmla="*/ 180 w 313"/>
                <a:gd name="T29" fmla="*/ 311 h 382"/>
                <a:gd name="T30" fmla="*/ 205 w 313"/>
                <a:gd name="T31" fmla="*/ 305 h 382"/>
                <a:gd name="T32" fmla="*/ 223 w 313"/>
                <a:gd name="T33" fmla="*/ 291 h 382"/>
                <a:gd name="T34" fmla="*/ 231 w 313"/>
                <a:gd name="T35" fmla="*/ 267 h 382"/>
                <a:gd name="T36" fmla="*/ 221 w 313"/>
                <a:gd name="T37" fmla="*/ 241 h 382"/>
                <a:gd name="T38" fmla="*/ 194 w 313"/>
                <a:gd name="T39" fmla="*/ 228 h 382"/>
                <a:gd name="T40" fmla="*/ 144 w 313"/>
                <a:gd name="T41" fmla="*/ 222 h 382"/>
                <a:gd name="T42" fmla="*/ 93 w 313"/>
                <a:gd name="T43" fmla="*/ 214 h 382"/>
                <a:gd name="T44" fmla="*/ 59 w 313"/>
                <a:gd name="T45" fmla="*/ 201 h 382"/>
                <a:gd name="T46" fmla="*/ 33 w 313"/>
                <a:gd name="T47" fmla="*/ 179 h 382"/>
                <a:gd name="T48" fmla="*/ 16 w 313"/>
                <a:gd name="T49" fmla="*/ 150 h 382"/>
                <a:gd name="T50" fmla="*/ 10 w 313"/>
                <a:gd name="T51" fmla="*/ 117 h 382"/>
                <a:gd name="T52" fmla="*/ 21 w 313"/>
                <a:gd name="T53" fmla="*/ 70 h 382"/>
                <a:gd name="T54" fmla="*/ 47 w 313"/>
                <a:gd name="T55" fmla="*/ 36 h 382"/>
                <a:gd name="T56" fmla="*/ 95 w 313"/>
                <a:gd name="T57" fmla="*/ 10 h 382"/>
                <a:gd name="T58" fmla="*/ 158 w 313"/>
                <a:gd name="T59" fmla="*/ 0 h 382"/>
                <a:gd name="T60" fmla="*/ 221 w 313"/>
                <a:gd name="T61" fmla="*/ 11 h 382"/>
                <a:gd name="T62" fmla="*/ 272 w 313"/>
                <a:gd name="T63" fmla="*/ 43 h 382"/>
                <a:gd name="T64" fmla="*/ 295 w 313"/>
                <a:gd name="T65" fmla="*/ 78 h 382"/>
                <a:gd name="T66" fmla="*/ 304 w 313"/>
                <a:gd name="T67" fmla="*/ 117 h 382"/>
                <a:gd name="T68" fmla="*/ 221 w 313"/>
                <a:gd name="T69" fmla="*/ 117 h 382"/>
                <a:gd name="T70" fmla="*/ 217 w 313"/>
                <a:gd name="T71" fmla="*/ 98 h 382"/>
                <a:gd name="T72" fmla="*/ 206 w 313"/>
                <a:gd name="T73" fmla="*/ 83 h 382"/>
                <a:gd name="T74" fmla="*/ 185 w 313"/>
                <a:gd name="T75" fmla="*/ 71 h 382"/>
                <a:gd name="T76" fmla="*/ 158 w 313"/>
                <a:gd name="T77" fmla="*/ 67 h 382"/>
                <a:gd name="T78" fmla="*/ 140 w 313"/>
                <a:gd name="T79" fmla="*/ 67 h 382"/>
                <a:gd name="T80" fmla="*/ 121 w 313"/>
                <a:gd name="T81" fmla="*/ 72 h 382"/>
                <a:gd name="T82" fmla="*/ 101 w 313"/>
                <a:gd name="T83" fmla="*/ 87 h 382"/>
                <a:gd name="T84" fmla="*/ 93 w 313"/>
                <a:gd name="T85" fmla="*/ 110 h 382"/>
                <a:gd name="T86" fmla="*/ 106 w 313"/>
                <a:gd name="T87" fmla="*/ 137 h 382"/>
                <a:gd name="T88" fmla="*/ 135 w 313"/>
                <a:gd name="T89" fmla="*/ 146 h 382"/>
                <a:gd name="T90" fmla="*/ 156 w 313"/>
                <a:gd name="T91" fmla="*/ 148 h 382"/>
                <a:gd name="T92" fmla="*/ 172 w 313"/>
                <a:gd name="T93" fmla="*/ 150 h 382"/>
                <a:gd name="T94" fmla="*/ 190 w 313"/>
                <a:gd name="T95" fmla="*/ 153 h 382"/>
                <a:gd name="T96" fmla="*/ 212 w 313"/>
                <a:gd name="T97" fmla="*/ 156 h 382"/>
                <a:gd name="T98" fmla="*/ 284 w 313"/>
                <a:gd name="T99" fmla="*/ 190 h 382"/>
                <a:gd name="T100" fmla="*/ 312 w 313"/>
                <a:gd name="T101" fmla="*/ 259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13" h="382">
                  <a:moveTo>
                    <a:pt x="312" y="259"/>
                  </a:moveTo>
                  <a:cubicBezTo>
                    <a:pt x="312" y="277"/>
                    <a:pt x="309" y="292"/>
                    <a:pt x="303" y="305"/>
                  </a:cubicBezTo>
                  <a:cubicBezTo>
                    <a:pt x="297" y="318"/>
                    <a:pt x="289" y="330"/>
                    <a:pt x="280" y="339"/>
                  </a:cubicBezTo>
                  <a:cubicBezTo>
                    <a:pt x="265" y="354"/>
                    <a:pt x="247" y="364"/>
                    <a:pt x="226" y="371"/>
                  </a:cubicBezTo>
                  <a:cubicBezTo>
                    <a:pt x="204" y="378"/>
                    <a:pt x="181" y="381"/>
                    <a:pt x="156" y="381"/>
                  </a:cubicBezTo>
                  <a:cubicBezTo>
                    <a:pt x="132" y="381"/>
                    <a:pt x="111" y="377"/>
                    <a:pt x="91" y="371"/>
                  </a:cubicBezTo>
                  <a:cubicBezTo>
                    <a:pt x="71" y="364"/>
                    <a:pt x="53" y="353"/>
                    <a:pt x="38" y="339"/>
                  </a:cubicBezTo>
                  <a:cubicBezTo>
                    <a:pt x="27" y="329"/>
                    <a:pt x="18" y="316"/>
                    <a:pt x="11" y="302"/>
                  </a:cubicBezTo>
                  <a:cubicBezTo>
                    <a:pt x="3" y="287"/>
                    <a:pt x="0" y="272"/>
                    <a:pt x="0" y="254"/>
                  </a:cubicBezTo>
                  <a:lnTo>
                    <a:pt x="82" y="254"/>
                  </a:lnTo>
                  <a:cubicBezTo>
                    <a:pt x="82" y="262"/>
                    <a:pt x="83" y="270"/>
                    <a:pt x="87" y="278"/>
                  </a:cubicBezTo>
                  <a:cubicBezTo>
                    <a:pt x="91" y="286"/>
                    <a:pt x="95" y="292"/>
                    <a:pt x="101" y="297"/>
                  </a:cubicBezTo>
                  <a:cubicBezTo>
                    <a:pt x="108" y="302"/>
                    <a:pt x="116" y="307"/>
                    <a:pt x="125" y="309"/>
                  </a:cubicBezTo>
                  <a:cubicBezTo>
                    <a:pt x="133" y="312"/>
                    <a:pt x="144" y="313"/>
                    <a:pt x="156" y="313"/>
                  </a:cubicBezTo>
                  <a:cubicBezTo>
                    <a:pt x="164" y="313"/>
                    <a:pt x="172" y="312"/>
                    <a:pt x="180" y="311"/>
                  </a:cubicBezTo>
                  <a:cubicBezTo>
                    <a:pt x="189" y="310"/>
                    <a:pt x="197" y="308"/>
                    <a:pt x="205" y="305"/>
                  </a:cubicBezTo>
                  <a:cubicBezTo>
                    <a:pt x="212" y="301"/>
                    <a:pt x="218" y="297"/>
                    <a:pt x="223" y="291"/>
                  </a:cubicBezTo>
                  <a:cubicBezTo>
                    <a:pt x="228" y="285"/>
                    <a:pt x="231" y="277"/>
                    <a:pt x="231" y="267"/>
                  </a:cubicBezTo>
                  <a:cubicBezTo>
                    <a:pt x="231" y="256"/>
                    <a:pt x="227" y="248"/>
                    <a:pt x="221" y="241"/>
                  </a:cubicBezTo>
                  <a:cubicBezTo>
                    <a:pt x="214" y="235"/>
                    <a:pt x="205" y="230"/>
                    <a:pt x="194" y="228"/>
                  </a:cubicBezTo>
                  <a:cubicBezTo>
                    <a:pt x="178" y="226"/>
                    <a:pt x="161" y="224"/>
                    <a:pt x="144" y="222"/>
                  </a:cubicBezTo>
                  <a:cubicBezTo>
                    <a:pt x="127" y="221"/>
                    <a:pt x="110" y="218"/>
                    <a:pt x="93" y="214"/>
                  </a:cubicBezTo>
                  <a:cubicBezTo>
                    <a:pt x="81" y="212"/>
                    <a:pt x="69" y="207"/>
                    <a:pt x="59" y="201"/>
                  </a:cubicBezTo>
                  <a:cubicBezTo>
                    <a:pt x="49" y="195"/>
                    <a:pt x="41" y="188"/>
                    <a:pt x="33" y="179"/>
                  </a:cubicBezTo>
                  <a:cubicBezTo>
                    <a:pt x="26" y="170"/>
                    <a:pt x="20" y="161"/>
                    <a:pt x="16" y="150"/>
                  </a:cubicBezTo>
                  <a:cubicBezTo>
                    <a:pt x="12" y="140"/>
                    <a:pt x="10" y="129"/>
                    <a:pt x="10" y="117"/>
                  </a:cubicBezTo>
                  <a:cubicBezTo>
                    <a:pt x="10" y="99"/>
                    <a:pt x="14" y="83"/>
                    <a:pt x="21" y="70"/>
                  </a:cubicBezTo>
                  <a:cubicBezTo>
                    <a:pt x="28" y="56"/>
                    <a:pt x="36" y="46"/>
                    <a:pt x="47" y="36"/>
                  </a:cubicBezTo>
                  <a:cubicBezTo>
                    <a:pt x="61" y="25"/>
                    <a:pt x="76" y="16"/>
                    <a:pt x="95" y="10"/>
                  </a:cubicBezTo>
                  <a:cubicBezTo>
                    <a:pt x="113" y="3"/>
                    <a:pt x="135" y="0"/>
                    <a:pt x="158" y="0"/>
                  </a:cubicBezTo>
                  <a:cubicBezTo>
                    <a:pt x="180" y="0"/>
                    <a:pt x="201" y="4"/>
                    <a:pt x="221" y="11"/>
                  </a:cubicBezTo>
                  <a:cubicBezTo>
                    <a:pt x="241" y="18"/>
                    <a:pt x="258" y="28"/>
                    <a:pt x="272" y="43"/>
                  </a:cubicBezTo>
                  <a:cubicBezTo>
                    <a:pt x="282" y="53"/>
                    <a:pt x="289" y="65"/>
                    <a:pt x="295" y="78"/>
                  </a:cubicBezTo>
                  <a:cubicBezTo>
                    <a:pt x="301" y="91"/>
                    <a:pt x="304" y="103"/>
                    <a:pt x="304" y="117"/>
                  </a:cubicBezTo>
                  <a:lnTo>
                    <a:pt x="221" y="117"/>
                  </a:lnTo>
                  <a:cubicBezTo>
                    <a:pt x="221" y="110"/>
                    <a:pt x="219" y="103"/>
                    <a:pt x="217" y="98"/>
                  </a:cubicBezTo>
                  <a:cubicBezTo>
                    <a:pt x="214" y="93"/>
                    <a:pt x="210" y="88"/>
                    <a:pt x="206" y="83"/>
                  </a:cubicBezTo>
                  <a:cubicBezTo>
                    <a:pt x="201" y="78"/>
                    <a:pt x="194" y="74"/>
                    <a:pt x="185" y="71"/>
                  </a:cubicBezTo>
                  <a:cubicBezTo>
                    <a:pt x="177" y="68"/>
                    <a:pt x="168" y="67"/>
                    <a:pt x="158" y="67"/>
                  </a:cubicBezTo>
                  <a:cubicBezTo>
                    <a:pt x="152" y="67"/>
                    <a:pt x="146" y="67"/>
                    <a:pt x="140" y="67"/>
                  </a:cubicBezTo>
                  <a:cubicBezTo>
                    <a:pt x="134" y="68"/>
                    <a:pt x="127" y="69"/>
                    <a:pt x="121" y="72"/>
                  </a:cubicBezTo>
                  <a:cubicBezTo>
                    <a:pt x="113" y="75"/>
                    <a:pt x="106" y="80"/>
                    <a:pt x="101" y="87"/>
                  </a:cubicBezTo>
                  <a:cubicBezTo>
                    <a:pt x="95" y="93"/>
                    <a:pt x="93" y="100"/>
                    <a:pt x="93" y="110"/>
                  </a:cubicBezTo>
                  <a:cubicBezTo>
                    <a:pt x="93" y="123"/>
                    <a:pt x="97" y="132"/>
                    <a:pt x="106" y="137"/>
                  </a:cubicBezTo>
                  <a:cubicBezTo>
                    <a:pt x="115" y="141"/>
                    <a:pt x="125" y="145"/>
                    <a:pt x="135" y="146"/>
                  </a:cubicBezTo>
                  <a:cubicBezTo>
                    <a:pt x="143" y="147"/>
                    <a:pt x="150" y="148"/>
                    <a:pt x="156" y="148"/>
                  </a:cubicBezTo>
                  <a:cubicBezTo>
                    <a:pt x="161" y="149"/>
                    <a:pt x="167" y="150"/>
                    <a:pt x="172" y="150"/>
                  </a:cubicBezTo>
                  <a:cubicBezTo>
                    <a:pt x="178" y="151"/>
                    <a:pt x="184" y="152"/>
                    <a:pt x="190" y="153"/>
                  </a:cubicBezTo>
                  <a:cubicBezTo>
                    <a:pt x="196" y="154"/>
                    <a:pt x="203" y="155"/>
                    <a:pt x="212" y="156"/>
                  </a:cubicBezTo>
                  <a:cubicBezTo>
                    <a:pt x="241" y="161"/>
                    <a:pt x="265" y="172"/>
                    <a:pt x="284" y="190"/>
                  </a:cubicBezTo>
                  <a:cubicBezTo>
                    <a:pt x="302" y="207"/>
                    <a:pt x="312" y="230"/>
                    <a:pt x="312" y="259"/>
                  </a:cubicBezTo>
                </a:path>
              </a:pathLst>
            </a:custGeom>
            <a:solidFill>
              <a:srgbClr val="1A171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Akkurat-Light" pitchFamily="2" charset="0"/>
              </a:endParaRPr>
            </a:p>
          </p:txBody>
        </p:sp>
      </p:grp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0"/>
            <a:ext cx="5486400" cy="730250"/>
          </a:xfrm>
        </p:spPr>
        <p:txBody>
          <a:bodyPr/>
          <a:lstStyle/>
          <a:p>
            <a:fld id="{D79DDC4E-5A20-40C4-8F30-88E48DBC80B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0"/>
            <a:ext cx="8229600" cy="73025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8C928-65DB-4831-BE2F-DAD69400D7CC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848" b="37466"/>
          <a:stretch>
            <a:fillRect/>
          </a:stretch>
        </p:blipFill>
        <p:spPr>
          <a:xfrm>
            <a:off x="0" y="42530"/>
            <a:ext cx="24384000" cy="13680000"/>
          </a:xfrm>
          <a:prstGeom prst="rect">
            <a:avLst/>
          </a:prstGeom>
        </p:spPr>
      </p:pic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6607969" y="2982728"/>
            <a:ext cx="14909006" cy="243143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9400"/>
              </a:lnSpc>
              <a:spcBef>
                <a:spcPts val="0"/>
              </a:spcBef>
              <a:buFontTx/>
              <a:buNone/>
              <a:defRPr sz="7200" b="0" i="0">
                <a:latin typeface="Akkurat" pitchFamily="2" charset="77"/>
              </a:defRPr>
            </a:lvl1pPr>
            <a:lvl2pPr marL="444500" indent="0">
              <a:buFontTx/>
              <a:buNone/>
              <a:defRPr sz="7600" b="0" i="0">
                <a:latin typeface="Akkurat" pitchFamily="2" charset="77"/>
              </a:defRPr>
            </a:lvl2pPr>
            <a:lvl3pPr marL="889000" indent="0">
              <a:buFontTx/>
              <a:buNone/>
              <a:defRPr sz="7600" b="0" i="0">
                <a:latin typeface="Akkurat" pitchFamily="2" charset="77"/>
              </a:defRPr>
            </a:lvl3pPr>
            <a:lvl4pPr marL="1333500" indent="0">
              <a:buFontTx/>
              <a:buNone/>
              <a:defRPr sz="7600" b="0" i="0">
                <a:latin typeface="Akkurat" pitchFamily="2" charset="77"/>
              </a:defRPr>
            </a:lvl4pPr>
            <a:lvl5pPr marL="1778000" indent="0">
              <a:buFontTx/>
              <a:buNone/>
              <a:defRPr sz="7600" b="0" i="0">
                <a:latin typeface="Akkurat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6607969" y="5497831"/>
            <a:ext cx="14909006" cy="179933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6000"/>
              </a:lnSpc>
              <a:spcBef>
                <a:spcPts val="0"/>
              </a:spcBef>
              <a:buNone/>
              <a:defRPr sz="4200" b="0" i="0">
                <a:latin typeface="Akkurat-Light" pitchFamily="2" charset="0"/>
              </a:defRPr>
            </a:lvl1pPr>
            <a:lvl2pPr marL="444500" indent="0">
              <a:buNone/>
              <a:defRPr b="0" i="0">
                <a:latin typeface="Akkurat-Light" pitchFamily="2" charset="0"/>
              </a:defRPr>
            </a:lvl2pPr>
            <a:lvl3pPr marL="889000" indent="0">
              <a:buNone/>
              <a:defRPr b="0" i="0">
                <a:latin typeface="Akkurat-Light" pitchFamily="2" charset="0"/>
              </a:defRPr>
            </a:lvl3pPr>
            <a:lvl4pPr marL="1333500" indent="0">
              <a:buNone/>
              <a:defRPr b="0" i="0">
                <a:latin typeface="Akkurat-Light" pitchFamily="2" charset="0"/>
              </a:defRPr>
            </a:lvl4pPr>
            <a:lvl5pPr marL="1778000" indent="0">
              <a:buNone/>
              <a:defRPr b="0" i="0">
                <a:latin typeface="Akkurat-Light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  <a:endParaRPr lang="en-US" dirty="0"/>
          </a:p>
          <a:p>
            <a:pPr lvl="0"/>
            <a:r>
              <a:rPr lang="en-US" dirty="0"/>
              <a:t>Place, date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949414" y="462405"/>
            <a:ext cx="5064867" cy="455150"/>
            <a:chOff x="3608393" y="3684600"/>
            <a:chExt cx="3038479" cy="273051"/>
          </a:xfrm>
        </p:grpSpPr>
        <p:sp>
          <p:nvSpPr>
            <p:cNvPr id="7" name="Freeform 1"/>
            <p:cNvSpPr>
              <a:spLocks noChangeArrowheads="1"/>
            </p:cNvSpPr>
            <p:nvPr/>
          </p:nvSpPr>
          <p:spPr bwMode="auto">
            <a:xfrm>
              <a:off x="4675195" y="3719526"/>
              <a:ext cx="122237" cy="184151"/>
            </a:xfrm>
            <a:custGeom>
              <a:avLst/>
              <a:gdLst>
                <a:gd name="T0" fmla="*/ 261 w 338"/>
                <a:gd name="T1" fmla="*/ 504 h 513"/>
                <a:gd name="T2" fmla="*/ 256 w 338"/>
                <a:gd name="T3" fmla="*/ 464 h 513"/>
                <a:gd name="T4" fmla="*/ 212 w 338"/>
                <a:gd name="T5" fmla="*/ 501 h 513"/>
                <a:gd name="T6" fmla="*/ 154 w 338"/>
                <a:gd name="T7" fmla="*/ 512 h 513"/>
                <a:gd name="T8" fmla="*/ 104 w 338"/>
                <a:gd name="T9" fmla="*/ 504 h 513"/>
                <a:gd name="T10" fmla="*/ 65 w 338"/>
                <a:gd name="T11" fmla="*/ 481 h 513"/>
                <a:gd name="T12" fmla="*/ 16 w 338"/>
                <a:gd name="T13" fmla="*/ 415 h 513"/>
                <a:gd name="T14" fmla="*/ 0 w 338"/>
                <a:gd name="T15" fmla="*/ 323 h 513"/>
                <a:gd name="T16" fmla="*/ 65 w 338"/>
                <a:gd name="T17" fmla="*/ 162 h 513"/>
                <a:gd name="T18" fmla="*/ 104 w 338"/>
                <a:gd name="T19" fmla="*/ 140 h 513"/>
                <a:gd name="T20" fmla="*/ 154 w 338"/>
                <a:gd name="T21" fmla="*/ 132 h 513"/>
                <a:gd name="T22" fmla="*/ 213 w 338"/>
                <a:gd name="T23" fmla="*/ 142 h 513"/>
                <a:gd name="T24" fmla="*/ 249 w 338"/>
                <a:gd name="T25" fmla="*/ 166 h 513"/>
                <a:gd name="T26" fmla="*/ 249 w 338"/>
                <a:gd name="T27" fmla="*/ 0 h 513"/>
                <a:gd name="T28" fmla="*/ 337 w 338"/>
                <a:gd name="T29" fmla="*/ 0 h 513"/>
                <a:gd name="T30" fmla="*/ 337 w 338"/>
                <a:gd name="T31" fmla="*/ 504 h 513"/>
                <a:gd name="T32" fmla="*/ 261 w 338"/>
                <a:gd name="T33" fmla="*/ 504 h 513"/>
                <a:gd name="T34" fmla="*/ 254 w 338"/>
                <a:gd name="T35" fmla="*/ 321 h 513"/>
                <a:gd name="T36" fmla="*/ 251 w 338"/>
                <a:gd name="T37" fmla="*/ 281 h 513"/>
                <a:gd name="T38" fmla="*/ 238 w 338"/>
                <a:gd name="T39" fmla="*/ 243 h 513"/>
                <a:gd name="T40" fmla="*/ 213 w 338"/>
                <a:gd name="T41" fmla="*/ 216 h 513"/>
                <a:gd name="T42" fmla="*/ 171 w 338"/>
                <a:gd name="T43" fmla="*/ 205 h 513"/>
                <a:gd name="T44" fmla="*/ 136 w 338"/>
                <a:gd name="T45" fmla="*/ 214 h 513"/>
                <a:gd name="T46" fmla="*/ 112 w 338"/>
                <a:gd name="T47" fmla="*/ 233 h 513"/>
                <a:gd name="T48" fmla="*/ 94 w 338"/>
                <a:gd name="T49" fmla="*/ 274 h 513"/>
                <a:gd name="T50" fmla="*/ 89 w 338"/>
                <a:gd name="T51" fmla="*/ 321 h 513"/>
                <a:gd name="T52" fmla="*/ 94 w 338"/>
                <a:gd name="T53" fmla="*/ 368 h 513"/>
                <a:gd name="T54" fmla="*/ 112 w 338"/>
                <a:gd name="T55" fmla="*/ 410 h 513"/>
                <a:gd name="T56" fmla="*/ 136 w 338"/>
                <a:gd name="T57" fmla="*/ 430 h 513"/>
                <a:gd name="T58" fmla="*/ 171 w 338"/>
                <a:gd name="T59" fmla="*/ 439 h 513"/>
                <a:gd name="T60" fmla="*/ 213 w 338"/>
                <a:gd name="T61" fmla="*/ 428 h 513"/>
                <a:gd name="T62" fmla="*/ 238 w 338"/>
                <a:gd name="T63" fmla="*/ 400 h 513"/>
                <a:gd name="T64" fmla="*/ 251 w 338"/>
                <a:gd name="T65" fmla="*/ 362 h 513"/>
                <a:gd name="T66" fmla="*/ 254 w 338"/>
                <a:gd name="T67" fmla="*/ 321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38" h="513">
                  <a:moveTo>
                    <a:pt x="261" y="504"/>
                  </a:moveTo>
                  <a:lnTo>
                    <a:pt x="256" y="464"/>
                  </a:lnTo>
                  <a:cubicBezTo>
                    <a:pt x="245" y="481"/>
                    <a:pt x="230" y="493"/>
                    <a:pt x="212" y="501"/>
                  </a:cubicBezTo>
                  <a:cubicBezTo>
                    <a:pt x="193" y="508"/>
                    <a:pt x="174" y="512"/>
                    <a:pt x="154" y="512"/>
                  </a:cubicBezTo>
                  <a:cubicBezTo>
                    <a:pt x="135" y="512"/>
                    <a:pt x="119" y="510"/>
                    <a:pt x="104" y="504"/>
                  </a:cubicBezTo>
                  <a:cubicBezTo>
                    <a:pt x="89" y="499"/>
                    <a:pt x="76" y="491"/>
                    <a:pt x="65" y="481"/>
                  </a:cubicBezTo>
                  <a:cubicBezTo>
                    <a:pt x="43" y="464"/>
                    <a:pt x="27" y="441"/>
                    <a:pt x="16" y="415"/>
                  </a:cubicBezTo>
                  <a:cubicBezTo>
                    <a:pt x="6" y="388"/>
                    <a:pt x="0" y="357"/>
                    <a:pt x="0" y="323"/>
                  </a:cubicBezTo>
                  <a:cubicBezTo>
                    <a:pt x="0" y="250"/>
                    <a:pt x="22" y="197"/>
                    <a:pt x="65" y="162"/>
                  </a:cubicBezTo>
                  <a:cubicBezTo>
                    <a:pt x="77" y="152"/>
                    <a:pt x="90" y="145"/>
                    <a:pt x="104" y="140"/>
                  </a:cubicBezTo>
                  <a:cubicBezTo>
                    <a:pt x="119" y="135"/>
                    <a:pt x="136" y="132"/>
                    <a:pt x="154" y="132"/>
                  </a:cubicBezTo>
                  <a:cubicBezTo>
                    <a:pt x="178" y="132"/>
                    <a:pt x="196" y="135"/>
                    <a:pt x="213" y="142"/>
                  </a:cubicBezTo>
                  <a:cubicBezTo>
                    <a:pt x="229" y="148"/>
                    <a:pt x="242" y="157"/>
                    <a:pt x="249" y="166"/>
                  </a:cubicBezTo>
                  <a:lnTo>
                    <a:pt x="249" y="0"/>
                  </a:lnTo>
                  <a:lnTo>
                    <a:pt x="337" y="0"/>
                  </a:lnTo>
                  <a:lnTo>
                    <a:pt x="337" y="504"/>
                  </a:lnTo>
                  <a:lnTo>
                    <a:pt x="261" y="504"/>
                  </a:lnTo>
                  <a:close/>
                  <a:moveTo>
                    <a:pt x="254" y="321"/>
                  </a:moveTo>
                  <a:cubicBezTo>
                    <a:pt x="254" y="308"/>
                    <a:pt x="253" y="295"/>
                    <a:pt x="251" y="281"/>
                  </a:cubicBezTo>
                  <a:cubicBezTo>
                    <a:pt x="248" y="267"/>
                    <a:pt x="244" y="255"/>
                    <a:pt x="238" y="243"/>
                  </a:cubicBezTo>
                  <a:cubicBezTo>
                    <a:pt x="232" y="232"/>
                    <a:pt x="224" y="224"/>
                    <a:pt x="213" y="216"/>
                  </a:cubicBezTo>
                  <a:cubicBezTo>
                    <a:pt x="202" y="209"/>
                    <a:pt x="188" y="205"/>
                    <a:pt x="171" y="205"/>
                  </a:cubicBezTo>
                  <a:cubicBezTo>
                    <a:pt x="158" y="205"/>
                    <a:pt x="146" y="208"/>
                    <a:pt x="136" y="214"/>
                  </a:cubicBezTo>
                  <a:cubicBezTo>
                    <a:pt x="127" y="219"/>
                    <a:pt x="119" y="226"/>
                    <a:pt x="112" y="233"/>
                  </a:cubicBezTo>
                  <a:cubicBezTo>
                    <a:pt x="103" y="245"/>
                    <a:pt x="97" y="259"/>
                    <a:pt x="94" y="274"/>
                  </a:cubicBezTo>
                  <a:cubicBezTo>
                    <a:pt x="91" y="290"/>
                    <a:pt x="89" y="305"/>
                    <a:pt x="89" y="321"/>
                  </a:cubicBezTo>
                  <a:cubicBezTo>
                    <a:pt x="89" y="337"/>
                    <a:pt x="91" y="353"/>
                    <a:pt x="94" y="368"/>
                  </a:cubicBezTo>
                  <a:cubicBezTo>
                    <a:pt x="97" y="384"/>
                    <a:pt x="103" y="398"/>
                    <a:pt x="112" y="410"/>
                  </a:cubicBezTo>
                  <a:cubicBezTo>
                    <a:pt x="119" y="418"/>
                    <a:pt x="127" y="425"/>
                    <a:pt x="136" y="430"/>
                  </a:cubicBezTo>
                  <a:cubicBezTo>
                    <a:pt x="146" y="436"/>
                    <a:pt x="158" y="439"/>
                    <a:pt x="171" y="439"/>
                  </a:cubicBezTo>
                  <a:cubicBezTo>
                    <a:pt x="188" y="439"/>
                    <a:pt x="202" y="435"/>
                    <a:pt x="213" y="428"/>
                  </a:cubicBezTo>
                  <a:cubicBezTo>
                    <a:pt x="224" y="421"/>
                    <a:pt x="232" y="412"/>
                    <a:pt x="238" y="400"/>
                  </a:cubicBezTo>
                  <a:cubicBezTo>
                    <a:pt x="244" y="389"/>
                    <a:pt x="248" y="376"/>
                    <a:pt x="251" y="362"/>
                  </a:cubicBezTo>
                  <a:cubicBezTo>
                    <a:pt x="253" y="348"/>
                    <a:pt x="254" y="334"/>
                    <a:pt x="254" y="321"/>
                  </a:cubicBezTo>
                  <a:close/>
                </a:path>
              </a:pathLst>
            </a:custGeom>
            <a:solidFill>
              <a:srgbClr val="1A171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Akkurat-Light" pitchFamily="2" charset="0"/>
              </a:endParaRPr>
            </a:p>
          </p:txBody>
        </p:sp>
        <p:sp>
          <p:nvSpPr>
            <p:cNvPr id="8" name="Freeform 2"/>
            <p:cNvSpPr>
              <a:spLocks noChangeArrowheads="1"/>
            </p:cNvSpPr>
            <p:nvPr/>
          </p:nvSpPr>
          <p:spPr bwMode="auto">
            <a:xfrm>
              <a:off x="5938846" y="3767151"/>
              <a:ext cx="115887" cy="136526"/>
            </a:xfrm>
            <a:custGeom>
              <a:avLst/>
              <a:gdLst>
                <a:gd name="T0" fmla="*/ 311 w 320"/>
                <a:gd name="T1" fmla="*/ 285 h 380"/>
                <a:gd name="T2" fmla="*/ 291 w 320"/>
                <a:gd name="T3" fmla="*/ 322 h 380"/>
                <a:gd name="T4" fmla="*/ 240 w 320"/>
                <a:gd name="T5" fmla="*/ 363 h 380"/>
                <a:gd name="T6" fmla="*/ 167 w 320"/>
                <a:gd name="T7" fmla="*/ 379 h 380"/>
                <a:gd name="T8" fmla="*/ 92 w 320"/>
                <a:gd name="T9" fmla="*/ 362 h 380"/>
                <a:gd name="T10" fmla="*/ 40 w 320"/>
                <a:gd name="T11" fmla="*/ 322 h 380"/>
                <a:gd name="T12" fmla="*/ 10 w 320"/>
                <a:gd name="T13" fmla="*/ 263 h 380"/>
                <a:gd name="T14" fmla="*/ 0 w 320"/>
                <a:gd name="T15" fmla="*/ 189 h 380"/>
                <a:gd name="T16" fmla="*/ 10 w 320"/>
                <a:gd name="T17" fmla="*/ 116 h 380"/>
                <a:gd name="T18" fmla="*/ 40 w 320"/>
                <a:gd name="T19" fmla="*/ 58 h 380"/>
                <a:gd name="T20" fmla="*/ 92 w 320"/>
                <a:gd name="T21" fmla="*/ 18 h 380"/>
                <a:gd name="T22" fmla="*/ 167 w 320"/>
                <a:gd name="T23" fmla="*/ 0 h 380"/>
                <a:gd name="T24" fmla="*/ 240 w 320"/>
                <a:gd name="T25" fmla="*/ 17 h 380"/>
                <a:gd name="T26" fmla="*/ 291 w 320"/>
                <a:gd name="T27" fmla="*/ 58 h 380"/>
                <a:gd name="T28" fmla="*/ 311 w 320"/>
                <a:gd name="T29" fmla="*/ 94 h 380"/>
                <a:gd name="T30" fmla="*/ 319 w 320"/>
                <a:gd name="T31" fmla="*/ 136 h 380"/>
                <a:gd name="T32" fmla="*/ 233 w 320"/>
                <a:gd name="T33" fmla="*/ 136 h 380"/>
                <a:gd name="T34" fmla="*/ 230 w 320"/>
                <a:gd name="T35" fmla="*/ 117 h 380"/>
                <a:gd name="T36" fmla="*/ 223 w 320"/>
                <a:gd name="T37" fmla="*/ 102 h 380"/>
                <a:gd name="T38" fmla="*/ 201 w 320"/>
                <a:gd name="T39" fmla="*/ 84 h 380"/>
                <a:gd name="T40" fmla="*/ 167 w 320"/>
                <a:gd name="T41" fmla="*/ 76 h 380"/>
                <a:gd name="T42" fmla="*/ 136 w 320"/>
                <a:gd name="T43" fmla="*/ 82 h 380"/>
                <a:gd name="T44" fmla="*/ 114 w 320"/>
                <a:gd name="T45" fmla="*/ 97 h 380"/>
                <a:gd name="T46" fmla="*/ 93 w 320"/>
                <a:gd name="T47" fmla="*/ 139 h 380"/>
                <a:gd name="T48" fmla="*/ 89 w 320"/>
                <a:gd name="T49" fmla="*/ 189 h 380"/>
                <a:gd name="T50" fmla="*/ 93 w 320"/>
                <a:gd name="T51" fmla="*/ 239 h 380"/>
                <a:gd name="T52" fmla="*/ 114 w 320"/>
                <a:gd name="T53" fmla="*/ 281 h 380"/>
                <a:gd name="T54" fmla="*/ 136 w 320"/>
                <a:gd name="T55" fmla="*/ 297 h 380"/>
                <a:gd name="T56" fmla="*/ 167 w 320"/>
                <a:gd name="T57" fmla="*/ 304 h 380"/>
                <a:gd name="T58" fmla="*/ 201 w 320"/>
                <a:gd name="T59" fmla="*/ 296 h 380"/>
                <a:gd name="T60" fmla="*/ 223 w 320"/>
                <a:gd name="T61" fmla="*/ 277 h 380"/>
                <a:gd name="T62" fmla="*/ 230 w 320"/>
                <a:gd name="T63" fmla="*/ 261 h 380"/>
                <a:gd name="T64" fmla="*/ 233 w 320"/>
                <a:gd name="T65" fmla="*/ 243 h 380"/>
                <a:gd name="T66" fmla="*/ 319 w 320"/>
                <a:gd name="T67" fmla="*/ 243 h 380"/>
                <a:gd name="T68" fmla="*/ 311 w 320"/>
                <a:gd name="T69" fmla="*/ 285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0" h="380">
                  <a:moveTo>
                    <a:pt x="311" y="285"/>
                  </a:moveTo>
                  <a:cubicBezTo>
                    <a:pt x="306" y="299"/>
                    <a:pt x="299" y="311"/>
                    <a:pt x="291" y="322"/>
                  </a:cubicBezTo>
                  <a:cubicBezTo>
                    <a:pt x="278" y="338"/>
                    <a:pt x="262" y="351"/>
                    <a:pt x="240" y="363"/>
                  </a:cubicBezTo>
                  <a:cubicBezTo>
                    <a:pt x="219" y="374"/>
                    <a:pt x="195" y="379"/>
                    <a:pt x="167" y="379"/>
                  </a:cubicBezTo>
                  <a:cubicBezTo>
                    <a:pt x="139" y="379"/>
                    <a:pt x="114" y="374"/>
                    <a:pt x="92" y="362"/>
                  </a:cubicBezTo>
                  <a:cubicBezTo>
                    <a:pt x="70" y="351"/>
                    <a:pt x="53" y="338"/>
                    <a:pt x="40" y="322"/>
                  </a:cubicBezTo>
                  <a:cubicBezTo>
                    <a:pt x="27" y="305"/>
                    <a:pt x="17" y="285"/>
                    <a:pt x="10" y="263"/>
                  </a:cubicBezTo>
                  <a:cubicBezTo>
                    <a:pt x="4" y="240"/>
                    <a:pt x="0" y="216"/>
                    <a:pt x="0" y="189"/>
                  </a:cubicBezTo>
                  <a:cubicBezTo>
                    <a:pt x="0" y="163"/>
                    <a:pt x="4" y="138"/>
                    <a:pt x="10" y="116"/>
                  </a:cubicBezTo>
                  <a:cubicBezTo>
                    <a:pt x="17" y="95"/>
                    <a:pt x="27" y="75"/>
                    <a:pt x="40" y="58"/>
                  </a:cubicBezTo>
                  <a:cubicBezTo>
                    <a:pt x="53" y="42"/>
                    <a:pt x="70" y="29"/>
                    <a:pt x="92" y="18"/>
                  </a:cubicBezTo>
                  <a:cubicBezTo>
                    <a:pt x="114" y="6"/>
                    <a:pt x="139" y="0"/>
                    <a:pt x="167" y="0"/>
                  </a:cubicBezTo>
                  <a:cubicBezTo>
                    <a:pt x="195" y="0"/>
                    <a:pt x="219" y="6"/>
                    <a:pt x="240" y="17"/>
                  </a:cubicBezTo>
                  <a:cubicBezTo>
                    <a:pt x="262" y="28"/>
                    <a:pt x="278" y="42"/>
                    <a:pt x="291" y="58"/>
                  </a:cubicBezTo>
                  <a:cubicBezTo>
                    <a:pt x="299" y="68"/>
                    <a:pt x="306" y="81"/>
                    <a:pt x="311" y="94"/>
                  </a:cubicBezTo>
                  <a:cubicBezTo>
                    <a:pt x="315" y="107"/>
                    <a:pt x="318" y="121"/>
                    <a:pt x="319" y="136"/>
                  </a:cubicBezTo>
                  <a:lnTo>
                    <a:pt x="233" y="136"/>
                  </a:lnTo>
                  <a:cubicBezTo>
                    <a:pt x="233" y="129"/>
                    <a:pt x="231" y="123"/>
                    <a:pt x="230" y="117"/>
                  </a:cubicBezTo>
                  <a:cubicBezTo>
                    <a:pt x="228" y="112"/>
                    <a:pt x="225" y="107"/>
                    <a:pt x="223" y="102"/>
                  </a:cubicBezTo>
                  <a:cubicBezTo>
                    <a:pt x="217" y="95"/>
                    <a:pt x="210" y="89"/>
                    <a:pt x="201" y="84"/>
                  </a:cubicBezTo>
                  <a:cubicBezTo>
                    <a:pt x="192" y="78"/>
                    <a:pt x="180" y="76"/>
                    <a:pt x="167" y="76"/>
                  </a:cubicBezTo>
                  <a:cubicBezTo>
                    <a:pt x="155" y="76"/>
                    <a:pt x="144" y="78"/>
                    <a:pt x="136" y="82"/>
                  </a:cubicBezTo>
                  <a:cubicBezTo>
                    <a:pt x="127" y="86"/>
                    <a:pt x="120" y="92"/>
                    <a:pt x="114" y="97"/>
                  </a:cubicBezTo>
                  <a:cubicBezTo>
                    <a:pt x="103" y="109"/>
                    <a:pt x="96" y="123"/>
                    <a:pt x="93" y="139"/>
                  </a:cubicBezTo>
                  <a:cubicBezTo>
                    <a:pt x="90" y="155"/>
                    <a:pt x="89" y="172"/>
                    <a:pt x="89" y="189"/>
                  </a:cubicBezTo>
                  <a:cubicBezTo>
                    <a:pt x="89" y="207"/>
                    <a:pt x="90" y="223"/>
                    <a:pt x="93" y="239"/>
                  </a:cubicBezTo>
                  <a:cubicBezTo>
                    <a:pt x="96" y="255"/>
                    <a:pt x="103" y="269"/>
                    <a:pt x="114" y="281"/>
                  </a:cubicBezTo>
                  <a:cubicBezTo>
                    <a:pt x="120" y="287"/>
                    <a:pt x="127" y="293"/>
                    <a:pt x="136" y="297"/>
                  </a:cubicBezTo>
                  <a:cubicBezTo>
                    <a:pt x="144" y="302"/>
                    <a:pt x="155" y="304"/>
                    <a:pt x="167" y="304"/>
                  </a:cubicBezTo>
                  <a:cubicBezTo>
                    <a:pt x="180" y="304"/>
                    <a:pt x="192" y="301"/>
                    <a:pt x="201" y="296"/>
                  </a:cubicBezTo>
                  <a:cubicBezTo>
                    <a:pt x="210" y="291"/>
                    <a:pt x="217" y="285"/>
                    <a:pt x="223" y="277"/>
                  </a:cubicBezTo>
                  <a:cubicBezTo>
                    <a:pt x="225" y="272"/>
                    <a:pt x="228" y="267"/>
                    <a:pt x="230" y="261"/>
                  </a:cubicBezTo>
                  <a:cubicBezTo>
                    <a:pt x="231" y="256"/>
                    <a:pt x="233" y="250"/>
                    <a:pt x="233" y="243"/>
                  </a:cubicBezTo>
                  <a:lnTo>
                    <a:pt x="319" y="243"/>
                  </a:lnTo>
                  <a:cubicBezTo>
                    <a:pt x="318" y="258"/>
                    <a:pt x="315" y="272"/>
                    <a:pt x="311" y="285"/>
                  </a:cubicBezTo>
                </a:path>
              </a:pathLst>
            </a:custGeom>
            <a:solidFill>
              <a:srgbClr val="1A171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Akkurat-Light" pitchFamily="2" charset="0"/>
              </a:endParaRPr>
            </a:p>
          </p:txBody>
        </p:sp>
        <p:sp>
          <p:nvSpPr>
            <p:cNvPr id="9" name="Freeform 3"/>
            <p:cNvSpPr>
              <a:spLocks noChangeArrowheads="1"/>
            </p:cNvSpPr>
            <p:nvPr/>
          </p:nvSpPr>
          <p:spPr bwMode="auto">
            <a:xfrm>
              <a:off x="6064259" y="3767151"/>
              <a:ext cx="120650" cy="138112"/>
            </a:xfrm>
            <a:custGeom>
              <a:avLst/>
              <a:gdLst>
                <a:gd name="T0" fmla="*/ 333 w 334"/>
                <a:gd name="T1" fmla="*/ 193 h 382"/>
                <a:gd name="T2" fmla="*/ 332 w 334"/>
                <a:gd name="T3" fmla="*/ 202 h 382"/>
                <a:gd name="T4" fmla="*/ 332 w 334"/>
                <a:gd name="T5" fmla="*/ 217 h 382"/>
                <a:gd name="T6" fmla="*/ 89 w 334"/>
                <a:gd name="T7" fmla="*/ 217 h 382"/>
                <a:gd name="T8" fmla="*/ 96 w 334"/>
                <a:gd name="T9" fmla="*/ 257 h 382"/>
                <a:gd name="T10" fmla="*/ 116 w 334"/>
                <a:gd name="T11" fmla="*/ 289 h 382"/>
                <a:gd name="T12" fmla="*/ 138 w 334"/>
                <a:gd name="T13" fmla="*/ 304 h 382"/>
                <a:gd name="T14" fmla="*/ 170 w 334"/>
                <a:gd name="T15" fmla="*/ 311 h 382"/>
                <a:gd name="T16" fmla="*/ 201 w 334"/>
                <a:gd name="T17" fmla="*/ 307 h 382"/>
                <a:gd name="T18" fmla="*/ 223 w 334"/>
                <a:gd name="T19" fmla="*/ 293 h 382"/>
                <a:gd name="T20" fmla="*/ 240 w 334"/>
                <a:gd name="T21" fmla="*/ 263 h 382"/>
                <a:gd name="T22" fmla="*/ 324 w 334"/>
                <a:gd name="T23" fmla="*/ 263 h 382"/>
                <a:gd name="T24" fmla="*/ 313 w 334"/>
                <a:gd name="T25" fmla="*/ 298 h 382"/>
                <a:gd name="T26" fmla="*/ 293 w 334"/>
                <a:gd name="T27" fmla="*/ 330 h 382"/>
                <a:gd name="T28" fmla="*/ 238 w 334"/>
                <a:gd name="T29" fmla="*/ 369 h 382"/>
                <a:gd name="T30" fmla="*/ 171 w 334"/>
                <a:gd name="T31" fmla="*/ 381 h 382"/>
                <a:gd name="T32" fmla="*/ 106 w 334"/>
                <a:gd name="T33" fmla="*/ 369 h 382"/>
                <a:gd name="T34" fmla="*/ 56 w 334"/>
                <a:gd name="T35" fmla="*/ 336 h 382"/>
                <a:gd name="T36" fmla="*/ 15 w 334"/>
                <a:gd name="T37" fmla="*/ 272 h 382"/>
                <a:gd name="T38" fmla="*/ 0 w 334"/>
                <a:gd name="T39" fmla="*/ 191 h 382"/>
                <a:gd name="T40" fmla="*/ 13 w 334"/>
                <a:gd name="T41" fmla="*/ 109 h 382"/>
                <a:gd name="T42" fmla="*/ 53 w 334"/>
                <a:gd name="T43" fmla="*/ 46 h 382"/>
                <a:gd name="T44" fmla="*/ 102 w 334"/>
                <a:gd name="T45" fmla="*/ 13 h 382"/>
                <a:gd name="T46" fmla="*/ 169 w 334"/>
                <a:gd name="T47" fmla="*/ 0 h 382"/>
                <a:gd name="T48" fmla="*/ 244 w 334"/>
                <a:gd name="T49" fmla="*/ 17 h 382"/>
                <a:gd name="T50" fmla="*/ 302 w 334"/>
                <a:gd name="T51" fmla="*/ 67 h 382"/>
                <a:gd name="T52" fmla="*/ 328 w 334"/>
                <a:gd name="T53" fmla="*/ 128 h 382"/>
                <a:gd name="T54" fmla="*/ 333 w 334"/>
                <a:gd name="T55" fmla="*/ 193 h 382"/>
                <a:gd name="T56" fmla="*/ 223 w 334"/>
                <a:gd name="T57" fmla="*/ 91 h 382"/>
                <a:gd name="T58" fmla="*/ 201 w 334"/>
                <a:gd name="T59" fmla="*/ 76 h 382"/>
                <a:gd name="T60" fmla="*/ 168 w 334"/>
                <a:gd name="T61" fmla="*/ 70 h 382"/>
                <a:gd name="T62" fmla="*/ 133 w 334"/>
                <a:gd name="T63" fmla="*/ 78 h 382"/>
                <a:gd name="T64" fmla="*/ 107 w 334"/>
                <a:gd name="T65" fmla="*/ 97 h 382"/>
                <a:gd name="T66" fmla="*/ 93 w 334"/>
                <a:gd name="T67" fmla="*/ 122 h 382"/>
                <a:gd name="T68" fmla="*/ 89 w 334"/>
                <a:gd name="T69" fmla="*/ 154 h 382"/>
                <a:gd name="T70" fmla="*/ 246 w 334"/>
                <a:gd name="T71" fmla="*/ 154 h 382"/>
                <a:gd name="T72" fmla="*/ 223 w 334"/>
                <a:gd name="T73" fmla="*/ 91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34" h="382">
                  <a:moveTo>
                    <a:pt x="333" y="193"/>
                  </a:moveTo>
                  <a:cubicBezTo>
                    <a:pt x="333" y="196"/>
                    <a:pt x="332" y="199"/>
                    <a:pt x="332" y="202"/>
                  </a:cubicBezTo>
                  <a:lnTo>
                    <a:pt x="332" y="217"/>
                  </a:lnTo>
                  <a:lnTo>
                    <a:pt x="89" y="217"/>
                  </a:lnTo>
                  <a:cubicBezTo>
                    <a:pt x="89" y="231"/>
                    <a:pt x="91" y="245"/>
                    <a:pt x="96" y="257"/>
                  </a:cubicBezTo>
                  <a:cubicBezTo>
                    <a:pt x="100" y="270"/>
                    <a:pt x="107" y="280"/>
                    <a:pt x="116" y="289"/>
                  </a:cubicBezTo>
                  <a:cubicBezTo>
                    <a:pt x="122" y="295"/>
                    <a:pt x="130" y="300"/>
                    <a:pt x="138" y="304"/>
                  </a:cubicBezTo>
                  <a:cubicBezTo>
                    <a:pt x="147" y="309"/>
                    <a:pt x="157" y="311"/>
                    <a:pt x="170" y="311"/>
                  </a:cubicBezTo>
                  <a:cubicBezTo>
                    <a:pt x="182" y="311"/>
                    <a:pt x="193" y="310"/>
                    <a:pt x="201" y="307"/>
                  </a:cubicBezTo>
                  <a:cubicBezTo>
                    <a:pt x="209" y="305"/>
                    <a:pt x="216" y="300"/>
                    <a:pt x="223" y="293"/>
                  </a:cubicBezTo>
                  <a:cubicBezTo>
                    <a:pt x="231" y="285"/>
                    <a:pt x="237" y="275"/>
                    <a:pt x="240" y="263"/>
                  </a:cubicBezTo>
                  <a:lnTo>
                    <a:pt x="324" y="263"/>
                  </a:lnTo>
                  <a:cubicBezTo>
                    <a:pt x="323" y="273"/>
                    <a:pt x="319" y="285"/>
                    <a:pt x="313" y="298"/>
                  </a:cubicBezTo>
                  <a:cubicBezTo>
                    <a:pt x="307" y="311"/>
                    <a:pt x="300" y="321"/>
                    <a:pt x="293" y="330"/>
                  </a:cubicBezTo>
                  <a:cubicBezTo>
                    <a:pt x="278" y="348"/>
                    <a:pt x="259" y="361"/>
                    <a:pt x="238" y="369"/>
                  </a:cubicBezTo>
                  <a:cubicBezTo>
                    <a:pt x="217" y="377"/>
                    <a:pt x="194" y="381"/>
                    <a:pt x="171" y="381"/>
                  </a:cubicBezTo>
                  <a:cubicBezTo>
                    <a:pt x="146" y="381"/>
                    <a:pt x="124" y="377"/>
                    <a:pt x="106" y="369"/>
                  </a:cubicBezTo>
                  <a:cubicBezTo>
                    <a:pt x="87" y="360"/>
                    <a:pt x="71" y="350"/>
                    <a:pt x="56" y="336"/>
                  </a:cubicBezTo>
                  <a:cubicBezTo>
                    <a:pt x="38" y="318"/>
                    <a:pt x="24" y="297"/>
                    <a:pt x="15" y="272"/>
                  </a:cubicBezTo>
                  <a:cubicBezTo>
                    <a:pt x="5" y="248"/>
                    <a:pt x="0" y="221"/>
                    <a:pt x="0" y="191"/>
                  </a:cubicBezTo>
                  <a:cubicBezTo>
                    <a:pt x="0" y="161"/>
                    <a:pt x="5" y="134"/>
                    <a:pt x="13" y="109"/>
                  </a:cubicBezTo>
                  <a:cubicBezTo>
                    <a:pt x="22" y="85"/>
                    <a:pt x="35" y="64"/>
                    <a:pt x="53" y="46"/>
                  </a:cubicBezTo>
                  <a:cubicBezTo>
                    <a:pt x="66" y="33"/>
                    <a:pt x="83" y="21"/>
                    <a:pt x="102" y="13"/>
                  </a:cubicBezTo>
                  <a:cubicBezTo>
                    <a:pt x="121" y="5"/>
                    <a:pt x="144" y="0"/>
                    <a:pt x="169" y="0"/>
                  </a:cubicBezTo>
                  <a:cubicBezTo>
                    <a:pt x="196" y="0"/>
                    <a:pt x="221" y="6"/>
                    <a:pt x="244" y="17"/>
                  </a:cubicBezTo>
                  <a:cubicBezTo>
                    <a:pt x="268" y="28"/>
                    <a:pt x="287" y="45"/>
                    <a:pt x="302" y="67"/>
                  </a:cubicBezTo>
                  <a:cubicBezTo>
                    <a:pt x="315" y="87"/>
                    <a:pt x="324" y="107"/>
                    <a:pt x="328" y="128"/>
                  </a:cubicBezTo>
                  <a:cubicBezTo>
                    <a:pt x="331" y="148"/>
                    <a:pt x="333" y="170"/>
                    <a:pt x="333" y="193"/>
                  </a:cubicBezTo>
                  <a:close/>
                  <a:moveTo>
                    <a:pt x="223" y="91"/>
                  </a:moveTo>
                  <a:cubicBezTo>
                    <a:pt x="217" y="85"/>
                    <a:pt x="210" y="80"/>
                    <a:pt x="201" y="76"/>
                  </a:cubicBezTo>
                  <a:cubicBezTo>
                    <a:pt x="192" y="72"/>
                    <a:pt x="181" y="70"/>
                    <a:pt x="168" y="70"/>
                  </a:cubicBezTo>
                  <a:cubicBezTo>
                    <a:pt x="155" y="70"/>
                    <a:pt x="144" y="73"/>
                    <a:pt x="133" y="78"/>
                  </a:cubicBezTo>
                  <a:cubicBezTo>
                    <a:pt x="123" y="83"/>
                    <a:pt x="114" y="90"/>
                    <a:pt x="107" y="97"/>
                  </a:cubicBezTo>
                  <a:cubicBezTo>
                    <a:pt x="101" y="105"/>
                    <a:pt x="96" y="113"/>
                    <a:pt x="93" y="122"/>
                  </a:cubicBezTo>
                  <a:cubicBezTo>
                    <a:pt x="91" y="131"/>
                    <a:pt x="89" y="142"/>
                    <a:pt x="89" y="154"/>
                  </a:cubicBezTo>
                  <a:lnTo>
                    <a:pt x="246" y="154"/>
                  </a:lnTo>
                  <a:cubicBezTo>
                    <a:pt x="245" y="127"/>
                    <a:pt x="238" y="106"/>
                    <a:pt x="223" y="91"/>
                  </a:cubicBezTo>
                  <a:close/>
                </a:path>
              </a:pathLst>
            </a:custGeom>
            <a:solidFill>
              <a:srgbClr val="1A171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Akkurat-Light" pitchFamily="2" charset="0"/>
              </a:endParaRPr>
            </a:p>
          </p:txBody>
        </p:sp>
        <p:sp>
          <p:nvSpPr>
            <p:cNvPr id="10" name="Freeform 4"/>
            <p:cNvSpPr>
              <a:spLocks noChangeArrowheads="1"/>
            </p:cNvSpPr>
            <p:nvPr/>
          </p:nvSpPr>
          <p:spPr bwMode="auto">
            <a:xfrm>
              <a:off x="6207134" y="3767151"/>
              <a:ext cx="112713" cy="134938"/>
            </a:xfrm>
            <a:custGeom>
              <a:avLst/>
              <a:gdLst>
                <a:gd name="T0" fmla="*/ 222 w 311"/>
                <a:gd name="T1" fmla="*/ 149 h 373"/>
                <a:gd name="T2" fmla="*/ 210 w 311"/>
                <a:gd name="T3" fmla="*/ 99 h 373"/>
                <a:gd name="T4" fmla="*/ 162 w 311"/>
                <a:gd name="T5" fmla="*/ 81 h 373"/>
                <a:gd name="T6" fmla="*/ 124 w 311"/>
                <a:gd name="T7" fmla="*/ 94 h 373"/>
                <a:gd name="T8" fmla="*/ 99 w 311"/>
                <a:gd name="T9" fmla="*/ 127 h 373"/>
                <a:gd name="T10" fmla="*/ 89 w 311"/>
                <a:gd name="T11" fmla="*/ 174 h 373"/>
                <a:gd name="T12" fmla="*/ 87 w 311"/>
                <a:gd name="T13" fmla="*/ 224 h 373"/>
                <a:gd name="T14" fmla="*/ 87 w 311"/>
                <a:gd name="T15" fmla="*/ 372 h 373"/>
                <a:gd name="T16" fmla="*/ 0 w 311"/>
                <a:gd name="T17" fmla="*/ 372 h 373"/>
                <a:gd name="T18" fmla="*/ 0 w 311"/>
                <a:gd name="T19" fmla="*/ 9 h 373"/>
                <a:gd name="T20" fmla="*/ 73 w 311"/>
                <a:gd name="T21" fmla="*/ 9 h 373"/>
                <a:gd name="T22" fmla="*/ 80 w 311"/>
                <a:gd name="T23" fmla="*/ 56 h 373"/>
                <a:gd name="T24" fmla="*/ 125 w 311"/>
                <a:gd name="T25" fmla="*/ 14 h 373"/>
                <a:gd name="T26" fmla="*/ 187 w 311"/>
                <a:gd name="T27" fmla="*/ 0 h 373"/>
                <a:gd name="T28" fmla="*/ 239 w 311"/>
                <a:gd name="T29" fmla="*/ 10 h 373"/>
                <a:gd name="T30" fmla="*/ 277 w 311"/>
                <a:gd name="T31" fmla="*/ 37 h 373"/>
                <a:gd name="T32" fmla="*/ 301 w 311"/>
                <a:gd name="T33" fmla="*/ 78 h 373"/>
                <a:gd name="T34" fmla="*/ 310 w 311"/>
                <a:gd name="T35" fmla="*/ 129 h 373"/>
                <a:gd name="T36" fmla="*/ 310 w 311"/>
                <a:gd name="T37" fmla="*/ 372 h 373"/>
                <a:gd name="T38" fmla="*/ 222 w 311"/>
                <a:gd name="T39" fmla="*/ 372 h 373"/>
                <a:gd name="T40" fmla="*/ 222 w 311"/>
                <a:gd name="T41" fmla="*/ 149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11" h="373">
                  <a:moveTo>
                    <a:pt x="222" y="149"/>
                  </a:moveTo>
                  <a:cubicBezTo>
                    <a:pt x="222" y="127"/>
                    <a:pt x="218" y="111"/>
                    <a:pt x="210" y="99"/>
                  </a:cubicBezTo>
                  <a:cubicBezTo>
                    <a:pt x="201" y="87"/>
                    <a:pt x="185" y="81"/>
                    <a:pt x="162" y="81"/>
                  </a:cubicBezTo>
                  <a:cubicBezTo>
                    <a:pt x="147" y="81"/>
                    <a:pt x="134" y="86"/>
                    <a:pt x="124" y="94"/>
                  </a:cubicBezTo>
                  <a:cubicBezTo>
                    <a:pt x="113" y="102"/>
                    <a:pt x="105" y="113"/>
                    <a:pt x="99" y="127"/>
                  </a:cubicBezTo>
                  <a:cubicBezTo>
                    <a:pt x="93" y="140"/>
                    <a:pt x="90" y="156"/>
                    <a:pt x="89" y="174"/>
                  </a:cubicBezTo>
                  <a:cubicBezTo>
                    <a:pt x="88" y="192"/>
                    <a:pt x="87" y="208"/>
                    <a:pt x="87" y="224"/>
                  </a:cubicBezTo>
                  <a:lnTo>
                    <a:pt x="87" y="372"/>
                  </a:lnTo>
                  <a:lnTo>
                    <a:pt x="0" y="372"/>
                  </a:lnTo>
                  <a:lnTo>
                    <a:pt x="0" y="9"/>
                  </a:lnTo>
                  <a:lnTo>
                    <a:pt x="73" y="9"/>
                  </a:lnTo>
                  <a:lnTo>
                    <a:pt x="80" y="56"/>
                  </a:lnTo>
                  <a:cubicBezTo>
                    <a:pt x="90" y="37"/>
                    <a:pt x="106" y="23"/>
                    <a:pt x="125" y="14"/>
                  </a:cubicBezTo>
                  <a:cubicBezTo>
                    <a:pt x="145" y="5"/>
                    <a:pt x="166" y="0"/>
                    <a:pt x="187" y="0"/>
                  </a:cubicBezTo>
                  <a:cubicBezTo>
                    <a:pt x="206" y="0"/>
                    <a:pt x="224" y="3"/>
                    <a:pt x="239" y="10"/>
                  </a:cubicBezTo>
                  <a:cubicBezTo>
                    <a:pt x="254" y="16"/>
                    <a:pt x="267" y="26"/>
                    <a:pt x="277" y="37"/>
                  </a:cubicBezTo>
                  <a:cubicBezTo>
                    <a:pt x="288" y="48"/>
                    <a:pt x="296" y="62"/>
                    <a:pt x="301" y="78"/>
                  </a:cubicBezTo>
                  <a:cubicBezTo>
                    <a:pt x="307" y="94"/>
                    <a:pt x="310" y="111"/>
                    <a:pt x="310" y="129"/>
                  </a:cubicBezTo>
                  <a:lnTo>
                    <a:pt x="310" y="372"/>
                  </a:lnTo>
                  <a:lnTo>
                    <a:pt x="222" y="372"/>
                  </a:lnTo>
                  <a:lnTo>
                    <a:pt x="222" y="149"/>
                  </a:lnTo>
                </a:path>
              </a:pathLst>
            </a:custGeom>
            <a:solidFill>
              <a:srgbClr val="1A171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Akkurat-Light" pitchFamily="2" charset="0"/>
              </a:endParaRPr>
            </a:p>
          </p:txBody>
        </p:sp>
        <p:sp>
          <p:nvSpPr>
            <p:cNvPr id="12" name="Freeform 5"/>
            <p:cNvSpPr>
              <a:spLocks noChangeArrowheads="1"/>
            </p:cNvSpPr>
            <p:nvPr/>
          </p:nvSpPr>
          <p:spPr bwMode="auto">
            <a:xfrm>
              <a:off x="6330959" y="3729051"/>
              <a:ext cx="90488" cy="173037"/>
            </a:xfrm>
            <a:custGeom>
              <a:avLst/>
              <a:gdLst>
                <a:gd name="T0" fmla="*/ 250 w 252"/>
                <a:gd name="T1" fmla="*/ 471 h 482"/>
                <a:gd name="T2" fmla="*/ 176 w 252"/>
                <a:gd name="T3" fmla="*/ 481 h 482"/>
                <a:gd name="T4" fmla="*/ 93 w 252"/>
                <a:gd name="T5" fmla="*/ 451 h 482"/>
                <a:gd name="T6" fmla="*/ 66 w 252"/>
                <a:gd name="T7" fmla="*/ 369 h 482"/>
                <a:gd name="T8" fmla="*/ 66 w 252"/>
                <a:gd name="T9" fmla="*/ 185 h 482"/>
                <a:gd name="T10" fmla="*/ 0 w 252"/>
                <a:gd name="T11" fmla="*/ 185 h 482"/>
                <a:gd name="T12" fmla="*/ 0 w 252"/>
                <a:gd name="T13" fmla="*/ 113 h 482"/>
                <a:gd name="T14" fmla="*/ 66 w 252"/>
                <a:gd name="T15" fmla="*/ 113 h 482"/>
                <a:gd name="T16" fmla="*/ 66 w 252"/>
                <a:gd name="T17" fmla="*/ 21 h 482"/>
                <a:gd name="T18" fmla="*/ 153 w 252"/>
                <a:gd name="T19" fmla="*/ 0 h 482"/>
                <a:gd name="T20" fmla="*/ 153 w 252"/>
                <a:gd name="T21" fmla="*/ 113 h 482"/>
                <a:gd name="T22" fmla="*/ 245 w 252"/>
                <a:gd name="T23" fmla="*/ 113 h 482"/>
                <a:gd name="T24" fmla="*/ 245 w 252"/>
                <a:gd name="T25" fmla="*/ 185 h 482"/>
                <a:gd name="T26" fmla="*/ 153 w 252"/>
                <a:gd name="T27" fmla="*/ 185 h 482"/>
                <a:gd name="T28" fmla="*/ 153 w 252"/>
                <a:gd name="T29" fmla="*/ 361 h 482"/>
                <a:gd name="T30" fmla="*/ 163 w 252"/>
                <a:gd name="T31" fmla="*/ 392 h 482"/>
                <a:gd name="T32" fmla="*/ 194 w 252"/>
                <a:gd name="T33" fmla="*/ 401 h 482"/>
                <a:gd name="T34" fmla="*/ 220 w 252"/>
                <a:gd name="T35" fmla="*/ 400 h 482"/>
                <a:gd name="T36" fmla="*/ 251 w 252"/>
                <a:gd name="T37" fmla="*/ 397 h 482"/>
                <a:gd name="T38" fmla="*/ 251 w 252"/>
                <a:gd name="T39" fmla="*/ 471 h 482"/>
                <a:gd name="T40" fmla="*/ 250 w 252"/>
                <a:gd name="T41" fmla="*/ 471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52" h="482">
                  <a:moveTo>
                    <a:pt x="250" y="471"/>
                  </a:moveTo>
                  <a:cubicBezTo>
                    <a:pt x="225" y="477"/>
                    <a:pt x="200" y="481"/>
                    <a:pt x="176" y="481"/>
                  </a:cubicBezTo>
                  <a:cubicBezTo>
                    <a:pt x="139" y="481"/>
                    <a:pt x="111" y="471"/>
                    <a:pt x="93" y="451"/>
                  </a:cubicBezTo>
                  <a:cubicBezTo>
                    <a:pt x="75" y="431"/>
                    <a:pt x="66" y="404"/>
                    <a:pt x="66" y="369"/>
                  </a:cubicBezTo>
                  <a:lnTo>
                    <a:pt x="66" y="185"/>
                  </a:lnTo>
                  <a:lnTo>
                    <a:pt x="0" y="185"/>
                  </a:lnTo>
                  <a:lnTo>
                    <a:pt x="0" y="113"/>
                  </a:lnTo>
                  <a:lnTo>
                    <a:pt x="66" y="113"/>
                  </a:lnTo>
                  <a:lnTo>
                    <a:pt x="66" y="21"/>
                  </a:lnTo>
                  <a:lnTo>
                    <a:pt x="153" y="0"/>
                  </a:lnTo>
                  <a:lnTo>
                    <a:pt x="153" y="113"/>
                  </a:lnTo>
                  <a:lnTo>
                    <a:pt x="245" y="113"/>
                  </a:lnTo>
                  <a:lnTo>
                    <a:pt x="245" y="185"/>
                  </a:lnTo>
                  <a:lnTo>
                    <a:pt x="153" y="185"/>
                  </a:lnTo>
                  <a:lnTo>
                    <a:pt x="153" y="361"/>
                  </a:lnTo>
                  <a:cubicBezTo>
                    <a:pt x="153" y="375"/>
                    <a:pt x="157" y="385"/>
                    <a:pt x="163" y="392"/>
                  </a:cubicBezTo>
                  <a:cubicBezTo>
                    <a:pt x="170" y="398"/>
                    <a:pt x="180" y="401"/>
                    <a:pt x="194" y="401"/>
                  </a:cubicBezTo>
                  <a:cubicBezTo>
                    <a:pt x="203" y="401"/>
                    <a:pt x="212" y="401"/>
                    <a:pt x="220" y="400"/>
                  </a:cubicBezTo>
                  <a:cubicBezTo>
                    <a:pt x="228" y="400"/>
                    <a:pt x="238" y="399"/>
                    <a:pt x="251" y="397"/>
                  </a:cubicBezTo>
                  <a:lnTo>
                    <a:pt x="251" y="471"/>
                  </a:lnTo>
                  <a:lnTo>
                    <a:pt x="250" y="471"/>
                  </a:lnTo>
                </a:path>
              </a:pathLst>
            </a:custGeom>
            <a:solidFill>
              <a:srgbClr val="1A171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Akkurat-Light" pitchFamily="2" charset="0"/>
              </a:endParaRPr>
            </a:p>
          </p:txBody>
        </p:sp>
        <p:sp>
          <p:nvSpPr>
            <p:cNvPr id="14" name="Freeform 6"/>
            <p:cNvSpPr>
              <a:spLocks noChangeArrowheads="1"/>
            </p:cNvSpPr>
            <p:nvPr/>
          </p:nvSpPr>
          <p:spPr bwMode="auto">
            <a:xfrm>
              <a:off x="6429384" y="3767151"/>
              <a:ext cx="120650" cy="138112"/>
            </a:xfrm>
            <a:custGeom>
              <a:avLst/>
              <a:gdLst>
                <a:gd name="T0" fmla="*/ 333 w 334"/>
                <a:gd name="T1" fmla="*/ 193 h 382"/>
                <a:gd name="T2" fmla="*/ 332 w 334"/>
                <a:gd name="T3" fmla="*/ 202 h 382"/>
                <a:gd name="T4" fmla="*/ 332 w 334"/>
                <a:gd name="T5" fmla="*/ 217 h 382"/>
                <a:gd name="T6" fmla="*/ 89 w 334"/>
                <a:gd name="T7" fmla="*/ 217 h 382"/>
                <a:gd name="T8" fmla="*/ 96 w 334"/>
                <a:gd name="T9" fmla="*/ 257 h 382"/>
                <a:gd name="T10" fmla="*/ 116 w 334"/>
                <a:gd name="T11" fmla="*/ 289 h 382"/>
                <a:gd name="T12" fmla="*/ 138 w 334"/>
                <a:gd name="T13" fmla="*/ 304 h 382"/>
                <a:gd name="T14" fmla="*/ 170 w 334"/>
                <a:gd name="T15" fmla="*/ 311 h 382"/>
                <a:gd name="T16" fmla="*/ 201 w 334"/>
                <a:gd name="T17" fmla="*/ 307 h 382"/>
                <a:gd name="T18" fmla="*/ 223 w 334"/>
                <a:gd name="T19" fmla="*/ 293 h 382"/>
                <a:gd name="T20" fmla="*/ 240 w 334"/>
                <a:gd name="T21" fmla="*/ 263 h 382"/>
                <a:gd name="T22" fmla="*/ 324 w 334"/>
                <a:gd name="T23" fmla="*/ 263 h 382"/>
                <a:gd name="T24" fmla="*/ 313 w 334"/>
                <a:gd name="T25" fmla="*/ 298 h 382"/>
                <a:gd name="T26" fmla="*/ 293 w 334"/>
                <a:gd name="T27" fmla="*/ 330 h 382"/>
                <a:gd name="T28" fmla="*/ 238 w 334"/>
                <a:gd name="T29" fmla="*/ 369 h 382"/>
                <a:gd name="T30" fmla="*/ 171 w 334"/>
                <a:gd name="T31" fmla="*/ 381 h 382"/>
                <a:gd name="T32" fmla="*/ 106 w 334"/>
                <a:gd name="T33" fmla="*/ 369 h 382"/>
                <a:gd name="T34" fmla="*/ 56 w 334"/>
                <a:gd name="T35" fmla="*/ 336 h 382"/>
                <a:gd name="T36" fmla="*/ 15 w 334"/>
                <a:gd name="T37" fmla="*/ 272 h 382"/>
                <a:gd name="T38" fmla="*/ 0 w 334"/>
                <a:gd name="T39" fmla="*/ 191 h 382"/>
                <a:gd name="T40" fmla="*/ 13 w 334"/>
                <a:gd name="T41" fmla="*/ 109 h 382"/>
                <a:gd name="T42" fmla="*/ 53 w 334"/>
                <a:gd name="T43" fmla="*/ 46 h 382"/>
                <a:gd name="T44" fmla="*/ 102 w 334"/>
                <a:gd name="T45" fmla="*/ 13 h 382"/>
                <a:gd name="T46" fmla="*/ 169 w 334"/>
                <a:gd name="T47" fmla="*/ 0 h 382"/>
                <a:gd name="T48" fmla="*/ 244 w 334"/>
                <a:gd name="T49" fmla="*/ 17 h 382"/>
                <a:gd name="T50" fmla="*/ 302 w 334"/>
                <a:gd name="T51" fmla="*/ 67 h 382"/>
                <a:gd name="T52" fmla="*/ 328 w 334"/>
                <a:gd name="T53" fmla="*/ 128 h 382"/>
                <a:gd name="T54" fmla="*/ 333 w 334"/>
                <a:gd name="T55" fmla="*/ 193 h 382"/>
                <a:gd name="T56" fmla="*/ 223 w 334"/>
                <a:gd name="T57" fmla="*/ 91 h 382"/>
                <a:gd name="T58" fmla="*/ 201 w 334"/>
                <a:gd name="T59" fmla="*/ 76 h 382"/>
                <a:gd name="T60" fmla="*/ 168 w 334"/>
                <a:gd name="T61" fmla="*/ 70 h 382"/>
                <a:gd name="T62" fmla="*/ 133 w 334"/>
                <a:gd name="T63" fmla="*/ 78 h 382"/>
                <a:gd name="T64" fmla="*/ 107 w 334"/>
                <a:gd name="T65" fmla="*/ 97 h 382"/>
                <a:gd name="T66" fmla="*/ 93 w 334"/>
                <a:gd name="T67" fmla="*/ 122 h 382"/>
                <a:gd name="T68" fmla="*/ 88 w 334"/>
                <a:gd name="T69" fmla="*/ 154 h 382"/>
                <a:gd name="T70" fmla="*/ 246 w 334"/>
                <a:gd name="T71" fmla="*/ 154 h 382"/>
                <a:gd name="T72" fmla="*/ 223 w 334"/>
                <a:gd name="T73" fmla="*/ 91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34" h="382">
                  <a:moveTo>
                    <a:pt x="333" y="193"/>
                  </a:moveTo>
                  <a:cubicBezTo>
                    <a:pt x="333" y="196"/>
                    <a:pt x="332" y="199"/>
                    <a:pt x="332" y="202"/>
                  </a:cubicBezTo>
                  <a:lnTo>
                    <a:pt x="332" y="217"/>
                  </a:lnTo>
                  <a:lnTo>
                    <a:pt x="89" y="217"/>
                  </a:lnTo>
                  <a:cubicBezTo>
                    <a:pt x="89" y="231"/>
                    <a:pt x="91" y="245"/>
                    <a:pt x="96" y="257"/>
                  </a:cubicBezTo>
                  <a:cubicBezTo>
                    <a:pt x="100" y="270"/>
                    <a:pt x="107" y="280"/>
                    <a:pt x="116" y="289"/>
                  </a:cubicBezTo>
                  <a:cubicBezTo>
                    <a:pt x="122" y="295"/>
                    <a:pt x="130" y="300"/>
                    <a:pt x="138" y="304"/>
                  </a:cubicBezTo>
                  <a:cubicBezTo>
                    <a:pt x="147" y="309"/>
                    <a:pt x="157" y="311"/>
                    <a:pt x="170" y="311"/>
                  </a:cubicBezTo>
                  <a:cubicBezTo>
                    <a:pt x="182" y="311"/>
                    <a:pt x="193" y="310"/>
                    <a:pt x="201" y="307"/>
                  </a:cubicBezTo>
                  <a:cubicBezTo>
                    <a:pt x="209" y="305"/>
                    <a:pt x="216" y="300"/>
                    <a:pt x="223" y="293"/>
                  </a:cubicBezTo>
                  <a:cubicBezTo>
                    <a:pt x="231" y="285"/>
                    <a:pt x="237" y="275"/>
                    <a:pt x="240" y="263"/>
                  </a:cubicBezTo>
                  <a:lnTo>
                    <a:pt x="324" y="263"/>
                  </a:lnTo>
                  <a:cubicBezTo>
                    <a:pt x="323" y="273"/>
                    <a:pt x="320" y="285"/>
                    <a:pt x="313" y="298"/>
                  </a:cubicBezTo>
                  <a:cubicBezTo>
                    <a:pt x="307" y="311"/>
                    <a:pt x="300" y="321"/>
                    <a:pt x="293" y="330"/>
                  </a:cubicBezTo>
                  <a:cubicBezTo>
                    <a:pt x="278" y="348"/>
                    <a:pt x="260" y="361"/>
                    <a:pt x="238" y="369"/>
                  </a:cubicBezTo>
                  <a:cubicBezTo>
                    <a:pt x="217" y="377"/>
                    <a:pt x="194" y="381"/>
                    <a:pt x="171" y="381"/>
                  </a:cubicBezTo>
                  <a:cubicBezTo>
                    <a:pt x="146" y="381"/>
                    <a:pt x="124" y="377"/>
                    <a:pt x="106" y="369"/>
                  </a:cubicBezTo>
                  <a:cubicBezTo>
                    <a:pt x="87" y="360"/>
                    <a:pt x="71" y="350"/>
                    <a:pt x="56" y="336"/>
                  </a:cubicBezTo>
                  <a:cubicBezTo>
                    <a:pt x="38" y="318"/>
                    <a:pt x="24" y="297"/>
                    <a:pt x="15" y="272"/>
                  </a:cubicBezTo>
                  <a:cubicBezTo>
                    <a:pt x="5" y="248"/>
                    <a:pt x="0" y="221"/>
                    <a:pt x="0" y="191"/>
                  </a:cubicBezTo>
                  <a:cubicBezTo>
                    <a:pt x="0" y="161"/>
                    <a:pt x="5" y="134"/>
                    <a:pt x="13" y="109"/>
                  </a:cubicBezTo>
                  <a:cubicBezTo>
                    <a:pt x="22" y="85"/>
                    <a:pt x="35" y="64"/>
                    <a:pt x="53" y="46"/>
                  </a:cubicBezTo>
                  <a:cubicBezTo>
                    <a:pt x="66" y="33"/>
                    <a:pt x="83" y="21"/>
                    <a:pt x="102" y="13"/>
                  </a:cubicBezTo>
                  <a:cubicBezTo>
                    <a:pt x="121" y="5"/>
                    <a:pt x="144" y="0"/>
                    <a:pt x="169" y="0"/>
                  </a:cubicBezTo>
                  <a:cubicBezTo>
                    <a:pt x="196" y="0"/>
                    <a:pt x="221" y="6"/>
                    <a:pt x="244" y="17"/>
                  </a:cubicBezTo>
                  <a:cubicBezTo>
                    <a:pt x="268" y="28"/>
                    <a:pt x="287" y="45"/>
                    <a:pt x="302" y="67"/>
                  </a:cubicBezTo>
                  <a:cubicBezTo>
                    <a:pt x="315" y="87"/>
                    <a:pt x="324" y="107"/>
                    <a:pt x="328" y="128"/>
                  </a:cubicBezTo>
                  <a:cubicBezTo>
                    <a:pt x="331" y="148"/>
                    <a:pt x="333" y="170"/>
                    <a:pt x="333" y="193"/>
                  </a:cubicBezTo>
                  <a:close/>
                  <a:moveTo>
                    <a:pt x="223" y="91"/>
                  </a:moveTo>
                  <a:cubicBezTo>
                    <a:pt x="217" y="85"/>
                    <a:pt x="210" y="80"/>
                    <a:pt x="201" y="76"/>
                  </a:cubicBezTo>
                  <a:cubicBezTo>
                    <a:pt x="192" y="72"/>
                    <a:pt x="181" y="70"/>
                    <a:pt x="168" y="70"/>
                  </a:cubicBezTo>
                  <a:cubicBezTo>
                    <a:pt x="155" y="70"/>
                    <a:pt x="144" y="73"/>
                    <a:pt x="133" y="78"/>
                  </a:cubicBezTo>
                  <a:cubicBezTo>
                    <a:pt x="123" y="83"/>
                    <a:pt x="114" y="90"/>
                    <a:pt x="107" y="97"/>
                  </a:cubicBezTo>
                  <a:cubicBezTo>
                    <a:pt x="101" y="105"/>
                    <a:pt x="96" y="113"/>
                    <a:pt x="93" y="122"/>
                  </a:cubicBezTo>
                  <a:cubicBezTo>
                    <a:pt x="91" y="131"/>
                    <a:pt x="89" y="142"/>
                    <a:pt x="88" y="154"/>
                  </a:cubicBezTo>
                  <a:lnTo>
                    <a:pt x="246" y="154"/>
                  </a:lnTo>
                  <a:cubicBezTo>
                    <a:pt x="245" y="127"/>
                    <a:pt x="238" y="106"/>
                    <a:pt x="223" y="91"/>
                  </a:cubicBezTo>
                  <a:close/>
                </a:path>
              </a:pathLst>
            </a:custGeom>
            <a:solidFill>
              <a:srgbClr val="1A171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Akkurat-Light" pitchFamily="2" charset="0"/>
              </a:endParaRPr>
            </a:p>
          </p:txBody>
        </p:sp>
        <p:sp>
          <p:nvSpPr>
            <p:cNvPr id="15" name="Freeform 7"/>
            <p:cNvSpPr>
              <a:spLocks noChangeArrowheads="1"/>
            </p:cNvSpPr>
            <p:nvPr/>
          </p:nvSpPr>
          <p:spPr bwMode="auto">
            <a:xfrm>
              <a:off x="6570672" y="3768739"/>
              <a:ext cx="76200" cy="131763"/>
            </a:xfrm>
            <a:custGeom>
              <a:avLst/>
              <a:gdLst>
                <a:gd name="T0" fmla="*/ 182 w 213"/>
                <a:gd name="T1" fmla="*/ 82 h 368"/>
                <a:gd name="T2" fmla="*/ 112 w 213"/>
                <a:gd name="T3" fmla="*/ 110 h 368"/>
                <a:gd name="T4" fmla="*/ 88 w 213"/>
                <a:gd name="T5" fmla="*/ 184 h 368"/>
                <a:gd name="T6" fmla="*/ 88 w 213"/>
                <a:gd name="T7" fmla="*/ 367 h 368"/>
                <a:gd name="T8" fmla="*/ 0 w 213"/>
                <a:gd name="T9" fmla="*/ 367 h 368"/>
                <a:gd name="T10" fmla="*/ 0 w 213"/>
                <a:gd name="T11" fmla="*/ 4 h 368"/>
                <a:gd name="T12" fmla="*/ 74 w 213"/>
                <a:gd name="T13" fmla="*/ 4 h 368"/>
                <a:gd name="T14" fmla="*/ 82 w 213"/>
                <a:gd name="T15" fmla="*/ 59 h 368"/>
                <a:gd name="T16" fmla="*/ 123 w 213"/>
                <a:gd name="T17" fmla="*/ 14 h 368"/>
                <a:gd name="T18" fmla="*/ 184 w 213"/>
                <a:gd name="T19" fmla="*/ 0 h 368"/>
                <a:gd name="T20" fmla="*/ 212 w 213"/>
                <a:gd name="T21" fmla="*/ 2 h 368"/>
                <a:gd name="T22" fmla="*/ 212 w 213"/>
                <a:gd name="T23" fmla="*/ 85 h 368"/>
                <a:gd name="T24" fmla="*/ 182 w 213"/>
                <a:gd name="T25" fmla="*/ 82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3" h="368">
                  <a:moveTo>
                    <a:pt x="182" y="82"/>
                  </a:moveTo>
                  <a:cubicBezTo>
                    <a:pt x="151" y="82"/>
                    <a:pt x="128" y="91"/>
                    <a:pt x="112" y="110"/>
                  </a:cubicBezTo>
                  <a:cubicBezTo>
                    <a:pt x="96" y="130"/>
                    <a:pt x="88" y="154"/>
                    <a:pt x="88" y="184"/>
                  </a:cubicBezTo>
                  <a:lnTo>
                    <a:pt x="88" y="367"/>
                  </a:lnTo>
                  <a:lnTo>
                    <a:pt x="0" y="367"/>
                  </a:lnTo>
                  <a:lnTo>
                    <a:pt x="0" y="4"/>
                  </a:lnTo>
                  <a:lnTo>
                    <a:pt x="74" y="4"/>
                  </a:lnTo>
                  <a:lnTo>
                    <a:pt x="82" y="59"/>
                  </a:lnTo>
                  <a:cubicBezTo>
                    <a:pt x="90" y="38"/>
                    <a:pt x="104" y="23"/>
                    <a:pt x="123" y="14"/>
                  </a:cubicBezTo>
                  <a:cubicBezTo>
                    <a:pt x="143" y="4"/>
                    <a:pt x="163" y="0"/>
                    <a:pt x="184" y="0"/>
                  </a:cubicBezTo>
                  <a:cubicBezTo>
                    <a:pt x="193" y="0"/>
                    <a:pt x="202" y="0"/>
                    <a:pt x="212" y="2"/>
                  </a:cubicBezTo>
                  <a:lnTo>
                    <a:pt x="212" y="85"/>
                  </a:lnTo>
                  <a:cubicBezTo>
                    <a:pt x="201" y="83"/>
                    <a:pt x="191" y="82"/>
                    <a:pt x="182" y="82"/>
                  </a:cubicBezTo>
                </a:path>
              </a:pathLst>
            </a:custGeom>
            <a:solidFill>
              <a:srgbClr val="1A171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Akkurat-Light" pitchFamily="2" charset="0"/>
              </a:endParaRPr>
            </a:p>
          </p:txBody>
        </p:sp>
        <p:sp>
          <p:nvSpPr>
            <p:cNvPr id="16" name="Freeform 8"/>
            <p:cNvSpPr>
              <a:spLocks noChangeArrowheads="1"/>
            </p:cNvSpPr>
            <p:nvPr/>
          </p:nvSpPr>
          <p:spPr bwMode="auto">
            <a:xfrm>
              <a:off x="5011745" y="3792552"/>
              <a:ext cx="23812" cy="30162"/>
            </a:xfrm>
            <a:custGeom>
              <a:avLst/>
              <a:gdLst>
                <a:gd name="T0" fmla="*/ 41 w 64"/>
                <a:gd name="T1" fmla="*/ 20 h 84"/>
                <a:gd name="T2" fmla="*/ 18 w 64"/>
                <a:gd name="T3" fmla="*/ 5 h 84"/>
                <a:gd name="T4" fmla="*/ 0 w 64"/>
                <a:gd name="T5" fmla="*/ 0 h 84"/>
                <a:gd name="T6" fmla="*/ 0 w 64"/>
                <a:gd name="T7" fmla="*/ 83 h 84"/>
                <a:gd name="T8" fmla="*/ 63 w 64"/>
                <a:gd name="T9" fmla="*/ 83 h 84"/>
                <a:gd name="T10" fmla="*/ 41 w 64"/>
                <a:gd name="T11" fmla="*/ 2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4">
                  <a:moveTo>
                    <a:pt x="41" y="20"/>
                  </a:moveTo>
                  <a:cubicBezTo>
                    <a:pt x="35" y="14"/>
                    <a:pt x="27" y="9"/>
                    <a:pt x="18" y="5"/>
                  </a:cubicBezTo>
                  <a:cubicBezTo>
                    <a:pt x="13" y="3"/>
                    <a:pt x="7" y="1"/>
                    <a:pt x="0" y="0"/>
                  </a:cubicBezTo>
                  <a:lnTo>
                    <a:pt x="0" y="83"/>
                  </a:lnTo>
                  <a:lnTo>
                    <a:pt x="63" y="83"/>
                  </a:lnTo>
                  <a:cubicBezTo>
                    <a:pt x="63" y="56"/>
                    <a:pt x="55" y="35"/>
                    <a:pt x="41" y="20"/>
                  </a:cubicBezTo>
                </a:path>
              </a:pathLst>
            </a:custGeom>
            <a:solidFill>
              <a:srgbClr val="009DD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Akkurat-Light" pitchFamily="2" charset="0"/>
              </a:endParaRPr>
            </a:p>
          </p:txBody>
        </p:sp>
        <p:sp>
          <p:nvSpPr>
            <p:cNvPr id="17" name="Freeform 9"/>
            <p:cNvSpPr>
              <a:spLocks noChangeArrowheads="1"/>
            </p:cNvSpPr>
            <p:nvPr/>
          </p:nvSpPr>
          <p:spPr bwMode="auto">
            <a:xfrm>
              <a:off x="5851533" y="3792552"/>
              <a:ext cx="23813" cy="30162"/>
            </a:xfrm>
            <a:custGeom>
              <a:avLst/>
              <a:gdLst>
                <a:gd name="T0" fmla="*/ 19 w 65"/>
                <a:gd name="T1" fmla="*/ 25 h 83"/>
                <a:gd name="T2" fmla="*/ 5 w 65"/>
                <a:gd name="T3" fmla="*/ 50 h 83"/>
                <a:gd name="T4" fmla="*/ 0 w 65"/>
                <a:gd name="T5" fmla="*/ 82 h 83"/>
                <a:gd name="T6" fmla="*/ 64 w 65"/>
                <a:gd name="T7" fmla="*/ 82 h 83"/>
                <a:gd name="T8" fmla="*/ 64 w 65"/>
                <a:gd name="T9" fmla="*/ 0 h 83"/>
                <a:gd name="T10" fmla="*/ 44 w 65"/>
                <a:gd name="T11" fmla="*/ 6 h 83"/>
                <a:gd name="T12" fmla="*/ 19 w 65"/>
                <a:gd name="T13" fmla="*/ 25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83">
                  <a:moveTo>
                    <a:pt x="19" y="25"/>
                  </a:moveTo>
                  <a:cubicBezTo>
                    <a:pt x="12" y="33"/>
                    <a:pt x="8" y="42"/>
                    <a:pt x="5" y="50"/>
                  </a:cubicBezTo>
                  <a:cubicBezTo>
                    <a:pt x="2" y="59"/>
                    <a:pt x="0" y="70"/>
                    <a:pt x="0" y="82"/>
                  </a:cubicBezTo>
                  <a:lnTo>
                    <a:pt x="64" y="82"/>
                  </a:lnTo>
                  <a:lnTo>
                    <a:pt x="64" y="0"/>
                  </a:lnTo>
                  <a:cubicBezTo>
                    <a:pt x="57" y="1"/>
                    <a:pt x="50" y="3"/>
                    <a:pt x="44" y="6"/>
                  </a:cubicBezTo>
                  <a:cubicBezTo>
                    <a:pt x="34" y="11"/>
                    <a:pt x="25" y="18"/>
                    <a:pt x="19" y="25"/>
                  </a:cubicBezTo>
                </a:path>
              </a:pathLst>
            </a:custGeom>
            <a:solidFill>
              <a:srgbClr val="009DD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Akkurat-Light" pitchFamily="2" charset="0"/>
              </a:endParaRPr>
            </a:p>
          </p:txBody>
        </p:sp>
        <p:sp>
          <p:nvSpPr>
            <p:cNvPr id="18" name="Freeform 10"/>
            <p:cNvSpPr>
              <a:spLocks noChangeArrowheads="1"/>
            </p:cNvSpPr>
            <p:nvPr/>
          </p:nvSpPr>
          <p:spPr bwMode="auto">
            <a:xfrm>
              <a:off x="5451483" y="3792552"/>
              <a:ext cx="57150" cy="30162"/>
            </a:xfrm>
            <a:custGeom>
              <a:avLst/>
              <a:gdLst>
                <a:gd name="T0" fmla="*/ 112 w 158"/>
                <a:gd name="T1" fmla="*/ 6 h 85"/>
                <a:gd name="T2" fmla="*/ 79 w 158"/>
                <a:gd name="T3" fmla="*/ 0 h 85"/>
                <a:gd name="T4" fmla="*/ 44 w 158"/>
                <a:gd name="T5" fmla="*/ 8 h 85"/>
                <a:gd name="T6" fmla="*/ 19 w 158"/>
                <a:gd name="T7" fmla="*/ 27 h 85"/>
                <a:gd name="T8" fmla="*/ 5 w 158"/>
                <a:gd name="T9" fmla="*/ 52 h 85"/>
                <a:gd name="T10" fmla="*/ 0 w 158"/>
                <a:gd name="T11" fmla="*/ 84 h 85"/>
                <a:gd name="T12" fmla="*/ 157 w 158"/>
                <a:gd name="T13" fmla="*/ 84 h 85"/>
                <a:gd name="T14" fmla="*/ 135 w 158"/>
                <a:gd name="T15" fmla="*/ 21 h 85"/>
                <a:gd name="T16" fmla="*/ 112 w 158"/>
                <a:gd name="T17" fmla="*/ 6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8" h="85">
                  <a:moveTo>
                    <a:pt x="112" y="6"/>
                  </a:moveTo>
                  <a:cubicBezTo>
                    <a:pt x="103" y="2"/>
                    <a:pt x="92" y="0"/>
                    <a:pt x="79" y="0"/>
                  </a:cubicBezTo>
                  <a:cubicBezTo>
                    <a:pt x="66" y="0"/>
                    <a:pt x="54" y="3"/>
                    <a:pt x="44" y="8"/>
                  </a:cubicBezTo>
                  <a:cubicBezTo>
                    <a:pt x="34" y="13"/>
                    <a:pt x="25" y="20"/>
                    <a:pt x="19" y="27"/>
                  </a:cubicBezTo>
                  <a:cubicBezTo>
                    <a:pt x="12" y="35"/>
                    <a:pt x="7" y="44"/>
                    <a:pt x="5" y="52"/>
                  </a:cubicBezTo>
                  <a:cubicBezTo>
                    <a:pt x="2" y="61"/>
                    <a:pt x="0" y="72"/>
                    <a:pt x="0" y="84"/>
                  </a:cubicBezTo>
                  <a:lnTo>
                    <a:pt x="157" y="84"/>
                  </a:lnTo>
                  <a:cubicBezTo>
                    <a:pt x="157" y="57"/>
                    <a:pt x="149" y="36"/>
                    <a:pt x="135" y="21"/>
                  </a:cubicBezTo>
                  <a:cubicBezTo>
                    <a:pt x="129" y="15"/>
                    <a:pt x="121" y="10"/>
                    <a:pt x="112" y="6"/>
                  </a:cubicBezTo>
                </a:path>
              </a:pathLst>
            </a:custGeom>
            <a:solidFill>
              <a:srgbClr val="009DD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Akkurat-Light" pitchFamily="2" charset="0"/>
              </a:endParaRPr>
            </a:p>
          </p:txBody>
        </p:sp>
        <p:sp>
          <p:nvSpPr>
            <p:cNvPr id="19" name="Freeform 11"/>
            <p:cNvSpPr>
              <a:spLocks noChangeArrowheads="1"/>
            </p:cNvSpPr>
            <p:nvPr/>
          </p:nvSpPr>
          <p:spPr bwMode="auto">
            <a:xfrm>
              <a:off x="5011745" y="3684600"/>
              <a:ext cx="863601" cy="273051"/>
            </a:xfrm>
            <a:custGeom>
              <a:avLst/>
              <a:gdLst>
                <a:gd name="T0" fmla="*/ 2260 w 2400"/>
                <a:gd name="T1" fmla="*/ 340 h 760"/>
                <a:gd name="T2" fmla="*/ 2399 w 2400"/>
                <a:gd name="T3" fmla="*/ 0 h 760"/>
                <a:gd name="T4" fmla="*/ 119 w 2400"/>
                <a:gd name="T5" fmla="*/ 298 h 760"/>
                <a:gd name="T6" fmla="*/ 150 w 2400"/>
                <a:gd name="T7" fmla="*/ 447 h 760"/>
                <a:gd name="T8" fmla="*/ 40 w 2400"/>
                <a:gd name="T9" fmla="*/ 524 h 760"/>
                <a:gd name="T10" fmla="*/ 111 w 2400"/>
                <a:gd name="T11" fmla="*/ 560 h 760"/>
                <a:gd name="T12" fmla="*/ 2399 w 2400"/>
                <a:gd name="T13" fmla="*/ 759 h 760"/>
                <a:gd name="T14" fmla="*/ 563 w 2400"/>
                <a:gd name="T15" fmla="*/ 515 h 760"/>
                <a:gd name="T16" fmla="*/ 298 w 2400"/>
                <a:gd name="T17" fmla="*/ 600 h 760"/>
                <a:gd name="T18" fmla="*/ 269 w 2400"/>
                <a:gd name="T19" fmla="*/ 445 h 760"/>
                <a:gd name="T20" fmla="*/ 378 w 2400"/>
                <a:gd name="T21" fmla="*/ 532 h 760"/>
                <a:gd name="T22" fmla="*/ 484 w 2400"/>
                <a:gd name="T23" fmla="*/ 458 h 760"/>
                <a:gd name="T24" fmla="*/ 315 w 2400"/>
                <a:gd name="T25" fmla="*/ 386 h 760"/>
                <a:gd name="T26" fmla="*/ 191 w 2400"/>
                <a:gd name="T27" fmla="*/ 249 h 760"/>
                <a:gd name="T28" fmla="*/ 378 w 2400"/>
                <a:gd name="T29" fmla="*/ 98 h 760"/>
                <a:gd name="T30" fmla="*/ 567 w 2400"/>
                <a:gd name="T31" fmla="*/ 252 h 760"/>
                <a:gd name="T32" fmla="*/ 420 w 2400"/>
                <a:gd name="T33" fmla="*/ 184 h 760"/>
                <a:gd name="T34" fmla="*/ 285 w 2400"/>
                <a:gd name="T35" fmla="*/ 222 h 760"/>
                <a:gd name="T36" fmla="*/ 384 w 2400"/>
                <a:gd name="T37" fmla="*/ 306 h 760"/>
                <a:gd name="T38" fmla="*/ 564 w 2400"/>
                <a:gd name="T39" fmla="*/ 398 h 760"/>
                <a:gd name="T40" fmla="*/ 720 w 2400"/>
                <a:gd name="T41" fmla="*/ 511 h 760"/>
                <a:gd name="T42" fmla="*/ 829 w 2400"/>
                <a:gd name="T43" fmla="*/ 507 h 760"/>
                <a:gd name="T44" fmla="*/ 917 w 2400"/>
                <a:gd name="T45" fmla="*/ 516 h 760"/>
                <a:gd name="T46" fmla="*/ 698 w 2400"/>
                <a:gd name="T47" fmla="*/ 593 h 760"/>
                <a:gd name="T48" fmla="*/ 616 w 2400"/>
                <a:gd name="T49" fmla="*/ 346 h 760"/>
                <a:gd name="T50" fmla="*/ 847 w 2400"/>
                <a:gd name="T51" fmla="*/ 247 h 760"/>
                <a:gd name="T52" fmla="*/ 839 w 2400"/>
                <a:gd name="T53" fmla="*/ 366 h 760"/>
                <a:gd name="T54" fmla="*/ 773 w 2400"/>
                <a:gd name="T55" fmla="*/ 306 h 760"/>
                <a:gd name="T56" fmla="*/ 695 w 2400"/>
                <a:gd name="T57" fmla="*/ 420 h 760"/>
                <a:gd name="T58" fmla="*/ 983 w 2400"/>
                <a:gd name="T59" fmla="*/ 240 h 760"/>
                <a:gd name="T60" fmla="*/ 980 w 2400"/>
                <a:gd name="T61" fmla="*/ 189 h 760"/>
                <a:gd name="T62" fmla="*/ 1468 w 2400"/>
                <a:gd name="T63" fmla="*/ 432 h 760"/>
                <a:gd name="T64" fmla="*/ 1251 w 2400"/>
                <a:gd name="T65" fmla="*/ 519 h 760"/>
                <a:gd name="T66" fmla="*/ 1358 w 2400"/>
                <a:gd name="T67" fmla="*/ 524 h 760"/>
                <a:gd name="T68" fmla="*/ 1429 w 2400"/>
                <a:gd name="T69" fmla="*/ 560 h 760"/>
                <a:gd name="T70" fmla="*/ 1192 w 2400"/>
                <a:gd name="T71" fmla="*/ 566 h 760"/>
                <a:gd name="T72" fmla="*/ 1188 w 2400"/>
                <a:gd name="T73" fmla="*/ 277 h 760"/>
                <a:gd name="T74" fmla="*/ 1437 w 2400"/>
                <a:gd name="T75" fmla="*/ 298 h 760"/>
                <a:gd name="T76" fmla="*/ 1752 w 2400"/>
                <a:gd name="T77" fmla="*/ 602 h 760"/>
                <a:gd name="T78" fmla="*/ 1653 w 2400"/>
                <a:gd name="T79" fmla="*/ 324 h 760"/>
                <a:gd name="T80" fmla="*/ 1617 w 2400"/>
                <a:gd name="T81" fmla="*/ 602 h 760"/>
                <a:gd name="T82" fmla="*/ 1609 w 2400"/>
                <a:gd name="T83" fmla="*/ 286 h 760"/>
                <a:gd name="T84" fmla="*/ 1807 w 2400"/>
                <a:gd name="T85" fmla="*/ 267 h 760"/>
                <a:gd name="T86" fmla="*/ 1752 w 2400"/>
                <a:gd name="T87" fmla="*/ 602 h 760"/>
                <a:gd name="T88" fmla="*/ 2063 w 2400"/>
                <a:gd name="T89" fmla="*/ 534 h 760"/>
                <a:gd name="T90" fmla="*/ 2129 w 2400"/>
                <a:gd name="T91" fmla="*/ 473 h 760"/>
                <a:gd name="T92" fmla="*/ 2137 w 2400"/>
                <a:gd name="T93" fmla="*/ 593 h 760"/>
                <a:gd name="T94" fmla="*/ 1906 w 2400"/>
                <a:gd name="T95" fmla="*/ 493 h 760"/>
                <a:gd name="T96" fmla="*/ 1988 w 2400"/>
                <a:gd name="T97" fmla="*/ 248 h 760"/>
                <a:gd name="T98" fmla="*/ 2207 w 2400"/>
                <a:gd name="T99" fmla="*/ 324 h 760"/>
                <a:gd name="T100" fmla="*/ 2119 w 2400"/>
                <a:gd name="T101" fmla="*/ 332 h 760"/>
                <a:gd name="T102" fmla="*/ 2010 w 2400"/>
                <a:gd name="T103" fmla="*/ 327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400" h="760">
                  <a:moveTo>
                    <a:pt x="2303" y="566"/>
                  </a:moveTo>
                  <a:cubicBezTo>
                    <a:pt x="2284" y="549"/>
                    <a:pt x="2271" y="527"/>
                    <a:pt x="2261" y="503"/>
                  </a:cubicBezTo>
                  <a:cubicBezTo>
                    <a:pt x="2252" y="478"/>
                    <a:pt x="2247" y="451"/>
                    <a:pt x="2247" y="421"/>
                  </a:cubicBezTo>
                  <a:cubicBezTo>
                    <a:pt x="2247" y="392"/>
                    <a:pt x="2251" y="364"/>
                    <a:pt x="2260" y="340"/>
                  </a:cubicBezTo>
                  <a:cubicBezTo>
                    <a:pt x="2268" y="316"/>
                    <a:pt x="2281" y="294"/>
                    <a:pt x="2299" y="277"/>
                  </a:cubicBezTo>
                  <a:cubicBezTo>
                    <a:pt x="2313" y="263"/>
                    <a:pt x="2329" y="251"/>
                    <a:pt x="2348" y="243"/>
                  </a:cubicBezTo>
                  <a:cubicBezTo>
                    <a:pt x="2364" y="237"/>
                    <a:pt x="2380" y="233"/>
                    <a:pt x="2399" y="231"/>
                  </a:cubicBezTo>
                  <a:lnTo>
                    <a:pt x="2399" y="0"/>
                  </a:lnTo>
                  <a:lnTo>
                    <a:pt x="0" y="0"/>
                  </a:lnTo>
                  <a:lnTo>
                    <a:pt x="0" y="231"/>
                  </a:lnTo>
                  <a:cubicBezTo>
                    <a:pt x="22" y="233"/>
                    <a:pt x="43" y="238"/>
                    <a:pt x="62" y="247"/>
                  </a:cubicBezTo>
                  <a:cubicBezTo>
                    <a:pt x="85" y="258"/>
                    <a:pt x="104" y="275"/>
                    <a:pt x="119" y="298"/>
                  </a:cubicBezTo>
                  <a:cubicBezTo>
                    <a:pt x="133" y="318"/>
                    <a:pt x="141" y="337"/>
                    <a:pt x="145" y="358"/>
                  </a:cubicBezTo>
                  <a:cubicBezTo>
                    <a:pt x="149" y="378"/>
                    <a:pt x="151" y="400"/>
                    <a:pt x="151" y="423"/>
                  </a:cubicBezTo>
                  <a:cubicBezTo>
                    <a:pt x="150" y="426"/>
                    <a:pt x="150" y="429"/>
                    <a:pt x="150" y="432"/>
                  </a:cubicBezTo>
                  <a:lnTo>
                    <a:pt x="150" y="447"/>
                  </a:lnTo>
                  <a:lnTo>
                    <a:pt x="0" y="447"/>
                  </a:lnTo>
                  <a:lnTo>
                    <a:pt x="0" y="540"/>
                  </a:lnTo>
                  <a:cubicBezTo>
                    <a:pt x="7" y="540"/>
                    <a:pt x="13" y="539"/>
                    <a:pt x="18" y="537"/>
                  </a:cubicBezTo>
                  <a:cubicBezTo>
                    <a:pt x="26" y="535"/>
                    <a:pt x="34" y="530"/>
                    <a:pt x="40" y="524"/>
                  </a:cubicBezTo>
                  <a:cubicBezTo>
                    <a:pt x="49" y="515"/>
                    <a:pt x="55" y="505"/>
                    <a:pt x="58" y="493"/>
                  </a:cubicBezTo>
                  <a:lnTo>
                    <a:pt x="142" y="493"/>
                  </a:lnTo>
                  <a:cubicBezTo>
                    <a:pt x="141" y="504"/>
                    <a:pt x="137" y="515"/>
                    <a:pt x="131" y="528"/>
                  </a:cubicBezTo>
                  <a:cubicBezTo>
                    <a:pt x="125" y="541"/>
                    <a:pt x="118" y="552"/>
                    <a:pt x="111" y="560"/>
                  </a:cubicBezTo>
                  <a:cubicBezTo>
                    <a:pt x="96" y="578"/>
                    <a:pt x="77" y="591"/>
                    <a:pt x="56" y="599"/>
                  </a:cubicBezTo>
                  <a:cubicBezTo>
                    <a:pt x="38" y="606"/>
                    <a:pt x="19" y="609"/>
                    <a:pt x="0" y="611"/>
                  </a:cubicBezTo>
                  <a:lnTo>
                    <a:pt x="0" y="759"/>
                  </a:lnTo>
                  <a:lnTo>
                    <a:pt x="2399" y="759"/>
                  </a:lnTo>
                  <a:lnTo>
                    <a:pt x="2399" y="610"/>
                  </a:lnTo>
                  <a:cubicBezTo>
                    <a:pt x="2381" y="609"/>
                    <a:pt x="2366" y="605"/>
                    <a:pt x="2352" y="599"/>
                  </a:cubicBezTo>
                  <a:cubicBezTo>
                    <a:pt x="2334" y="591"/>
                    <a:pt x="2317" y="580"/>
                    <a:pt x="2303" y="566"/>
                  </a:cubicBezTo>
                  <a:close/>
                  <a:moveTo>
                    <a:pt x="563" y="515"/>
                  </a:moveTo>
                  <a:cubicBezTo>
                    <a:pt x="556" y="531"/>
                    <a:pt x="546" y="546"/>
                    <a:pt x="534" y="558"/>
                  </a:cubicBezTo>
                  <a:cubicBezTo>
                    <a:pt x="515" y="577"/>
                    <a:pt x="491" y="591"/>
                    <a:pt x="464" y="599"/>
                  </a:cubicBezTo>
                  <a:cubicBezTo>
                    <a:pt x="437" y="607"/>
                    <a:pt x="408" y="611"/>
                    <a:pt x="377" y="611"/>
                  </a:cubicBezTo>
                  <a:cubicBezTo>
                    <a:pt x="350" y="611"/>
                    <a:pt x="324" y="607"/>
                    <a:pt x="298" y="600"/>
                  </a:cubicBezTo>
                  <a:cubicBezTo>
                    <a:pt x="272" y="592"/>
                    <a:pt x="249" y="579"/>
                    <a:pt x="229" y="560"/>
                  </a:cubicBezTo>
                  <a:cubicBezTo>
                    <a:pt x="214" y="547"/>
                    <a:pt x="203" y="530"/>
                    <a:pt x="193" y="510"/>
                  </a:cubicBezTo>
                  <a:cubicBezTo>
                    <a:pt x="183" y="490"/>
                    <a:pt x="178" y="468"/>
                    <a:pt x="178" y="445"/>
                  </a:cubicBezTo>
                  <a:lnTo>
                    <a:pt x="269" y="445"/>
                  </a:lnTo>
                  <a:cubicBezTo>
                    <a:pt x="269" y="457"/>
                    <a:pt x="272" y="468"/>
                    <a:pt x="277" y="479"/>
                  </a:cubicBezTo>
                  <a:cubicBezTo>
                    <a:pt x="282" y="489"/>
                    <a:pt x="288" y="498"/>
                    <a:pt x="295" y="506"/>
                  </a:cubicBezTo>
                  <a:cubicBezTo>
                    <a:pt x="306" y="516"/>
                    <a:pt x="319" y="524"/>
                    <a:pt x="334" y="527"/>
                  </a:cubicBezTo>
                  <a:cubicBezTo>
                    <a:pt x="349" y="531"/>
                    <a:pt x="364" y="532"/>
                    <a:pt x="378" y="532"/>
                  </a:cubicBezTo>
                  <a:cubicBezTo>
                    <a:pt x="396" y="532"/>
                    <a:pt x="412" y="530"/>
                    <a:pt x="427" y="526"/>
                  </a:cubicBezTo>
                  <a:cubicBezTo>
                    <a:pt x="443" y="522"/>
                    <a:pt x="455" y="515"/>
                    <a:pt x="464" y="506"/>
                  </a:cubicBezTo>
                  <a:cubicBezTo>
                    <a:pt x="470" y="499"/>
                    <a:pt x="475" y="493"/>
                    <a:pt x="478" y="486"/>
                  </a:cubicBezTo>
                  <a:cubicBezTo>
                    <a:pt x="482" y="480"/>
                    <a:pt x="484" y="470"/>
                    <a:pt x="484" y="458"/>
                  </a:cubicBezTo>
                  <a:cubicBezTo>
                    <a:pt x="484" y="440"/>
                    <a:pt x="478" y="426"/>
                    <a:pt x="466" y="417"/>
                  </a:cubicBezTo>
                  <a:cubicBezTo>
                    <a:pt x="454" y="408"/>
                    <a:pt x="441" y="402"/>
                    <a:pt x="425" y="399"/>
                  </a:cubicBezTo>
                  <a:cubicBezTo>
                    <a:pt x="408" y="396"/>
                    <a:pt x="390" y="394"/>
                    <a:pt x="370" y="392"/>
                  </a:cubicBezTo>
                  <a:cubicBezTo>
                    <a:pt x="350" y="391"/>
                    <a:pt x="332" y="389"/>
                    <a:pt x="315" y="386"/>
                  </a:cubicBezTo>
                  <a:cubicBezTo>
                    <a:pt x="298" y="383"/>
                    <a:pt x="282" y="378"/>
                    <a:pt x="267" y="371"/>
                  </a:cubicBezTo>
                  <a:cubicBezTo>
                    <a:pt x="252" y="364"/>
                    <a:pt x="238" y="355"/>
                    <a:pt x="227" y="344"/>
                  </a:cubicBezTo>
                  <a:cubicBezTo>
                    <a:pt x="216" y="332"/>
                    <a:pt x="207" y="319"/>
                    <a:pt x="201" y="303"/>
                  </a:cubicBezTo>
                  <a:cubicBezTo>
                    <a:pt x="194" y="286"/>
                    <a:pt x="191" y="269"/>
                    <a:pt x="191" y="249"/>
                  </a:cubicBezTo>
                  <a:cubicBezTo>
                    <a:pt x="191" y="229"/>
                    <a:pt x="195" y="211"/>
                    <a:pt x="202" y="195"/>
                  </a:cubicBezTo>
                  <a:cubicBezTo>
                    <a:pt x="210" y="178"/>
                    <a:pt x="220" y="164"/>
                    <a:pt x="233" y="151"/>
                  </a:cubicBezTo>
                  <a:cubicBezTo>
                    <a:pt x="249" y="134"/>
                    <a:pt x="270" y="122"/>
                    <a:pt x="296" y="112"/>
                  </a:cubicBezTo>
                  <a:cubicBezTo>
                    <a:pt x="322" y="103"/>
                    <a:pt x="349" y="98"/>
                    <a:pt x="378" y="98"/>
                  </a:cubicBezTo>
                  <a:cubicBezTo>
                    <a:pt x="405" y="98"/>
                    <a:pt x="431" y="102"/>
                    <a:pt x="455" y="111"/>
                  </a:cubicBezTo>
                  <a:cubicBezTo>
                    <a:pt x="480" y="119"/>
                    <a:pt x="500" y="131"/>
                    <a:pt x="517" y="147"/>
                  </a:cubicBezTo>
                  <a:cubicBezTo>
                    <a:pt x="532" y="161"/>
                    <a:pt x="544" y="176"/>
                    <a:pt x="553" y="194"/>
                  </a:cubicBezTo>
                  <a:cubicBezTo>
                    <a:pt x="562" y="212"/>
                    <a:pt x="567" y="231"/>
                    <a:pt x="567" y="252"/>
                  </a:cubicBezTo>
                  <a:lnTo>
                    <a:pt x="475" y="252"/>
                  </a:lnTo>
                  <a:cubicBezTo>
                    <a:pt x="474" y="243"/>
                    <a:pt x="472" y="235"/>
                    <a:pt x="468" y="226"/>
                  </a:cubicBezTo>
                  <a:cubicBezTo>
                    <a:pt x="464" y="217"/>
                    <a:pt x="459" y="210"/>
                    <a:pt x="453" y="203"/>
                  </a:cubicBezTo>
                  <a:cubicBezTo>
                    <a:pt x="445" y="195"/>
                    <a:pt x="434" y="188"/>
                    <a:pt x="420" y="184"/>
                  </a:cubicBezTo>
                  <a:cubicBezTo>
                    <a:pt x="405" y="179"/>
                    <a:pt x="391" y="177"/>
                    <a:pt x="378" y="177"/>
                  </a:cubicBezTo>
                  <a:cubicBezTo>
                    <a:pt x="364" y="177"/>
                    <a:pt x="349" y="178"/>
                    <a:pt x="335" y="182"/>
                  </a:cubicBezTo>
                  <a:cubicBezTo>
                    <a:pt x="320" y="186"/>
                    <a:pt x="308" y="193"/>
                    <a:pt x="297" y="204"/>
                  </a:cubicBezTo>
                  <a:cubicBezTo>
                    <a:pt x="292" y="209"/>
                    <a:pt x="288" y="216"/>
                    <a:pt x="285" y="222"/>
                  </a:cubicBezTo>
                  <a:cubicBezTo>
                    <a:pt x="282" y="229"/>
                    <a:pt x="281" y="236"/>
                    <a:pt x="281" y="246"/>
                  </a:cubicBezTo>
                  <a:cubicBezTo>
                    <a:pt x="281" y="262"/>
                    <a:pt x="285" y="275"/>
                    <a:pt x="295" y="283"/>
                  </a:cubicBezTo>
                  <a:cubicBezTo>
                    <a:pt x="304" y="292"/>
                    <a:pt x="316" y="297"/>
                    <a:pt x="331" y="300"/>
                  </a:cubicBezTo>
                  <a:cubicBezTo>
                    <a:pt x="347" y="302"/>
                    <a:pt x="365" y="304"/>
                    <a:pt x="384" y="306"/>
                  </a:cubicBezTo>
                  <a:cubicBezTo>
                    <a:pt x="404" y="308"/>
                    <a:pt x="422" y="310"/>
                    <a:pt x="439" y="312"/>
                  </a:cubicBezTo>
                  <a:cubicBezTo>
                    <a:pt x="457" y="315"/>
                    <a:pt x="475" y="320"/>
                    <a:pt x="491" y="326"/>
                  </a:cubicBezTo>
                  <a:cubicBezTo>
                    <a:pt x="508" y="333"/>
                    <a:pt x="522" y="343"/>
                    <a:pt x="535" y="355"/>
                  </a:cubicBezTo>
                  <a:cubicBezTo>
                    <a:pt x="547" y="367"/>
                    <a:pt x="557" y="381"/>
                    <a:pt x="564" y="398"/>
                  </a:cubicBezTo>
                  <a:cubicBezTo>
                    <a:pt x="571" y="415"/>
                    <a:pt x="575" y="434"/>
                    <a:pt x="575" y="454"/>
                  </a:cubicBezTo>
                  <a:cubicBezTo>
                    <a:pt x="575" y="478"/>
                    <a:pt x="571" y="498"/>
                    <a:pt x="563" y="515"/>
                  </a:cubicBezTo>
                  <a:close/>
                  <a:moveTo>
                    <a:pt x="699" y="470"/>
                  </a:moveTo>
                  <a:cubicBezTo>
                    <a:pt x="702" y="486"/>
                    <a:pt x="709" y="499"/>
                    <a:pt x="720" y="511"/>
                  </a:cubicBezTo>
                  <a:cubicBezTo>
                    <a:pt x="726" y="518"/>
                    <a:pt x="733" y="523"/>
                    <a:pt x="742" y="528"/>
                  </a:cubicBezTo>
                  <a:cubicBezTo>
                    <a:pt x="750" y="532"/>
                    <a:pt x="761" y="534"/>
                    <a:pt x="773" y="534"/>
                  </a:cubicBezTo>
                  <a:cubicBezTo>
                    <a:pt x="786" y="534"/>
                    <a:pt x="798" y="532"/>
                    <a:pt x="807" y="527"/>
                  </a:cubicBezTo>
                  <a:cubicBezTo>
                    <a:pt x="816" y="521"/>
                    <a:pt x="824" y="515"/>
                    <a:pt x="829" y="507"/>
                  </a:cubicBezTo>
                  <a:cubicBezTo>
                    <a:pt x="832" y="502"/>
                    <a:pt x="834" y="497"/>
                    <a:pt x="836" y="492"/>
                  </a:cubicBezTo>
                  <a:cubicBezTo>
                    <a:pt x="838" y="486"/>
                    <a:pt x="839" y="480"/>
                    <a:pt x="839" y="473"/>
                  </a:cubicBezTo>
                  <a:lnTo>
                    <a:pt x="925" y="473"/>
                  </a:lnTo>
                  <a:cubicBezTo>
                    <a:pt x="924" y="488"/>
                    <a:pt x="921" y="502"/>
                    <a:pt x="917" y="516"/>
                  </a:cubicBezTo>
                  <a:cubicBezTo>
                    <a:pt x="912" y="529"/>
                    <a:pt x="906" y="542"/>
                    <a:pt x="897" y="552"/>
                  </a:cubicBezTo>
                  <a:cubicBezTo>
                    <a:pt x="885" y="568"/>
                    <a:pt x="868" y="582"/>
                    <a:pt x="847" y="593"/>
                  </a:cubicBezTo>
                  <a:cubicBezTo>
                    <a:pt x="825" y="604"/>
                    <a:pt x="801" y="610"/>
                    <a:pt x="773" y="610"/>
                  </a:cubicBezTo>
                  <a:cubicBezTo>
                    <a:pt x="745" y="610"/>
                    <a:pt x="720" y="604"/>
                    <a:pt x="698" y="593"/>
                  </a:cubicBezTo>
                  <a:cubicBezTo>
                    <a:pt x="676" y="581"/>
                    <a:pt x="659" y="568"/>
                    <a:pt x="646" y="552"/>
                  </a:cubicBezTo>
                  <a:cubicBezTo>
                    <a:pt x="633" y="535"/>
                    <a:pt x="623" y="515"/>
                    <a:pt x="616" y="493"/>
                  </a:cubicBezTo>
                  <a:cubicBezTo>
                    <a:pt x="610" y="471"/>
                    <a:pt x="606" y="447"/>
                    <a:pt x="606" y="420"/>
                  </a:cubicBezTo>
                  <a:cubicBezTo>
                    <a:pt x="606" y="394"/>
                    <a:pt x="610" y="369"/>
                    <a:pt x="616" y="346"/>
                  </a:cubicBezTo>
                  <a:cubicBezTo>
                    <a:pt x="623" y="324"/>
                    <a:pt x="633" y="305"/>
                    <a:pt x="646" y="288"/>
                  </a:cubicBezTo>
                  <a:cubicBezTo>
                    <a:pt x="659" y="272"/>
                    <a:pt x="676" y="259"/>
                    <a:pt x="698" y="248"/>
                  </a:cubicBezTo>
                  <a:cubicBezTo>
                    <a:pt x="720" y="236"/>
                    <a:pt x="745" y="231"/>
                    <a:pt x="773" y="231"/>
                  </a:cubicBezTo>
                  <a:cubicBezTo>
                    <a:pt x="801" y="231"/>
                    <a:pt x="825" y="236"/>
                    <a:pt x="847" y="247"/>
                  </a:cubicBezTo>
                  <a:cubicBezTo>
                    <a:pt x="868" y="259"/>
                    <a:pt x="885" y="272"/>
                    <a:pt x="897" y="288"/>
                  </a:cubicBezTo>
                  <a:cubicBezTo>
                    <a:pt x="906" y="299"/>
                    <a:pt x="912" y="311"/>
                    <a:pt x="917" y="324"/>
                  </a:cubicBezTo>
                  <a:cubicBezTo>
                    <a:pt x="921" y="337"/>
                    <a:pt x="924" y="351"/>
                    <a:pt x="925" y="366"/>
                  </a:cubicBezTo>
                  <a:lnTo>
                    <a:pt x="839" y="366"/>
                  </a:lnTo>
                  <a:cubicBezTo>
                    <a:pt x="839" y="359"/>
                    <a:pt x="838" y="353"/>
                    <a:pt x="836" y="348"/>
                  </a:cubicBezTo>
                  <a:cubicBezTo>
                    <a:pt x="834" y="342"/>
                    <a:pt x="832" y="337"/>
                    <a:pt x="829" y="332"/>
                  </a:cubicBezTo>
                  <a:cubicBezTo>
                    <a:pt x="824" y="324"/>
                    <a:pt x="816" y="319"/>
                    <a:pt x="807" y="314"/>
                  </a:cubicBezTo>
                  <a:cubicBezTo>
                    <a:pt x="798" y="309"/>
                    <a:pt x="786" y="306"/>
                    <a:pt x="773" y="306"/>
                  </a:cubicBezTo>
                  <a:cubicBezTo>
                    <a:pt x="761" y="306"/>
                    <a:pt x="750" y="308"/>
                    <a:pt x="742" y="312"/>
                  </a:cubicBezTo>
                  <a:cubicBezTo>
                    <a:pt x="733" y="317"/>
                    <a:pt x="726" y="322"/>
                    <a:pt x="720" y="327"/>
                  </a:cubicBezTo>
                  <a:cubicBezTo>
                    <a:pt x="709" y="339"/>
                    <a:pt x="702" y="353"/>
                    <a:pt x="699" y="369"/>
                  </a:cubicBezTo>
                  <a:cubicBezTo>
                    <a:pt x="697" y="386"/>
                    <a:pt x="695" y="402"/>
                    <a:pt x="695" y="420"/>
                  </a:cubicBezTo>
                  <a:cubicBezTo>
                    <a:pt x="695" y="437"/>
                    <a:pt x="697" y="453"/>
                    <a:pt x="699" y="470"/>
                  </a:cubicBezTo>
                  <a:close/>
                  <a:moveTo>
                    <a:pt x="1072" y="602"/>
                  </a:moveTo>
                  <a:lnTo>
                    <a:pt x="983" y="602"/>
                  </a:lnTo>
                  <a:lnTo>
                    <a:pt x="983" y="240"/>
                  </a:lnTo>
                  <a:lnTo>
                    <a:pt x="1072" y="240"/>
                  </a:lnTo>
                  <a:lnTo>
                    <a:pt x="1072" y="602"/>
                  </a:lnTo>
                  <a:close/>
                  <a:moveTo>
                    <a:pt x="1074" y="189"/>
                  </a:moveTo>
                  <a:lnTo>
                    <a:pt x="980" y="189"/>
                  </a:lnTo>
                  <a:lnTo>
                    <a:pt x="980" y="99"/>
                  </a:lnTo>
                  <a:lnTo>
                    <a:pt x="1074" y="99"/>
                  </a:lnTo>
                  <a:lnTo>
                    <a:pt x="1074" y="189"/>
                  </a:lnTo>
                  <a:close/>
                  <a:moveTo>
                    <a:pt x="1468" y="432"/>
                  </a:moveTo>
                  <a:lnTo>
                    <a:pt x="1468" y="447"/>
                  </a:lnTo>
                  <a:lnTo>
                    <a:pt x="1224" y="447"/>
                  </a:lnTo>
                  <a:cubicBezTo>
                    <a:pt x="1224" y="461"/>
                    <a:pt x="1227" y="475"/>
                    <a:pt x="1231" y="487"/>
                  </a:cubicBezTo>
                  <a:cubicBezTo>
                    <a:pt x="1236" y="500"/>
                    <a:pt x="1242" y="510"/>
                    <a:pt x="1251" y="519"/>
                  </a:cubicBezTo>
                  <a:cubicBezTo>
                    <a:pt x="1258" y="525"/>
                    <a:pt x="1265" y="530"/>
                    <a:pt x="1274" y="534"/>
                  </a:cubicBezTo>
                  <a:cubicBezTo>
                    <a:pt x="1282" y="539"/>
                    <a:pt x="1293" y="541"/>
                    <a:pt x="1305" y="541"/>
                  </a:cubicBezTo>
                  <a:cubicBezTo>
                    <a:pt x="1317" y="541"/>
                    <a:pt x="1328" y="540"/>
                    <a:pt x="1336" y="537"/>
                  </a:cubicBezTo>
                  <a:cubicBezTo>
                    <a:pt x="1344" y="535"/>
                    <a:pt x="1351" y="530"/>
                    <a:pt x="1358" y="524"/>
                  </a:cubicBezTo>
                  <a:cubicBezTo>
                    <a:pt x="1366" y="515"/>
                    <a:pt x="1372" y="505"/>
                    <a:pt x="1376" y="493"/>
                  </a:cubicBezTo>
                  <a:lnTo>
                    <a:pt x="1459" y="493"/>
                  </a:lnTo>
                  <a:cubicBezTo>
                    <a:pt x="1458" y="504"/>
                    <a:pt x="1456" y="515"/>
                    <a:pt x="1449" y="528"/>
                  </a:cubicBezTo>
                  <a:cubicBezTo>
                    <a:pt x="1443" y="541"/>
                    <a:pt x="1436" y="552"/>
                    <a:pt x="1429" y="560"/>
                  </a:cubicBezTo>
                  <a:cubicBezTo>
                    <a:pt x="1413" y="578"/>
                    <a:pt x="1395" y="591"/>
                    <a:pt x="1373" y="599"/>
                  </a:cubicBezTo>
                  <a:cubicBezTo>
                    <a:pt x="1352" y="607"/>
                    <a:pt x="1330" y="611"/>
                    <a:pt x="1306" y="611"/>
                  </a:cubicBezTo>
                  <a:cubicBezTo>
                    <a:pt x="1281" y="611"/>
                    <a:pt x="1259" y="607"/>
                    <a:pt x="1241" y="599"/>
                  </a:cubicBezTo>
                  <a:cubicBezTo>
                    <a:pt x="1222" y="591"/>
                    <a:pt x="1206" y="580"/>
                    <a:pt x="1192" y="566"/>
                  </a:cubicBezTo>
                  <a:cubicBezTo>
                    <a:pt x="1173" y="549"/>
                    <a:pt x="1160" y="527"/>
                    <a:pt x="1150" y="503"/>
                  </a:cubicBezTo>
                  <a:cubicBezTo>
                    <a:pt x="1140" y="478"/>
                    <a:pt x="1136" y="451"/>
                    <a:pt x="1136" y="421"/>
                  </a:cubicBezTo>
                  <a:cubicBezTo>
                    <a:pt x="1136" y="392"/>
                    <a:pt x="1140" y="364"/>
                    <a:pt x="1149" y="340"/>
                  </a:cubicBezTo>
                  <a:cubicBezTo>
                    <a:pt x="1157" y="316"/>
                    <a:pt x="1170" y="294"/>
                    <a:pt x="1188" y="277"/>
                  </a:cubicBezTo>
                  <a:cubicBezTo>
                    <a:pt x="1202" y="263"/>
                    <a:pt x="1218" y="251"/>
                    <a:pt x="1237" y="243"/>
                  </a:cubicBezTo>
                  <a:cubicBezTo>
                    <a:pt x="1257" y="235"/>
                    <a:pt x="1279" y="230"/>
                    <a:pt x="1304" y="230"/>
                  </a:cubicBezTo>
                  <a:cubicBezTo>
                    <a:pt x="1331" y="230"/>
                    <a:pt x="1356" y="236"/>
                    <a:pt x="1380" y="247"/>
                  </a:cubicBezTo>
                  <a:cubicBezTo>
                    <a:pt x="1403" y="258"/>
                    <a:pt x="1422" y="275"/>
                    <a:pt x="1437" y="298"/>
                  </a:cubicBezTo>
                  <a:cubicBezTo>
                    <a:pt x="1451" y="318"/>
                    <a:pt x="1459" y="338"/>
                    <a:pt x="1463" y="358"/>
                  </a:cubicBezTo>
                  <a:cubicBezTo>
                    <a:pt x="1467" y="379"/>
                    <a:pt x="1468" y="400"/>
                    <a:pt x="1468" y="423"/>
                  </a:cubicBezTo>
                  <a:cubicBezTo>
                    <a:pt x="1468" y="426"/>
                    <a:pt x="1468" y="429"/>
                    <a:pt x="1468" y="432"/>
                  </a:cubicBezTo>
                  <a:close/>
                  <a:moveTo>
                    <a:pt x="1752" y="602"/>
                  </a:moveTo>
                  <a:lnTo>
                    <a:pt x="1752" y="379"/>
                  </a:lnTo>
                  <a:cubicBezTo>
                    <a:pt x="1752" y="358"/>
                    <a:pt x="1748" y="341"/>
                    <a:pt x="1739" y="329"/>
                  </a:cubicBezTo>
                  <a:cubicBezTo>
                    <a:pt x="1731" y="318"/>
                    <a:pt x="1715" y="312"/>
                    <a:pt x="1692" y="312"/>
                  </a:cubicBezTo>
                  <a:cubicBezTo>
                    <a:pt x="1676" y="312"/>
                    <a:pt x="1663" y="316"/>
                    <a:pt x="1653" y="324"/>
                  </a:cubicBezTo>
                  <a:cubicBezTo>
                    <a:pt x="1643" y="332"/>
                    <a:pt x="1635" y="343"/>
                    <a:pt x="1629" y="357"/>
                  </a:cubicBezTo>
                  <a:cubicBezTo>
                    <a:pt x="1623" y="370"/>
                    <a:pt x="1619" y="386"/>
                    <a:pt x="1618" y="404"/>
                  </a:cubicBezTo>
                  <a:cubicBezTo>
                    <a:pt x="1617" y="422"/>
                    <a:pt x="1617" y="438"/>
                    <a:pt x="1617" y="454"/>
                  </a:cubicBezTo>
                  <a:lnTo>
                    <a:pt x="1617" y="602"/>
                  </a:lnTo>
                  <a:lnTo>
                    <a:pt x="1529" y="602"/>
                  </a:lnTo>
                  <a:lnTo>
                    <a:pt x="1529" y="240"/>
                  </a:lnTo>
                  <a:lnTo>
                    <a:pt x="1603" y="240"/>
                  </a:lnTo>
                  <a:lnTo>
                    <a:pt x="1609" y="286"/>
                  </a:lnTo>
                  <a:cubicBezTo>
                    <a:pt x="1620" y="267"/>
                    <a:pt x="1635" y="253"/>
                    <a:pt x="1655" y="244"/>
                  </a:cubicBezTo>
                  <a:cubicBezTo>
                    <a:pt x="1675" y="235"/>
                    <a:pt x="1695" y="230"/>
                    <a:pt x="1716" y="230"/>
                  </a:cubicBezTo>
                  <a:cubicBezTo>
                    <a:pt x="1736" y="230"/>
                    <a:pt x="1753" y="234"/>
                    <a:pt x="1768" y="240"/>
                  </a:cubicBezTo>
                  <a:cubicBezTo>
                    <a:pt x="1783" y="247"/>
                    <a:pt x="1796" y="256"/>
                    <a:pt x="1807" y="267"/>
                  </a:cubicBezTo>
                  <a:cubicBezTo>
                    <a:pt x="1817" y="279"/>
                    <a:pt x="1825" y="292"/>
                    <a:pt x="1831" y="308"/>
                  </a:cubicBezTo>
                  <a:cubicBezTo>
                    <a:pt x="1836" y="324"/>
                    <a:pt x="1839" y="341"/>
                    <a:pt x="1839" y="359"/>
                  </a:cubicBezTo>
                  <a:lnTo>
                    <a:pt x="1839" y="602"/>
                  </a:lnTo>
                  <a:lnTo>
                    <a:pt x="1752" y="602"/>
                  </a:lnTo>
                  <a:close/>
                  <a:moveTo>
                    <a:pt x="1989" y="470"/>
                  </a:moveTo>
                  <a:cubicBezTo>
                    <a:pt x="1992" y="486"/>
                    <a:pt x="1999" y="499"/>
                    <a:pt x="2010" y="511"/>
                  </a:cubicBezTo>
                  <a:cubicBezTo>
                    <a:pt x="2016" y="518"/>
                    <a:pt x="2023" y="523"/>
                    <a:pt x="2032" y="528"/>
                  </a:cubicBezTo>
                  <a:cubicBezTo>
                    <a:pt x="2040" y="532"/>
                    <a:pt x="2051" y="534"/>
                    <a:pt x="2063" y="534"/>
                  </a:cubicBezTo>
                  <a:cubicBezTo>
                    <a:pt x="2076" y="534"/>
                    <a:pt x="2088" y="532"/>
                    <a:pt x="2097" y="527"/>
                  </a:cubicBezTo>
                  <a:cubicBezTo>
                    <a:pt x="2106" y="521"/>
                    <a:pt x="2114" y="515"/>
                    <a:pt x="2119" y="507"/>
                  </a:cubicBezTo>
                  <a:cubicBezTo>
                    <a:pt x="2122" y="502"/>
                    <a:pt x="2124" y="497"/>
                    <a:pt x="2126" y="492"/>
                  </a:cubicBezTo>
                  <a:cubicBezTo>
                    <a:pt x="2128" y="486"/>
                    <a:pt x="2129" y="480"/>
                    <a:pt x="2129" y="473"/>
                  </a:cubicBezTo>
                  <a:lnTo>
                    <a:pt x="2215" y="473"/>
                  </a:lnTo>
                  <a:cubicBezTo>
                    <a:pt x="2214" y="488"/>
                    <a:pt x="2212" y="502"/>
                    <a:pt x="2207" y="516"/>
                  </a:cubicBezTo>
                  <a:cubicBezTo>
                    <a:pt x="2202" y="529"/>
                    <a:pt x="2196" y="542"/>
                    <a:pt x="2187" y="552"/>
                  </a:cubicBezTo>
                  <a:cubicBezTo>
                    <a:pt x="2175" y="568"/>
                    <a:pt x="2158" y="582"/>
                    <a:pt x="2137" y="593"/>
                  </a:cubicBezTo>
                  <a:cubicBezTo>
                    <a:pt x="2115" y="604"/>
                    <a:pt x="2091" y="610"/>
                    <a:pt x="2063" y="610"/>
                  </a:cubicBezTo>
                  <a:cubicBezTo>
                    <a:pt x="2035" y="610"/>
                    <a:pt x="2010" y="604"/>
                    <a:pt x="1988" y="593"/>
                  </a:cubicBezTo>
                  <a:cubicBezTo>
                    <a:pt x="1966" y="581"/>
                    <a:pt x="1949" y="568"/>
                    <a:pt x="1936" y="552"/>
                  </a:cubicBezTo>
                  <a:cubicBezTo>
                    <a:pt x="1923" y="535"/>
                    <a:pt x="1913" y="515"/>
                    <a:pt x="1906" y="493"/>
                  </a:cubicBezTo>
                  <a:cubicBezTo>
                    <a:pt x="1900" y="471"/>
                    <a:pt x="1896" y="447"/>
                    <a:pt x="1896" y="420"/>
                  </a:cubicBezTo>
                  <a:cubicBezTo>
                    <a:pt x="1896" y="394"/>
                    <a:pt x="1900" y="369"/>
                    <a:pt x="1906" y="346"/>
                  </a:cubicBezTo>
                  <a:cubicBezTo>
                    <a:pt x="1913" y="324"/>
                    <a:pt x="1923" y="305"/>
                    <a:pt x="1936" y="288"/>
                  </a:cubicBezTo>
                  <a:cubicBezTo>
                    <a:pt x="1949" y="272"/>
                    <a:pt x="1966" y="259"/>
                    <a:pt x="1988" y="248"/>
                  </a:cubicBezTo>
                  <a:cubicBezTo>
                    <a:pt x="2010" y="236"/>
                    <a:pt x="2035" y="231"/>
                    <a:pt x="2063" y="231"/>
                  </a:cubicBezTo>
                  <a:cubicBezTo>
                    <a:pt x="2091" y="231"/>
                    <a:pt x="2115" y="236"/>
                    <a:pt x="2137" y="247"/>
                  </a:cubicBezTo>
                  <a:cubicBezTo>
                    <a:pt x="2158" y="259"/>
                    <a:pt x="2175" y="272"/>
                    <a:pt x="2187" y="288"/>
                  </a:cubicBezTo>
                  <a:cubicBezTo>
                    <a:pt x="2196" y="299"/>
                    <a:pt x="2202" y="311"/>
                    <a:pt x="2207" y="324"/>
                  </a:cubicBezTo>
                  <a:cubicBezTo>
                    <a:pt x="2212" y="337"/>
                    <a:pt x="2214" y="351"/>
                    <a:pt x="2215" y="366"/>
                  </a:cubicBezTo>
                  <a:lnTo>
                    <a:pt x="2129" y="366"/>
                  </a:lnTo>
                  <a:cubicBezTo>
                    <a:pt x="2129" y="359"/>
                    <a:pt x="2128" y="353"/>
                    <a:pt x="2126" y="348"/>
                  </a:cubicBezTo>
                  <a:cubicBezTo>
                    <a:pt x="2124" y="342"/>
                    <a:pt x="2122" y="337"/>
                    <a:pt x="2119" y="332"/>
                  </a:cubicBezTo>
                  <a:cubicBezTo>
                    <a:pt x="2114" y="324"/>
                    <a:pt x="2106" y="319"/>
                    <a:pt x="2097" y="314"/>
                  </a:cubicBezTo>
                  <a:cubicBezTo>
                    <a:pt x="2088" y="309"/>
                    <a:pt x="2076" y="306"/>
                    <a:pt x="2063" y="306"/>
                  </a:cubicBezTo>
                  <a:cubicBezTo>
                    <a:pt x="2051" y="306"/>
                    <a:pt x="2040" y="308"/>
                    <a:pt x="2032" y="312"/>
                  </a:cubicBezTo>
                  <a:cubicBezTo>
                    <a:pt x="2023" y="317"/>
                    <a:pt x="2016" y="322"/>
                    <a:pt x="2010" y="327"/>
                  </a:cubicBezTo>
                  <a:cubicBezTo>
                    <a:pt x="1999" y="339"/>
                    <a:pt x="1992" y="353"/>
                    <a:pt x="1989" y="369"/>
                  </a:cubicBezTo>
                  <a:cubicBezTo>
                    <a:pt x="1987" y="386"/>
                    <a:pt x="1985" y="402"/>
                    <a:pt x="1985" y="420"/>
                  </a:cubicBezTo>
                  <a:cubicBezTo>
                    <a:pt x="1985" y="437"/>
                    <a:pt x="1987" y="453"/>
                    <a:pt x="1989" y="470"/>
                  </a:cubicBezTo>
                  <a:close/>
                </a:path>
              </a:pathLst>
            </a:custGeom>
            <a:solidFill>
              <a:srgbClr val="009DD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Akkurat-Light" pitchFamily="2" charset="0"/>
              </a:endParaRPr>
            </a:p>
          </p:txBody>
        </p:sp>
        <p:sp>
          <p:nvSpPr>
            <p:cNvPr id="20" name="Freeform 12"/>
            <p:cNvSpPr>
              <a:spLocks noChangeArrowheads="1"/>
            </p:cNvSpPr>
            <p:nvPr/>
          </p:nvSpPr>
          <p:spPr bwMode="auto">
            <a:xfrm>
              <a:off x="5853121" y="3844937"/>
              <a:ext cx="23812" cy="33338"/>
            </a:xfrm>
            <a:custGeom>
              <a:avLst/>
              <a:gdLst>
                <a:gd name="T0" fmla="*/ 6 w 64"/>
                <a:gd name="T1" fmla="*/ 40 h 93"/>
                <a:gd name="T2" fmla="*/ 26 w 64"/>
                <a:gd name="T3" fmla="*/ 72 h 93"/>
                <a:gd name="T4" fmla="*/ 49 w 64"/>
                <a:gd name="T5" fmla="*/ 87 h 93"/>
                <a:gd name="T6" fmla="*/ 63 w 64"/>
                <a:gd name="T7" fmla="*/ 92 h 93"/>
                <a:gd name="T8" fmla="*/ 63 w 64"/>
                <a:gd name="T9" fmla="*/ 0 h 93"/>
                <a:gd name="T10" fmla="*/ 0 w 64"/>
                <a:gd name="T11" fmla="*/ 0 h 93"/>
                <a:gd name="T12" fmla="*/ 6 w 64"/>
                <a:gd name="T13" fmla="*/ 4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3">
                  <a:moveTo>
                    <a:pt x="6" y="40"/>
                  </a:moveTo>
                  <a:cubicBezTo>
                    <a:pt x="11" y="53"/>
                    <a:pt x="17" y="63"/>
                    <a:pt x="26" y="72"/>
                  </a:cubicBezTo>
                  <a:cubicBezTo>
                    <a:pt x="33" y="78"/>
                    <a:pt x="40" y="83"/>
                    <a:pt x="49" y="87"/>
                  </a:cubicBezTo>
                  <a:cubicBezTo>
                    <a:pt x="53" y="90"/>
                    <a:pt x="58" y="91"/>
                    <a:pt x="63" y="92"/>
                  </a:cubicBezTo>
                  <a:lnTo>
                    <a:pt x="63" y="0"/>
                  </a:lnTo>
                  <a:lnTo>
                    <a:pt x="0" y="0"/>
                  </a:lnTo>
                  <a:cubicBezTo>
                    <a:pt x="0" y="14"/>
                    <a:pt x="2" y="28"/>
                    <a:pt x="6" y="40"/>
                  </a:cubicBezTo>
                </a:path>
              </a:pathLst>
            </a:custGeom>
            <a:solidFill>
              <a:srgbClr val="009DD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Akkurat-Light" pitchFamily="2" charset="0"/>
              </a:endParaRPr>
            </a:p>
          </p:txBody>
        </p:sp>
        <p:sp>
          <p:nvSpPr>
            <p:cNvPr id="21" name="Freeform 13"/>
            <p:cNvSpPr>
              <a:spLocks noChangeArrowheads="1"/>
            </p:cNvSpPr>
            <p:nvPr/>
          </p:nvSpPr>
          <p:spPr bwMode="auto">
            <a:xfrm>
              <a:off x="3608393" y="3767150"/>
              <a:ext cx="112712" cy="134937"/>
            </a:xfrm>
            <a:custGeom>
              <a:avLst/>
              <a:gdLst>
                <a:gd name="T0" fmla="*/ 222 w 311"/>
                <a:gd name="T1" fmla="*/ 149 h 373"/>
                <a:gd name="T2" fmla="*/ 210 w 311"/>
                <a:gd name="T3" fmla="*/ 98 h 373"/>
                <a:gd name="T4" fmla="*/ 162 w 311"/>
                <a:gd name="T5" fmla="*/ 81 h 373"/>
                <a:gd name="T6" fmla="*/ 124 w 311"/>
                <a:gd name="T7" fmla="*/ 94 h 373"/>
                <a:gd name="T8" fmla="*/ 99 w 311"/>
                <a:gd name="T9" fmla="*/ 126 h 373"/>
                <a:gd name="T10" fmla="*/ 89 w 311"/>
                <a:gd name="T11" fmla="*/ 174 h 373"/>
                <a:gd name="T12" fmla="*/ 87 w 311"/>
                <a:gd name="T13" fmla="*/ 223 h 373"/>
                <a:gd name="T14" fmla="*/ 87 w 311"/>
                <a:gd name="T15" fmla="*/ 372 h 373"/>
                <a:gd name="T16" fmla="*/ 0 w 311"/>
                <a:gd name="T17" fmla="*/ 372 h 373"/>
                <a:gd name="T18" fmla="*/ 0 w 311"/>
                <a:gd name="T19" fmla="*/ 9 h 373"/>
                <a:gd name="T20" fmla="*/ 73 w 311"/>
                <a:gd name="T21" fmla="*/ 9 h 373"/>
                <a:gd name="T22" fmla="*/ 80 w 311"/>
                <a:gd name="T23" fmla="*/ 56 h 373"/>
                <a:gd name="T24" fmla="*/ 125 w 311"/>
                <a:gd name="T25" fmla="*/ 14 h 373"/>
                <a:gd name="T26" fmla="*/ 187 w 311"/>
                <a:gd name="T27" fmla="*/ 0 h 373"/>
                <a:gd name="T28" fmla="*/ 239 w 311"/>
                <a:gd name="T29" fmla="*/ 10 h 373"/>
                <a:gd name="T30" fmla="*/ 277 w 311"/>
                <a:gd name="T31" fmla="*/ 37 h 373"/>
                <a:gd name="T32" fmla="*/ 301 w 311"/>
                <a:gd name="T33" fmla="*/ 78 h 373"/>
                <a:gd name="T34" fmla="*/ 310 w 311"/>
                <a:gd name="T35" fmla="*/ 129 h 373"/>
                <a:gd name="T36" fmla="*/ 310 w 311"/>
                <a:gd name="T37" fmla="*/ 372 h 373"/>
                <a:gd name="T38" fmla="*/ 222 w 311"/>
                <a:gd name="T39" fmla="*/ 372 h 373"/>
                <a:gd name="T40" fmla="*/ 222 w 311"/>
                <a:gd name="T41" fmla="*/ 149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11" h="373">
                  <a:moveTo>
                    <a:pt x="222" y="149"/>
                  </a:moveTo>
                  <a:cubicBezTo>
                    <a:pt x="222" y="127"/>
                    <a:pt x="218" y="110"/>
                    <a:pt x="210" y="98"/>
                  </a:cubicBezTo>
                  <a:cubicBezTo>
                    <a:pt x="201" y="87"/>
                    <a:pt x="186" y="81"/>
                    <a:pt x="162" y="81"/>
                  </a:cubicBezTo>
                  <a:cubicBezTo>
                    <a:pt x="147" y="81"/>
                    <a:pt x="134" y="85"/>
                    <a:pt x="124" y="94"/>
                  </a:cubicBezTo>
                  <a:cubicBezTo>
                    <a:pt x="113" y="102"/>
                    <a:pt x="105" y="113"/>
                    <a:pt x="99" y="126"/>
                  </a:cubicBezTo>
                  <a:cubicBezTo>
                    <a:pt x="93" y="140"/>
                    <a:pt x="90" y="156"/>
                    <a:pt x="89" y="174"/>
                  </a:cubicBezTo>
                  <a:cubicBezTo>
                    <a:pt x="88" y="191"/>
                    <a:pt x="87" y="208"/>
                    <a:pt x="87" y="223"/>
                  </a:cubicBezTo>
                  <a:lnTo>
                    <a:pt x="87" y="372"/>
                  </a:lnTo>
                  <a:lnTo>
                    <a:pt x="0" y="372"/>
                  </a:lnTo>
                  <a:lnTo>
                    <a:pt x="0" y="9"/>
                  </a:lnTo>
                  <a:lnTo>
                    <a:pt x="73" y="9"/>
                  </a:lnTo>
                  <a:lnTo>
                    <a:pt x="80" y="56"/>
                  </a:lnTo>
                  <a:cubicBezTo>
                    <a:pt x="90" y="37"/>
                    <a:pt x="105" y="23"/>
                    <a:pt x="125" y="14"/>
                  </a:cubicBezTo>
                  <a:cubicBezTo>
                    <a:pt x="144" y="5"/>
                    <a:pt x="166" y="0"/>
                    <a:pt x="187" y="0"/>
                  </a:cubicBezTo>
                  <a:cubicBezTo>
                    <a:pt x="206" y="0"/>
                    <a:pt x="224" y="3"/>
                    <a:pt x="239" y="10"/>
                  </a:cubicBezTo>
                  <a:cubicBezTo>
                    <a:pt x="254" y="16"/>
                    <a:pt x="267" y="25"/>
                    <a:pt x="277" y="37"/>
                  </a:cubicBezTo>
                  <a:cubicBezTo>
                    <a:pt x="288" y="48"/>
                    <a:pt x="296" y="62"/>
                    <a:pt x="301" y="78"/>
                  </a:cubicBezTo>
                  <a:cubicBezTo>
                    <a:pt x="307" y="94"/>
                    <a:pt x="310" y="110"/>
                    <a:pt x="310" y="129"/>
                  </a:cubicBezTo>
                  <a:lnTo>
                    <a:pt x="310" y="372"/>
                  </a:lnTo>
                  <a:lnTo>
                    <a:pt x="222" y="372"/>
                  </a:lnTo>
                  <a:lnTo>
                    <a:pt x="222" y="149"/>
                  </a:lnTo>
                </a:path>
              </a:pathLst>
            </a:custGeom>
            <a:solidFill>
              <a:srgbClr val="1A171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Akkurat-Light" pitchFamily="2" charset="0"/>
              </a:endParaRPr>
            </a:p>
          </p:txBody>
        </p:sp>
        <p:sp>
          <p:nvSpPr>
            <p:cNvPr id="22" name="Freeform 14"/>
            <p:cNvSpPr>
              <a:spLocks noChangeArrowheads="1"/>
            </p:cNvSpPr>
            <p:nvPr/>
          </p:nvSpPr>
          <p:spPr bwMode="auto">
            <a:xfrm>
              <a:off x="3741743" y="3767150"/>
              <a:ext cx="120650" cy="138112"/>
            </a:xfrm>
            <a:custGeom>
              <a:avLst/>
              <a:gdLst>
                <a:gd name="T0" fmla="*/ 333 w 334"/>
                <a:gd name="T1" fmla="*/ 193 h 382"/>
                <a:gd name="T2" fmla="*/ 332 w 334"/>
                <a:gd name="T3" fmla="*/ 202 h 382"/>
                <a:gd name="T4" fmla="*/ 332 w 334"/>
                <a:gd name="T5" fmla="*/ 217 h 382"/>
                <a:gd name="T6" fmla="*/ 89 w 334"/>
                <a:gd name="T7" fmla="*/ 217 h 382"/>
                <a:gd name="T8" fmla="*/ 96 w 334"/>
                <a:gd name="T9" fmla="*/ 257 h 382"/>
                <a:gd name="T10" fmla="*/ 116 w 334"/>
                <a:gd name="T11" fmla="*/ 288 h 382"/>
                <a:gd name="T12" fmla="*/ 138 w 334"/>
                <a:gd name="T13" fmla="*/ 304 h 382"/>
                <a:gd name="T14" fmla="*/ 169 w 334"/>
                <a:gd name="T15" fmla="*/ 311 h 382"/>
                <a:gd name="T16" fmla="*/ 201 w 334"/>
                <a:gd name="T17" fmla="*/ 307 h 382"/>
                <a:gd name="T18" fmla="*/ 223 w 334"/>
                <a:gd name="T19" fmla="*/ 293 h 382"/>
                <a:gd name="T20" fmla="*/ 240 w 334"/>
                <a:gd name="T21" fmla="*/ 263 h 382"/>
                <a:gd name="T22" fmla="*/ 324 w 334"/>
                <a:gd name="T23" fmla="*/ 263 h 382"/>
                <a:gd name="T24" fmla="*/ 313 w 334"/>
                <a:gd name="T25" fmla="*/ 298 h 382"/>
                <a:gd name="T26" fmla="*/ 293 w 334"/>
                <a:gd name="T27" fmla="*/ 330 h 382"/>
                <a:gd name="T28" fmla="*/ 238 w 334"/>
                <a:gd name="T29" fmla="*/ 369 h 382"/>
                <a:gd name="T30" fmla="*/ 171 w 334"/>
                <a:gd name="T31" fmla="*/ 381 h 382"/>
                <a:gd name="T32" fmla="*/ 105 w 334"/>
                <a:gd name="T33" fmla="*/ 369 h 382"/>
                <a:gd name="T34" fmla="*/ 56 w 334"/>
                <a:gd name="T35" fmla="*/ 336 h 382"/>
                <a:gd name="T36" fmla="*/ 15 w 334"/>
                <a:gd name="T37" fmla="*/ 272 h 382"/>
                <a:gd name="T38" fmla="*/ 0 w 334"/>
                <a:gd name="T39" fmla="*/ 191 h 382"/>
                <a:gd name="T40" fmla="*/ 13 w 334"/>
                <a:gd name="T41" fmla="*/ 109 h 382"/>
                <a:gd name="T42" fmla="*/ 53 w 334"/>
                <a:gd name="T43" fmla="*/ 46 h 382"/>
                <a:gd name="T44" fmla="*/ 102 w 334"/>
                <a:gd name="T45" fmla="*/ 13 h 382"/>
                <a:gd name="T46" fmla="*/ 169 w 334"/>
                <a:gd name="T47" fmla="*/ 0 h 382"/>
                <a:gd name="T48" fmla="*/ 244 w 334"/>
                <a:gd name="T49" fmla="*/ 16 h 382"/>
                <a:gd name="T50" fmla="*/ 302 w 334"/>
                <a:gd name="T51" fmla="*/ 67 h 382"/>
                <a:gd name="T52" fmla="*/ 328 w 334"/>
                <a:gd name="T53" fmla="*/ 127 h 382"/>
                <a:gd name="T54" fmla="*/ 333 w 334"/>
                <a:gd name="T55" fmla="*/ 193 h 382"/>
                <a:gd name="T56" fmla="*/ 246 w 334"/>
                <a:gd name="T57" fmla="*/ 154 h 382"/>
                <a:gd name="T58" fmla="*/ 223 w 334"/>
                <a:gd name="T59" fmla="*/ 91 h 382"/>
                <a:gd name="T60" fmla="*/ 201 w 334"/>
                <a:gd name="T61" fmla="*/ 76 h 382"/>
                <a:gd name="T62" fmla="*/ 168 w 334"/>
                <a:gd name="T63" fmla="*/ 70 h 382"/>
                <a:gd name="T64" fmla="*/ 132 w 334"/>
                <a:gd name="T65" fmla="*/ 78 h 382"/>
                <a:gd name="T66" fmla="*/ 107 w 334"/>
                <a:gd name="T67" fmla="*/ 97 h 382"/>
                <a:gd name="T68" fmla="*/ 93 w 334"/>
                <a:gd name="T69" fmla="*/ 122 h 382"/>
                <a:gd name="T70" fmla="*/ 88 w 334"/>
                <a:gd name="T71" fmla="*/ 154 h 382"/>
                <a:gd name="T72" fmla="*/ 246 w 334"/>
                <a:gd name="T73" fmla="*/ 154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34" h="382">
                  <a:moveTo>
                    <a:pt x="333" y="193"/>
                  </a:moveTo>
                  <a:cubicBezTo>
                    <a:pt x="333" y="196"/>
                    <a:pt x="332" y="199"/>
                    <a:pt x="332" y="202"/>
                  </a:cubicBezTo>
                  <a:lnTo>
                    <a:pt x="332" y="217"/>
                  </a:lnTo>
                  <a:lnTo>
                    <a:pt x="89" y="217"/>
                  </a:lnTo>
                  <a:cubicBezTo>
                    <a:pt x="89" y="231"/>
                    <a:pt x="91" y="244"/>
                    <a:pt x="96" y="257"/>
                  </a:cubicBezTo>
                  <a:cubicBezTo>
                    <a:pt x="100" y="270"/>
                    <a:pt x="107" y="280"/>
                    <a:pt x="116" y="288"/>
                  </a:cubicBezTo>
                  <a:cubicBezTo>
                    <a:pt x="122" y="295"/>
                    <a:pt x="129" y="300"/>
                    <a:pt x="138" y="304"/>
                  </a:cubicBezTo>
                  <a:cubicBezTo>
                    <a:pt x="146" y="309"/>
                    <a:pt x="157" y="311"/>
                    <a:pt x="169" y="311"/>
                  </a:cubicBezTo>
                  <a:cubicBezTo>
                    <a:pt x="182" y="311"/>
                    <a:pt x="192" y="310"/>
                    <a:pt x="201" y="307"/>
                  </a:cubicBezTo>
                  <a:cubicBezTo>
                    <a:pt x="209" y="304"/>
                    <a:pt x="216" y="300"/>
                    <a:pt x="223" y="293"/>
                  </a:cubicBezTo>
                  <a:cubicBezTo>
                    <a:pt x="231" y="285"/>
                    <a:pt x="237" y="275"/>
                    <a:pt x="240" y="263"/>
                  </a:cubicBezTo>
                  <a:lnTo>
                    <a:pt x="324" y="263"/>
                  </a:lnTo>
                  <a:cubicBezTo>
                    <a:pt x="323" y="273"/>
                    <a:pt x="319" y="285"/>
                    <a:pt x="313" y="298"/>
                  </a:cubicBezTo>
                  <a:cubicBezTo>
                    <a:pt x="306" y="311"/>
                    <a:pt x="300" y="321"/>
                    <a:pt x="293" y="330"/>
                  </a:cubicBezTo>
                  <a:cubicBezTo>
                    <a:pt x="278" y="348"/>
                    <a:pt x="259" y="361"/>
                    <a:pt x="238" y="369"/>
                  </a:cubicBezTo>
                  <a:cubicBezTo>
                    <a:pt x="216" y="377"/>
                    <a:pt x="194" y="381"/>
                    <a:pt x="171" y="381"/>
                  </a:cubicBezTo>
                  <a:cubicBezTo>
                    <a:pt x="146" y="381"/>
                    <a:pt x="124" y="377"/>
                    <a:pt x="105" y="369"/>
                  </a:cubicBezTo>
                  <a:cubicBezTo>
                    <a:pt x="87" y="360"/>
                    <a:pt x="71" y="350"/>
                    <a:pt x="56" y="336"/>
                  </a:cubicBezTo>
                  <a:cubicBezTo>
                    <a:pt x="38" y="318"/>
                    <a:pt x="24" y="297"/>
                    <a:pt x="15" y="272"/>
                  </a:cubicBezTo>
                  <a:cubicBezTo>
                    <a:pt x="5" y="248"/>
                    <a:pt x="0" y="220"/>
                    <a:pt x="0" y="191"/>
                  </a:cubicBezTo>
                  <a:cubicBezTo>
                    <a:pt x="0" y="161"/>
                    <a:pt x="5" y="134"/>
                    <a:pt x="13" y="109"/>
                  </a:cubicBezTo>
                  <a:cubicBezTo>
                    <a:pt x="22" y="85"/>
                    <a:pt x="35" y="64"/>
                    <a:pt x="53" y="46"/>
                  </a:cubicBezTo>
                  <a:cubicBezTo>
                    <a:pt x="66" y="32"/>
                    <a:pt x="83" y="21"/>
                    <a:pt x="102" y="13"/>
                  </a:cubicBezTo>
                  <a:cubicBezTo>
                    <a:pt x="121" y="4"/>
                    <a:pt x="144" y="0"/>
                    <a:pt x="169" y="0"/>
                  </a:cubicBezTo>
                  <a:cubicBezTo>
                    <a:pt x="196" y="0"/>
                    <a:pt x="221" y="5"/>
                    <a:pt x="244" y="16"/>
                  </a:cubicBezTo>
                  <a:cubicBezTo>
                    <a:pt x="268" y="27"/>
                    <a:pt x="287" y="44"/>
                    <a:pt x="302" y="67"/>
                  </a:cubicBezTo>
                  <a:cubicBezTo>
                    <a:pt x="315" y="87"/>
                    <a:pt x="324" y="107"/>
                    <a:pt x="328" y="127"/>
                  </a:cubicBezTo>
                  <a:cubicBezTo>
                    <a:pt x="331" y="148"/>
                    <a:pt x="333" y="170"/>
                    <a:pt x="333" y="193"/>
                  </a:cubicBezTo>
                  <a:close/>
                  <a:moveTo>
                    <a:pt x="246" y="154"/>
                  </a:moveTo>
                  <a:cubicBezTo>
                    <a:pt x="245" y="127"/>
                    <a:pt x="238" y="106"/>
                    <a:pt x="223" y="91"/>
                  </a:cubicBezTo>
                  <a:cubicBezTo>
                    <a:pt x="217" y="84"/>
                    <a:pt x="210" y="79"/>
                    <a:pt x="201" y="76"/>
                  </a:cubicBezTo>
                  <a:cubicBezTo>
                    <a:pt x="191" y="72"/>
                    <a:pt x="181" y="70"/>
                    <a:pt x="168" y="70"/>
                  </a:cubicBezTo>
                  <a:cubicBezTo>
                    <a:pt x="155" y="70"/>
                    <a:pt x="143" y="73"/>
                    <a:pt x="132" y="78"/>
                  </a:cubicBezTo>
                  <a:cubicBezTo>
                    <a:pt x="122" y="83"/>
                    <a:pt x="114" y="90"/>
                    <a:pt x="107" y="97"/>
                  </a:cubicBezTo>
                  <a:cubicBezTo>
                    <a:pt x="101" y="105"/>
                    <a:pt x="96" y="113"/>
                    <a:pt x="93" y="122"/>
                  </a:cubicBezTo>
                  <a:cubicBezTo>
                    <a:pt x="90" y="131"/>
                    <a:pt x="89" y="141"/>
                    <a:pt x="88" y="154"/>
                  </a:cubicBezTo>
                  <a:lnTo>
                    <a:pt x="246" y="154"/>
                  </a:lnTo>
                  <a:close/>
                </a:path>
              </a:pathLst>
            </a:custGeom>
            <a:solidFill>
              <a:srgbClr val="1A171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Akkurat-Light" pitchFamily="2" charset="0"/>
              </a:endParaRPr>
            </a:p>
          </p:txBody>
        </p:sp>
        <p:sp>
          <p:nvSpPr>
            <p:cNvPr id="23" name="Freeform 15"/>
            <p:cNvSpPr>
              <a:spLocks noChangeArrowheads="1"/>
            </p:cNvSpPr>
            <p:nvPr/>
          </p:nvSpPr>
          <p:spPr bwMode="auto">
            <a:xfrm>
              <a:off x="3865567" y="3729050"/>
              <a:ext cx="90487" cy="174625"/>
            </a:xfrm>
            <a:custGeom>
              <a:avLst/>
              <a:gdLst>
                <a:gd name="T0" fmla="*/ 251 w 252"/>
                <a:gd name="T1" fmla="*/ 472 h 483"/>
                <a:gd name="T2" fmla="*/ 176 w 252"/>
                <a:gd name="T3" fmla="*/ 482 h 483"/>
                <a:gd name="T4" fmla="*/ 94 w 252"/>
                <a:gd name="T5" fmla="*/ 452 h 483"/>
                <a:gd name="T6" fmla="*/ 66 w 252"/>
                <a:gd name="T7" fmla="*/ 370 h 483"/>
                <a:gd name="T8" fmla="*/ 66 w 252"/>
                <a:gd name="T9" fmla="*/ 186 h 483"/>
                <a:gd name="T10" fmla="*/ 0 w 252"/>
                <a:gd name="T11" fmla="*/ 186 h 483"/>
                <a:gd name="T12" fmla="*/ 0 w 252"/>
                <a:gd name="T13" fmla="*/ 114 h 483"/>
                <a:gd name="T14" fmla="*/ 66 w 252"/>
                <a:gd name="T15" fmla="*/ 114 h 483"/>
                <a:gd name="T16" fmla="*/ 66 w 252"/>
                <a:gd name="T17" fmla="*/ 22 h 483"/>
                <a:gd name="T18" fmla="*/ 154 w 252"/>
                <a:gd name="T19" fmla="*/ 0 h 483"/>
                <a:gd name="T20" fmla="*/ 154 w 252"/>
                <a:gd name="T21" fmla="*/ 114 h 483"/>
                <a:gd name="T22" fmla="*/ 246 w 252"/>
                <a:gd name="T23" fmla="*/ 114 h 483"/>
                <a:gd name="T24" fmla="*/ 246 w 252"/>
                <a:gd name="T25" fmla="*/ 186 h 483"/>
                <a:gd name="T26" fmla="*/ 154 w 252"/>
                <a:gd name="T27" fmla="*/ 186 h 483"/>
                <a:gd name="T28" fmla="*/ 154 w 252"/>
                <a:gd name="T29" fmla="*/ 362 h 483"/>
                <a:gd name="T30" fmla="*/ 164 w 252"/>
                <a:gd name="T31" fmla="*/ 392 h 483"/>
                <a:gd name="T32" fmla="*/ 195 w 252"/>
                <a:gd name="T33" fmla="*/ 402 h 483"/>
                <a:gd name="T34" fmla="*/ 221 w 252"/>
                <a:gd name="T35" fmla="*/ 401 h 483"/>
                <a:gd name="T36" fmla="*/ 251 w 252"/>
                <a:gd name="T37" fmla="*/ 398 h 483"/>
                <a:gd name="T38" fmla="*/ 251 w 252"/>
                <a:gd name="T39" fmla="*/ 472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2" h="483">
                  <a:moveTo>
                    <a:pt x="251" y="472"/>
                  </a:moveTo>
                  <a:cubicBezTo>
                    <a:pt x="226" y="478"/>
                    <a:pt x="201" y="482"/>
                    <a:pt x="176" y="482"/>
                  </a:cubicBezTo>
                  <a:cubicBezTo>
                    <a:pt x="139" y="482"/>
                    <a:pt x="112" y="472"/>
                    <a:pt x="94" y="452"/>
                  </a:cubicBezTo>
                  <a:cubicBezTo>
                    <a:pt x="76" y="432"/>
                    <a:pt x="66" y="405"/>
                    <a:pt x="66" y="370"/>
                  </a:cubicBezTo>
                  <a:lnTo>
                    <a:pt x="66" y="186"/>
                  </a:lnTo>
                  <a:lnTo>
                    <a:pt x="0" y="186"/>
                  </a:lnTo>
                  <a:lnTo>
                    <a:pt x="0" y="114"/>
                  </a:lnTo>
                  <a:lnTo>
                    <a:pt x="66" y="114"/>
                  </a:lnTo>
                  <a:lnTo>
                    <a:pt x="66" y="22"/>
                  </a:lnTo>
                  <a:lnTo>
                    <a:pt x="154" y="0"/>
                  </a:lnTo>
                  <a:lnTo>
                    <a:pt x="154" y="114"/>
                  </a:lnTo>
                  <a:lnTo>
                    <a:pt x="246" y="114"/>
                  </a:lnTo>
                  <a:lnTo>
                    <a:pt x="246" y="186"/>
                  </a:lnTo>
                  <a:lnTo>
                    <a:pt x="154" y="186"/>
                  </a:lnTo>
                  <a:lnTo>
                    <a:pt x="154" y="362"/>
                  </a:lnTo>
                  <a:cubicBezTo>
                    <a:pt x="154" y="376"/>
                    <a:pt x="157" y="386"/>
                    <a:pt x="164" y="392"/>
                  </a:cubicBezTo>
                  <a:cubicBezTo>
                    <a:pt x="170" y="399"/>
                    <a:pt x="181" y="402"/>
                    <a:pt x="195" y="402"/>
                  </a:cubicBezTo>
                  <a:cubicBezTo>
                    <a:pt x="204" y="402"/>
                    <a:pt x="213" y="402"/>
                    <a:pt x="221" y="401"/>
                  </a:cubicBezTo>
                  <a:cubicBezTo>
                    <a:pt x="229" y="401"/>
                    <a:pt x="239" y="400"/>
                    <a:pt x="251" y="398"/>
                  </a:cubicBezTo>
                  <a:lnTo>
                    <a:pt x="251" y="472"/>
                  </a:lnTo>
                </a:path>
              </a:pathLst>
            </a:custGeom>
            <a:solidFill>
              <a:srgbClr val="1A171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Akkurat-Light" pitchFamily="2" charset="0"/>
              </a:endParaRPr>
            </a:p>
          </p:txBody>
        </p:sp>
        <p:sp>
          <p:nvSpPr>
            <p:cNvPr id="24" name="Freeform 16"/>
            <p:cNvSpPr>
              <a:spLocks noChangeArrowheads="1"/>
            </p:cNvSpPr>
            <p:nvPr/>
          </p:nvSpPr>
          <p:spPr bwMode="auto">
            <a:xfrm>
              <a:off x="3975104" y="3719525"/>
              <a:ext cx="112713" cy="182563"/>
            </a:xfrm>
            <a:custGeom>
              <a:avLst/>
              <a:gdLst>
                <a:gd name="T0" fmla="*/ 223 w 311"/>
                <a:gd name="T1" fmla="*/ 279 h 505"/>
                <a:gd name="T2" fmla="*/ 210 w 311"/>
                <a:gd name="T3" fmla="*/ 230 h 505"/>
                <a:gd name="T4" fmla="*/ 163 w 311"/>
                <a:gd name="T5" fmla="*/ 212 h 505"/>
                <a:gd name="T6" fmla="*/ 129 w 311"/>
                <a:gd name="T7" fmla="*/ 222 h 505"/>
                <a:gd name="T8" fmla="*/ 105 w 311"/>
                <a:gd name="T9" fmla="*/ 245 h 505"/>
                <a:gd name="T10" fmla="*/ 92 w 311"/>
                <a:gd name="T11" fmla="*/ 278 h 505"/>
                <a:gd name="T12" fmla="*/ 88 w 311"/>
                <a:gd name="T13" fmla="*/ 312 h 505"/>
                <a:gd name="T14" fmla="*/ 88 w 311"/>
                <a:gd name="T15" fmla="*/ 504 h 505"/>
                <a:gd name="T16" fmla="*/ 0 w 311"/>
                <a:gd name="T17" fmla="*/ 504 h 505"/>
                <a:gd name="T18" fmla="*/ 0 w 311"/>
                <a:gd name="T19" fmla="*/ 0 h 505"/>
                <a:gd name="T20" fmla="*/ 88 w 311"/>
                <a:gd name="T21" fmla="*/ 0 h 505"/>
                <a:gd name="T22" fmla="*/ 88 w 311"/>
                <a:gd name="T23" fmla="*/ 180 h 505"/>
                <a:gd name="T24" fmla="*/ 131 w 311"/>
                <a:gd name="T25" fmla="*/ 144 h 505"/>
                <a:gd name="T26" fmla="*/ 187 w 311"/>
                <a:gd name="T27" fmla="*/ 132 h 505"/>
                <a:gd name="T28" fmla="*/ 239 w 311"/>
                <a:gd name="T29" fmla="*/ 142 h 505"/>
                <a:gd name="T30" fmla="*/ 278 w 311"/>
                <a:gd name="T31" fmla="*/ 169 h 505"/>
                <a:gd name="T32" fmla="*/ 302 w 311"/>
                <a:gd name="T33" fmla="*/ 210 h 505"/>
                <a:gd name="T34" fmla="*/ 310 w 311"/>
                <a:gd name="T35" fmla="*/ 261 h 505"/>
                <a:gd name="T36" fmla="*/ 310 w 311"/>
                <a:gd name="T37" fmla="*/ 504 h 505"/>
                <a:gd name="T38" fmla="*/ 223 w 311"/>
                <a:gd name="T39" fmla="*/ 504 h 505"/>
                <a:gd name="T40" fmla="*/ 223 w 311"/>
                <a:gd name="T41" fmla="*/ 279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11" h="505">
                  <a:moveTo>
                    <a:pt x="223" y="279"/>
                  </a:moveTo>
                  <a:cubicBezTo>
                    <a:pt x="223" y="258"/>
                    <a:pt x="219" y="242"/>
                    <a:pt x="210" y="230"/>
                  </a:cubicBezTo>
                  <a:cubicBezTo>
                    <a:pt x="202" y="219"/>
                    <a:pt x="186" y="212"/>
                    <a:pt x="163" y="212"/>
                  </a:cubicBezTo>
                  <a:cubicBezTo>
                    <a:pt x="150" y="212"/>
                    <a:pt x="138" y="216"/>
                    <a:pt x="129" y="222"/>
                  </a:cubicBezTo>
                  <a:cubicBezTo>
                    <a:pt x="119" y="227"/>
                    <a:pt x="111" y="235"/>
                    <a:pt x="105" y="245"/>
                  </a:cubicBezTo>
                  <a:cubicBezTo>
                    <a:pt x="99" y="255"/>
                    <a:pt x="95" y="267"/>
                    <a:pt x="92" y="278"/>
                  </a:cubicBezTo>
                  <a:cubicBezTo>
                    <a:pt x="89" y="290"/>
                    <a:pt x="88" y="301"/>
                    <a:pt x="88" y="312"/>
                  </a:cubicBezTo>
                  <a:lnTo>
                    <a:pt x="88" y="504"/>
                  </a:lnTo>
                  <a:lnTo>
                    <a:pt x="0" y="504"/>
                  </a:lnTo>
                  <a:lnTo>
                    <a:pt x="0" y="0"/>
                  </a:lnTo>
                  <a:lnTo>
                    <a:pt x="88" y="0"/>
                  </a:lnTo>
                  <a:lnTo>
                    <a:pt x="88" y="180"/>
                  </a:lnTo>
                  <a:cubicBezTo>
                    <a:pt x="98" y="164"/>
                    <a:pt x="113" y="152"/>
                    <a:pt x="131" y="144"/>
                  </a:cubicBezTo>
                  <a:cubicBezTo>
                    <a:pt x="149" y="136"/>
                    <a:pt x="168" y="132"/>
                    <a:pt x="187" y="132"/>
                  </a:cubicBezTo>
                  <a:cubicBezTo>
                    <a:pt x="207" y="132"/>
                    <a:pt x="224" y="135"/>
                    <a:pt x="239" y="142"/>
                  </a:cubicBezTo>
                  <a:cubicBezTo>
                    <a:pt x="254" y="148"/>
                    <a:pt x="267" y="157"/>
                    <a:pt x="278" y="169"/>
                  </a:cubicBezTo>
                  <a:cubicBezTo>
                    <a:pt x="288" y="181"/>
                    <a:pt x="296" y="195"/>
                    <a:pt x="302" y="210"/>
                  </a:cubicBezTo>
                  <a:cubicBezTo>
                    <a:pt x="307" y="226"/>
                    <a:pt x="310" y="242"/>
                    <a:pt x="310" y="261"/>
                  </a:cubicBezTo>
                  <a:lnTo>
                    <a:pt x="310" y="504"/>
                  </a:lnTo>
                  <a:lnTo>
                    <a:pt x="223" y="504"/>
                  </a:lnTo>
                  <a:lnTo>
                    <a:pt x="223" y="279"/>
                  </a:lnTo>
                </a:path>
              </a:pathLst>
            </a:custGeom>
            <a:solidFill>
              <a:srgbClr val="1A171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Akkurat-Light" pitchFamily="2" charset="0"/>
              </a:endParaRPr>
            </a:p>
          </p:txBody>
        </p:sp>
        <p:sp>
          <p:nvSpPr>
            <p:cNvPr id="25" name="Freeform 17"/>
            <p:cNvSpPr>
              <a:spLocks noChangeArrowheads="1"/>
            </p:cNvSpPr>
            <p:nvPr/>
          </p:nvSpPr>
          <p:spPr bwMode="auto">
            <a:xfrm>
              <a:off x="4106867" y="3767150"/>
              <a:ext cx="120650" cy="138112"/>
            </a:xfrm>
            <a:custGeom>
              <a:avLst/>
              <a:gdLst>
                <a:gd name="T0" fmla="*/ 333 w 334"/>
                <a:gd name="T1" fmla="*/ 193 h 382"/>
                <a:gd name="T2" fmla="*/ 332 w 334"/>
                <a:gd name="T3" fmla="*/ 202 h 382"/>
                <a:gd name="T4" fmla="*/ 332 w 334"/>
                <a:gd name="T5" fmla="*/ 217 h 382"/>
                <a:gd name="T6" fmla="*/ 88 w 334"/>
                <a:gd name="T7" fmla="*/ 217 h 382"/>
                <a:gd name="T8" fmla="*/ 95 w 334"/>
                <a:gd name="T9" fmla="*/ 257 h 382"/>
                <a:gd name="T10" fmla="*/ 115 w 334"/>
                <a:gd name="T11" fmla="*/ 288 h 382"/>
                <a:gd name="T12" fmla="*/ 138 w 334"/>
                <a:gd name="T13" fmla="*/ 304 h 382"/>
                <a:gd name="T14" fmla="*/ 169 w 334"/>
                <a:gd name="T15" fmla="*/ 311 h 382"/>
                <a:gd name="T16" fmla="*/ 200 w 334"/>
                <a:gd name="T17" fmla="*/ 307 h 382"/>
                <a:gd name="T18" fmla="*/ 222 w 334"/>
                <a:gd name="T19" fmla="*/ 293 h 382"/>
                <a:gd name="T20" fmla="*/ 240 w 334"/>
                <a:gd name="T21" fmla="*/ 263 h 382"/>
                <a:gd name="T22" fmla="*/ 324 w 334"/>
                <a:gd name="T23" fmla="*/ 263 h 382"/>
                <a:gd name="T24" fmla="*/ 313 w 334"/>
                <a:gd name="T25" fmla="*/ 298 h 382"/>
                <a:gd name="T26" fmla="*/ 293 w 334"/>
                <a:gd name="T27" fmla="*/ 330 h 382"/>
                <a:gd name="T28" fmla="*/ 237 w 334"/>
                <a:gd name="T29" fmla="*/ 369 h 382"/>
                <a:gd name="T30" fmla="*/ 170 w 334"/>
                <a:gd name="T31" fmla="*/ 381 h 382"/>
                <a:gd name="T32" fmla="*/ 105 w 334"/>
                <a:gd name="T33" fmla="*/ 369 h 382"/>
                <a:gd name="T34" fmla="*/ 56 w 334"/>
                <a:gd name="T35" fmla="*/ 336 h 382"/>
                <a:gd name="T36" fmla="*/ 14 w 334"/>
                <a:gd name="T37" fmla="*/ 272 h 382"/>
                <a:gd name="T38" fmla="*/ 0 w 334"/>
                <a:gd name="T39" fmla="*/ 191 h 382"/>
                <a:gd name="T40" fmla="*/ 13 w 334"/>
                <a:gd name="T41" fmla="*/ 109 h 382"/>
                <a:gd name="T42" fmla="*/ 52 w 334"/>
                <a:gd name="T43" fmla="*/ 46 h 382"/>
                <a:gd name="T44" fmla="*/ 101 w 334"/>
                <a:gd name="T45" fmla="*/ 13 h 382"/>
                <a:gd name="T46" fmla="*/ 168 w 334"/>
                <a:gd name="T47" fmla="*/ 0 h 382"/>
                <a:gd name="T48" fmla="*/ 244 w 334"/>
                <a:gd name="T49" fmla="*/ 16 h 382"/>
                <a:gd name="T50" fmla="*/ 301 w 334"/>
                <a:gd name="T51" fmla="*/ 67 h 382"/>
                <a:gd name="T52" fmla="*/ 327 w 334"/>
                <a:gd name="T53" fmla="*/ 127 h 382"/>
                <a:gd name="T54" fmla="*/ 333 w 334"/>
                <a:gd name="T55" fmla="*/ 193 h 382"/>
                <a:gd name="T56" fmla="*/ 245 w 334"/>
                <a:gd name="T57" fmla="*/ 154 h 382"/>
                <a:gd name="T58" fmla="*/ 223 w 334"/>
                <a:gd name="T59" fmla="*/ 91 h 382"/>
                <a:gd name="T60" fmla="*/ 200 w 334"/>
                <a:gd name="T61" fmla="*/ 76 h 382"/>
                <a:gd name="T62" fmla="*/ 167 w 334"/>
                <a:gd name="T63" fmla="*/ 70 h 382"/>
                <a:gd name="T64" fmla="*/ 132 w 334"/>
                <a:gd name="T65" fmla="*/ 78 h 382"/>
                <a:gd name="T66" fmla="*/ 107 w 334"/>
                <a:gd name="T67" fmla="*/ 97 h 382"/>
                <a:gd name="T68" fmla="*/ 93 w 334"/>
                <a:gd name="T69" fmla="*/ 122 h 382"/>
                <a:gd name="T70" fmla="*/ 88 w 334"/>
                <a:gd name="T71" fmla="*/ 154 h 382"/>
                <a:gd name="T72" fmla="*/ 245 w 334"/>
                <a:gd name="T73" fmla="*/ 154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34" h="382">
                  <a:moveTo>
                    <a:pt x="333" y="193"/>
                  </a:moveTo>
                  <a:cubicBezTo>
                    <a:pt x="332" y="196"/>
                    <a:pt x="332" y="199"/>
                    <a:pt x="332" y="202"/>
                  </a:cubicBezTo>
                  <a:lnTo>
                    <a:pt x="332" y="217"/>
                  </a:lnTo>
                  <a:lnTo>
                    <a:pt x="88" y="217"/>
                  </a:lnTo>
                  <a:cubicBezTo>
                    <a:pt x="88" y="231"/>
                    <a:pt x="91" y="244"/>
                    <a:pt x="95" y="257"/>
                  </a:cubicBezTo>
                  <a:cubicBezTo>
                    <a:pt x="99" y="270"/>
                    <a:pt x="106" y="280"/>
                    <a:pt x="115" y="288"/>
                  </a:cubicBezTo>
                  <a:cubicBezTo>
                    <a:pt x="122" y="295"/>
                    <a:pt x="129" y="300"/>
                    <a:pt x="138" y="304"/>
                  </a:cubicBezTo>
                  <a:cubicBezTo>
                    <a:pt x="146" y="309"/>
                    <a:pt x="157" y="311"/>
                    <a:pt x="169" y="311"/>
                  </a:cubicBezTo>
                  <a:cubicBezTo>
                    <a:pt x="181" y="311"/>
                    <a:pt x="192" y="310"/>
                    <a:pt x="200" y="307"/>
                  </a:cubicBezTo>
                  <a:cubicBezTo>
                    <a:pt x="208" y="304"/>
                    <a:pt x="216" y="300"/>
                    <a:pt x="222" y="293"/>
                  </a:cubicBezTo>
                  <a:cubicBezTo>
                    <a:pt x="230" y="285"/>
                    <a:pt x="236" y="275"/>
                    <a:pt x="240" y="263"/>
                  </a:cubicBezTo>
                  <a:lnTo>
                    <a:pt x="324" y="263"/>
                  </a:lnTo>
                  <a:cubicBezTo>
                    <a:pt x="323" y="273"/>
                    <a:pt x="319" y="285"/>
                    <a:pt x="313" y="298"/>
                  </a:cubicBezTo>
                  <a:cubicBezTo>
                    <a:pt x="306" y="311"/>
                    <a:pt x="300" y="321"/>
                    <a:pt x="293" y="330"/>
                  </a:cubicBezTo>
                  <a:cubicBezTo>
                    <a:pt x="277" y="348"/>
                    <a:pt x="258" y="361"/>
                    <a:pt x="237" y="369"/>
                  </a:cubicBezTo>
                  <a:cubicBezTo>
                    <a:pt x="215" y="377"/>
                    <a:pt x="194" y="381"/>
                    <a:pt x="170" y="381"/>
                  </a:cubicBezTo>
                  <a:cubicBezTo>
                    <a:pt x="145" y="381"/>
                    <a:pt x="123" y="378"/>
                    <a:pt x="105" y="369"/>
                  </a:cubicBezTo>
                  <a:cubicBezTo>
                    <a:pt x="86" y="361"/>
                    <a:pt x="70" y="350"/>
                    <a:pt x="56" y="336"/>
                  </a:cubicBezTo>
                  <a:cubicBezTo>
                    <a:pt x="37" y="318"/>
                    <a:pt x="23" y="297"/>
                    <a:pt x="14" y="272"/>
                  </a:cubicBezTo>
                  <a:cubicBezTo>
                    <a:pt x="4" y="248"/>
                    <a:pt x="0" y="220"/>
                    <a:pt x="0" y="191"/>
                  </a:cubicBezTo>
                  <a:cubicBezTo>
                    <a:pt x="0" y="161"/>
                    <a:pt x="4" y="134"/>
                    <a:pt x="13" y="109"/>
                  </a:cubicBezTo>
                  <a:cubicBezTo>
                    <a:pt x="21" y="85"/>
                    <a:pt x="34" y="64"/>
                    <a:pt x="52" y="46"/>
                  </a:cubicBezTo>
                  <a:cubicBezTo>
                    <a:pt x="66" y="32"/>
                    <a:pt x="82" y="21"/>
                    <a:pt x="101" y="13"/>
                  </a:cubicBezTo>
                  <a:cubicBezTo>
                    <a:pt x="121" y="4"/>
                    <a:pt x="143" y="0"/>
                    <a:pt x="168" y="0"/>
                  </a:cubicBezTo>
                  <a:cubicBezTo>
                    <a:pt x="195" y="0"/>
                    <a:pt x="220" y="5"/>
                    <a:pt x="244" y="16"/>
                  </a:cubicBezTo>
                  <a:cubicBezTo>
                    <a:pt x="267" y="27"/>
                    <a:pt x="286" y="44"/>
                    <a:pt x="301" y="67"/>
                  </a:cubicBezTo>
                  <a:cubicBezTo>
                    <a:pt x="315" y="87"/>
                    <a:pt x="323" y="107"/>
                    <a:pt x="327" y="127"/>
                  </a:cubicBezTo>
                  <a:cubicBezTo>
                    <a:pt x="331" y="148"/>
                    <a:pt x="333" y="170"/>
                    <a:pt x="333" y="193"/>
                  </a:cubicBezTo>
                  <a:close/>
                  <a:moveTo>
                    <a:pt x="245" y="154"/>
                  </a:moveTo>
                  <a:cubicBezTo>
                    <a:pt x="245" y="127"/>
                    <a:pt x="237" y="106"/>
                    <a:pt x="223" y="91"/>
                  </a:cubicBezTo>
                  <a:cubicBezTo>
                    <a:pt x="217" y="84"/>
                    <a:pt x="209" y="79"/>
                    <a:pt x="200" y="76"/>
                  </a:cubicBezTo>
                  <a:cubicBezTo>
                    <a:pt x="191" y="72"/>
                    <a:pt x="180" y="70"/>
                    <a:pt x="167" y="70"/>
                  </a:cubicBezTo>
                  <a:cubicBezTo>
                    <a:pt x="154" y="70"/>
                    <a:pt x="142" y="73"/>
                    <a:pt x="132" y="78"/>
                  </a:cubicBezTo>
                  <a:cubicBezTo>
                    <a:pt x="122" y="83"/>
                    <a:pt x="113" y="90"/>
                    <a:pt x="107" y="97"/>
                  </a:cubicBezTo>
                  <a:cubicBezTo>
                    <a:pt x="100" y="105"/>
                    <a:pt x="95" y="113"/>
                    <a:pt x="93" y="122"/>
                  </a:cubicBezTo>
                  <a:cubicBezTo>
                    <a:pt x="90" y="131"/>
                    <a:pt x="88" y="141"/>
                    <a:pt x="88" y="154"/>
                  </a:cubicBezTo>
                  <a:lnTo>
                    <a:pt x="245" y="154"/>
                  </a:lnTo>
                  <a:close/>
                </a:path>
              </a:pathLst>
            </a:custGeom>
            <a:solidFill>
              <a:srgbClr val="1A171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Akkurat-Light" pitchFamily="2" charset="0"/>
              </a:endParaRPr>
            </a:p>
          </p:txBody>
        </p:sp>
        <p:sp>
          <p:nvSpPr>
            <p:cNvPr id="26" name="Freeform 18"/>
            <p:cNvSpPr>
              <a:spLocks noChangeArrowheads="1"/>
            </p:cNvSpPr>
            <p:nvPr/>
          </p:nvSpPr>
          <p:spPr bwMode="auto">
            <a:xfrm>
              <a:off x="4248153" y="3768737"/>
              <a:ext cx="76200" cy="133351"/>
            </a:xfrm>
            <a:custGeom>
              <a:avLst/>
              <a:gdLst>
                <a:gd name="T0" fmla="*/ 182 w 213"/>
                <a:gd name="T1" fmla="*/ 83 h 369"/>
                <a:gd name="T2" fmla="*/ 112 w 213"/>
                <a:gd name="T3" fmla="*/ 111 h 369"/>
                <a:gd name="T4" fmla="*/ 89 w 213"/>
                <a:gd name="T5" fmla="*/ 185 h 369"/>
                <a:gd name="T6" fmla="*/ 89 w 213"/>
                <a:gd name="T7" fmla="*/ 368 h 369"/>
                <a:gd name="T8" fmla="*/ 0 w 213"/>
                <a:gd name="T9" fmla="*/ 368 h 369"/>
                <a:gd name="T10" fmla="*/ 0 w 213"/>
                <a:gd name="T11" fmla="*/ 5 h 369"/>
                <a:gd name="T12" fmla="*/ 75 w 213"/>
                <a:gd name="T13" fmla="*/ 5 h 369"/>
                <a:gd name="T14" fmla="*/ 82 w 213"/>
                <a:gd name="T15" fmla="*/ 60 h 369"/>
                <a:gd name="T16" fmla="*/ 124 w 213"/>
                <a:gd name="T17" fmla="*/ 14 h 369"/>
                <a:gd name="T18" fmla="*/ 185 w 213"/>
                <a:gd name="T19" fmla="*/ 0 h 369"/>
                <a:gd name="T20" fmla="*/ 212 w 213"/>
                <a:gd name="T21" fmla="*/ 2 h 369"/>
                <a:gd name="T22" fmla="*/ 212 w 213"/>
                <a:gd name="T23" fmla="*/ 86 h 369"/>
                <a:gd name="T24" fmla="*/ 182 w 213"/>
                <a:gd name="T25" fmla="*/ 83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3" h="369">
                  <a:moveTo>
                    <a:pt x="182" y="83"/>
                  </a:moveTo>
                  <a:cubicBezTo>
                    <a:pt x="152" y="83"/>
                    <a:pt x="128" y="92"/>
                    <a:pt x="112" y="111"/>
                  </a:cubicBezTo>
                  <a:cubicBezTo>
                    <a:pt x="96" y="131"/>
                    <a:pt x="89" y="155"/>
                    <a:pt x="89" y="185"/>
                  </a:cubicBezTo>
                  <a:lnTo>
                    <a:pt x="89" y="368"/>
                  </a:lnTo>
                  <a:lnTo>
                    <a:pt x="0" y="368"/>
                  </a:lnTo>
                  <a:lnTo>
                    <a:pt x="0" y="5"/>
                  </a:lnTo>
                  <a:lnTo>
                    <a:pt x="75" y="5"/>
                  </a:lnTo>
                  <a:lnTo>
                    <a:pt x="82" y="60"/>
                  </a:lnTo>
                  <a:cubicBezTo>
                    <a:pt x="91" y="39"/>
                    <a:pt x="105" y="24"/>
                    <a:pt x="124" y="14"/>
                  </a:cubicBezTo>
                  <a:cubicBezTo>
                    <a:pt x="143" y="5"/>
                    <a:pt x="164" y="0"/>
                    <a:pt x="185" y="0"/>
                  </a:cubicBezTo>
                  <a:cubicBezTo>
                    <a:pt x="194" y="0"/>
                    <a:pt x="203" y="1"/>
                    <a:pt x="212" y="2"/>
                  </a:cubicBezTo>
                  <a:lnTo>
                    <a:pt x="212" y="86"/>
                  </a:lnTo>
                  <a:cubicBezTo>
                    <a:pt x="202" y="84"/>
                    <a:pt x="192" y="83"/>
                    <a:pt x="182" y="83"/>
                  </a:cubicBezTo>
                </a:path>
              </a:pathLst>
            </a:custGeom>
            <a:solidFill>
              <a:srgbClr val="1A171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Akkurat-Light" pitchFamily="2" charset="0"/>
              </a:endParaRPr>
            </a:p>
          </p:txBody>
        </p:sp>
        <p:sp>
          <p:nvSpPr>
            <p:cNvPr id="27" name="Freeform 19"/>
            <p:cNvSpPr>
              <a:spLocks noChangeArrowheads="1"/>
            </p:cNvSpPr>
            <p:nvPr/>
          </p:nvSpPr>
          <p:spPr bwMode="auto">
            <a:xfrm>
              <a:off x="4340226" y="3719519"/>
              <a:ext cx="49213" cy="184151"/>
            </a:xfrm>
            <a:custGeom>
              <a:avLst/>
              <a:gdLst>
                <a:gd name="T0" fmla="*/ 137 w 138"/>
                <a:gd name="T1" fmla="*/ 504 h 510"/>
                <a:gd name="T2" fmla="*/ 118 w 138"/>
                <a:gd name="T3" fmla="*/ 508 h 510"/>
                <a:gd name="T4" fmla="*/ 99 w 138"/>
                <a:gd name="T5" fmla="*/ 509 h 510"/>
                <a:gd name="T6" fmla="*/ 27 w 138"/>
                <a:gd name="T7" fmla="*/ 486 h 510"/>
                <a:gd name="T8" fmla="*/ 0 w 138"/>
                <a:gd name="T9" fmla="*/ 411 h 510"/>
                <a:gd name="T10" fmla="*/ 0 w 138"/>
                <a:gd name="T11" fmla="*/ 0 h 510"/>
                <a:gd name="T12" fmla="*/ 88 w 138"/>
                <a:gd name="T13" fmla="*/ 0 h 510"/>
                <a:gd name="T14" fmla="*/ 88 w 138"/>
                <a:gd name="T15" fmla="*/ 396 h 510"/>
                <a:gd name="T16" fmla="*/ 94 w 138"/>
                <a:gd name="T17" fmla="*/ 422 h 510"/>
                <a:gd name="T18" fmla="*/ 123 w 138"/>
                <a:gd name="T19" fmla="*/ 431 h 510"/>
                <a:gd name="T20" fmla="*/ 131 w 138"/>
                <a:gd name="T21" fmla="*/ 431 h 510"/>
                <a:gd name="T22" fmla="*/ 137 w 138"/>
                <a:gd name="T23" fmla="*/ 431 h 510"/>
                <a:gd name="T24" fmla="*/ 137 w 138"/>
                <a:gd name="T25" fmla="*/ 504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" h="510">
                  <a:moveTo>
                    <a:pt x="137" y="504"/>
                  </a:moveTo>
                  <a:cubicBezTo>
                    <a:pt x="129" y="506"/>
                    <a:pt x="122" y="507"/>
                    <a:pt x="118" y="508"/>
                  </a:cubicBezTo>
                  <a:cubicBezTo>
                    <a:pt x="114" y="509"/>
                    <a:pt x="108" y="509"/>
                    <a:pt x="99" y="509"/>
                  </a:cubicBezTo>
                  <a:cubicBezTo>
                    <a:pt x="69" y="509"/>
                    <a:pt x="45" y="501"/>
                    <a:pt x="27" y="486"/>
                  </a:cubicBezTo>
                  <a:cubicBezTo>
                    <a:pt x="9" y="471"/>
                    <a:pt x="0" y="446"/>
                    <a:pt x="0" y="411"/>
                  </a:cubicBezTo>
                  <a:lnTo>
                    <a:pt x="0" y="0"/>
                  </a:lnTo>
                  <a:lnTo>
                    <a:pt x="88" y="0"/>
                  </a:lnTo>
                  <a:lnTo>
                    <a:pt x="88" y="396"/>
                  </a:lnTo>
                  <a:cubicBezTo>
                    <a:pt x="88" y="407"/>
                    <a:pt x="90" y="416"/>
                    <a:pt x="94" y="422"/>
                  </a:cubicBezTo>
                  <a:cubicBezTo>
                    <a:pt x="98" y="428"/>
                    <a:pt x="108" y="431"/>
                    <a:pt x="123" y="431"/>
                  </a:cubicBezTo>
                  <a:cubicBezTo>
                    <a:pt x="126" y="431"/>
                    <a:pt x="129" y="431"/>
                    <a:pt x="131" y="431"/>
                  </a:cubicBezTo>
                  <a:cubicBezTo>
                    <a:pt x="133" y="431"/>
                    <a:pt x="135" y="431"/>
                    <a:pt x="137" y="431"/>
                  </a:cubicBezTo>
                  <a:lnTo>
                    <a:pt x="137" y="504"/>
                  </a:lnTo>
                </a:path>
              </a:pathLst>
            </a:custGeom>
            <a:solidFill>
              <a:srgbClr val="1A171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Akkurat-Light" pitchFamily="2" charset="0"/>
              </a:endParaRPr>
            </a:p>
          </p:txBody>
        </p:sp>
        <p:sp>
          <p:nvSpPr>
            <p:cNvPr id="28" name="Freeform 20"/>
            <p:cNvSpPr>
              <a:spLocks noChangeArrowheads="1"/>
            </p:cNvSpPr>
            <p:nvPr/>
          </p:nvSpPr>
          <p:spPr bwMode="auto">
            <a:xfrm>
              <a:off x="4398963" y="3767144"/>
              <a:ext cx="125412" cy="138112"/>
            </a:xfrm>
            <a:custGeom>
              <a:avLst/>
              <a:gdLst>
                <a:gd name="T0" fmla="*/ 347 w 348"/>
                <a:gd name="T1" fmla="*/ 368 h 382"/>
                <a:gd name="T2" fmla="*/ 328 w 348"/>
                <a:gd name="T3" fmla="*/ 375 h 382"/>
                <a:gd name="T4" fmla="*/ 304 w 348"/>
                <a:gd name="T5" fmla="*/ 377 h 382"/>
                <a:gd name="T6" fmla="*/ 259 w 348"/>
                <a:gd name="T7" fmla="*/ 362 h 382"/>
                <a:gd name="T8" fmla="*/ 242 w 348"/>
                <a:gd name="T9" fmla="*/ 326 h 382"/>
                <a:gd name="T10" fmla="*/ 200 w 348"/>
                <a:gd name="T11" fmla="*/ 365 h 382"/>
                <a:gd name="T12" fmla="*/ 131 w 348"/>
                <a:gd name="T13" fmla="*/ 381 h 382"/>
                <a:gd name="T14" fmla="*/ 74 w 348"/>
                <a:gd name="T15" fmla="*/ 371 h 382"/>
                <a:gd name="T16" fmla="*/ 33 w 348"/>
                <a:gd name="T17" fmla="*/ 346 h 382"/>
                <a:gd name="T18" fmla="*/ 8 w 348"/>
                <a:gd name="T19" fmla="*/ 310 h 382"/>
                <a:gd name="T20" fmla="*/ 0 w 348"/>
                <a:gd name="T21" fmla="*/ 267 h 382"/>
                <a:gd name="T22" fmla="*/ 9 w 348"/>
                <a:gd name="T23" fmla="*/ 221 h 382"/>
                <a:gd name="T24" fmla="*/ 36 w 348"/>
                <a:gd name="T25" fmla="*/ 186 h 382"/>
                <a:gd name="T26" fmla="*/ 75 w 348"/>
                <a:gd name="T27" fmla="*/ 163 h 382"/>
                <a:gd name="T28" fmla="*/ 123 w 348"/>
                <a:gd name="T29" fmla="*/ 153 h 382"/>
                <a:gd name="T30" fmla="*/ 230 w 348"/>
                <a:gd name="T31" fmla="*/ 145 h 382"/>
                <a:gd name="T32" fmla="*/ 230 w 348"/>
                <a:gd name="T33" fmla="*/ 123 h 382"/>
                <a:gd name="T34" fmla="*/ 218 w 348"/>
                <a:gd name="T35" fmla="*/ 82 h 382"/>
                <a:gd name="T36" fmla="*/ 169 w 348"/>
                <a:gd name="T37" fmla="*/ 66 h 382"/>
                <a:gd name="T38" fmla="*/ 121 w 348"/>
                <a:gd name="T39" fmla="*/ 80 h 382"/>
                <a:gd name="T40" fmla="*/ 102 w 348"/>
                <a:gd name="T41" fmla="*/ 117 h 382"/>
                <a:gd name="T42" fmla="*/ 17 w 348"/>
                <a:gd name="T43" fmla="*/ 117 h 382"/>
                <a:gd name="T44" fmla="*/ 32 w 348"/>
                <a:gd name="T45" fmla="*/ 65 h 382"/>
                <a:gd name="T46" fmla="*/ 64 w 348"/>
                <a:gd name="T47" fmla="*/ 28 h 382"/>
                <a:gd name="T48" fmla="*/ 111 w 348"/>
                <a:gd name="T49" fmla="*/ 7 h 382"/>
                <a:gd name="T50" fmla="*/ 169 w 348"/>
                <a:gd name="T51" fmla="*/ 0 h 382"/>
                <a:gd name="T52" fmla="*/ 252 w 348"/>
                <a:gd name="T53" fmla="*/ 17 h 382"/>
                <a:gd name="T54" fmla="*/ 305 w 348"/>
                <a:gd name="T55" fmla="*/ 74 h 382"/>
                <a:gd name="T56" fmla="*/ 314 w 348"/>
                <a:gd name="T57" fmla="*/ 110 h 382"/>
                <a:gd name="T58" fmla="*/ 315 w 348"/>
                <a:gd name="T59" fmla="*/ 147 h 382"/>
                <a:gd name="T60" fmla="*/ 315 w 348"/>
                <a:gd name="T61" fmla="*/ 282 h 382"/>
                <a:gd name="T62" fmla="*/ 320 w 348"/>
                <a:gd name="T63" fmla="*/ 299 h 382"/>
                <a:gd name="T64" fmla="*/ 336 w 348"/>
                <a:gd name="T65" fmla="*/ 305 h 382"/>
                <a:gd name="T66" fmla="*/ 343 w 348"/>
                <a:gd name="T67" fmla="*/ 304 h 382"/>
                <a:gd name="T68" fmla="*/ 347 w 348"/>
                <a:gd name="T69" fmla="*/ 303 h 382"/>
                <a:gd name="T70" fmla="*/ 347 w 348"/>
                <a:gd name="T71" fmla="*/ 368 h 382"/>
                <a:gd name="T72" fmla="*/ 230 w 348"/>
                <a:gd name="T73" fmla="*/ 210 h 382"/>
                <a:gd name="T74" fmla="*/ 138 w 348"/>
                <a:gd name="T75" fmla="*/ 217 h 382"/>
                <a:gd name="T76" fmla="*/ 101 w 348"/>
                <a:gd name="T77" fmla="*/ 231 h 382"/>
                <a:gd name="T78" fmla="*/ 85 w 348"/>
                <a:gd name="T79" fmla="*/ 265 h 382"/>
                <a:gd name="T80" fmla="*/ 101 w 348"/>
                <a:gd name="T81" fmla="*/ 298 h 382"/>
                <a:gd name="T82" fmla="*/ 137 w 348"/>
                <a:gd name="T83" fmla="*/ 310 h 382"/>
                <a:gd name="T84" fmla="*/ 204 w 348"/>
                <a:gd name="T85" fmla="*/ 289 h 382"/>
                <a:gd name="T86" fmla="*/ 230 w 348"/>
                <a:gd name="T87" fmla="*/ 227 h 382"/>
                <a:gd name="T88" fmla="*/ 230 w 348"/>
                <a:gd name="T89" fmla="*/ 210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48" h="382">
                  <a:moveTo>
                    <a:pt x="347" y="368"/>
                  </a:moveTo>
                  <a:cubicBezTo>
                    <a:pt x="339" y="371"/>
                    <a:pt x="333" y="373"/>
                    <a:pt x="328" y="375"/>
                  </a:cubicBezTo>
                  <a:cubicBezTo>
                    <a:pt x="322" y="377"/>
                    <a:pt x="314" y="377"/>
                    <a:pt x="304" y="377"/>
                  </a:cubicBezTo>
                  <a:cubicBezTo>
                    <a:pt x="284" y="377"/>
                    <a:pt x="269" y="372"/>
                    <a:pt x="259" y="362"/>
                  </a:cubicBezTo>
                  <a:cubicBezTo>
                    <a:pt x="248" y="352"/>
                    <a:pt x="243" y="340"/>
                    <a:pt x="242" y="326"/>
                  </a:cubicBezTo>
                  <a:cubicBezTo>
                    <a:pt x="234" y="341"/>
                    <a:pt x="220" y="354"/>
                    <a:pt x="200" y="365"/>
                  </a:cubicBezTo>
                  <a:cubicBezTo>
                    <a:pt x="180" y="375"/>
                    <a:pt x="158" y="381"/>
                    <a:pt x="131" y="381"/>
                  </a:cubicBezTo>
                  <a:cubicBezTo>
                    <a:pt x="110" y="381"/>
                    <a:pt x="90" y="378"/>
                    <a:pt x="74" y="371"/>
                  </a:cubicBezTo>
                  <a:cubicBezTo>
                    <a:pt x="58" y="365"/>
                    <a:pt x="44" y="357"/>
                    <a:pt x="33" y="346"/>
                  </a:cubicBezTo>
                  <a:cubicBezTo>
                    <a:pt x="22" y="336"/>
                    <a:pt x="14" y="324"/>
                    <a:pt x="8" y="310"/>
                  </a:cubicBezTo>
                  <a:cubicBezTo>
                    <a:pt x="3" y="296"/>
                    <a:pt x="0" y="282"/>
                    <a:pt x="0" y="267"/>
                  </a:cubicBezTo>
                  <a:cubicBezTo>
                    <a:pt x="0" y="250"/>
                    <a:pt x="2" y="235"/>
                    <a:pt x="9" y="221"/>
                  </a:cubicBezTo>
                  <a:cubicBezTo>
                    <a:pt x="15" y="208"/>
                    <a:pt x="24" y="196"/>
                    <a:pt x="36" y="186"/>
                  </a:cubicBezTo>
                  <a:cubicBezTo>
                    <a:pt x="47" y="176"/>
                    <a:pt x="60" y="168"/>
                    <a:pt x="75" y="163"/>
                  </a:cubicBezTo>
                  <a:cubicBezTo>
                    <a:pt x="90" y="158"/>
                    <a:pt x="106" y="154"/>
                    <a:pt x="123" y="153"/>
                  </a:cubicBezTo>
                  <a:lnTo>
                    <a:pt x="230" y="145"/>
                  </a:lnTo>
                  <a:lnTo>
                    <a:pt x="230" y="123"/>
                  </a:lnTo>
                  <a:cubicBezTo>
                    <a:pt x="230" y="106"/>
                    <a:pt x="226" y="93"/>
                    <a:pt x="218" y="82"/>
                  </a:cubicBezTo>
                  <a:cubicBezTo>
                    <a:pt x="210" y="72"/>
                    <a:pt x="193" y="66"/>
                    <a:pt x="169" y="66"/>
                  </a:cubicBezTo>
                  <a:cubicBezTo>
                    <a:pt x="148" y="66"/>
                    <a:pt x="132" y="71"/>
                    <a:pt x="121" y="80"/>
                  </a:cubicBezTo>
                  <a:cubicBezTo>
                    <a:pt x="109" y="89"/>
                    <a:pt x="103" y="100"/>
                    <a:pt x="102" y="117"/>
                  </a:cubicBezTo>
                  <a:lnTo>
                    <a:pt x="17" y="117"/>
                  </a:lnTo>
                  <a:cubicBezTo>
                    <a:pt x="19" y="97"/>
                    <a:pt x="24" y="80"/>
                    <a:pt x="32" y="65"/>
                  </a:cubicBezTo>
                  <a:cubicBezTo>
                    <a:pt x="40" y="50"/>
                    <a:pt x="51" y="38"/>
                    <a:pt x="64" y="28"/>
                  </a:cubicBezTo>
                  <a:cubicBezTo>
                    <a:pt x="78" y="19"/>
                    <a:pt x="93" y="12"/>
                    <a:pt x="111" y="7"/>
                  </a:cubicBezTo>
                  <a:cubicBezTo>
                    <a:pt x="129" y="2"/>
                    <a:pt x="148" y="0"/>
                    <a:pt x="169" y="0"/>
                  </a:cubicBezTo>
                  <a:cubicBezTo>
                    <a:pt x="200" y="0"/>
                    <a:pt x="227" y="6"/>
                    <a:pt x="252" y="17"/>
                  </a:cubicBezTo>
                  <a:cubicBezTo>
                    <a:pt x="276" y="28"/>
                    <a:pt x="294" y="47"/>
                    <a:pt x="305" y="74"/>
                  </a:cubicBezTo>
                  <a:cubicBezTo>
                    <a:pt x="310" y="86"/>
                    <a:pt x="312" y="97"/>
                    <a:pt x="314" y="110"/>
                  </a:cubicBezTo>
                  <a:cubicBezTo>
                    <a:pt x="315" y="122"/>
                    <a:pt x="315" y="135"/>
                    <a:pt x="315" y="147"/>
                  </a:cubicBezTo>
                  <a:lnTo>
                    <a:pt x="315" y="282"/>
                  </a:lnTo>
                  <a:cubicBezTo>
                    <a:pt x="315" y="290"/>
                    <a:pt x="317" y="296"/>
                    <a:pt x="320" y="299"/>
                  </a:cubicBezTo>
                  <a:cubicBezTo>
                    <a:pt x="323" y="303"/>
                    <a:pt x="328" y="305"/>
                    <a:pt x="336" y="305"/>
                  </a:cubicBezTo>
                  <a:cubicBezTo>
                    <a:pt x="339" y="305"/>
                    <a:pt x="342" y="304"/>
                    <a:pt x="343" y="304"/>
                  </a:cubicBezTo>
                  <a:cubicBezTo>
                    <a:pt x="345" y="304"/>
                    <a:pt x="346" y="304"/>
                    <a:pt x="347" y="303"/>
                  </a:cubicBezTo>
                  <a:lnTo>
                    <a:pt x="347" y="368"/>
                  </a:lnTo>
                  <a:close/>
                  <a:moveTo>
                    <a:pt x="230" y="210"/>
                  </a:moveTo>
                  <a:lnTo>
                    <a:pt x="138" y="217"/>
                  </a:lnTo>
                  <a:cubicBezTo>
                    <a:pt x="124" y="218"/>
                    <a:pt x="111" y="224"/>
                    <a:pt x="101" y="231"/>
                  </a:cubicBezTo>
                  <a:cubicBezTo>
                    <a:pt x="90" y="239"/>
                    <a:pt x="85" y="250"/>
                    <a:pt x="85" y="265"/>
                  </a:cubicBezTo>
                  <a:cubicBezTo>
                    <a:pt x="85" y="279"/>
                    <a:pt x="91" y="290"/>
                    <a:pt x="101" y="298"/>
                  </a:cubicBezTo>
                  <a:cubicBezTo>
                    <a:pt x="112" y="306"/>
                    <a:pt x="124" y="310"/>
                    <a:pt x="137" y="310"/>
                  </a:cubicBezTo>
                  <a:cubicBezTo>
                    <a:pt x="165" y="310"/>
                    <a:pt x="187" y="303"/>
                    <a:pt x="204" y="289"/>
                  </a:cubicBezTo>
                  <a:cubicBezTo>
                    <a:pt x="221" y="275"/>
                    <a:pt x="230" y="254"/>
                    <a:pt x="230" y="227"/>
                  </a:cubicBezTo>
                  <a:lnTo>
                    <a:pt x="230" y="210"/>
                  </a:lnTo>
                  <a:close/>
                </a:path>
              </a:pathLst>
            </a:custGeom>
            <a:solidFill>
              <a:srgbClr val="1A171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Akkurat-Light" pitchFamily="2" charset="0"/>
              </a:endParaRPr>
            </a:p>
          </p:txBody>
        </p:sp>
        <p:sp>
          <p:nvSpPr>
            <p:cNvPr id="29" name="Freeform 21"/>
            <p:cNvSpPr>
              <a:spLocks noChangeArrowheads="1"/>
            </p:cNvSpPr>
            <p:nvPr/>
          </p:nvSpPr>
          <p:spPr bwMode="auto">
            <a:xfrm>
              <a:off x="4543422" y="3767144"/>
              <a:ext cx="112713" cy="134937"/>
            </a:xfrm>
            <a:custGeom>
              <a:avLst/>
              <a:gdLst>
                <a:gd name="T0" fmla="*/ 223 w 311"/>
                <a:gd name="T1" fmla="*/ 149 h 373"/>
                <a:gd name="T2" fmla="*/ 210 w 311"/>
                <a:gd name="T3" fmla="*/ 98 h 373"/>
                <a:gd name="T4" fmla="*/ 162 w 311"/>
                <a:gd name="T5" fmla="*/ 81 h 373"/>
                <a:gd name="T6" fmla="*/ 124 w 311"/>
                <a:gd name="T7" fmla="*/ 94 h 373"/>
                <a:gd name="T8" fmla="*/ 99 w 311"/>
                <a:gd name="T9" fmla="*/ 126 h 373"/>
                <a:gd name="T10" fmla="*/ 89 w 311"/>
                <a:gd name="T11" fmla="*/ 174 h 373"/>
                <a:gd name="T12" fmla="*/ 88 w 311"/>
                <a:gd name="T13" fmla="*/ 223 h 373"/>
                <a:gd name="T14" fmla="*/ 88 w 311"/>
                <a:gd name="T15" fmla="*/ 372 h 373"/>
                <a:gd name="T16" fmla="*/ 0 w 311"/>
                <a:gd name="T17" fmla="*/ 372 h 373"/>
                <a:gd name="T18" fmla="*/ 0 w 311"/>
                <a:gd name="T19" fmla="*/ 9 h 373"/>
                <a:gd name="T20" fmla="*/ 74 w 311"/>
                <a:gd name="T21" fmla="*/ 9 h 373"/>
                <a:gd name="T22" fmla="*/ 80 w 311"/>
                <a:gd name="T23" fmla="*/ 56 h 373"/>
                <a:gd name="T24" fmla="*/ 126 w 311"/>
                <a:gd name="T25" fmla="*/ 14 h 373"/>
                <a:gd name="T26" fmla="*/ 187 w 311"/>
                <a:gd name="T27" fmla="*/ 0 h 373"/>
                <a:gd name="T28" fmla="*/ 239 w 311"/>
                <a:gd name="T29" fmla="*/ 10 h 373"/>
                <a:gd name="T30" fmla="*/ 277 w 311"/>
                <a:gd name="T31" fmla="*/ 37 h 373"/>
                <a:gd name="T32" fmla="*/ 302 w 311"/>
                <a:gd name="T33" fmla="*/ 78 h 373"/>
                <a:gd name="T34" fmla="*/ 310 w 311"/>
                <a:gd name="T35" fmla="*/ 129 h 373"/>
                <a:gd name="T36" fmla="*/ 310 w 311"/>
                <a:gd name="T37" fmla="*/ 372 h 373"/>
                <a:gd name="T38" fmla="*/ 223 w 311"/>
                <a:gd name="T39" fmla="*/ 372 h 373"/>
                <a:gd name="T40" fmla="*/ 223 w 311"/>
                <a:gd name="T41" fmla="*/ 149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11" h="373">
                  <a:moveTo>
                    <a:pt x="223" y="149"/>
                  </a:moveTo>
                  <a:cubicBezTo>
                    <a:pt x="223" y="127"/>
                    <a:pt x="218" y="110"/>
                    <a:pt x="210" y="98"/>
                  </a:cubicBezTo>
                  <a:cubicBezTo>
                    <a:pt x="202" y="87"/>
                    <a:pt x="186" y="81"/>
                    <a:pt x="162" y="81"/>
                  </a:cubicBezTo>
                  <a:cubicBezTo>
                    <a:pt x="147" y="81"/>
                    <a:pt x="134" y="85"/>
                    <a:pt x="124" y="94"/>
                  </a:cubicBezTo>
                  <a:cubicBezTo>
                    <a:pt x="114" y="102"/>
                    <a:pt x="105" y="113"/>
                    <a:pt x="99" y="126"/>
                  </a:cubicBezTo>
                  <a:cubicBezTo>
                    <a:pt x="92" y="140"/>
                    <a:pt x="90" y="156"/>
                    <a:pt x="89" y="174"/>
                  </a:cubicBezTo>
                  <a:cubicBezTo>
                    <a:pt x="88" y="191"/>
                    <a:pt x="88" y="208"/>
                    <a:pt x="88" y="223"/>
                  </a:cubicBezTo>
                  <a:lnTo>
                    <a:pt x="88" y="372"/>
                  </a:lnTo>
                  <a:lnTo>
                    <a:pt x="0" y="372"/>
                  </a:lnTo>
                  <a:lnTo>
                    <a:pt x="0" y="9"/>
                  </a:lnTo>
                  <a:lnTo>
                    <a:pt x="74" y="9"/>
                  </a:lnTo>
                  <a:lnTo>
                    <a:pt x="80" y="56"/>
                  </a:lnTo>
                  <a:cubicBezTo>
                    <a:pt x="91" y="37"/>
                    <a:pt x="106" y="23"/>
                    <a:pt x="126" y="14"/>
                  </a:cubicBezTo>
                  <a:cubicBezTo>
                    <a:pt x="146" y="5"/>
                    <a:pt x="166" y="0"/>
                    <a:pt x="187" y="0"/>
                  </a:cubicBezTo>
                  <a:cubicBezTo>
                    <a:pt x="206" y="0"/>
                    <a:pt x="224" y="3"/>
                    <a:pt x="239" y="10"/>
                  </a:cubicBezTo>
                  <a:cubicBezTo>
                    <a:pt x="254" y="16"/>
                    <a:pt x="267" y="25"/>
                    <a:pt x="277" y="37"/>
                  </a:cubicBezTo>
                  <a:cubicBezTo>
                    <a:pt x="288" y="48"/>
                    <a:pt x="296" y="62"/>
                    <a:pt x="302" y="78"/>
                  </a:cubicBezTo>
                  <a:cubicBezTo>
                    <a:pt x="307" y="94"/>
                    <a:pt x="310" y="110"/>
                    <a:pt x="310" y="129"/>
                  </a:cubicBezTo>
                  <a:lnTo>
                    <a:pt x="310" y="372"/>
                  </a:lnTo>
                  <a:lnTo>
                    <a:pt x="223" y="372"/>
                  </a:lnTo>
                  <a:lnTo>
                    <a:pt x="223" y="149"/>
                  </a:lnTo>
                </a:path>
              </a:pathLst>
            </a:custGeom>
            <a:solidFill>
              <a:srgbClr val="1A171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Akkurat-Light" pitchFamily="2" charset="0"/>
              </a:endParaRPr>
            </a:p>
          </p:txBody>
        </p:sp>
        <p:sp>
          <p:nvSpPr>
            <p:cNvPr id="30" name="Freeform 22"/>
            <p:cNvSpPr>
              <a:spLocks noChangeArrowheads="1"/>
            </p:cNvSpPr>
            <p:nvPr/>
          </p:nvSpPr>
          <p:spPr bwMode="auto">
            <a:xfrm>
              <a:off x="4818063" y="3767138"/>
              <a:ext cx="112712" cy="138112"/>
            </a:xfrm>
            <a:custGeom>
              <a:avLst/>
              <a:gdLst>
                <a:gd name="T0" fmla="*/ 312 w 313"/>
                <a:gd name="T1" fmla="*/ 259 h 382"/>
                <a:gd name="T2" fmla="*/ 303 w 313"/>
                <a:gd name="T3" fmla="*/ 305 h 382"/>
                <a:gd name="T4" fmla="*/ 280 w 313"/>
                <a:gd name="T5" fmla="*/ 339 h 382"/>
                <a:gd name="T6" fmla="*/ 226 w 313"/>
                <a:gd name="T7" fmla="*/ 371 h 382"/>
                <a:gd name="T8" fmla="*/ 156 w 313"/>
                <a:gd name="T9" fmla="*/ 381 h 382"/>
                <a:gd name="T10" fmla="*/ 91 w 313"/>
                <a:gd name="T11" fmla="*/ 371 h 382"/>
                <a:gd name="T12" fmla="*/ 38 w 313"/>
                <a:gd name="T13" fmla="*/ 339 h 382"/>
                <a:gd name="T14" fmla="*/ 11 w 313"/>
                <a:gd name="T15" fmla="*/ 302 h 382"/>
                <a:gd name="T16" fmla="*/ 0 w 313"/>
                <a:gd name="T17" fmla="*/ 254 h 382"/>
                <a:gd name="T18" fmla="*/ 82 w 313"/>
                <a:gd name="T19" fmla="*/ 254 h 382"/>
                <a:gd name="T20" fmla="*/ 87 w 313"/>
                <a:gd name="T21" fmla="*/ 278 h 382"/>
                <a:gd name="T22" fmla="*/ 101 w 313"/>
                <a:gd name="T23" fmla="*/ 297 h 382"/>
                <a:gd name="T24" fmla="*/ 125 w 313"/>
                <a:gd name="T25" fmla="*/ 309 h 382"/>
                <a:gd name="T26" fmla="*/ 156 w 313"/>
                <a:gd name="T27" fmla="*/ 313 h 382"/>
                <a:gd name="T28" fmla="*/ 180 w 313"/>
                <a:gd name="T29" fmla="*/ 311 h 382"/>
                <a:gd name="T30" fmla="*/ 205 w 313"/>
                <a:gd name="T31" fmla="*/ 305 h 382"/>
                <a:gd name="T32" fmla="*/ 223 w 313"/>
                <a:gd name="T33" fmla="*/ 291 h 382"/>
                <a:gd name="T34" fmla="*/ 231 w 313"/>
                <a:gd name="T35" fmla="*/ 267 h 382"/>
                <a:gd name="T36" fmla="*/ 221 w 313"/>
                <a:gd name="T37" fmla="*/ 241 h 382"/>
                <a:gd name="T38" fmla="*/ 194 w 313"/>
                <a:gd name="T39" fmla="*/ 228 h 382"/>
                <a:gd name="T40" fmla="*/ 144 w 313"/>
                <a:gd name="T41" fmla="*/ 222 h 382"/>
                <a:gd name="T42" fmla="*/ 93 w 313"/>
                <a:gd name="T43" fmla="*/ 214 h 382"/>
                <a:gd name="T44" fmla="*/ 59 w 313"/>
                <a:gd name="T45" fmla="*/ 201 h 382"/>
                <a:gd name="T46" fmla="*/ 33 w 313"/>
                <a:gd name="T47" fmla="*/ 179 h 382"/>
                <a:gd name="T48" fmla="*/ 16 w 313"/>
                <a:gd name="T49" fmla="*/ 150 h 382"/>
                <a:gd name="T50" fmla="*/ 10 w 313"/>
                <a:gd name="T51" fmla="*/ 117 h 382"/>
                <a:gd name="T52" fmla="*/ 21 w 313"/>
                <a:gd name="T53" fmla="*/ 70 h 382"/>
                <a:gd name="T54" fmla="*/ 47 w 313"/>
                <a:gd name="T55" fmla="*/ 36 h 382"/>
                <a:gd name="T56" fmla="*/ 95 w 313"/>
                <a:gd name="T57" fmla="*/ 10 h 382"/>
                <a:gd name="T58" fmla="*/ 158 w 313"/>
                <a:gd name="T59" fmla="*/ 0 h 382"/>
                <a:gd name="T60" fmla="*/ 221 w 313"/>
                <a:gd name="T61" fmla="*/ 11 h 382"/>
                <a:gd name="T62" fmla="*/ 272 w 313"/>
                <a:gd name="T63" fmla="*/ 43 h 382"/>
                <a:gd name="T64" fmla="*/ 295 w 313"/>
                <a:gd name="T65" fmla="*/ 78 h 382"/>
                <a:gd name="T66" fmla="*/ 304 w 313"/>
                <a:gd name="T67" fmla="*/ 117 h 382"/>
                <a:gd name="T68" fmla="*/ 221 w 313"/>
                <a:gd name="T69" fmla="*/ 117 h 382"/>
                <a:gd name="T70" fmla="*/ 217 w 313"/>
                <a:gd name="T71" fmla="*/ 98 h 382"/>
                <a:gd name="T72" fmla="*/ 206 w 313"/>
                <a:gd name="T73" fmla="*/ 83 h 382"/>
                <a:gd name="T74" fmla="*/ 185 w 313"/>
                <a:gd name="T75" fmla="*/ 71 h 382"/>
                <a:gd name="T76" fmla="*/ 158 w 313"/>
                <a:gd name="T77" fmla="*/ 67 h 382"/>
                <a:gd name="T78" fmla="*/ 140 w 313"/>
                <a:gd name="T79" fmla="*/ 67 h 382"/>
                <a:gd name="T80" fmla="*/ 121 w 313"/>
                <a:gd name="T81" fmla="*/ 72 h 382"/>
                <a:gd name="T82" fmla="*/ 101 w 313"/>
                <a:gd name="T83" fmla="*/ 87 h 382"/>
                <a:gd name="T84" fmla="*/ 93 w 313"/>
                <a:gd name="T85" fmla="*/ 110 h 382"/>
                <a:gd name="T86" fmla="*/ 106 w 313"/>
                <a:gd name="T87" fmla="*/ 137 h 382"/>
                <a:gd name="T88" fmla="*/ 135 w 313"/>
                <a:gd name="T89" fmla="*/ 146 h 382"/>
                <a:gd name="T90" fmla="*/ 156 w 313"/>
                <a:gd name="T91" fmla="*/ 148 h 382"/>
                <a:gd name="T92" fmla="*/ 172 w 313"/>
                <a:gd name="T93" fmla="*/ 150 h 382"/>
                <a:gd name="T94" fmla="*/ 190 w 313"/>
                <a:gd name="T95" fmla="*/ 153 h 382"/>
                <a:gd name="T96" fmla="*/ 212 w 313"/>
                <a:gd name="T97" fmla="*/ 156 h 382"/>
                <a:gd name="T98" fmla="*/ 284 w 313"/>
                <a:gd name="T99" fmla="*/ 190 h 382"/>
                <a:gd name="T100" fmla="*/ 312 w 313"/>
                <a:gd name="T101" fmla="*/ 259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13" h="382">
                  <a:moveTo>
                    <a:pt x="312" y="259"/>
                  </a:moveTo>
                  <a:cubicBezTo>
                    <a:pt x="312" y="277"/>
                    <a:pt x="309" y="292"/>
                    <a:pt x="303" y="305"/>
                  </a:cubicBezTo>
                  <a:cubicBezTo>
                    <a:pt x="297" y="318"/>
                    <a:pt x="289" y="330"/>
                    <a:pt x="280" y="339"/>
                  </a:cubicBezTo>
                  <a:cubicBezTo>
                    <a:pt x="265" y="354"/>
                    <a:pt x="247" y="364"/>
                    <a:pt x="226" y="371"/>
                  </a:cubicBezTo>
                  <a:cubicBezTo>
                    <a:pt x="204" y="378"/>
                    <a:pt x="181" y="381"/>
                    <a:pt x="156" y="381"/>
                  </a:cubicBezTo>
                  <a:cubicBezTo>
                    <a:pt x="132" y="381"/>
                    <a:pt x="111" y="377"/>
                    <a:pt x="91" y="371"/>
                  </a:cubicBezTo>
                  <a:cubicBezTo>
                    <a:pt x="71" y="364"/>
                    <a:pt x="53" y="353"/>
                    <a:pt x="38" y="339"/>
                  </a:cubicBezTo>
                  <a:cubicBezTo>
                    <a:pt x="27" y="329"/>
                    <a:pt x="18" y="316"/>
                    <a:pt x="11" y="302"/>
                  </a:cubicBezTo>
                  <a:cubicBezTo>
                    <a:pt x="3" y="287"/>
                    <a:pt x="0" y="272"/>
                    <a:pt x="0" y="254"/>
                  </a:cubicBezTo>
                  <a:lnTo>
                    <a:pt x="82" y="254"/>
                  </a:lnTo>
                  <a:cubicBezTo>
                    <a:pt x="82" y="262"/>
                    <a:pt x="83" y="270"/>
                    <a:pt x="87" y="278"/>
                  </a:cubicBezTo>
                  <a:cubicBezTo>
                    <a:pt x="91" y="286"/>
                    <a:pt x="95" y="292"/>
                    <a:pt x="101" y="297"/>
                  </a:cubicBezTo>
                  <a:cubicBezTo>
                    <a:pt x="108" y="302"/>
                    <a:pt x="116" y="307"/>
                    <a:pt x="125" y="309"/>
                  </a:cubicBezTo>
                  <a:cubicBezTo>
                    <a:pt x="133" y="312"/>
                    <a:pt x="144" y="313"/>
                    <a:pt x="156" y="313"/>
                  </a:cubicBezTo>
                  <a:cubicBezTo>
                    <a:pt x="164" y="313"/>
                    <a:pt x="172" y="312"/>
                    <a:pt x="180" y="311"/>
                  </a:cubicBezTo>
                  <a:cubicBezTo>
                    <a:pt x="189" y="310"/>
                    <a:pt x="197" y="308"/>
                    <a:pt x="205" y="305"/>
                  </a:cubicBezTo>
                  <a:cubicBezTo>
                    <a:pt x="212" y="301"/>
                    <a:pt x="218" y="297"/>
                    <a:pt x="223" y="291"/>
                  </a:cubicBezTo>
                  <a:cubicBezTo>
                    <a:pt x="228" y="285"/>
                    <a:pt x="231" y="277"/>
                    <a:pt x="231" y="267"/>
                  </a:cubicBezTo>
                  <a:cubicBezTo>
                    <a:pt x="231" y="256"/>
                    <a:pt x="227" y="248"/>
                    <a:pt x="221" y="241"/>
                  </a:cubicBezTo>
                  <a:cubicBezTo>
                    <a:pt x="214" y="235"/>
                    <a:pt x="205" y="230"/>
                    <a:pt x="194" y="228"/>
                  </a:cubicBezTo>
                  <a:cubicBezTo>
                    <a:pt x="178" y="226"/>
                    <a:pt x="161" y="224"/>
                    <a:pt x="144" y="222"/>
                  </a:cubicBezTo>
                  <a:cubicBezTo>
                    <a:pt x="127" y="221"/>
                    <a:pt x="110" y="218"/>
                    <a:pt x="93" y="214"/>
                  </a:cubicBezTo>
                  <a:cubicBezTo>
                    <a:pt x="81" y="212"/>
                    <a:pt x="69" y="207"/>
                    <a:pt x="59" y="201"/>
                  </a:cubicBezTo>
                  <a:cubicBezTo>
                    <a:pt x="49" y="195"/>
                    <a:pt x="41" y="188"/>
                    <a:pt x="33" y="179"/>
                  </a:cubicBezTo>
                  <a:cubicBezTo>
                    <a:pt x="26" y="170"/>
                    <a:pt x="20" y="161"/>
                    <a:pt x="16" y="150"/>
                  </a:cubicBezTo>
                  <a:cubicBezTo>
                    <a:pt x="12" y="140"/>
                    <a:pt x="10" y="129"/>
                    <a:pt x="10" y="117"/>
                  </a:cubicBezTo>
                  <a:cubicBezTo>
                    <a:pt x="10" y="99"/>
                    <a:pt x="14" y="83"/>
                    <a:pt x="21" y="70"/>
                  </a:cubicBezTo>
                  <a:cubicBezTo>
                    <a:pt x="28" y="56"/>
                    <a:pt x="36" y="46"/>
                    <a:pt x="47" y="36"/>
                  </a:cubicBezTo>
                  <a:cubicBezTo>
                    <a:pt x="61" y="25"/>
                    <a:pt x="76" y="16"/>
                    <a:pt x="95" y="10"/>
                  </a:cubicBezTo>
                  <a:cubicBezTo>
                    <a:pt x="113" y="3"/>
                    <a:pt x="135" y="0"/>
                    <a:pt x="158" y="0"/>
                  </a:cubicBezTo>
                  <a:cubicBezTo>
                    <a:pt x="180" y="0"/>
                    <a:pt x="201" y="4"/>
                    <a:pt x="221" y="11"/>
                  </a:cubicBezTo>
                  <a:cubicBezTo>
                    <a:pt x="241" y="18"/>
                    <a:pt x="258" y="28"/>
                    <a:pt x="272" y="43"/>
                  </a:cubicBezTo>
                  <a:cubicBezTo>
                    <a:pt x="282" y="53"/>
                    <a:pt x="289" y="65"/>
                    <a:pt x="295" y="78"/>
                  </a:cubicBezTo>
                  <a:cubicBezTo>
                    <a:pt x="301" y="91"/>
                    <a:pt x="304" y="103"/>
                    <a:pt x="304" y="117"/>
                  </a:cubicBezTo>
                  <a:lnTo>
                    <a:pt x="221" y="117"/>
                  </a:lnTo>
                  <a:cubicBezTo>
                    <a:pt x="221" y="110"/>
                    <a:pt x="219" y="103"/>
                    <a:pt x="217" y="98"/>
                  </a:cubicBezTo>
                  <a:cubicBezTo>
                    <a:pt x="214" y="93"/>
                    <a:pt x="210" y="88"/>
                    <a:pt x="206" y="83"/>
                  </a:cubicBezTo>
                  <a:cubicBezTo>
                    <a:pt x="201" y="78"/>
                    <a:pt x="194" y="74"/>
                    <a:pt x="185" y="71"/>
                  </a:cubicBezTo>
                  <a:cubicBezTo>
                    <a:pt x="177" y="68"/>
                    <a:pt x="168" y="67"/>
                    <a:pt x="158" y="67"/>
                  </a:cubicBezTo>
                  <a:cubicBezTo>
                    <a:pt x="152" y="67"/>
                    <a:pt x="146" y="67"/>
                    <a:pt x="140" y="67"/>
                  </a:cubicBezTo>
                  <a:cubicBezTo>
                    <a:pt x="134" y="68"/>
                    <a:pt x="127" y="69"/>
                    <a:pt x="121" y="72"/>
                  </a:cubicBezTo>
                  <a:cubicBezTo>
                    <a:pt x="113" y="75"/>
                    <a:pt x="106" y="80"/>
                    <a:pt x="101" y="87"/>
                  </a:cubicBezTo>
                  <a:cubicBezTo>
                    <a:pt x="95" y="93"/>
                    <a:pt x="93" y="100"/>
                    <a:pt x="93" y="110"/>
                  </a:cubicBezTo>
                  <a:cubicBezTo>
                    <a:pt x="93" y="123"/>
                    <a:pt x="97" y="132"/>
                    <a:pt x="106" y="137"/>
                  </a:cubicBezTo>
                  <a:cubicBezTo>
                    <a:pt x="115" y="141"/>
                    <a:pt x="125" y="145"/>
                    <a:pt x="135" y="146"/>
                  </a:cubicBezTo>
                  <a:cubicBezTo>
                    <a:pt x="143" y="147"/>
                    <a:pt x="150" y="148"/>
                    <a:pt x="156" y="148"/>
                  </a:cubicBezTo>
                  <a:cubicBezTo>
                    <a:pt x="161" y="149"/>
                    <a:pt x="167" y="150"/>
                    <a:pt x="172" y="150"/>
                  </a:cubicBezTo>
                  <a:cubicBezTo>
                    <a:pt x="178" y="151"/>
                    <a:pt x="184" y="152"/>
                    <a:pt x="190" y="153"/>
                  </a:cubicBezTo>
                  <a:cubicBezTo>
                    <a:pt x="196" y="154"/>
                    <a:pt x="203" y="155"/>
                    <a:pt x="212" y="156"/>
                  </a:cubicBezTo>
                  <a:cubicBezTo>
                    <a:pt x="241" y="161"/>
                    <a:pt x="265" y="172"/>
                    <a:pt x="284" y="190"/>
                  </a:cubicBezTo>
                  <a:cubicBezTo>
                    <a:pt x="302" y="207"/>
                    <a:pt x="312" y="230"/>
                    <a:pt x="312" y="259"/>
                  </a:cubicBezTo>
                </a:path>
              </a:pathLst>
            </a:custGeom>
            <a:solidFill>
              <a:srgbClr val="1A171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Akkurat-Light" pitchFamily="2" charset="0"/>
              </a:endParaRPr>
            </a:p>
          </p:txBody>
        </p:sp>
      </p:grp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rg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959749" y="2952750"/>
            <a:ext cx="20557226" cy="646557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9200"/>
              </a:lnSpc>
              <a:spcBef>
                <a:spcPts val="0"/>
              </a:spcBef>
              <a:buNone/>
              <a:defRPr sz="7200" b="0" i="0">
                <a:latin typeface="Akkurat-Light" pitchFamily="2" charset="0"/>
              </a:defRPr>
            </a:lvl1pPr>
            <a:lvl2pPr marL="444500" indent="0">
              <a:buNone/>
              <a:defRPr sz="7200" b="0" i="0">
                <a:latin typeface="Akkurat-Light" pitchFamily="2" charset="0"/>
              </a:defRPr>
            </a:lvl2pPr>
            <a:lvl3pPr marL="889000" indent="0">
              <a:buNone/>
              <a:defRPr sz="7200" b="0" i="0">
                <a:latin typeface="Akkurat-Light" pitchFamily="2" charset="0"/>
              </a:defRPr>
            </a:lvl3pPr>
            <a:lvl4pPr marL="1333500" indent="0">
              <a:buNone/>
              <a:defRPr sz="7200" b="0" i="0">
                <a:latin typeface="Akkurat-Light" pitchFamily="2" charset="0"/>
              </a:defRPr>
            </a:lvl4pPr>
            <a:lvl5pPr marL="1778000" indent="0">
              <a:buNone/>
              <a:defRPr sz="7200" b="0" i="0">
                <a:latin typeface="Akkurat-Light" pitchFamily="2" charset="0"/>
              </a:defRPr>
            </a:lvl5pPr>
          </a:lstStyle>
          <a:p>
            <a:pPr lvl="0"/>
            <a:r>
              <a:rPr lang="en-US" dirty="0"/>
              <a:t>Edit Master text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 with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871539" y="332317"/>
            <a:ext cx="22502812" cy="7175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>
                <a:solidFill>
                  <a:schemeClr val="tx1"/>
                </a:solidFill>
                <a:latin typeface="Akkurat-Bold" pitchFamily="2" charset="77"/>
              </a:defRPr>
            </a:lvl1pPr>
            <a:lvl2pPr marL="444500" indent="0">
              <a:buNone/>
              <a:defRPr sz="3000" b="1" i="0">
                <a:latin typeface="Akkurat-Bold" pitchFamily="2" charset="77"/>
              </a:defRPr>
            </a:lvl2pPr>
            <a:lvl3pPr marL="889000" indent="0">
              <a:buNone/>
              <a:defRPr sz="3000" b="1" i="0">
                <a:latin typeface="Akkurat-Bold" pitchFamily="2" charset="77"/>
              </a:defRPr>
            </a:lvl3pPr>
            <a:lvl4pPr marL="1333500" indent="0">
              <a:buNone/>
              <a:defRPr sz="3000" b="1" i="0">
                <a:latin typeface="Akkurat-Bold" pitchFamily="2" charset="77"/>
              </a:defRPr>
            </a:lvl4pPr>
            <a:lvl5pPr marL="1778000" indent="0">
              <a:buNone/>
              <a:defRPr sz="3000" b="1" i="0">
                <a:latin typeface="Akkurat-Bold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922338" y="1049867"/>
            <a:ext cx="22536679" cy="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959748" y="2952750"/>
            <a:ext cx="22465401" cy="673258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9200"/>
              </a:lnSpc>
              <a:spcBef>
                <a:spcPts val="0"/>
              </a:spcBef>
              <a:buNone/>
              <a:defRPr sz="7200" b="0" i="0">
                <a:latin typeface="Akkurat-Light" pitchFamily="2" charset="0"/>
              </a:defRPr>
            </a:lvl1pPr>
            <a:lvl2pPr marL="444500" indent="0">
              <a:buNone/>
              <a:defRPr sz="7200" b="0" i="0">
                <a:latin typeface="Akkurat-Light" pitchFamily="2" charset="0"/>
              </a:defRPr>
            </a:lvl2pPr>
            <a:lvl3pPr marL="889000" indent="0">
              <a:buNone/>
              <a:defRPr sz="7200" b="0" i="0">
                <a:latin typeface="Akkurat-Light" pitchFamily="2" charset="0"/>
              </a:defRPr>
            </a:lvl3pPr>
            <a:lvl4pPr marL="1333500" indent="0">
              <a:buNone/>
              <a:defRPr sz="7200" b="0" i="0">
                <a:latin typeface="Akkurat-Light" pitchFamily="2" charset="0"/>
              </a:defRPr>
            </a:lvl4pPr>
            <a:lvl5pPr marL="1778000" indent="0">
              <a:buNone/>
              <a:defRPr sz="7200" b="0" i="0">
                <a:latin typeface="Akkurat-Light" pitchFamily="2" charset="0"/>
              </a:defRPr>
            </a:lvl5pPr>
          </a:lstStyle>
          <a:p>
            <a:pPr lvl="0"/>
            <a:r>
              <a:rPr lang="en-US" dirty="0"/>
              <a:t>Edit Master text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um text with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871539" y="332317"/>
            <a:ext cx="22502812" cy="7175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>
                <a:solidFill>
                  <a:schemeClr val="tx1"/>
                </a:solidFill>
                <a:latin typeface="Akkurat-Bold" pitchFamily="2" charset="77"/>
              </a:defRPr>
            </a:lvl1pPr>
            <a:lvl2pPr marL="444500" indent="0">
              <a:buNone/>
              <a:defRPr sz="3000" b="1" i="0">
                <a:latin typeface="Akkurat-Bold" pitchFamily="2" charset="77"/>
              </a:defRPr>
            </a:lvl2pPr>
            <a:lvl3pPr marL="889000" indent="0">
              <a:buNone/>
              <a:defRPr sz="3000" b="1" i="0">
                <a:latin typeface="Akkurat-Bold" pitchFamily="2" charset="77"/>
              </a:defRPr>
            </a:lvl3pPr>
            <a:lvl4pPr marL="1333500" indent="0">
              <a:buNone/>
              <a:defRPr sz="3000" b="1" i="0">
                <a:latin typeface="Akkurat-Bold" pitchFamily="2" charset="77"/>
              </a:defRPr>
            </a:lvl4pPr>
            <a:lvl5pPr marL="1778000" indent="0">
              <a:buNone/>
              <a:defRPr sz="3000" b="1" i="0">
                <a:latin typeface="Akkurat-Bold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922338" y="1049867"/>
            <a:ext cx="22536679" cy="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959748" y="2952750"/>
            <a:ext cx="22465401" cy="673258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9200"/>
              </a:lnSpc>
              <a:spcBef>
                <a:spcPts val="0"/>
              </a:spcBef>
              <a:buNone/>
              <a:defRPr sz="5600" b="0" i="0">
                <a:latin typeface="Akkurat-Light" pitchFamily="2" charset="0"/>
              </a:defRPr>
            </a:lvl1pPr>
            <a:lvl2pPr marL="444500" indent="0">
              <a:buNone/>
              <a:defRPr sz="7200" b="0" i="0">
                <a:latin typeface="Akkurat-Light" pitchFamily="2" charset="0"/>
              </a:defRPr>
            </a:lvl2pPr>
            <a:lvl3pPr marL="889000" indent="0">
              <a:buNone/>
              <a:defRPr sz="7200" b="0" i="0">
                <a:latin typeface="Akkurat-Light" pitchFamily="2" charset="0"/>
              </a:defRPr>
            </a:lvl3pPr>
            <a:lvl4pPr marL="1333500" indent="0">
              <a:buNone/>
              <a:defRPr sz="7200" b="0" i="0">
                <a:latin typeface="Akkurat-Light" pitchFamily="2" charset="0"/>
              </a:defRPr>
            </a:lvl4pPr>
            <a:lvl5pPr marL="1778000" indent="0">
              <a:buNone/>
              <a:defRPr sz="7200" b="0" i="0">
                <a:latin typeface="Akkurat-Light" pitchFamily="2" charset="0"/>
              </a:defRPr>
            </a:lvl5pPr>
          </a:lstStyle>
          <a:p>
            <a:pPr lvl="0"/>
            <a:r>
              <a:rPr lang="en-US" dirty="0"/>
              <a:t>Edit Master text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871539" y="332317"/>
            <a:ext cx="22502812" cy="7175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>
                <a:solidFill>
                  <a:schemeClr val="tx1"/>
                </a:solidFill>
                <a:latin typeface="Akkurat-Bold" pitchFamily="2" charset="77"/>
              </a:defRPr>
            </a:lvl1pPr>
            <a:lvl2pPr marL="444500" indent="0">
              <a:buNone/>
              <a:defRPr sz="3000" b="1" i="0">
                <a:latin typeface="Akkurat-Bold" pitchFamily="2" charset="77"/>
              </a:defRPr>
            </a:lvl2pPr>
            <a:lvl3pPr marL="889000" indent="0">
              <a:buNone/>
              <a:defRPr sz="3000" b="1" i="0">
                <a:latin typeface="Akkurat-Bold" pitchFamily="2" charset="77"/>
              </a:defRPr>
            </a:lvl3pPr>
            <a:lvl4pPr marL="1333500" indent="0">
              <a:buNone/>
              <a:defRPr sz="3000" b="1" i="0">
                <a:latin typeface="Akkurat-Bold" pitchFamily="2" charset="77"/>
              </a:defRPr>
            </a:lvl4pPr>
            <a:lvl5pPr marL="1778000" indent="0">
              <a:buNone/>
              <a:defRPr sz="3000" b="1" i="0">
                <a:latin typeface="Akkurat-Bold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922338" y="1049867"/>
            <a:ext cx="22536679" cy="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22338" y="1660525"/>
            <a:ext cx="22536150" cy="11277600"/>
          </a:xfrm>
          <a:prstGeom prst="rect">
            <a:avLst/>
          </a:prstGeom>
        </p:spPr>
        <p:txBody>
          <a:bodyPr/>
          <a:lstStyle>
            <a:lvl1pPr>
              <a:defRPr>
                <a:latin typeface="Akkurat-Light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921599" y="12312000"/>
            <a:ext cx="22536000" cy="642938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75000"/>
                </a:schemeClr>
              </a:gs>
            </a:gsLst>
            <a:lin ang="5400000" scaled="1"/>
          </a:gradFill>
        </p:spPr>
        <p:txBody>
          <a:bodyPr lIns="432000" anchor="ctr" anchorCtr="0"/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Akkurat" pitchFamily="2" charset="77"/>
              </a:defRPr>
            </a:lvl1pPr>
            <a:lvl2pPr marL="444500" indent="0">
              <a:buNone/>
              <a:defRPr sz="1600" b="0" i="0">
                <a:latin typeface="Akkurat" pitchFamily="2" charset="77"/>
              </a:defRPr>
            </a:lvl2pPr>
            <a:lvl3pPr marL="889000" indent="0">
              <a:buNone/>
              <a:defRPr sz="1600" b="0" i="0">
                <a:latin typeface="Akkurat" pitchFamily="2" charset="77"/>
              </a:defRPr>
            </a:lvl3pPr>
            <a:lvl4pPr marL="1333500" indent="0">
              <a:buNone/>
              <a:defRPr sz="1600" b="0" i="0">
                <a:latin typeface="Akkurat" pitchFamily="2" charset="77"/>
              </a:defRPr>
            </a:lvl4pPr>
            <a:lvl5pPr marL="1778000" indent="0">
              <a:buNone/>
              <a:defRPr sz="1600" b="0" i="0">
                <a:latin typeface="Akkurat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 with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871539" y="332317"/>
            <a:ext cx="22502812" cy="7175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>
                <a:solidFill>
                  <a:schemeClr val="tx1"/>
                </a:solidFill>
                <a:latin typeface="Akkurat-Bold" pitchFamily="2" charset="77"/>
              </a:defRPr>
            </a:lvl1pPr>
            <a:lvl2pPr marL="444500" indent="0">
              <a:buNone/>
              <a:defRPr sz="3000" b="1" i="0">
                <a:latin typeface="Akkurat-Bold" pitchFamily="2" charset="77"/>
              </a:defRPr>
            </a:lvl2pPr>
            <a:lvl3pPr marL="889000" indent="0">
              <a:buNone/>
              <a:defRPr sz="3000" b="1" i="0">
                <a:latin typeface="Akkurat-Bold" pitchFamily="2" charset="77"/>
              </a:defRPr>
            </a:lvl3pPr>
            <a:lvl4pPr marL="1333500" indent="0">
              <a:buNone/>
              <a:defRPr sz="3000" b="1" i="0">
                <a:latin typeface="Akkurat-Bold" pitchFamily="2" charset="77"/>
              </a:defRPr>
            </a:lvl4pPr>
            <a:lvl5pPr marL="1778000" indent="0">
              <a:buNone/>
              <a:defRPr sz="3000" b="1" i="0">
                <a:latin typeface="Akkurat-Bold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922338" y="1049867"/>
            <a:ext cx="22536679" cy="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" name="Freeform 1"/>
          <p:cNvSpPr>
            <a:spLocks noChangeArrowheads="1"/>
          </p:cNvSpPr>
          <p:nvPr userDrawn="1"/>
        </p:nvSpPr>
        <p:spPr bwMode="auto">
          <a:xfrm>
            <a:off x="9476336" y="1767416"/>
            <a:ext cx="9445623" cy="10973421"/>
          </a:xfrm>
          <a:custGeom>
            <a:avLst/>
            <a:gdLst>
              <a:gd name="T0" fmla="*/ 17792 w 18077"/>
              <a:gd name="T1" fmla="*/ 2181 h 21000"/>
              <a:gd name="T2" fmla="*/ 16683 w 18077"/>
              <a:gd name="T3" fmla="*/ 1466 h 21000"/>
              <a:gd name="T4" fmla="*/ 15739 w 18077"/>
              <a:gd name="T5" fmla="*/ 431 h 21000"/>
              <a:gd name="T6" fmla="*/ 9839 w 18077"/>
              <a:gd name="T7" fmla="*/ 2272 h 21000"/>
              <a:gd name="T8" fmla="*/ 10224 w 18077"/>
              <a:gd name="T9" fmla="*/ 5378 h 21000"/>
              <a:gd name="T10" fmla="*/ 10480 w 18077"/>
              <a:gd name="T11" fmla="*/ 5635 h 21000"/>
              <a:gd name="T12" fmla="*/ 12203 w 18077"/>
              <a:gd name="T13" fmla="*/ 6753 h 21000"/>
              <a:gd name="T14" fmla="*/ 11213 w 18077"/>
              <a:gd name="T15" fmla="*/ 7256 h 21000"/>
              <a:gd name="T16" fmla="*/ 8860 w 18077"/>
              <a:gd name="T17" fmla="*/ 9419 h 21000"/>
              <a:gd name="T18" fmla="*/ 8081 w 18077"/>
              <a:gd name="T19" fmla="*/ 6826 h 21000"/>
              <a:gd name="T20" fmla="*/ 9134 w 18077"/>
              <a:gd name="T21" fmla="*/ 6285 h 21000"/>
              <a:gd name="T22" fmla="*/ 8191 w 18077"/>
              <a:gd name="T23" fmla="*/ 5003 h 21000"/>
              <a:gd name="T24" fmla="*/ 6835 w 18077"/>
              <a:gd name="T25" fmla="*/ 4453 h 21000"/>
              <a:gd name="T26" fmla="*/ 3152 w 18077"/>
              <a:gd name="T27" fmla="*/ 11864 h 21000"/>
              <a:gd name="T28" fmla="*/ 5992 w 18077"/>
              <a:gd name="T29" fmla="*/ 13752 h 21000"/>
              <a:gd name="T30" fmla="*/ 5351 w 18077"/>
              <a:gd name="T31" fmla="*/ 13962 h 21000"/>
              <a:gd name="T32" fmla="*/ 3903 w 18077"/>
              <a:gd name="T33" fmla="*/ 14402 h 21000"/>
              <a:gd name="T34" fmla="*/ 2547 w 18077"/>
              <a:gd name="T35" fmla="*/ 14943 h 21000"/>
              <a:gd name="T36" fmla="*/ 815 w 18077"/>
              <a:gd name="T37" fmla="*/ 15758 h 21000"/>
              <a:gd name="T38" fmla="*/ 4627 w 18077"/>
              <a:gd name="T39" fmla="*/ 16445 h 21000"/>
              <a:gd name="T40" fmla="*/ 5634 w 18077"/>
              <a:gd name="T41" fmla="*/ 15648 h 21000"/>
              <a:gd name="T42" fmla="*/ 6285 w 18077"/>
              <a:gd name="T43" fmla="*/ 15767 h 21000"/>
              <a:gd name="T44" fmla="*/ 7247 w 18077"/>
              <a:gd name="T45" fmla="*/ 16244 h 21000"/>
              <a:gd name="T46" fmla="*/ 8108 w 18077"/>
              <a:gd name="T47" fmla="*/ 16097 h 21000"/>
              <a:gd name="T48" fmla="*/ 11671 w 18077"/>
              <a:gd name="T49" fmla="*/ 18186 h 21000"/>
              <a:gd name="T50" fmla="*/ 10902 w 18077"/>
              <a:gd name="T51" fmla="*/ 20568 h 21000"/>
              <a:gd name="T52" fmla="*/ 12303 w 18077"/>
              <a:gd name="T53" fmla="*/ 20999 h 21000"/>
              <a:gd name="T54" fmla="*/ 12029 w 18077"/>
              <a:gd name="T55" fmla="*/ 18946 h 21000"/>
              <a:gd name="T56" fmla="*/ 13027 w 18077"/>
              <a:gd name="T57" fmla="*/ 17792 h 21000"/>
              <a:gd name="T58" fmla="*/ 13348 w 18077"/>
              <a:gd name="T59" fmla="*/ 15547 h 21000"/>
              <a:gd name="T60" fmla="*/ 12716 w 18077"/>
              <a:gd name="T61" fmla="*/ 12771 h 21000"/>
              <a:gd name="T62" fmla="*/ 13559 w 18077"/>
              <a:gd name="T63" fmla="*/ 12725 h 21000"/>
              <a:gd name="T64" fmla="*/ 15840 w 18077"/>
              <a:gd name="T65" fmla="*/ 12515 h 21000"/>
              <a:gd name="T66" fmla="*/ 15730 w 18077"/>
              <a:gd name="T67" fmla="*/ 11369 h 21000"/>
              <a:gd name="T68" fmla="*/ 17251 w 18077"/>
              <a:gd name="T69" fmla="*/ 9849 h 21000"/>
              <a:gd name="T70" fmla="*/ 17104 w 18077"/>
              <a:gd name="T71" fmla="*/ 8475 h 21000"/>
              <a:gd name="T72" fmla="*/ 17031 w 18077"/>
              <a:gd name="T73" fmla="*/ 6826 h 21000"/>
              <a:gd name="T74" fmla="*/ 17434 w 18077"/>
              <a:gd name="T75" fmla="*/ 5305 h 21000"/>
              <a:gd name="T76" fmla="*/ 7907 w 18077"/>
              <a:gd name="T77" fmla="*/ 2007 h 21000"/>
              <a:gd name="T78" fmla="*/ 6936 w 18077"/>
              <a:gd name="T79" fmla="*/ 2382 h 21000"/>
              <a:gd name="T80" fmla="*/ 6871 w 18077"/>
              <a:gd name="T81" fmla="*/ 2593 h 21000"/>
              <a:gd name="T82" fmla="*/ 7192 w 18077"/>
              <a:gd name="T83" fmla="*/ 3372 h 21000"/>
              <a:gd name="T84" fmla="*/ 13366 w 18077"/>
              <a:gd name="T85" fmla="*/ 357 h 21000"/>
              <a:gd name="T86" fmla="*/ 12963 w 18077"/>
              <a:gd name="T87" fmla="*/ 513 h 21000"/>
              <a:gd name="T88" fmla="*/ 1933 w 18077"/>
              <a:gd name="T89" fmla="*/ 13577 h 21000"/>
              <a:gd name="T90" fmla="*/ 2126 w 18077"/>
              <a:gd name="T91" fmla="*/ 14072 h 21000"/>
              <a:gd name="T92" fmla="*/ 2913 w 18077"/>
              <a:gd name="T93" fmla="*/ 13678 h 21000"/>
              <a:gd name="T94" fmla="*/ 403 w 18077"/>
              <a:gd name="T95" fmla="*/ 17426 h 21000"/>
              <a:gd name="T96" fmla="*/ 843 w 18077"/>
              <a:gd name="T97" fmla="*/ 17105 h 21000"/>
              <a:gd name="T98" fmla="*/ 2474 w 18077"/>
              <a:gd name="T99" fmla="*/ 17590 h 21000"/>
              <a:gd name="T100" fmla="*/ 4196 w 18077"/>
              <a:gd name="T101" fmla="*/ 16711 h 21000"/>
              <a:gd name="T102" fmla="*/ 2913 w 18077"/>
              <a:gd name="T103" fmla="*/ 16454 h 21000"/>
              <a:gd name="T104" fmla="*/ 2345 w 18077"/>
              <a:gd name="T105" fmla="*/ 13101 h 21000"/>
              <a:gd name="T106" fmla="*/ 3619 w 18077"/>
              <a:gd name="T107" fmla="*/ 13962 h 21000"/>
              <a:gd name="T108" fmla="*/ 9839 w 18077"/>
              <a:gd name="T109" fmla="*/ 944 h 21000"/>
              <a:gd name="T110" fmla="*/ 8402 w 18077"/>
              <a:gd name="T111" fmla="*/ 1301 h 21000"/>
              <a:gd name="T112" fmla="*/ 12340 w 18077"/>
              <a:gd name="T113" fmla="*/ 431 h 21000"/>
              <a:gd name="T114" fmla="*/ 11369 w 18077"/>
              <a:gd name="T115" fmla="*/ 761 h 2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8077" h="21000">
                <a:moveTo>
                  <a:pt x="17874" y="3033"/>
                </a:moveTo>
                <a:lnTo>
                  <a:pt x="17874" y="3033"/>
                </a:lnTo>
                <a:cubicBezTo>
                  <a:pt x="17911" y="2886"/>
                  <a:pt x="17938" y="2749"/>
                  <a:pt x="17975" y="2602"/>
                </a:cubicBezTo>
                <a:cubicBezTo>
                  <a:pt x="17993" y="2520"/>
                  <a:pt x="18030" y="2410"/>
                  <a:pt x="18002" y="2318"/>
                </a:cubicBezTo>
                <a:cubicBezTo>
                  <a:pt x="17966" y="2236"/>
                  <a:pt x="17874" y="2208"/>
                  <a:pt x="17792" y="2181"/>
                </a:cubicBezTo>
                <a:cubicBezTo>
                  <a:pt x="17682" y="2144"/>
                  <a:pt x="17572" y="2098"/>
                  <a:pt x="17471" y="2062"/>
                </a:cubicBezTo>
                <a:cubicBezTo>
                  <a:pt x="17471" y="2062"/>
                  <a:pt x="17453" y="1842"/>
                  <a:pt x="17444" y="1823"/>
                </a:cubicBezTo>
                <a:cubicBezTo>
                  <a:pt x="17425" y="1750"/>
                  <a:pt x="17379" y="1668"/>
                  <a:pt x="17297" y="1649"/>
                </a:cubicBezTo>
                <a:cubicBezTo>
                  <a:pt x="17196" y="1622"/>
                  <a:pt x="17095" y="1603"/>
                  <a:pt x="16994" y="1576"/>
                </a:cubicBezTo>
                <a:cubicBezTo>
                  <a:pt x="16894" y="1539"/>
                  <a:pt x="16793" y="1503"/>
                  <a:pt x="16683" y="1466"/>
                </a:cubicBezTo>
                <a:cubicBezTo>
                  <a:pt x="16628" y="1448"/>
                  <a:pt x="16573" y="1429"/>
                  <a:pt x="16518" y="1411"/>
                </a:cubicBezTo>
                <a:cubicBezTo>
                  <a:pt x="16500" y="1402"/>
                  <a:pt x="16527" y="880"/>
                  <a:pt x="16527" y="834"/>
                </a:cubicBezTo>
                <a:cubicBezTo>
                  <a:pt x="16518" y="742"/>
                  <a:pt x="16500" y="632"/>
                  <a:pt x="16445" y="559"/>
                </a:cubicBezTo>
                <a:cubicBezTo>
                  <a:pt x="16371" y="467"/>
                  <a:pt x="16252" y="504"/>
                  <a:pt x="16142" y="495"/>
                </a:cubicBezTo>
                <a:cubicBezTo>
                  <a:pt x="16005" y="476"/>
                  <a:pt x="15868" y="458"/>
                  <a:pt x="15739" y="431"/>
                </a:cubicBezTo>
                <a:cubicBezTo>
                  <a:pt x="13944" y="980"/>
                  <a:pt x="13944" y="980"/>
                  <a:pt x="13944" y="980"/>
                </a:cubicBezTo>
                <a:cubicBezTo>
                  <a:pt x="13549" y="870"/>
                  <a:pt x="13549" y="870"/>
                  <a:pt x="13549" y="870"/>
                </a:cubicBezTo>
                <a:cubicBezTo>
                  <a:pt x="11974" y="1081"/>
                  <a:pt x="11974" y="1081"/>
                  <a:pt x="11974" y="1081"/>
                </a:cubicBezTo>
                <a:cubicBezTo>
                  <a:pt x="10480" y="1732"/>
                  <a:pt x="10480" y="1732"/>
                  <a:pt x="10480" y="1732"/>
                </a:cubicBezTo>
                <a:cubicBezTo>
                  <a:pt x="9839" y="2272"/>
                  <a:pt x="9839" y="2272"/>
                  <a:pt x="9839" y="2272"/>
                </a:cubicBezTo>
                <a:cubicBezTo>
                  <a:pt x="9381" y="3253"/>
                  <a:pt x="9381" y="3253"/>
                  <a:pt x="9381" y="3253"/>
                </a:cubicBezTo>
                <a:cubicBezTo>
                  <a:pt x="9692" y="4444"/>
                  <a:pt x="9692" y="4444"/>
                  <a:pt x="9692" y="4444"/>
                </a:cubicBezTo>
                <a:cubicBezTo>
                  <a:pt x="9427" y="4764"/>
                  <a:pt x="9427" y="4764"/>
                  <a:pt x="9427" y="4764"/>
                </a:cubicBezTo>
                <a:cubicBezTo>
                  <a:pt x="9381" y="5094"/>
                  <a:pt x="9381" y="5094"/>
                  <a:pt x="9381" y="5094"/>
                </a:cubicBezTo>
                <a:cubicBezTo>
                  <a:pt x="9665" y="5186"/>
                  <a:pt x="9940" y="5305"/>
                  <a:pt x="10224" y="5378"/>
                </a:cubicBezTo>
                <a:lnTo>
                  <a:pt x="10224" y="5378"/>
                </a:lnTo>
                <a:cubicBezTo>
                  <a:pt x="10334" y="5415"/>
                  <a:pt x="10407" y="5406"/>
                  <a:pt x="10471" y="5305"/>
                </a:cubicBezTo>
                <a:cubicBezTo>
                  <a:pt x="10526" y="5204"/>
                  <a:pt x="10609" y="5204"/>
                  <a:pt x="10709" y="5223"/>
                </a:cubicBezTo>
                <a:cubicBezTo>
                  <a:pt x="10764" y="5241"/>
                  <a:pt x="10938" y="5259"/>
                  <a:pt x="10947" y="5314"/>
                </a:cubicBezTo>
                <a:cubicBezTo>
                  <a:pt x="10966" y="5433"/>
                  <a:pt x="10563" y="5589"/>
                  <a:pt x="10480" y="5635"/>
                </a:cubicBezTo>
                <a:cubicBezTo>
                  <a:pt x="10352" y="6606"/>
                  <a:pt x="10352" y="6606"/>
                  <a:pt x="10352" y="6606"/>
                </a:cubicBezTo>
                <a:cubicBezTo>
                  <a:pt x="10728" y="6927"/>
                  <a:pt x="10728" y="6927"/>
                  <a:pt x="10728" y="6927"/>
                </a:cubicBezTo>
                <a:cubicBezTo>
                  <a:pt x="10728" y="6927"/>
                  <a:pt x="11516" y="7037"/>
                  <a:pt x="11525" y="7037"/>
                </a:cubicBezTo>
                <a:cubicBezTo>
                  <a:pt x="11580" y="7046"/>
                  <a:pt x="11726" y="6954"/>
                  <a:pt x="11781" y="6927"/>
                </a:cubicBezTo>
                <a:cubicBezTo>
                  <a:pt x="11919" y="6872"/>
                  <a:pt x="12065" y="6808"/>
                  <a:pt x="12203" y="6753"/>
                </a:cubicBezTo>
                <a:cubicBezTo>
                  <a:pt x="12212" y="6743"/>
                  <a:pt x="12267" y="6707"/>
                  <a:pt x="12285" y="6716"/>
                </a:cubicBezTo>
                <a:cubicBezTo>
                  <a:pt x="12331" y="6725"/>
                  <a:pt x="12377" y="6936"/>
                  <a:pt x="12359" y="6982"/>
                </a:cubicBezTo>
                <a:cubicBezTo>
                  <a:pt x="12322" y="7055"/>
                  <a:pt x="12194" y="7018"/>
                  <a:pt x="12130" y="7018"/>
                </a:cubicBezTo>
                <a:cubicBezTo>
                  <a:pt x="12010" y="7027"/>
                  <a:pt x="11891" y="7073"/>
                  <a:pt x="11772" y="7101"/>
                </a:cubicBezTo>
                <a:cubicBezTo>
                  <a:pt x="11589" y="7156"/>
                  <a:pt x="11397" y="7202"/>
                  <a:pt x="11213" y="7256"/>
                </a:cubicBezTo>
                <a:cubicBezTo>
                  <a:pt x="10581" y="7037"/>
                  <a:pt x="10581" y="7037"/>
                  <a:pt x="10581" y="7037"/>
                </a:cubicBezTo>
                <a:cubicBezTo>
                  <a:pt x="9839" y="7467"/>
                  <a:pt x="9839" y="7467"/>
                  <a:pt x="9839" y="7467"/>
                </a:cubicBezTo>
                <a:cubicBezTo>
                  <a:pt x="9454" y="8017"/>
                  <a:pt x="9454" y="8017"/>
                  <a:pt x="9454" y="8017"/>
                </a:cubicBezTo>
                <a:cubicBezTo>
                  <a:pt x="8860" y="8558"/>
                  <a:pt x="8860" y="8558"/>
                  <a:pt x="8860" y="8558"/>
                </a:cubicBezTo>
                <a:cubicBezTo>
                  <a:pt x="8860" y="9419"/>
                  <a:pt x="8860" y="9419"/>
                  <a:pt x="8860" y="9419"/>
                </a:cubicBezTo>
                <a:cubicBezTo>
                  <a:pt x="8402" y="9208"/>
                  <a:pt x="8402" y="9208"/>
                  <a:pt x="8402" y="9208"/>
                </a:cubicBezTo>
                <a:cubicBezTo>
                  <a:pt x="7943" y="8338"/>
                  <a:pt x="7943" y="8338"/>
                  <a:pt x="7943" y="8338"/>
                </a:cubicBezTo>
                <a:cubicBezTo>
                  <a:pt x="8191" y="7916"/>
                  <a:pt x="8191" y="7916"/>
                  <a:pt x="8191" y="7916"/>
                </a:cubicBezTo>
                <a:cubicBezTo>
                  <a:pt x="8191" y="7916"/>
                  <a:pt x="7779" y="6936"/>
                  <a:pt x="7779" y="6927"/>
                </a:cubicBezTo>
                <a:cubicBezTo>
                  <a:pt x="7788" y="6945"/>
                  <a:pt x="8053" y="6817"/>
                  <a:pt x="8081" y="6826"/>
                </a:cubicBezTo>
                <a:cubicBezTo>
                  <a:pt x="8227" y="6835"/>
                  <a:pt x="8429" y="7165"/>
                  <a:pt x="8576" y="7000"/>
                </a:cubicBezTo>
                <a:cubicBezTo>
                  <a:pt x="8603" y="6973"/>
                  <a:pt x="8603" y="6918"/>
                  <a:pt x="8621" y="6881"/>
                </a:cubicBezTo>
                <a:cubicBezTo>
                  <a:pt x="8640" y="6826"/>
                  <a:pt x="8676" y="6789"/>
                  <a:pt x="8713" y="6743"/>
                </a:cubicBezTo>
                <a:cubicBezTo>
                  <a:pt x="8805" y="6643"/>
                  <a:pt x="8896" y="6542"/>
                  <a:pt x="8988" y="6450"/>
                </a:cubicBezTo>
                <a:cubicBezTo>
                  <a:pt x="9034" y="6395"/>
                  <a:pt x="9088" y="6340"/>
                  <a:pt x="9134" y="6285"/>
                </a:cubicBezTo>
                <a:cubicBezTo>
                  <a:pt x="8860" y="5956"/>
                  <a:pt x="8860" y="5956"/>
                  <a:pt x="8860" y="5956"/>
                </a:cubicBezTo>
                <a:cubicBezTo>
                  <a:pt x="8402" y="6066"/>
                  <a:pt x="8402" y="6066"/>
                  <a:pt x="8402" y="6066"/>
                </a:cubicBezTo>
                <a:cubicBezTo>
                  <a:pt x="8191" y="5736"/>
                  <a:pt x="8191" y="5736"/>
                  <a:pt x="8191" y="5736"/>
                </a:cubicBezTo>
                <a:cubicBezTo>
                  <a:pt x="8301" y="5195"/>
                  <a:pt x="8301" y="5195"/>
                  <a:pt x="8301" y="5195"/>
                </a:cubicBezTo>
                <a:cubicBezTo>
                  <a:pt x="8310" y="5158"/>
                  <a:pt x="8209" y="5030"/>
                  <a:pt x="8191" y="5003"/>
                </a:cubicBezTo>
                <a:cubicBezTo>
                  <a:pt x="8127" y="4883"/>
                  <a:pt x="8072" y="4774"/>
                  <a:pt x="8017" y="4654"/>
                </a:cubicBezTo>
                <a:cubicBezTo>
                  <a:pt x="7907" y="4434"/>
                  <a:pt x="7613" y="4728"/>
                  <a:pt x="7449" y="4728"/>
                </a:cubicBezTo>
                <a:cubicBezTo>
                  <a:pt x="7330" y="4764"/>
                  <a:pt x="6927" y="5021"/>
                  <a:pt x="6954" y="4737"/>
                </a:cubicBezTo>
                <a:cubicBezTo>
                  <a:pt x="6963" y="4682"/>
                  <a:pt x="6936" y="4618"/>
                  <a:pt x="6927" y="4554"/>
                </a:cubicBezTo>
                <a:cubicBezTo>
                  <a:pt x="6917" y="4481"/>
                  <a:pt x="6917" y="4471"/>
                  <a:pt x="6835" y="4453"/>
                </a:cubicBezTo>
                <a:cubicBezTo>
                  <a:pt x="6789" y="4444"/>
                  <a:pt x="6349" y="4380"/>
                  <a:pt x="6349" y="4398"/>
                </a:cubicBezTo>
                <a:lnTo>
                  <a:pt x="5992" y="6386"/>
                </a:lnTo>
                <a:cubicBezTo>
                  <a:pt x="5241" y="9419"/>
                  <a:pt x="5241" y="9419"/>
                  <a:pt x="5241" y="9419"/>
                </a:cubicBezTo>
                <a:cubicBezTo>
                  <a:pt x="3426" y="11910"/>
                  <a:pt x="3426" y="11910"/>
                  <a:pt x="3426" y="11910"/>
                </a:cubicBezTo>
                <a:cubicBezTo>
                  <a:pt x="3335" y="11892"/>
                  <a:pt x="3243" y="11883"/>
                  <a:pt x="3152" y="11864"/>
                </a:cubicBezTo>
                <a:cubicBezTo>
                  <a:pt x="3088" y="11855"/>
                  <a:pt x="2987" y="11827"/>
                  <a:pt x="2941" y="11873"/>
                </a:cubicBezTo>
                <a:cubicBezTo>
                  <a:pt x="2886" y="11928"/>
                  <a:pt x="2913" y="12056"/>
                  <a:pt x="2913" y="12130"/>
                </a:cubicBezTo>
                <a:cubicBezTo>
                  <a:pt x="3326" y="12771"/>
                  <a:pt x="3326" y="12771"/>
                  <a:pt x="3326" y="12771"/>
                </a:cubicBezTo>
                <a:cubicBezTo>
                  <a:pt x="4810" y="13752"/>
                  <a:pt x="4810" y="13752"/>
                  <a:pt x="4810" y="13752"/>
                </a:cubicBezTo>
                <a:cubicBezTo>
                  <a:pt x="5992" y="13752"/>
                  <a:pt x="5992" y="13752"/>
                  <a:pt x="5992" y="13752"/>
                </a:cubicBezTo>
                <a:cubicBezTo>
                  <a:pt x="6633" y="13834"/>
                  <a:pt x="6633" y="13834"/>
                  <a:pt x="6633" y="13834"/>
                </a:cubicBezTo>
                <a:cubicBezTo>
                  <a:pt x="6798" y="13962"/>
                  <a:pt x="6798" y="13962"/>
                  <a:pt x="6798" y="13962"/>
                </a:cubicBezTo>
                <a:cubicBezTo>
                  <a:pt x="6560" y="13962"/>
                  <a:pt x="6560" y="13962"/>
                  <a:pt x="6560" y="13962"/>
                </a:cubicBezTo>
                <a:cubicBezTo>
                  <a:pt x="5571" y="13962"/>
                  <a:pt x="5571" y="13962"/>
                  <a:pt x="5571" y="13962"/>
                </a:cubicBezTo>
                <a:cubicBezTo>
                  <a:pt x="5497" y="13962"/>
                  <a:pt x="5424" y="13962"/>
                  <a:pt x="5351" y="13962"/>
                </a:cubicBezTo>
                <a:cubicBezTo>
                  <a:pt x="5259" y="13962"/>
                  <a:pt x="5195" y="13935"/>
                  <a:pt x="5112" y="13981"/>
                </a:cubicBezTo>
                <a:cubicBezTo>
                  <a:pt x="5039" y="14026"/>
                  <a:pt x="4966" y="14109"/>
                  <a:pt x="4948" y="14191"/>
                </a:cubicBezTo>
                <a:cubicBezTo>
                  <a:pt x="4929" y="14265"/>
                  <a:pt x="4938" y="14310"/>
                  <a:pt x="4874" y="14365"/>
                </a:cubicBezTo>
                <a:cubicBezTo>
                  <a:pt x="4728" y="14466"/>
                  <a:pt x="4508" y="14420"/>
                  <a:pt x="4352" y="14411"/>
                </a:cubicBezTo>
                <a:cubicBezTo>
                  <a:pt x="4205" y="14411"/>
                  <a:pt x="4049" y="14402"/>
                  <a:pt x="3903" y="14402"/>
                </a:cubicBezTo>
                <a:cubicBezTo>
                  <a:pt x="3362" y="14723"/>
                  <a:pt x="3362" y="14723"/>
                  <a:pt x="3362" y="14723"/>
                </a:cubicBezTo>
                <a:cubicBezTo>
                  <a:pt x="2913" y="14833"/>
                  <a:pt x="2913" y="14833"/>
                  <a:pt x="2913" y="14833"/>
                </a:cubicBezTo>
                <a:cubicBezTo>
                  <a:pt x="4059" y="15694"/>
                  <a:pt x="4059" y="15694"/>
                  <a:pt x="4059" y="15694"/>
                </a:cubicBezTo>
                <a:cubicBezTo>
                  <a:pt x="3619" y="15804"/>
                  <a:pt x="3619" y="15804"/>
                  <a:pt x="3619" y="15804"/>
                </a:cubicBezTo>
                <a:cubicBezTo>
                  <a:pt x="2547" y="14943"/>
                  <a:pt x="2547" y="14943"/>
                  <a:pt x="2547" y="14943"/>
                </a:cubicBezTo>
                <a:cubicBezTo>
                  <a:pt x="1218" y="14723"/>
                  <a:pt x="1218" y="14723"/>
                  <a:pt x="1218" y="14723"/>
                </a:cubicBezTo>
                <a:cubicBezTo>
                  <a:pt x="1109" y="14796"/>
                  <a:pt x="999" y="14869"/>
                  <a:pt x="889" y="14943"/>
                </a:cubicBezTo>
                <a:cubicBezTo>
                  <a:pt x="760" y="15034"/>
                  <a:pt x="486" y="15126"/>
                  <a:pt x="486" y="15309"/>
                </a:cubicBezTo>
                <a:cubicBezTo>
                  <a:pt x="476" y="15410"/>
                  <a:pt x="595" y="15492"/>
                  <a:pt x="650" y="15566"/>
                </a:cubicBezTo>
                <a:cubicBezTo>
                  <a:pt x="678" y="15593"/>
                  <a:pt x="770" y="15749"/>
                  <a:pt x="815" y="15758"/>
                </a:cubicBezTo>
                <a:cubicBezTo>
                  <a:pt x="815" y="15758"/>
                  <a:pt x="2547" y="16234"/>
                  <a:pt x="2547" y="16244"/>
                </a:cubicBezTo>
                <a:cubicBezTo>
                  <a:pt x="2574" y="16244"/>
                  <a:pt x="2776" y="16024"/>
                  <a:pt x="2813" y="16005"/>
                </a:cubicBezTo>
                <a:cubicBezTo>
                  <a:pt x="2932" y="15923"/>
                  <a:pt x="3014" y="15941"/>
                  <a:pt x="3142" y="15987"/>
                </a:cubicBezTo>
                <a:cubicBezTo>
                  <a:pt x="3317" y="16042"/>
                  <a:pt x="3491" y="16097"/>
                  <a:pt x="3674" y="16152"/>
                </a:cubicBezTo>
                <a:cubicBezTo>
                  <a:pt x="3985" y="16244"/>
                  <a:pt x="4306" y="16363"/>
                  <a:pt x="4627" y="16445"/>
                </a:cubicBezTo>
                <a:cubicBezTo>
                  <a:pt x="4764" y="16473"/>
                  <a:pt x="5011" y="16509"/>
                  <a:pt x="5057" y="16326"/>
                </a:cubicBezTo>
                <a:cubicBezTo>
                  <a:pt x="5067" y="16262"/>
                  <a:pt x="5048" y="16253"/>
                  <a:pt x="5011" y="16216"/>
                </a:cubicBezTo>
                <a:cubicBezTo>
                  <a:pt x="4975" y="16170"/>
                  <a:pt x="4948" y="16134"/>
                  <a:pt x="4920" y="16070"/>
                </a:cubicBezTo>
                <a:cubicBezTo>
                  <a:pt x="4883" y="15987"/>
                  <a:pt x="4847" y="15895"/>
                  <a:pt x="4810" y="15804"/>
                </a:cubicBezTo>
                <a:cubicBezTo>
                  <a:pt x="5634" y="15648"/>
                  <a:pt x="5634" y="15648"/>
                  <a:pt x="5634" y="15648"/>
                </a:cubicBezTo>
                <a:cubicBezTo>
                  <a:pt x="5607" y="15740"/>
                  <a:pt x="5552" y="15822"/>
                  <a:pt x="5534" y="15923"/>
                </a:cubicBezTo>
                <a:cubicBezTo>
                  <a:pt x="5515" y="16014"/>
                  <a:pt x="5506" y="16088"/>
                  <a:pt x="5607" y="16051"/>
                </a:cubicBezTo>
                <a:cubicBezTo>
                  <a:pt x="5690" y="16024"/>
                  <a:pt x="5754" y="16024"/>
                  <a:pt x="5836" y="16024"/>
                </a:cubicBezTo>
                <a:cubicBezTo>
                  <a:pt x="5864" y="16024"/>
                  <a:pt x="5974" y="16042"/>
                  <a:pt x="5992" y="16024"/>
                </a:cubicBezTo>
                <a:cubicBezTo>
                  <a:pt x="6093" y="15941"/>
                  <a:pt x="6184" y="15850"/>
                  <a:pt x="6285" y="15767"/>
                </a:cubicBezTo>
                <a:cubicBezTo>
                  <a:pt x="6377" y="15685"/>
                  <a:pt x="6523" y="15538"/>
                  <a:pt x="6652" y="15529"/>
                </a:cubicBezTo>
                <a:cubicBezTo>
                  <a:pt x="6716" y="15529"/>
                  <a:pt x="6707" y="15547"/>
                  <a:pt x="6734" y="15584"/>
                </a:cubicBezTo>
                <a:cubicBezTo>
                  <a:pt x="6743" y="15602"/>
                  <a:pt x="6807" y="15694"/>
                  <a:pt x="6826" y="15694"/>
                </a:cubicBezTo>
                <a:cubicBezTo>
                  <a:pt x="6633" y="16134"/>
                  <a:pt x="6633" y="16134"/>
                  <a:pt x="6633" y="16134"/>
                </a:cubicBezTo>
                <a:cubicBezTo>
                  <a:pt x="7247" y="16244"/>
                  <a:pt x="7247" y="16244"/>
                  <a:pt x="7247" y="16244"/>
                </a:cubicBezTo>
                <a:cubicBezTo>
                  <a:pt x="7330" y="16152"/>
                  <a:pt x="7412" y="16070"/>
                  <a:pt x="7494" y="15987"/>
                </a:cubicBezTo>
                <a:cubicBezTo>
                  <a:pt x="7559" y="15923"/>
                  <a:pt x="7613" y="15868"/>
                  <a:pt x="7678" y="15804"/>
                </a:cubicBezTo>
                <a:lnTo>
                  <a:pt x="7678" y="15804"/>
                </a:lnTo>
                <a:cubicBezTo>
                  <a:pt x="7769" y="15703"/>
                  <a:pt x="7898" y="15749"/>
                  <a:pt x="8008" y="15804"/>
                </a:cubicBezTo>
                <a:cubicBezTo>
                  <a:pt x="8145" y="15877"/>
                  <a:pt x="8182" y="15960"/>
                  <a:pt x="8108" y="16097"/>
                </a:cubicBezTo>
                <a:cubicBezTo>
                  <a:pt x="8044" y="16216"/>
                  <a:pt x="7998" y="16335"/>
                  <a:pt x="7943" y="16454"/>
                </a:cubicBezTo>
                <a:cubicBezTo>
                  <a:pt x="9006" y="17325"/>
                  <a:pt x="9006" y="17325"/>
                  <a:pt x="9006" y="17325"/>
                </a:cubicBezTo>
                <a:cubicBezTo>
                  <a:pt x="10050" y="16995"/>
                  <a:pt x="10050" y="16995"/>
                  <a:pt x="10050" y="16995"/>
                </a:cubicBezTo>
                <a:cubicBezTo>
                  <a:pt x="10352" y="17645"/>
                  <a:pt x="10352" y="17645"/>
                  <a:pt x="10352" y="17645"/>
                </a:cubicBezTo>
                <a:cubicBezTo>
                  <a:pt x="11671" y="18186"/>
                  <a:pt x="11671" y="18186"/>
                  <a:pt x="11671" y="18186"/>
                </a:cubicBezTo>
                <a:cubicBezTo>
                  <a:pt x="11580" y="18378"/>
                  <a:pt x="11497" y="18571"/>
                  <a:pt x="11406" y="18763"/>
                </a:cubicBezTo>
                <a:cubicBezTo>
                  <a:pt x="10938" y="19808"/>
                  <a:pt x="10938" y="19808"/>
                  <a:pt x="10938" y="19808"/>
                </a:cubicBezTo>
                <a:cubicBezTo>
                  <a:pt x="10902" y="19890"/>
                  <a:pt x="10865" y="19963"/>
                  <a:pt x="10838" y="20046"/>
                </a:cubicBezTo>
                <a:cubicBezTo>
                  <a:pt x="10810" y="20092"/>
                  <a:pt x="10783" y="20138"/>
                  <a:pt x="10764" y="20183"/>
                </a:cubicBezTo>
                <a:cubicBezTo>
                  <a:pt x="10718" y="20330"/>
                  <a:pt x="10838" y="20449"/>
                  <a:pt x="10902" y="20568"/>
                </a:cubicBezTo>
                <a:cubicBezTo>
                  <a:pt x="10947" y="20651"/>
                  <a:pt x="10966" y="20797"/>
                  <a:pt x="11067" y="20834"/>
                </a:cubicBezTo>
                <a:cubicBezTo>
                  <a:pt x="11113" y="20843"/>
                  <a:pt x="11177" y="20834"/>
                  <a:pt x="11222" y="20843"/>
                </a:cubicBezTo>
                <a:cubicBezTo>
                  <a:pt x="11287" y="20852"/>
                  <a:pt x="11342" y="20861"/>
                  <a:pt x="11406" y="20871"/>
                </a:cubicBezTo>
                <a:cubicBezTo>
                  <a:pt x="11644" y="20907"/>
                  <a:pt x="11891" y="20944"/>
                  <a:pt x="12130" y="20981"/>
                </a:cubicBezTo>
                <a:cubicBezTo>
                  <a:pt x="12194" y="20990"/>
                  <a:pt x="12249" y="20999"/>
                  <a:pt x="12303" y="20999"/>
                </a:cubicBezTo>
                <a:cubicBezTo>
                  <a:pt x="12716" y="20293"/>
                  <a:pt x="12716" y="20293"/>
                  <a:pt x="12716" y="20293"/>
                </a:cubicBezTo>
                <a:cubicBezTo>
                  <a:pt x="12542" y="19487"/>
                  <a:pt x="12542" y="19487"/>
                  <a:pt x="12542" y="19487"/>
                </a:cubicBezTo>
                <a:cubicBezTo>
                  <a:pt x="11882" y="19377"/>
                  <a:pt x="11882" y="19377"/>
                  <a:pt x="11882" y="19377"/>
                </a:cubicBezTo>
                <a:cubicBezTo>
                  <a:pt x="11882" y="18836"/>
                  <a:pt x="11882" y="18836"/>
                  <a:pt x="11882" y="18836"/>
                </a:cubicBezTo>
                <a:cubicBezTo>
                  <a:pt x="12029" y="18946"/>
                  <a:pt x="12029" y="18946"/>
                  <a:pt x="12029" y="18946"/>
                </a:cubicBezTo>
                <a:cubicBezTo>
                  <a:pt x="12038" y="18956"/>
                  <a:pt x="12249" y="18782"/>
                  <a:pt x="12267" y="18773"/>
                </a:cubicBezTo>
                <a:cubicBezTo>
                  <a:pt x="12542" y="18571"/>
                  <a:pt x="12826" y="18369"/>
                  <a:pt x="13101" y="18168"/>
                </a:cubicBezTo>
                <a:cubicBezTo>
                  <a:pt x="13128" y="18140"/>
                  <a:pt x="13183" y="18122"/>
                  <a:pt x="13201" y="18094"/>
                </a:cubicBezTo>
                <a:cubicBezTo>
                  <a:pt x="13238" y="18049"/>
                  <a:pt x="13229" y="17966"/>
                  <a:pt x="13229" y="17911"/>
                </a:cubicBezTo>
                <a:cubicBezTo>
                  <a:pt x="13247" y="17765"/>
                  <a:pt x="13146" y="17774"/>
                  <a:pt x="13027" y="17792"/>
                </a:cubicBezTo>
                <a:cubicBezTo>
                  <a:pt x="12917" y="17810"/>
                  <a:pt x="12817" y="17838"/>
                  <a:pt x="12716" y="17865"/>
                </a:cubicBezTo>
                <a:lnTo>
                  <a:pt x="12716" y="17865"/>
                </a:lnTo>
                <a:cubicBezTo>
                  <a:pt x="12716" y="17645"/>
                  <a:pt x="12716" y="17645"/>
                  <a:pt x="12716" y="17645"/>
                </a:cubicBezTo>
                <a:cubicBezTo>
                  <a:pt x="13348" y="16674"/>
                  <a:pt x="13348" y="16674"/>
                  <a:pt x="13348" y="16674"/>
                </a:cubicBezTo>
                <a:cubicBezTo>
                  <a:pt x="13348" y="15547"/>
                  <a:pt x="13348" y="15547"/>
                  <a:pt x="13348" y="15547"/>
                </a:cubicBezTo>
                <a:cubicBezTo>
                  <a:pt x="12029" y="13678"/>
                  <a:pt x="12029" y="13678"/>
                  <a:pt x="12029" y="13678"/>
                </a:cubicBezTo>
                <a:cubicBezTo>
                  <a:pt x="12404" y="13477"/>
                  <a:pt x="12404" y="13477"/>
                  <a:pt x="12404" y="13477"/>
                </a:cubicBezTo>
                <a:cubicBezTo>
                  <a:pt x="12340" y="13376"/>
                  <a:pt x="12047" y="13083"/>
                  <a:pt x="12212" y="12973"/>
                </a:cubicBezTo>
                <a:cubicBezTo>
                  <a:pt x="12285" y="12927"/>
                  <a:pt x="12395" y="12918"/>
                  <a:pt x="12469" y="12890"/>
                </a:cubicBezTo>
                <a:cubicBezTo>
                  <a:pt x="12514" y="12872"/>
                  <a:pt x="12670" y="12762"/>
                  <a:pt x="12716" y="12771"/>
                </a:cubicBezTo>
                <a:cubicBezTo>
                  <a:pt x="13064" y="12881"/>
                  <a:pt x="13064" y="12881"/>
                  <a:pt x="13064" y="12881"/>
                </a:cubicBezTo>
                <a:cubicBezTo>
                  <a:pt x="13064" y="12789"/>
                  <a:pt x="13036" y="12652"/>
                  <a:pt x="13146" y="12606"/>
                </a:cubicBezTo>
                <a:lnTo>
                  <a:pt x="13146" y="12606"/>
                </a:lnTo>
                <a:cubicBezTo>
                  <a:pt x="13201" y="12588"/>
                  <a:pt x="13284" y="12634"/>
                  <a:pt x="13330" y="12652"/>
                </a:cubicBezTo>
                <a:cubicBezTo>
                  <a:pt x="13403" y="12670"/>
                  <a:pt x="13476" y="12698"/>
                  <a:pt x="13559" y="12725"/>
                </a:cubicBezTo>
                <a:cubicBezTo>
                  <a:pt x="13705" y="12780"/>
                  <a:pt x="13852" y="12826"/>
                  <a:pt x="13999" y="12881"/>
                </a:cubicBezTo>
                <a:cubicBezTo>
                  <a:pt x="14255" y="12973"/>
                  <a:pt x="14448" y="12845"/>
                  <a:pt x="14677" y="12753"/>
                </a:cubicBezTo>
                <a:cubicBezTo>
                  <a:pt x="14887" y="12670"/>
                  <a:pt x="15089" y="12588"/>
                  <a:pt x="15290" y="12506"/>
                </a:cubicBezTo>
                <a:cubicBezTo>
                  <a:pt x="15336" y="12487"/>
                  <a:pt x="15382" y="12469"/>
                  <a:pt x="15428" y="12450"/>
                </a:cubicBezTo>
                <a:cubicBezTo>
                  <a:pt x="15538" y="12487"/>
                  <a:pt x="15730" y="12579"/>
                  <a:pt x="15840" y="12515"/>
                </a:cubicBezTo>
                <a:cubicBezTo>
                  <a:pt x="15895" y="12478"/>
                  <a:pt x="15904" y="12414"/>
                  <a:pt x="15932" y="12359"/>
                </a:cubicBezTo>
                <a:cubicBezTo>
                  <a:pt x="15968" y="12286"/>
                  <a:pt x="16014" y="12221"/>
                  <a:pt x="16051" y="12157"/>
                </a:cubicBezTo>
                <a:cubicBezTo>
                  <a:pt x="16106" y="12075"/>
                  <a:pt x="16161" y="11993"/>
                  <a:pt x="16207" y="11910"/>
                </a:cubicBezTo>
                <a:cubicBezTo>
                  <a:pt x="16115" y="11800"/>
                  <a:pt x="16023" y="11699"/>
                  <a:pt x="15923" y="11589"/>
                </a:cubicBezTo>
                <a:cubicBezTo>
                  <a:pt x="15858" y="11516"/>
                  <a:pt x="15804" y="11443"/>
                  <a:pt x="15730" y="11369"/>
                </a:cubicBezTo>
                <a:cubicBezTo>
                  <a:pt x="15657" y="11287"/>
                  <a:pt x="15593" y="11195"/>
                  <a:pt x="15703" y="11122"/>
                </a:cubicBezTo>
                <a:cubicBezTo>
                  <a:pt x="15794" y="11067"/>
                  <a:pt x="15849" y="11012"/>
                  <a:pt x="15923" y="10930"/>
                </a:cubicBezTo>
                <a:cubicBezTo>
                  <a:pt x="16289" y="10664"/>
                  <a:pt x="16665" y="10399"/>
                  <a:pt x="17040" y="10134"/>
                </a:cubicBezTo>
                <a:cubicBezTo>
                  <a:pt x="17123" y="10078"/>
                  <a:pt x="17123" y="10042"/>
                  <a:pt x="17159" y="9959"/>
                </a:cubicBezTo>
                <a:cubicBezTo>
                  <a:pt x="17178" y="9914"/>
                  <a:pt x="17224" y="9895"/>
                  <a:pt x="17251" y="9849"/>
                </a:cubicBezTo>
                <a:cubicBezTo>
                  <a:pt x="17297" y="9767"/>
                  <a:pt x="17279" y="9620"/>
                  <a:pt x="17279" y="9520"/>
                </a:cubicBezTo>
                <a:cubicBezTo>
                  <a:pt x="17279" y="9190"/>
                  <a:pt x="17279" y="9190"/>
                  <a:pt x="17279" y="9190"/>
                </a:cubicBezTo>
                <a:cubicBezTo>
                  <a:pt x="17279" y="9043"/>
                  <a:pt x="17279" y="8887"/>
                  <a:pt x="17279" y="8741"/>
                </a:cubicBezTo>
                <a:cubicBezTo>
                  <a:pt x="17279" y="8668"/>
                  <a:pt x="17288" y="8640"/>
                  <a:pt x="17233" y="8585"/>
                </a:cubicBezTo>
                <a:cubicBezTo>
                  <a:pt x="17196" y="8548"/>
                  <a:pt x="17141" y="8521"/>
                  <a:pt x="17104" y="8475"/>
                </a:cubicBezTo>
                <a:cubicBezTo>
                  <a:pt x="17050" y="8429"/>
                  <a:pt x="17013" y="8420"/>
                  <a:pt x="16940" y="8402"/>
                </a:cubicBezTo>
                <a:cubicBezTo>
                  <a:pt x="16518" y="8274"/>
                  <a:pt x="16088" y="8154"/>
                  <a:pt x="15666" y="8035"/>
                </a:cubicBezTo>
                <a:cubicBezTo>
                  <a:pt x="15602" y="7577"/>
                  <a:pt x="15602" y="7577"/>
                  <a:pt x="15602" y="7577"/>
                </a:cubicBezTo>
                <a:cubicBezTo>
                  <a:pt x="15923" y="6826"/>
                  <a:pt x="15923" y="6826"/>
                  <a:pt x="15923" y="6826"/>
                </a:cubicBezTo>
                <a:cubicBezTo>
                  <a:pt x="17031" y="6826"/>
                  <a:pt x="17031" y="6826"/>
                  <a:pt x="17031" y="6826"/>
                </a:cubicBezTo>
                <a:cubicBezTo>
                  <a:pt x="17095" y="6826"/>
                  <a:pt x="17224" y="6853"/>
                  <a:pt x="17279" y="6789"/>
                </a:cubicBezTo>
                <a:cubicBezTo>
                  <a:pt x="17315" y="6753"/>
                  <a:pt x="17297" y="6670"/>
                  <a:pt x="17306" y="6624"/>
                </a:cubicBezTo>
                <a:cubicBezTo>
                  <a:pt x="17306" y="6496"/>
                  <a:pt x="17324" y="6377"/>
                  <a:pt x="17343" y="6249"/>
                </a:cubicBezTo>
                <a:cubicBezTo>
                  <a:pt x="17361" y="5992"/>
                  <a:pt x="17388" y="5736"/>
                  <a:pt x="17416" y="5470"/>
                </a:cubicBezTo>
                <a:cubicBezTo>
                  <a:pt x="17425" y="5433"/>
                  <a:pt x="17416" y="5342"/>
                  <a:pt x="17434" y="5305"/>
                </a:cubicBezTo>
                <a:cubicBezTo>
                  <a:pt x="18076" y="4114"/>
                  <a:pt x="18076" y="4114"/>
                  <a:pt x="18076" y="4114"/>
                </a:cubicBezTo>
                <a:lnTo>
                  <a:pt x="17874" y="3033"/>
                </a:lnTo>
                <a:close/>
                <a:moveTo>
                  <a:pt x="7531" y="2172"/>
                </a:moveTo>
                <a:lnTo>
                  <a:pt x="7531" y="2172"/>
                </a:lnTo>
                <a:cubicBezTo>
                  <a:pt x="7650" y="2117"/>
                  <a:pt x="7779" y="2062"/>
                  <a:pt x="7907" y="2007"/>
                </a:cubicBezTo>
                <a:cubicBezTo>
                  <a:pt x="7989" y="1970"/>
                  <a:pt x="8081" y="1933"/>
                  <a:pt x="8173" y="1897"/>
                </a:cubicBezTo>
                <a:cubicBezTo>
                  <a:pt x="8209" y="1878"/>
                  <a:pt x="8283" y="1805"/>
                  <a:pt x="8273" y="1759"/>
                </a:cubicBezTo>
                <a:cubicBezTo>
                  <a:pt x="8264" y="1713"/>
                  <a:pt x="8136" y="1622"/>
                  <a:pt x="8081" y="1622"/>
                </a:cubicBezTo>
                <a:cubicBezTo>
                  <a:pt x="7980" y="1622"/>
                  <a:pt x="7146" y="2172"/>
                  <a:pt x="7146" y="2172"/>
                </a:cubicBezTo>
                <a:cubicBezTo>
                  <a:pt x="6936" y="2382"/>
                  <a:pt x="6936" y="2382"/>
                  <a:pt x="6936" y="2382"/>
                </a:cubicBezTo>
                <a:cubicBezTo>
                  <a:pt x="7375" y="2382"/>
                  <a:pt x="7375" y="2382"/>
                  <a:pt x="7375" y="2382"/>
                </a:cubicBezTo>
                <a:lnTo>
                  <a:pt x="7531" y="2172"/>
                </a:lnTo>
                <a:close/>
                <a:moveTo>
                  <a:pt x="7247" y="3033"/>
                </a:moveTo>
                <a:lnTo>
                  <a:pt x="7247" y="3033"/>
                </a:lnTo>
                <a:cubicBezTo>
                  <a:pt x="6871" y="2593"/>
                  <a:pt x="6871" y="2593"/>
                  <a:pt x="6871" y="2593"/>
                </a:cubicBezTo>
                <a:cubicBezTo>
                  <a:pt x="6349" y="3463"/>
                  <a:pt x="6349" y="3463"/>
                  <a:pt x="6349" y="3463"/>
                </a:cubicBezTo>
                <a:cubicBezTo>
                  <a:pt x="6487" y="4160"/>
                  <a:pt x="6487" y="4160"/>
                  <a:pt x="6487" y="4160"/>
                </a:cubicBezTo>
                <a:cubicBezTo>
                  <a:pt x="6606" y="4077"/>
                  <a:pt x="6734" y="3986"/>
                  <a:pt x="6853" y="3894"/>
                </a:cubicBezTo>
                <a:cubicBezTo>
                  <a:pt x="6936" y="3839"/>
                  <a:pt x="7009" y="3793"/>
                  <a:pt x="7055" y="3702"/>
                </a:cubicBezTo>
                <a:cubicBezTo>
                  <a:pt x="7110" y="3582"/>
                  <a:pt x="7165" y="3500"/>
                  <a:pt x="7192" y="3372"/>
                </a:cubicBezTo>
                <a:cubicBezTo>
                  <a:pt x="7220" y="3262"/>
                  <a:pt x="7229" y="3143"/>
                  <a:pt x="7247" y="3033"/>
                </a:cubicBezTo>
                <a:close/>
                <a:moveTo>
                  <a:pt x="13220" y="440"/>
                </a:moveTo>
                <a:lnTo>
                  <a:pt x="13220" y="440"/>
                </a:lnTo>
                <a:cubicBezTo>
                  <a:pt x="13220" y="431"/>
                  <a:pt x="13220" y="431"/>
                  <a:pt x="13229" y="431"/>
                </a:cubicBezTo>
                <a:cubicBezTo>
                  <a:pt x="13266" y="403"/>
                  <a:pt x="13321" y="376"/>
                  <a:pt x="13366" y="357"/>
                </a:cubicBezTo>
                <a:cubicBezTo>
                  <a:pt x="13889" y="73"/>
                  <a:pt x="13889" y="73"/>
                  <a:pt x="13889" y="73"/>
                </a:cubicBezTo>
                <a:cubicBezTo>
                  <a:pt x="13934" y="55"/>
                  <a:pt x="13980" y="28"/>
                  <a:pt x="14017" y="0"/>
                </a:cubicBezTo>
                <a:cubicBezTo>
                  <a:pt x="13064" y="110"/>
                  <a:pt x="13064" y="110"/>
                  <a:pt x="13064" y="110"/>
                </a:cubicBezTo>
                <a:cubicBezTo>
                  <a:pt x="12817" y="330"/>
                  <a:pt x="12817" y="330"/>
                  <a:pt x="12817" y="330"/>
                </a:cubicBezTo>
                <a:cubicBezTo>
                  <a:pt x="12863" y="385"/>
                  <a:pt x="12908" y="476"/>
                  <a:pt x="12963" y="513"/>
                </a:cubicBezTo>
                <a:cubicBezTo>
                  <a:pt x="13018" y="559"/>
                  <a:pt x="13110" y="550"/>
                  <a:pt x="13165" y="513"/>
                </a:cubicBezTo>
                <a:cubicBezTo>
                  <a:pt x="13192" y="495"/>
                  <a:pt x="13201" y="458"/>
                  <a:pt x="13220" y="440"/>
                </a:cubicBezTo>
                <a:close/>
                <a:moveTo>
                  <a:pt x="2913" y="13678"/>
                </a:moveTo>
                <a:lnTo>
                  <a:pt x="2913" y="13678"/>
                </a:lnTo>
                <a:cubicBezTo>
                  <a:pt x="1933" y="13577"/>
                  <a:pt x="1933" y="13577"/>
                  <a:pt x="1933" y="13577"/>
                </a:cubicBezTo>
                <a:lnTo>
                  <a:pt x="1503" y="13962"/>
                </a:lnTo>
                <a:cubicBezTo>
                  <a:pt x="1493" y="13981"/>
                  <a:pt x="1566" y="14237"/>
                  <a:pt x="1585" y="14274"/>
                </a:cubicBezTo>
                <a:cubicBezTo>
                  <a:pt x="1603" y="14320"/>
                  <a:pt x="1658" y="14347"/>
                  <a:pt x="1704" y="14356"/>
                </a:cubicBezTo>
                <a:cubicBezTo>
                  <a:pt x="1786" y="14375"/>
                  <a:pt x="1796" y="14347"/>
                  <a:pt x="1842" y="14292"/>
                </a:cubicBezTo>
                <a:cubicBezTo>
                  <a:pt x="1915" y="14201"/>
                  <a:pt x="2034" y="14145"/>
                  <a:pt x="2126" y="14072"/>
                </a:cubicBezTo>
                <a:cubicBezTo>
                  <a:pt x="2474" y="14127"/>
                  <a:pt x="2474" y="14127"/>
                  <a:pt x="2474" y="14127"/>
                </a:cubicBezTo>
                <a:cubicBezTo>
                  <a:pt x="2574" y="14503"/>
                  <a:pt x="2574" y="14503"/>
                  <a:pt x="2574" y="14503"/>
                </a:cubicBezTo>
                <a:cubicBezTo>
                  <a:pt x="3032" y="14613"/>
                  <a:pt x="3032" y="14613"/>
                  <a:pt x="3032" y="14613"/>
                </a:cubicBezTo>
                <a:cubicBezTo>
                  <a:pt x="3582" y="14292"/>
                  <a:pt x="3582" y="14292"/>
                  <a:pt x="3582" y="14292"/>
                </a:cubicBezTo>
                <a:lnTo>
                  <a:pt x="2913" y="13678"/>
                </a:lnTo>
                <a:close/>
                <a:moveTo>
                  <a:pt x="843" y="16244"/>
                </a:moveTo>
                <a:lnTo>
                  <a:pt x="843" y="16244"/>
                </a:lnTo>
                <a:cubicBezTo>
                  <a:pt x="101" y="16454"/>
                  <a:pt x="101" y="16454"/>
                  <a:pt x="101" y="16454"/>
                </a:cubicBezTo>
                <a:cubicBezTo>
                  <a:pt x="0" y="16885"/>
                  <a:pt x="0" y="16885"/>
                  <a:pt x="0" y="16885"/>
                </a:cubicBezTo>
                <a:lnTo>
                  <a:pt x="403" y="17426"/>
                </a:lnTo>
                <a:cubicBezTo>
                  <a:pt x="421" y="17453"/>
                  <a:pt x="550" y="17462"/>
                  <a:pt x="577" y="17471"/>
                </a:cubicBezTo>
                <a:cubicBezTo>
                  <a:pt x="641" y="17480"/>
                  <a:pt x="678" y="17471"/>
                  <a:pt x="742" y="17462"/>
                </a:cubicBezTo>
                <a:cubicBezTo>
                  <a:pt x="824" y="17453"/>
                  <a:pt x="943" y="17444"/>
                  <a:pt x="916" y="17334"/>
                </a:cubicBezTo>
                <a:cubicBezTo>
                  <a:pt x="898" y="17297"/>
                  <a:pt x="870" y="17270"/>
                  <a:pt x="852" y="17233"/>
                </a:cubicBezTo>
                <a:cubicBezTo>
                  <a:pt x="843" y="17197"/>
                  <a:pt x="843" y="17151"/>
                  <a:pt x="843" y="17105"/>
                </a:cubicBezTo>
                <a:cubicBezTo>
                  <a:pt x="925" y="17068"/>
                  <a:pt x="1008" y="17032"/>
                  <a:pt x="1081" y="16995"/>
                </a:cubicBezTo>
                <a:cubicBezTo>
                  <a:pt x="1081" y="16995"/>
                  <a:pt x="2034" y="17316"/>
                  <a:pt x="2034" y="17325"/>
                </a:cubicBezTo>
                <a:cubicBezTo>
                  <a:pt x="2052" y="17325"/>
                  <a:pt x="2080" y="17444"/>
                  <a:pt x="2089" y="17462"/>
                </a:cubicBezTo>
                <a:cubicBezTo>
                  <a:pt x="2116" y="17508"/>
                  <a:pt x="2135" y="17554"/>
                  <a:pt x="2180" y="17581"/>
                </a:cubicBezTo>
                <a:cubicBezTo>
                  <a:pt x="2263" y="17655"/>
                  <a:pt x="2373" y="17609"/>
                  <a:pt x="2474" y="17590"/>
                </a:cubicBezTo>
                <a:cubicBezTo>
                  <a:pt x="2694" y="17545"/>
                  <a:pt x="2904" y="17508"/>
                  <a:pt x="3124" y="17462"/>
                </a:cubicBezTo>
                <a:cubicBezTo>
                  <a:pt x="3179" y="17453"/>
                  <a:pt x="3234" y="17444"/>
                  <a:pt x="3289" y="17426"/>
                </a:cubicBezTo>
                <a:cubicBezTo>
                  <a:pt x="3326" y="17426"/>
                  <a:pt x="3390" y="17352"/>
                  <a:pt x="3417" y="17325"/>
                </a:cubicBezTo>
                <a:cubicBezTo>
                  <a:pt x="3601" y="17178"/>
                  <a:pt x="3784" y="17013"/>
                  <a:pt x="3995" y="16885"/>
                </a:cubicBezTo>
                <a:cubicBezTo>
                  <a:pt x="4059" y="16839"/>
                  <a:pt x="4169" y="16803"/>
                  <a:pt x="4196" y="16711"/>
                </a:cubicBezTo>
                <a:cubicBezTo>
                  <a:pt x="4224" y="16601"/>
                  <a:pt x="4123" y="16528"/>
                  <a:pt x="4059" y="16454"/>
                </a:cubicBezTo>
                <a:cubicBezTo>
                  <a:pt x="3912" y="16537"/>
                  <a:pt x="3765" y="16601"/>
                  <a:pt x="3619" y="16674"/>
                </a:cubicBezTo>
                <a:cubicBezTo>
                  <a:pt x="3592" y="16684"/>
                  <a:pt x="3335" y="16454"/>
                  <a:pt x="3307" y="16436"/>
                </a:cubicBezTo>
                <a:cubicBezTo>
                  <a:pt x="3252" y="16390"/>
                  <a:pt x="3170" y="16289"/>
                  <a:pt x="3097" y="16262"/>
                </a:cubicBezTo>
                <a:cubicBezTo>
                  <a:pt x="3014" y="16225"/>
                  <a:pt x="2950" y="16399"/>
                  <a:pt x="2913" y="16454"/>
                </a:cubicBezTo>
                <a:cubicBezTo>
                  <a:pt x="2345" y="16674"/>
                  <a:pt x="2345" y="16674"/>
                  <a:pt x="2345" y="16674"/>
                </a:cubicBezTo>
                <a:lnTo>
                  <a:pt x="843" y="16244"/>
                </a:lnTo>
                <a:close/>
                <a:moveTo>
                  <a:pt x="2913" y="12771"/>
                </a:moveTo>
                <a:lnTo>
                  <a:pt x="2913" y="12771"/>
                </a:lnTo>
                <a:cubicBezTo>
                  <a:pt x="2345" y="13101"/>
                  <a:pt x="2345" y="13101"/>
                  <a:pt x="2345" y="13101"/>
                </a:cubicBezTo>
                <a:cubicBezTo>
                  <a:pt x="2345" y="13422"/>
                  <a:pt x="2345" y="13422"/>
                  <a:pt x="2345" y="13422"/>
                </a:cubicBezTo>
                <a:cubicBezTo>
                  <a:pt x="2538" y="13321"/>
                  <a:pt x="2538" y="13321"/>
                  <a:pt x="2538" y="13321"/>
                </a:cubicBezTo>
                <a:cubicBezTo>
                  <a:pt x="3106" y="13422"/>
                  <a:pt x="3106" y="13422"/>
                  <a:pt x="3106" y="13422"/>
                </a:cubicBezTo>
                <a:cubicBezTo>
                  <a:pt x="3207" y="13834"/>
                  <a:pt x="3207" y="13834"/>
                  <a:pt x="3207" y="13834"/>
                </a:cubicBezTo>
                <a:cubicBezTo>
                  <a:pt x="3619" y="13962"/>
                  <a:pt x="3619" y="13962"/>
                  <a:pt x="3619" y="13962"/>
                </a:cubicBezTo>
                <a:cubicBezTo>
                  <a:pt x="4059" y="14182"/>
                  <a:pt x="4059" y="14182"/>
                  <a:pt x="4059" y="14182"/>
                </a:cubicBezTo>
                <a:cubicBezTo>
                  <a:pt x="4810" y="13962"/>
                  <a:pt x="4810" y="13962"/>
                  <a:pt x="4810" y="13962"/>
                </a:cubicBezTo>
                <a:cubicBezTo>
                  <a:pt x="4059" y="13577"/>
                  <a:pt x="4059" y="13577"/>
                  <a:pt x="4059" y="13577"/>
                </a:cubicBezTo>
                <a:lnTo>
                  <a:pt x="2913" y="12771"/>
                </a:lnTo>
                <a:close/>
                <a:moveTo>
                  <a:pt x="9839" y="944"/>
                </a:moveTo>
                <a:lnTo>
                  <a:pt x="9839" y="944"/>
                </a:lnTo>
                <a:cubicBezTo>
                  <a:pt x="10334" y="651"/>
                  <a:pt x="10334" y="651"/>
                  <a:pt x="10334" y="651"/>
                </a:cubicBezTo>
                <a:cubicBezTo>
                  <a:pt x="9949" y="651"/>
                  <a:pt x="9949" y="651"/>
                  <a:pt x="9949" y="651"/>
                </a:cubicBezTo>
                <a:cubicBezTo>
                  <a:pt x="8695" y="944"/>
                  <a:pt x="8695" y="944"/>
                  <a:pt x="8695" y="944"/>
                </a:cubicBezTo>
                <a:cubicBezTo>
                  <a:pt x="8402" y="1301"/>
                  <a:pt x="8402" y="1301"/>
                  <a:pt x="8402" y="1301"/>
                </a:cubicBezTo>
                <a:cubicBezTo>
                  <a:pt x="8539" y="1393"/>
                  <a:pt x="8539" y="1393"/>
                  <a:pt x="8539" y="1393"/>
                </a:cubicBezTo>
                <a:lnTo>
                  <a:pt x="9839" y="944"/>
                </a:lnTo>
                <a:close/>
                <a:moveTo>
                  <a:pt x="11369" y="761"/>
                </a:moveTo>
                <a:lnTo>
                  <a:pt x="11369" y="761"/>
                </a:lnTo>
                <a:cubicBezTo>
                  <a:pt x="12340" y="431"/>
                  <a:pt x="12340" y="431"/>
                  <a:pt x="12340" y="431"/>
                </a:cubicBezTo>
                <a:cubicBezTo>
                  <a:pt x="10728" y="431"/>
                  <a:pt x="10728" y="431"/>
                  <a:pt x="10728" y="431"/>
                </a:cubicBezTo>
                <a:cubicBezTo>
                  <a:pt x="10508" y="431"/>
                  <a:pt x="10508" y="431"/>
                  <a:pt x="10508" y="431"/>
                </a:cubicBezTo>
                <a:cubicBezTo>
                  <a:pt x="10728" y="870"/>
                  <a:pt x="10728" y="870"/>
                  <a:pt x="10728" y="870"/>
                </a:cubicBezTo>
                <a:cubicBezTo>
                  <a:pt x="10938" y="651"/>
                  <a:pt x="10938" y="651"/>
                  <a:pt x="10938" y="651"/>
                </a:cubicBezTo>
                <a:lnTo>
                  <a:pt x="11369" y="761"/>
                </a:lnTo>
                <a:close/>
              </a:path>
            </a:pathLst>
          </a:custGeom>
          <a:solidFill>
            <a:srgbClr val="00A3E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Akkurat-Light" pitchFamily="2" charset="0"/>
            </a:endParaRPr>
          </a:p>
        </p:txBody>
      </p:sp>
      <p:sp>
        <p:nvSpPr>
          <p:cNvPr id="10" name="Freeform 2"/>
          <p:cNvSpPr>
            <a:spLocks noChangeArrowheads="1"/>
          </p:cNvSpPr>
          <p:nvPr userDrawn="1"/>
        </p:nvSpPr>
        <p:spPr bwMode="auto">
          <a:xfrm>
            <a:off x="12413074" y="7212647"/>
            <a:ext cx="115219" cy="115219"/>
          </a:xfrm>
          <a:custGeom>
            <a:avLst/>
            <a:gdLst>
              <a:gd name="T0" fmla="*/ 110 w 221"/>
              <a:gd name="T1" fmla="*/ 219 h 220"/>
              <a:gd name="T2" fmla="*/ 110 w 221"/>
              <a:gd name="T3" fmla="*/ 219 h 220"/>
              <a:gd name="T4" fmla="*/ 220 w 221"/>
              <a:gd name="T5" fmla="*/ 109 h 220"/>
              <a:gd name="T6" fmla="*/ 110 w 221"/>
              <a:gd name="T7" fmla="*/ 0 h 220"/>
              <a:gd name="T8" fmla="*/ 0 w 221"/>
              <a:gd name="T9" fmla="*/ 109 h 220"/>
              <a:gd name="T10" fmla="*/ 110 w 221"/>
              <a:gd name="T11" fmla="*/ 219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1" h="220">
                <a:moveTo>
                  <a:pt x="110" y="219"/>
                </a:moveTo>
                <a:lnTo>
                  <a:pt x="110" y="219"/>
                </a:lnTo>
                <a:cubicBezTo>
                  <a:pt x="165" y="219"/>
                  <a:pt x="220" y="163"/>
                  <a:pt x="220" y="109"/>
                </a:cubicBezTo>
                <a:cubicBezTo>
                  <a:pt x="220" y="45"/>
                  <a:pt x="165" y="0"/>
                  <a:pt x="110" y="0"/>
                </a:cubicBezTo>
                <a:cubicBezTo>
                  <a:pt x="46" y="0"/>
                  <a:pt x="0" y="45"/>
                  <a:pt x="0" y="109"/>
                </a:cubicBezTo>
                <a:cubicBezTo>
                  <a:pt x="0" y="163"/>
                  <a:pt x="46" y="219"/>
                  <a:pt x="110" y="219"/>
                </a:cubicBezTo>
              </a:path>
            </a:pathLst>
          </a:custGeom>
          <a:solidFill>
            <a:srgbClr val="1D1D1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Akkurat-Light" pitchFamily="2" charset="0"/>
            </a:endParaRPr>
          </a:p>
        </p:txBody>
      </p:sp>
      <p:sp>
        <p:nvSpPr>
          <p:cNvPr id="11" name="Freeform 3"/>
          <p:cNvSpPr>
            <a:spLocks noChangeArrowheads="1"/>
          </p:cNvSpPr>
          <p:nvPr userDrawn="1"/>
        </p:nvSpPr>
        <p:spPr bwMode="auto">
          <a:xfrm>
            <a:off x="12302464" y="8035309"/>
            <a:ext cx="110610" cy="115219"/>
          </a:xfrm>
          <a:custGeom>
            <a:avLst/>
            <a:gdLst>
              <a:gd name="T0" fmla="*/ 101 w 212"/>
              <a:gd name="T1" fmla="*/ 219 h 220"/>
              <a:gd name="T2" fmla="*/ 101 w 212"/>
              <a:gd name="T3" fmla="*/ 219 h 220"/>
              <a:gd name="T4" fmla="*/ 211 w 212"/>
              <a:gd name="T5" fmla="*/ 109 h 220"/>
              <a:gd name="T6" fmla="*/ 101 w 212"/>
              <a:gd name="T7" fmla="*/ 0 h 220"/>
              <a:gd name="T8" fmla="*/ 0 w 212"/>
              <a:gd name="T9" fmla="*/ 109 h 220"/>
              <a:gd name="T10" fmla="*/ 101 w 212"/>
              <a:gd name="T11" fmla="*/ 219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2" h="220">
                <a:moveTo>
                  <a:pt x="101" y="219"/>
                </a:moveTo>
                <a:lnTo>
                  <a:pt x="101" y="219"/>
                </a:lnTo>
                <a:cubicBezTo>
                  <a:pt x="165" y="219"/>
                  <a:pt x="211" y="164"/>
                  <a:pt x="211" y="109"/>
                </a:cubicBezTo>
                <a:cubicBezTo>
                  <a:pt x="211" y="45"/>
                  <a:pt x="165" y="0"/>
                  <a:pt x="101" y="0"/>
                </a:cubicBezTo>
                <a:cubicBezTo>
                  <a:pt x="46" y="0"/>
                  <a:pt x="0" y="45"/>
                  <a:pt x="0" y="109"/>
                </a:cubicBezTo>
                <a:cubicBezTo>
                  <a:pt x="0" y="164"/>
                  <a:pt x="46" y="219"/>
                  <a:pt x="101" y="219"/>
                </a:cubicBezTo>
              </a:path>
            </a:pathLst>
          </a:custGeom>
          <a:solidFill>
            <a:srgbClr val="1D1D1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Akkurat-Light" pitchFamily="2" charset="0"/>
            </a:endParaRPr>
          </a:p>
        </p:txBody>
      </p:sp>
      <p:sp>
        <p:nvSpPr>
          <p:cNvPr id="12" name="Freeform 4"/>
          <p:cNvSpPr>
            <a:spLocks noChangeArrowheads="1"/>
          </p:cNvSpPr>
          <p:nvPr userDrawn="1"/>
        </p:nvSpPr>
        <p:spPr bwMode="auto">
          <a:xfrm>
            <a:off x="12830166" y="7791045"/>
            <a:ext cx="115219" cy="115219"/>
          </a:xfrm>
          <a:custGeom>
            <a:avLst/>
            <a:gdLst>
              <a:gd name="T0" fmla="*/ 110 w 221"/>
              <a:gd name="T1" fmla="*/ 220 h 221"/>
              <a:gd name="T2" fmla="*/ 110 w 221"/>
              <a:gd name="T3" fmla="*/ 220 h 221"/>
              <a:gd name="T4" fmla="*/ 220 w 221"/>
              <a:gd name="T5" fmla="*/ 110 h 221"/>
              <a:gd name="T6" fmla="*/ 110 w 221"/>
              <a:gd name="T7" fmla="*/ 0 h 221"/>
              <a:gd name="T8" fmla="*/ 0 w 221"/>
              <a:gd name="T9" fmla="*/ 110 h 221"/>
              <a:gd name="T10" fmla="*/ 110 w 221"/>
              <a:gd name="T11" fmla="*/ 220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1" h="221">
                <a:moveTo>
                  <a:pt x="110" y="220"/>
                </a:moveTo>
                <a:lnTo>
                  <a:pt x="110" y="220"/>
                </a:lnTo>
                <a:cubicBezTo>
                  <a:pt x="174" y="220"/>
                  <a:pt x="220" y="174"/>
                  <a:pt x="220" y="110"/>
                </a:cubicBezTo>
                <a:cubicBezTo>
                  <a:pt x="220" y="55"/>
                  <a:pt x="174" y="0"/>
                  <a:pt x="110" y="0"/>
                </a:cubicBezTo>
                <a:cubicBezTo>
                  <a:pt x="55" y="0"/>
                  <a:pt x="0" y="55"/>
                  <a:pt x="0" y="110"/>
                </a:cubicBezTo>
                <a:cubicBezTo>
                  <a:pt x="0" y="174"/>
                  <a:pt x="55" y="220"/>
                  <a:pt x="110" y="220"/>
                </a:cubicBezTo>
              </a:path>
            </a:pathLst>
          </a:custGeom>
          <a:solidFill>
            <a:srgbClr val="1D1D1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Akkurat-Light" pitchFamily="2" charset="0"/>
            </a:endParaRPr>
          </a:p>
        </p:txBody>
      </p:sp>
      <p:sp>
        <p:nvSpPr>
          <p:cNvPr id="13" name="Freeform 5"/>
          <p:cNvSpPr>
            <a:spLocks noChangeArrowheads="1"/>
          </p:cNvSpPr>
          <p:nvPr userDrawn="1"/>
        </p:nvSpPr>
        <p:spPr bwMode="auto">
          <a:xfrm>
            <a:off x="13963917" y="7484563"/>
            <a:ext cx="115219" cy="115219"/>
          </a:xfrm>
          <a:custGeom>
            <a:avLst/>
            <a:gdLst>
              <a:gd name="T0" fmla="*/ 110 w 221"/>
              <a:gd name="T1" fmla="*/ 220 h 221"/>
              <a:gd name="T2" fmla="*/ 110 w 221"/>
              <a:gd name="T3" fmla="*/ 220 h 221"/>
              <a:gd name="T4" fmla="*/ 220 w 221"/>
              <a:gd name="T5" fmla="*/ 110 h 221"/>
              <a:gd name="T6" fmla="*/ 110 w 221"/>
              <a:gd name="T7" fmla="*/ 0 h 221"/>
              <a:gd name="T8" fmla="*/ 0 w 221"/>
              <a:gd name="T9" fmla="*/ 110 h 221"/>
              <a:gd name="T10" fmla="*/ 110 w 221"/>
              <a:gd name="T11" fmla="*/ 220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1" h="221">
                <a:moveTo>
                  <a:pt x="110" y="220"/>
                </a:moveTo>
                <a:lnTo>
                  <a:pt x="110" y="220"/>
                </a:lnTo>
                <a:cubicBezTo>
                  <a:pt x="174" y="220"/>
                  <a:pt x="220" y="165"/>
                  <a:pt x="220" y="110"/>
                </a:cubicBezTo>
                <a:cubicBezTo>
                  <a:pt x="220" y="46"/>
                  <a:pt x="174" y="0"/>
                  <a:pt x="110" y="0"/>
                </a:cubicBezTo>
                <a:cubicBezTo>
                  <a:pt x="55" y="0"/>
                  <a:pt x="0" y="46"/>
                  <a:pt x="0" y="110"/>
                </a:cubicBezTo>
                <a:cubicBezTo>
                  <a:pt x="0" y="165"/>
                  <a:pt x="55" y="220"/>
                  <a:pt x="110" y="220"/>
                </a:cubicBezTo>
              </a:path>
            </a:pathLst>
          </a:custGeom>
          <a:solidFill>
            <a:srgbClr val="1D1D1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Akkurat-Light" pitchFamily="2" charset="0"/>
            </a:endParaRPr>
          </a:p>
        </p:txBody>
      </p:sp>
      <p:sp>
        <p:nvSpPr>
          <p:cNvPr id="14" name="Freeform 6"/>
          <p:cNvSpPr>
            <a:spLocks noChangeArrowheads="1"/>
          </p:cNvSpPr>
          <p:nvPr userDrawn="1"/>
        </p:nvSpPr>
        <p:spPr bwMode="auto">
          <a:xfrm>
            <a:off x="15185234" y="8035309"/>
            <a:ext cx="115219" cy="115219"/>
          </a:xfrm>
          <a:custGeom>
            <a:avLst/>
            <a:gdLst>
              <a:gd name="T0" fmla="*/ 110 w 221"/>
              <a:gd name="T1" fmla="*/ 219 h 220"/>
              <a:gd name="T2" fmla="*/ 110 w 221"/>
              <a:gd name="T3" fmla="*/ 219 h 220"/>
              <a:gd name="T4" fmla="*/ 220 w 221"/>
              <a:gd name="T5" fmla="*/ 109 h 220"/>
              <a:gd name="T6" fmla="*/ 110 w 221"/>
              <a:gd name="T7" fmla="*/ 0 h 220"/>
              <a:gd name="T8" fmla="*/ 0 w 221"/>
              <a:gd name="T9" fmla="*/ 109 h 220"/>
              <a:gd name="T10" fmla="*/ 110 w 221"/>
              <a:gd name="T11" fmla="*/ 219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1" h="220">
                <a:moveTo>
                  <a:pt x="110" y="219"/>
                </a:moveTo>
                <a:lnTo>
                  <a:pt x="110" y="219"/>
                </a:lnTo>
                <a:cubicBezTo>
                  <a:pt x="165" y="219"/>
                  <a:pt x="220" y="164"/>
                  <a:pt x="220" y="109"/>
                </a:cubicBezTo>
                <a:cubicBezTo>
                  <a:pt x="220" y="45"/>
                  <a:pt x="165" y="0"/>
                  <a:pt x="110" y="0"/>
                </a:cubicBezTo>
                <a:cubicBezTo>
                  <a:pt x="46" y="0"/>
                  <a:pt x="0" y="45"/>
                  <a:pt x="0" y="109"/>
                </a:cubicBezTo>
                <a:cubicBezTo>
                  <a:pt x="0" y="164"/>
                  <a:pt x="46" y="219"/>
                  <a:pt x="110" y="219"/>
                </a:cubicBezTo>
              </a:path>
            </a:pathLst>
          </a:custGeom>
          <a:solidFill>
            <a:srgbClr val="1D1D1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Akkurat-Light" pitchFamily="2" charset="0"/>
            </a:endParaRPr>
          </a:p>
        </p:txBody>
      </p:sp>
      <p:sp>
        <p:nvSpPr>
          <p:cNvPr id="15" name="Freeform 7"/>
          <p:cNvSpPr>
            <a:spLocks noChangeArrowheads="1"/>
          </p:cNvSpPr>
          <p:nvPr userDrawn="1"/>
        </p:nvSpPr>
        <p:spPr bwMode="auto">
          <a:xfrm>
            <a:off x="18109482" y="6555902"/>
            <a:ext cx="110610" cy="110610"/>
          </a:xfrm>
          <a:custGeom>
            <a:avLst/>
            <a:gdLst>
              <a:gd name="T0" fmla="*/ 101 w 212"/>
              <a:gd name="T1" fmla="*/ 211 h 212"/>
              <a:gd name="T2" fmla="*/ 101 w 212"/>
              <a:gd name="T3" fmla="*/ 211 h 212"/>
              <a:gd name="T4" fmla="*/ 211 w 212"/>
              <a:gd name="T5" fmla="*/ 101 h 212"/>
              <a:gd name="T6" fmla="*/ 101 w 212"/>
              <a:gd name="T7" fmla="*/ 0 h 212"/>
              <a:gd name="T8" fmla="*/ 0 w 212"/>
              <a:gd name="T9" fmla="*/ 101 h 212"/>
              <a:gd name="T10" fmla="*/ 101 w 212"/>
              <a:gd name="T11" fmla="*/ 211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2" h="212">
                <a:moveTo>
                  <a:pt x="101" y="211"/>
                </a:moveTo>
                <a:lnTo>
                  <a:pt x="101" y="211"/>
                </a:lnTo>
                <a:cubicBezTo>
                  <a:pt x="165" y="211"/>
                  <a:pt x="211" y="165"/>
                  <a:pt x="211" y="101"/>
                </a:cubicBezTo>
                <a:cubicBezTo>
                  <a:pt x="211" y="46"/>
                  <a:pt x="165" y="0"/>
                  <a:pt x="101" y="0"/>
                </a:cubicBezTo>
                <a:cubicBezTo>
                  <a:pt x="46" y="0"/>
                  <a:pt x="0" y="46"/>
                  <a:pt x="0" y="101"/>
                </a:cubicBezTo>
                <a:cubicBezTo>
                  <a:pt x="0" y="165"/>
                  <a:pt x="46" y="211"/>
                  <a:pt x="101" y="211"/>
                </a:cubicBezTo>
              </a:path>
            </a:pathLst>
          </a:custGeom>
          <a:solidFill>
            <a:srgbClr val="1D1D1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Akkurat-Light" pitchFamily="2" charset="0"/>
            </a:endParaRPr>
          </a:p>
        </p:txBody>
      </p:sp>
      <p:sp>
        <p:nvSpPr>
          <p:cNvPr id="16" name="Freeform 8"/>
          <p:cNvSpPr>
            <a:spLocks noChangeArrowheads="1"/>
          </p:cNvSpPr>
          <p:nvPr userDrawn="1"/>
        </p:nvSpPr>
        <p:spPr bwMode="auto">
          <a:xfrm>
            <a:off x="17003383" y="4249224"/>
            <a:ext cx="115219" cy="110610"/>
          </a:xfrm>
          <a:custGeom>
            <a:avLst/>
            <a:gdLst>
              <a:gd name="T0" fmla="*/ 110 w 221"/>
              <a:gd name="T1" fmla="*/ 211 h 212"/>
              <a:gd name="T2" fmla="*/ 110 w 221"/>
              <a:gd name="T3" fmla="*/ 211 h 212"/>
              <a:gd name="T4" fmla="*/ 220 w 221"/>
              <a:gd name="T5" fmla="*/ 110 h 212"/>
              <a:gd name="T6" fmla="*/ 110 w 221"/>
              <a:gd name="T7" fmla="*/ 0 h 212"/>
              <a:gd name="T8" fmla="*/ 0 w 221"/>
              <a:gd name="T9" fmla="*/ 110 h 212"/>
              <a:gd name="T10" fmla="*/ 110 w 221"/>
              <a:gd name="T11" fmla="*/ 211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1" h="212">
                <a:moveTo>
                  <a:pt x="110" y="211"/>
                </a:moveTo>
                <a:lnTo>
                  <a:pt x="110" y="211"/>
                </a:lnTo>
                <a:cubicBezTo>
                  <a:pt x="175" y="211"/>
                  <a:pt x="220" y="165"/>
                  <a:pt x="220" y="110"/>
                </a:cubicBezTo>
                <a:cubicBezTo>
                  <a:pt x="220" y="46"/>
                  <a:pt x="175" y="0"/>
                  <a:pt x="110" y="0"/>
                </a:cubicBezTo>
                <a:cubicBezTo>
                  <a:pt x="56" y="0"/>
                  <a:pt x="0" y="46"/>
                  <a:pt x="0" y="110"/>
                </a:cubicBezTo>
                <a:cubicBezTo>
                  <a:pt x="0" y="165"/>
                  <a:pt x="56" y="211"/>
                  <a:pt x="110" y="211"/>
                </a:cubicBezTo>
              </a:path>
            </a:pathLst>
          </a:custGeom>
          <a:solidFill>
            <a:srgbClr val="1D1D1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Akkurat-Light" pitchFamily="2" charset="0"/>
            </a:endParaRPr>
          </a:p>
        </p:txBody>
      </p:sp>
      <p:sp>
        <p:nvSpPr>
          <p:cNvPr id="17" name="Freeform 9"/>
          <p:cNvSpPr>
            <a:spLocks noChangeArrowheads="1"/>
          </p:cNvSpPr>
          <p:nvPr userDrawn="1"/>
        </p:nvSpPr>
        <p:spPr bwMode="auto">
          <a:xfrm>
            <a:off x="17496519" y="2961081"/>
            <a:ext cx="119827" cy="119827"/>
          </a:xfrm>
          <a:custGeom>
            <a:avLst/>
            <a:gdLst>
              <a:gd name="T0" fmla="*/ 101 w 230"/>
              <a:gd name="T1" fmla="*/ 219 h 230"/>
              <a:gd name="T2" fmla="*/ 101 w 230"/>
              <a:gd name="T3" fmla="*/ 219 h 230"/>
              <a:gd name="T4" fmla="*/ 220 w 230"/>
              <a:gd name="T5" fmla="*/ 128 h 230"/>
              <a:gd name="T6" fmla="*/ 129 w 230"/>
              <a:gd name="T7" fmla="*/ 9 h 230"/>
              <a:gd name="T8" fmla="*/ 9 w 230"/>
              <a:gd name="T9" fmla="*/ 100 h 230"/>
              <a:gd name="T10" fmla="*/ 101 w 230"/>
              <a:gd name="T11" fmla="*/ 219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30" h="230">
                <a:moveTo>
                  <a:pt x="101" y="219"/>
                </a:moveTo>
                <a:lnTo>
                  <a:pt x="101" y="219"/>
                </a:lnTo>
                <a:cubicBezTo>
                  <a:pt x="165" y="229"/>
                  <a:pt x="220" y="183"/>
                  <a:pt x="220" y="128"/>
                </a:cubicBezTo>
                <a:cubicBezTo>
                  <a:pt x="229" y="64"/>
                  <a:pt x="193" y="9"/>
                  <a:pt x="129" y="9"/>
                </a:cubicBezTo>
                <a:cubicBezTo>
                  <a:pt x="73" y="0"/>
                  <a:pt x="19" y="45"/>
                  <a:pt x="9" y="100"/>
                </a:cubicBezTo>
                <a:cubicBezTo>
                  <a:pt x="0" y="155"/>
                  <a:pt x="46" y="210"/>
                  <a:pt x="101" y="219"/>
                </a:cubicBezTo>
              </a:path>
            </a:pathLst>
          </a:custGeom>
          <a:solidFill>
            <a:srgbClr val="1D1D1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Akkurat-Light" pitchFamily="2" charset="0"/>
            </a:endParaRPr>
          </a:p>
        </p:txBody>
      </p:sp>
      <p:sp>
        <p:nvSpPr>
          <p:cNvPr id="18" name="Freeform 10"/>
          <p:cNvSpPr>
            <a:spLocks noChangeArrowheads="1"/>
          </p:cNvSpPr>
          <p:nvPr userDrawn="1"/>
        </p:nvSpPr>
        <p:spPr bwMode="auto">
          <a:xfrm>
            <a:off x="14245050" y="9590759"/>
            <a:ext cx="115219" cy="115219"/>
          </a:xfrm>
          <a:custGeom>
            <a:avLst/>
            <a:gdLst>
              <a:gd name="T0" fmla="*/ 110 w 221"/>
              <a:gd name="T1" fmla="*/ 220 h 221"/>
              <a:gd name="T2" fmla="*/ 110 w 221"/>
              <a:gd name="T3" fmla="*/ 220 h 221"/>
              <a:gd name="T4" fmla="*/ 220 w 221"/>
              <a:gd name="T5" fmla="*/ 110 h 221"/>
              <a:gd name="T6" fmla="*/ 110 w 221"/>
              <a:gd name="T7" fmla="*/ 0 h 221"/>
              <a:gd name="T8" fmla="*/ 0 w 221"/>
              <a:gd name="T9" fmla="*/ 110 h 221"/>
              <a:gd name="T10" fmla="*/ 110 w 221"/>
              <a:gd name="T11" fmla="*/ 220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1" h="221">
                <a:moveTo>
                  <a:pt x="110" y="220"/>
                </a:moveTo>
                <a:lnTo>
                  <a:pt x="110" y="220"/>
                </a:lnTo>
                <a:cubicBezTo>
                  <a:pt x="174" y="220"/>
                  <a:pt x="220" y="165"/>
                  <a:pt x="220" y="110"/>
                </a:cubicBezTo>
                <a:cubicBezTo>
                  <a:pt x="220" y="46"/>
                  <a:pt x="174" y="0"/>
                  <a:pt x="110" y="0"/>
                </a:cubicBezTo>
                <a:cubicBezTo>
                  <a:pt x="55" y="0"/>
                  <a:pt x="0" y="46"/>
                  <a:pt x="0" y="110"/>
                </a:cubicBezTo>
                <a:cubicBezTo>
                  <a:pt x="0" y="165"/>
                  <a:pt x="55" y="220"/>
                  <a:pt x="110" y="220"/>
                </a:cubicBezTo>
              </a:path>
            </a:pathLst>
          </a:custGeom>
          <a:solidFill>
            <a:srgbClr val="1D1D1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Akkurat-Light" pitchFamily="2" charset="0"/>
            </a:endParaRPr>
          </a:p>
        </p:txBody>
      </p:sp>
      <p:sp>
        <p:nvSpPr>
          <p:cNvPr id="19" name="Freeform 11"/>
          <p:cNvSpPr>
            <a:spLocks noChangeArrowheads="1"/>
          </p:cNvSpPr>
          <p:nvPr userDrawn="1"/>
        </p:nvSpPr>
        <p:spPr bwMode="auto">
          <a:xfrm>
            <a:off x="14754316" y="10141505"/>
            <a:ext cx="119827" cy="115219"/>
          </a:xfrm>
          <a:custGeom>
            <a:avLst/>
            <a:gdLst>
              <a:gd name="T0" fmla="*/ 110 w 230"/>
              <a:gd name="T1" fmla="*/ 210 h 221"/>
              <a:gd name="T2" fmla="*/ 110 w 230"/>
              <a:gd name="T3" fmla="*/ 210 h 221"/>
              <a:gd name="T4" fmla="*/ 220 w 230"/>
              <a:gd name="T5" fmla="*/ 110 h 221"/>
              <a:gd name="T6" fmla="*/ 119 w 230"/>
              <a:gd name="T7" fmla="*/ 0 h 221"/>
              <a:gd name="T8" fmla="*/ 9 w 230"/>
              <a:gd name="T9" fmla="*/ 100 h 221"/>
              <a:gd name="T10" fmla="*/ 110 w 230"/>
              <a:gd name="T11" fmla="*/ 210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30" h="221">
                <a:moveTo>
                  <a:pt x="110" y="210"/>
                </a:moveTo>
                <a:lnTo>
                  <a:pt x="110" y="210"/>
                </a:lnTo>
                <a:cubicBezTo>
                  <a:pt x="165" y="220"/>
                  <a:pt x="220" y="174"/>
                  <a:pt x="220" y="110"/>
                </a:cubicBezTo>
                <a:cubicBezTo>
                  <a:pt x="229" y="55"/>
                  <a:pt x="184" y="0"/>
                  <a:pt x="119" y="0"/>
                </a:cubicBezTo>
                <a:cubicBezTo>
                  <a:pt x="65" y="0"/>
                  <a:pt x="9" y="46"/>
                  <a:pt x="9" y="100"/>
                </a:cubicBezTo>
                <a:cubicBezTo>
                  <a:pt x="0" y="165"/>
                  <a:pt x="46" y="210"/>
                  <a:pt x="110" y="210"/>
                </a:cubicBezTo>
              </a:path>
            </a:pathLst>
          </a:custGeom>
          <a:solidFill>
            <a:srgbClr val="1D1D1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Akkurat-Light" pitchFamily="2" charset="0"/>
            </a:endParaRPr>
          </a:p>
        </p:txBody>
      </p:sp>
      <p:sp>
        <p:nvSpPr>
          <p:cNvPr id="20" name="Freeform 12"/>
          <p:cNvSpPr>
            <a:spLocks noChangeArrowheads="1"/>
          </p:cNvSpPr>
          <p:nvPr userDrawn="1"/>
        </p:nvSpPr>
        <p:spPr bwMode="auto">
          <a:xfrm>
            <a:off x="15869632" y="12148613"/>
            <a:ext cx="115219" cy="115219"/>
          </a:xfrm>
          <a:custGeom>
            <a:avLst/>
            <a:gdLst>
              <a:gd name="T0" fmla="*/ 110 w 221"/>
              <a:gd name="T1" fmla="*/ 219 h 220"/>
              <a:gd name="T2" fmla="*/ 110 w 221"/>
              <a:gd name="T3" fmla="*/ 219 h 220"/>
              <a:gd name="T4" fmla="*/ 220 w 221"/>
              <a:gd name="T5" fmla="*/ 110 h 220"/>
              <a:gd name="T6" fmla="*/ 119 w 221"/>
              <a:gd name="T7" fmla="*/ 0 h 220"/>
              <a:gd name="T8" fmla="*/ 0 w 221"/>
              <a:gd name="T9" fmla="*/ 100 h 220"/>
              <a:gd name="T10" fmla="*/ 110 w 221"/>
              <a:gd name="T11" fmla="*/ 219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1" h="220">
                <a:moveTo>
                  <a:pt x="110" y="219"/>
                </a:moveTo>
                <a:lnTo>
                  <a:pt x="110" y="219"/>
                </a:lnTo>
                <a:cubicBezTo>
                  <a:pt x="165" y="219"/>
                  <a:pt x="220" y="174"/>
                  <a:pt x="220" y="110"/>
                </a:cubicBezTo>
                <a:cubicBezTo>
                  <a:pt x="220" y="55"/>
                  <a:pt x="174" y="0"/>
                  <a:pt x="119" y="0"/>
                </a:cubicBezTo>
                <a:cubicBezTo>
                  <a:pt x="55" y="0"/>
                  <a:pt x="9" y="46"/>
                  <a:pt x="0" y="100"/>
                </a:cubicBezTo>
                <a:cubicBezTo>
                  <a:pt x="0" y="165"/>
                  <a:pt x="46" y="210"/>
                  <a:pt x="110" y="219"/>
                </a:cubicBezTo>
              </a:path>
            </a:pathLst>
          </a:custGeom>
          <a:solidFill>
            <a:srgbClr val="1D1D1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Akkurat-Light" pitchFamily="2" charset="0"/>
            </a:endParaRPr>
          </a:p>
        </p:txBody>
      </p:sp>
      <p:sp>
        <p:nvSpPr>
          <p:cNvPr id="21" name="Freeform 13"/>
          <p:cNvSpPr>
            <a:spLocks noChangeArrowheads="1"/>
          </p:cNvSpPr>
          <p:nvPr userDrawn="1"/>
        </p:nvSpPr>
        <p:spPr bwMode="auto">
          <a:xfrm>
            <a:off x="15413366" y="12434355"/>
            <a:ext cx="115219" cy="115219"/>
          </a:xfrm>
          <a:custGeom>
            <a:avLst/>
            <a:gdLst>
              <a:gd name="T0" fmla="*/ 100 w 220"/>
              <a:gd name="T1" fmla="*/ 220 h 221"/>
              <a:gd name="T2" fmla="*/ 100 w 220"/>
              <a:gd name="T3" fmla="*/ 220 h 221"/>
              <a:gd name="T4" fmla="*/ 219 w 220"/>
              <a:gd name="T5" fmla="*/ 120 h 221"/>
              <a:gd name="T6" fmla="*/ 110 w 220"/>
              <a:gd name="T7" fmla="*/ 0 h 221"/>
              <a:gd name="T8" fmla="*/ 0 w 220"/>
              <a:gd name="T9" fmla="*/ 110 h 221"/>
              <a:gd name="T10" fmla="*/ 100 w 220"/>
              <a:gd name="T11" fmla="*/ 220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0" h="221">
                <a:moveTo>
                  <a:pt x="100" y="220"/>
                </a:moveTo>
                <a:lnTo>
                  <a:pt x="100" y="220"/>
                </a:lnTo>
                <a:cubicBezTo>
                  <a:pt x="165" y="220"/>
                  <a:pt x="210" y="174"/>
                  <a:pt x="219" y="120"/>
                </a:cubicBezTo>
                <a:cubicBezTo>
                  <a:pt x="219" y="55"/>
                  <a:pt x="174" y="10"/>
                  <a:pt x="110" y="0"/>
                </a:cubicBezTo>
                <a:cubicBezTo>
                  <a:pt x="55" y="0"/>
                  <a:pt x="0" y="46"/>
                  <a:pt x="0" y="110"/>
                </a:cubicBezTo>
                <a:cubicBezTo>
                  <a:pt x="0" y="165"/>
                  <a:pt x="46" y="220"/>
                  <a:pt x="100" y="220"/>
                </a:cubicBezTo>
              </a:path>
            </a:pathLst>
          </a:custGeom>
          <a:solidFill>
            <a:srgbClr val="1D1D1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Akkurat-Light" pitchFamily="2" charset="0"/>
            </a:endParaRPr>
          </a:p>
        </p:txBody>
      </p:sp>
      <p:sp>
        <p:nvSpPr>
          <p:cNvPr id="22" name="Freeform 14"/>
          <p:cNvSpPr>
            <a:spLocks noChangeArrowheads="1"/>
          </p:cNvSpPr>
          <p:nvPr userDrawn="1"/>
        </p:nvSpPr>
        <p:spPr bwMode="auto">
          <a:xfrm>
            <a:off x="13542216" y="6360029"/>
            <a:ext cx="115219" cy="115219"/>
          </a:xfrm>
          <a:custGeom>
            <a:avLst/>
            <a:gdLst>
              <a:gd name="T0" fmla="*/ 110 w 221"/>
              <a:gd name="T1" fmla="*/ 219 h 220"/>
              <a:gd name="T2" fmla="*/ 110 w 221"/>
              <a:gd name="T3" fmla="*/ 219 h 220"/>
              <a:gd name="T4" fmla="*/ 220 w 221"/>
              <a:gd name="T5" fmla="*/ 110 h 220"/>
              <a:gd name="T6" fmla="*/ 110 w 221"/>
              <a:gd name="T7" fmla="*/ 0 h 220"/>
              <a:gd name="T8" fmla="*/ 0 w 221"/>
              <a:gd name="T9" fmla="*/ 110 h 220"/>
              <a:gd name="T10" fmla="*/ 110 w 221"/>
              <a:gd name="T11" fmla="*/ 219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1" h="220">
                <a:moveTo>
                  <a:pt x="110" y="219"/>
                </a:moveTo>
                <a:lnTo>
                  <a:pt x="110" y="219"/>
                </a:lnTo>
                <a:cubicBezTo>
                  <a:pt x="174" y="219"/>
                  <a:pt x="220" y="174"/>
                  <a:pt x="220" y="110"/>
                </a:cubicBezTo>
                <a:cubicBezTo>
                  <a:pt x="220" y="55"/>
                  <a:pt x="174" y="0"/>
                  <a:pt x="110" y="0"/>
                </a:cubicBezTo>
                <a:cubicBezTo>
                  <a:pt x="55" y="0"/>
                  <a:pt x="0" y="55"/>
                  <a:pt x="0" y="110"/>
                </a:cubicBezTo>
                <a:cubicBezTo>
                  <a:pt x="0" y="174"/>
                  <a:pt x="55" y="219"/>
                  <a:pt x="110" y="219"/>
                </a:cubicBezTo>
              </a:path>
            </a:pathLst>
          </a:custGeom>
          <a:solidFill>
            <a:srgbClr val="1D1D1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Akkurat-Light" pitchFamily="2" charset="0"/>
            </a:endParaRP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right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40802" y="13073062"/>
            <a:ext cx="2472756" cy="790600"/>
          </a:xfrm>
          <a:prstGeom prst="rect">
            <a:avLst/>
          </a:prstGeom>
        </p:spPr>
        <p:txBody>
          <a:bodyPr/>
          <a:lstStyle>
            <a:lvl1pPr>
              <a:defRPr sz="4200">
                <a:latin typeface="Akkurat" pitchFamily="2" charset="77"/>
              </a:defRPr>
            </a:lvl1pPr>
          </a:lstStyle>
          <a:p>
            <a:fld id="{86CB4B4D-7CA3-9044-876B-883B54F8677D}" type="slidenum">
              <a:rPr lang="en-US"/>
            </a:fld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3812839" y="0"/>
            <a:ext cx="10571162" cy="13716000"/>
          </a:xfrm>
          <a:prstGeom prst="rect">
            <a:avLst/>
          </a:prstGeom>
        </p:spPr>
        <p:txBody>
          <a:bodyPr/>
          <a:lstStyle>
            <a:lvl1pPr>
              <a:defRPr sz="4200">
                <a:latin typeface="Akkurat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937578" y="6198934"/>
            <a:ext cx="11557000" cy="3706316"/>
          </a:xfrm>
          <a:prstGeom prst="rect">
            <a:avLst/>
          </a:prstGeom>
        </p:spPr>
        <p:txBody>
          <a:bodyPr/>
          <a:lstStyle>
            <a:lvl1pPr marL="571500" indent="-571500">
              <a:lnSpc>
                <a:spcPts val="5800"/>
              </a:lnSpc>
              <a:spcBef>
                <a:spcPts val="0"/>
              </a:spcBef>
              <a:spcAft>
                <a:spcPts val="1200"/>
              </a:spcAft>
              <a:buSzPct val="100000"/>
              <a:buFont typeface="Arial" charset="0"/>
              <a:buChar char="•"/>
              <a:defRPr sz="4200">
                <a:latin typeface="Akkurat" pitchFamily="2" charset="77"/>
              </a:defRPr>
            </a:lvl1pPr>
            <a:lvl2pPr marL="1016000" indent="-571500">
              <a:buSzPct val="100000"/>
              <a:buFont typeface="Arial" charset="0"/>
              <a:buChar char="•"/>
              <a:defRPr sz="4200">
                <a:latin typeface="Akkurat" pitchFamily="2" charset="77"/>
              </a:defRPr>
            </a:lvl2pPr>
            <a:lvl3pPr marL="1460500" indent="-571500">
              <a:buSzPct val="100000"/>
              <a:buFont typeface="Arial" charset="0"/>
              <a:buChar char="•"/>
              <a:defRPr sz="4200">
                <a:latin typeface="Akkurat" pitchFamily="2" charset="77"/>
              </a:defRPr>
            </a:lvl3pPr>
            <a:lvl4pPr marL="1905000" indent="-571500">
              <a:buSzPct val="100000"/>
              <a:buFont typeface="Arial" charset="0"/>
              <a:buChar char="•"/>
              <a:defRPr sz="4200">
                <a:latin typeface="Akkurat" pitchFamily="2" charset="77"/>
              </a:defRPr>
            </a:lvl4pPr>
            <a:lvl5pPr marL="2349500" indent="-571500">
              <a:buSzPct val="100000"/>
              <a:buFont typeface="Arial" charset="0"/>
              <a:buChar char="•"/>
              <a:defRPr sz="4200">
                <a:latin typeface="Akkurat" pitchFamily="2" charset="77"/>
              </a:defRPr>
            </a:lvl5pPr>
          </a:lstStyle>
          <a:p>
            <a:pPr lvl="0"/>
            <a:r>
              <a:rPr lang="en-US" dirty="0"/>
              <a:t>Here’s room for 3 bullet points</a:t>
            </a:r>
            <a:endParaRPr lang="en-US" dirty="0"/>
          </a:p>
          <a:p>
            <a:pPr lvl="0"/>
            <a:r>
              <a:rPr lang="en-US" dirty="0"/>
              <a:t>This is the second one</a:t>
            </a:r>
            <a:endParaRPr lang="en-US" dirty="0"/>
          </a:p>
          <a:p>
            <a:pPr lvl="0"/>
            <a:r>
              <a:rPr lang="en-US" dirty="0"/>
              <a:t>And now for something completely different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13812839" y="13073062"/>
            <a:ext cx="10571162" cy="642938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99000">
                <a:schemeClr val="tx1">
                  <a:alpha val="75000"/>
                </a:schemeClr>
              </a:gs>
            </a:gsLst>
            <a:lin ang="5400000" scaled="1"/>
          </a:gradFill>
        </p:spPr>
        <p:txBody>
          <a:bodyPr lIns="612000" anchor="ctr" anchorCtr="0"/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Akkurat" pitchFamily="2" charset="77"/>
              </a:defRPr>
            </a:lvl1pPr>
            <a:lvl2pPr marL="444500" indent="0">
              <a:buNone/>
              <a:defRPr sz="1600" b="0" i="0">
                <a:latin typeface="Akkurat" pitchFamily="2" charset="77"/>
              </a:defRPr>
            </a:lvl2pPr>
            <a:lvl3pPr marL="889000" indent="0">
              <a:buNone/>
              <a:defRPr sz="1600" b="0" i="0">
                <a:latin typeface="Akkurat" pitchFamily="2" charset="77"/>
              </a:defRPr>
            </a:lvl3pPr>
            <a:lvl4pPr marL="1333500" indent="0">
              <a:buNone/>
              <a:defRPr sz="1600" b="0" i="0">
                <a:latin typeface="Akkurat" pitchFamily="2" charset="77"/>
              </a:defRPr>
            </a:lvl4pPr>
            <a:lvl5pPr marL="1778000" indent="0">
              <a:buNone/>
              <a:defRPr sz="1600" b="0" i="0">
                <a:latin typeface="Akkurat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959749" y="2952750"/>
            <a:ext cx="11519590" cy="300609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9200"/>
              </a:lnSpc>
              <a:spcBef>
                <a:spcPts val="0"/>
              </a:spcBef>
              <a:buNone/>
              <a:defRPr sz="7200" b="0" i="0">
                <a:latin typeface="Akkurat-Light" pitchFamily="2" charset="0"/>
              </a:defRPr>
            </a:lvl1pPr>
            <a:lvl2pPr marL="444500" indent="0">
              <a:buNone/>
              <a:defRPr sz="7200" b="0" i="0">
                <a:latin typeface="Akkurat-Light" pitchFamily="2" charset="0"/>
              </a:defRPr>
            </a:lvl2pPr>
            <a:lvl3pPr marL="889000" indent="0">
              <a:buNone/>
              <a:defRPr sz="7200" b="0" i="0">
                <a:latin typeface="Akkurat-Light" pitchFamily="2" charset="0"/>
              </a:defRPr>
            </a:lvl3pPr>
            <a:lvl4pPr marL="1333500" indent="0">
              <a:buNone/>
              <a:defRPr sz="7200" b="0" i="0">
                <a:latin typeface="Akkurat-Light" pitchFamily="2" charset="0"/>
              </a:defRPr>
            </a:lvl4pPr>
            <a:lvl5pPr marL="1778000" indent="0">
              <a:buNone/>
              <a:defRPr sz="7200" b="0" i="0">
                <a:latin typeface="Akkurat-Light" pitchFamily="2" charset="0"/>
              </a:defRPr>
            </a:lvl5pPr>
          </a:lstStyle>
          <a:p>
            <a:pPr lvl="0"/>
            <a:r>
              <a:rPr lang="en-US" dirty="0"/>
              <a:t>Edit Master text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bove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40802" y="13073062"/>
            <a:ext cx="2472756" cy="790600"/>
          </a:xfrm>
          <a:prstGeom prst="rect">
            <a:avLst/>
          </a:prstGeom>
        </p:spPr>
        <p:txBody>
          <a:bodyPr/>
          <a:lstStyle>
            <a:lvl1pPr>
              <a:defRPr sz="4200">
                <a:latin typeface="Akkurat" pitchFamily="2" charset="77"/>
              </a:defRPr>
            </a:lvl1pPr>
          </a:lstStyle>
          <a:p>
            <a:fld id="{86CB4B4D-7CA3-9044-876B-883B54F8677D}" type="slidenum">
              <a:rPr lang="en-US"/>
            </a:fld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-1" y="0"/>
            <a:ext cx="24384001" cy="6593305"/>
          </a:xfrm>
          <a:prstGeom prst="rect">
            <a:avLst/>
          </a:prstGeom>
        </p:spPr>
        <p:txBody>
          <a:bodyPr/>
          <a:lstStyle>
            <a:lvl1pPr>
              <a:defRPr sz="4200">
                <a:latin typeface="Akkurat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922338" y="9463929"/>
            <a:ext cx="22250484" cy="2808284"/>
          </a:xfrm>
          <a:prstGeom prst="rect">
            <a:avLst/>
          </a:prstGeom>
        </p:spPr>
        <p:txBody>
          <a:bodyPr/>
          <a:lstStyle>
            <a:lvl1pPr marL="571500" indent="-571500">
              <a:lnSpc>
                <a:spcPts val="5800"/>
              </a:lnSpc>
              <a:spcBef>
                <a:spcPts val="0"/>
              </a:spcBef>
              <a:spcAft>
                <a:spcPts val="1200"/>
              </a:spcAft>
              <a:buSzPct val="100000"/>
              <a:buFont typeface="Arial" charset="0"/>
              <a:buChar char="•"/>
              <a:defRPr sz="4200">
                <a:latin typeface="Akkurat" pitchFamily="2" charset="77"/>
              </a:defRPr>
            </a:lvl1pPr>
            <a:lvl2pPr marL="1016000" indent="-571500">
              <a:buSzPct val="100000"/>
              <a:buFont typeface="Arial" charset="0"/>
              <a:buChar char="•"/>
              <a:defRPr sz="4200">
                <a:latin typeface="Akkurat" pitchFamily="2" charset="77"/>
              </a:defRPr>
            </a:lvl2pPr>
            <a:lvl3pPr marL="1460500" indent="-571500">
              <a:buSzPct val="100000"/>
              <a:buFont typeface="Arial" charset="0"/>
              <a:buChar char="•"/>
              <a:defRPr sz="4200">
                <a:latin typeface="Akkurat" pitchFamily="2" charset="77"/>
              </a:defRPr>
            </a:lvl3pPr>
            <a:lvl4pPr marL="1905000" indent="-571500">
              <a:buSzPct val="100000"/>
              <a:buFont typeface="Arial" charset="0"/>
              <a:buChar char="•"/>
              <a:defRPr sz="4200">
                <a:latin typeface="Akkurat" pitchFamily="2" charset="77"/>
              </a:defRPr>
            </a:lvl4pPr>
            <a:lvl5pPr marL="2349500" indent="-571500">
              <a:buSzPct val="100000"/>
              <a:buFont typeface="Arial" charset="0"/>
              <a:buChar char="•"/>
              <a:defRPr sz="4200">
                <a:latin typeface="Akkurat" pitchFamily="2" charset="77"/>
              </a:defRPr>
            </a:lvl5pPr>
          </a:lstStyle>
          <a:p>
            <a:pPr lvl="0"/>
            <a:r>
              <a:rPr lang="en-US" dirty="0"/>
              <a:t>Here’s room for 3 bullet points</a:t>
            </a:r>
            <a:endParaRPr lang="en-US" dirty="0"/>
          </a:p>
          <a:p>
            <a:pPr lvl="0"/>
            <a:r>
              <a:rPr lang="en-US" dirty="0"/>
              <a:t>This is the second one</a:t>
            </a:r>
            <a:endParaRPr lang="en-US" dirty="0"/>
          </a:p>
          <a:p>
            <a:pPr lvl="0"/>
            <a:r>
              <a:rPr lang="en-US" dirty="0"/>
              <a:t>And now for something completely different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5950367"/>
            <a:ext cx="24384000" cy="642938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75000"/>
                </a:schemeClr>
              </a:gs>
            </a:gsLst>
            <a:lin ang="5400000" scaled="1"/>
          </a:gradFill>
        </p:spPr>
        <p:txBody>
          <a:bodyPr lIns="936000" anchor="ctr" anchorCtr="0"/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Akkurat" pitchFamily="2" charset="77"/>
              </a:defRPr>
            </a:lvl1pPr>
            <a:lvl2pPr marL="444500" indent="0">
              <a:buNone/>
              <a:defRPr sz="1600" b="0" i="0">
                <a:latin typeface="Akkurat" pitchFamily="2" charset="77"/>
              </a:defRPr>
            </a:lvl2pPr>
            <a:lvl3pPr marL="889000" indent="0">
              <a:buNone/>
              <a:defRPr sz="1600" b="0" i="0">
                <a:latin typeface="Akkurat" pitchFamily="2" charset="77"/>
              </a:defRPr>
            </a:lvl3pPr>
            <a:lvl4pPr marL="1333500" indent="0">
              <a:buNone/>
              <a:defRPr sz="1600" b="0" i="0">
                <a:latin typeface="Akkurat" pitchFamily="2" charset="77"/>
              </a:defRPr>
            </a:lvl4pPr>
            <a:lvl5pPr marL="1778000" indent="0">
              <a:buNone/>
              <a:defRPr sz="1600" b="0" i="0">
                <a:latin typeface="Akkurat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959748" y="7560460"/>
            <a:ext cx="22213073" cy="190346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9200"/>
              </a:lnSpc>
              <a:spcBef>
                <a:spcPts val="0"/>
              </a:spcBef>
              <a:buNone/>
              <a:defRPr sz="7200" b="0" i="0">
                <a:latin typeface="Akkurat-Light" pitchFamily="2" charset="0"/>
              </a:defRPr>
            </a:lvl1pPr>
            <a:lvl2pPr marL="444500" indent="0">
              <a:buNone/>
              <a:defRPr sz="7200" b="0" i="0">
                <a:latin typeface="Akkurat-Light" pitchFamily="2" charset="0"/>
              </a:defRPr>
            </a:lvl2pPr>
            <a:lvl3pPr marL="889000" indent="0">
              <a:buNone/>
              <a:defRPr sz="7200" b="0" i="0">
                <a:latin typeface="Akkurat-Light" pitchFamily="2" charset="0"/>
              </a:defRPr>
            </a:lvl3pPr>
            <a:lvl4pPr marL="1333500" indent="0">
              <a:buNone/>
              <a:defRPr sz="7200" b="0" i="0">
                <a:latin typeface="Akkurat-Light" pitchFamily="2" charset="0"/>
              </a:defRPr>
            </a:lvl4pPr>
            <a:lvl5pPr marL="1778000" indent="0">
              <a:buNone/>
              <a:defRPr sz="7200" b="0" i="0">
                <a:latin typeface="Akkurat-Light" pitchFamily="2" charset="0"/>
              </a:defRPr>
            </a:lvl5pPr>
          </a:lstStyle>
          <a:p>
            <a:pPr lvl="0"/>
            <a:r>
              <a:rPr lang="en-US" dirty="0"/>
              <a:t>Edit Master text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18735" y="13073062"/>
            <a:ext cx="537005" cy="482823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>
            <a:spAutoFit/>
          </a:bodyPr>
          <a:lstStyle>
            <a:lvl1pPr>
              <a:defRPr sz="2200" b="0">
                <a:latin typeface="Akkurat-Light" pitchFamily="2" charset="0"/>
                <a:ea typeface="Akkurat-Light" pitchFamily="2" charset="0"/>
                <a:cs typeface="Akkurat-Light" pitchFamily="2" charset="0"/>
                <a:sym typeface="Helvetica Neue Light"/>
              </a:defRPr>
            </a:lvl1pPr>
          </a:lstStyle>
          <a:p>
            <a:fld id="{86CB4B4D-7CA3-9044-876B-883B54F8677D}" type="slidenum">
              <a:rPr lang="nl-NL" smtClean="0"/>
            </a:fld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ransition spd="med"/>
  <p:txStyles>
    <p:titleStyle>
      <a:lvl1pPr marL="0" marR="0" indent="0" algn="ctr" defTabSz="82105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ctr" defTabSz="82105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82105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82105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82105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82105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82105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82105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82105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10870" marR="0" indent="-610870" algn="l" defTabSz="821055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055370" marR="0" indent="-610870" algn="l" defTabSz="821055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499870" marR="0" indent="-610870" algn="l" defTabSz="821055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944370" marR="0" indent="-610870" algn="l" defTabSz="821055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388870" marR="0" indent="-610870" algn="l" defTabSz="821055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833370" marR="0" indent="-610870" algn="l" defTabSz="821055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277870" marR="0" indent="-610870" algn="l" defTabSz="821055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722370" marR="0" indent="-610870" algn="l" defTabSz="821055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166870" marR="0" indent="-610870" algn="l" defTabSz="821055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105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105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105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105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105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105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105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105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105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2.xml"/><Relationship Id="rId8" Type="http://schemas.openxmlformats.org/officeDocument/2006/relationships/slideLayout" Target="../slideLayouts/slideLayout17.xml"/><Relationship Id="rId7" Type="http://schemas.openxmlformats.org/officeDocument/2006/relationships/image" Target="../media/image15.emf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x-none" altLang="en-US" dirty="0">
                <a:sym typeface="+mn-ea"/>
              </a:rPr>
              <a:t>Boatswain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x-none" altLang="en-US" dirty="0">
                <a:sym typeface="+mn-ea"/>
              </a:rPr>
              <a:t>A simple build system for docker images</a:t>
            </a:r>
            <a:endParaRPr lang="x-none" altLang="en-US" dirty="0">
              <a:sym typeface="+mn-ea"/>
            </a:endParaRPr>
          </a:p>
          <a:p>
            <a:endParaRPr lang="x-none" altLang="en-US" dirty="0">
              <a:sym typeface="+mn-ea"/>
            </a:endParaRPr>
          </a:p>
          <a:p>
            <a:r>
              <a:rPr lang="x-none" altLang="en-US" dirty="0">
                <a:sym typeface="+mn-ea"/>
              </a:rPr>
              <a:t>dr. Berend Weel</a:t>
            </a:r>
            <a:endParaRPr lang="x-none" altLang="en-US" dirty="0">
              <a:sym typeface="+mn-ea"/>
            </a:endParaRPr>
          </a:p>
          <a:p/>
          <a:p>
            <a:r>
              <a:rPr lang="x-none"/>
              <a:t>DOI: </a:t>
            </a:r>
            <a:r>
              <a:rPr lang="nl-NL" altLang="en-US">
                <a:sym typeface="Helvetica Neue"/>
              </a:rPr>
              <a:t>10.5281/zenodo.1296012</a:t>
            </a:r>
            <a:endParaRPr lang="nl-NL" altLang="en-US">
              <a:sym typeface="Helvetica Neue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p>
            <a:r>
              <a:rPr lang="x-none" altLang="nl-NL"/>
              <a:t>What is the solution?</a:t>
            </a:r>
            <a:endParaRPr lang="x-none" altLang="nl-NL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909320" y="2972435"/>
            <a:ext cx="11213465" cy="6732905"/>
          </a:xfrm>
        </p:spPr>
        <p:txBody>
          <a:bodyPr/>
          <a:p>
            <a:pPr lvl="0">
              <a:buClrTx/>
            </a:pPr>
            <a:r>
              <a:rPr lang="x-none" altLang="nl-NL" sz="6600"/>
              <a:t>Shipwright</a:t>
            </a:r>
            <a:endParaRPr lang="x-none" altLang="nl-NL" sz="3600">
              <a:latin typeface="Akkurat" pitchFamily="2" charset="77"/>
              <a:ea typeface="Monospace" charset="0"/>
            </a:endParaRPr>
          </a:p>
          <a:p>
            <a:pPr lvl="0" eaLnBrk="1" fontAlgn="auto" hangingPunct="1">
              <a:lnSpc>
                <a:spcPct val="100000"/>
              </a:lnSpc>
              <a:buClrTx/>
            </a:pPr>
            <a:endParaRPr lang="x-none" altLang="nl-NL" sz="4800">
              <a:sym typeface="+mn-ea"/>
            </a:endParaRPr>
          </a:p>
          <a:p>
            <a:pPr lvl="0" eaLnBrk="1" fontAlgn="auto" hangingPunct="1">
              <a:lnSpc>
                <a:spcPct val="100000"/>
              </a:lnSpc>
              <a:buClrTx/>
            </a:pPr>
            <a:r>
              <a:rPr lang="x-none" altLang="nl-NL" sz="4800">
                <a:sym typeface="+mn-ea"/>
              </a:rPr>
              <a:t>Advantages</a:t>
            </a:r>
            <a:endParaRPr lang="x-none" altLang="nl-NL" sz="4800">
              <a:sym typeface="+mn-ea"/>
            </a:endParaRPr>
          </a:p>
          <a:p>
            <a:pPr lvl="0" eaLnBrk="1" fontAlgn="auto" hangingPunct="1">
              <a:lnSpc>
                <a:spcPct val="100000"/>
              </a:lnSpc>
              <a:buClrTx/>
            </a:pPr>
            <a:endParaRPr lang="x-none" altLang="nl-NL" sz="4800">
              <a:latin typeface="Tlwg Mono" charset="0"/>
              <a:ea typeface="Monospace" charset="0"/>
              <a:sym typeface="+mn-ea"/>
            </a:endParaRPr>
          </a:p>
          <a:p>
            <a:pPr marL="685800" lvl="0" indent="-685800" eaLnBrk="1" fontAlgn="auto" hangingPunct="1">
              <a:lnSpc>
                <a:spcPct val="100000"/>
              </a:lnSpc>
              <a:buClrTx/>
              <a:buFont typeface="Arial" charset="0"/>
              <a:buChar char="•"/>
            </a:pPr>
            <a:r>
              <a:rPr lang="x-none" altLang="nl-NL" sz="4800">
                <a:ea typeface="Monospace" charset="0"/>
                <a:sym typeface="+mn-ea"/>
              </a:rPr>
              <a:t>Automatic Dependency Detection</a:t>
            </a:r>
            <a:endParaRPr lang="x-none" altLang="nl-NL" sz="4800">
              <a:ea typeface="Monospace" charset="0"/>
              <a:sym typeface="+mn-ea"/>
            </a:endParaRPr>
          </a:p>
          <a:p>
            <a:pPr marL="685800" lvl="0" indent="-685800" eaLnBrk="1" fontAlgn="auto" hangingPunct="1">
              <a:lnSpc>
                <a:spcPct val="100000"/>
              </a:lnSpc>
              <a:buClrTx/>
              <a:buFont typeface="Arial" charset="0"/>
              <a:buChar char="•"/>
            </a:pPr>
            <a:r>
              <a:rPr lang="x-none" altLang="nl-NL" sz="4800">
                <a:ea typeface="Monospace" charset="0"/>
                <a:sym typeface="+mn-ea"/>
              </a:rPr>
              <a:t>Automatic Dockerfile localization</a:t>
            </a:r>
            <a:endParaRPr lang="x-none" altLang="nl-NL" sz="4800">
              <a:ea typeface="Monospace" charset="0"/>
              <a:sym typeface="+mn-ea"/>
            </a:endParaRPr>
          </a:p>
          <a:p>
            <a:pPr marL="685800" lvl="0" indent="-685800" eaLnBrk="1" fontAlgn="auto" hangingPunct="1">
              <a:lnSpc>
                <a:spcPct val="100000"/>
              </a:lnSpc>
              <a:buClrTx/>
              <a:buFont typeface="Arial" charset="0"/>
              <a:buChar char="•"/>
            </a:pPr>
            <a:r>
              <a:rPr lang="x-none" altLang="nl-NL" sz="4800">
                <a:ea typeface="Monospace" charset="0"/>
                <a:sym typeface="+mn-ea"/>
              </a:rPr>
              <a:t>Git integration</a:t>
            </a:r>
            <a:endParaRPr lang="x-none" altLang="nl-NL" sz="4800">
              <a:ea typeface="Monospace" charset="0"/>
              <a:sym typeface="+mn-ea"/>
            </a:endParaRPr>
          </a:p>
        </p:txBody>
      </p:sp>
      <p:sp>
        <p:nvSpPr>
          <p:cNvPr id="2" name="Text Placeholder 6"/>
          <p:cNvSpPr>
            <a:spLocks noGrp="1"/>
          </p:cNvSpPr>
          <p:nvPr/>
        </p:nvSpPr>
        <p:spPr>
          <a:xfrm>
            <a:off x="12122785" y="3296285"/>
            <a:ext cx="11213465" cy="6732905"/>
          </a:xfrm>
          <a:prstGeom prst="rect">
            <a:avLst/>
          </a:prstGeom>
        </p:spPr>
        <p:txBody>
          <a:bodyPr/>
          <a:lstStyle>
            <a:lvl1pPr marL="0" marR="0" indent="0" algn="l" defTabSz="821055" rtl="0" latinLnBrk="0">
              <a:lnSpc>
                <a:spcPts val="9200"/>
              </a:lnSpc>
              <a:spcBef>
                <a:spcPts val="0"/>
              </a:spcBef>
              <a:spcAft>
                <a:spcPts val="0"/>
              </a:spcAft>
              <a:buClrTx/>
              <a:buSzPct val="145000"/>
              <a:buFontTx/>
              <a:buNone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kkurat-Light" pitchFamily="2" charset="0"/>
                <a:ea typeface="Helvetica Neue"/>
                <a:cs typeface="Helvetica Neue"/>
                <a:sym typeface="Helvetica Neue"/>
              </a:defRPr>
            </a:lvl1pPr>
            <a:lvl2pPr marL="444500" marR="0" indent="0" algn="l" defTabSz="821055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45000"/>
              <a:buFontTx/>
              <a:buNone/>
              <a:defRPr sz="7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kkurat-Light" pitchFamily="2" charset="0"/>
                <a:ea typeface="Helvetica Neue"/>
                <a:cs typeface="Helvetica Neue"/>
                <a:sym typeface="Helvetica Neue"/>
              </a:defRPr>
            </a:lvl2pPr>
            <a:lvl3pPr marL="889000" marR="0" indent="0" algn="l" defTabSz="821055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45000"/>
              <a:buFontTx/>
              <a:buNone/>
              <a:defRPr sz="7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kkurat-Light" pitchFamily="2" charset="0"/>
                <a:ea typeface="Helvetica Neue"/>
                <a:cs typeface="Helvetica Neue"/>
                <a:sym typeface="Helvetica Neue"/>
              </a:defRPr>
            </a:lvl3pPr>
            <a:lvl4pPr marL="1333500" marR="0" indent="0" algn="l" defTabSz="821055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45000"/>
              <a:buFontTx/>
              <a:buNone/>
              <a:defRPr sz="7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kkurat-Light" pitchFamily="2" charset="0"/>
                <a:ea typeface="Helvetica Neue"/>
                <a:cs typeface="Helvetica Neue"/>
                <a:sym typeface="Helvetica Neue"/>
              </a:defRPr>
            </a:lvl4pPr>
            <a:lvl5pPr marL="1778000" marR="0" indent="0" algn="l" defTabSz="821055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45000"/>
              <a:buFontTx/>
              <a:buNone/>
              <a:defRPr sz="7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kkurat-Light" pitchFamily="2" charset="0"/>
                <a:ea typeface="Helvetica Neue"/>
                <a:cs typeface="Helvetica Neue"/>
                <a:sym typeface="Helvetica Neue"/>
              </a:defRPr>
            </a:lvl5pPr>
            <a:lvl6pPr marL="2833370" marR="0" indent="-610870" algn="l" defTabSz="821055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45000"/>
              <a:buFontTx/>
              <a:buChar char="•"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77870" marR="0" indent="-610870" algn="l" defTabSz="821055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45000"/>
              <a:buFontTx/>
              <a:buChar char="•"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722370" marR="0" indent="-610870" algn="l" defTabSz="821055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45000"/>
              <a:buFontTx/>
              <a:buChar char="•"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66870" marR="0" indent="-610870" algn="l" defTabSz="821055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45000"/>
              <a:buFontTx/>
              <a:buChar char="•"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lvl="0">
              <a:buClrTx/>
            </a:pPr>
            <a:endParaRPr lang="x-none" altLang="nl-NL" sz="6600"/>
          </a:p>
          <a:p>
            <a:pPr lvl="0">
              <a:buClrTx/>
            </a:pPr>
            <a:r>
              <a:rPr lang="x-none" altLang="nl-NL" sz="4800"/>
              <a:t>Disadvantages</a:t>
            </a:r>
            <a:endParaRPr lang="x-none" altLang="nl-NL" sz="4800"/>
          </a:p>
          <a:p>
            <a:pPr lvl="0" eaLnBrk="1" fontAlgn="auto" hangingPunct="1">
              <a:lnSpc>
                <a:spcPct val="100000"/>
              </a:lnSpc>
              <a:buClrTx/>
            </a:pPr>
            <a:endParaRPr lang="x-none" altLang="nl-NL" sz="3600">
              <a:latin typeface="Akkurat" pitchFamily="2" charset="77"/>
              <a:ea typeface="Monospace" charset="0"/>
            </a:endParaRPr>
          </a:p>
          <a:p>
            <a:pPr marL="685800" lvl="0" indent="-685800" eaLnBrk="1" fontAlgn="auto" hangingPunct="1">
              <a:lnSpc>
                <a:spcPct val="100000"/>
              </a:lnSpc>
              <a:buClrTx/>
              <a:buFont typeface="Arial" charset="0"/>
              <a:buChar char="•"/>
            </a:pPr>
            <a:r>
              <a:rPr lang="x-none" altLang="nl-NL" sz="4800">
                <a:ea typeface="Monospace" charset="0"/>
                <a:sym typeface="+mn-ea"/>
              </a:rPr>
              <a:t>Difficult to exclude Dockerfile</a:t>
            </a:r>
            <a:endParaRPr lang="x-none" altLang="nl-NL" sz="4800">
              <a:ea typeface="Monospace" charset="0"/>
              <a:sym typeface="+mn-ea"/>
            </a:endParaRPr>
          </a:p>
          <a:p>
            <a:pPr marL="685800" lvl="0" indent="-685800" eaLnBrk="1" fontAlgn="auto" hangingPunct="1">
              <a:lnSpc>
                <a:spcPct val="100000"/>
              </a:lnSpc>
              <a:buClrTx/>
              <a:buFont typeface="Arial" charset="0"/>
              <a:buChar char="•"/>
            </a:pPr>
            <a:r>
              <a:rPr lang="x-none" altLang="nl-NL" sz="4800">
                <a:ea typeface="Monospace" charset="0"/>
                <a:sym typeface="+mn-ea"/>
              </a:rPr>
              <a:t>JSON</a:t>
            </a:r>
            <a:endParaRPr lang="x-none" altLang="nl-NL" sz="4800">
              <a:ea typeface="Monospace" charset="0"/>
              <a:sym typeface="+mn-ea"/>
            </a:endParaRPr>
          </a:p>
          <a:p>
            <a:pPr marL="685800" lvl="0" indent="-685800" eaLnBrk="1" fontAlgn="auto" hangingPunct="1">
              <a:lnSpc>
                <a:spcPct val="100000"/>
              </a:lnSpc>
              <a:buClrTx/>
              <a:buFont typeface="Arial" charset="0"/>
              <a:buChar char="•"/>
            </a:pPr>
            <a:r>
              <a:rPr lang="x-none" altLang="nl-NL" sz="4800">
                <a:ea typeface="Monospace" charset="0"/>
                <a:sym typeface="+mn-ea"/>
              </a:rPr>
              <a:t>Always tags with github revision</a:t>
            </a:r>
            <a:endParaRPr lang="x-none" altLang="nl-NL" sz="4800">
              <a:ea typeface="Monospace" charset="0"/>
              <a:sym typeface="+mn-ea"/>
            </a:endParaRPr>
          </a:p>
          <a:p>
            <a:pPr marL="685800" lvl="0" indent="-685800" eaLnBrk="1" fontAlgn="auto" hangingPunct="1">
              <a:lnSpc>
                <a:spcPct val="100000"/>
              </a:lnSpc>
              <a:buClrTx/>
              <a:buFont typeface="Arial" charset="0"/>
              <a:buChar char="•"/>
            </a:pPr>
            <a:r>
              <a:rPr lang="x-none" altLang="nl-NL" sz="4800">
                <a:ea typeface="Monospace" charset="0"/>
                <a:sym typeface="+mn-ea"/>
              </a:rPr>
              <a:t>Only builds all images in a commit</a:t>
            </a:r>
            <a:endParaRPr lang="x-none" altLang="nl-NL" sz="4800">
              <a:ea typeface="Monospace" charset="0"/>
              <a:sym typeface="+mn-ea"/>
            </a:endParaRPr>
          </a:p>
          <a:p>
            <a:pPr marL="685800" lvl="0" indent="-685800" eaLnBrk="1" fontAlgn="auto" hangingPunct="1">
              <a:lnSpc>
                <a:spcPct val="100000"/>
              </a:lnSpc>
              <a:buClrTx/>
              <a:buFont typeface="Arial" charset="0"/>
              <a:buChar char="•"/>
            </a:pPr>
            <a:r>
              <a:rPr lang="x-none" altLang="nl-NL" sz="4800">
                <a:ea typeface="Monospace" charset="0"/>
                <a:sym typeface="+mn-ea"/>
              </a:rPr>
              <a:t>CI focussed tool</a:t>
            </a:r>
            <a:endParaRPr lang="x-none" altLang="nl-NL" sz="4800">
              <a:ea typeface="Monospace" charset="0"/>
              <a:sym typeface="+mn-ea"/>
            </a:endParaRPr>
          </a:p>
          <a:p>
            <a:pPr marL="685800" lvl="0" indent="-685800" eaLnBrk="1" fontAlgn="auto" hangingPunct="1">
              <a:lnSpc>
                <a:spcPct val="100000"/>
              </a:lnSpc>
              <a:buClrTx/>
              <a:buFont typeface="Arial" charset="0"/>
              <a:buChar char="•"/>
            </a:pPr>
            <a:endParaRPr lang="x-none" altLang="nl-NL" sz="4800">
              <a:ea typeface="Monospace" charset="0"/>
              <a:sym typeface="+mn-ea"/>
            </a:endParaRPr>
          </a:p>
          <a:p>
            <a:pPr marL="685800" lvl="0" indent="-685800" eaLnBrk="1" fontAlgn="auto" hangingPunct="1">
              <a:lnSpc>
                <a:spcPct val="100000"/>
              </a:lnSpc>
              <a:buClrTx/>
              <a:buFont typeface="Arial" charset="0"/>
              <a:buChar char="•"/>
            </a:pPr>
            <a:endParaRPr lang="x-none" altLang="nl-NL" sz="4800">
              <a:ea typeface="Monospace" charset="0"/>
              <a:sym typeface="+mn-ea"/>
            </a:endParaRPr>
          </a:p>
          <a:p>
            <a:pPr lvl="0" eaLnBrk="1" fontAlgn="auto" hangingPunct="1">
              <a:lnSpc>
                <a:spcPct val="100000"/>
              </a:lnSpc>
              <a:buClrTx/>
            </a:pPr>
            <a:endParaRPr lang="x-none" altLang="nl-NL" sz="4800">
              <a:latin typeface="Akkurat" pitchFamily="2" charset="77"/>
              <a:ea typeface="Monospace" charset="0"/>
              <a:sym typeface="+mn-ea"/>
            </a:endParaRPr>
          </a:p>
          <a:p>
            <a:pPr lvl="0" eaLnBrk="1" fontAlgn="auto" hangingPunct="1">
              <a:lnSpc>
                <a:spcPct val="100000"/>
              </a:lnSpc>
              <a:buClrTx/>
            </a:pPr>
            <a:endParaRPr lang="x-none" altLang="nl-NL" sz="3200">
              <a:latin typeface="Tlwg Mono" charset="0"/>
              <a:ea typeface="Monospace" charset="0"/>
            </a:endParaRP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p>
            <a:r>
              <a:rPr lang="x-none" altLang="nl-NL"/>
              <a:t>What is the solution?</a:t>
            </a:r>
            <a:endParaRPr lang="x-none" altLang="nl-NL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908948" y="2971800"/>
            <a:ext cx="22465401" cy="6732588"/>
          </a:xfrm>
        </p:spPr>
        <p:txBody>
          <a:bodyPr/>
          <a:p>
            <a:pPr lvl="0">
              <a:buClrTx/>
            </a:pPr>
            <a:r>
              <a:rPr lang="x-none" altLang="nl-NL" sz="6600"/>
              <a:t>Boatswain</a:t>
            </a:r>
            <a:endParaRPr lang="x-none" altLang="nl-NL" sz="6600"/>
          </a:p>
          <a:p>
            <a:pPr lvl="0" eaLnBrk="1" fontAlgn="auto" hangingPunct="1">
              <a:lnSpc>
                <a:spcPct val="100000"/>
              </a:lnSpc>
              <a:buClrTx/>
            </a:pPr>
            <a:endParaRPr lang="x-none" altLang="nl-NL" sz="3600">
              <a:latin typeface="Akkurat" pitchFamily="2" charset="77"/>
              <a:ea typeface="Monospace" charset="0"/>
            </a:endParaRPr>
          </a:p>
          <a:p>
            <a:pPr lvl="0" eaLnBrk="1" fontAlgn="auto" hangingPunct="1">
              <a:lnSpc>
                <a:spcPct val="100000"/>
              </a:lnSpc>
              <a:buClrTx/>
            </a:pPr>
            <a:r>
              <a:rPr lang="x-none" altLang="nl-NL" sz="3600">
                <a:latin typeface="Akkurat" pitchFamily="2" charset="77"/>
                <a:ea typeface="Monospace" charset="0"/>
              </a:rPr>
              <a:t>Boatswain builds Docker images and all its defined dependencies. Never type docker</a:t>
            </a:r>
            <a:endParaRPr lang="x-none" altLang="nl-NL" sz="3600">
              <a:latin typeface="Akkurat" pitchFamily="2" charset="77"/>
              <a:ea typeface="Monospace" charset="0"/>
            </a:endParaRPr>
          </a:p>
          <a:p>
            <a:pPr lvl="0" eaLnBrk="1" fontAlgn="auto" hangingPunct="1">
              <a:lnSpc>
                <a:spcPct val="100000"/>
              </a:lnSpc>
              <a:buClrTx/>
            </a:pPr>
            <a:r>
              <a:rPr lang="x-none" altLang="nl-NL" sz="3600">
                <a:latin typeface="Akkurat" pitchFamily="2" charset="77"/>
                <a:ea typeface="Monospace" charset="0"/>
              </a:rPr>
              <a:t>build commands by hand again!</a:t>
            </a:r>
            <a:endParaRPr lang="x-none" altLang="nl-NL" sz="3600">
              <a:latin typeface="Akkurat" pitchFamily="2" charset="77"/>
              <a:ea typeface="Monospace" charset="0"/>
            </a:endParaRPr>
          </a:p>
          <a:p>
            <a:pPr lvl="0" eaLnBrk="1" fontAlgn="auto" hangingPunct="1">
              <a:lnSpc>
                <a:spcPct val="100000"/>
              </a:lnSpc>
              <a:buClrTx/>
            </a:pPr>
            <a:endParaRPr lang="x-none" altLang="nl-NL" sz="3200">
              <a:latin typeface="Tlwg Mono" charset="0"/>
              <a:ea typeface="Monospace" charset="0"/>
            </a:endParaRPr>
          </a:p>
          <a:p>
            <a:pPr lvl="0" eaLnBrk="1" fontAlgn="auto" hangingPunct="1">
              <a:lnSpc>
                <a:spcPct val="100000"/>
              </a:lnSpc>
              <a:buClrTx/>
            </a:pPr>
            <a:r>
              <a:rPr lang="x-none" altLang="nl-NL" sz="3200">
                <a:latin typeface="Tlwg Mono" charset="0"/>
                <a:ea typeface="Monospace" charset="0"/>
              </a:rPr>
              <a:t>version: 1.0</a:t>
            </a:r>
            <a:endParaRPr lang="x-none" altLang="nl-NL" sz="3200">
              <a:latin typeface="Tlwg Mono" charset="0"/>
              <a:ea typeface="Monospace" charset="0"/>
            </a:endParaRPr>
          </a:p>
          <a:p>
            <a:pPr lvl="0" eaLnBrk="1" fontAlgn="auto" hangingPunct="1">
              <a:lnSpc>
                <a:spcPct val="100000"/>
              </a:lnSpc>
              <a:buClrTx/>
            </a:pPr>
            <a:r>
              <a:rPr lang="x-none" altLang="nl-NL" sz="3200">
                <a:latin typeface="Tlwg Mono" charset="0"/>
                <a:ea typeface="Monospace" charset="0"/>
              </a:rPr>
              <a:t>organisation: boatswain</a:t>
            </a:r>
            <a:endParaRPr lang="x-none" altLang="nl-NL" sz="3200">
              <a:latin typeface="Tlwg Mono" charset="0"/>
              <a:ea typeface="Monospace" charset="0"/>
            </a:endParaRPr>
          </a:p>
          <a:p>
            <a:pPr lvl="0" eaLnBrk="1" fontAlgn="auto" hangingPunct="1">
              <a:lnSpc>
                <a:spcPct val="100000"/>
              </a:lnSpc>
              <a:buClrTx/>
            </a:pPr>
            <a:r>
              <a:rPr lang="x-none" altLang="nl-NL" sz="3200">
                <a:latin typeface="Tlwg Mono" charset="0"/>
                <a:ea typeface="Monospace" charset="0"/>
              </a:rPr>
              <a:t>images:</a:t>
            </a:r>
            <a:endParaRPr lang="x-none" altLang="nl-NL" sz="3200">
              <a:latin typeface="Tlwg Mono" charset="0"/>
              <a:ea typeface="Monospace" charset="0"/>
            </a:endParaRPr>
          </a:p>
          <a:p>
            <a:pPr lvl="0" eaLnBrk="1" fontAlgn="auto" hangingPunct="1">
              <a:lnSpc>
                <a:spcPct val="100000"/>
              </a:lnSpc>
              <a:buClrTx/>
            </a:pPr>
            <a:r>
              <a:rPr lang="x-none" altLang="nl-NL" sz="3200">
                <a:latin typeface="Tlwg Mono" charset="0"/>
                <a:ea typeface="Monospace" charset="0"/>
              </a:rPr>
              <a:t>	 image1:</a:t>
            </a:r>
            <a:endParaRPr lang="x-none" altLang="nl-NL" sz="3200">
              <a:latin typeface="Tlwg Mono" charset="0"/>
              <a:ea typeface="Monospace" charset="0"/>
            </a:endParaRPr>
          </a:p>
          <a:p>
            <a:pPr lvl="0" eaLnBrk="1" fontAlgn="auto" hangingPunct="1">
              <a:lnSpc>
                <a:spcPct val="100000"/>
              </a:lnSpc>
              <a:buClrTx/>
            </a:pPr>
            <a:r>
              <a:rPr lang="x-none" altLang="nl-NL" sz="3200">
                <a:latin typeface="Tlwg Mono" charset="0"/>
                <a:ea typeface="Monospace" charset="0"/>
              </a:rPr>
              <a:t>        context: image1</a:t>
            </a:r>
            <a:endParaRPr lang="x-none" altLang="nl-NL" sz="3200">
              <a:latin typeface="Tlwg Mono" charset="0"/>
              <a:ea typeface="Monospace" charset="0"/>
            </a:endParaRPr>
          </a:p>
          <a:p>
            <a:pPr lvl="0" eaLnBrk="1" fontAlgn="auto" hangingPunct="1">
              <a:lnSpc>
                <a:spcPct val="100000"/>
              </a:lnSpc>
              <a:buClrTx/>
            </a:pPr>
            <a:r>
              <a:rPr lang="x-none" altLang="nl-NL" sz="3200">
                <a:latin typeface="Tlwg Mono" charset="0"/>
                <a:ea typeface="Monospace" charset="0"/>
              </a:rPr>
              <a:t>    image2:</a:t>
            </a:r>
            <a:endParaRPr lang="x-none" altLang="nl-NL" sz="3200">
              <a:latin typeface="Tlwg Mono" charset="0"/>
              <a:ea typeface="Monospace" charset="0"/>
            </a:endParaRPr>
          </a:p>
          <a:p>
            <a:pPr lvl="0" eaLnBrk="1" fontAlgn="auto" hangingPunct="1">
              <a:lnSpc>
                <a:spcPct val="100000"/>
              </a:lnSpc>
              <a:buClrTx/>
            </a:pPr>
            <a:r>
              <a:rPr lang="x-none" altLang="nl-NL" sz="3200">
                <a:latin typeface="Tlwg Mono" charset="0"/>
                <a:ea typeface="Monospace" charset="0"/>
              </a:rPr>
              <a:t>        context: image2</a:t>
            </a:r>
            <a:endParaRPr lang="x-none" altLang="nl-NL" sz="3200">
              <a:latin typeface="Tlwg Mono" charset="0"/>
              <a:ea typeface="Monospace" charset="0"/>
            </a:endParaRPr>
          </a:p>
          <a:p>
            <a:pPr lvl="0" eaLnBrk="1" fontAlgn="auto" hangingPunct="1">
              <a:lnSpc>
                <a:spcPct val="100000"/>
              </a:lnSpc>
              <a:buClrTx/>
            </a:pPr>
            <a:r>
              <a:rPr lang="x-none" altLang="nl-NL" sz="3200">
                <a:latin typeface="Tlwg Mono" charset="0"/>
                <a:ea typeface="Monospace" charset="0"/>
              </a:rPr>
              <a:t>        from: image1:pytest</a:t>
            </a:r>
            <a:endParaRPr lang="x-none" altLang="nl-NL" sz="3200">
              <a:latin typeface="Tlwg Mono" charset="0"/>
              <a:ea typeface="Monospace" charset="0"/>
            </a:endParaRP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p>
            <a:r>
              <a:rPr lang="x-none" altLang="nl-NL"/>
              <a:t>What is the solution?</a:t>
            </a:r>
            <a:endParaRPr lang="x-none" altLang="nl-NL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909320" y="2972435"/>
            <a:ext cx="11213465" cy="6732905"/>
          </a:xfrm>
        </p:spPr>
        <p:txBody>
          <a:bodyPr/>
          <a:p>
            <a:pPr lvl="0">
              <a:buClrTx/>
            </a:pPr>
            <a:r>
              <a:rPr lang="x-none" altLang="nl-NL" sz="6600"/>
              <a:t>Boatswain</a:t>
            </a:r>
            <a:endParaRPr lang="x-none" altLang="nl-NL" sz="3600">
              <a:latin typeface="Akkurat" pitchFamily="2" charset="77"/>
              <a:ea typeface="Monospace" charset="0"/>
            </a:endParaRPr>
          </a:p>
          <a:p>
            <a:pPr lvl="0" eaLnBrk="1" fontAlgn="auto" hangingPunct="1">
              <a:lnSpc>
                <a:spcPct val="100000"/>
              </a:lnSpc>
              <a:buClrTx/>
            </a:pPr>
            <a:endParaRPr lang="x-none" altLang="nl-NL" sz="4800">
              <a:sym typeface="+mn-ea"/>
            </a:endParaRPr>
          </a:p>
          <a:p>
            <a:pPr lvl="0" eaLnBrk="1" fontAlgn="auto" hangingPunct="1">
              <a:lnSpc>
                <a:spcPct val="100000"/>
              </a:lnSpc>
              <a:buClrTx/>
            </a:pPr>
            <a:r>
              <a:rPr lang="x-none" altLang="nl-NL" sz="4800">
                <a:sym typeface="+mn-ea"/>
              </a:rPr>
              <a:t>Advantages</a:t>
            </a:r>
            <a:endParaRPr lang="x-none" altLang="nl-NL" sz="4800">
              <a:sym typeface="+mn-ea"/>
            </a:endParaRPr>
          </a:p>
          <a:p>
            <a:pPr lvl="0" eaLnBrk="1" fontAlgn="auto" hangingPunct="1">
              <a:lnSpc>
                <a:spcPct val="100000"/>
              </a:lnSpc>
              <a:buClrTx/>
            </a:pPr>
            <a:endParaRPr lang="x-none" altLang="nl-NL" sz="4800">
              <a:latin typeface="Tlwg Mono" charset="0"/>
              <a:ea typeface="Monospace" charset="0"/>
              <a:sym typeface="+mn-ea"/>
            </a:endParaRPr>
          </a:p>
          <a:p>
            <a:pPr marL="685800" lvl="0" indent="-685800" eaLnBrk="1" fontAlgn="auto" hangingPunct="1">
              <a:lnSpc>
                <a:spcPct val="100000"/>
              </a:lnSpc>
              <a:buClrTx/>
              <a:buFont typeface="Arial" charset="0"/>
              <a:buChar char="•"/>
            </a:pPr>
            <a:r>
              <a:rPr lang="x-none" altLang="nl-NL" sz="4800">
                <a:ea typeface="Monospace" charset="0"/>
                <a:sym typeface="+mn-ea"/>
              </a:rPr>
              <a:t>YAML</a:t>
            </a:r>
            <a:endParaRPr lang="x-none" altLang="nl-NL" sz="4800">
              <a:ea typeface="Monospace" charset="0"/>
              <a:sym typeface="+mn-ea"/>
            </a:endParaRPr>
          </a:p>
          <a:p>
            <a:pPr marL="685800" lvl="0" indent="-685800" eaLnBrk="1" fontAlgn="auto" hangingPunct="1">
              <a:lnSpc>
                <a:spcPct val="100000"/>
              </a:lnSpc>
              <a:buClrTx/>
              <a:buFont typeface="Arial" charset="0"/>
              <a:buChar char="•"/>
            </a:pPr>
            <a:r>
              <a:rPr lang="x-none" altLang="nl-NL" sz="4800">
                <a:ea typeface="Monospace" charset="0"/>
                <a:sym typeface="+mn-ea"/>
              </a:rPr>
              <a:t>Explicit Dependencies</a:t>
            </a:r>
            <a:endParaRPr lang="x-none" altLang="nl-NL" sz="4800">
              <a:ea typeface="Monospace" charset="0"/>
              <a:sym typeface="+mn-ea"/>
            </a:endParaRPr>
          </a:p>
          <a:p>
            <a:pPr marL="685800" lvl="0" indent="-685800" eaLnBrk="1" fontAlgn="auto" hangingPunct="1">
              <a:lnSpc>
                <a:spcPct val="100000"/>
              </a:lnSpc>
              <a:buClrTx/>
              <a:buFont typeface="Arial" charset="0"/>
              <a:buChar char="•"/>
            </a:pPr>
            <a:r>
              <a:rPr lang="x-none" altLang="nl-NL" sz="4800">
                <a:ea typeface="Monospace" charset="0"/>
                <a:sym typeface="+mn-ea"/>
              </a:rPr>
              <a:t>Very similar to docker-compose</a:t>
            </a:r>
            <a:endParaRPr lang="x-none" altLang="nl-NL" sz="4800">
              <a:ea typeface="Monospace" charset="0"/>
              <a:sym typeface="+mn-ea"/>
            </a:endParaRPr>
          </a:p>
          <a:p>
            <a:pPr lvl="0" eaLnBrk="1" fontAlgn="auto" hangingPunct="1">
              <a:lnSpc>
                <a:spcPct val="100000"/>
              </a:lnSpc>
              <a:buClrTx/>
              <a:buFont typeface="Arial" charset="0"/>
            </a:pPr>
            <a:endParaRPr lang="x-none" altLang="nl-NL" sz="4800">
              <a:ea typeface="Monospace" charset="0"/>
              <a:sym typeface="+mn-ea"/>
            </a:endParaRPr>
          </a:p>
        </p:txBody>
      </p:sp>
      <p:sp>
        <p:nvSpPr>
          <p:cNvPr id="2" name="Text Placeholder 6"/>
          <p:cNvSpPr>
            <a:spLocks noGrp="1"/>
          </p:cNvSpPr>
          <p:nvPr/>
        </p:nvSpPr>
        <p:spPr>
          <a:xfrm>
            <a:off x="12122785" y="3296285"/>
            <a:ext cx="11213465" cy="6732905"/>
          </a:xfrm>
          <a:prstGeom prst="rect">
            <a:avLst/>
          </a:prstGeom>
        </p:spPr>
        <p:txBody>
          <a:bodyPr/>
          <a:lstStyle>
            <a:lvl1pPr marL="0" marR="0" indent="0" algn="l" defTabSz="821055" rtl="0" latinLnBrk="0">
              <a:lnSpc>
                <a:spcPts val="9200"/>
              </a:lnSpc>
              <a:spcBef>
                <a:spcPts val="0"/>
              </a:spcBef>
              <a:spcAft>
                <a:spcPts val="0"/>
              </a:spcAft>
              <a:buClrTx/>
              <a:buSzPct val="145000"/>
              <a:buFontTx/>
              <a:buNone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kkurat-Light" pitchFamily="2" charset="0"/>
                <a:ea typeface="Helvetica Neue"/>
                <a:cs typeface="Helvetica Neue"/>
                <a:sym typeface="Helvetica Neue"/>
              </a:defRPr>
            </a:lvl1pPr>
            <a:lvl2pPr marL="444500" marR="0" indent="0" algn="l" defTabSz="821055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45000"/>
              <a:buFontTx/>
              <a:buNone/>
              <a:defRPr sz="7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kkurat-Light" pitchFamily="2" charset="0"/>
                <a:ea typeface="Helvetica Neue"/>
                <a:cs typeface="Helvetica Neue"/>
                <a:sym typeface="Helvetica Neue"/>
              </a:defRPr>
            </a:lvl2pPr>
            <a:lvl3pPr marL="889000" marR="0" indent="0" algn="l" defTabSz="821055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45000"/>
              <a:buFontTx/>
              <a:buNone/>
              <a:defRPr sz="7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kkurat-Light" pitchFamily="2" charset="0"/>
                <a:ea typeface="Helvetica Neue"/>
                <a:cs typeface="Helvetica Neue"/>
                <a:sym typeface="Helvetica Neue"/>
              </a:defRPr>
            </a:lvl3pPr>
            <a:lvl4pPr marL="1333500" marR="0" indent="0" algn="l" defTabSz="821055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45000"/>
              <a:buFontTx/>
              <a:buNone/>
              <a:defRPr sz="7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kkurat-Light" pitchFamily="2" charset="0"/>
                <a:ea typeface="Helvetica Neue"/>
                <a:cs typeface="Helvetica Neue"/>
                <a:sym typeface="Helvetica Neue"/>
              </a:defRPr>
            </a:lvl4pPr>
            <a:lvl5pPr marL="1778000" marR="0" indent="0" algn="l" defTabSz="821055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45000"/>
              <a:buFontTx/>
              <a:buNone/>
              <a:defRPr sz="7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kkurat-Light" pitchFamily="2" charset="0"/>
                <a:ea typeface="Helvetica Neue"/>
                <a:cs typeface="Helvetica Neue"/>
                <a:sym typeface="Helvetica Neue"/>
              </a:defRPr>
            </a:lvl5pPr>
            <a:lvl6pPr marL="2833370" marR="0" indent="-610870" algn="l" defTabSz="821055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45000"/>
              <a:buFontTx/>
              <a:buChar char="•"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77870" marR="0" indent="-610870" algn="l" defTabSz="821055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45000"/>
              <a:buFontTx/>
              <a:buChar char="•"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722370" marR="0" indent="-610870" algn="l" defTabSz="821055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45000"/>
              <a:buFontTx/>
              <a:buChar char="•"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66870" marR="0" indent="-610870" algn="l" defTabSz="821055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45000"/>
              <a:buFontTx/>
              <a:buChar char="•"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lvl="0">
              <a:buClrTx/>
            </a:pPr>
            <a:endParaRPr lang="x-none" altLang="nl-NL" sz="6600"/>
          </a:p>
          <a:p>
            <a:pPr lvl="0">
              <a:buClrTx/>
            </a:pPr>
            <a:r>
              <a:rPr lang="x-none" altLang="nl-NL" sz="4800"/>
              <a:t>Disadvantages</a:t>
            </a:r>
            <a:endParaRPr lang="x-none" altLang="nl-NL" sz="4800"/>
          </a:p>
          <a:p>
            <a:pPr lvl="0" eaLnBrk="1" fontAlgn="auto" hangingPunct="1">
              <a:lnSpc>
                <a:spcPct val="100000"/>
              </a:lnSpc>
              <a:buClrTx/>
            </a:pPr>
            <a:endParaRPr lang="x-none" altLang="nl-NL" sz="3600">
              <a:latin typeface="Akkurat" pitchFamily="2" charset="77"/>
              <a:ea typeface="Monospace" charset="0"/>
            </a:endParaRPr>
          </a:p>
          <a:p>
            <a:pPr marL="685800" lvl="0" indent="-685800" eaLnBrk="1" fontAlgn="auto" hangingPunct="1">
              <a:lnSpc>
                <a:spcPct val="100000"/>
              </a:lnSpc>
              <a:buClrTx/>
              <a:buFont typeface="Arial" charset="0"/>
              <a:buChar char="•"/>
            </a:pPr>
            <a:r>
              <a:rPr lang="x-none" altLang="nl-NL" sz="4800">
                <a:ea typeface="Monospace" charset="0"/>
                <a:sym typeface="+mn-ea"/>
              </a:rPr>
              <a:t>Explicit Dependencies</a:t>
            </a:r>
            <a:endParaRPr lang="x-none" altLang="nl-NL" sz="4800">
              <a:ea typeface="Monospace" charset="0"/>
              <a:sym typeface="+mn-ea"/>
            </a:endParaRPr>
          </a:p>
          <a:p>
            <a:pPr marL="685800" lvl="0" indent="-685800" eaLnBrk="1" fontAlgn="auto" hangingPunct="1">
              <a:lnSpc>
                <a:spcPct val="100000"/>
              </a:lnSpc>
              <a:buClrTx/>
              <a:buFont typeface="Arial" charset="0"/>
              <a:buChar char="•"/>
            </a:pPr>
            <a:r>
              <a:rPr lang="x-none" altLang="nl-NL" sz="4800">
                <a:ea typeface="Monospace" charset="0"/>
                <a:sym typeface="+mn-ea"/>
              </a:rPr>
              <a:t>No automatic dependency detection</a:t>
            </a:r>
            <a:endParaRPr lang="x-none" altLang="nl-NL" sz="4800">
              <a:ea typeface="Monospace" charset="0"/>
              <a:sym typeface="+mn-ea"/>
            </a:endParaRPr>
          </a:p>
          <a:p>
            <a:pPr marL="685800" lvl="0" indent="-685800" eaLnBrk="1" fontAlgn="auto" hangingPunct="1">
              <a:lnSpc>
                <a:spcPct val="100000"/>
              </a:lnSpc>
              <a:buClrTx/>
              <a:buFont typeface="Arial" charset="0"/>
              <a:buChar char="•"/>
            </a:pPr>
            <a:r>
              <a:rPr lang="x-none" altLang="nl-NL" sz="4800">
                <a:ea typeface="Monospace" charset="0"/>
                <a:sym typeface="+mn-ea"/>
              </a:rPr>
              <a:t>No git integration</a:t>
            </a:r>
            <a:endParaRPr lang="x-none" altLang="nl-NL" sz="4800">
              <a:ea typeface="Monospace" charset="0"/>
              <a:sym typeface="+mn-ea"/>
            </a:endParaRPr>
          </a:p>
          <a:p>
            <a:pPr lvl="0" eaLnBrk="1" fontAlgn="auto" hangingPunct="1">
              <a:lnSpc>
                <a:spcPct val="100000"/>
              </a:lnSpc>
              <a:buClrTx/>
            </a:pPr>
            <a:endParaRPr lang="x-none" altLang="nl-NL" sz="4800">
              <a:latin typeface="Akkurat" pitchFamily="2" charset="77"/>
              <a:ea typeface="Monospace" charset="0"/>
              <a:sym typeface="+mn-ea"/>
            </a:endParaRPr>
          </a:p>
          <a:p>
            <a:pPr lvl="0" eaLnBrk="1" fontAlgn="auto" hangingPunct="1">
              <a:lnSpc>
                <a:spcPct val="100000"/>
              </a:lnSpc>
              <a:buClrTx/>
            </a:pPr>
            <a:endParaRPr lang="x-none" altLang="nl-NL" sz="3200">
              <a:latin typeface="Tlwg Mono" charset="0"/>
              <a:ea typeface="Monospace" charset="0"/>
            </a:endParaRP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p>
            <a:r>
              <a:rPr lang="x-none" altLang="nl-NL"/>
              <a:t>What is the solution?</a:t>
            </a:r>
            <a:endParaRPr lang="x-none" altLang="nl-NL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908948" y="2971800"/>
            <a:ext cx="22465401" cy="6732588"/>
          </a:xfrm>
        </p:spPr>
        <p:txBody>
          <a:bodyPr/>
          <a:p>
            <a:pPr lvl="0">
              <a:buClrTx/>
            </a:pPr>
            <a:r>
              <a:rPr lang="x-none" altLang="nl-NL" sz="6600"/>
              <a:t>Boatswain: </a:t>
            </a:r>
            <a:r>
              <a:rPr lang="x-none" altLang="nl-NL" sz="3600"/>
              <a:t>Building images</a:t>
            </a:r>
            <a:endParaRPr lang="x-none" altLang="nl-NL" sz="3600"/>
          </a:p>
          <a:p>
            <a:pPr lvl="0" eaLnBrk="1" fontAlgn="auto" hangingPunct="1">
              <a:lnSpc>
                <a:spcPct val="100000"/>
              </a:lnSpc>
              <a:buClrTx/>
            </a:pPr>
            <a:endParaRPr lang="x-none" altLang="nl-NL" sz="3600">
              <a:latin typeface="Akkurat" pitchFamily="2" charset="77"/>
              <a:ea typeface="Monospace" charset="0"/>
            </a:endParaRPr>
          </a:p>
          <a:p>
            <a:pPr lvl="0" eaLnBrk="1" fontAlgn="auto" hangingPunct="1">
              <a:lnSpc>
                <a:spcPct val="100000"/>
              </a:lnSpc>
              <a:buClrTx/>
            </a:pPr>
            <a:r>
              <a:rPr lang="x-none" altLang="nl-NL" sz="3600">
                <a:latin typeface="Tlwg Mono" charset="0"/>
                <a:ea typeface="Monospace" charset="0"/>
              </a:rPr>
              <a:t>$&gt; boatswain build</a:t>
            </a:r>
            <a:endParaRPr lang="x-none" altLang="nl-NL" sz="3600">
              <a:latin typeface="Tlwg Mono" charset="0"/>
              <a:ea typeface="Monospace" charset="0"/>
            </a:endParaRPr>
          </a:p>
          <a:p>
            <a:pPr lvl="0" eaLnBrk="1" fontAlgn="auto" hangingPunct="1">
              <a:lnSpc>
                <a:spcPct val="100000"/>
              </a:lnSpc>
              <a:buClrTx/>
            </a:pPr>
            <a:endParaRPr lang="x-none" altLang="nl-NL" sz="3200">
              <a:latin typeface="Tlwg Mono" charset="0"/>
              <a:ea typeface="Monospace" charset="0"/>
            </a:endParaRPr>
          </a:p>
          <a:p>
            <a:pPr lvl="0" eaLnBrk="1" fontAlgn="auto" hangingPunct="1">
              <a:lnSpc>
                <a:spcPct val="100000"/>
              </a:lnSpc>
              <a:buClrTx/>
            </a:pPr>
            <a:r>
              <a:rPr lang="x-none" altLang="nl-NL" sz="2800">
                <a:latin typeface="Tlwg Mono" charset="0"/>
                <a:ea typeface="Monospace" charset="0"/>
              </a:rPr>
              <a:t>Welcome to Boatswain</a:t>
            </a:r>
            <a:endParaRPr lang="x-none" altLang="nl-NL" sz="2800">
              <a:latin typeface="Tlwg Mono" charset="0"/>
              <a:ea typeface="Monospace" charset="0"/>
            </a:endParaRPr>
          </a:p>
          <a:p>
            <a:pPr lvl="0" eaLnBrk="1" fontAlgn="auto" hangingPunct="1">
              <a:lnSpc>
                <a:spcPct val="100000"/>
              </a:lnSpc>
              <a:buClrTx/>
            </a:pPr>
            <a:r>
              <a:rPr lang="x-none" altLang="nl-NL" sz="2800">
                <a:latin typeface="Tlwg Mono" charset="0"/>
                <a:ea typeface="Monospace" charset="0"/>
              </a:rPr>
              <a:t>image1           100% (8 of 8) │██████████████████████████████████████████│ Elapsed Time: 0:00:16</a:t>
            </a:r>
            <a:endParaRPr lang="x-none" altLang="nl-NL" sz="2800">
              <a:latin typeface="Tlwg Mono" charset="0"/>
              <a:ea typeface="Monospace" charset="0"/>
            </a:endParaRPr>
          </a:p>
          <a:p>
            <a:pPr lvl="0" eaLnBrk="1" fontAlgn="auto" hangingPunct="1">
              <a:lnSpc>
                <a:spcPct val="100000"/>
              </a:lnSpc>
              <a:buClrTx/>
            </a:pPr>
            <a:endParaRPr lang="x-none" altLang="nl-NL" sz="3200">
              <a:latin typeface="Tlwg Mono" charset="0"/>
              <a:ea typeface="Monospace" charset="0"/>
              <a:sym typeface="+mn-ea"/>
            </a:endParaRPr>
          </a:p>
          <a:p>
            <a:pPr lvl="0" eaLnBrk="1" fontAlgn="auto" hangingPunct="1">
              <a:lnSpc>
                <a:spcPct val="100000"/>
              </a:lnSpc>
              <a:buClrTx/>
            </a:pPr>
            <a:endParaRPr lang="x-none" altLang="nl-NL" sz="3200">
              <a:latin typeface="Tlwg Mono" charset="0"/>
              <a:ea typeface="Monospace" charset="0"/>
              <a:sym typeface="+mn-ea"/>
            </a:endParaRPr>
          </a:p>
          <a:p>
            <a:pPr lvl="0" eaLnBrk="1" fontAlgn="auto" hangingPunct="1">
              <a:lnSpc>
                <a:spcPct val="100000"/>
              </a:lnSpc>
              <a:buClrTx/>
            </a:pPr>
            <a:r>
              <a:rPr lang="x-none" altLang="nl-NL" sz="3200">
                <a:effectLst/>
                <a:latin typeface="Tlwg Mono" charset="0"/>
                <a:ea typeface="Monospace" charset="0"/>
                <a:sym typeface="+mn-ea"/>
              </a:rPr>
              <a:t>boatswain.yml:</a:t>
            </a:r>
            <a:endParaRPr lang="x-none" altLang="nl-NL" sz="3200">
              <a:effectLst/>
              <a:latin typeface="Tlwg Mono" charset="0"/>
              <a:ea typeface="Monospace" charset="0"/>
              <a:sym typeface="+mn-ea"/>
            </a:endParaRPr>
          </a:p>
          <a:p>
            <a:pPr lvl="0" eaLnBrk="1" fontAlgn="auto" hangingPunct="1">
              <a:lnSpc>
                <a:spcPct val="100000"/>
              </a:lnSpc>
              <a:buClrTx/>
            </a:pPr>
            <a:r>
              <a:rPr lang="x-none" altLang="nl-NL" sz="3200">
                <a:latin typeface="Tlwg Mono" charset="0"/>
                <a:ea typeface="Monospace" charset="0"/>
                <a:sym typeface="+mn-ea"/>
              </a:rPr>
              <a:t>version: 1.0</a:t>
            </a:r>
            <a:endParaRPr lang="x-none" altLang="nl-NL" sz="3200">
              <a:latin typeface="Tlwg Mono" charset="0"/>
              <a:ea typeface="Monospace" charset="0"/>
            </a:endParaRPr>
          </a:p>
          <a:p>
            <a:pPr lvl="0" eaLnBrk="1" fontAlgn="auto" hangingPunct="1">
              <a:lnSpc>
                <a:spcPct val="100000"/>
              </a:lnSpc>
              <a:buClrTx/>
            </a:pPr>
            <a:r>
              <a:rPr lang="x-none" altLang="nl-NL" sz="3200">
                <a:latin typeface="Tlwg Mono" charset="0"/>
                <a:ea typeface="Monospace" charset="0"/>
                <a:sym typeface="+mn-ea"/>
              </a:rPr>
              <a:t>organisation: boatswain</a:t>
            </a:r>
            <a:endParaRPr lang="x-none" altLang="nl-NL" sz="3200">
              <a:latin typeface="Tlwg Mono" charset="0"/>
              <a:ea typeface="Monospace" charset="0"/>
            </a:endParaRPr>
          </a:p>
          <a:p>
            <a:pPr lvl="0" eaLnBrk="1" fontAlgn="auto" hangingPunct="1">
              <a:lnSpc>
                <a:spcPct val="100000"/>
              </a:lnSpc>
              <a:buClrTx/>
            </a:pPr>
            <a:r>
              <a:rPr lang="x-none" altLang="nl-NL" sz="3200">
                <a:latin typeface="Tlwg Mono" charset="0"/>
                <a:ea typeface="Monospace" charset="0"/>
                <a:sym typeface="+mn-ea"/>
              </a:rPr>
              <a:t>images:</a:t>
            </a:r>
            <a:endParaRPr lang="x-none" altLang="nl-NL" sz="3200">
              <a:latin typeface="Tlwg Mono" charset="0"/>
              <a:ea typeface="Monospace" charset="0"/>
            </a:endParaRPr>
          </a:p>
          <a:p>
            <a:pPr lvl="0" eaLnBrk="1" fontAlgn="auto" hangingPunct="1">
              <a:lnSpc>
                <a:spcPct val="100000"/>
              </a:lnSpc>
              <a:buClrTx/>
            </a:pPr>
            <a:r>
              <a:rPr lang="x-none" altLang="nl-NL" sz="3200">
                <a:latin typeface="Tlwg Mono" charset="0"/>
                <a:ea typeface="Monospace" charset="0"/>
                <a:sym typeface="+mn-ea"/>
              </a:rPr>
              <a:t>	 image1:</a:t>
            </a:r>
            <a:endParaRPr lang="x-none" altLang="nl-NL" sz="3200">
              <a:latin typeface="Tlwg Mono" charset="0"/>
              <a:ea typeface="Monospace" charset="0"/>
            </a:endParaRPr>
          </a:p>
          <a:p>
            <a:pPr lvl="0" eaLnBrk="1" fontAlgn="auto" hangingPunct="1">
              <a:lnSpc>
                <a:spcPct val="100000"/>
              </a:lnSpc>
              <a:buClrTx/>
            </a:pPr>
            <a:r>
              <a:rPr lang="x-none" altLang="nl-NL" sz="3200">
                <a:latin typeface="Tlwg Mono" charset="0"/>
                <a:ea typeface="Monospace" charset="0"/>
                <a:sym typeface="+mn-ea"/>
              </a:rPr>
              <a:t>        context: image1</a:t>
            </a:r>
            <a:endParaRPr lang="x-none" altLang="nl-NL" sz="3200">
              <a:latin typeface="Tlwg Mono" charset="0"/>
              <a:ea typeface="Monospace" charset="0"/>
            </a:endParaRPr>
          </a:p>
          <a:p>
            <a:pPr lvl="0" eaLnBrk="1" fontAlgn="auto" hangingPunct="1">
              <a:lnSpc>
                <a:spcPct val="100000"/>
              </a:lnSpc>
              <a:buClrTx/>
            </a:pPr>
            <a:r>
              <a:rPr lang="x-none" altLang="nl-NL" sz="3200">
                <a:latin typeface="Tlwg Mono" charset="0"/>
                <a:ea typeface="Monospace" charset="0"/>
                <a:sym typeface="+mn-ea"/>
              </a:rPr>
              <a:t>    image2:</a:t>
            </a:r>
            <a:endParaRPr lang="x-none" altLang="nl-NL" sz="3200">
              <a:latin typeface="Tlwg Mono" charset="0"/>
              <a:ea typeface="Monospace" charset="0"/>
            </a:endParaRPr>
          </a:p>
          <a:p>
            <a:pPr lvl="0" eaLnBrk="1" fontAlgn="auto" hangingPunct="1">
              <a:lnSpc>
                <a:spcPct val="100000"/>
              </a:lnSpc>
              <a:buClrTx/>
            </a:pPr>
            <a:r>
              <a:rPr lang="x-none" altLang="nl-NL" sz="3200">
                <a:latin typeface="Tlwg Mono" charset="0"/>
                <a:ea typeface="Monospace" charset="0"/>
                <a:sym typeface="+mn-ea"/>
              </a:rPr>
              <a:t>        context: image2</a:t>
            </a:r>
            <a:endParaRPr lang="x-none" altLang="nl-NL" sz="3200">
              <a:latin typeface="Tlwg Mono" charset="0"/>
              <a:ea typeface="Monospace" charset="0"/>
            </a:endParaRPr>
          </a:p>
          <a:p>
            <a:pPr lvl="0" eaLnBrk="1" fontAlgn="auto" hangingPunct="1">
              <a:lnSpc>
                <a:spcPct val="100000"/>
              </a:lnSpc>
              <a:buClrTx/>
            </a:pPr>
            <a:r>
              <a:rPr lang="x-none" altLang="nl-NL" sz="3200">
                <a:latin typeface="Tlwg Mono" charset="0"/>
                <a:ea typeface="Monospace" charset="0"/>
                <a:sym typeface="+mn-ea"/>
              </a:rPr>
              <a:t>        from: image1:pytest</a:t>
            </a:r>
            <a:endParaRPr lang="x-none" altLang="nl-NL" sz="3200">
              <a:latin typeface="Tlwg Mono" charset="0"/>
              <a:ea typeface="Monospace" charset="0"/>
              <a:sym typeface="+mn-ea"/>
            </a:endParaRP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p>
            <a:r>
              <a:rPr lang="x-none" altLang="nl-NL"/>
              <a:t>What is the solution?</a:t>
            </a:r>
            <a:endParaRPr lang="x-none" altLang="nl-NL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908948" y="2971800"/>
            <a:ext cx="22465401" cy="6732588"/>
          </a:xfrm>
        </p:spPr>
        <p:txBody>
          <a:bodyPr/>
          <a:p>
            <a:pPr lvl="0">
              <a:buClrTx/>
            </a:pPr>
            <a:r>
              <a:rPr lang="x-none" altLang="nl-NL" sz="6600"/>
              <a:t>Boatswain: </a:t>
            </a:r>
            <a:r>
              <a:rPr lang="x-none" altLang="nl-NL" sz="3600"/>
              <a:t>Building images</a:t>
            </a:r>
            <a:endParaRPr lang="x-none" altLang="nl-NL" sz="3600"/>
          </a:p>
          <a:p>
            <a:pPr lvl="0" eaLnBrk="1" fontAlgn="auto" hangingPunct="1">
              <a:lnSpc>
                <a:spcPct val="100000"/>
              </a:lnSpc>
              <a:buClrTx/>
            </a:pPr>
            <a:endParaRPr lang="x-none" altLang="nl-NL" sz="3600">
              <a:latin typeface="Akkurat" pitchFamily="2" charset="77"/>
              <a:ea typeface="Monospace" charset="0"/>
            </a:endParaRPr>
          </a:p>
          <a:p>
            <a:pPr lvl="0" eaLnBrk="1" fontAlgn="auto" hangingPunct="1">
              <a:lnSpc>
                <a:spcPct val="100000"/>
              </a:lnSpc>
              <a:buClrTx/>
            </a:pPr>
            <a:r>
              <a:rPr lang="x-none" altLang="nl-NL" sz="3600">
                <a:latin typeface="Tlwg Mono" charset="0"/>
                <a:ea typeface="Monospace" charset="0"/>
              </a:rPr>
              <a:t>$&gt; boatswain build image2</a:t>
            </a:r>
            <a:endParaRPr lang="x-none" altLang="nl-NL" sz="3600">
              <a:latin typeface="Tlwg Mono" charset="0"/>
              <a:ea typeface="Monospace" charset="0"/>
            </a:endParaRPr>
          </a:p>
          <a:p>
            <a:pPr lvl="0" eaLnBrk="1" fontAlgn="auto" hangingPunct="1">
              <a:lnSpc>
                <a:spcPct val="100000"/>
              </a:lnSpc>
              <a:buClrTx/>
            </a:pPr>
            <a:endParaRPr lang="x-none" altLang="nl-NL" sz="3200">
              <a:latin typeface="Tlwg Mono" charset="0"/>
              <a:ea typeface="Monospace" charset="0"/>
            </a:endParaRPr>
          </a:p>
          <a:p>
            <a:pPr lvl="0" eaLnBrk="1" fontAlgn="auto" hangingPunct="1">
              <a:lnSpc>
                <a:spcPct val="100000"/>
              </a:lnSpc>
              <a:buClrTx/>
            </a:pPr>
            <a:r>
              <a:rPr lang="x-none" altLang="nl-NL" sz="2800">
                <a:latin typeface="Tlwg Mono" charset="0"/>
                <a:ea typeface="Monospace" charset="0"/>
              </a:rPr>
              <a:t>Welcome to Boatswain</a:t>
            </a:r>
            <a:endParaRPr lang="x-none" altLang="nl-NL" sz="2800">
              <a:latin typeface="Tlwg Mono" charset="0"/>
              <a:ea typeface="Monospace" charset="0"/>
            </a:endParaRPr>
          </a:p>
          <a:p>
            <a:pPr lvl="0" eaLnBrk="1" fontAlgn="auto" hangingPunct="1">
              <a:lnSpc>
                <a:spcPct val="100000"/>
              </a:lnSpc>
              <a:buClrTx/>
            </a:pPr>
            <a:r>
              <a:rPr lang="x-none" altLang="nl-NL" sz="2800">
                <a:latin typeface="Tlwg Mono" charset="0"/>
                <a:ea typeface="Monospace" charset="0"/>
              </a:rPr>
              <a:t>image2           100% (8 of 8) │██████████████████████████████████████████│ Elapsed Time: 0:00:16</a:t>
            </a:r>
            <a:endParaRPr lang="x-none" altLang="nl-NL" sz="3200">
              <a:latin typeface="Tlwg Mono" charset="0"/>
              <a:ea typeface="Monospace" charset="0"/>
              <a:sym typeface="+mn-ea"/>
            </a:endParaRP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p>
            <a:r>
              <a:rPr lang="x-none" altLang="nl-NL"/>
              <a:t>What is the solution?</a:t>
            </a:r>
            <a:endParaRPr lang="x-none" altLang="nl-NL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908948" y="2971800"/>
            <a:ext cx="22465401" cy="6732588"/>
          </a:xfrm>
        </p:spPr>
        <p:txBody>
          <a:bodyPr/>
          <a:p>
            <a:pPr lvl="0">
              <a:buClrTx/>
            </a:pPr>
            <a:r>
              <a:rPr lang="x-none" altLang="nl-NL" sz="6600"/>
              <a:t>Boatswain: </a:t>
            </a:r>
            <a:r>
              <a:rPr lang="x-none" altLang="nl-NL" sz="3600"/>
              <a:t>Building images</a:t>
            </a:r>
            <a:endParaRPr lang="x-none" altLang="nl-NL" sz="3600"/>
          </a:p>
          <a:p>
            <a:pPr lvl="0" eaLnBrk="1" fontAlgn="auto" hangingPunct="1">
              <a:lnSpc>
                <a:spcPct val="100000"/>
              </a:lnSpc>
              <a:buClrTx/>
            </a:pPr>
            <a:endParaRPr lang="x-none" altLang="nl-NL" sz="3600">
              <a:latin typeface="Akkurat" pitchFamily="2" charset="77"/>
              <a:ea typeface="Monospace" charset="0"/>
            </a:endParaRPr>
          </a:p>
          <a:p>
            <a:pPr lvl="0" eaLnBrk="1" fontAlgn="auto" hangingPunct="1">
              <a:lnSpc>
                <a:spcPct val="100000"/>
              </a:lnSpc>
              <a:buClrTx/>
            </a:pPr>
            <a:r>
              <a:rPr lang="x-none" altLang="nl-NL" sz="3600">
                <a:latin typeface="Tlwg Mono" charset="0"/>
                <a:ea typeface="Monospace" charset="0"/>
              </a:rPr>
              <a:t>$&gt; boatswain build -v image2</a:t>
            </a:r>
            <a:endParaRPr lang="x-none" altLang="nl-NL" sz="3600">
              <a:latin typeface="Tlwg Mono" charset="0"/>
              <a:ea typeface="Monospace" charset="0"/>
            </a:endParaRPr>
          </a:p>
          <a:p>
            <a:pPr lvl="0" eaLnBrk="1" fontAlgn="auto" hangingPunct="1">
              <a:lnSpc>
                <a:spcPct val="100000"/>
              </a:lnSpc>
              <a:buClrTx/>
            </a:pPr>
            <a:endParaRPr lang="x-none" altLang="nl-NL" sz="3200">
              <a:latin typeface="Tlwg Mono" charset="0"/>
              <a:ea typeface="Monospace" charset="0"/>
            </a:endParaRPr>
          </a:p>
          <a:p>
            <a:pPr lvl="0" eaLnBrk="1" fontAlgn="auto" hangingPunct="1">
              <a:lnSpc>
                <a:spcPct val="100000"/>
              </a:lnSpc>
              <a:buClrTx/>
            </a:pPr>
            <a:r>
              <a:rPr lang="x-none" altLang="nl-NL" sz="2800">
                <a:latin typeface="Tlwg Mono" charset="0"/>
                <a:ea typeface="Monospace" charset="0"/>
              </a:rPr>
              <a:t>Welcome to Boatswain</a:t>
            </a:r>
            <a:endParaRPr lang="x-none" altLang="nl-NL" sz="2800">
              <a:latin typeface="Tlwg Mono" charset="0"/>
              <a:ea typeface="Monospace" charset="0"/>
            </a:endParaRPr>
          </a:p>
          <a:p>
            <a:pPr lvl="0" eaLnBrk="1" fontAlgn="auto" hangingPunct="1">
              <a:lnSpc>
                <a:spcPct val="100000"/>
              </a:lnSpc>
              <a:buClrTx/>
            </a:pPr>
            <a:r>
              <a:rPr lang="x-none" altLang="nl-NL" sz="2800">
                <a:latin typeface="Tlwg Mono" charset="0"/>
                <a:ea typeface="Monospace" charset="0"/>
              </a:rPr>
              <a:t>Now building image1 in directory image1 and tagging as boatswain/image1</a:t>
            </a:r>
            <a:endParaRPr lang="x-none" altLang="nl-NL" sz="2800">
              <a:latin typeface="Tlwg Mono" charset="0"/>
              <a:ea typeface="Monospace" charset="0"/>
            </a:endParaRPr>
          </a:p>
          <a:p>
            <a:pPr lvl="0" eaLnBrk="1" fontAlgn="auto" hangingPunct="1">
              <a:lnSpc>
                <a:spcPct val="100000"/>
              </a:lnSpc>
              <a:buClrTx/>
            </a:pPr>
            <a:r>
              <a:rPr lang="x-none" altLang="nl-NL" sz="2800">
                <a:latin typeface="Tlwg Mono" charset="0"/>
                <a:ea typeface="Monospace" charset="0"/>
              </a:rPr>
              <a:t>----------           100% (5 of 5) │██████████████████████████████████████████│ Elapsed Time: 0:00:01         </a:t>
            </a:r>
            <a:endParaRPr lang="x-none" altLang="nl-NL" sz="2800">
              <a:latin typeface="Tlwg Mono" charset="0"/>
              <a:ea typeface="Monospace" charset="0"/>
            </a:endParaRPr>
          </a:p>
          <a:p>
            <a:pPr lvl="0" eaLnBrk="1" fontAlgn="auto" hangingPunct="1">
              <a:lnSpc>
                <a:spcPct val="100000"/>
              </a:lnSpc>
              <a:buClrTx/>
            </a:pPr>
            <a:r>
              <a:rPr lang="x-none" altLang="nl-NL" sz="2800">
                <a:latin typeface="Tlwg Mono" charset="0"/>
                <a:ea typeface="Monospace" charset="0"/>
              </a:rPr>
              <a:t>Successfully built image with tag:boatswain/image1 docker id is: cfe6417334f1</a:t>
            </a:r>
            <a:endParaRPr lang="x-none" altLang="nl-NL" sz="2800">
              <a:latin typeface="Tlwg Mono" charset="0"/>
              <a:ea typeface="Monospace" charset="0"/>
            </a:endParaRPr>
          </a:p>
          <a:p>
            <a:pPr lvl="0" eaLnBrk="1" fontAlgn="auto" hangingPunct="1">
              <a:lnSpc>
                <a:spcPct val="100000"/>
              </a:lnSpc>
              <a:buClrTx/>
            </a:pPr>
            <a:r>
              <a:rPr lang="x-none" altLang="nl-NL" sz="2800">
                <a:latin typeface="Tlwg Mono" charset="0"/>
                <a:ea typeface="Monospace" charset="0"/>
              </a:rPr>
              <a:t>Now building image2 in directory image2 and tagging as boatswain/image2</a:t>
            </a:r>
            <a:endParaRPr lang="x-none" altLang="nl-NL" sz="2800">
              <a:latin typeface="Tlwg Mono" charset="0"/>
              <a:ea typeface="Monospace" charset="0"/>
            </a:endParaRPr>
          </a:p>
          <a:p>
            <a:pPr lvl="0" eaLnBrk="1" fontAlgn="auto" hangingPunct="1">
              <a:lnSpc>
                <a:spcPct val="100000"/>
              </a:lnSpc>
              <a:buClrTx/>
            </a:pPr>
            <a:r>
              <a:rPr lang="x-none" altLang="nl-NL" sz="2800">
                <a:latin typeface="Tlwg Mono" charset="0"/>
                <a:ea typeface="Monospace" charset="0"/>
              </a:rPr>
              <a:t>image2:pytest        100% (3 of 3) │██████████████████████████████████████████│ Elapsed Time: 0:00:02         </a:t>
            </a:r>
            <a:endParaRPr lang="x-none" altLang="nl-NL" sz="2800">
              <a:latin typeface="Tlwg Mono" charset="0"/>
              <a:ea typeface="Monospace" charset="0"/>
            </a:endParaRPr>
          </a:p>
          <a:p>
            <a:pPr lvl="0" eaLnBrk="1" fontAlgn="auto" hangingPunct="1">
              <a:lnSpc>
                <a:spcPct val="100000"/>
              </a:lnSpc>
              <a:buClrTx/>
            </a:pPr>
            <a:r>
              <a:rPr lang="x-none" altLang="nl-NL" sz="2800">
                <a:latin typeface="Tlwg Mono" charset="0"/>
                <a:ea typeface="Monospace" charset="0"/>
              </a:rPr>
              <a:t>Successfully built image with tag:boatswain/image2 docker id is: 2e51cfe0d3ac</a:t>
            </a:r>
            <a:endParaRPr lang="x-none" altLang="nl-NL" sz="2800">
              <a:latin typeface="Tlwg Mono" charset="0"/>
              <a:ea typeface="Monospace" charset="0"/>
            </a:endParaRPr>
          </a:p>
          <a:p>
            <a:pPr lvl="0" eaLnBrk="1" fontAlgn="auto" hangingPunct="1">
              <a:lnSpc>
                <a:spcPct val="100000"/>
              </a:lnSpc>
              <a:buClrTx/>
            </a:pPr>
            <a:endParaRPr lang="x-none" altLang="nl-NL" sz="3200">
              <a:latin typeface="Tlwg Mono" charset="0"/>
              <a:ea typeface="Monospace" charset="0"/>
              <a:sym typeface="+mn-ea"/>
            </a:endParaRPr>
          </a:p>
          <a:p>
            <a:pPr lvl="0" eaLnBrk="1" fontAlgn="auto" hangingPunct="1">
              <a:lnSpc>
                <a:spcPct val="100000"/>
              </a:lnSpc>
              <a:buClrTx/>
            </a:pPr>
            <a:endParaRPr lang="x-none" altLang="nl-NL" sz="3200">
              <a:latin typeface="Tlwg Mono" charset="0"/>
              <a:ea typeface="Monospace" charset="0"/>
              <a:sym typeface="+mn-ea"/>
            </a:endParaRP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p>
            <a:r>
              <a:rPr lang="x-none" altLang="nl-NL"/>
              <a:t>What is the solution?</a:t>
            </a:r>
            <a:endParaRPr lang="x-none" altLang="nl-NL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908948" y="1981200"/>
            <a:ext cx="22465401" cy="6732588"/>
          </a:xfrm>
        </p:spPr>
        <p:txBody>
          <a:bodyPr/>
          <a:p>
            <a:pPr lvl="0">
              <a:buClrTx/>
            </a:pPr>
            <a:r>
              <a:rPr lang="x-none" altLang="nl-NL" sz="6600"/>
              <a:t>Boatswain: </a:t>
            </a:r>
            <a:r>
              <a:rPr lang="x-none" altLang="nl-NL" sz="3600"/>
              <a:t>Building images</a:t>
            </a:r>
            <a:endParaRPr lang="x-none" altLang="nl-NL" sz="3600"/>
          </a:p>
          <a:p>
            <a:pPr lvl="0" eaLnBrk="1" fontAlgn="auto" hangingPunct="1">
              <a:lnSpc>
                <a:spcPct val="100000"/>
              </a:lnSpc>
              <a:buClrTx/>
            </a:pPr>
            <a:endParaRPr lang="x-none" altLang="nl-NL" sz="3600">
              <a:latin typeface="Akkurat" pitchFamily="2" charset="77"/>
              <a:ea typeface="Monospace" charset="0"/>
            </a:endParaRPr>
          </a:p>
          <a:p>
            <a:pPr lvl="0" eaLnBrk="1" fontAlgn="auto" hangingPunct="1">
              <a:lnSpc>
                <a:spcPct val="100000"/>
              </a:lnSpc>
              <a:buClrTx/>
            </a:pPr>
            <a:r>
              <a:rPr lang="x-none" altLang="nl-NL" sz="3600">
                <a:latin typeface="Tlwg Mono" charset="0"/>
                <a:ea typeface="Monospace" charset="0"/>
              </a:rPr>
              <a:t>$&gt; boatswain build -vv image2</a:t>
            </a:r>
            <a:endParaRPr lang="x-none" altLang="nl-NL" sz="3600">
              <a:latin typeface="Tlwg Mono" charset="0"/>
              <a:ea typeface="Monospace" charset="0"/>
            </a:endParaRPr>
          </a:p>
          <a:p>
            <a:pPr lvl="0" eaLnBrk="1" fontAlgn="auto" hangingPunct="1">
              <a:lnSpc>
                <a:spcPct val="100000"/>
              </a:lnSpc>
              <a:buClrTx/>
            </a:pPr>
            <a:endParaRPr lang="x-none" altLang="nl-NL" sz="3200">
              <a:latin typeface="Tlwg Mono" charset="0"/>
              <a:ea typeface="Monospace" charset="0"/>
            </a:endParaRPr>
          </a:p>
          <a:p>
            <a:pPr lvl="0" eaLnBrk="1" fontAlgn="auto" hangingPunct="1">
              <a:lnSpc>
                <a:spcPct val="100000"/>
              </a:lnSpc>
              <a:buClrTx/>
            </a:pPr>
            <a:r>
              <a:rPr lang="x-none" altLang="nl-NL" sz="2800">
                <a:latin typeface="Tlwg Mono" charset="0"/>
                <a:ea typeface="Monospace" charset="0"/>
              </a:rPr>
              <a:t>Welcome to Boatswain</a:t>
            </a:r>
            <a:endParaRPr lang="x-none" altLang="nl-NL" sz="2800">
              <a:latin typeface="Tlwg Mono" charset="0"/>
              <a:ea typeface="Monospace" charset="0"/>
            </a:endParaRPr>
          </a:p>
          <a:p>
            <a:pPr lvl="0" eaLnBrk="1" fontAlgn="auto" hangingPunct="1">
              <a:lnSpc>
                <a:spcPct val="100000"/>
              </a:lnSpc>
              <a:buClrTx/>
            </a:pPr>
            <a:r>
              <a:rPr lang="x-none" altLang="nl-NL" sz="2800">
                <a:latin typeface="Tlwg Mono" charset="0"/>
                <a:ea typeface="Monospace" charset="0"/>
              </a:rPr>
              <a:t>Now building image1 in directory image1 and tagging as boatswain/image1</a:t>
            </a:r>
            <a:endParaRPr lang="x-none" altLang="nl-NL" sz="2800">
              <a:latin typeface="Tlwg Mono" charset="0"/>
              <a:ea typeface="Monospace" charset="0"/>
            </a:endParaRPr>
          </a:p>
          <a:p>
            <a:pPr lvl="0" eaLnBrk="1" fontAlgn="auto" hangingPunct="1">
              <a:lnSpc>
                <a:spcPct val="100000"/>
              </a:lnSpc>
              <a:buClrTx/>
            </a:pPr>
            <a:r>
              <a:rPr lang="x-none" altLang="nl-NL" sz="2800">
                <a:latin typeface="Tlwg Mono" charset="0"/>
                <a:ea typeface="Monospace" charset="0"/>
              </a:rPr>
              <a:t>image1: </a:t>
            </a:r>
            <a:endParaRPr lang="x-none" altLang="nl-NL" sz="2800">
              <a:latin typeface="Tlwg Mono" charset="0"/>
              <a:ea typeface="Monospace" charset="0"/>
            </a:endParaRPr>
          </a:p>
          <a:p>
            <a:pPr lvl="0" eaLnBrk="1" fontAlgn="auto" hangingPunct="1">
              <a:lnSpc>
                <a:spcPct val="100000"/>
              </a:lnSpc>
              <a:buClrTx/>
            </a:pPr>
            <a:r>
              <a:rPr lang="x-none" altLang="nl-NL" sz="2800">
                <a:latin typeface="Tlwg Mono" charset="0"/>
                <a:ea typeface="Monospace" charset="0"/>
              </a:rPr>
              <a:t>image1: Step 1/4 : FROM alpine:latest</a:t>
            </a:r>
            <a:endParaRPr lang="x-none" altLang="nl-NL" sz="2800">
              <a:latin typeface="Tlwg Mono" charset="0"/>
              <a:ea typeface="Monospace" charset="0"/>
            </a:endParaRPr>
          </a:p>
          <a:p>
            <a:pPr lvl="0" eaLnBrk="1" fontAlgn="auto" hangingPunct="1">
              <a:lnSpc>
                <a:spcPct val="100000"/>
              </a:lnSpc>
              <a:buClrTx/>
            </a:pPr>
            <a:r>
              <a:rPr lang="x-none" altLang="nl-NL" sz="2800">
                <a:latin typeface="Tlwg Mono" charset="0"/>
                <a:ea typeface="Monospace" charset="0"/>
              </a:rPr>
              <a:t>image1:  ---&gt; 76da55c8019d                                                                             </a:t>
            </a:r>
            <a:endParaRPr lang="x-none" altLang="nl-NL" sz="2800">
              <a:latin typeface="Tlwg Mono" charset="0"/>
              <a:ea typeface="Monospace" charset="0"/>
            </a:endParaRPr>
          </a:p>
          <a:p>
            <a:pPr lvl="0" eaLnBrk="1" fontAlgn="auto" hangingPunct="1">
              <a:lnSpc>
                <a:spcPct val="100000"/>
              </a:lnSpc>
              <a:buClrTx/>
            </a:pPr>
            <a:r>
              <a:rPr lang="x-none" altLang="nl-NL" sz="2800">
                <a:latin typeface="Tlwg Mono" charset="0"/>
                <a:ea typeface="Monospace" charset="0"/>
              </a:rPr>
              <a:t>image1: Step 2/4 : ENV IMAGE image1</a:t>
            </a:r>
            <a:endParaRPr lang="x-none" altLang="nl-NL" sz="2800">
              <a:latin typeface="Tlwg Mono" charset="0"/>
              <a:ea typeface="Monospace" charset="0"/>
            </a:endParaRPr>
          </a:p>
          <a:p>
            <a:pPr lvl="0" eaLnBrk="1" fontAlgn="auto" hangingPunct="1">
              <a:lnSpc>
                <a:spcPct val="100000"/>
              </a:lnSpc>
              <a:buClrTx/>
            </a:pPr>
            <a:r>
              <a:rPr lang="x-none" altLang="nl-NL" sz="2800">
                <a:latin typeface="Tlwg Mono" charset="0"/>
                <a:ea typeface="Monospace" charset="0"/>
              </a:rPr>
              <a:t>image1:  ---&gt; Using cache</a:t>
            </a:r>
            <a:endParaRPr lang="x-none" altLang="nl-NL" sz="2800">
              <a:latin typeface="Tlwg Mono" charset="0"/>
              <a:ea typeface="Monospace" charset="0"/>
            </a:endParaRPr>
          </a:p>
          <a:p>
            <a:pPr lvl="0" eaLnBrk="1" fontAlgn="auto" hangingPunct="1">
              <a:lnSpc>
                <a:spcPct val="100000"/>
              </a:lnSpc>
              <a:buClrTx/>
            </a:pPr>
            <a:r>
              <a:rPr lang="x-none" altLang="nl-NL" sz="2800">
                <a:latin typeface="Tlwg Mono" charset="0"/>
                <a:ea typeface="Monospace" charset="0"/>
              </a:rPr>
              <a:t>image1:  ---&gt; 6bc83c69b452</a:t>
            </a:r>
            <a:endParaRPr lang="x-none" altLang="nl-NL" sz="2800">
              <a:latin typeface="Tlwg Mono" charset="0"/>
              <a:ea typeface="Monospace" charset="0"/>
            </a:endParaRPr>
          </a:p>
          <a:p>
            <a:pPr lvl="0" eaLnBrk="1" fontAlgn="auto" hangingPunct="1">
              <a:lnSpc>
                <a:spcPct val="100000"/>
              </a:lnSpc>
              <a:buClrTx/>
            </a:pPr>
            <a:r>
              <a:rPr lang="x-none" altLang="nl-NL" sz="2800">
                <a:latin typeface="Tlwg Mono" charset="0"/>
                <a:ea typeface="Monospace" charset="0"/>
              </a:rPr>
              <a:t>image1: Step 3/4 : ENTRYPOINT /bin/sh -c</a:t>
            </a:r>
            <a:endParaRPr lang="x-none" altLang="nl-NL" sz="2800">
              <a:latin typeface="Tlwg Mono" charset="0"/>
              <a:ea typeface="Monospace" charset="0"/>
            </a:endParaRPr>
          </a:p>
          <a:p>
            <a:pPr lvl="0" eaLnBrk="1" fontAlgn="auto" hangingPunct="1">
              <a:lnSpc>
                <a:spcPct val="100000"/>
              </a:lnSpc>
              <a:buClrTx/>
            </a:pPr>
            <a:r>
              <a:rPr lang="x-none" altLang="nl-NL" sz="2800">
                <a:latin typeface="Tlwg Mono" charset="0"/>
                <a:ea typeface="Monospace" charset="0"/>
              </a:rPr>
              <a:t>image1:  ---&gt; Using cache</a:t>
            </a:r>
            <a:endParaRPr lang="x-none" altLang="nl-NL" sz="2800">
              <a:latin typeface="Tlwg Mono" charset="0"/>
              <a:ea typeface="Monospace" charset="0"/>
            </a:endParaRPr>
          </a:p>
          <a:p>
            <a:pPr lvl="0" eaLnBrk="1" fontAlgn="auto" hangingPunct="1">
              <a:lnSpc>
                <a:spcPct val="100000"/>
              </a:lnSpc>
              <a:buClrTx/>
            </a:pPr>
            <a:r>
              <a:rPr lang="x-none" altLang="nl-NL" sz="2800">
                <a:latin typeface="Tlwg Mono" charset="0"/>
                <a:ea typeface="Monospace" charset="0"/>
              </a:rPr>
              <a:t>image1:  ---&gt; e1bcf57494ab</a:t>
            </a:r>
            <a:endParaRPr lang="x-none" altLang="nl-NL" sz="2800">
              <a:latin typeface="Tlwg Mono" charset="0"/>
              <a:ea typeface="Monospace" charset="0"/>
            </a:endParaRPr>
          </a:p>
          <a:p>
            <a:pPr lvl="0" eaLnBrk="1" fontAlgn="auto" hangingPunct="1">
              <a:lnSpc>
                <a:spcPct val="100000"/>
              </a:lnSpc>
              <a:buClrTx/>
            </a:pPr>
            <a:r>
              <a:rPr lang="x-none" altLang="nl-NL" sz="2800">
                <a:latin typeface="Tlwg Mono" charset="0"/>
                <a:ea typeface="Monospace" charset="0"/>
              </a:rPr>
              <a:t>image1: Step 4/4 : CMD env</a:t>
            </a:r>
            <a:endParaRPr lang="x-none" altLang="nl-NL" sz="2800">
              <a:latin typeface="Tlwg Mono" charset="0"/>
              <a:ea typeface="Monospace" charset="0"/>
            </a:endParaRPr>
          </a:p>
          <a:p>
            <a:pPr lvl="0" eaLnBrk="1" fontAlgn="auto" hangingPunct="1">
              <a:lnSpc>
                <a:spcPct val="100000"/>
              </a:lnSpc>
              <a:buClrTx/>
            </a:pPr>
            <a:r>
              <a:rPr lang="x-none" altLang="nl-NL" sz="2800">
                <a:latin typeface="Tlwg Mono" charset="0"/>
                <a:ea typeface="Monospace" charset="0"/>
              </a:rPr>
              <a:t>image1:  ---&gt; Using cache</a:t>
            </a:r>
            <a:endParaRPr lang="x-none" altLang="nl-NL" sz="2800">
              <a:latin typeface="Tlwg Mono" charset="0"/>
              <a:ea typeface="Monospace" charset="0"/>
            </a:endParaRPr>
          </a:p>
          <a:p>
            <a:pPr lvl="0" eaLnBrk="1" fontAlgn="auto" hangingPunct="1">
              <a:lnSpc>
                <a:spcPct val="100000"/>
              </a:lnSpc>
              <a:buClrTx/>
            </a:pPr>
            <a:r>
              <a:rPr lang="x-none" altLang="nl-NL" sz="2800">
                <a:latin typeface="Tlwg Mono" charset="0"/>
                <a:ea typeface="Monospace" charset="0"/>
              </a:rPr>
              <a:t>image1:  ---&gt; cfe6417334f1</a:t>
            </a:r>
            <a:endParaRPr lang="x-none" altLang="nl-NL" sz="2800">
              <a:latin typeface="Tlwg Mono" charset="0"/>
              <a:ea typeface="Monospace" charset="0"/>
            </a:endParaRPr>
          </a:p>
          <a:p>
            <a:pPr lvl="0" eaLnBrk="1" fontAlgn="auto" hangingPunct="1">
              <a:lnSpc>
                <a:spcPct val="100000"/>
              </a:lnSpc>
              <a:buClrTx/>
            </a:pPr>
            <a:r>
              <a:rPr lang="x-none" altLang="nl-NL" sz="2800">
                <a:latin typeface="Tlwg Mono" charset="0"/>
                <a:ea typeface="Monospace" charset="0"/>
              </a:rPr>
              <a:t>image1: Successfully built cfe6417334f1</a:t>
            </a:r>
            <a:endParaRPr lang="x-none" altLang="nl-NL" sz="2800">
              <a:latin typeface="Tlwg Mono" charset="0"/>
              <a:ea typeface="Monospace" charset="0"/>
            </a:endParaRPr>
          </a:p>
          <a:p>
            <a:pPr lvl="0" eaLnBrk="1" fontAlgn="auto" hangingPunct="1">
              <a:lnSpc>
                <a:spcPct val="100000"/>
              </a:lnSpc>
              <a:buClrTx/>
            </a:pPr>
            <a:r>
              <a:rPr lang="x-none" altLang="nl-NL" sz="2800">
                <a:latin typeface="Tlwg Mono" charset="0"/>
                <a:ea typeface="Monospace" charset="0"/>
              </a:rPr>
              <a:t>image1: Successfully tagged boatswain/image1:pytest</a:t>
            </a:r>
            <a:endParaRPr lang="x-none" altLang="nl-NL" sz="2800">
              <a:latin typeface="Tlwg Mono" charset="0"/>
              <a:ea typeface="Monospace" charset="0"/>
            </a:endParaRPr>
          </a:p>
          <a:p>
            <a:pPr lvl="0" eaLnBrk="1" fontAlgn="auto" hangingPunct="1">
              <a:lnSpc>
                <a:spcPct val="100000"/>
              </a:lnSpc>
              <a:buClrTx/>
            </a:pPr>
            <a:r>
              <a:rPr lang="x-none" altLang="nl-NL" sz="2800">
                <a:latin typeface="Tlwg Mono" charset="0"/>
                <a:ea typeface="Monospace" charset="0"/>
              </a:rPr>
              <a:t>----------           100% (5 of 5) │██████████████████████████████████████████│ Elapsed Time: 0:00:01</a:t>
            </a:r>
            <a:endParaRPr lang="x-none" altLang="nl-NL" sz="2800">
              <a:latin typeface="Tlwg Mono" charset="0"/>
              <a:ea typeface="Monospace" charset="0"/>
            </a:endParaRPr>
          </a:p>
          <a:p>
            <a:pPr lvl="0" eaLnBrk="1" fontAlgn="auto" hangingPunct="1">
              <a:lnSpc>
                <a:spcPct val="100000"/>
              </a:lnSpc>
              <a:buClrTx/>
            </a:pPr>
            <a:r>
              <a:rPr lang="x-none" altLang="nl-NL" sz="2800">
                <a:latin typeface="Tlwg Mono" charset="0"/>
                <a:ea typeface="Monospace" charset="0"/>
              </a:rPr>
              <a:t>Successfully built image with tag:boatswain/image1 docker id is: cfe6417334f1</a:t>
            </a:r>
            <a:endParaRPr lang="x-none" altLang="nl-NL" sz="2800">
              <a:latin typeface="Tlwg Mono" charset="0"/>
              <a:ea typeface="Monospace" charset="0"/>
            </a:endParaRPr>
          </a:p>
          <a:p>
            <a:pPr lvl="0" eaLnBrk="1" fontAlgn="auto" hangingPunct="1">
              <a:lnSpc>
                <a:spcPct val="100000"/>
              </a:lnSpc>
              <a:buClrTx/>
            </a:pPr>
            <a:endParaRPr lang="x-none" altLang="nl-NL" sz="3200">
              <a:latin typeface="Tlwg Mono" charset="0"/>
              <a:ea typeface="Monospace" charset="0"/>
              <a:sym typeface="+mn-ea"/>
            </a:endParaRPr>
          </a:p>
          <a:p>
            <a:pPr lvl="0" eaLnBrk="1" fontAlgn="auto" hangingPunct="1">
              <a:lnSpc>
                <a:spcPct val="100000"/>
              </a:lnSpc>
              <a:buClrTx/>
            </a:pPr>
            <a:endParaRPr lang="x-none" altLang="nl-NL" sz="3200">
              <a:latin typeface="Tlwg Mono" charset="0"/>
              <a:ea typeface="Monospace" charset="0"/>
              <a:sym typeface="+mn-ea"/>
            </a:endParaRP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p>
            <a:r>
              <a:rPr lang="x-none" altLang="nl-NL"/>
              <a:t>What is the solution?</a:t>
            </a:r>
            <a:endParaRPr lang="x-none" altLang="nl-NL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908948" y="1981200"/>
            <a:ext cx="22465401" cy="6732588"/>
          </a:xfrm>
        </p:spPr>
        <p:txBody>
          <a:bodyPr/>
          <a:p>
            <a:pPr lvl="0">
              <a:buClrTx/>
            </a:pPr>
            <a:r>
              <a:rPr lang="x-none" altLang="nl-NL" sz="6600"/>
              <a:t>Boatswain:</a:t>
            </a:r>
            <a:endParaRPr lang="x-none" altLang="nl-NL" sz="6600"/>
          </a:p>
          <a:p>
            <a:pPr lvl="0" eaLnBrk="1" fontAlgn="auto" hangingPunct="1">
              <a:lnSpc>
                <a:spcPct val="100000"/>
              </a:lnSpc>
              <a:buClrTx/>
            </a:pPr>
            <a:endParaRPr lang="x-none" altLang="nl-NL" sz="3600">
              <a:latin typeface="Akkurat" pitchFamily="2" charset="77"/>
              <a:ea typeface="Monospace" charset="0"/>
            </a:endParaRPr>
          </a:p>
          <a:p>
            <a:pPr lvl="0" eaLnBrk="1" fontAlgn="auto" hangingPunct="1">
              <a:lnSpc>
                <a:spcPct val="100000"/>
              </a:lnSpc>
              <a:buClrTx/>
            </a:pPr>
            <a:r>
              <a:rPr lang="x-none" altLang="nl-NL" sz="3600">
                <a:latin typeface="Akkurat" pitchFamily="2" charset="77"/>
                <a:ea typeface="Monospace" charset="0"/>
              </a:rPr>
              <a:t>Override boatswain file</a:t>
            </a:r>
            <a:endParaRPr lang="x-none" altLang="nl-NL" sz="3600">
              <a:latin typeface="Akkurat" pitchFamily="2" charset="77"/>
              <a:ea typeface="Monospace" charset="0"/>
            </a:endParaRPr>
          </a:p>
          <a:p>
            <a:pPr lvl="0" eaLnBrk="1" fontAlgn="auto" hangingPunct="1">
              <a:lnSpc>
                <a:spcPct val="100000"/>
              </a:lnSpc>
              <a:buClrTx/>
            </a:pPr>
            <a:r>
              <a:rPr lang="x-none" altLang="nl-NL" sz="3600">
                <a:latin typeface="Tlwg Mono" charset="0"/>
                <a:ea typeface="Monospace" charset="0"/>
              </a:rPr>
              <a:t>$&gt; boatswain build -b myfile.yml</a:t>
            </a:r>
            <a:endParaRPr lang="x-none" altLang="nl-NL" sz="3600">
              <a:latin typeface="Tlwg Mono" charset="0"/>
              <a:ea typeface="Monospace" charset="0"/>
            </a:endParaRPr>
          </a:p>
          <a:p>
            <a:pPr lvl="0" eaLnBrk="1" fontAlgn="auto" hangingPunct="1">
              <a:lnSpc>
                <a:spcPct val="100000"/>
              </a:lnSpc>
              <a:buClrTx/>
            </a:pPr>
            <a:endParaRPr lang="x-none" altLang="nl-NL" sz="3600">
              <a:latin typeface="Tlwg Mono" charset="0"/>
              <a:ea typeface="Monospace" charset="0"/>
            </a:endParaRPr>
          </a:p>
          <a:p>
            <a:pPr lvl="0" eaLnBrk="1" fontAlgn="auto" hangingPunct="1">
              <a:lnSpc>
                <a:spcPct val="100000"/>
              </a:lnSpc>
              <a:buClrTx/>
            </a:pPr>
            <a:r>
              <a:rPr lang="x-none" altLang="nl-NL" sz="3600">
                <a:latin typeface="Akkurat" pitchFamily="2" charset="77"/>
                <a:ea typeface="Monospace" charset="0"/>
              </a:rPr>
              <a:t>Clean up images</a:t>
            </a:r>
            <a:endParaRPr lang="x-none" altLang="nl-NL" sz="3600">
              <a:latin typeface="Akkurat" pitchFamily="2" charset="77"/>
              <a:ea typeface="Monospace" charset="0"/>
            </a:endParaRPr>
          </a:p>
          <a:p>
            <a:pPr lvl="0" eaLnBrk="1" fontAlgn="auto" hangingPunct="1">
              <a:lnSpc>
                <a:spcPct val="100000"/>
              </a:lnSpc>
              <a:buClrTx/>
            </a:pPr>
            <a:r>
              <a:rPr lang="x-none" altLang="nl-NL" sz="3600">
                <a:latin typeface="Tlwg Mono" charset="0"/>
                <a:ea typeface="Monospace" charset="0"/>
              </a:rPr>
              <a:t>$&gt; boatswain clean</a:t>
            </a:r>
            <a:endParaRPr lang="x-none" altLang="nl-NL" sz="3600">
              <a:latin typeface="Tlwg Mono" charset="0"/>
              <a:ea typeface="Monospace" charset="0"/>
            </a:endParaRPr>
          </a:p>
          <a:p>
            <a:pPr lvl="0" eaLnBrk="1" fontAlgn="auto" hangingPunct="1">
              <a:lnSpc>
                <a:spcPct val="100000"/>
              </a:lnSpc>
              <a:buClrTx/>
            </a:pPr>
            <a:endParaRPr lang="x-none" altLang="nl-NL" sz="3200">
              <a:latin typeface="Tlwg Mono" charset="0"/>
              <a:ea typeface="Monospace" charset="0"/>
            </a:endParaRPr>
          </a:p>
          <a:p>
            <a:pPr lvl="0" eaLnBrk="1" fontAlgn="auto" hangingPunct="1">
              <a:lnSpc>
                <a:spcPct val="100000"/>
              </a:lnSpc>
              <a:buClrTx/>
            </a:pPr>
            <a:r>
              <a:rPr lang="x-none" altLang="nl-NL" sz="3200">
                <a:latin typeface="Akkurat" pitchFamily="2" charset="77"/>
                <a:ea typeface="Monospace" charset="0"/>
                <a:sym typeface="+mn-ea"/>
              </a:rPr>
              <a:t>Push to dockerhub (requires docker login)</a:t>
            </a:r>
            <a:endParaRPr lang="x-none" altLang="nl-NL" sz="3200">
              <a:latin typeface="Akkurat" pitchFamily="2" charset="77"/>
              <a:ea typeface="Monospace" charset="0"/>
              <a:sym typeface="+mn-ea"/>
            </a:endParaRPr>
          </a:p>
          <a:p>
            <a:pPr lvl="0" eaLnBrk="1" fontAlgn="auto" hangingPunct="1">
              <a:lnSpc>
                <a:spcPct val="100000"/>
              </a:lnSpc>
              <a:buClrTx/>
            </a:pPr>
            <a:r>
              <a:rPr lang="x-none" altLang="nl-NL" sz="3600">
                <a:latin typeface="Tlwg Mono" charset="0"/>
                <a:ea typeface="Monospace" charset="0"/>
                <a:sym typeface="+mn-ea"/>
              </a:rPr>
              <a:t>$&gt; boatswain push</a:t>
            </a:r>
            <a:endParaRPr lang="x-none" altLang="nl-NL" sz="3600">
              <a:latin typeface="Tlwg Mono" charset="0"/>
              <a:ea typeface="Monospace" charset="0"/>
              <a:sym typeface="+mn-ea"/>
            </a:endParaRPr>
          </a:p>
          <a:p>
            <a:pPr lvl="0" eaLnBrk="1" fontAlgn="auto" hangingPunct="1">
              <a:lnSpc>
                <a:spcPct val="100000"/>
              </a:lnSpc>
              <a:buClrTx/>
            </a:pPr>
            <a:endParaRPr lang="x-none" altLang="nl-NL" sz="3200">
              <a:latin typeface="Tlwg Mono" charset="0"/>
              <a:ea typeface="Monospace" charset="0"/>
              <a:sym typeface="+mn-ea"/>
            </a:endParaRPr>
          </a:p>
          <a:p>
            <a:pPr lvl="0" eaLnBrk="1" fontAlgn="auto" hangingPunct="1">
              <a:lnSpc>
                <a:spcPct val="100000"/>
              </a:lnSpc>
              <a:buClrTx/>
            </a:pPr>
            <a:r>
              <a:rPr lang="x-none" altLang="nl-NL" sz="3200">
                <a:latin typeface="Akkurat" pitchFamily="2" charset="77"/>
                <a:ea typeface="Monospace" charset="0"/>
                <a:sym typeface="+mn-ea"/>
              </a:rPr>
              <a:t>Tree view</a:t>
            </a:r>
            <a:endParaRPr lang="x-none" altLang="nl-NL" sz="3200">
              <a:latin typeface="Akkurat" pitchFamily="2" charset="77"/>
              <a:ea typeface="Monospace" charset="0"/>
              <a:sym typeface="+mn-ea"/>
            </a:endParaRPr>
          </a:p>
          <a:p>
            <a:pPr lvl="0" eaLnBrk="1" fontAlgn="auto" hangingPunct="1">
              <a:lnSpc>
                <a:spcPct val="100000"/>
              </a:lnSpc>
              <a:buClrTx/>
            </a:pPr>
            <a:r>
              <a:rPr lang="x-none" altLang="nl-NL" sz="3600">
                <a:latin typeface="Tlwg Mono" charset="0"/>
                <a:ea typeface="Monospace" charset="0"/>
                <a:sym typeface="+mn-ea"/>
              </a:rPr>
              <a:t>$&gt; boatswain tree</a:t>
            </a:r>
            <a:endParaRPr lang="x-none" altLang="nl-NL" sz="3600">
              <a:latin typeface="Tlwg Mono" charset="0"/>
              <a:ea typeface="Monospace" charset="0"/>
              <a:sym typeface="+mn-ea"/>
            </a:endParaRPr>
          </a:p>
          <a:p>
            <a:pPr lvl="0" eaLnBrk="1" fontAlgn="auto" hangingPunct="1">
              <a:lnSpc>
                <a:spcPct val="100000"/>
              </a:lnSpc>
              <a:buClrTx/>
            </a:pPr>
            <a:r>
              <a:rPr lang="x-none" altLang="nl-NL" sz="2800">
                <a:latin typeface="Tlwg Mono" charset="0"/>
                <a:ea typeface="Monospace" charset="0"/>
                <a:sym typeface="+mn-ea"/>
              </a:rPr>
              <a:t>Welcome to Boatswain</a:t>
            </a:r>
            <a:endParaRPr lang="x-none" altLang="nl-NL" sz="2800">
              <a:latin typeface="Tlwg Mono" charset="0"/>
              <a:ea typeface="Monospace" charset="0"/>
              <a:sym typeface="+mn-ea"/>
            </a:endParaRPr>
          </a:p>
          <a:p>
            <a:pPr lvl="0" eaLnBrk="1" fontAlgn="auto" hangingPunct="1">
              <a:lnSpc>
                <a:spcPct val="100000"/>
              </a:lnSpc>
              <a:buClrTx/>
            </a:pPr>
            <a:r>
              <a:rPr lang="x-none" altLang="nl-NL" sz="2800">
                <a:latin typeface="Tlwg Mono" charset="0"/>
                <a:ea typeface="Monospace" charset="0"/>
                <a:sym typeface="+mn-ea"/>
              </a:rPr>
              <a:t>├── image1</a:t>
            </a:r>
            <a:endParaRPr lang="x-none" altLang="nl-NL" sz="2800">
              <a:latin typeface="Tlwg Mono" charset="0"/>
              <a:ea typeface="Monospace" charset="0"/>
              <a:sym typeface="+mn-ea"/>
            </a:endParaRPr>
          </a:p>
          <a:p>
            <a:pPr lvl="0" eaLnBrk="1" fontAlgn="auto" hangingPunct="1">
              <a:lnSpc>
                <a:spcPct val="100000"/>
              </a:lnSpc>
              <a:buClrTx/>
            </a:pPr>
            <a:r>
              <a:rPr lang="x-none" altLang="nl-NL" sz="2800">
                <a:latin typeface="Tlwg Mono" charset="0"/>
                <a:ea typeface="Monospace" charset="0"/>
                <a:sym typeface="+mn-ea"/>
              </a:rPr>
              <a:t>│   └── image2</a:t>
            </a:r>
            <a:endParaRPr lang="x-none" altLang="nl-NL" sz="2800">
              <a:latin typeface="Tlwg Mono" charset="0"/>
              <a:ea typeface="Monospace" charset="0"/>
              <a:sym typeface="+mn-ea"/>
            </a:endParaRPr>
          </a:p>
          <a:p>
            <a:pPr lvl="0" eaLnBrk="1" fontAlgn="auto" hangingPunct="1">
              <a:lnSpc>
                <a:spcPct val="100000"/>
              </a:lnSpc>
              <a:buClrTx/>
            </a:pPr>
            <a:r>
              <a:rPr lang="x-none" altLang="nl-NL" sz="2800">
                <a:latin typeface="Tlwg Mono" charset="0"/>
                <a:ea typeface="Monospace" charset="0"/>
                <a:sym typeface="+mn-ea"/>
              </a:rPr>
              <a:t>│       └── image3</a:t>
            </a:r>
            <a:endParaRPr lang="x-none" altLang="nl-NL" sz="2800">
              <a:latin typeface="Tlwg Mono" charset="0"/>
              <a:ea typeface="Monospace" charset="0"/>
              <a:sym typeface="+mn-ea"/>
            </a:endParaRPr>
          </a:p>
          <a:p>
            <a:pPr lvl="0" eaLnBrk="1" fontAlgn="auto" hangingPunct="1">
              <a:lnSpc>
                <a:spcPct val="100000"/>
              </a:lnSpc>
              <a:buClrTx/>
            </a:pPr>
            <a:r>
              <a:rPr lang="x-none" altLang="nl-NL" sz="2800">
                <a:latin typeface="Tlwg Mono" charset="0"/>
                <a:ea typeface="Monospace" charset="0"/>
                <a:sym typeface="+mn-ea"/>
              </a:rPr>
              <a:t>├── image1_fail</a:t>
            </a:r>
            <a:endParaRPr lang="x-none" altLang="nl-NL" sz="2800">
              <a:latin typeface="Tlwg Mono" charset="0"/>
              <a:ea typeface="Monospace" charset="0"/>
              <a:sym typeface="+mn-ea"/>
            </a:endParaRPr>
          </a:p>
          <a:p>
            <a:pPr lvl="0" eaLnBrk="1" fontAlgn="auto" hangingPunct="1">
              <a:lnSpc>
                <a:spcPct val="100000"/>
              </a:lnSpc>
              <a:buClrTx/>
            </a:pPr>
            <a:r>
              <a:rPr lang="x-none" altLang="nl-NL" sz="2800">
                <a:latin typeface="Tlwg Mono" charset="0"/>
                <a:ea typeface="Monospace" charset="0"/>
                <a:sym typeface="+mn-ea"/>
              </a:rPr>
              <a:t>├── image4:1.0</a:t>
            </a:r>
            <a:endParaRPr lang="x-none" altLang="nl-NL" sz="2800">
              <a:latin typeface="Tlwg Mono" charset="0"/>
              <a:ea typeface="Monospace" charset="0"/>
              <a:sym typeface="+mn-ea"/>
            </a:endParaRPr>
          </a:p>
          <a:p>
            <a:pPr lvl="0" eaLnBrk="1" fontAlgn="auto" hangingPunct="1">
              <a:lnSpc>
                <a:spcPct val="100000"/>
              </a:lnSpc>
              <a:buClrTx/>
            </a:pPr>
            <a:r>
              <a:rPr lang="x-none" altLang="nl-NL" sz="2800">
                <a:latin typeface="Tlwg Mono" charset="0"/>
                <a:ea typeface="Monospace" charset="0"/>
                <a:sym typeface="+mn-ea"/>
              </a:rPr>
              <a:t>├── image4:2.0</a:t>
            </a:r>
            <a:endParaRPr lang="x-none" altLang="nl-NL" sz="2800">
              <a:latin typeface="Tlwg Mono" charset="0"/>
              <a:ea typeface="Monospace" charset="0"/>
              <a:sym typeface="+mn-ea"/>
            </a:endParaRPr>
          </a:p>
          <a:p>
            <a:pPr lvl="0" eaLnBrk="1" fontAlgn="auto" hangingPunct="1">
              <a:lnSpc>
                <a:spcPct val="100000"/>
              </a:lnSpc>
              <a:buClrTx/>
            </a:pPr>
            <a:r>
              <a:rPr lang="x-none" altLang="nl-NL" sz="2800">
                <a:latin typeface="Tlwg Mono" charset="0"/>
                <a:ea typeface="Monospace" charset="0"/>
                <a:sym typeface="+mn-ea"/>
              </a:rPr>
              <a:t>└── longimage</a:t>
            </a:r>
            <a:endParaRPr lang="x-none" altLang="nl-NL" sz="2800">
              <a:latin typeface="Tlwg Mono" charset="0"/>
              <a:ea typeface="Monospace" charset="0"/>
              <a:sym typeface="+mn-ea"/>
            </a:endParaRP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p>
            <a:r>
              <a:rPr lang="x-none" altLang="nl-NL"/>
              <a:t>Examples</a:t>
            </a:r>
            <a:endParaRPr lang="x-none" altLang="nl-NL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909320" y="2972435"/>
            <a:ext cx="11213465" cy="6732905"/>
          </a:xfrm>
        </p:spPr>
        <p:txBody>
          <a:bodyPr/>
          <a:p>
            <a:pPr lvl="0">
              <a:buClrTx/>
            </a:pPr>
            <a:r>
              <a:rPr lang="x-none" altLang="nl-NL" sz="6600"/>
              <a:t>Xenon docker images</a:t>
            </a:r>
            <a:endParaRPr lang="x-none" altLang="nl-NL" sz="6600"/>
          </a:p>
          <a:p>
            <a:pPr lvl="0">
              <a:buClrTx/>
            </a:pPr>
            <a:r>
              <a:rPr lang="x-none" altLang="nl-NL" sz="3200">
                <a:sym typeface="+mn-ea"/>
              </a:rPr>
              <a:t>https://github.com/NLeSC/xenon-docker-images</a:t>
            </a:r>
            <a:endParaRPr lang="x-none" altLang="nl-NL" sz="3200">
              <a:sym typeface="+mn-ea"/>
            </a:endParaRPr>
          </a:p>
          <a:p>
            <a:pPr lvl="0" eaLnBrk="1" fontAlgn="auto" hangingPunct="1">
              <a:lnSpc>
                <a:spcPct val="100000"/>
              </a:lnSpc>
              <a:buClrTx/>
              <a:buFont typeface="Arial" charset="0"/>
            </a:pPr>
            <a:r>
              <a:rPr lang="x-none" altLang="nl-NL" sz="3200">
                <a:ea typeface="Monospace" charset="0"/>
                <a:sym typeface="+mn-ea"/>
              </a:rPr>
              <a:t>├── xenon-alpine-base</a:t>
            </a:r>
            <a:endParaRPr lang="x-none" altLang="nl-NL" sz="3200">
              <a:ea typeface="Monospace" charset="0"/>
              <a:sym typeface="+mn-ea"/>
            </a:endParaRPr>
          </a:p>
          <a:p>
            <a:pPr lvl="0" eaLnBrk="1" fontAlgn="auto" hangingPunct="1">
              <a:lnSpc>
                <a:spcPct val="100000"/>
              </a:lnSpc>
              <a:buClrTx/>
              <a:buFont typeface="Arial" charset="0"/>
            </a:pPr>
            <a:r>
              <a:rPr lang="x-none" altLang="nl-NL" sz="3200">
                <a:ea typeface="Monospace" charset="0"/>
                <a:sym typeface="+mn-ea"/>
              </a:rPr>
              <a:t>│   ├── xenon-ftp:alpine</a:t>
            </a:r>
            <a:endParaRPr lang="x-none" altLang="nl-NL" sz="3200">
              <a:ea typeface="Monospace" charset="0"/>
              <a:sym typeface="+mn-ea"/>
            </a:endParaRPr>
          </a:p>
          <a:p>
            <a:pPr lvl="0" eaLnBrk="1" fontAlgn="auto" hangingPunct="1">
              <a:lnSpc>
                <a:spcPct val="100000"/>
              </a:lnSpc>
              <a:buClrTx/>
              <a:buFont typeface="Arial" charset="0"/>
            </a:pPr>
            <a:r>
              <a:rPr lang="x-none" altLang="nl-NL" sz="3200">
                <a:ea typeface="Monospace" charset="0"/>
                <a:sym typeface="+mn-ea"/>
              </a:rPr>
              <a:t>│   ├── xenon-hdfs</a:t>
            </a:r>
            <a:endParaRPr lang="x-none" altLang="nl-NL" sz="3200">
              <a:ea typeface="Monospace" charset="0"/>
              <a:sym typeface="+mn-ea"/>
            </a:endParaRPr>
          </a:p>
          <a:p>
            <a:pPr lvl="0" eaLnBrk="1" fontAlgn="auto" hangingPunct="1">
              <a:lnSpc>
                <a:spcPct val="100000"/>
              </a:lnSpc>
              <a:buClrTx/>
              <a:buFont typeface="Arial" charset="0"/>
            </a:pPr>
            <a:r>
              <a:rPr lang="x-none" altLang="nl-NL" sz="3200">
                <a:ea typeface="Monospace" charset="0"/>
                <a:sym typeface="+mn-ea"/>
              </a:rPr>
              <a:t>│   ├── xenon-kerberos</a:t>
            </a:r>
            <a:endParaRPr lang="x-none" altLang="nl-NL" sz="3200">
              <a:ea typeface="Monospace" charset="0"/>
              <a:sym typeface="+mn-ea"/>
            </a:endParaRPr>
          </a:p>
          <a:p>
            <a:pPr lvl="0" eaLnBrk="1" fontAlgn="auto" hangingPunct="1">
              <a:lnSpc>
                <a:spcPct val="100000"/>
              </a:lnSpc>
              <a:buClrTx/>
              <a:buFont typeface="Arial" charset="0"/>
            </a:pPr>
            <a:r>
              <a:rPr lang="x-none" altLang="nl-NL" sz="3200">
                <a:ea typeface="Monospace" charset="0"/>
                <a:sym typeface="+mn-ea"/>
              </a:rPr>
              <a:t>│   │   └── xenon-hdfs-kerberos</a:t>
            </a:r>
            <a:endParaRPr lang="x-none" altLang="nl-NL" sz="3200">
              <a:ea typeface="Monospace" charset="0"/>
              <a:sym typeface="+mn-ea"/>
            </a:endParaRPr>
          </a:p>
          <a:p>
            <a:pPr lvl="0" eaLnBrk="1" fontAlgn="auto" hangingPunct="1">
              <a:lnSpc>
                <a:spcPct val="100000"/>
              </a:lnSpc>
              <a:buClrTx/>
              <a:buFont typeface="Arial" charset="0"/>
            </a:pPr>
            <a:r>
              <a:rPr lang="x-none" altLang="nl-NL" sz="3200">
                <a:ea typeface="Monospace" charset="0"/>
                <a:sym typeface="+mn-ea"/>
              </a:rPr>
              <a:t>│   ├── xenon-ssh</a:t>
            </a:r>
            <a:endParaRPr lang="x-none" altLang="nl-NL" sz="3200">
              <a:ea typeface="Monospace" charset="0"/>
              <a:sym typeface="+mn-ea"/>
            </a:endParaRPr>
          </a:p>
          <a:p>
            <a:pPr lvl="0" eaLnBrk="1" fontAlgn="auto" hangingPunct="1">
              <a:lnSpc>
                <a:spcPct val="100000"/>
              </a:lnSpc>
              <a:buClrTx/>
              <a:buFont typeface="Arial" charset="0"/>
            </a:pPr>
            <a:r>
              <a:rPr lang="x-none" altLang="nl-NL" sz="3200">
                <a:ea typeface="Monospace" charset="0"/>
                <a:sym typeface="+mn-ea"/>
              </a:rPr>
              <a:t>│   └── xenon-webdav</a:t>
            </a:r>
            <a:endParaRPr lang="x-none" altLang="nl-NL" sz="3200">
              <a:ea typeface="Monospace" charset="0"/>
              <a:sym typeface="+mn-ea"/>
            </a:endParaRPr>
          </a:p>
          <a:p>
            <a:pPr lvl="0" eaLnBrk="1" fontAlgn="auto" hangingPunct="1">
              <a:lnSpc>
                <a:spcPct val="100000"/>
              </a:lnSpc>
              <a:buClrTx/>
              <a:buFont typeface="Arial" charset="0"/>
            </a:pPr>
            <a:r>
              <a:rPr lang="x-none" altLang="nl-NL" sz="3200">
                <a:ea typeface="Monospace" charset="0"/>
                <a:sym typeface="+mn-ea"/>
              </a:rPr>
              <a:t>├── xenon-slurm-fixture</a:t>
            </a:r>
            <a:endParaRPr lang="x-none" altLang="nl-NL" sz="3200">
              <a:ea typeface="Monospace" charset="0"/>
              <a:sym typeface="+mn-ea"/>
            </a:endParaRPr>
          </a:p>
          <a:p>
            <a:pPr lvl="0" eaLnBrk="1" fontAlgn="auto" hangingPunct="1">
              <a:lnSpc>
                <a:spcPct val="100000"/>
              </a:lnSpc>
              <a:buClrTx/>
              <a:buFont typeface="Arial" charset="0"/>
            </a:pPr>
            <a:r>
              <a:rPr lang="x-none" altLang="nl-NL" sz="3200">
                <a:ea typeface="Monospace" charset="0"/>
                <a:sym typeface="+mn-ea"/>
              </a:rPr>
              <a:t>│   └── xenon-slurm-ssh</a:t>
            </a:r>
            <a:endParaRPr lang="x-none" altLang="nl-NL" sz="3200">
              <a:ea typeface="Monospace" charset="0"/>
              <a:sym typeface="+mn-ea"/>
            </a:endParaRPr>
          </a:p>
          <a:p>
            <a:pPr lvl="0" eaLnBrk="1" fontAlgn="auto" hangingPunct="1">
              <a:lnSpc>
                <a:spcPct val="100000"/>
              </a:lnSpc>
              <a:buClrTx/>
              <a:buFont typeface="Arial" charset="0"/>
            </a:pPr>
            <a:r>
              <a:rPr lang="x-none" altLang="nl-NL" sz="3200">
                <a:ea typeface="Monospace" charset="0"/>
                <a:sym typeface="+mn-ea"/>
              </a:rPr>
              <a:t>│       └── xenon-slurm-abstract</a:t>
            </a:r>
            <a:endParaRPr lang="x-none" altLang="nl-NL" sz="3200">
              <a:ea typeface="Monospace" charset="0"/>
              <a:sym typeface="+mn-ea"/>
            </a:endParaRPr>
          </a:p>
          <a:p>
            <a:pPr lvl="0" eaLnBrk="1" fontAlgn="auto" hangingPunct="1">
              <a:lnSpc>
                <a:spcPct val="100000"/>
              </a:lnSpc>
              <a:buClrTx/>
              <a:buFont typeface="Arial" charset="0"/>
            </a:pPr>
            <a:r>
              <a:rPr lang="x-none" altLang="nl-NL" sz="3200">
                <a:ea typeface="Monospace" charset="0"/>
                <a:sym typeface="+mn-ea"/>
              </a:rPr>
              <a:t>│           ├── xenon-slurm:14</a:t>
            </a:r>
            <a:endParaRPr lang="x-none" altLang="nl-NL" sz="3200">
              <a:ea typeface="Monospace" charset="0"/>
              <a:sym typeface="+mn-ea"/>
            </a:endParaRPr>
          </a:p>
          <a:p>
            <a:pPr lvl="0" eaLnBrk="1" fontAlgn="auto" hangingPunct="1">
              <a:lnSpc>
                <a:spcPct val="100000"/>
              </a:lnSpc>
              <a:buClrTx/>
              <a:buFont typeface="Arial" charset="0"/>
            </a:pPr>
            <a:r>
              <a:rPr lang="x-none" altLang="nl-NL" sz="3200">
                <a:ea typeface="Monospace" charset="0"/>
                <a:sym typeface="+mn-ea"/>
              </a:rPr>
              <a:t>│           ├── xenon-slurm:15</a:t>
            </a:r>
            <a:endParaRPr lang="x-none" altLang="nl-NL" sz="3200">
              <a:ea typeface="Monospace" charset="0"/>
              <a:sym typeface="+mn-ea"/>
            </a:endParaRPr>
          </a:p>
          <a:p>
            <a:pPr lvl="0" eaLnBrk="1" fontAlgn="auto" hangingPunct="1">
              <a:lnSpc>
                <a:spcPct val="100000"/>
              </a:lnSpc>
              <a:buClrTx/>
              <a:buFont typeface="Arial" charset="0"/>
            </a:pPr>
            <a:r>
              <a:rPr lang="x-none" altLang="nl-NL" sz="3200">
                <a:ea typeface="Monospace" charset="0"/>
                <a:sym typeface="+mn-ea"/>
              </a:rPr>
              <a:t>│           ├── xenon-slurm:16</a:t>
            </a:r>
            <a:endParaRPr lang="x-none" altLang="nl-NL" sz="3200">
              <a:ea typeface="Monospace" charset="0"/>
              <a:sym typeface="+mn-ea"/>
            </a:endParaRPr>
          </a:p>
          <a:p>
            <a:pPr lvl="0" eaLnBrk="1" fontAlgn="auto" hangingPunct="1">
              <a:lnSpc>
                <a:spcPct val="100000"/>
              </a:lnSpc>
              <a:buClrTx/>
              <a:buFont typeface="Arial" charset="0"/>
            </a:pPr>
            <a:r>
              <a:rPr lang="x-none" altLang="nl-NL" sz="3200">
                <a:ea typeface="Monospace" charset="0"/>
                <a:sym typeface="+mn-ea"/>
              </a:rPr>
              <a:t>│           ├── xenon-slurm:17</a:t>
            </a:r>
            <a:endParaRPr lang="x-none" altLang="nl-NL" sz="3200">
              <a:ea typeface="Monospace" charset="0"/>
              <a:sym typeface="+mn-ea"/>
            </a:endParaRPr>
          </a:p>
          <a:p>
            <a:pPr lvl="0" eaLnBrk="1" fontAlgn="auto" hangingPunct="1">
              <a:lnSpc>
                <a:spcPct val="100000"/>
              </a:lnSpc>
              <a:buClrTx/>
              <a:buFont typeface="Arial" charset="0"/>
            </a:pPr>
            <a:r>
              <a:rPr lang="x-none" altLang="nl-NL" sz="3200">
                <a:ea typeface="Monospace" charset="0"/>
                <a:sym typeface="+mn-ea"/>
              </a:rPr>
              <a:t>│           └── xenon-slurm</a:t>
            </a:r>
            <a:endParaRPr lang="x-none" altLang="nl-NL" sz="3200">
              <a:ea typeface="Monospace" charset="0"/>
              <a:sym typeface="+mn-ea"/>
            </a:endParaRPr>
          </a:p>
          <a:p>
            <a:pPr lvl="0" eaLnBrk="1" fontAlgn="auto" hangingPunct="1">
              <a:lnSpc>
                <a:spcPct val="100000"/>
              </a:lnSpc>
              <a:buClrTx/>
              <a:buFont typeface="Arial" charset="0"/>
            </a:pPr>
            <a:r>
              <a:rPr lang="x-none" altLang="nl-NL" sz="3200">
                <a:ea typeface="Monospace" charset="0"/>
                <a:sym typeface="+mn-ea"/>
              </a:rPr>
              <a:t>└── xenon-torque</a:t>
            </a:r>
            <a:endParaRPr lang="x-none" altLang="nl-NL" sz="3200">
              <a:ea typeface="Monospace" charset="0"/>
              <a:sym typeface="+mn-ea"/>
            </a:endParaRPr>
          </a:p>
          <a:p>
            <a:pPr lvl="0" eaLnBrk="1" fontAlgn="auto" hangingPunct="1">
              <a:lnSpc>
                <a:spcPct val="100000"/>
              </a:lnSpc>
              <a:buClrTx/>
              <a:buFont typeface="Arial" charset="0"/>
            </a:pPr>
            <a:endParaRPr lang="x-none" altLang="nl-NL" sz="4800">
              <a:ea typeface="Monospace" charset="0"/>
              <a:sym typeface="+mn-ea"/>
            </a:endParaRPr>
          </a:p>
        </p:txBody>
      </p:sp>
      <p:sp>
        <p:nvSpPr>
          <p:cNvPr id="2" name="Text Placeholder 6"/>
          <p:cNvSpPr>
            <a:spLocks noGrp="1"/>
          </p:cNvSpPr>
          <p:nvPr/>
        </p:nvSpPr>
        <p:spPr>
          <a:xfrm>
            <a:off x="12122785" y="2972435"/>
            <a:ext cx="11213465" cy="6732905"/>
          </a:xfrm>
          <a:prstGeom prst="rect">
            <a:avLst/>
          </a:prstGeom>
        </p:spPr>
        <p:txBody>
          <a:bodyPr/>
          <a:lstStyle>
            <a:lvl1pPr marL="0" marR="0" indent="0" algn="l" defTabSz="821055" rtl="0" latinLnBrk="0">
              <a:lnSpc>
                <a:spcPts val="9200"/>
              </a:lnSpc>
              <a:spcBef>
                <a:spcPts val="0"/>
              </a:spcBef>
              <a:spcAft>
                <a:spcPts val="0"/>
              </a:spcAft>
              <a:buClrTx/>
              <a:buSzPct val="145000"/>
              <a:buFontTx/>
              <a:buNone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kkurat-Light" pitchFamily="2" charset="0"/>
                <a:ea typeface="Helvetica Neue"/>
                <a:cs typeface="Helvetica Neue"/>
                <a:sym typeface="Helvetica Neue"/>
              </a:defRPr>
            </a:lvl1pPr>
            <a:lvl2pPr marL="444500" marR="0" indent="0" algn="l" defTabSz="821055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45000"/>
              <a:buFontTx/>
              <a:buNone/>
              <a:defRPr sz="7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kkurat-Light" pitchFamily="2" charset="0"/>
                <a:ea typeface="Helvetica Neue"/>
                <a:cs typeface="Helvetica Neue"/>
                <a:sym typeface="Helvetica Neue"/>
              </a:defRPr>
            </a:lvl2pPr>
            <a:lvl3pPr marL="889000" marR="0" indent="0" algn="l" defTabSz="821055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45000"/>
              <a:buFontTx/>
              <a:buNone/>
              <a:defRPr sz="7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kkurat-Light" pitchFamily="2" charset="0"/>
                <a:ea typeface="Helvetica Neue"/>
                <a:cs typeface="Helvetica Neue"/>
                <a:sym typeface="Helvetica Neue"/>
              </a:defRPr>
            </a:lvl3pPr>
            <a:lvl4pPr marL="1333500" marR="0" indent="0" algn="l" defTabSz="821055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45000"/>
              <a:buFontTx/>
              <a:buNone/>
              <a:defRPr sz="7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kkurat-Light" pitchFamily="2" charset="0"/>
                <a:ea typeface="Helvetica Neue"/>
                <a:cs typeface="Helvetica Neue"/>
                <a:sym typeface="Helvetica Neue"/>
              </a:defRPr>
            </a:lvl4pPr>
            <a:lvl5pPr marL="1778000" marR="0" indent="0" algn="l" defTabSz="821055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45000"/>
              <a:buFontTx/>
              <a:buNone/>
              <a:defRPr sz="7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kkurat-Light" pitchFamily="2" charset="0"/>
                <a:ea typeface="Helvetica Neue"/>
                <a:cs typeface="Helvetica Neue"/>
                <a:sym typeface="Helvetica Neue"/>
              </a:defRPr>
            </a:lvl5pPr>
            <a:lvl6pPr marL="2833370" marR="0" indent="-610870" algn="l" defTabSz="821055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45000"/>
              <a:buFontTx/>
              <a:buChar char="•"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77870" marR="0" indent="-610870" algn="l" defTabSz="821055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45000"/>
              <a:buFontTx/>
              <a:buChar char="•"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722370" marR="0" indent="-610870" algn="l" defTabSz="821055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45000"/>
              <a:buFontTx/>
              <a:buChar char="•"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66870" marR="0" indent="-610870" algn="l" defTabSz="821055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45000"/>
              <a:buFontTx/>
              <a:buChar char="•"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lvl="0">
              <a:buClrTx/>
            </a:pPr>
            <a:r>
              <a:rPr lang="x-none" altLang="nl-NL" sz="6600">
                <a:sym typeface="+mn-ea"/>
              </a:rPr>
              <a:t>Deeplearning workflow</a:t>
            </a:r>
            <a:endParaRPr lang="x-none" altLang="nl-NL" sz="6600">
              <a:sym typeface="+mn-ea"/>
            </a:endParaRPr>
          </a:p>
          <a:p>
            <a:pPr lvl="0" eaLnBrk="1" fontAlgn="auto" hangingPunct="1">
              <a:lnSpc>
                <a:spcPct val="100000"/>
              </a:lnSpc>
              <a:buClrTx/>
            </a:pPr>
            <a:endParaRPr lang="x-none" altLang="nl-NL" sz="3200">
              <a:latin typeface="Tlwg Mono" charset="0"/>
              <a:ea typeface="Monospace" charset="0"/>
            </a:endParaRPr>
          </a:p>
          <a:p>
            <a:pPr lvl="0" eaLnBrk="1" fontAlgn="auto" hangingPunct="1">
              <a:lnSpc>
                <a:spcPct val="100000"/>
              </a:lnSpc>
              <a:buClrTx/>
            </a:pPr>
            <a:r>
              <a:rPr lang="x-none" altLang="nl-NL" sz="3200">
                <a:ea typeface="Monospace" charset="0"/>
              </a:rPr>
              <a:t>https://github.com/nlesc-sherlock/deeplearning</a:t>
            </a:r>
            <a:endParaRPr lang="x-none" altLang="nl-NL" sz="3200">
              <a:ea typeface="Monospace" charset="0"/>
            </a:endParaRPr>
          </a:p>
          <a:p>
            <a:pPr lvl="0" eaLnBrk="1" fontAlgn="auto" hangingPunct="1">
              <a:lnSpc>
                <a:spcPct val="100000"/>
              </a:lnSpc>
              <a:buClrTx/>
            </a:pPr>
            <a:r>
              <a:rPr lang="x-none" altLang="nl-NL" sz="3200">
                <a:ea typeface="Monospace" charset="0"/>
              </a:rPr>
              <a:t>├── base:caffe-nv</a:t>
            </a:r>
            <a:endParaRPr lang="x-none" altLang="nl-NL" sz="3200">
              <a:ea typeface="Monospace" charset="0"/>
            </a:endParaRPr>
          </a:p>
          <a:p>
            <a:pPr lvl="0" eaLnBrk="1" fontAlgn="auto" hangingPunct="1">
              <a:lnSpc>
                <a:spcPct val="100000"/>
              </a:lnSpc>
              <a:buClrTx/>
            </a:pPr>
            <a:r>
              <a:rPr lang="x-none" altLang="nl-NL" sz="3200">
                <a:ea typeface="Monospace" charset="0"/>
              </a:rPr>
              <a:t>│   └── base:image_classify</a:t>
            </a:r>
            <a:endParaRPr lang="x-none" altLang="nl-NL" sz="3200">
              <a:ea typeface="Monospace" charset="0"/>
            </a:endParaRPr>
          </a:p>
          <a:p>
            <a:pPr lvl="0" eaLnBrk="1" fontAlgn="auto" hangingPunct="1">
              <a:lnSpc>
                <a:spcPct val="100000"/>
              </a:lnSpc>
              <a:buClrTx/>
            </a:pPr>
            <a:r>
              <a:rPr lang="x-none" altLang="nl-NL" sz="3200">
                <a:ea typeface="Monospace" charset="0"/>
              </a:rPr>
              <a:t>│       ├── cnn_classify</a:t>
            </a:r>
            <a:endParaRPr lang="x-none" altLang="nl-NL" sz="3200">
              <a:ea typeface="Monospace" charset="0"/>
            </a:endParaRPr>
          </a:p>
          <a:p>
            <a:pPr lvl="0" eaLnBrk="1" fontAlgn="auto" hangingPunct="1">
              <a:lnSpc>
                <a:spcPct val="100000"/>
              </a:lnSpc>
              <a:buClrTx/>
            </a:pPr>
            <a:r>
              <a:rPr lang="x-none" altLang="nl-NL" sz="3200">
                <a:ea typeface="Monospace" charset="0"/>
              </a:rPr>
              <a:t>│       │   ├── face:age</a:t>
            </a:r>
            <a:endParaRPr lang="x-none" altLang="nl-NL" sz="3200">
              <a:ea typeface="Monospace" charset="0"/>
            </a:endParaRPr>
          </a:p>
          <a:p>
            <a:pPr lvl="0" eaLnBrk="1" fontAlgn="auto" hangingPunct="1">
              <a:lnSpc>
                <a:spcPct val="100000"/>
              </a:lnSpc>
              <a:buClrTx/>
            </a:pPr>
            <a:r>
              <a:rPr lang="x-none" altLang="nl-NL" sz="3200">
                <a:ea typeface="Monospace" charset="0"/>
              </a:rPr>
              <a:t>│       │   │   └── face:age-wrapper</a:t>
            </a:r>
            <a:endParaRPr lang="x-none" altLang="nl-NL" sz="3200">
              <a:ea typeface="Monospace" charset="0"/>
            </a:endParaRPr>
          </a:p>
          <a:p>
            <a:pPr lvl="0" eaLnBrk="1" fontAlgn="auto" hangingPunct="1">
              <a:lnSpc>
                <a:spcPct val="100000"/>
              </a:lnSpc>
              <a:buClrTx/>
            </a:pPr>
            <a:r>
              <a:rPr lang="x-none" altLang="nl-NL" sz="3200">
                <a:ea typeface="Monospace" charset="0"/>
              </a:rPr>
              <a:t>│       │   ├── face:gender</a:t>
            </a:r>
            <a:endParaRPr lang="x-none" altLang="nl-NL" sz="3200">
              <a:ea typeface="Monospace" charset="0"/>
            </a:endParaRPr>
          </a:p>
          <a:p>
            <a:pPr lvl="0" eaLnBrk="1" fontAlgn="auto" hangingPunct="1">
              <a:lnSpc>
                <a:spcPct val="100000"/>
              </a:lnSpc>
              <a:buClrTx/>
            </a:pPr>
            <a:r>
              <a:rPr lang="x-none" altLang="nl-NL" sz="3200">
                <a:ea typeface="Monospace" charset="0"/>
              </a:rPr>
              <a:t>│       │   │   └── face:gender-wrapper</a:t>
            </a:r>
            <a:endParaRPr lang="x-none" altLang="nl-NL" sz="3200">
              <a:ea typeface="Monospace" charset="0"/>
            </a:endParaRPr>
          </a:p>
          <a:p>
            <a:pPr lvl="0" eaLnBrk="1" fontAlgn="auto" hangingPunct="1">
              <a:lnSpc>
                <a:spcPct val="100000"/>
              </a:lnSpc>
              <a:buClrTx/>
            </a:pPr>
            <a:r>
              <a:rPr lang="x-none" altLang="nl-NL" sz="3200">
                <a:ea typeface="Monospace" charset="0"/>
              </a:rPr>
              <a:t>│       │   ├── car:color</a:t>
            </a:r>
            <a:endParaRPr lang="x-none" altLang="nl-NL" sz="3200">
              <a:ea typeface="Monospace" charset="0"/>
            </a:endParaRPr>
          </a:p>
          <a:p>
            <a:pPr lvl="0" eaLnBrk="1" fontAlgn="auto" hangingPunct="1">
              <a:lnSpc>
                <a:spcPct val="100000"/>
              </a:lnSpc>
              <a:buClrTx/>
            </a:pPr>
            <a:r>
              <a:rPr lang="x-none" altLang="nl-NL" sz="3200">
                <a:ea typeface="Monospace" charset="0"/>
              </a:rPr>
              <a:t>│       │   │   └── car:color-wrapper</a:t>
            </a:r>
            <a:endParaRPr lang="x-none" altLang="nl-NL" sz="3200">
              <a:ea typeface="Monospace" charset="0"/>
            </a:endParaRPr>
          </a:p>
          <a:p>
            <a:pPr lvl="0" eaLnBrk="1" fontAlgn="auto" hangingPunct="1">
              <a:lnSpc>
                <a:spcPct val="100000"/>
              </a:lnSpc>
              <a:buClrTx/>
            </a:pPr>
            <a:r>
              <a:rPr lang="x-none" altLang="nl-NL" sz="3200">
                <a:ea typeface="Monospace" charset="0"/>
              </a:rPr>
              <a:t>│       │   └── car:model</a:t>
            </a:r>
            <a:endParaRPr lang="x-none" altLang="nl-NL" sz="3200">
              <a:ea typeface="Monospace" charset="0"/>
            </a:endParaRPr>
          </a:p>
          <a:p>
            <a:pPr lvl="0" eaLnBrk="1" fontAlgn="auto" hangingPunct="1">
              <a:lnSpc>
                <a:spcPct val="100000"/>
              </a:lnSpc>
              <a:buClrTx/>
            </a:pPr>
            <a:r>
              <a:rPr lang="x-none" altLang="nl-NL" sz="3200">
                <a:ea typeface="Monospace" charset="0"/>
              </a:rPr>
              <a:t>│       │       └── car:model-wrapper</a:t>
            </a:r>
            <a:endParaRPr lang="x-none" altLang="nl-NL" sz="3200">
              <a:ea typeface="Monospace" charset="0"/>
            </a:endParaRPr>
          </a:p>
          <a:p>
            <a:pPr lvl="0" eaLnBrk="1" fontAlgn="auto" hangingPunct="1">
              <a:lnSpc>
                <a:spcPct val="100000"/>
              </a:lnSpc>
              <a:buClrTx/>
            </a:pPr>
            <a:r>
              <a:rPr lang="x-none" altLang="nl-NL" sz="3200">
                <a:ea typeface="Monospace" charset="0"/>
              </a:rPr>
              <a:t>│       └── face:detector</a:t>
            </a:r>
            <a:endParaRPr lang="x-none" altLang="nl-NL" sz="3200">
              <a:ea typeface="Monospace" charset="0"/>
            </a:endParaRPr>
          </a:p>
          <a:p>
            <a:pPr lvl="0" eaLnBrk="1" fontAlgn="auto" hangingPunct="1">
              <a:lnSpc>
                <a:spcPct val="100000"/>
              </a:lnSpc>
              <a:buClrTx/>
            </a:pPr>
            <a:r>
              <a:rPr lang="x-none" altLang="nl-NL" sz="3200">
                <a:ea typeface="Monospace" charset="0"/>
              </a:rPr>
              <a:t>│           └── face:detector-wrapper</a:t>
            </a:r>
            <a:endParaRPr lang="x-none" altLang="nl-NL" sz="3200">
              <a:ea typeface="Monospace" charset="0"/>
            </a:endParaRPr>
          </a:p>
          <a:p>
            <a:pPr lvl="0" eaLnBrk="1" fontAlgn="auto" hangingPunct="1">
              <a:lnSpc>
                <a:spcPct val="100000"/>
              </a:lnSpc>
              <a:buClrTx/>
            </a:pPr>
            <a:r>
              <a:rPr lang="x-none" altLang="nl-NL" sz="3200">
                <a:ea typeface="Monospace" charset="0"/>
              </a:rPr>
              <a:t>├── cropper:latest</a:t>
            </a:r>
            <a:endParaRPr lang="x-none" altLang="nl-NL" sz="3200">
              <a:ea typeface="Monospace" charset="0"/>
            </a:endParaRPr>
          </a:p>
          <a:p>
            <a:pPr lvl="0" eaLnBrk="1" fontAlgn="auto" hangingPunct="1">
              <a:lnSpc>
                <a:spcPct val="100000"/>
              </a:lnSpc>
              <a:buClrTx/>
            </a:pPr>
            <a:r>
              <a:rPr lang="x-none" altLang="nl-NL" sz="3200">
                <a:ea typeface="Monospace" charset="0"/>
              </a:rPr>
              <a:t>├── ssd:caffe-nv</a:t>
            </a:r>
            <a:endParaRPr lang="x-none" altLang="nl-NL" sz="3200">
              <a:ea typeface="Monospace" charset="0"/>
            </a:endParaRPr>
          </a:p>
          <a:p>
            <a:pPr lvl="0" eaLnBrk="1" fontAlgn="auto" hangingPunct="1">
              <a:lnSpc>
                <a:spcPct val="100000"/>
              </a:lnSpc>
              <a:buClrTx/>
            </a:pPr>
            <a:r>
              <a:rPr lang="x-none" altLang="nl-NL" sz="3200">
                <a:ea typeface="Monospace" charset="0"/>
              </a:rPr>
              <a:t>│   ├── ssd:coco</a:t>
            </a:r>
            <a:endParaRPr lang="x-none" altLang="nl-NL" sz="3200">
              <a:ea typeface="Monospace" charset="0"/>
            </a:endParaRPr>
          </a:p>
          <a:p>
            <a:pPr lvl="0" eaLnBrk="1" fontAlgn="auto" hangingPunct="1">
              <a:lnSpc>
                <a:spcPct val="100000"/>
              </a:lnSpc>
              <a:buClrTx/>
            </a:pPr>
            <a:r>
              <a:rPr lang="x-none" altLang="nl-NL" sz="3200">
                <a:latin typeface="Akkurat" pitchFamily="2" charset="77"/>
                <a:ea typeface="Monospace" charset="0"/>
              </a:rPr>
              <a:t>...</a:t>
            </a:r>
            <a:endParaRPr lang="x-none" altLang="nl-NL" sz="3200">
              <a:latin typeface="Akkurat" pitchFamily="2" charset="77"/>
              <a:ea typeface="Monospace" charset="0"/>
            </a:endParaRP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p>
            <a:r>
              <a:rPr lang="x-none" altLang="nl-NL"/>
              <a:t>Installation</a:t>
            </a:r>
            <a:endParaRPr lang="x-none" alt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p>
            <a:r>
              <a:rPr lang="x-none" altLang="nl-NL"/>
              <a:t>$ pip install boatswain</a:t>
            </a:r>
            <a:endParaRPr lang="x-none" altLang="nl-NL"/>
          </a:p>
          <a:p>
            <a:endParaRPr lang="x-none" altLang="nl-NL"/>
          </a:p>
          <a:p>
            <a:r>
              <a:rPr lang="x-none" altLang="nl-NL"/>
              <a:t>https://github.com/NLeSC/boatswain</a:t>
            </a:r>
            <a:endParaRPr lang="x-none" altLang="nl-NL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0"/>
            <a:ext cx="24384000" cy="13716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433888" y="1228408"/>
            <a:ext cx="15516225" cy="16764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71437" tIns="71437" rIns="71437" bIns="71437" numCol="1" spcCol="38100" rtlCol="0" anchor="ctr" forceAA="0">
            <a:spAutoFit/>
          </a:bodyPr>
          <a:p>
            <a:pPr marL="0" marR="0" indent="0" algn="ctr" defTabSz="82105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x-none" altLang="nl-NL" sz="8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Netherlands eScience Center</a:t>
            </a:r>
            <a:endParaRPr kumimoji="0" lang="x-none" altLang="nl-NL" sz="80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x-none" altLang="en-US" dirty="0"/>
              <a:t>Questions?</a:t>
            </a:r>
            <a:endParaRPr lang="x-none" altLang="en-US" dirty="0"/>
          </a:p>
          <a:p>
            <a:endParaRPr lang="x-none" alt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975995" y="6268720"/>
            <a:ext cx="13491845" cy="3836670"/>
            <a:chOff x="1537" y="7200"/>
            <a:chExt cx="21247" cy="6042"/>
          </a:xfrm>
        </p:grpSpPr>
        <p:sp>
          <p:nvSpPr>
            <p:cNvPr id="4" name="TextBox 3"/>
            <p:cNvSpPr txBox="1"/>
            <p:nvPr/>
          </p:nvSpPr>
          <p:spPr>
            <a:xfrm>
              <a:off x="2579" y="7200"/>
              <a:ext cx="10101" cy="604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t" anchorCtr="0">
              <a:noAutofit/>
            </a:bodyPr>
            <a:lstStyle/>
            <a:p>
              <a:pPr algn="l">
                <a:lnSpc>
                  <a:spcPct val="150000"/>
                </a:lnSpc>
              </a:pPr>
              <a:r>
                <a: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kkurat" pitchFamily="2" charset="77"/>
                  <a:sym typeface="Helvetica Neue"/>
                </a:rPr>
                <a:t>+31 (0)20 460 4770</a:t>
              </a:r>
              <a:endPara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kkurat" pitchFamily="2" charset="77"/>
                <a:sym typeface="Helvetica Neue"/>
              </a:endParaRPr>
            </a:p>
            <a:p>
              <a:pPr algn="l">
                <a:lnSpc>
                  <a:spcPct val="150000"/>
                </a:lnSpc>
              </a:pPr>
              <a:r>
                <a: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kkurat" pitchFamily="2" charset="77"/>
                  <a:sym typeface="Helvetica Neue"/>
                </a:rPr>
                <a:t>info@esciencecenter.nl</a:t>
              </a:r>
              <a:endPara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kkurat" pitchFamily="2" charset="77"/>
                <a:sym typeface="Helvetica Neue"/>
              </a:endParaRPr>
            </a:p>
            <a:p>
              <a:pPr algn="l">
                <a:lnSpc>
                  <a:spcPct val="150000"/>
                </a:lnSpc>
              </a:pPr>
              <a:r>
                <a: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kkurat" pitchFamily="2" charset="77"/>
                  <a:sym typeface="Helvetica Neue"/>
                </a:rPr>
                <a:t>www.esciencecenter.nl</a:t>
              </a:r>
              <a:endPara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kkurat" pitchFamily="2" charset="77"/>
                <a:sym typeface="Helvetica Neue"/>
              </a:endParaRPr>
            </a:p>
            <a:p>
              <a:pPr algn="l">
                <a:lnSpc>
                  <a:spcPct val="150000"/>
                </a:lnSpc>
              </a:pPr>
              <a:r>
                <a: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kkurat" pitchFamily="2" charset="77"/>
                  <a:sym typeface="Helvetica Neue"/>
                </a:rPr>
                <a:t>blog.esciencecenter.nl</a:t>
              </a:r>
              <a:endPara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kkurat" pitchFamily="2" charset="77"/>
                <a:sym typeface="Helvetica Neue"/>
              </a:endParaRPr>
            </a:p>
            <a:p>
              <a:pPr marL="0" marR="0" indent="0" algn="l" defTabSz="821055" rtl="0" fontAlgn="auto" latinLnBrk="0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kkurat" pitchFamily="2" charset="77"/>
                <a:sym typeface="Helvetica Neue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552" y="7562"/>
              <a:ext cx="755" cy="75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69" y="8767"/>
              <a:ext cx="769" cy="57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58" y="9802"/>
              <a:ext cx="728" cy="728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37" y="10914"/>
              <a:ext cx="801" cy="801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4656" y="7200"/>
              <a:ext cx="8129" cy="456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t" anchorCtr="0">
              <a:noAutofit/>
            </a:bodyPr>
            <a:lstStyle/>
            <a:p>
              <a:pPr algn="l">
                <a:lnSpc>
                  <a:spcPct val="150000"/>
                </a:lnSpc>
              </a:pPr>
              <a:r>
                <a:rPr kumimoji="0" lang="en-US" sz="3200" b="0" i="0" u="none" strike="noStrike" cap="none" spc="0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kkurat" pitchFamily="2" charset="77"/>
                  <a:sym typeface="Helvetica Neue"/>
                </a:rPr>
                <a:t>eScienceCenter</a:t>
              </a:r>
              <a:endPara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kkurat" pitchFamily="2" charset="77"/>
                <a:sym typeface="Helvetica Neue"/>
              </a:endParaRPr>
            </a:p>
            <a:p>
              <a:pPr algn="l">
                <a:lnSpc>
                  <a:spcPct val="150000"/>
                </a:lnSpc>
              </a:pPr>
              <a:r>
                <a:rPr kumimoji="0" lang="en-US" sz="3200" b="0" i="0" u="none" strike="noStrike" cap="none" spc="0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kkurat" pitchFamily="2" charset="77"/>
                  <a:sym typeface="Helvetica Neue"/>
                </a:rPr>
                <a:t>eScienceCenter</a:t>
              </a:r>
              <a:endPara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kkurat" pitchFamily="2" charset="77"/>
                <a:sym typeface="Helvetica Neue"/>
              </a:endParaRPr>
            </a:p>
            <a:p>
              <a:pPr algn="l">
                <a:lnSpc>
                  <a:spcPct val="150000"/>
                </a:lnSpc>
              </a:pPr>
              <a:r>
                <a: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kkurat" pitchFamily="2" charset="77"/>
                  <a:sym typeface="Helvetica Neue"/>
                </a:rPr>
                <a:t>linkd.in/1j2uS8S</a:t>
              </a: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588" y="7588"/>
              <a:ext cx="820" cy="666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588" y="8736"/>
              <a:ext cx="725" cy="621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3606" y="9806"/>
              <a:ext cx="725" cy="725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941705" y="4976178"/>
            <a:ext cx="9730105" cy="75628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71437" tIns="71437" rIns="71437" bIns="71437" numCol="1" spcCol="38100" rtlCol="0" anchor="ctr" forceAA="0">
            <a:spAutoFit/>
          </a:bodyPr>
          <a:p>
            <a:pPr marL="0" marR="0" indent="0" algn="l" defTabSz="82105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x-none" altLang="nl-NL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This presentation: DOI </a:t>
            </a:r>
            <a:r>
              <a:rPr kumimoji="0" lang="nl-NL" alt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10.5281/zenodo.1296012</a:t>
            </a:r>
            <a:endParaRPr kumimoji="0" lang="nl-NL" altLang="en-US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p>
            <a:r>
              <a:rPr lang="x-none" altLang="nl-NL"/>
              <a:t>What is the problem?</a:t>
            </a:r>
            <a:endParaRPr lang="x-none" altLang="nl-NL"/>
          </a:p>
        </p:txBody>
      </p:sp>
      <p:pic>
        <p:nvPicPr>
          <p:cNvPr id="7" name="Picture Placeholder 6" descr="workflow"/>
          <p:cNvPicPr>
            <a:picLocks noChangeAspect="1"/>
          </p:cNvPicPr>
          <p:nvPr>
            <p:ph type="pic" sz="quarter" idx="11"/>
          </p:nvPr>
        </p:nvPicPr>
        <p:blipFill>
          <a:blip r:embed="rId1"/>
          <a:stretch>
            <a:fillRect/>
          </a:stretch>
        </p:blipFill>
        <p:spPr>
          <a:xfrm>
            <a:off x="3736340" y="4829810"/>
            <a:ext cx="16907510" cy="4937760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p>
            <a:endParaRPr lang="nl-NL" altLang="en-US"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p>
            <a:r>
              <a:rPr lang="x-none" altLang="nl-NL">
                <a:sym typeface="+mn-ea"/>
              </a:rPr>
              <a:t>What is the problem?</a:t>
            </a:r>
            <a:endParaRPr lang="nl-NL" alt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p>
            <a:endParaRPr lang="nl-NL" altLang="en-US"/>
          </a:p>
        </p:txBody>
      </p:sp>
      <p:pic>
        <p:nvPicPr>
          <p:cNvPr id="3" name="Picture Placeholder 2" descr="dependencytree_1"/>
          <p:cNvPicPr>
            <a:picLocks noChangeAspect="1"/>
          </p:cNvPicPr>
          <p:nvPr>
            <p:ph type="pic" sz="quarter" idx="11"/>
          </p:nvPr>
        </p:nvPicPr>
        <p:blipFill>
          <a:blip r:embed="rId1"/>
          <a:stretch>
            <a:fillRect/>
          </a:stretch>
        </p:blipFill>
        <p:spPr>
          <a:xfrm>
            <a:off x="6132195" y="3641090"/>
            <a:ext cx="12115800" cy="73152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p>
            <a:r>
              <a:rPr lang="x-none" altLang="nl-NL">
                <a:sym typeface="+mn-ea"/>
              </a:rPr>
              <a:t>What is the problem?</a:t>
            </a:r>
            <a:endParaRPr lang="nl-NL" alt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p>
            <a:endParaRPr lang="nl-NL" altLang="en-US"/>
          </a:p>
        </p:txBody>
      </p:sp>
      <p:pic>
        <p:nvPicPr>
          <p:cNvPr id="3" name="Picture Placeholder 2" descr="dependencytree_2"/>
          <p:cNvPicPr>
            <a:picLocks noChangeAspect="1"/>
          </p:cNvPicPr>
          <p:nvPr>
            <p:ph type="pic" sz="quarter" idx="11"/>
          </p:nvPr>
        </p:nvPicPr>
        <p:blipFill>
          <a:blip r:embed="rId1"/>
          <a:stretch>
            <a:fillRect/>
          </a:stretch>
        </p:blipFill>
        <p:spPr>
          <a:xfrm>
            <a:off x="6132195" y="3641090"/>
            <a:ext cx="12115800" cy="73152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p>
            <a:r>
              <a:rPr lang="x-none" altLang="nl-NL">
                <a:sym typeface="+mn-ea"/>
              </a:rPr>
              <a:t>What is the problem?</a:t>
            </a:r>
            <a:endParaRPr lang="nl-NL" alt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p>
            <a:endParaRPr lang="nl-NL" altLang="en-US"/>
          </a:p>
        </p:txBody>
      </p:sp>
      <p:pic>
        <p:nvPicPr>
          <p:cNvPr id="3" name="Picture Placeholder 2" descr="dependencytree_3"/>
          <p:cNvPicPr>
            <a:picLocks noChangeAspect="1"/>
          </p:cNvPicPr>
          <p:nvPr>
            <p:ph type="pic" sz="quarter" idx="11"/>
          </p:nvPr>
        </p:nvPicPr>
        <p:blipFill>
          <a:blip r:embed="rId1"/>
          <a:stretch>
            <a:fillRect/>
          </a:stretch>
        </p:blipFill>
        <p:spPr>
          <a:xfrm>
            <a:off x="6132195" y="3641090"/>
            <a:ext cx="12115800" cy="73152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p>
            <a:r>
              <a:rPr lang="x-none" altLang="nl-NL"/>
              <a:t>What is the solution?</a:t>
            </a:r>
            <a:endParaRPr lang="x-none" altLang="nl-NL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p>
            <a:pPr marL="685800" indent="-685800">
              <a:buClrTx/>
              <a:buFont typeface="Arial" charset="0"/>
              <a:buChar char="•"/>
            </a:pPr>
            <a:r>
              <a:rPr lang="x-none" altLang="nl-NL" sz="6600"/>
              <a:t>A build system!</a:t>
            </a:r>
            <a:endParaRPr lang="x-none" altLang="nl-NL" sz="6600"/>
          </a:p>
          <a:p>
            <a:pPr marL="1600200" lvl="2" indent="-685800">
              <a:buClrTx/>
              <a:buFont typeface="Arial" charset="0"/>
              <a:buChar char="•"/>
            </a:pPr>
            <a:r>
              <a:rPr lang="x-none" altLang="nl-NL" sz="5400"/>
              <a:t>docker-compose</a:t>
            </a:r>
            <a:endParaRPr lang="x-none" altLang="nl-NL" sz="5400"/>
          </a:p>
          <a:p>
            <a:pPr marL="1600200" lvl="2" indent="-685800">
              <a:buClrTx/>
              <a:buFont typeface="Arial" charset="0"/>
              <a:buChar char="•"/>
            </a:pPr>
            <a:r>
              <a:rPr lang="x-none" altLang="nl-NL" sz="5400"/>
              <a:t>Makefile, Gradle, Grunt, Gulp, etc</a:t>
            </a:r>
            <a:endParaRPr lang="x-none" altLang="nl-NL" sz="5400"/>
          </a:p>
          <a:p>
            <a:pPr marL="1600200" lvl="2" indent="-685800">
              <a:buClrTx/>
              <a:buFont typeface="Arial" charset="0"/>
              <a:buChar char="•"/>
            </a:pPr>
            <a:r>
              <a:rPr lang="x-none" altLang="nl-NL" sz="5400"/>
              <a:t>Shipwright</a:t>
            </a:r>
            <a:endParaRPr lang="x-none" altLang="nl-NL" sz="5400"/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p>
            <a:r>
              <a:rPr lang="x-none" altLang="nl-NL"/>
              <a:t>What is the solution?</a:t>
            </a:r>
            <a:endParaRPr lang="x-none" altLang="nl-NL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p>
            <a:pPr lvl="0">
              <a:buClrTx/>
              <a:buFont typeface="Arial" charset="0"/>
            </a:pPr>
            <a:r>
              <a:rPr lang="x-none" altLang="nl-NL" sz="6600"/>
              <a:t>Makefile</a:t>
            </a:r>
            <a:endParaRPr lang="x-none" altLang="nl-NL" sz="6600"/>
          </a:p>
          <a:p>
            <a:pPr lvl="0">
              <a:buClrTx/>
              <a:buFont typeface="Arial" charset="0"/>
            </a:pPr>
            <a:endParaRPr lang="x-none" altLang="nl-NL" sz="6600"/>
          </a:p>
          <a:p>
            <a:pPr lvl="0" eaLnBrk="1" fontAlgn="auto" hangingPunct="1">
              <a:lnSpc>
                <a:spcPct val="100000"/>
              </a:lnSpc>
              <a:buClrTx/>
            </a:pPr>
            <a:r>
              <a:rPr lang="x-none" altLang="nl-NL" sz="3600">
                <a:latin typeface="Tlwg Mono" charset="0"/>
                <a:ea typeface="Monospace" charset="0"/>
              </a:rPr>
              <a:t>ssd.caffe-nv: object_detect_ssdnet/caffe-nv-ssd/Dockerfile</a:t>
            </a:r>
            <a:endParaRPr lang="x-none" altLang="nl-NL" sz="3600">
              <a:latin typeface="Tlwg Mono" charset="0"/>
              <a:ea typeface="Monospace" charset="0"/>
            </a:endParaRPr>
          </a:p>
          <a:p>
            <a:pPr lvl="0" eaLnBrk="1" fontAlgn="auto" hangingPunct="1">
              <a:lnSpc>
                <a:spcPct val="100000"/>
              </a:lnSpc>
              <a:buClrTx/>
            </a:pPr>
            <a:r>
              <a:rPr lang="x-none" altLang="nl-NL" sz="3600">
                <a:latin typeface="Tlwg Mono" charset="0"/>
                <a:ea typeface="Monospace" charset="0"/>
              </a:rPr>
              <a:t>	cd object_detect_ssdnet/caffe-nv-ssd &amp;&amp; $(NV_DOCKER) build -q -t</a:t>
            </a:r>
            <a:endParaRPr lang="x-none" altLang="nl-NL" sz="3600">
              <a:latin typeface="Tlwg Mono" charset="0"/>
              <a:ea typeface="Monospace" charset="0"/>
            </a:endParaRPr>
          </a:p>
          <a:p>
            <a:pPr lvl="0" eaLnBrk="1" fontAlgn="auto" hangingPunct="1">
              <a:lnSpc>
                <a:spcPct val="100000"/>
              </a:lnSpc>
              <a:buClrTx/>
            </a:pPr>
            <a:r>
              <a:rPr lang="x-none" altLang="nl-NL" sz="3600">
                <a:latin typeface="Tlwg Mono" charset="0"/>
                <a:ea typeface="Monospace" charset="0"/>
              </a:rPr>
              <a:t>...				$(repo)/$(subst .,:,$(@)) . &gt; /dev/null</a:t>
            </a:r>
            <a:endParaRPr lang="x-none" altLang="nl-NL" sz="3600">
              <a:latin typeface="Tlwg Mono" charset="0"/>
              <a:ea typeface="Monospace" charset="0"/>
            </a:endParaRPr>
          </a:p>
          <a:p>
            <a:pPr lvl="0" eaLnBrk="1" fontAlgn="auto" hangingPunct="1">
              <a:lnSpc>
                <a:spcPct val="100000"/>
              </a:lnSpc>
              <a:buClrTx/>
            </a:pPr>
            <a:endParaRPr lang="x-none" altLang="nl-NL" sz="4000">
              <a:latin typeface="Tlwg Mono" charset="0"/>
              <a:ea typeface="Monospace" charset="0"/>
            </a:endParaRPr>
          </a:p>
          <a:p>
            <a:pPr lvl="0" eaLnBrk="1" fontAlgn="auto" hangingPunct="1">
              <a:lnSpc>
                <a:spcPct val="100000"/>
              </a:lnSpc>
              <a:buClrTx/>
            </a:pPr>
            <a:endParaRPr lang="x-none" altLang="nl-NL" sz="4000">
              <a:latin typeface="Tlwg Mono" charset="0"/>
              <a:ea typeface="Monospace" charset="0"/>
            </a:endParaRPr>
          </a:p>
          <a:p>
            <a:pPr lvl="0" eaLnBrk="1" fontAlgn="auto" hangingPunct="1">
              <a:lnSpc>
                <a:spcPct val="100000"/>
              </a:lnSpc>
              <a:buClrTx/>
            </a:pPr>
            <a:r>
              <a:rPr lang="x-none" altLang="nl-NL" sz="3600">
                <a:latin typeface="Tlwg Mono" charset="0"/>
                <a:ea typeface="Monospace" charset="0"/>
              </a:rPr>
              <a:t>ssd.coco: object_detect_ssdnet/coco/Dockerfile ssd.caffe-nv</a:t>
            </a:r>
            <a:endParaRPr lang="x-none" altLang="nl-NL" sz="3600">
              <a:latin typeface="Tlwg Mono" charset="0"/>
              <a:ea typeface="Monospace" charset="0"/>
            </a:endParaRPr>
          </a:p>
          <a:p>
            <a:pPr lvl="0" eaLnBrk="1" fontAlgn="auto" hangingPunct="1">
              <a:lnSpc>
                <a:spcPct val="100000"/>
              </a:lnSpc>
              <a:buClrTx/>
            </a:pPr>
            <a:r>
              <a:rPr lang="x-none" altLang="nl-NL" sz="3600">
                <a:latin typeface="Tlwg Mono" charset="0"/>
                <a:ea typeface="Monospace" charset="0"/>
              </a:rPr>
              <a:t>	cd object_detect_ssdnet/coco &amp;&amp; $(NV_DOCKER) build -q -t</a:t>
            </a:r>
            <a:endParaRPr lang="x-none" altLang="nl-NL" sz="3600">
              <a:latin typeface="Tlwg Mono" charset="0"/>
              <a:ea typeface="Monospace" charset="0"/>
            </a:endParaRPr>
          </a:p>
          <a:p>
            <a:pPr lvl="0" eaLnBrk="1" fontAlgn="auto" hangingPunct="1">
              <a:lnSpc>
                <a:spcPct val="100000"/>
              </a:lnSpc>
              <a:buClrTx/>
            </a:pPr>
            <a:r>
              <a:rPr lang="x-none" altLang="nl-NL" sz="3600">
                <a:latin typeface="Tlwg Mono" charset="0"/>
                <a:ea typeface="Monospace" charset="0"/>
              </a:rPr>
              <a:t>... 				$(repo)/$(subst .,:,$(@)) . &gt; /dev/null</a:t>
            </a:r>
            <a:endParaRPr lang="x-none" altLang="nl-NL" sz="3600">
              <a:latin typeface="Tlwg Mono" charset="0"/>
              <a:ea typeface="Monospace" charset="0"/>
            </a:endParaRP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p>
            <a:r>
              <a:rPr lang="x-none" altLang="nl-NL"/>
              <a:t>What is the solution?</a:t>
            </a:r>
            <a:endParaRPr lang="x-none" altLang="nl-NL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908948" y="2971800"/>
            <a:ext cx="22465401" cy="6732588"/>
          </a:xfrm>
        </p:spPr>
        <p:txBody>
          <a:bodyPr/>
          <a:p>
            <a:pPr lvl="0">
              <a:buClrTx/>
            </a:pPr>
            <a:r>
              <a:rPr lang="x-none" altLang="nl-NL" sz="6600"/>
              <a:t>Shipwright</a:t>
            </a:r>
            <a:endParaRPr lang="x-none" altLang="nl-NL" sz="6600"/>
          </a:p>
          <a:p>
            <a:pPr lvl="0" eaLnBrk="1" fontAlgn="auto" hangingPunct="1">
              <a:lnSpc>
                <a:spcPct val="100000"/>
              </a:lnSpc>
              <a:buClrTx/>
            </a:pPr>
            <a:endParaRPr lang="x-none" altLang="nl-NL" sz="3600">
              <a:latin typeface="Akkurat" pitchFamily="2" charset="77"/>
              <a:ea typeface="Monospace" charset="0"/>
            </a:endParaRPr>
          </a:p>
          <a:p>
            <a:pPr lvl="0" eaLnBrk="1" fontAlgn="auto" hangingPunct="1">
              <a:lnSpc>
                <a:spcPct val="100000"/>
              </a:lnSpc>
              <a:buClrTx/>
            </a:pPr>
            <a:r>
              <a:rPr lang="x-none" altLang="nl-NL" sz="3600">
                <a:latin typeface="Akkurat" pitchFamily="2" charset="77"/>
                <a:ea typeface="Monospace" charset="0"/>
              </a:rPr>
              <a:t>Shipwright builds shared Docker images within a git repository in the right order and publishes them tagged with git’s revision/branch information so you’ll never loose track of an image’s origin.</a:t>
            </a:r>
            <a:endParaRPr lang="x-none" altLang="nl-NL" sz="3600">
              <a:latin typeface="Akkurat" pitchFamily="2" charset="77"/>
              <a:ea typeface="Monospace" charset="0"/>
            </a:endParaRPr>
          </a:p>
          <a:p>
            <a:pPr lvl="0" eaLnBrk="1" fontAlgn="auto" hangingPunct="1">
              <a:lnSpc>
                <a:spcPct val="100000"/>
              </a:lnSpc>
              <a:buClrTx/>
            </a:pPr>
            <a:endParaRPr lang="x-none" altLang="nl-NL" sz="3200">
              <a:latin typeface="Tlwg Mono" charset="0"/>
              <a:ea typeface="Monospace" charset="0"/>
            </a:endParaRPr>
          </a:p>
          <a:p>
            <a:pPr lvl="0" eaLnBrk="1" fontAlgn="auto" hangingPunct="1">
              <a:lnSpc>
                <a:spcPct val="100000"/>
              </a:lnSpc>
              <a:buClrTx/>
            </a:pPr>
            <a:r>
              <a:rPr lang="x-none" altLang="nl-NL" sz="3200">
                <a:latin typeface="Tlwg Mono" charset="0"/>
                <a:ea typeface="Monospace" charset="0"/>
              </a:rPr>
              <a:t>{</a:t>
            </a:r>
            <a:endParaRPr lang="x-none" altLang="nl-NL" sz="3200">
              <a:latin typeface="Tlwg Mono" charset="0"/>
              <a:ea typeface="Monospace" charset="0"/>
            </a:endParaRPr>
          </a:p>
          <a:p>
            <a:pPr lvl="0" algn="l" eaLnBrk="1" fontAlgn="auto" hangingPunct="1">
              <a:lnSpc>
                <a:spcPct val="100000"/>
              </a:lnSpc>
              <a:buClrTx/>
            </a:pPr>
            <a:r>
              <a:rPr lang="x-none" altLang="nl-NL" sz="3200">
                <a:latin typeface="Tlwg Mono" charset="0"/>
                <a:ea typeface="Monospace" charset="0"/>
              </a:rPr>
              <a:t>	"version": 1.0,</a:t>
            </a:r>
            <a:endParaRPr lang="x-none" altLang="nl-NL" sz="3200">
              <a:latin typeface="Tlwg Mono" charset="0"/>
              <a:ea typeface="Monospace" charset="0"/>
            </a:endParaRPr>
          </a:p>
          <a:p>
            <a:pPr lvl="0" eaLnBrk="1" fontAlgn="auto" hangingPunct="1">
              <a:lnSpc>
                <a:spcPct val="100000"/>
              </a:lnSpc>
              <a:buClrTx/>
            </a:pPr>
            <a:r>
              <a:rPr lang="x-none" altLang="nl-NL" sz="3200">
                <a:latin typeface="Tlwg Mono" charset="0"/>
                <a:ea typeface="Monospace" charset="0"/>
              </a:rPr>
              <a:t>	"namespace": "shipwright",</a:t>
            </a:r>
            <a:endParaRPr lang="x-none" altLang="nl-NL" sz="3200">
              <a:latin typeface="Tlwg Mono" charset="0"/>
              <a:ea typeface="Monospace" charset="0"/>
            </a:endParaRPr>
          </a:p>
          <a:p>
            <a:pPr lvl="0" eaLnBrk="1" fontAlgn="auto" hangingPunct="1">
              <a:lnSpc>
                <a:spcPct val="100000"/>
              </a:lnSpc>
              <a:buClrTx/>
            </a:pPr>
            <a:r>
              <a:rPr lang="x-none" altLang="nl-NL" sz="3200">
                <a:latin typeface="Tlwg Mono" charset="0"/>
                <a:ea typeface="Monospace" charset="0"/>
              </a:rPr>
              <a:t>	"names": {</a:t>
            </a:r>
            <a:endParaRPr lang="x-none" altLang="nl-NL" sz="3200">
              <a:latin typeface="Tlwg Mono" charset="0"/>
              <a:ea typeface="Monospace" charset="0"/>
            </a:endParaRPr>
          </a:p>
          <a:p>
            <a:pPr lvl="0" eaLnBrk="1" fontAlgn="auto" hangingPunct="1">
              <a:lnSpc>
                <a:spcPct val="100000"/>
              </a:lnSpc>
              <a:buClrTx/>
            </a:pPr>
            <a:r>
              <a:rPr lang="x-none" altLang="nl-NL" sz="3200">
                <a:latin typeface="Tlwg Mono" charset="0"/>
                <a:ea typeface="Monospace" charset="0"/>
              </a:rPr>
              <a:t>		"/": "shipwright/shared",</a:t>
            </a:r>
            <a:endParaRPr lang="x-none" altLang="nl-NL" sz="3200">
              <a:latin typeface="Tlwg Mono" charset="0"/>
              <a:ea typeface="Monospace" charset="0"/>
            </a:endParaRPr>
          </a:p>
          <a:p>
            <a:pPr lvl="0" eaLnBrk="1" fontAlgn="auto" hangingPunct="1">
              <a:lnSpc>
                <a:spcPct val="100000"/>
              </a:lnSpc>
              <a:buClrTx/>
            </a:pPr>
            <a:r>
              <a:rPr lang="x-none" altLang="nl-NL" sz="3200">
                <a:latin typeface="Tlwg Mono" charset="0"/>
                <a:ea typeface="Monospace" charset="0"/>
              </a:rPr>
              <a:t>		"/foo": "shipwright/awesome_sauce"</a:t>
            </a:r>
            <a:endParaRPr lang="x-none" altLang="nl-NL" sz="3200">
              <a:latin typeface="Tlwg Mono" charset="0"/>
              <a:ea typeface="Monospace" charset="0"/>
            </a:endParaRPr>
          </a:p>
          <a:p>
            <a:pPr lvl="0" eaLnBrk="1" fontAlgn="auto" hangingPunct="1">
              <a:lnSpc>
                <a:spcPct val="100000"/>
              </a:lnSpc>
              <a:buClrTx/>
            </a:pPr>
            <a:r>
              <a:rPr lang="x-none" altLang="nl-NL" sz="3200">
                <a:latin typeface="Tlwg Mono" charset="0"/>
                <a:ea typeface="Monospace" charset="0"/>
              </a:rPr>
              <a:t>	}</a:t>
            </a:r>
            <a:endParaRPr lang="x-none" altLang="nl-NL" sz="3200">
              <a:latin typeface="Tlwg Mono" charset="0"/>
              <a:ea typeface="Monospace" charset="0"/>
            </a:endParaRPr>
          </a:p>
          <a:p>
            <a:pPr lvl="0" eaLnBrk="1" fontAlgn="auto" hangingPunct="1">
              <a:lnSpc>
                <a:spcPct val="100000"/>
              </a:lnSpc>
              <a:buClrTx/>
            </a:pPr>
            <a:r>
              <a:rPr lang="x-none" altLang="nl-NL" sz="3200">
                <a:latin typeface="Tlwg Mono" charset="0"/>
                <a:ea typeface="Monospace" charset="0"/>
              </a:rPr>
              <a:t>}</a:t>
            </a:r>
            <a:endParaRPr lang="x-none" altLang="nl-NL" sz="3200">
              <a:latin typeface="Tlwg Mono" charset="0"/>
              <a:ea typeface="Monospace" charset="0"/>
            </a:endParaRP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05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05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32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05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05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32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5212</Words>
  <Application>Kingsoft Office WPP</Application>
  <PresentationFormat>Custom</PresentationFormat>
  <Paragraphs>270</Paragraphs>
  <Slides>20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7" baseType="lpstr">
      <vt:lpstr>Arial </vt:lpstr>
      <vt:lpstr>宋体 </vt:lpstr>
      <vt:lpstr>Akkurat-Light</vt:lpstr>
      <vt:lpstr>Akkurat</vt:lpstr>
      <vt:lpstr>Akkurat-Bold</vt:lpstr>
      <vt:lpstr>Tlwg Mono</vt:lpstr>
      <vt:lpstr>White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Lode Kulik</dc:creator>
  <cp:lastModifiedBy>bweel</cp:lastModifiedBy>
  <cp:revision>282</cp:revision>
  <dcterms:created xsi:type="dcterms:W3CDTF">2018-06-22T08:42:27Z</dcterms:created>
  <dcterms:modified xsi:type="dcterms:W3CDTF">2018-06-22T08:42:27Z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0x010100B34F217B6DCBAE46AC4A63ED982DCB03</vt:lpwstr>
  </property>
  <property fmtid="{D5CDD505-2E9C-101B-9397-08002B2CF9AE}" pid="3" name="KSOProductBuildVer">
    <vt:lpwstr>1043-10.1.0.5707</vt:lpwstr>
  </property>
</Properties>
</file>