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188.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189.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90.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38" r:id="rId5"/>
    <p:sldMasterId id="2147483839" r:id="rId6"/>
    <p:sldMasterId id="2147483840" r:id="rId7"/>
    <p:sldMasterId id="2147483841" r:id="rId8"/>
    <p:sldMasterId id="2147483842" r:id="rId9"/>
    <p:sldMasterId id="2147483843" r:id="rId10"/>
    <p:sldMasterId id="2147483844"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Lst>
  <p:sldSz cy="5143500" cx="9144000"/>
  <p:notesSz cx="6858000" cy="9144000"/>
  <p:embeddedFontLst>
    <p:embeddedFont>
      <p:font typeface="Montserrat SemiBold"/>
      <p:regular r:id="rId34"/>
      <p:bold r:id="rId35"/>
      <p:italic r:id="rId36"/>
      <p:boldItalic r:id="rId37"/>
    </p:embeddedFont>
    <p:embeddedFont>
      <p:font typeface="Roboto"/>
      <p:regular r:id="rId38"/>
      <p:bold r:id="rId39"/>
      <p:italic r:id="rId40"/>
      <p:boldItalic r:id="rId41"/>
    </p:embeddedFont>
    <p:embeddedFont>
      <p:font typeface="Montserrat"/>
      <p:regular r:id="rId42"/>
      <p:bold r:id="rId43"/>
      <p:italic r:id="rId44"/>
      <p:boldItalic r:id="rId45"/>
    </p:embeddedFont>
    <p:embeddedFont>
      <p:font typeface="Lato"/>
      <p:regular r:id="rId46"/>
      <p:bold r:id="rId47"/>
      <p:italic r:id="rId48"/>
      <p:boldItalic r:id="rId49"/>
    </p:embeddedFont>
    <p:embeddedFont>
      <p:font typeface="Montserrat Medium"/>
      <p:regular r:id="rId50"/>
      <p:bold r:id="rId51"/>
      <p:italic r:id="rId52"/>
      <p:boldItalic r:id="rId53"/>
    </p:embeddedFont>
    <p:embeddedFont>
      <p:font typeface="Montserrat Light"/>
      <p:regular r:id="rId54"/>
      <p:bold r:id="rId55"/>
      <p:italic r:id="rId56"/>
      <p:boldItalic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EACD92-0135-48AB-B830-93DE71618C40}">
  <a:tblStyle styleId="{A6EACD92-0135-48AB-B830-93DE71618C4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2F11DE4-48CD-490B-8549-F9DA1566B5EC}"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B0D0E5C-9123-428A-BDA0-1EBDCF599D92}"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Montserrat-regular.fntdata"/><Relationship Id="rId41" Type="http://schemas.openxmlformats.org/officeDocument/2006/relationships/font" Target="fonts/Roboto-boldItalic.fntdata"/><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Lato-regular.fntdata"/><Relationship Id="rId45" Type="http://schemas.openxmlformats.org/officeDocument/2006/relationships/font" Target="fonts/Montserrat-bold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font" Target="fonts/MontserratSemiBold-bold.fntdata"/><Relationship Id="rId34" Type="http://schemas.openxmlformats.org/officeDocument/2006/relationships/font" Target="fonts/MontserratSemiBold-regular.fntdata"/><Relationship Id="rId37" Type="http://schemas.openxmlformats.org/officeDocument/2006/relationships/font" Target="fonts/MontserratSemiBold-boldItalic.fntdata"/><Relationship Id="rId36" Type="http://schemas.openxmlformats.org/officeDocument/2006/relationships/font" Target="fonts/MontserratSemiBold-italic.fntdata"/><Relationship Id="rId39" Type="http://schemas.openxmlformats.org/officeDocument/2006/relationships/font" Target="fonts/Roboto-bold.fntdata"/><Relationship Id="rId38" Type="http://schemas.openxmlformats.org/officeDocument/2006/relationships/font" Target="fonts/Roboto-regular.fntdata"/><Relationship Id="rId61" Type="http://schemas.openxmlformats.org/officeDocument/2006/relationships/font" Target="fonts/OpenSans-boldItalic.fntdata"/><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60" Type="http://schemas.openxmlformats.org/officeDocument/2006/relationships/font" Target="fonts/OpenSans-italic.fntdata"/><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font" Target="fonts/MontserratMedium-bold.fntdata"/><Relationship Id="rId50" Type="http://schemas.openxmlformats.org/officeDocument/2006/relationships/font" Target="fonts/MontserratMedium-regular.fntdata"/><Relationship Id="rId53" Type="http://schemas.openxmlformats.org/officeDocument/2006/relationships/font" Target="fonts/MontserratMedium-boldItalic.fntdata"/><Relationship Id="rId52" Type="http://schemas.openxmlformats.org/officeDocument/2006/relationships/font" Target="fonts/MontserratMedium-italic.fntdata"/><Relationship Id="rId11" Type="http://schemas.openxmlformats.org/officeDocument/2006/relationships/slideMaster" Target="slideMasters/slideMaster7.xml"/><Relationship Id="rId55" Type="http://schemas.openxmlformats.org/officeDocument/2006/relationships/font" Target="fonts/MontserratLight-bold.fntdata"/><Relationship Id="rId10" Type="http://schemas.openxmlformats.org/officeDocument/2006/relationships/slideMaster" Target="slideMasters/slideMaster6.xml"/><Relationship Id="rId54" Type="http://schemas.openxmlformats.org/officeDocument/2006/relationships/font" Target="fonts/MontserratLight-regular.fntdata"/><Relationship Id="rId13" Type="http://schemas.openxmlformats.org/officeDocument/2006/relationships/slide" Target="slides/slide1.xml"/><Relationship Id="rId57" Type="http://schemas.openxmlformats.org/officeDocument/2006/relationships/font" Target="fonts/MontserratLight-boldItalic.fntdata"/><Relationship Id="rId12" Type="http://schemas.openxmlformats.org/officeDocument/2006/relationships/notesMaster" Target="notesMasters/notesMaster1.xml"/><Relationship Id="rId56" Type="http://schemas.openxmlformats.org/officeDocument/2006/relationships/font" Target="fonts/MontserratLight-italic.fntdata"/><Relationship Id="rId15" Type="http://schemas.openxmlformats.org/officeDocument/2006/relationships/slide" Target="slides/slide3.xml"/><Relationship Id="rId59" Type="http://schemas.openxmlformats.org/officeDocument/2006/relationships/font" Target="fonts/OpenSans-bold.fntdata"/><Relationship Id="rId14" Type="http://schemas.openxmlformats.org/officeDocument/2006/relationships/slide" Target="slides/slide2.xml"/><Relationship Id="rId58" Type="http://schemas.openxmlformats.org/officeDocument/2006/relationships/font" Target="fonts/OpenSans-regular.fntdata"/><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22dd159e3d4_0_5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g22dd159e3d4_0_5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g22e7a379d7e_0_1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0" name="Google Shape;1560;g22e7a379d7e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graph embeddings have been computed, it's necessary to calculate similarity metrics to measure the proximity or similarity between nodes in the lower-dimensional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Choosing the right metric: Some common similarity metrics include Euclidean distance, cosine similarity, Jaccard similarity, and Pearson correlation coefficient. The choice of metric will depend on the nature of the embeddings and the specific problem you're trying to solve.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Normalizing embeddings: Depending on the chosen similarity metric, it may be necessary to normalize the embeddings, for instance, by scaling them to have unit length, which can be particularly important when using cosine similarity.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Pairwise similarity computation: Calculate the similarity between pairs of nodes in the lower-dimensional space using the chosen similarity metric.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22e5135aa65_0_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3" name="Google Shape;1573;g22e5135aa65_0_3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g22e5135aa65_0_37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g22dd159e3d4_0_28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0" name="Google Shape;1600;g22dd159e3d4_0_2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Our next step was to build out or apply our syntax to our content</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This helped us to ensure consistency in an ETL process that we are using to populate our Knowledge Graph framework and translate our unstructured data into something that a machine can understand and process.  </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For this use case we established a robust set of pipelines using a tool called Unified Views that ingests our enriched source data and taxonomy, transforms the content into its componentized form and merges with our ontology structure, and places the data in an RDF structured graph database called GraphDB.  </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This entire transformational and syntax application process forms the basis of our Knowledge Graph which provides a machine-readable format for our content.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g22dd159e3d4_0_28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2" name="Google Shape;1612;g22dd159e3d4_0_2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g22dd159e3d4_0_36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5" name="Google Shape;1655;g22dd159e3d4_0_3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To begin to describe this data we embarked on a Ground-up Analysis: NER approach to analyze our text content for aboutness and to produce entities or the vocabulary for taxonomy concept development</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This analytical process breaks down unstructured text into potential concepts using NPL.   It gave us the ability to process a large amount of text data in a short amount of time.  </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The results of this analysis reveals frequently seen concepts and potential term clusters that help with creating a seed taxonomy/initial data set to support ontology development</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The image to the left illustrates what a cluster analysis looks like, where the bigger circles represent larger numbers of terms grouping together</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The image to the right illustrates an example of how the NER model highlighted terms or made annotations for a particular piece of content – documented extracted terms and what high level categories they potentially related to</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These together created a human reviewable dataset that supports the initial creation of our taxonomy and ontology. </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The final step we took to describe our data included a Top-Down Analysis, which involved interviews business &amp; SME to determine the important attributes to define for content at a high level</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Top-down analysis established metadata attributes important to use case – helps to validate clusters discovered in NER analysis and align to industry terminology</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Metadata attributes populate classes in our ontology data structure</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Incorporates SME expertise into the model</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These same SMEs collaborate at the end to validate results of the recommender</a:t>
            </a:r>
            <a:endParaRPr sz="1200">
              <a:solidFill>
                <a:srgbClr val="05222E"/>
              </a:solidFill>
              <a:latin typeface="Calibri"/>
              <a:ea typeface="Calibri"/>
              <a:cs typeface="Calibri"/>
              <a:sym typeface="Calibri"/>
            </a:endParaRPr>
          </a:p>
          <a:p>
            <a:pPr indent="-285750" lvl="0" marL="285750" rtl="0" algn="l">
              <a:spcBef>
                <a:spcPts val="0"/>
              </a:spcBef>
              <a:spcAft>
                <a:spcPts val="0"/>
              </a:spcAft>
              <a:buClr>
                <a:srgbClr val="05222E"/>
              </a:buClr>
              <a:buSzPts val="1200"/>
              <a:buChar char="•"/>
            </a:pPr>
            <a:r>
              <a:rPr lang="en" sz="1200">
                <a:solidFill>
                  <a:srgbClr val="05222E"/>
                </a:solidFill>
                <a:latin typeface="Calibri"/>
                <a:ea typeface="Calibri"/>
                <a:cs typeface="Calibri"/>
                <a:sym typeface="Calibri"/>
              </a:rPr>
              <a:t>Ultimately, Helps us begin to articulate or describe the semantic structure for our terminology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9" name="Shape 1689"/>
        <p:cNvGrpSpPr/>
        <p:nvPr/>
      </p:nvGrpSpPr>
      <p:grpSpPr>
        <a:xfrm>
          <a:off x="0" y="0"/>
          <a:ext cx="0" cy="0"/>
          <a:chOff x="0" y="0"/>
          <a:chExt cx="0" cy="0"/>
        </a:xfrm>
      </p:grpSpPr>
      <p:sp>
        <p:nvSpPr>
          <p:cNvPr id="1690" name="Google Shape;1690;g22ddd837485_0_5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g22ddd837485_0_5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g22dd159e3d4_0_17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5" name="Google Shape;1725;g22dd159e3d4_0_17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g22dd159e3d4_0_175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g22dd159e3d4_0_5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1" name="Google Shape;1751;g22dd159e3d4_0_5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5" name="Shape 1775"/>
        <p:cNvGrpSpPr/>
        <p:nvPr/>
      </p:nvGrpSpPr>
      <p:grpSpPr>
        <a:xfrm>
          <a:off x="0" y="0"/>
          <a:ext cx="0" cy="0"/>
          <a:chOff x="0" y="0"/>
          <a:chExt cx="0" cy="0"/>
        </a:xfrm>
      </p:grpSpPr>
      <p:sp>
        <p:nvSpPr>
          <p:cNvPr id="1776" name="Google Shape;1776;g22ddd837485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7" name="Google Shape;1777;g22ddd837485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7" name="Shape 1837"/>
        <p:cNvGrpSpPr/>
        <p:nvPr/>
      </p:nvGrpSpPr>
      <p:grpSpPr>
        <a:xfrm>
          <a:off x="0" y="0"/>
          <a:ext cx="0" cy="0"/>
          <a:chOff x="0" y="0"/>
          <a:chExt cx="0" cy="0"/>
        </a:xfrm>
      </p:grpSpPr>
      <p:sp>
        <p:nvSpPr>
          <p:cNvPr id="1838" name="Google Shape;1838;g22e5135aa65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g22e5135aa65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22dd159e3d4_0_6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22dd159e3d4_0_6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F1A11"/>
                </a:solidFill>
                <a:latin typeface="Open Sans"/>
                <a:ea typeface="Open Sans"/>
                <a:cs typeface="Open Sans"/>
                <a:sym typeface="Open Sans"/>
              </a:rPr>
              <a:t>Recommendation systems are at the heart of many products we use today, helping us discover new music, expand our wardrobes, and navigate the massive amounts of information on the Internet to answer our search queries. In a world where efficiency and accuracy is paramount, and processing power and availability of user data varies across industries, graph-powered engines and their ability to deliver continued performance at scale provide many advantages.</a:t>
            </a:r>
            <a:endParaRPr sz="1200">
              <a:solidFill>
                <a:srgbClr val="1F1A11"/>
              </a:solidFill>
              <a:latin typeface="Open Sans"/>
              <a:ea typeface="Open Sans"/>
              <a:cs typeface="Open Sans"/>
              <a:sym typeface="Open Sans"/>
            </a:endParaRPr>
          </a:p>
          <a:p>
            <a:pPr indent="0" lvl="0" marL="0" rtl="0" algn="l">
              <a:spcBef>
                <a:spcPts val="0"/>
              </a:spcBef>
              <a:spcAft>
                <a:spcPts val="0"/>
              </a:spcAft>
              <a:buNone/>
            </a:pPr>
            <a:r>
              <a:t/>
            </a:r>
            <a:endParaRPr sz="1200">
              <a:solidFill>
                <a:srgbClr val="1F1A11"/>
              </a:solidFill>
              <a:latin typeface="Open Sans"/>
              <a:ea typeface="Open Sans"/>
              <a:cs typeface="Open Sans"/>
              <a:sym typeface="Open Sans"/>
            </a:endParaRPr>
          </a:p>
          <a:p>
            <a:pPr indent="0" lvl="0" marL="0" rtl="0" algn="l">
              <a:spcBef>
                <a:spcPts val="0"/>
              </a:spcBef>
              <a:spcAft>
                <a:spcPts val="0"/>
              </a:spcAft>
              <a:buNone/>
            </a:pPr>
            <a:r>
              <a:rPr lang="en" sz="1200">
                <a:solidFill>
                  <a:srgbClr val="1F1A11"/>
                </a:solidFill>
                <a:latin typeface="Open Sans"/>
                <a:ea typeface="Open Sans"/>
                <a:cs typeface="Open Sans"/>
                <a:sym typeface="Open Sans"/>
              </a:rPr>
              <a:t>How are these recommendations determined? What conditions must exist in order to build a graph-based system that produces accurate, relevant results? What technologies are at play under the hood? Through the business use case of a leading national learning management system (LMS) in the healthcare industry, this presentation will answer these questions by providing an overview of the problem statement and the solution architecture, including technical dives into NLP taxonomy enrichment, knowledge graph development, and recommender logic.</a:t>
            </a:r>
            <a:endParaRPr sz="1200">
              <a:solidFill>
                <a:srgbClr val="1F1A11"/>
              </a:solidFill>
              <a:latin typeface="Open Sans"/>
              <a:ea typeface="Open Sans"/>
              <a:cs typeface="Open Sans"/>
              <a:sym typeface="Open Sans"/>
            </a:endParaRPr>
          </a:p>
        </p:txBody>
      </p:sp>
      <p:sp>
        <p:nvSpPr>
          <p:cNvPr id="1411" name="Google Shape;1411;g22dd159e3d4_0_60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2" name="Shape 1842"/>
        <p:cNvGrpSpPr/>
        <p:nvPr/>
      </p:nvGrpSpPr>
      <p:grpSpPr>
        <a:xfrm>
          <a:off x="0" y="0"/>
          <a:ext cx="0" cy="0"/>
          <a:chOff x="0" y="0"/>
          <a:chExt cx="0" cy="0"/>
        </a:xfrm>
      </p:grpSpPr>
      <p:sp>
        <p:nvSpPr>
          <p:cNvPr id="1843" name="Google Shape;1843;g22ddd83748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4" name="Google Shape;1844;g22ddd837485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g22ddd837485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g22dd159e3d4_0_14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56" name="Google Shape;1856;g22dd159e3d4_0_146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857" name="Google Shape;1857;g22dd159e3d4_0_146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g22dd159e3d4_0_6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
        <p:nvSpPr>
          <p:cNvPr id="1426" name="Google Shape;1426;g22dd159e3d4_0_6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22dd159e3d4_0_6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g22dd159e3d4_0_6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g22e7a379d7e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0" name="Google Shape;1450;g22e7a379d7e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22e7a379d7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68" name="Google Shape;1468;g22e7a379d7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g22e7a379d7e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22e5135aa65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6" name="Google Shape;1486;g22e5135aa65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g22e7a379d7e_0_3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0" name="Google Shape;1530;g22e7a379d7e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22e5135aa65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g22e5135aa6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9.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png"/><Relationship Id="rId3" Type="http://schemas.openxmlformats.org/officeDocument/2006/relationships/image" Target="../media/image2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0.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3.jp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2.jp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4.jp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4.jpg"/><Relationship Id="rId3" Type="http://schemas.openxmlformats.org/officeDocument/2006/relationships/image" Target="../media/image67.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5.jp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5.jp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5.jp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5.jp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6.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 Id="rId3" Type="http://schemas.openxmlformats.org/officeDocument/2006/relationships/image" Target="../media/image72.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5.jp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9.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8.jp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0.png"/><Relationship Id="rId3" Type="http://schemas.openxmlformats.org/officeDocument/2006/relationships/image" Target="../media/image87.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4.jp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 Id="rId3" Type="http://schemas.openxmlformats.org/officeDocument/2006/relationships/image" Target="../media/image73.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 Id="rId3" Type="http://schemas.openxmlformats.org/officeDocument/2006/relationships/image" Target="../media/image73.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4.jpg"/><Relationship Id="rId3" Type="http://schemas.openxmlformats.org/officeDocument/2006/relationships/image" Target="../media/image78.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 Id="rId3" Type="http://schemas.openxmlformats.org/officeDocument/2006/relationships/image" Target="../media/image36.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4.jpg"/><Relationship Id="rId3" Type="http://schemas.openxmlformats.org/officeDocument/2006/relationships/image" Target="../media/image36.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4.jp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3.jp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2.jp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4.jp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7.jp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9.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2.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jpg"/><Relationship Id="rId3"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 Id="rId3"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 Id="rId3"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jpg"/><Relationship Id="rId3"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3.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3.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3.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3.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7.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2.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38.png"/><Relationship Id="rId6" Type="http://schemas.openxmlformats.org/officeDocument/2006/relationships/image" Target="../media/image4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8.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3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3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jpg"/><Relationship Id="rId3" Type="http://schemas.openxmlformats.org/officeDocument/2006/relationships/image" Target="../media/image1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jpg"/><Relationship Id="rId3"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0.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3.jp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3.jp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6">
  <p:cSld name="Content Slide 6">
    <p:bg>
      <p:bgPr>
        <a:gradFill>
          <a:gsLst>
            <a:gs pos="0">
              <a:srgbClr val="F3E7FF"/>
            </a:gs>
            <a:gs pos="74000">
              <a:srgbClr val="9442EE"/>
            </a:gs>
            <a:gs pos="83000">
              <a:srgbClr val="9442EE"/>
            </a:gs>
            <a:gs pos="100000">
              <a:srgbClr val="BA7EF6"/>
            </a:gs>
          </a:gsLst>
          <a:lin ang="5400012" scaled="0"/>
        </a:gradFill>
      </p:bgPr>
    </p:bg>
    <p:spTree>
      <p:nvGrpSpPr>
        <p:cNvPr id="708" name="Shape 708"/>
        <p:cNvGrpSpPr/>
        <p:nvPr/>
      </p:nvGrpSpPr>
      <p:grpSpPr>
        <a:xfrm>
          <a:off x="0" y="0"/>
          <a:ext cx="0" cy="0"/>
          <a:chOff x="0" y="0"/>
          <a:chExt cx="0" cy="0"/>
        </a:xfrm>
      </p:grpSpPr>
      <p:sp>
        <p:nvSpPr>
          <p:cNvPr id="709" name="Google Shape;709;p105"/>
          <p:cNvSpPr txBox="1"/>
          <p:nvPr>
            <p:ph idx="1" type="body"/>
          </p:nvPr>
        </p:nvSpPr>
        <p:spPr>
          <a:xfrm>
            <a:off x="376238" y="1110854"/>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accent3"/>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710" name="Google Shape;710;p105"/>
          <p:cNvPicPr preferRelativeResize="0"/>
          <p:nvPr/>
        </p:nvPicPr>
        <p:blipFill rotWithShape="1">
          <a:blip r:embed="rId2">
            <a:alphaModFix/>
          </a:blip>
          <a:srcRect b="0" l="0" r="0" t="0"/>
          <a:stretch/>
        </p:blipFill>
        <p:spPr>
          <a:xfrm>
            <a:off x="6471828" y="-32687"/>
            <a:ext cx="1112783" cy="5230327"/>
          </a:xfrm>
          <a:prstGeom prst="rect">
            <a:avLst/>
          </a:prstGeom>
          <a:noFill/>
          <a:ln>
            <a:noFill/>
          </a:ln>
        </p:spPr>
      </p:pic>
      <p:cxnSp>
        <p:nvCxnSpPr>
          <p:cNvPr id="711" name="Google Shape;711;p105"/>
          <p:cNvCxnSpPr/>
          <p:nvPr/>
        </p:nvCxnSpPr>
        <p:spPr>
          <a:xfrm>
            <a:off x="7171211" y="888673"/>
            <a:ext cx="586200" cy="0"/>
          </a:xfrm>
          <a:prstGeom prst="straightConnector1">
            <a:avLst/>
          </a:prstGeom>
          <a:noFill/>
          <a:ln cap="flat" cmpd="sng" w="19050">
            <a:solidFill>
              <a:schemeClr val="accent1"/>
            </a:solidFill>
            <a:prstDash val="solid"/>
            <a:round/>
            <a:headEnd len="sm" w="sm" type="none"/>
            <a:tailEnd len="sm" w="sm" type="none"/>
          </a:ln>
        </p:spPr>
      </p:cxnSp>
      <p:sp>
        <p:nvSpPr>
          <p:cNvPr id="712" name="Google Shape;712;p105"/>
          <p:cNvSpPr/>
          <p:nvPr/>
        </p:nvSpPr>
        <p:spPr>
          <a:xfrm rot="5400000">
            <a:off x="7721385" y="371899"/>
            <a:ext cx="1129500" cy="1057800"/>
          </a:xfrm>
          <a:prstGeom prst="hexagon">
            <a:avLst>
              <a:gd fmla="val 25000" name="adj"/>
              <a:gd fmla="val 115470" name="vf"/>
            </a:avLst>
          </a:prstGeom>
          <a:solidFill>
            <a:schemeClr val="lt1"/>
          </a:solidFill>
          <a:ln cap="flat" cmpd="sng" w="38100">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2"/>
              </a:solidFill>
              <a:latin typeface="Calibri"/>
              <a:ea typeface="Calibri"/>
              <a:cs typeface="Calibri"/>
              <a:sym typeface="Calibri"/>
            </a:endParaRPr>
          </a:p>
        </p:txBody>
      </p:sp>
      <p:sp>
        <p:nvSpPr>
          <p:cNvPr id="713" name="Google Shape;713;p105"/>
          <p:cNvSpPr/>
          <p:nvPr/>
        </p:nvSpPr>
        <p:spPr>
          <a:xfrm rot="5400000">
            <a:off x="7758500" y="408513"/>
            <a:ext cx="1055400" cy="984900"/>
          </a:xfrm>
          <a:prstGeom prst="hexagon">
            <a:avLst>
              <a:gd fmla="val 25000" name="adj"/>
              <a:gd fmla="val 115470" name="vf"/>
            </a:avLst>
          </a:prstGeom>
          <a:solidFill>
            <a:schemeClr val="accen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2"/>
              </a:solidFill>
              <a:latin typeface="Calibri"/>
              <a:ea typeface="Calibri"/>
              <a:cs typeface="Calibri"/>
              <a:sym typeface="Calibri"/>
            </a:endParaRPr>
          </a:p>
        </p:txBody>
      </p:sp>
      <p:cxnSp>
        <p:nvCxnSpPr>
          <p:cNvPr id="714" name="Google Shape;714;p105"/>
          <p:cNvCxnSpPr/>
          <p:nvPr/>
        </p:nvCxnSpPr>
        <p:spPr>
          <a:xfrm>
            <a:off x="6055733" y="1950460"/>
            <a:ext cx="555300" cy="0"/>
          </a:xfrm>
          <a:prstGeom prst="straightConnector1">
            <a:avLst/>
          </a:prstGeom>
          <a:noFill/>
          <a:ln cap="flat" cmpd="sng" w="19050">
            <a:solidFill>
              <a:schemeClr val="accent3"/>
            </a:solidFill>
            <a:prstDash val="solid"/>
            <a:round/>
            <a:headEnd len="sm" w="sm" type="none"/>
            <a:tailEnd len="sm" w="sm" type="none"/>
          </a:ln>
        </p:spPr>
      </p:cxnSp>
      <p:sp>
        <p:nvSpPr>
          <p:cNvPr id="715" name="Google Shape;715;p105"/>
          <p:cNvSpPr/>
          <p:nvPr/>
        </p:nvSpPr>
        <p:spPr>
          <a:xfrm rot="5400000">
            <a:off x="4962083" y="1421523"/>
            <a:ext cx="1129500" cy="1057800"/>
          </a:xfrm>
          <a:prstGeom prst="hexagon">
            <a:avLst>
              <a:gd fmla="val 25000" name="adj"/>
              <a:gd fmla="val 115470" name="vf"/>
            </a:avLst>
          </a:prstGeom>
          <a:solidFill>
            <a:schemeClr val="lt1"/>
          </a:solidFill>
          <a:ln cap="flat" cmpd="sng" w="38100">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16" name="Google Shape;716;p105"/>
          <p:cNvSpPr/>
          <p:nvPr/>
        </p:nvSpPr>
        <p:spPr>
          <a:xfrm rot="5400000">
            <a:off x="4999198" y="1458137"/>
            <a:ext cx="1055400" cy="984900"/>
          </a:xfrm>
          <a:prstGeom prst="hexagon">
            <a:avLst>
              <a:gd fmla="val 25000" name="adj"/>
              <a:gd fmla="val 115470" name="vf"/>
            </a:avLst>
          </a:prstGeom>
          <a:solidFill>
            <a:schemeClr val="accent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cxnSp>
        <p:nvCxnSpPr>
          <p:cNvPr id="717" name="Google Shape;717;p105"/>
          <p:cNvCxnSpPr/>
          <p:nvPr/>
        </p:nvCxnSpPr>
        <p:spPr>
          <a:xfrm>
            <a:off x="7336422" y="3003116"/>
            <a:ext cx="420900" cy="0"/>
          </a:xfrm>
          <a:prstGeom prst="straightConnector1">
            <a:avLst/>
          </a:prstGeom>
          <a:noFill/>
          <a:ln cap="flat" cmpd="sng" w="19050">
            <a:solidFill>
              <a:srgbClr val="371648"/>
            </a:solidFill>
            <a:prstDash val="solid"/>
            <a:round/>
            <a:headEnd len="sm" w="sm" type="none"/>
            <a:tailEnd len="sm" w="sm" type="none"/>
          </a:ln>
        </p:spPr>
      </p:cxnSp>
      <p:sp>
        <p:nvSpPr>
          <p:cNvPr id="718" name="Google Shape;718;p105"/>
          <p:cNvSpPr/>
          <p:nvPr/>
        </p:nvSpPr>
        <p:spPr>
          <a:xfrm rot="5400000">
            <a:off x="7721385" y="2459622"/>
            <a:ext cx="1129500" cy="1057800"/>
          </a:xfrm>
          <a:prstGeom prst="hexagon">
            <a:avLst>
              <a:gd fmla="val 25000" name="adj"/>
              <a:gd fmla="val 115470" name="vf"/>
            </a:avLst>
          </a:prstGeom>
          <a:solidFill>
            <a:schemeClr val="lt1"/>
          </a:solidFill>
          <a:ln cap="flat" cmpd="sng" w="38100">
            <a:solidFill>
              <a:srgbClr val="37164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19" name="Google Shape;719;p105"/>
          <p:cNvSpPr/>
          <p:nvPr/>
        </p:nvSpPr>
        <p:spPr>
          <a:xfrm rot="5400000">
            <a:off x="7758500" y="2496236"/>
            <a:ext cx="1055400" cy="984900"/>
          </a:xfrm>
          <a:prstGeom prst="hexagon">
            <a:avLst>
              <a:gd fmla="val 25000" name="adj"/>
              <a:gd fmla="val 115470" name="vf"/>
            </a:avLst>
          </a:prstGeom>
          <a:solidFill>
            <a:srgbClr val="37164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cxnSp>
        <p:nvCxnSpPr>
          <p:cNvPr id="720" name="Google Shape;720;p105"/>
          <p:cNvCxnSpPr/>
          <p:nvPr/>
        </p:nvCxnSpPr>
        <p:spPr>
          <a:xfrm>
            <a:off x="6019348" y="4013769"/>
            <a:ext cx="528300" cy="0"/>
          </a:xfrm>
          <a:prstGeom prst="straightConnector1">
            <a:avLst/>
          </a:prstGeom>
          <a:noFill/>
          <a:ln cap="flat" cmpd="sng" w="19050">
            <a:solidFill>
              <a:schemeClr val="accent5"/>
            </a:solidFill>
            <a:prstDash val="solid"/>
            <a:round/>
            <a:headEnd len="sm" w="sm" type="none"/>
            <a:tailEnd len="sm" w="sm" type="none"/>
          </a:ln>
        </p:spPr>
      </p:cxnSp>
      <p:sp>
        <p:nvSpPr>
          <p:cNvPr id="721" name="Google Shape;721;p105"/>
          <p:cNvSpPr/>
          <p:nvPr/>
        </p:nvSpPr>
        <p:spPr>
          <a:xfrm rot="5400000">
            <a:off x="4962083" y="3484832"/>
            <a:ext cx="1129500" cy="1057800"/>
          </a:xfrm>
          <a:prstGeom prst="hexagon">
            <a:avLst>
              <a:gd fmla="val 25000" name="adj"/>
              <a:gd fmla="val 115470" name="vf"/>
            </a:avLst>
          </a:prstGeom>
          <a:solidFill>
            <a:schemeClr val="lt1"/>
          </a:solidFill>
          <a:ln cap="flat" cmpd="sng" w="38100">
            <a:solidFill>
              <a:schemeClr val="accent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22" name="Google Shape;722;p105"/>
          <p:cNvSpPr/>
          <p:nvPr/>
        </p:nvSpPr>
        <p:spPr>
          <a:xfrm rot="5400000">
            <a:off x="4999198" y="3521446"/>
            <a:ext cx="1055400" cy="984900"/>
          </a:xfrm>
          <a:prstGeom prst="hexagon">
            <a:avLst>
              <a:gd fmla="val 25000" name="adj"/>
              <a:gd fmla="val 115470" name="vf"/>
            </a:avLst>
          </a:prstGeom>
          <a:solidFill>
            <a:schemeClr val="accent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23" name="Google Shape;723;p105"/>
          <p:cNvSpPr txBox="1"/>
          <p:nvPr>
            <p:ph idx="2"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400"/>
              </a:spcBef>
              <a:spcAft>
                <a:spcPts val="0"/>
              </a:spcAft>
              <a:buClr>
                <a:schemeClr val="accent2"/>
              </a:buClr>
              <a:buSzPts val="700"/>
              <a:buFont typeface="Montserrat"/>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4" name="Google Shape;724;p105"/>
          <p:cNvSpPr txBox="1"/>
          <p:nvPr/>
        </p:nvSpPr>
        <p:spPr>
          <a:xfrm>
            <a:off x="165223" y="120328"/>
            <a:ext cx="3067800" cy="2310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ope and Priorities ">
  <p:cSld name="Scope and Priorities ">
    <p:spTree>
      <p:nvGrpSpPr>
        <p:cNvPr id="725" name="Shape 725"/>
        <p:cNvGrpSpPr/>
        <p:nvPr/>
      </p:nvGrpSpPr>
      <p:grpSpPr>
        <a:xfrm>
          <a:off x="0" y="0"/>
          <a:ext cx="0" cy="0"/>
          <a:chOff x="0" y="0"/>
          <a:chExt cx="0" cy="0"/>
        </a:xfrm>
      </p:grpSpPr>
      <p:sp>
        <p:nvSpPr>
          <p:cNvPr id="726" name="Google Shape;726;p106"/>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727" name="Google Shape;727;p106"/>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8" name="Google Shape;728;p106"/>
          <p:cNvSpPr txBox="1"/>
          <p:nvPr>
            <p:ph idx="2" type="body"/>
          </p:nvPr>
        </p:nvSpPr>
        <p:spPr>
          <a:xfrm>
            <a:off x="289714" y="4465310"/>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dk2"/>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729" name="Google Shape;729;p106"/>
          <p:cNvGrpSpPr/>
          <p:nvPr/>
        </p:nvGrpSpPr>
        <p:grpSpPr>
          <a:xfrm>
            <a:off x="579497" y="365670"/>
            <a:ext cx="1318913" cy="1410821"/>
            <a:chOff x="2410064" y="1290974"/>
            <a:chExt cx="1410300" cy="1506000"/>
          </a:xfrm>
        </p:grpSpPr>
        <p:sp>
          <p:nvSpPr>
            <p:cNvPr id="730" name="Google Shape;730;p106"/>
            <p:cNvSpPr/>
            <p:nvPr/>
          </p:nvSpPr>
          <p:spPr>
            <a:xfrm rot="5400000">
              <a:off x="2362214" y="1338824"/>
              <a:ext cx="1506000" cy="1410300"/>
            </a:xfrm>
            <a:prstGeom prst="hexagon">
              <a:avLst>
                <a:gd fmla="val 25000" name="adj"/>
                <a:gd fmla="val 115470" name="vf"/>
              </a:avLst>
            </a:prstGeom>
            <a:solidFill>
              <a:schemeClr val="lt1"/>
            </a:solidFill>
            <a:ln cap="flat" cmpd="sng" w="38100">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1" name="Google Shape;731;p106"/>
            <p:cNvSpPr/>
            <p:nvPr/>
          </p:nvSpPr>
          <p:spPr>
            <a:xfrm rot="5400000">
              <a:off x="2411800" y="1387542"/>
              <a:ext cx="1407000" cy="1313100"/>
            </a:xfrm>
            <a:prstGeom prst="hexagon">
              <a:avLst>
                <a:gd fmla="val 25000" name="adj"/>
                <a:gd fmla="val 115470" name="vf"/>
              </a:avLst>
            </a:prstGeom>
            <a:solidFill>
              <a:schemeClr val="accent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732" name="Google Shape;732;p106"/>
          <p:cNvGrpSpPr/>
          <p:nvPr/>
        </p:nvGrpSpPr>
        <p:grpSpPr>
          <a:xfrm>
            <a:off x="2816751" y="365667"/>
            <a:ext cx="1318913" cy="1410821"/>
            <a:chOff x="4424048" y="1241353"/>
            <a:chExt cx="1410300" cy="1506000"/>
          </a:xfrm>
        </p:grpSpPr>
        <p:sp>
          <p:nvSpPr>
            <p:cNvPr id="733" name="Google Shape;733;p106"/>
            <p:cNvSpPr/>
            <p:nvPr/>
          </p:nvSpPr>
          <p:spPr>
            <a:xfrm rot="5400000">
              <a:off x="4376198" y="1289203"/>
              <a:ext cx="1506000" cy="1410300"/>
            </a:xfrm>
            <a:prstGeom prst="hexagon">
              <a:avLst>
                <a:gd fmla="val 25000" name="adj"/>
                <a:gd fmla="val 115470" name="vf"/>
              </a:avLst>
            </a:prstGeom>
            <a:solidFill>
              <a:schemeClr val="lt1"/>
            </a:solidFill>
            <a:ln cap="flat" cmpd="sng" w="38100">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4" name="Google Shape;734;p106"/>
            <p:cNvSpPr/>
            <p:nvPr/>
          </p:nvSpPr>
          <p:spPr>
            <a:xfrm rot="5400000">
              <a:off x="4425784" y="1337921"/>
              <a:ext cx="1407000" cy="1313100"/>
            </a:xfrm>
            <a:prstGeom prst="hexagon">
              <a:avLst>
                <a:gd fmla="val 25000" name="adj"/>
                <a:gd fmla="val 115470" name="vf"/>
              </a:avLst>
            </a:prstGeom>
            <a:solidFill>
              <a:schemeClr val="accent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735" name="Google Shape;735;p106"/>
          <p:cNvGrpSpPr/>
          <p:nvPr/>
        </p:nvGrpSpPr>
        <p:grpSpPr>
          <a:xfrm>
            <a:off x="5053996" y="365674"/>
            <a:ext cx="1318913" cy="1410821"/>
            <a:chOff x="6095969" y="1340595"/>
            <a:chExt cx="1410300" cy="1506000"/>
          </a:xfrm>
        </p:grpSpPr>
        <p:sp>
          <p:nvSpPr>
            <p:cNvPr id="736" name="Google Shape;736;p106"/>
            <p:cNvSpPr/>
            <p:nvPr/>
          </p:nvSpPr>
          <p:spPr>
            <a:xfrm rot="5400000">
              <a:off x="6048119" y="1388445"/>
              <a:ext cx="1506000" cy="1410300"/>
            </a:xfrm>
            <a:prstGeom prst="hexagon">
              <a:avLst>
                <a:gd fmla="val 25000" name="adj"/>
                <a:gd fmla="val 115470" name="vf"/>
              </a:avLst>
            </a:prstGeom>
            <a:solidFill>
              <a:schemeClr val="lt1"/>
            </a:solidFill>
            <a:ln cap="flat" cmpd="sng" w="38100">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7" name="Google Shape;737;p106"/>
            <p:cNvSpPr/>
            <p:nvPr/>
          </p:nvSpPr>
          <p:spPr>
            <a:xfrm rot="5400000">
              <a:off x="6097705" y="1437163"/>
              <a:ext cx="1407000" cy="1313100"/>
            </a:xfrm>
            <a:prstGeom prst="hexagon">
              <a:avLst>
                <a:gd fmla="val 25000" name="adj"/>
                <a:gd fmla="val 115470" name="vf"/>
              </a:avLst>
            </a:prstGeom>
            <a:solidFill>
              <a:schemeClr val="accent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738" name="Google Shape;738;p106"/>
          <p:cNvGrpSpPr/>
          <p:nvPr/>
        </p:nvGrpSpPr>
        <p:grpSpPr>
          <a:xfrm>
            <a:off x="7291259" y="365677"/>
            <a:ext cx="1318913" cy="1410821"/>
            <a:chOff x="8420118" y="1390216"/>
            <a:chExt cx="1410300" cy="1506000"/>
          </a:xfrm>
        </p:grpSpPr>
        <p:sp>
          <p:nvSpPr>
            <p:cNvPr id="739" name="Google Shape;739;p106"/>
            <p:cNvSpPr/>
            <p:nvPr/>
          </p:nvSpPr>
          <p:spPr>
            <a:xfrm rot="5400000">
              <a:off x="8372268" y="1438065"/>
              <a:ext cx="1506000" cy="1410300"/>
            </a:xfrm>
            <a:prstGeom prst="hexagon">
              <a:avLst>
                <a:gd fmla="val 25000" name="adj"/>
                <a:gd fmla="val 115470" name="vf"/>
              </a:avLst>
            </a:prstGeom>
            <a:solidFill>
              <a:schemeClr val="lt1"/>
            </a:solidFill>
            <a:ln cap="flat" cmpd="sng" w="38100">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40" name="Google Shape;740;p106"/>
            <p:cNvSpPr/>
            <p:nvPr/>
          </p:nvSpPr>
          <p:spPr>
            <a:xfrm rot="5400000">
              <a:off x="8421854" y="1486784"/>
              <a:ext cx="1407000" cy="1313100"/>
            </a:xfrm>
            <a:prstGeom prst="hexagon">
              <a:avLst>
                <a:gd fmla="val 25000" name="adj"/>
                <a:gd fmla="val 115470" name="vf"/>
              </a:avLst>
            </a:prstGeom>
            <a:solidFill>
              <a:schemeClr val="accent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741" name="Google Shape;741;p106"/>
          <p:cNvSpPr txBox="1"/>
          <p:nvPr>
            <p:ph idx="3" type="body"/>
          </p:nvPr>
        </p:nvSpPr>
        <p:spPr>
          <a:xfrm>
            <a:off x="381634" y="1990160"/>
            <a:ext cx="1714500" cy="2055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2" name="Google Shape;742;p106"/>
          <p:cNvSpPr txBox="1"/>
          <p:nvPr>
            <p:ph idx="4" type="body"/>
          </p:nvPr>
        </p:nvSpPr>
        <p:spPr>
          <a:xfrm>
            <a:off x="2618834" y="1990160"/>
            <a:ext cx="1714500" cy="2055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3" name="Google Shape;743;p106"/>
          <p:cNvSpPr txBox="1"/>
          <p:nvPr>
            <p:ph idx="5" type="body"/>
          </p:nvPr>
        </p:nvSpPr>
        <p:spPr>
          <a:xfrm>
            <a:off x="4856035" y="1990160"/>
            <a:ext cx="1714500" cy="2055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4" name="Google Shape;744;p106"/>
          <p:cNvSpPr txBox="1"/>
          <p:nvPr>
            <p:ph idx="6" type="body"/>
          </p:nvPr>
        </p:nvSpPr>
        <p:spPr>
          <a:xfrm>
            <a:off x="7093235" y="1987150"/>
            <a:ext cx="1714500" cy="2055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ntt Chart ">
  <p:cSld name="Gantt Chart ">
    <p:bg>
      <p:bgPr>
        <a:solidFill>
          <a:schemeClr val="lt1"/>
        </a:solidFill>
      </p:bgPr>
    </p:bg>
    <p:spTree>
      <p:nvGrpSpPr>
        <p:cNvPr id="745" name="Shape 745"/>
        <p:cNvGrpSpPr/>
        <p:nvPr/>
      </p:nvGrpSpPr>
      <p:grpSpPr>
        <a:xfrm>
          <a:off x="0" y="0"/>
          <a:ext cx="0" cy="0"/>
          <a:chOff x="0" y="0"/>
          <a:chExt cx="0" cy="0"/>
        </a:xfrm>
      </p:grpSpPr>
      <p:sp>
        <p:nvSpPr>
          <p:cNvPr id="746" name="Google Shape;746;p107"/>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747" name="Google Shape;747;p107"/>
          <p:cNvSpPr txBox="1"/>
          <p:nvPr>
            <p:ph idx="1" type="body"/>
          </p:nvPr>
        </p:nvSpPr>
        <p:spPr>
          <a:xfrm>
            <a:off x="289714" y="4465310"/>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dk2"/>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8" name="Google Shape;748;p107"/>
          <p:cNvSpPr txBox="1"/>
          <p:nvPr>
            <p:ph idx="2" type="body"/>
          </p:nvPr>
        </p:nvSpPr>
        <p:spPr>
          <a:xfrm>
            <a:off x="977999" y="756771"/>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1"/>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9" name="Google Shape;749;p107"/>
          <p:cNvSpPr txBox="1"/>
          <p:nvPr>
            <p:ph idx="3" type="body"/>
          </p:nvPr>
        </p:nvSpPr>
        <p:spPr>
          <a:xfrm>
            <a:off x="977999" y="1086063"/>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1"/>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0" name="Google Shape;750;p107"/>
          <p:cNvSpPr txBox="1"/>
          <p:nvPr>
            <p:ph idx="4" type="body"/>
          </p:nvPr>
        </p:nvSpPr>
        <p:spPr>
          <a:xfrm>
            <a:off x="977999" y="1415355"/>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1"/>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1" name="Google Shape;751;p107"/>
          <p:cNvSpPr txBox="1"/>
          <p:nvPr>
            <p:ph idx="5" type="body"/>
          </p:nvPr>
        </p:nvSpPr>
        <p:spPr>
          <a:xfrm>
            <a:off x="977999" y="1747154"/>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1"/>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2" name="Google Shape;752;p107"/>
          <p:cNvSpPr txBox="1"/>
          <p:nvPr>
            <p:ph idx="6" type="body"/>
          </p:nvPr>
        </p:nvSpPr>
        <p:spPr>
          <a:xfrm>
            <a:off x="977999" y="2078954"/>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1"/>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3" name="Google Shape;753;p107"/>
          <p:cNvSpPr txBox="1"/>
          <p:nvPr>
            <p:ph idx="7" type="body"/>
          </p:nvPr>
        </p:nvSpPr>
        <p:spPr>
          <a:xfrm>
            <a:off x="977999" y="2410753"/>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1"/>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4" name="Google Shape;754;p107"/>
          <p:cNvSpPr txBox="1"/>
          <p:nvPr>
            <p:ph idx="8" type="body"/>
          </p:nvPr>
        </p:nvSpPr>
        <p:spPr>
          <a:xfrm>
            <a:off x="977999" y="2742552"/>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1"/>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5" name="Google Shape;755;p107"/>
          <p:cNvSpPr txBox="1"/>
          <p:nvPr>
            <p:ph idx="9" type="body"/>
          </p:nvPr>
        </p:nvSpPr>
        <p:spPr>
          <a:xfrm>
            <a:off x="977999" y="3074351"/>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1"/>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6" name="Google Shape;756;p107"/>
          <p:cNvSpPr txBox="1"/>
          <p:nvPr>
            <p:ph idx="13" type="body"/>
          </p:nvPr>
        </p:nvSpPr>
        <p:spPr>
          <a:xfrm>
            <a:off x="223281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7" name="Google Shape;757;p107"/>
          <p:cNvSpPr txBox="1"/>
          <p:nvPr>
            <p:ph idx="14" type="body"/>
          </p:nvPr>
        </p:nvSpPr>
        <p:spPr>
          <a:xfrm>
            <a:off x="277069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8" name="Google Shape;758;p107"/>
          <p:cNvSpPr txBox="1"/>
          <p:nvPr>
            <p:ph idx="15" type="body"/>
          </p:nvPr>
        </p:nvSpPr>
        <p:spPr>
          <a:xfrm>
            <a:off x="330858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9" name="Google Shape;759;p107"/>
          <p:cNvSpPr txBox="1"/>
          <p:nvPr>
            <p:ph idx="16" type="body"/>
          </p:nvPr>
        </p:nvSpPr>
        <p:spPr>
          <a:xfrm>
            <a:off x="384646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0" name="Google Shape;760;p107"/>
          <p:cNvSpPr txBox="1"/>
          <p:nvPr>
            <p:ph idx="17" type="body"/>
          </p:nvPr>
        </p:nvSpPr>
        <p:spPr>
          <a:xfrm>
            <a:off x="438435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1" name="Google Shape;761;p107"/>
          <p:cNvSpPr txBox="1"/>
          <p:nvPr>
            <p:ph idx="18" type="body"/>
          </p:nvPr>
        </p:nvSpPr>
        <p:spPr>
          <a:xfrm>
            <a:off x="546012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2" name="Google Shape;762;p107"/>
          <p:cNvSpPr txBox="1"/>
          <p:nvPr>
            <p:ph idx="19" type="body"/>
          </p:nvPr>
        </p:nvSpPr>
        <p:spPr>
          <a:xfrm>
            <a:off x="492223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3" name="Google Shape;763;p107"/>
          <p:cNvSpPr txBox="1"/>
          <p:nvPr>
            <p:ph idx="20" type="body"/>
          </p:nvPr>
        </p:nvSpPr>
        <p:spPr>
          <a:xfrm>
            <a:off x="599800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4" name="Google Shape;764;p107"/>
          <p:cNvSpPr txBox="1"/>
          <p:nvPr>
            <p:ph idx="21" type="body"/>
          </p:nvPr>
        </p:nvSpPr>
        <p:spPr>
          <a:xfrm>
            <a:off x="653589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5" name="Google Shape;765;p107"/>
          <p:cNvSpPr txBox="1"/>
          <p:nvPr>
            <p:ph idx="22" type="body"/>
          </p:nvPr>
        </p:nvSpPr>
        <p:spPr>
          <a:xfrm>
            <a:off x="7073778" y="45381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6" name="Google Shape;766;p107"/>
          <p:cNvSpPr txBox="1"/>
          <p:nvPr>
            <p:ph idx="23" type="body"/>
          </p:nvPr>
        </p:nvSpPr>
        <p:spPr>
          <a:xfrm>
            <a:off x="761166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7" name="Google Shape;767;p107"/>
          <p:cNvSpPr txBox="1"/>
          <p:nvPr>
            <p:ph idx="24" type="body"/>
          </p:nvPr>
        </p:nvSpPr>
        <p:spPr>
          <a:xfrm>
            <a:off x="8149550"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600"/>
              <a:buNone/>
              <a:defRPr b="1" sz="800">
                <a:solidFill>
                  <a:schemeClr val="accent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8" name="Google Shape;768;p107"/>
          <p:cNvSpPr txBox="1"/>
          <p:nvPr>
            <p:ph idx="25"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ern Roadmap">
  <p:cSld name="Modern Roadmap">
    <p:spTree>
      <p:nvGrpSpPr>
        <p:cNvPr id="769" name="Shape 769"/>
        <p:cNvGrpSpPr/>
        <p:nvPr/>
      </p:nvGrpSpPr>
      <p:grpSpPr>
        <a:xfrm>
          <a:off x="0" y="0"/>
          <a:ext cx="0" cy="0"/>
          <a:chOff x="0" y="0"/>
          <a:chExt cx="0" cy="0"/>
        </a:xfrm>
      </p:grpSpPr>
      <p:pic>
        <p:nvPicPr>
          <p:cNvPr id="770" name="Google Shape;770;p108"/>
          <p:cNvPicPr preferRelativeResize="0"/>
          <p:nvPr/>
        </p:nvPicPr>
        <p:blipFill rotWithShape="1">
          <a:blip r:embed="rId2">
            <a:alphaModFix/>
          </a:blip>
          <a:srcRect b="0" l="0" r="0" t="0"/>
          <a:stretch/>
        </p:blipFill>
        <p:spPr>
          <a:xfrm>
            <a:off x="-272562" y="-3240604"/>
            <a:ext cx="12523590" cy="10688426"/>
          </a:xfrm>
          <a:prstGeom prst="rect">
            <a:avLst/>
          </a:prstGeom>
          <a:noFill/>
          <a:ln>
            <a:noFill/>
          </a:ln>
        </p:spPr>
      </p:pic>
      <p:sp>
        <p:nvSpPr>
          <p:cNvPr id="771" name="Google Shape;771;p108"/>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772" name="Google Shape;772;p108"/>
          <p:cNvSpPr txBox="1"/>
          <p:nvPr>
            <p:ph idx="1" type="body"/>
          </p:nvPr>
        </p:nvSpPr>
        <p:spPr>
          <a:xfrm>
            <a:off x="289714" y="4465310"/>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dk2"/>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3" name="Google Shape;773;p108"/>
          <p:cNvSpPr txBox="1"/>
          <p:nvPr>
            <p:ph idx="2"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posal Timeline ">
  <p:cSld name="Proposal Timeline ">
    <p:spTree>
      <p:nvGrpSpPr>
        <p:cNvPr id="774" name="Shape 774"/>
        <p:cNvGrpSpPr/>
        <p:nvPr/>
      </p:nvGrpSpPr>
      <p:grpSpPr>
        <a:xfrm>
          <a:off x="0" y="0"/>
          <a:ext cx="0" cy="0"/>
          <a:chOff x="0" y="0"/>
          <a:chExt cx="0" cy="0"/>
        </a:xfrm>
      </p:grpSpPr>
      <p:sp>
        <p:nvSpPr>
          <p:cNvPr id="775" name="Google Shape;775;p109"/>
          <p:cNvSpPr txBox="1"/>
          <p:nvPr>
            <p:ph type="title"/>
          </p:nvPr>
        </p:nvSpPr>
        <p:spPr>
          <a:xfrm>
            <a:off x="180242" y="127441"/>
            <a:ext cx="4491000" cy="4215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2100"/>
              <a:buFont typeface="Montserrat"/>
              <a:buNone/>
              <a:defRPr sz="21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6" name="Google Shape;776;p109"/>
          <p:cNvSpPr txBox="1"/>
          <p:nvPr/>
        </p:nvSpPr>
        <p:spPr>
          <a:xfrm>
            <a:off x="5332536" y="89204"/>
            <a:ext cx="3631200" cy="6234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 sz="900" u="none">
                <a:solidFill>
                  <a:schemeClr val="dk1"/>
                </a:solidFill>
                <a:latin typeface="Montserrat"/>
                <a:ea typeface="Montserrat"/>
                <a:cs typeface="Montserrat"/>
                <a:sym typeface="Montserrat"/>
              </a:rPr>
              <a:t>LEGEND </a:t>
            </a:r>
            <a:endParaRPr sz="1100"/>
          </a:p>
          <a:p>
            <a:pPr indent="0" lvl="0" marL="0" marR="0" rtl="0" algn="l">
              <a:spcBef>
                <a:spcPts val="0"/>
              </a:spcBef>
              <a:spcAft>
                <a:spcPts val="0"/>
              </a:spcAft>
              <a:buNone/>
            </a:pPr>
            <a:r>
              <a:rPr b="1" lang="en" sz="900" u="none">
                <a:solidFill>
                  <a:schemeClr val="dk1"/>
                </a:solidFill>
                <a:latin typeface="Montserrat"/>
                <a:ea typeface="Montserrat"/>
                <a:cs typeface="Montserrat"/>
                <a:sym typeface="Montserrat"/>
              </a:rPr>
              <a:t>	= Milestone/Deliverable</a:t>
            </a:r>
            <a:endParaRPr sz="1100"/>
          </a:p>
          <a:p>
            <a:pPr indent="0" lvl="0" marL="0" marR="0" rtl="0" algn="l">
              <a:spcBef>
                <a:spcPts val="0"/>
              </a:spcBef>
              <a:spcAft>
                <a:spcPts val="0"/>
              </a:spcAft>
              <a:buNone/>
            </a:pPr>
            <a:r>
              <a:t/>
            </a:r>
            <a:endParaRPr b="1" sz="900" u="none">
              <a:solidFill>
                <a:schemeClr val="dk1"/>
              </a:solidFill>
              <a:latin typeface="Montserrat"/>
              <a:ea typeface="Montserrat"/>
              <a:cs typeface="Montserrat"/>
              <a:sym typeface="Montserrat"/>
            </a:endParaRPr>
          </a:p>
          <a:p>
            <a:pPr indent="0" lvl="0" marL="0" marR="0" rtl="0" algn="l">
              <a:spcBef>
                <a:spcPts val="0"/>
              </a:spcBef>
              <a:spcAft>
                <a:spcPts val="0"/>
              </a:spcAft>
              <a:buNone/>
            </a:pPr>
            <a:r>
              <a:rPr b="1" lang="en" sz="900" u="none">
                <a:solidFill>
                  <a:schemeClr val="dk1"/>
                </a:solidFill>
                <a:latin typeface="Montserrat"/>
                <a:ea typeface="Montserrat"/>
                <a:cs typeface="Montserrat"/>
                <a:sym typeface="Montserrat"/>
              </a:rPr>
              <a:t>	</a:t>
            </a:r>
            <a:r>
              <a:rPr b="1" lang="en" sz="900" u="none">
                <a:solidFill>
                  <a:schemeClr val="dk2"/>
                </a:solidFill>
                <a:latin typeface="Montserrat"/>
                <a:ea typeface="Montserrat"/>
                <a:cs typeface="Montserrat"/>
                <a:sym typeface="Montserrat"/>
              </a:rPr>
              <a:t>= </a:t>
            </a:r>
            <a:r>
              <a:rPr b="1" lang="en" sz="900" u="none">
                <a:solidFill>
                  <a:schemeClr val="accent3"/>
                </a:solidFill>
                <a:latin typeface="Montserrat"/>
                <a:ea typeface="Montserrat"/>
                <a:cs typeface="Montserrat"/>
                <a:sym typeface="Montserrat"/>
              </a:rPr>
              <a:t>Deliverable Preparation </a:t>
            </a:r>
            <a:endParaRPr sz="1100"/>
          </a:p>
        </p:txBody>
      </p:sp>
      <p:sp>
        <p:nvSpPr>
          <p:cNvPr id="777" name="Google Shape;777;p109"/>
          <p:cNvSpPr/>
          <p:nvPr/>
        </p:nvSpPr>
        <p:spPr>
          <a:xfrm>
            <a:off x="5429532" y="246570"/>
            <a:ext cx="198600" cy="183300"/>
          </a:xfrm>
          <a:prstGeom prst="diamond">
            <a:avLst/>
          </a:prstGeom>
          <a:solidFill>
            <a:schemeClr val="dk1"/>
          </a:solidFill>
          <a:ln cap="flat" cmpd="sng" w="12700">
            <a:solidFill>
              <a:schemeClr val="accent4"/>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descr="A close up of a sign&#10;&#10;Description automatically generated" id="778" name="Google Shape;778;p109"/>
          <p:cNvPicPr preferRelativeResize="0"/>
          <p:nvPr/>
        </p:nvPicPr>
        <p:blipFill rotWithShape="1">
          <a:blip r:embed="rId2">
            <a:alphaModFix/>
          </a:blip>
          <a:srcRect b="0" l="0" r="0" t="0"/>
          <a:stretch/>
        </p:blipFill>
        <p:spPr>
          <a:xfrm flipH="1">
            <a:off x="5361077" y="393122"/>
            <a:ext cx="335342" cy="376652"/>
          </a:xfrm>
          <a:prstGeom prst="rect">
            <a:avLst/>
          </a:prstGeom>
          <a:noFill/>
          <a:ln>
            <a:noFill/>
          </a:ln>
        </p:spPr>
      </p:pic>
      <p:pic>
        <p:nvPicPr>
          <p:cNvPr id="779" name="Google Shape;779;p109"/>
          <p:cNvPicPr preferRelativeResize="0"/>
          <p:nvPr/>
        </p:nvPicPr>
        <p:blipFill rotWithShape="1">
          <a:blip r:embed="rId3">
            <a:alphaModFix/>
          </a:blip>
          <a:srcRect b="0" l="0" r="0" t="0"/>
          <a:stretch/>
        </p:blipFill>
        <p:spPr>
          <a:xfrm>
            <a:off x="6707275" y="4800602"/>
            <a:ext cx="2512087" cy="342899"/>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ile Roadmap">
  <p:cSld name="Agile Roadmap">
    <p:spTree>
      <p:nvGrpSpPr>
        <p:cNvPr id="780" name="Shape 780"/>
        <p:cNvGrpSpPr/>
        <p:nvPr/>
      </p:nvGrpSpPr>
      <p:grpSpPr>
        <a:xfrm>
          <a:off x="0" y="0"/>
          <a:ext cx="0" cy="0"/>
          <a:chOff x="0" y="0"/>
          <a:chExt cx="0" cy="0"/>
        </a:xfrm>
      </p:grpSpPr>
      <p:sp>
        <p:nvSpPr>
          <p:cNvPr id="781" name="Google Shape;781;p110"/>
          <p:cNvSpPr txBox="1"/>
          <p:nvPr>
            <p:ph type="title"/>
          </p:nvPr>
        </p:nvSpPr>
        <p:spPr>
          <a:xfrm>
            <a:off x="180242" y="127441"/>
            <a:ext cx="4491000" cy="421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100"/>
              <a:buFont typeface="Montserrat"/>
              <a:buNone/>
              <a:defRPr sz="21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782" name="Google Shape;782;p110"/>
          <p:cNvPicPr preferRelativeResize="0"/>
          <p:nvPr/>
        </p:nvPicPr>
        <p:blipFill rotWithShape="1">
          <a:blip r:embed="rId2">
            <a:alphaModFix/>
          </a:blip>
          <a:srcRect b="0" l="0" r="0" t="0"/>
          <a:stretch/>
        </p:blipFill>
        <p:spPr>
          <a:xfrm>
            <a:off x="6308124" y="140002"/>
            <a:ext cx="2835875" cy="396267"/>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8 - Pyramid ">
  <p:cSld name="Content Slide 8 - Pyramid ">
    <p:spTree>
      <p:nvGrpSpPr>
        <p:cNvPr id="783" name="Shape 783"/>
        <p:cNvGrpSpPr/>
        <p:nvPr/>
      </p:nvGrpSpPr>
      <p:grpSpPr>
        <a:xfrm>
          <a:off x="0" y="0"/>
          <a:ext cx="0" cy="0"/>
          <a:chOff x="0" y="0"/>
          <a:chExt cx="0" cy="0"/>
        </a:xfrm>
      </p:grpSpPr>
      <p:grpSp>
        <p:nvGrpSpPr>
          <p:cNvPr id="784" name="Google Shape;784;p111"/>
          <p:cNvGrpSpPr/>
          <p:nvPr/>
        </p:nvGrpSpPr>
        <p:grpSpPr>
          <a:xfrm>
            <a:off x="2372944" y="740443"/>
            <a:ext cx="3799511" cy="3662730"/>
            <a:chOff x="2991269" y="1153325"/>
            <a:chExt cx="3514811" cy="3252002"/>
          </a:xfrm>
        </p:grpSpPr>
        <p:sp>
          <p:nvSpPr>
            <p:cNvPr id="785" name="Google Shape;785;p111"/>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786" name="Google Shape;786;p111"/>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551561"/>
            </a:solidFill>
            <a:ln>
              <a:noFill/>
            </a:ln>
          </p:spPr>
        </p:sp>
        <p:sp>
          <p:nvSpPr>
            <p:cNvPr id="787" name="Google Shape;787;p111"/>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9225A5"/>
            </a:solidFill>
            <a:ln>
              <a:noFill/>
            </a:ln>
          </p:spPr>
        </p:sp>
        <p:sp>
          <p:nvSpPr>
            <p:cNvPr id="788" name="Google Shape;788;p111"/>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789" name="Google Shape;789;p111"/>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551561"/>
            </a:solidFill>
            <a:ln>
              <a:noFill/>
            </a:ln>
          </p:spPr>
        </p:sp>
        <p:sp>
          <p:nvSpPr>
            <p:cNvPr id="790" name="Google Shape;790;p111"/>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761E86"/>
            </a:solidFill>
            <a:ln>
              <a:noFill/>
            </a:ln>
          </p:spPr>
        </p:sp>
        <p:sp>
          <p:nvSpPr>
            <p:cNvPr id="791" name="Google Shape;791;p111"/>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551561"/>
            </a:solidFill>
            <a:ln>
              <a:noFill/>
            </a:ln>
          </p:spPr>
        </p:sp>
        <p:sp>
          <p:nvSpPr>
            <p:cNvPr id="792" name="Google Shape;792;p111"/>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701C7F"/>
            </a:solidFill>
            <a:ln>
              <a:noFill/>
            </a:ln>
          </p:spPr>
        </p:sp>
      </p:grpSp>
      <p:cxnSp>
        <p:nvCxnSpPr>
          <p:cNvPr id="793" name="Google Shape;793;p111"/>
          <p:cNvCxnSpPr/>
          <p:nvPr/>
        </p:nvCxnSpPr>
        <p:spPr>
          <a:xfrm>
            <a:off x="4696428" y="1328195"/>
            <a:ext cx="1814400" cy="0"/>
          </a:xfrm>
          <a:prstGeom prst="straightConnector1">
            <a:avLst/>
          </a:prstGeom>
          <a:noFill/>
          <a:ln cap="flat" cmpd="sng" w="9525">
            <a:solidFill>
              <a:schemeClr val="lt2"/>
            </a:solidFill>
            <a:prstDash val="solid"/>
            <a:miter lim="800000"/>
            <a:headEnd len="sm" w="sm" type="none"/>
            <a:tailEnd len="sm" w="sm" type="none"/>
          </a:ln>
        </p:spPr>
      </p:cxnSp>
      <p:sp>
        <p:nvSpPr>
          <p:cNvPr id="794" name="Google Shape;794;p111"/>
          <p:cNvSpPr/>
          <p:nvPr/>
        </p:nvSpPr>
        <p:spPr>
          <a:xfrm>
            <a:off x="6510773" y="1241380"/>
            <a:ext cx="243300" cy="207300"/>
          </a:xfrm>
          <a:prstGeom prst="ellipse">
            <a:avLst/>
          </a:prstGeom>
          <a:solidFill>
            <a:schemeClr val="accent3"/>
          </a:solidFill>
          <a:ln cap="flat" cmpd="sng" w="12700">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800">
                <a:solidFill>
                  <a:schemeClr val="lt1"/>
                </a:solidFill>
                <a:latin typeface="Montserrat"/>
                <a:ea typeface="Montserrat"/>
                <a:cs typeface="Montserrat"/>
                <a:sym typeface="Montserrat"/>
              </a:rPr>
              <a:t>1</a:t>
            </a:r>
            <a:endParaRPr sz="1100"/>
          </a:p>
        </p:txBody>
      </p:sp>
      <p:sp>
        <p:nvSpPr>
          <p:cNvPr id="795" name="Google Shape;795;p111"/>
          <p:cNvSpPr txBox="1"/>
          <p:nvPr>
            <p:ph idx="1" type="body"/>
          </p:nvPr>
        </p:nvSpPr>
        <p:spPr>
          <a:xfrm>
            <a:off x="6762750" y="928688"/>
            <a:ext cx="1337100" cy="313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rgbClr val="141219"/>
              </a:buClr>
              <a:buSzPts val="700"/>
              <a:buFont typeface="Montserrat"/>
              <a:buNone/>
              <a:defRPr b="1">
                <a:solidFill>
                  <a:srgbClr val="141219"/>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6" name="Google Shape;796;p111"/>
          <p:cNvSpPr txBox="1"/>
          <p:nvPr>
            <p:ph idx="2" type="body"/>
          </p:nvPr>
        </p:nvSpPr>
        <p:spPr>
          <a:xfrm>
            <a:off x="6762750" y="1406129"/>
            <a:ext cx="1337100" cy="599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sz="800"/>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797" name="Google Shape;797;p111"/>
          <p:cNvCxnSpPr/>
          <p:nvPr/>
        </p:nvCxnSpPr>
        <p:spPr>
          <a:xfrm flipH="1" rot="10800000">
            <a:off x="5941913" y="3243556"/>
            <a:ext cx="647100" cy="9600"/>
          </a:xfrm>
          <a:prstGeom prst="straightConnector1">
            <a:avLst/>
          </a:prstGeom>
          <a:noFill/>
          <a:ln cap="flat" cmpd="sng" w="9525">
            <a:solidFill>
              <a:schemeClr val="lt2"/>
            </a:solidFill>
            <a:prstDash val="solid"/>
            <a:miter lim="800000"/>
            <a:headEnd len="sm" w="sm" type="none"/>
            <a:tailEnd len="sm" w="sm" type="none"/>
          </a:ln>
        </p:spPr>
      </p:cxnSp>
      <p:sp>
        <p:nvSpPr>
          <p:cNvPr id="798" name="Google Shape;798;p111"/>
          <p:cNvSpPr/>
          <p:nvPr/>
        </p:nvSpPr>
        <p:spPr>
          <a:xfrm>
            <a:off x="6588993" y="3156620"/>
            <a:ext cx="243300" cy="207300"/>
          </a:xfrm>
          <a:prstGeom prst="ellipse">
            <a:avLst/>
          </a:prstGeom>
          <a:solidFill>
            <a:schemeClr val="accent3"/>
          </a:solidFill>
          <a:ln cap="flat" cmpd="sng" w="12700">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lang="en" sz="800">
                <a:solidFill>
                  <a:schemeClr val="lt1"/>
                </a:solidFill>
                <a:latin typeface="Montserrat"/>
                <a:ea typeface="Montserrat"/>
                <a:cs typeface="Montserrat"/>
                <a:sym typeface="Montserrat"/>
              </a:rPr>
              <a:t>3</a:t>
            </a:r>
            <a:endParaRPr b="1" sz="800">
              <a:solidFill>
                <a:schemeClr val="lt1"/>
              </a:solidFill>
              <a:latin typeface="Montserrat"/>
              <a:ea typeface="Montserrat"/>
              <a:cs typeface="Montserrat"/>
              <a:sym typeface="Montserrat"/>
            </a:endParaRPr>
          </a:p>
        </p:txBody>
      </p:sp>
      <p:sp>
        <p:nvSpPr>
          <p:cNvPr id="799" name="Google Shape;799;p111"/>
          <p:cNvSpPr txBox="1"/>
          <p:nvPr>
            <p:ph idx="3" type="body"/>
          </p:nvPr>
        </p:nvSpPr>
        <p:spPr>
          <a:xfrm>
            <a:off x="6840986" y="2843916"/>
            <a:ext cx="1337100" cy="313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rgbClr val="141219"/>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0" name="Google Shape;800;p111"/>
          <p:cNvSpPr txBox="1"/>
          <p:nvPr>
            <p:ph idx="4" type="body"/>
          </p:nvPr>
        </p:nvSpPr>
        <p:spPr>
          <a:xfrm>
            <a:off x="6840986" y="3321357"/>
            <a:ext cx="1337100" cy="599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sz="800"/>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801" name="Google Shape;801;p111"/>
          <p:cNvCxnSpPr/>
          <p:nvPr/>
        </p:nvCxnSpPr>
        <p:spPr>
          <a:xfrm>
            <a:off x="2205514" y="2175707"/>
            <a:ext cx="1050000" cy="0"/>
          </a:xfrm>
          <a:prstGeom prst="straightConnector1">
            <a:avLst/>
          </a:prstGeom>
          <a:noFill/>
          <a:ln cap="flat" cmpd="sng" w="9525">
            <a:solidFill>
              <a:schemeClr val="lt2"/>
            </a:solidFill>
            <a:prstDash val="solid"/>
            <a:miter lim="800000"/>
            <a:headEnd len="sm" w="sm" type="none"/>
            <a:tailEnd len="sm" w="sm" type="none"/>
          </a:ln>
        </p:spPr>
      </p:cxnSp>
      <p:sp>
        <p:nvSpPr>
          <p:cNvPr id="802" name="Google Shape;802;p111"/>
          <p:cNvSpPr/>
          <p:nvPr/>
        </p:nvSpPr>
        <p:spPr>
          <a:xfrm>
            <a:off x="2105891" y="2093229"/>
            <a:ext cx="243300" cy="207300"/>
          </a:xfrm>
          <a:prstGeom prst="ellipse">
            <a:avLst/>
          </a:prstGeom>
          <a:solidFill>
            <a:schemeClr val="accent3"/>
          </a:solidFill>
          <a:ln cap="flat" cmpd="sng" w="12700">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800">
                <a:solidFill>
                  <a:schemeClr val="lt1"/>
                </a:solidFill>
                <a:latin typeface="Montserrat"/>
                <a:ea typeface="Montserrat"/>
                <a:cs typeface="Montserrat"/>
                <a:sym typeface="Montserrat"/>
              </a:rPr>
              <a:t>2</a:t>
            </a:r>
            <a:endParaRPr sz="1100"/>
          </a:p>
        </p:txBody>
      </p:sp>
      <p:sp>
        <p:nvSpPr>
          <p:cNvPr id="803" name="Google Shape;803;p111"/>
          <p:cNvSpPr txBox="1"/>
          <p:nvPr>
            <p:ph idx="5" type="body"/>
          </p:nvPr>
        </p:nvSpPr>
        <p:spPr>
          <a:xfrm>
            <a:off x="708625" y="1767533"/>
            <a:ext cx="1337100" cy="313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rgbClr val="141219"/>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4" name="Google Shape;804;p111"/>
          <p:cNvSpPr txBox="1"/>
          <p:nvPr>
            <p:ph idx="6" type="body"/>
          </p:nvPr>
        </p:nvSpPr>
        <p:spPr>
          <a:xfrm>
            <a:off x="708625" y="2244974"/>
            <a:ext cx="1337100" cy="599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sz="800"/>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805" name="Google Shape;805;p111"/>
          <p:cNvPicPr preferRelativeResize="0"/>
          <p:nvPr/>
        </p:nvPicPr>
        <p:blipFill rotWithShape="1">
          <a:blip r:embed="rId2">
            <a:alphaModFix/>
          </a:blip>
          <a:srcRect b="0" l="0" r="0" t="0"/>
          <a:stretch/>
        </p:blipFill>
        <p:spPr>
          <a:xfrm>
            <a:off x="5937133" y="4563649"/>
            <a:ext cx="3095217" cy="433348"/>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7">
  <p:cSld name="Content Slide 7">
    <p:spTree>
      <p:nvGrpSpPr>
        <p:cNvPr id="806" name="Shape 806"/>
        <p:cNvGrpSpPr/>
        <p:nvPr/>
      </p:nvGrpSpPr>
      <p:grpSpPr>
        <a:xfrm>
          <a:off x="0" y="0"/>
          <a:ext cx="0" cy="0"/>
          <a:chOff x="0" y="0"/>
          <a:chExt cx="0" cy="0"/>
        </a:xfrm>
      </p:grpSpPr>
      <p:sp>
        <p:nvSpPr>
          <p:cNvPr id="807" name="Google Shape;807;p112"/>
          <p:cNvSpPr/>
          <p:nvPr/>
        </p:nvSpPr>
        <p:spPr>
          <a:xfrm>
            <a:off x="809656" y="2066082"/>
            <a:ext cx="2098500" cy="1743000"/>
          </a:xfrm>
          <a:prstGeom prst="round2DiagRect">
            <a:avLst>
              <a:gd fmla="val 0" name="adj1"/>
              <a:gd fmla="val 17764" name="adj2"/>
            </a:avLst>
          </a:prstGeom>
          <a:solidFill>
            <a:schemeClr val="dk2"/>
          </a:solidFill>
          <a:ln>
            <a:noFill/>
          </a:ln>
        </p:spPr>
        <p:txBody>
          <a:bodyPr anchorCtr="0" anchor="ctr" bIns="137150" lIns="137150" spcFirstLastPara="1" rIns="137150" wrap="square" tIns="137150">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808" name="Google Shape;808;p112"/>
          <p:cNvSpPr/>
          <p:nvPr/>
        </p:nvSpPr>
        <p:spPr>
          <a:xfrm flipH="1" rot="10800000">
            <a:off x="2917596" y="2066312"/>
            <a:ext cx="2098500" cy="1742700"/>
          </a:xfrm>
          <a:prstGeom prst="round2DiagRect">
            <a:avLst>
              <a:gd fmla="val 0" name="adj1"/>
              <a:gd fmla="val 17764" name="adj2"/>
            </a:avLst>
          </a:prstGeom>
          <a:solidFill>
            <a:srgbClr val="8F4899"/>
          </a:solidFill>
          <a:ln>
            <a:noFill/>
          </a:ln>
        </p:spPr>
        <p:txBody>
          <a:bodyPr anchorCtr="0" anchor="ctr" bIns="137150" lIns="137150" spcFirstLastPara="1" rIns="137150" wrap="square" tIns="137150">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809" name="Google Shape;809;p112"/>
          <p:cNvSpPr/>
          <p:nvPr/>
        </p:nvSpPr>
        <p:spPr>
          <a:xfrm>
            <a:off x="5025535" y="2066081"/>
            <a:ext cx="3742200" cy="1743000"/>
          </a:xfrm>
          <a:prstGeom prst="round2DiagRect">
            <a:avLst>
              <a:gd fmla="val 0" name="adj1"/>
              <a:gd fmla="val 17764" name="adj2"/>
            </a:avLst>
          </a:prstGeom>
          <a:solidFill>
            <a:srgbClr val="3D1152"/>
          </a:solidFill>
          <a:ln>
            <a:noFill/>
          </a:ln>
        </p:spPr>
        <p:txBody>
          <a:bodyPr anchorCtr="0" anchor="ctr" bIns="137150" lIns="137150" spcFirstLastPara="1" rIns="137150" wrap="square" tIns="137150">
            <a:noAutofit/>
          </a:bodyPr>
          <a:lstStyle/>
          <a:p>
            <a:pPr indent="0" lvl="0" marL="0" marR="0" rtl="0" algn="l">
              <a:spcBef>
                <a:spcPts val="0"/>
              </a:spcBef>
              <a:spcAft>
                <a:spcPts val="0"/>
              </a:spcAft>
              <a:buClr>
                <a:schemeClr val="dk1"/>
              </a:buClr>
              <a:buSzPts val="2100"/>
              <a:buFont typeface="Calibri"/>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100"/>
              <a:buFont typeface="Calibri"/>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100"/>
              <a:buFont typeface="Calibri"/>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100"/>
              <a:buFont typeface="Calibri"/>
              <a:buNone/>
            </a:pPr>
            <a:r>
              <a:t/>
            </a:r>
            <a:endParaRPr sz="2100">
              <a:solidFill>
                <a:schemeClr val="dk1"/>
              </a:solidFill>
              <a:latin typeface="Calibri"/>
              <a:ea typeface="Calibri"/>
              <a:cs typeface="Calibri"/>
              <a:sym typeface="Calibri"/>
            </a:endParaRPr>
          </a:p>
        </p:txBody>
      </p:sp>
      <p:sp>
        <p:nvSpPr>
          <p:cNvPr id="810" name="Google Shape;810;p112"/>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100"/>
              <a:buFont typeface="Montserrat Medium"/>
              <a:buNone/>
            </a:pPr>
            <a:r>
              <a:rPr lang="en" sz="1100">
                <a:solidFill>
                  <a:srgbClr val="999999"/>
                </a:solidFill>
                <a:latin typeface="Montserrat Medium"/>
                <a:ea typeface="Montserrat Medium"/>
                <a:cs typeface="Montserrat Medium"/>
                <a:sym typeface="Montserrat Medium"/>
              </a:rPr>
              <a:t>ENTERPRISE KNOWLEDGE</a:t>
            </a:r>
            <a:endParaRPr sz="1100">
              <a:solidFill>
                <a:srgbClr val="999999"/>
              </a:solidFill>
              <a:latin typeface="Montserrat Medium"/>
              <a:ea typeface="Montserrat Medium"/>
              <a:cs typeface="Montserrat Medium"/>
              <a:sym typeface="Montserrat Medium"/>
            </a:endParaRPr>
          </a:p>
        </p:txBody>
      </p:sp>
      <p:sp>
        <p:nvSpPr>
          <p:cNvPr id="811" name="Google Shape;811;p112"/>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2" name="Google Shape;812;p112"/>
          <p:cNvSpPr txBox="1"/>
          <p:nvPr>
            <p:ph idx="2" type="body"/>
          </p:nvPr>
        </p:nvSpPr>
        <p:spPr>
          <a:xfrm>
            <a:off x="1041797" y="2361010"/>
            <a:ext cx="1536000" cy="382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800"/>
              <a:buNone/>
              <a:defRPr b="1" sz="1100">
                <a:solidFill>
                  <a:schemeClr val="lt1"/>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3" name="Google Shape;813;p112"/>
          <p:cNvSpPr txBox="1"/>
          <p:nvPr>
            <p:ph idx="3" type="body"/>
          </p:nvPr>
        </p:nvSpPr>
        <p:spPr>
          <a:xfrm>
            <a:off x="1041797" y="2933700"/>
            <a:ext cx="1536000" cy="625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4" name="Google Shape;814;p112"/>
          <p:cNvSpPr txBox="1"/>
          <p:nvPr>
            <p:ph idx="4" type="body"/>
          </p:nvPr>
        </p:nvSpPr>
        <p:spPr>
          <a:xfrm>
            <a:off x="3140281" y="2361010"/>
            <a:ext cx="1536000" cy="382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800"/>
              <a:buNone/>
              <a:defRPr b="1" sz="1100">
                <a:solidFill>
                  <a:schemeClr val="lt1"/>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5" name="Google Shape;815;p112"/>
          <p:cNvSpPr txBox="1"/>
          <p:nvPr>
            <p:ph idx="5" type="body"/>
          </p:nvPr>
        </p:nvSpPr>
        <p:spPr>
          <a:xfrm>
            <a:off x="5238765" y="2361010"/>
            <a:ext cx="3095700" cy="382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800"/>
              <a:buNone/>
              <a:defRPr b="1" sz="1100">
                <a:solidFill>
                  <a:schemeClr val="lt1"/>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6" name="Google Shape;816;p112"/>
          <p:cNvSpPr txBox="1"/>
          <p:nvPr>
            <p:ph idx="6" type="body"/>
          </p:nvPr>
        </p:nvSpPr>
        <p:spPr>
          <a:xfrm>
            <a:off x="3140281" y="2933700"/>
            <a:ext cx="1536000" cy="625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7" name="Google Shape;817;p112"/>
          <p:cNvSpPr txBox="1"/>
          <p:nvPr>
            <p:ph idx="7" type="body"/>
          </p:nvPr>
        </p:nvSpPr>
        <p:spPr>
          <a:xfrm>
            <a:off x="5250648" y="2933700"/>
            <a:ext cx="3083700" cy="625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8" name="Google Shape;818;p112"/>
          <p:cNvSpPr txBox="1"/>
          <p:nvPr>
            <p:ph idx="8" type="body"/>
          </p:nvPr>
        </p:nvSpPr>
        <p:spPr>
          <a:xfrm>
            <a:off x="289714" y="4465310"/>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dk2"/>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r Chart 2 ">
  <p:cSld name="Horizontal Bar Chart 2 ">
    <p:spTree>
      <p:nvGrpSpPr>
        <p:cNvPr id="819" name="Shape 819"/>
        <p:cNvGrpSpPr/>
        <p:nvPr/>
      </p:nvGrpSpPr>
      <p:grpSpPr>
        <a:xfrm>
          <a:off x="0" y="0"/>
          <a:ext cx="0" cy="0"/>
          <a:chOff x="0" y="0"/>
          <a:chExt cx="0" cy="0"/>
        </a:xfrm>
      </p:grpSpPr>
      <p:sp>
        <p:nvSpPr>
          <p:cNvPr id="820" name="Google Shape;820;p113"/>
          <p:cNvSpPr/>
          <p:nvPr/>
        </p:nvSpPr>
        <p:spPr>
          <a:xfrm>
            <a:off x="4572000"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pic>
        <p:nvPicPr>
          <p:cNvPr id="821" name="Google Shape;821;p113"/>
          <p:cNvPicPr preferRelativeResize="0"/>
          <p:nvPr/>
        </p:nvPicPr>
        <p:blipFill rotWithShape="1">
          <a:blip r:embed="rId2">
            <a:alphaModFix/>
          </a:blip>
          <a:srcRect b="0" l="0" r="0" t="0"/>
          <a:stretch/>
        </p:blipFill>
        <p:spPr>
          <a:xfrm>
            <a:off x="0" y="0"/>
            <a:ext cx="4572000" cy="5143500"/>
          </a:xfrm>
          <a:prstGeom prst="rect">
            <a:avLst/>
          </a:prstGeom>
          <a:noFill/>
          <a:ln>
            <a:noFill/>
          </a:ln>
        </p:spPr>
      </p:pic>
      <p:sp>
        <p:nvSpPr>
          <p:cNvPr id="822" name="Google Shape;822;p113"/>
          <p:cNvSpPr txBox="1"/>
          <p:nvPr>
            <p:ph idx="1" type="body"/>
          </p:nvPr>
        </p:nvSpPr>
        <p:spPr>
          <a:xfrm>
            <a:off x="376238" y="1570840"/>
            <a:ext cx="3240900" cy="2403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3" name="Google Shape;823;p113"/>
          <p:cNvSpPr/>
          <p:nvPr>
            <p:ph idx="2" type="chart"/>
          </p:nvPr>
        </p:nvSpPr>
        <p:spPr>
          <a:xfrm>
            <a:off x="4800599" y="429049"/>
            <a:ext cx="4105500" cy="42855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24" name="Google Shape;824;p113"/>
          <p:cNvSpPr txBox="1"/>
          <p:nvPr>
            <p:ph idx="3" type="body"/>
          </p:nvPr>
        </p:nvSpPr>
        <p:spPr>
          <a:xfrm>
            <a:off x="376238" y="1110854"/>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lt1"/>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5" name="Google Shape;825;p113"/>
          <p:cNvSpPr txBox="1"/>
          <p:nvPr/>
        </p:nvSpPr>
        <p:spPr>
          <a:xfrm>
            <a:off x="165223" y="120328"/>
            <a:ext cx="3067800" cy="2310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500"/>
              <a:buFont typeface="Montserrat Medium"/>
              <a:buNone/>
            </a:pPr>
            <a:r>
              <a:rPr lang="en" sz="1500">
                <a:solidFill>
                  <a:srgbClr val="999999"/>
                </a:solidFill>
                <a:latin typeface="Montserrat Medium"/>
                <a:ea typeface="Montserrat Medium"/>
                <a:cs typeface="Montserrat Medium"/>
                <a:sym typeface="Montserrat Medium"/>
              </a:rPr>
              <a:t>ENTERPRISE KNOWLEDGE</a:t>
            </a:r>
            <a:endParaRPr sz="1500">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Bar Chart ">
  <p:cSld name="Vertical Bar Chart ">
    <p:spTree>
      <p:nvGrpSpPr>
        <p:cNvPr id="826" name="Shape 826"/>
        <p:cNvGrpSpPr/>
        <p:nvPr/>
      </p:nvGrpSpPr>
      <p:grpSpPr>
        <a:xfrm>
          <a:off x="0" y="0"/>
          <a:ext cx="0" cy="0"/>
          <a:chOff x="0" y="0"/>
          <a:chExt cx="0" cy="0"/>
        </a:xfrm>
      </p:grpSpPr>
      <p:sp>
        <p:nvSpPr>
          <p:cNvPr id="827" name="Google Shape;827;p114"/>
          <p:cNvSpPr/>
          <p:nvPr/>
        </p:nvSpPr>
        <p:spPr>
          <a:xfrm>
            <a:off x="-166255" y="-72737"/>
            <a:ext cx="9411600" cy="3770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828" name="Google Shape;828;p114"/>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100"/>
              <a:buFont typeface="Montserrat Medium"/>
              <a:buNone/>
            </a:pPr>
            <a:r>
              <a:rPr lang="en" sz="1100">
                <a:solidFill>
                  <a:srgbClr val="999999"/>
                </a:solidFill>
                <a:latin typeface="Montserrat Medium"/>
                <a:ea typeface="Montserrat Medium"/>
                <a:cs typeface="Montserrat Medium"/>
                <a:sym typeface="Montserrat Medium"/>
              </a:rPr>
              <a:t>ENTERPRISE KNOWLEDGE</a:t>
            </a:r>
            <a:endParaRPr sz="1100">
              <a:solidFill>
                <a:srgbClr val="999999"/>
              </a:solidFill>
              <a:latin typeface="Montserrat Medium"/>
              <a:ea typeface="Montserrat Medium"/>
              <a:cs typeface="Montserrat Medium"/>
              <a:sym typeface="Montserrat Medium"/>
            </a:endParaRPr>
          </a:p>
        </p:txBody>
      </p:sp>
      <p:sp>
        <p:nvSpPr>
          <p:cNvPr id="829" name="Google Shape;829;p114"/>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0" name="Google Shape;830;p114"/>
          <p:cNvSpPr/>
          <p:nvPr>
            <p:ph idx="2" type="chart"/>
          </p:nvPr>
        </p:nvSpPr>
        <p:spPr>
          <a:xfrm>
            <a:off x="289322" y="297190"/>
            <a:ext cx="8600100" cy="33141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31" name="Google Shape;831;p114"/>
          <p:cNvSpPr txBox="1"/>
          <p:nvPr>
            <p:ph idx="3" type="body"/>
          </p:nvPr>
        </p:nvSpPr>
        <p:spPr>
          <a:xfrm>
            <a:off x="289714" y="4465310"/>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dk2"/>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r Chart ">
  <p:cSld name="Horizontal Bar Chart ">
    <p:spTree>
      <p:nvGrpSpPr>
        <p:cNvPr id="832" name="Shape 832"/>
        <p:cNvGrpSpPr/>
        <p:nvPr/>
      </p:nvGrpSpPr>
      <p:grpSpPr>
        <a:xfrm>
          <a:off x="0" y="0"/>
          <a:ext cx="0" cy="0"/>
          <a:chOff x="0" y="0"/>
          <a:chExt cx="0" cy="0"/>
        </a:xfrm>
      </p:grpSpPr>
      <p:sp>
        <p:nvSpPr>
          <p:cNvPr id="833" name="Google Shape;833;p115"/>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100"/>
              <a:buFont typeface="Montserrat Medium"/>
              <a:buNone/>
            </a:pPr>
            <a:r>
              <a:rPr lang="en" sz="1100">
                <a:solidFill>
                  <a:srgbClr val="999999"/>
                </a:solidFill>
                <a:latin typeface="Montserrat Medium"/>
                <a:ea typeface="Montserrat Medium"/>
                <a:cs typeface="Montserrat Medium"/>
                <a:sym typeface="Montserrat Medium"/>
              </a:rPr>
              <a:t>ENTERPRISE KNOWLEDGE</a:t>
            </a:r>
            <a:endParaRPr sz="1100">
              <a:solidFill>
                <a:srgbClr val="999999"/>
              </a:solidFill>
              <a:latin typeface="Montserrat Medium"/>
              <a:ea typeface="Montserrat Medium"/>
              <a:cs typeface="Montserrat Medium"/>
              <a:sym typeface="Montserrat Medium"/>
            </a:endParaRPr>
          </a:p>
        </p:txBody>
      </p:sp>
      <p:sp>
        <p:nvSpPr>
          <p:cNvPr id="834" name="Google Shape;834;p115"/>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5" name="Google Shape;835;p115"/>
          <p:cNvSpPr/>
          <p:nvPr>
            <p:ph idx="2" type="chart"/>
          </p:nvPr>
        </p:nvSpPr>
        <p:spPr>
          <a:xfrm>
            <a:off x="628650" y="297190"/>
            <a:ext cx="7886700" cy="3714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36" name="Google Shape;836;p115"/>
          <p:cNvSpPr txBox="1"/>
          <p:nvPr>
            <p:ph idx="3" type="body"/>
          </p:nvPr>
        </p:nvSpPr>
        <p:spPr>
          <a:xfrm>
            <a:off x="289714" y="4465310"/>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dk2"/>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ea Chart ">
  <p:cSld name="Area Chart ">
    <p:spTree>
      <p:nvGrpSpPr>
        <p:cNvPr id="837" name="Shape 837"/>
        <p:cNvGrpSpPr/>
        <p:nvPr/>
      </p:nvGrpSpPr>
      <p:grpSpPr>
        <a:xfrm>
          <a:off x="0" y="0"/>
          <a:ext cx="0" cy="0"/>
          <a:chOff x="0" y="0"/>
          <a:chExt cx="0" cy="0"/>
        </a:xfrm>
      </p:grpSpPr>
      <p:sp>
        <p:nvSpPr>
          <p:cNvPr id="838" name="Google Shape;838;p116"/>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100"/>
              <a:buFont typeface="Montserrat Medium"/>
              <a:buNone/>
            </a:pPr>
            <a:r>
              <a:rPr lang="en" sz="1100">
                <a:solidFill>
                  <a:srgbClr val="999999"/>
                </a:solidFill>
                <a:latin typeface="Montserrat Medium"/>
                <a:ea typeface="Montserrat Medium"/>
                <a:cs typeface="Montserrat Medium"/>
                <a:sym typeface="Montserrat Medium"/>
              </a:rPr>
              <a:t>ENTERPRISE KNOWLEDGE</a:t>
            </a:r>
            <a:endParaRPr sz="1100">
              <a:solidFill>
                <a:srgbClr val="999999"/>
              </a:solidFill>
              <a:latin typeface="Montserrat Medium"/>
              <a:ea typeface="Montserrat Medium"/>
              <a:cs typeface="Montserrat Medium"/>
              <a:sym typeface="Montserrat Medium"/>
            </a:endParaRPr>
          </a:p>
        </p:txBody>
      </p:sp>
      <p:sp>
        <p:nvSpPr>
          <p:cNvPr id="839" name="Google Shape;839;p116"/>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0" name="Google Shape;840;p116"/>
          <p:cNvSpPr/>
          <p:nvPr/>
        </p:nvSpPr>
        <p:spPr>
          <a:xfrm>
            <a:off x="-66675" y="0"/>
            <a:ext cx="9277500" cy="37242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841" name="Google Shape;841;p116"/>
          <p:cNvSpPr/>
          <p:nvPr>
            <p:ph idx="2" type="chart"/>
          </p:nvPr>
        </p:nvSpPr>
        <p:spPr>
          <a:xfrm>
            <a:off x="485179" y="450522"/>
            <a:ext cx="8173500" cy="30453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7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42" name="Google Shape;842;p116"/>
          <p:cNvSpPr txBox="1"/>
          <p:nvPr>
            <p:ph idx="3" type="body"/>
          </p:nvPr>
        </p:nvSpPr>
        <p:spPr>
          <a:xfrm>
            <a:off x="289714" y="4465310"/>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dk2"/>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K Logos">
  <p:cSld name="EK Logos">
    <p:spTree>
      <p:nvGrpSpPr>
        <p:cNvPr id="843" name="Shape 843"/>
        <p:cNvGrpSpPr/>
        <p:nvPr/>
      </p:nvGrpSpPr>
      <p:grpSpPr>
        <a:xfrm>
          <a:off x="0" y="0"/>
          <a:ext cx="0" cy="0"/>
          <a:chOff x="0" y="0"/>
          <a:chExt cx="0" cy="0"/>
        </a:xfrm>
      </p:grpSpPr>
      <p:sp>
        <p:nvSpPr>
          <p:cNvPr id="844" name="Google Shape;844;p117"/>
          <p:cNvSpPr txBox="1"/>
          <p:nvPr/>
        </p:nvSpPr>
        <p:spPr>
          <a:xfrm>
            <a:off x="137636" y="383461"/>
            <a:ext cx="3220500" cy="5541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chemeClr val="dk2"/>
              </a:buClr>
              <a:buSzPts val="3600"/>
              <a:buFont typeface="Montserrat"/>
              <a:buNone/>
            </a:pPr>
            <a:r>
              <a:rPr b="1" lang="en" sz="3600">
                <a:solidFill>
                  <a:schemeClr val="dk2"/>
                </a:solidFill>
                <a:latin typeface="Montserrat"/>
                <a:ea typeface="Montserrat"/>
                <a:cs typeface="Montserrat"/>
                <a:sym typeface="Montserrat"/>
              </a:rPr>
              <a:t>EK LOGOS</a:t>
            </a:r>
            <a:endParaRPr b="1" sz="3600">
              <a:solidFill>
                <a:schemeClr val="dk2"/>
              </a:solidFill>
              <a:latin typeface="Montserrat"/>
              <a:ea typeface="Montserrat"/>
              <a:cs typeface="Montserrat"/>
              <a:sym typeface="Montserrat"/>
            </a:endParaRPr>
          </a:p>
        </p:txBody>
      </p:sp>
      <p:sp>
        <p:nvSpPr>
          <p:cNvPr id="845" name="Google Shape;845;p117"/>
          <p:cNvSpPr txBox="1"/>
          <p:nvPr/>
        </p:nvSpPr>
        <p:spPr>
          <a:xfrm>
            <a:off x="137635" y="93816"/>
            <a:ext cx="6072900" cy="2310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500"/>
              <a:buFont typeface="Montserrat Medium"/>
              <a:buNone/>
            </a:pPr>
            <a:r>
              <a:rPr lang="en" sz="1500">
                <a:solidFill>
                  <a:srgbClr val="999999"/>
                </a:solidFill>
                <a:latin typeface="Montserrat Medium"/>
                <a:ea typeface="Montserrat Medium"/>
                <a:cs typeface="Montserrat Medium"/>
                <a:sym typeface="Montserrat Medium"/>
              </a:rPr>
              <a:t>LOGOS</a:t>
            </a:r>
            <a:endParaRPr sz="1500">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K Icons ">
  <p:cSld name="EK Icons ">
    <p:spTree>
      <p:nvGrpSpPr>
        <p:cNvPr id="846" name="Shape 846"/>
        <p:cNvGrpSpPr/>
        <p:nvPr/>
      </p:nvGrpSpPr>
      <p:grpSpPr>
        <a:xfrm>
          <a:off x="0" y="0"/>
          <a:ext cx="0" cy="0"/>
          <a:chOff x="0" y="0"/>
          <a:chExt cx="0" cy="0"/>
        </a:xfrm>
      </p:grpSpPr>
      <p:sp>
        <p:nvSpPr>
          <p:cNvPr id="847" name="Google Shape;847;p118"/>
          <p:cNvSpPr/>
          <p:nvPr/>
        </p:nvSpPr>
        <p:spPr>
          <a:xfrm>
            <a:off x="0" y="0"/>
            <a:ext cx="9194100" cy="5468700"/>
          </a:xfrm>
          <a:prstGeom prst="rect">
            <a:avLst/>
          </a:prstGeom>
          <a:solidFill>
            <a:srgbClr val="DDD9E4"/>
          </a:solidFill>
          <a:ln cap="flat" cmpd="sng" w="12700">
            <a:solidFill>
              <a:srgbClr val="13032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48" name="Google Shape;848;p118"/>
          <p:cNvSpPr txBox="1"/>
          <p:nvPr/>
        </p:nvSpPr>
        <p:spPr>
          <a:xfrm>
            <a:off x="144029" y="120193"/>
            <a:ext cx="6072900" cy="2310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500"/>
              <a:buFont typeface="Montserrat Medium"/>
              <a:buNone/>
            </a:pPr>
            <a:r>
              <a:rPr lang="en" sz="1500">
                <a:solidFill>
                  <a:srgbClr val="999999"/>
                </a:solidFill>
                <a:latin typeface="Montserrat Medium"/>
                <a:ea typeface="Montserrat Medium"/>
                <a:cs typeface="Montserrat Medium"/>
                <a:sym typeface="Montserrat Medium"/>
              </a:rPr>
              <a:t>ICONs - Font Awesome Pack</a:t>
            </a:r>
            <a:endParaRPr sz="1500">
              <a:solidFill>
                <a:srgbClr val="999999"/>
              </a:solidFill>
              <a:latin typeface="Montserrat Medium"/>
              <a:ea typeface="Montserrat Medium"/>
              <a:cs typeface="Montserrat Medium"/>
              <a:sym typeface="Montserrat Medium"/>
            </a:endParaRPr>
          </a:p>
        </p:txBody>
      </p:sp>
      <p:sp>
        <p:nvSpPr>
          <p:cNvPr id="849" name="Google Shape;849;p118"/>
          <p:cNvSpPr txBox="1"/>
          <p:nvPr/>
        </p:nvSpPr>
        <p:spPr>
          <a:xfrm>
            <a:off x="144029" y="351043"/>
            <a:ext cx="3220500" cy="3231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chemeClr val="dk2"/>
              </a:buClr>
              <a:buSzPts val="2100"/>
              <a:buFont typeface="Montserrat"/>
              <a:buNone/>
            </a:pPr>
            <a:r>
              <a:rPr b="1" lang="en" sz="2100">
                <a:solidFill>
                  <a:schemeClr val="dk2"/>
                </a:solidFill>
                <a:latin typeface="Montserrat"/>
                <a:ea typeface="Montserrat"/>
                <a:cs typeface="Montserrat"/>
                <a:sym typeface="Montserrat"/>
              </a:rPr>
              <a:t>EK Specific</a:t>
            </a:r>
            <a:endParaRPr b="1" sz="2100">
              <a:solidFill>
                <a:schemeClr val="dk2"/>
              </a:solidFill>
              <a:latin typeface="Montserrat"/>
              <a:ea typeface="Montserrat"/>
              <a:cs typeface="Montserrat"/>
              <a:sym typeface="Montserrat"/>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ert Image Background (Transition Slides)">
  <p:cSld name="Insert Image Background (Transition Slides)">
    <p:spTree>
      <p:nvGrpSpPr>
        <p:cNvPr id="850" name="Shape 850"/>
        <p:cNvGrpSpPr/>
        <p:nvPr/>
      </p:nvGrpSpPr>
      <p:grpSpPr>
        <a:xfrm>
          <a:off x="0" y="0"/>
          <a:ext cx="0" cy="0"/>
          <a:chOff x="0" y="0"/>
          <a:chExt cx="0" cy="0"/>
        </a:xfrm>
      </p:grpSpPr>
      <p:sp>
        <p:nvSpPr>
          <p:cNvPr id="851" name="Google Shape;851;p119"/>
          <p:cNvSpPr/>
          <p:nvPr>
            <p:ph idx="2" type="pic"/>
          </p:nvPr>
        </p:nvSpPr>
        <p:spPr>
          <a:xfrm>
            <a:off x="0" y="0"/>
            <a:ext cx="9144000" cy="5143500"/>
          </a:xfrm>
          <a:prstGeom prst="rect">
            <a:avLst/>
          </a:prstGeom>
          <a:noFill/>
          <a:ln>
            <a:noFill/>
          </a:ln>
        </p:spPr>
      </p:sp>
      <p:sp>
        <p:nvSpPr>
          <p:cNvPr id="852" name="Google Shape;852;p119"/>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lang="en" sz="1100">
                <a:solidFill>
                  <a:srgbClr val="999999"/>
                </a:solidFill>
                <a:latin typeface="Montserrat Medium"/>
                <a:ea typeface="Montserrat Medium"/>
                <a:cs typeface="Montserrat Medium"/>
                <a:sym typeface="Montserrat Medium"/>
              </a:rPr>
              <a:t>ENTERPRISE KNOWLEDGE</a:t>
            </a:r>
            <a:endParaRPr sz="1100">
              <a:solidFill>
                <a:srgbClr val="999999"/>
              </a:solidFill>
              <a:latin typeface="Montserrat Medium"/>
              <a:ea typeface="Montserrat Medium"/>
              <a:cs typeface="Montserrat Medium"/>
              <a:sym typeface="Montserrat Medium"/>
            </a:endParaRPr>
          </a:p>
        </p:txBody>
      </p:sp>
      <p:sp>
        <p:nvSpPr>
          <p:cNvPr id="853" name="Google Shape;853;p119"/>
          <p:cNvSpPr txBox="1"/>
          <p:nvPr>
            <p:ph type="title"/>
          </p:nvPr>
        </p:nvSpPr>
        <p:spPr>
          <a:xfrm>
            <a:off x="628650" y="1577578"/>
            <a:ext cx="7886700" cy="9942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2"/>
              </a:buClr>
              <a:buSzPts val="3000"/>
              <a:buFont typeface="Montserrat"/>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854" name="Shape 854"/>
        <p:cNvGrpSpPr/>
        <p:nvPr/>
      </p:nvGrpSpPr>
      <p:grpSpPr>
        <a:xfrm>
          <a:off x="0" y="0"/>
          <a:ext cx="0" cy="0"/>
          <a:chOff x="0" y="0"/>
          <a:chExt cx="0" cy="0"/>
        </a:xfrm>
      </p:grpSpPr>
      <p:sp>
        <p:nvSpPr>
          <p:cNvPr id="855" name="Google Shape;855;p120"/>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856" name="Google Shape;856;p120"/>
          <p:cNvSpPr txBox="1"/>
          <p:nvPr>
            <p:ph idx="1"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accent3"/>
                </a:solidFill>
                <a:latin typeface="Montserrat"/>
                <a:ea typeface="Montserrat"/>
                <a:cs typeface="Montserrat"/>
                <a:sym typeface="Montserrat"/>
              </a:defRPr>
            </a:lvl1pPr>
            <a:lvl2pPr indent="-285750" lvl="1" marL="914400" rtl="0" algn="l">
              <a:lnSpc>
                <a:spcPct val="90000"/>
              </a:lnSpc>
              <a:spcBef>
                <a:spcPts val="8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857" name="Google Shape;857;p120"/>
          <p:cNvCxnSpPr/>
          <p:nvPr/>
        </p:nvCxnSpPr>
        <p:spPr>
          <a:xfrm>
            <a:off x="4706178" y="642460"/>
            <a:ext cx="0" cy="3981600"/>
          </a:xfrm>
          <a:prstGeom prst="straightConnector1">
            <a:avLst/>
          </a:prstGeom>
          <a:noFill/>
          <a:ln cap="flat" cmpd="sng" w="9525">
            <a:solidFill>
              <a:schemeClr val="lt2"/>
            </a:solidFill>
            <a:prstDash val="solid"/>
            <a:miter lim="800000"/>
            <a:headEnd len="sm" w="sm" type="none"/>
            <a:tailEnd len="sm" w="sm" type="none"/>
          </a:ln>
        </p:spPr>
      </p:cxnSp>
      <p:sp>
        <p:nvSpPr>
          <p:cNvPr id="858" name="Google Shape;858;p120"/>
          <p:cNvSpPr txBox="1"/>
          <p:nvPr>
            <p:ph idx="2"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9" name="Google Shape;859;p120"/>
          <p:cNvSpPr txBox="1"/>
          <p:nvPr>
            <p:ph idx="3" type="body"/>
          </p:nvPr>
        </p:nvSpPr>
        <p:spPr>
          <a:xfrm>
            <a:off x="5828732" y="67032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0" name="Google Shape;860;p120"/>
          <p:cNvSpPr txBox="1"/>
          <p:nvPr>
            <p:ph idx="4" type="body"/>
          </p:nvPr>
        </p:nvSpPr>
        <p:spPr>
          <a:xfrm>
            <a:off x="5828732" y="1750219"/>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1" name="Google Shape;861;p120"/>
          <p:cNvSpPr txBox="1"/>
          <p:nvPr>
            <p:ph idx="5" type="body"/>
          </p:nvPr>
        </p:nvSpPr>
        <p:spPr>
          <a:xfrm>
            <a:off x="5828732" y="2830115"/>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2" name="Google Shape;862;p120"/>
          <p:cNvSpPr txBox="1"/>
          <p:nvPr>
            <p:ph idx="6" type="body"/>
          </p:nvPr>
        </p:nvSpPr>
        <p:spPr>
          <a:xfrm>
            <a:off x="5828732" y="391001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63" name="Shape 863"/>
        <p:cNvGrpSpPr/>
        <p:nvPr/>
      </p:nvGrpSpPr>
      <p:grpSpPr>
        <a:xfrm>
          <a:off x="0" y="0"/>
          <a:ext cx="0" cy="0"/>
          <a:chOff x="0" y="0"/>
          <a:chExt cx="0" cy="0"/>
        </a:xfrm>
      </p:grpSpPr>
      <p:sp>
        <p:nvSpPr>
          <p:cNvPr id="864" name="Google Shape;864;p1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865" name="Google Shape;865;p1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866" name="Google Shape;866;p1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a:solidFill>
                  <a:srgbClr val="888888"/>
                </a:solidFill>
                <a:latin typeface="Arial"/>
                <a:ea typeface="Arial"/>
                <a:cs typeface="Arial"/>
                <a:sym typeface="Arial"/>
              </a:defRPr>
            </a:lvl1pPr>
            <a:lvl2pPr indent="0" lvl="1" marL="0" marR="0" rtl="0" algn="r">
              <a:spcBef>
                <a:spcPts val="0"/>
              </a:spcBef>
              <a:buNone/>
              <a:defRPr b="0" i="0" sz="900">
                <a:solidFill>
                  <a:srgbClr val="888888"/>
                </a:solidFill>
                <a:latin typeface="Arial"/>
                <a:ea typeface="Arial"/>
                <a:cs typeface="Arial"/>
                <a:sym typeface="Arial"/>
              </a:defRPr>
            </a:lvl2pPr>
            <a:lvl3pPr indent="0" lvl="2" marL="0" marR="0" rtl="0" algn="r">
              <a:spcBef>
                <a:spcPts val="0"/>
              </a:spcBef>
              <a:buNone/>
              <a:defRPr b="0" i="0" sz="900">
                <a:solidFill>
                  <a:srgbClr val="888888"/>
                </a:solidFill>
                <a:latin typeface="Arial"/>
                <a:ea typeface="Arial"/>
                <a:cs typeface="Arial"/>
                <a:sym typeface="Arial"/>
              </a:defRPr>
            </a:lvl3pPr>
            <a:lvl4pPr indent="0" lvl="3" marL="0" marR="0" rtl="0" algn="r">
              <a:spcBef>
                <a:spcPts val="0"/>
              </a:spcBef>
              <a:buNone/>
              <a:defRPr b="0" i="0" sz="900">
                <a:solidFill>
                  <a:srgbClr val="888888"/>
                </a:solidFill>
                <a:latin typeface="Arial"/>
                <a:ea typeface="Arial"/>
                <a:cs typeface="Arial"/>
                <a:sym typeface="Arial"/>
              </a:defRPr>
            </a:lvl4pPr>
            <a:lvl5pPr indent="0" lvl="4" marL="0" marR="0" rtl="0" algn="r">
              <a:spcBef>
                <a:spcPts val="0"/>
              </a:spcBef>
              <a:buNone/>
              <a:defRPr b="0" i="0" sz="900">
                <a:solidFill>
                  <a:srgbClr val="888888"/>
                </a:solidFill>
                <a:latin typeface="Arial"/>
                <a:ea typeface="Arial"/>
                <a:cs typeface="Arial"/>
                <a:sym typeface="Arial"/>
              </a:defRPr>
            </a:lvl5pPr>
            <a:lvl6pPr indent="0" lvl="5" marL="0" marR="0" rtl="0" algn="r">
              <a:spcBef>
                <a:spcPts val="0"/>
              </a:spcBef>
              <a:buNone/>
              <a:defRPr b="0" i="0" sz="900">
                <a:solidFill>
                  <a:srgbClr val="888888"/>
                </a:solidFill>
                <a:latin typeface="Arial"/>
                <a:ea typeface="Arial"/>
                <a:cs typeface="Arial"/>
                <a:sym typeface="Arial"/>
              </a:defRPr>
            </a:lvl6pPr>
            <a:lvl7pPr indent="0" lvl="6" marL="0" marR="0" rtl="0" algn="r">
              <a:spcBef>
                <a:spcPts val="0"/>
              </a:spcBef>
              <a:buNone/>
              <a:defRPr b="0" i="0" sz="900">
                <a:solidFill>
                  <a:srgbClr val="888888"/>
                </a:solidFill>
                <a:latin typeface="Arial"/>
                <a:ea typeface="Arial"/>
                <a:cs typeface="Arial"/>
                <a:sym typeface="Arial"/>
              </a:defRPr>
            </a:lvl7pPr>
            <a:lvl8pPr indent="0" lvl="7" marL="0" marR="0" rtl="0" algn="r">
              <a:spcBef>
                <a:spcPts val="0"/>
              </a:spcBef>
              <a:buNone/>
              <a:defRPr b="0" i="0" sz="900">
                <a:solidFill>
                  <a:srgbClr val="888888"/>
                </a:solidFill>
                <a:latin typeface="Arial"/>
                <a:ea typeface="Arial"/>
                <a:cs typeface="Arial"/>
                <a:sym typeface="Arial"/>
              </a:defRPr>
            </a:lvl8pPr>
            <a:lvl9pPr indent="0" lvl="8" marL="0" marR="0" rtl="0" algn="r">
              <a:spcBef>
                <a:spcPts val="0"/>
              </a:spcBef>
              <a:buNone/>
              <a:defRPr b="0" i="0"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67" name="Google Shape;867;p121"/>
          <p:cNvSpPr/>
          <p:nvPr/>
        </p:nvSpPr>
        <p:spPr>
          <a:xfrm>
            <a:off x="1" y="337411"/>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Arial"/>
              <a:ea typeface="Arial"/>
              <a:cs typeface="Arial"/>
              <a:sym typeface="Arial"/>
            </a:endParaRPr>
          </a:p>
        </p:txBody>
      </p:sp>
      <p:sp>
        <p:nvSpPr>
          <p:cNvPr id="868" name="Google Shape;868;p121"/>
          <p:cNvSpPr/>
          <p:nvPr/>
        </p:nvSpPr>
        <p:spPr>
          <a:xfrm>
            <a:off x="3291377" y="337411"/>
            <a:ext cx="114000" cy="361800"/>
          </a:xfrm>
          <a:prstGeom prst="rect">
            <a:avLst/>
          </a:prstGeom>
          <a:solidFill>
            <a:srgbClr val="1C06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Arial"/>
              <a:ea typeface="Arial"/>
              <a:cs typeface="Arial"/>
              <a:sym typeface="Arial"/>
            </a:endParaRPr>
          </a:p>
        </p:txBody>
      </p:sp>
      <p:sp>
        <p:nvSpPr>
          <p:cNvPr id="869" name="Google Shape;869;p121"/>
          <p:cNvSpPr txBox="1"/>
          <p:nvPr>
            <p:ph type="title"/>
          </p:nvPr>
        </p:nvSpPr>
        <p:spPr>
          <a:xfrm>
            <a:off x="5715" y="340931"/>
            <a:ext cx="3248700" cy="354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lt1"/>
              </a:buClr>
              <a:buSzPts val="1500"/>
              <a:buFont typeface="Arial"/>
              <a:buNone/>
              <a:defRPr b="0" i="0" sz="1500" u="none" cap="small" strike="noStrik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Half - L" type="titleOnly">
  <p:cSld name="TITLE_ONLY">
    <p:spTree>
      <p:nvGrpSpPr>
        <p:cNvPr id="870" name="Shape 870"/>
        <p:cNvGrpSpPr/>
        <p:nvPr/>
      </p:nvGrpSpPr>
      <p:grpSpPr>
        <a:xfrm>
          <a:off x="0" y="0"/>
          <a:ext cx="0" cy="0"/>
          <a:chOff x="0" y="0"/>
          <a:chExt cx="0" cy="0"/>
        </a:xfrm>
      </p:grpSpPr>
      <p:sp>
        <p:nvSpPr>
          <p:cNvPr id="871" name="Google Shape;871;p122"/>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lvl="0" rtl="0">
              <a:buNone/>
              <a:defRPr sz="1100"/>
            </a:lvl1pPr>
            <a:lvl2pPr lvl="1" rtl="0">
              <a:buNone/>
              <a:defRPr sz="1100"/>
            </a:lvl2pPr>
            <a:lvl3pPr lvl="2" rtl="0">
              <a:buNone/>
              <a:defRPr sz="1100"/>
            </a:lvl3pPr>
            <a:lvl4pPr lvl="3" rtl="0">
              <a:buNone/>
              <a:defRPr sz="1100"/>
            </a:lvl4pPr>
            <a:lvl5pPr lvl="4" rtl="0">
              <a:buNone/>
              <a:defRPr sz="1100"/>
            </a:lvl5pPr>
            <a:lvl6pPr lvl="5" rtl="0">
              <a:buNone/>
              <a:defRPr sz="1100"/>
            </a:lvl6pPr>
            <a:lvl7pPr lvl="6" rtl="0">
              <a:buNone/>
              <a:defRPr sz="1100"/>
            </a:lvl7pPr>
            <a:lvl8pPr lvl="7" rtl="0">
              <a:buNone/>
              <a:defRPr sz="1100"/>
            </a:lvl8pPr>
            <a:lvl9pPr lvl="8" rtl="0">
              <a:buNone/>
              <a:defRPr sz="1100"/>
            </a:lvl9pPr>
          </a:lstStyle>
          <a:p>
            <a:pPr indent="0" lvl="0" marL="0" rtl="0" algn="l">
              <a:spcBef>
                <a:spcPts val="0"/>
              </a:spcBef>
              <a:spcAft>
                <a:spcPts val="0"/>
              </a:spcAft>
              <a:buNone/>
            </a:pPr>
            <a:fld id="{00000000-1234-1234-1234-123412341234}" type="slidenum">
              <a:rPr lang="en"/>
              <a:t>‹#›</a:t>
            </a:fld>
            <a:endParaRPr/>
          </a:p>
        </p:txBody>
      </p:sp>
      <p:pic>
        <p:nvPicPr>
          <p:cNvPr id="872" name="Google Shape;872;p122"/>
          <p:cNvPicPr preferRelativeResize="0"/>
          <p:nvPr/>
        </p:nvPicPr>
        <p:blipFill rotWithShape="1">
          <a:blip r:embed="rId2">
            <a:alphaModFix/>
          </a:blip>
          <a:srcRect b="0" l="0" r="50000" t="0"/>
          <a:stretch/>
        </p:blipFill>
        <p:spPr>
          <a:xfrm>
            <a:off x="0" y="0"/>
            <a:ext cx="4572001" cy="5143498"/>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73" name="Shape 873"/>
        <p:cNvGrpSpPr/>
        <p:nvPr/>
      </p:nvGrpSpPr>
      <p:grpSpPr>
        <a:xfrm>
          <a:off x="0" y="0"/>
          <a:ext cx="0" cy="0"/>
          <a:chOff x="0" y="0"/>
          <a:chExt cx="0" cy="0"/>
        </a:xfrm>
      </p:grpSpPr>
      <p:pic>
        <p:nvPicPr>
          <p:cNvPr id="874" name="Google Shape;874;p123"/>
          <p:cNvPicPr preferRelativeResize="0"/>
          <p:nvPr/>
        </p:nvPicPr>
        <p:blipFill rotWithShape="1">
          <a:blip r:embed="rId2">
            <a:alphaModFix/>
          </a:blip>
          <a:srcRect b="0" l="0" r="0" t="0"/>
          <a:stretch/>
        </p:blipFill>
        <p:spPr>
          <a:xfrm>
            <a:off x="0" y="0"/>
            <a:ext cx="9136061" cy="5143498"/>
          </a:xfrm>
          <a:prstGeom prst="rect">
            <a:avLst/>
          </a:prstGeom>
          <a:noFill/>
          <a:ln>
            <a:noFill/>
          </a:ln>
        </p:spPr>
      </p:pic>
      <p:sp>
        <p:nvSpPr>
          <p:cNvPr id="875" name="Google Shape;875;p123"/>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0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6" name="Google Shape;876;p123"/>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04800" lvl="0" marL="457200" rtl="0">
              <a:spcBef>
                <a:spcPts val="800"/>
              </a:spcBef>
              <a:spcAft>
                <a:spcPts val="0"/>
              </a:spcAft>
              <a:buSzPts val="1200"/>
              <a:buChar char="⬢"/>
              <a:defRPr/>
            </a:lvl1pPr>
            <a:lvl2pPr indent="-273050" lvl="1" marL="914400" rtl="0">
              <a:spcBef>
                <a:spcPts val="800"/>
              </a:spcBef>
              <a:spcAft>
                <a:spcPts val="0"/>
              </a:spcAft>
              <a:buSzPts val="700"/>
              <a:buChar char="⬢"/>
              <a:defRPr/>
            </a:lvl2pPr>
            <a:lvl3pPr indent="-273050" lvl="2" marL="1371600" rtl="0">
              <a:spcBef>
                <a:spcPts val="0"/>
              </a:spcBef>
              <a:spcAft>
                <a:spcPts val="0"/>
              </a:spcAft>
              <a:buSzPts val="700"/>
              <a:buChar char="⬢"/>
              <a:defRPr/>
            </a:lvl3pPr>
            <a:lvl4pPr indent="-273050" lvl="3" marL="1828800" rtl="0">
              <a:spcBef>
                <a:spcPts val="0"/>
              </a:spcBef>
              <a:spcAft>
                <a:spcPts val="0"/>
              </a:spcAft>
              <a:buSzPts val="700"/>
              <a:buChar char="⬢"/>
              <a:defRPr/>
            </a:lvl4pPr>
            <a:lvl5pPr indent="-273050" lvl="4" marL="2286000" rtl="0">
              <a:spcBef>
                <a:spcPts val="0"/>
              </a:spcBef>
              <a:spcAft>
                <a:spcPts val="0"/>
              </a:spcAft>
              <a:buSzPts val="7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77" name="Google Shape;877;p123"/>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lvl="0" rtl="0">
              <a:buNone/>
              <a:defRPr sz="1100"/>
            </a:lvl1pPr>
            <a:lvl2pPr lvl="1" rtl="0">
              <a:buNone/>
              <a:defRPr sz="1100"/>
            </a:lvl2pPr>
            <a:lvl3pPr lvl="2" rtl="0">
              <a:buNone/>
              <a:defRPr sz="1100"/>
            </a:lvl3pPr>
            <a:lvl4pPr lvl="3" rtl="0">
              <a:buNone/>
              <a:defRPr sz="1100"/>
            </a:lvl4pPr>
            <a:lvl5pPr lvl="4" rtl="0">
              <a:buNone/>
              <a:defRPr sz="1100"/>
            </a:lvl5pPr>
            <a:lvl6pPr lvl="5" rtl="0">
              <a:buNone/>
              <a:defRPr sz="1100"/>
            </a:lvl6pPr>
            <a:lvl7pPr lvl="6" rtl="0">
              <a:buNone/>
              <a:defRPr sz="1100"/>
            </a:lvl7pPr>
            <a:lvl8pPr lvl="7" rtl="0">
              <a:buNone/>
              <a:defRPr sz="1100"/>
            </a:lvl8pPr>
            <a:lvl9pPr lvl="8" rtl="0">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8" name="Shape 878"/>
        <p:cNvGrpSpPr/>
        <p:nvPr/>
      </p:nvGrpSpPr>
      <p:grpSpPr>
        <a:xfrm>
          <a:off x="0" y="0"/>
          <a:ext cx="0" cy="0"/>
          <a:chOff x="0" y="0"/>
          <a:chExt cx="0" cy="0"/>
        </a:xfrm>
      </p:grpSpPr>
      <p:sp>
        <p:nvSpPr>
          <p:cNvPr id="879" name="Google Shape;879;p124"/>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lvl="0" rtl="0">
              <a:buNone/>
              <a:defRPr sz="1100"/>
            </a:lvl1pPr>
            <a:lvl2pPr lvl="1" rtl="0">
              <a:buNone/>
              <a:defRPr sz="1100"/>
            </a:lvl2pPr>
            <a:lvl3pPr lvl="2" rtl="0">
              <a:buNone/>
              <a:defRPr sz="1100"/>
            </a:lvl3pPr>
            <a:lvl4pPr lvl="3" rtl="0">
              <a:buNone/>
              <a:defRPr sz="1100"/>
            </a:lvl4pPr>
            <a:lvl5pPr lvl="4" rtl="0">
              <a:buNone/>
              <a:defRPr sz="1100"/>
            </a:lvl5pPr>
            <a:lvl6pPr lvl="5" rtl="0">
              <a:buNone/>
              <a:defRPr sz="1100"/>
            </a:lvl6pPr>
            <a:lvl7pPr lvl="6" rtl="0">
              <a:buNone/>
              <a:defRPr sz="1100"/>
            </a:lvl7pPr>
            <a:lvl8pPr lvl="7" rtl="0">
              <a:buNone/>
              <a:defRPr sz="1100"/>
            </a:lvl8pPr>
            <a:lvl9pPr lvl="8" rtl="0">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Title Slide - Dark">
    <p:spTree>
      <p:nvGrpSpPr>
        <p:cNvPr id="54"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b="0" l="0" r="0" t="0"/>
          <a:stretch/>
        </p:blipFill>
        <p:spPr>
          <a:xfrm>
            <a:off x="1" y="188"/>
            <a:ext cx="9144187" cy="5143311"/>
          </a:xfrm>
          <a:prstGeom prst="rect">
            <a:avLst/>
          </a:prstGeom>
          <a:noFill/>
          <a:ln>
            <a:noFill/>
          </a:ln>
        </p:spPr>
      </p:pic>
      <p:pic>
        <p:nvPicPr>
          <p:cNvPr id="56" name="Google Shape;56;p14"/>
          <p:cNvPicPr preferRelativeResize="0"/>
          <p:nvPr/>
        </p:nvPicPr>
        <p:blipFill rotWithShape="1">
          <a:blip r:embed="rId3">
            <a:alphaModFix/>
          </a:blip>
          <a:srcRect b="0" l="0" r="0" t="0"/>
          <a:stretch/>
        </p:blipFill>
        <p:spPr>
          <a:xfrm>
            <a:off x="5937193" y="4563652"/>
            <a:ext cx="3095102" cy="433349"/>
          </a:xfrm>
          <a:prstGeom prst="rect">
            <a:avLst/>
          </a:prstGeom>
          <a:noFill/>
          <a:ln>
            <a:noFill/>
          </a:ln>
        </p:spPr>
      </p:pic>
      <p:sp>
        <p:nvSpPr>
          <p:cNvPr id="57" name="Google Shape;57;p14"/>
          <p:cNvSpPr txBox="1"/>
          <p:nvPr>
            <p:ph type="title"/>
          </p:nvPr>
        </p:nvSpPr>
        <p:spPr>
          <a:xfrm>
            <a:off x="494111" y="1577580"/>
            <a:ext cx="2769000" cy="787200"/>
          </a:xfrm>
          <a:prstGeom prst="rect">
            <a:avLst/>
          </a:prstGeom>
          <a:noFill/>
          <a:ln>
            <a:noFill/>
          </a:ln>
        </p:spPr>
        <p:txBody>
          <a:bodyPr anchorCtr="0" anchor="ctr" bIns="34275" lIns="68575" spcFirstLastPara="1" rIns="68575" wrap="square" tIns="34275">
            <a:noAutofit/>
          </a:bodyPr>
          <a:lstStyle>
            <a:lvl1pPr lvl="0" rtl="0" algn="l">
              <a:lnSpc>
                <a:spcPct val="80000"/>
              </a:lnSpc>
              <a:spcBef>
                <a:spcPts val="0"/>
              </a:spcBef>
              <a:spcAft>
                <a:spcPts val="0"/>
              </a:spcAft>
              <a:buClr>
                <a:schemeClr val="lt1"/>
              </a:buClr>
              <a:buSzPts val="3000"/>
              <a:buFont typeface="Montserrat"/>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 name="Google Shape;58;p14"/>
          <p:cNvSpPr txBox="1"/>
          <p:nvPr>
            <p:ph idx="1" type="body"/>
          </p:nvPr>
        </p:nvSpPr>
        <p:spPr>
          <a:xfrm>
            <a:off x="494111" y="2573721"/>
            <a:ext cx="3455100" cy="3525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400"/>
              </a:spcBef>
              <a:spcAft>
                <a:spcPts val="0"/>
              </a:spcAft>
              <a:buClr>
                <a:schemeClr val="lt1"/>
              </a:buClr>
              <a:buSzPts val="700"/>
              <a:buFont typeface="Arial"/>
              <a:buNone/>
              <a:defRPr/>
            </a:lvl1pPr>
            <a:lvl2pPr indent="-273050" lvl="1" marL="914400" marR="0" rtl="0" algn="l">
              <a:lnSpc>
                <a:spcPct val="90000"/>
              </a:lnSpc>
              <a:spcBef>
                <a:spcPts val="800"/>
              </a:spcBef>
              <a:spcAft>
                <a:spcPts val="0"/>
              </a:spcAft>
              <a:buSzPts val="700"/>
              <a:buChar char="⬢"/>
              <a:defRPr/>
            </a:lvl2pPr>
            <a:lvl3pPr indent="-273050" lvl="2" marL="1371600" marR="0" rtl="0" algn="l">
              <a:lnSpc>
                <a:spcPct val="90000"/>
              </a:lnSpc>
              <a:spcBef>
                <a:spcPts val="800"/>
              </a:spcBef>
              <a:spcAft>
                <a:spcPts val="0"/>
              </a:spcAft>
              <a:buSzPts val="700"/>
              <a:buChar char="⬢"/>
              <a:defRPr/>
            </a:lvl3pPr>
            <a:lvl4pPr indent="-273050" lvl="3" marL="1828800" marR="0" rtl="0" algn="l">
              <a:lnSpc>
                <a:spcPct val="90000"/>
              </a:lnSpc>
              <a:spcBef>
                <a:spcPts val="800"/>
              </a:spcBef>
              <a:spcAft>
                <a:spcPts val="0"/>
              </a:spcAft>
              <a:buSzPts val="700"/>
              <a:buChar char="⬢"/>
              <a:defRPr/>
            </a:lvl4pPr>
            <a:lvl5pPr indent="-273050" lvl="4" marL="2286000" marR="0" rtl="0" algn="l">
              <a:lnSpc>
                <a:spcPct val="90000"/>
              </a:lnSpc>
              <a:spcBef>
                <a:spcPts val="800"/>
              </a:spcBef>
              <a:spcAft>
                <a:spcPts val="0"/>
              </a:spcAft>
              <a:buSzPts val="700"/>
              <a:buChar char="⬢"/>
              <a:defRPr/>
            </a:lvl5pPr>
            <a:lvl6pPr indent="-273050" lvl="5" marL="2743200" marR="0" rtl="0" algn="l">
              <a:lnSpc>
                <a:spcPct val="90000"/>
              </a:lnSpc>
              <a:spcBef>
                <a:spcPts val="800"/>
              </a:spcBef>
              <a:spcAft>
                <a:spcPts val="0"/>
              </a:spcAft>
              <a:buClr>
                <a:schemeClr val="dk1"/>
              </a:buClr>
              <a:buSzPts val="700"/>
              <a:buChar char="•"/>
              <a:defRPr/>
            </a:lvl6pPr>
            <a:lvl7pPr indent="-273050" lvl="6" marL="3200400" marR="0" rtl="0" algn="l">
              <a:lnSpc>
                <a:spcPct val="90000"/>
              </a:lnSpc>
              <a:spcBef>
                <a:spcPts val="800"/>
              </a:spcBef>
              <a:spcAft>
                <a:spcPts val="0"/>
              </a:spcAft>
              <a:buClr>
                <a:schemeClr val="dk1"/>
              </a:buClr>
              <a:buSzPts val="700"/>
              <a:buChar char="•"/>
              <a:defRPr/>
            </a:lvl7pPr>
            <a:lvl8pPr indent="-273050" lvl="7" marL="3657600" marR="0" rtl="0" algn="l">
              <a:lnSpc>
                <a:spcPct val="90000"/>
              </a:lnSpc>
              <a:spcBef>
                <a:spcPts val="800"/>
              </a:spcBef>
              <a:spcAft>
                <a:spcPts val="0"/>
              </a:spcAft>
              <a:buClr>
                <a:schemeClr val="dk1"/>
              </a:buClr>
              <a:buSzPts val="700"/>
              <a:buChar char="•"/>
              <a:defRPr/>
            </a:lvl8pPr>
            <a:lvl9pPr indent="-273050" lvl="8" marL="4114800" marR="0" rtl="0" algn="l">
              <a:lnSpc>
                <a:spcPct val="90000"/>
              </a:lnSpc>
              <a:spcBef>
                <a:spcPts val="800"/>
              </a:spcBef>
              <a:spcAft>
                <a:spcPts val="800"/>
              </a:spcAft>
              <a:buClr>
                <a:schemeClr val="dk1"/>
              </a:buClr>
              <a:buSzPts val="700"/>
              <a:buChar char="•"/>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type="title">
  <p:cSld name="TITLE">
    <p:spTree>
      <p:nvGrpSpPr>
        <p:cNvPr id="884" name="Shape 884"/>
        <p:cNvGrpSpPr/>
        <p:nvPr/>
      </p:nvGrpSpPr>
      <p:grpSpPr>
        <a:xfrm>
          <a:off x="0" y="0"/>
          <a:ext cx="0" cy="0"/>
          <a:chOff x="0" y="0"/>
          <a:chExt cx="0" cy="0"/>
        </a:xfrm>
      </p:grpSpPr>
      <p:sp>
        <p:nvSpPr>
          <p:cNvPr id="885" name="Google Shape;885;p126"/>
          <p:cNvSpPr txBox="1"/>
          <p:nvPr>
            <p:ph type="ctrTitle"/>
          </p:nvPr>
        </p:nvSpPr>
        <p:spPr>
          <a:xfrm>
            <a:off x="1143000" y="841772"/>
            <a:ext cx="6858000" cy="1790700"/>
          </a:xfrm>
          <a:prstGeom prst="rect">
            <a:avLst/>
          </a:prstGeom>
          <a:noFill/>
          <a:ln>
            <a:noFill/>
          </a:ln>
        </p:spPr>
        <p:txBody>
          <a:bodyPr anchorCtr="0" anchor="b" bIns="12875" lIns="25700" spcFirstLastPara="1" rIns="25700" wrap="square" tIns="12875">
            <a:normAutofit/>
          </a:bodyPr>
          <a:lstStyle>
            <a:lvl1pPr lvl="0" rtl="0" algn="ctr">
              <a:lnSpc>
                <a:spcPct val="90000"/>
              </a:lnSpc>
              <a:spcBef>
                <a:spcPts val="0"/>
              </a:spcBef>
              <a:spcAft>
                <a:spcPts val="0"/>
              </a:spcAft>
              <a:buClr>
                <a:schemeClr val="dk1"/>
              </a:buClr>
              <a:buSzPts val="3400"/>
              <a:buFont typeface="Calibri"/>
              <a:buNone/>
              <a:defRPr sz="4500"/>
            </a:lvl1pPr>
            <a:lvl2pPr lvl="1" rtl="0" algn="l">
              <a:lnSpc>
                <a:spcPct val="100000"/>
              </a:lnSpc>
              <a:spcBef>
                <a:spcPts val="0"/>
              </a:spcBef>
              <a:spcAft>
                <a:spcPts val="0"/>
              </a:spcAft>
              <a:buSzPts val="400"/>
              <a:buNone/>
              <a:defRPr/>
            </a:lvl2pPr>
            <a:lvl3pPr lvl="2" rtl="0" algn="l">
              <a:lnSpc>
                <a:spcPct val="100000"/>
              </a:lnSpc>
              <a:spcBef>
                <a:spcPts val="0"/>
              </a:spcBef>
              <a:spcAft>
                <a:spcPts val="0"/>
              </a:spcAft>
              <a:buSzPts val="400"/>
              <a:buNone/>
              <a:defRPr/>
            </a:lvl3pPr>
            <a:lvl4pPr lvl="3" rtl="0" algn="l">
              <a:lnSpc>
                <a:spcPct val="100000"/>
              </a:lnSpc>
              <a:spcBef>
                <a:spcPts val="0"/>
              </a:spcBef>
              <a:spcAft>
                <a:spcPts val="0"/>
              </a:spcAft>
              <a:buSzPts val="400"/>
              <a:buNone/>
              <a:defRPr/>
            </a:lvl4pPr>
            <a:lvl5pPr lvl="4" rtl="0" algn="l">
              <a:lnSpc>
                <a:spcPct val="100000"/>
              </a:lnSpc>
              <a:spcBef>
                <a:spcPts val="0"/>
              </a:spcBef>
              <a:spcAft>
                <a:spcPts val="0"/>
              </a:spcAft>
              <a:buSzPts val="400"/>
              <a:buNone/>
              <a:defRPr/>
            </a:lvl5pPr>
            <a:lvl6pPr lvl="5" rtl="0" algn="l">
              <a:lnSpc>
                <a:spcPct val="100000"/>
              </a:lnSpc>
              <a:spcBef>
                <a:spcPts val="0"/>
              </a:spcBef>
              <a:spcAft>
                <a:spcPts val="0"/>
              </a:spcAft>
              <a:buSzPts val="400"/>
              <a:buNone/>
              <a:defRPr/>
            </a:lvl6pPr>
            <a:lvl7pPr lvl="6" rtl="0" algn="l">
              <a:lnSpc>
                <a:spcPct val="100000"/>
              </a:lnSpc>
              <a:spcBef>
                <a:spcPts val="0"/>
              </a:spcBef>
              <a:spcAft>
                <a:spcPts val="0"/>
              </a:spcAft>
              <a:buSzPts val="400"/>
              <a:buNone/>
              <a:defRPr/>
            </a:lvl7pPr>
            <a:lvl8pPr lvl="7" rtl="0" algn="l">
              <a:lnSpc>
                <a:spcPct val="100000"/>
              </a:lnSpc>
              <a:spcBef>
                <a:spcPts val="0"/>
              </a:spcBef>
              <a:spcAft>
                <a:spcPts val="0"/>
              </a:spcAft>
              <a:buSzPts val="400"/>
              <a:buNone/>
              <a:defRPr/>
            </a:lvl8pPr>
            <a:lvl9pPr lvl="8" rtl="0" algn="l">
              <a:lnSpc>
                <a:spcPct val="100000"/>
              </a:lnSpc>
              <a:spcBef>
                <a:spcPts val="0"/>
              </a:spcBef>
              <a:spcAft>
                <a:spcPts val="0"/>
              </a:spcAft>
              <a:buSzPts val="400"/>
              <a:buNone/>
              <a:defRPr/>
            </a:lvl9pPr>
          </a:lstStyle>
          <a:p/>
        </p:txBody>
      </p:sp>
      <p:sp>
        <p:nvSpPr>
          <p:cNvPr id="886" name="Google Shape;886;p126"/>
          <p:cNvSpPr txBox="1"/>
          <p:nvPr>
            <p:ph idx="1" type="subTitle"/>
          </p:nvPr>
        </p:nvSpPr>
        <p:spPr>
          <a:xfrm>
            <a:off x="1143000" y="2701528"/>
            <a:ext cx="6858000" cy="1241700"/>
          </a:xfrm>
          <a:prstGeom prst="rect">
            <a:avLst/>
          </a:prstGeom>
          <a:noFill/>
          <a:ln>
            <a:noFill/>
          </a:ln>
        </p:spPr>
        <p:txBody>
          <a:bodyPr anchorCtr="0" anchor="t" bIns="12875" lIns="25700" spcFirstLastPara="1" rIns="25700" wrap="square" tIns="12875">
            <a:normAutofit/>
          </a:bodyPr>
          <a:lstStyle>
            <a:lvl1pPr lvl="0" rtl="0" algn="ctr">
              <a:lnSpc>
                <a:spcPct val="90000"/>
              </a:lnSpc>
              <a:spcBef>
                <a:spcPts val="800"/>
              </a:spcBef>
              <a:spcAft>
                <a:spcPts val="0"/>
              </a:spcAft>
              <a:buClr>
                <a:schemeClr val="dk1"/>
              </a:buClr>
              <a:buSzPts val="1400"/>
              <a:buNone/>
              <a:defRPr sz="1800"/>
            </a:lvl1pPr>
            <a:lvl2pPr lvl="1" rtl="0" algn="ctr">
              <a:lnSpc>
                <a:spcPct val="90000"/>
              </a:lnSpc>
              <a:spcBef>
                <a:spcPts val="400"/>
              </a:spcBef>
              <a:spcAft>
                <a:spcPts val="0"/>
              </a:spcAft>
              <a:buClr>
                <a:schemeClr val="dk1"/>
              </a:buClr>
              <a:buSzPts val="1100"/>
              <a:buNone/>
              <a:defRPr sz="1500"/>
            </a:lvl2pPr>
            <a:lvl3pPr lvl="2" rtl="0" algn="ctr">
              <a:lnSpc>
                <a:spcPct val="90000"/>
              </a:lnSpc>
              <a:spcBef>
                <a:spcPts val="400"/>
              </a:spcBef>
              <a:spcAft>
                <a:spcPts val="0"/>
              </a:spcAft>
              <a:buClr>
                <a:schemeClr val="dk1"/>
              </a:buClr>
              <a:buSzPts val="1100"/>
              <a:buNone/>
              <a:defRPr sz="1400"/>
            </a:lvl3pPr>
            <a:lvl4pPr lvl="3" rtl="0" algn="ctr">
              <a:lnSpc>
                <a:spcPct val="90000"/>
              </a:lnSpc>
              <a:spcBef>
                <a:spcPts val="400"/>
              </a:spcBef>
              <a:spcAft>
                <a:spcPts val="0"/>
              </a:spcAft>
              <a:buClr>
                <a:schemeClr val="dk1"/>
              </a:buClr>
              <a:buSzPts val="900"/>
              <a:buNone/>
              <a:defRPr sz="1200"/>
            </a:lvl4pPr>
            <a:lvl5pPr lvl="4" rtl="0" algn="ctr">
              <a:lnSpc>
                <a:spcPct val="90000"/>
              </a:lnSpc>
              <a:spcBef>
                <a:spcPts val="400"/>
              </a:spcBef>
              <a:spcAft>
                <a:spcPts val="0"/>
              </a:spcAft>
              <a:buClr>
                <a:schemeClr val="dk1"/>
              </a:buClr>
              <a:buSzPts val="900"/>
              <a:buNone/>
              <a:defRPr sz="1200"/>
            </a:lvl5pPr>
            <a:lvl6pPr lvl="5" rtl="0" algn="ctr">
              <a:lnSpc>
                <a:spcPct val="90000"/>
              </a:lnSpc>
              <a:spcBef>
                <a:spcPts val="400"/>
              </a:spcBef>
              <a:spcAft>
                <a:spcPts val="0"/>
              </a:spcAft>
              <a:buClr>
                <a:schemeClr val="dk1"/>
              </a:buClr>
              <a:buSzPts val="900"/>
              <a:buNone/>
              <a:defRPr sz="1200"/>
            </a:lvl6pPr>
            <a:lvl7pPr lvl="6" rtl="0" algn="ctr">
              <a:lnSpc>
                <a:spcPct val="90000"/>
              </a:lnSpc>
              <a:spcBef>
                <a:spcPts val="400"/>
              </a:spcBef>
              <a:spcAft>
                <a:spcPts val="0"/>
              </a:spcAft>
              <a:buClr>
                <a:schemeClr val="dk1"/>
              </a:buClr>
              <a:buSzPts val="900"/>
              <a:buNone/>
              <a:defRPr sz="1200"/>
            </a:lvl7pPr>
            <a:lvl8pPr lvl="7" rtl="0" algn="ctr">
              <a:lnSpc>
                <a:spcPct val="90000"/>
              </a:lnSpc>
              <a:spcBef>
                <a:spcPts val="400"/>
              </a:spcBef>
              <a:spcAft>
                <a:spcPts val="0"/>
              </a:spcAft>
              <a:buClr>
                <a:schemeClr val="dk1"/>
              </a:buClr>
              <a:buSzPts val="900"/>
              <a:buNone/>
              <a:defRPr sz="1200"/>
            </a:lvl8pPr>
            <a:lvl9pPr lvl="8" rtl="0" algn="ctr">
              <a:lnSpc>
                <a:spcPct val="90000"/>
              </a:lnSpc>
              <a:spcBef>
                <a:spcPts val="400"/>
              </a:spcBef>
              <a:spcAft>
                <a:spcPts val="0"/>
              </a:spcAft>
              <a:buClr>
                <a:schemeClr val="dk1"/>
              </a:buClr>
              <a:buSzPts val="900"/>
              <a:buNone/>
              <a:defRPr sz="1200"/>
            </a:lvl9pPr>
          </a:lstStyle>
          <a:p/>
        </p:txBody>
      </p:sp>
      <p:sp>
        <p:nvSpPr>
          <p:cNvPr id="887" name="Google Shape;887;p126"/>
          <p:cNvSpPr txBox="1"/>
          <p:nvPr>
            <p:ph idx="10" type="dt"/>
          </p:nvPr>
        </p:nvSpPr>
        <p:spPr>
          <a:xfrm>
            <a:off x="628650" y="4767263"/>
            <a:ext cx="2057400" cy="273900"/>
          </a:xfrm>
          <a:prstGeom prst="rect">
            <a:avLst/>
          </a:prstGeom>
          <a:noFill/>
          <a:ln>
            <a:noFill/>
          </a:ln>
        </p:spPr>
        <p:txBody>
          <a:bodyPr anchorCtr="0" anchor="ctr" bIns="12875" lIns="25700" spcFirstLastPara="1" rIns="25700" wrap="square" tIns="12875">
            <a:noAutofit/>
          </a:bodyPr>
          <a:lstStyle>
            <a:lvl1pPr lvl="0" marR="0" rtl="0" algn="l">
              <a:lnSpc>
                <a:spcPct val="100000"/>
              </a:lnSpc>
              <a:spcBef>
                <a:spcPts val="0"/>
              </a:spcBef>
              <a:spcAft>
                <a:spcPts val="0"/>
              </a:spcAft>
              <a:buClr>
                <a:srgbClr val="888888"/>
              </a:buClr>
              <a:buSzPts val="4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9pPr>
          </a:lstStyle>
          <a:p/>
        </p:txBody>
      </p:sp>
      <p:sp>
        <p:nvSpPr>
          <p:cNvPr id="888" name="Google Shape;888;p126"/>
          <p:cNvSpPr txBox="1"/>
          <p:nvPr>
            <p:ph idx="11" type="ftr"/>
          </p:nvPr>
        </p:nvSpPr>
        <p:spPr>
          <a:xfrm>
            <a:off x="3028950" y="4767263"/>
            <a:ext cx="3086100" cy="273900"/>
          </a:xfrm>
          <a:prstGeom prst="rect">
            <a:avLst/>
          </a:prstGeom>
          <a:noFill/>
          <a:ln>
            <a:noFill/>
          </a:ln>
        </p:spPr>
        <p:txBody>
          <a:bodyPr anchorCtr="0" anchor="ctr" bIns="12875" lIns="25700" spcFirstLastPara="1" rIns="25700" wrap="square" tIns="12875">
            <a:noAutofit/>
          </a:bodyPr>
          <a:lstStyle>
            <a:lvl1pPr lvl="0" marR="0" rtl="0" algn="ctr">
              <a:lnSpc>
                <a:spcPct val="100000"/>
              </a:lnSpc>
              <a:spcBef>
                <a:spcPts val="0"/>
              </a:spcBef>
              <a:spcAft>
                <a:spcPts val="0"/>
              </a:spcAft>
              <a:buClr>
                <a:srgbClr val="888888"/>
              </a:buClr>
              <a:buSzPts val="4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400"/>
              <a:buFont typeface="Arial"/>
              <a:buNone/>
              <a:defRPr b="0" i="0" sz="1100" u="none" cap="none" strike="noStrike">
                <a:solidFill>
                  <a:srgbClr val="000000"/>
                </a:solidFill>
                <a:latin typeface="Arial"/>
                <a:ea typeface="Arial"/>
                <a:cs typeface="Arial"/>
                <a:sym typeface="Arial"/>
              </a:defRPr>
            </a:lvl9pPr>
          </a:lstStyle>
          <a:p/>
        </p:txBody>
      </p:sp>
      <p:sp>
        <p:nvSpPr>
          <p:cNvPr id="889" name="Google Shape;889;p126"/>
          <p:cNvSpPr txBox="1"/>
          <p:nvPr>
            <p:ph idx="12" type="sldNum"/>
          </p:nvPr>
        </p:nvSpPr>
        <p:spPr>
          <a:xfrm>
            <a:off x="6457950" y="4767263"/>
            <a:ext cx="2057400" cy="273900"/>
          </a:xfrm>
          <a:prstGeom prst="rect">
            <a:avLst/>
          </a:prstGeom>
          <a:noFill/>
          <a:ln>
            <a:noFill/>
          </a:ln>
        </p:spPr>
        <p:txBody>
          <a:bodyPr anchorCtr="0" anchor="ctr" bIns="12875" lIns="25700" spcFirstLastPara="1" rIns="25700" wrap="square" tIns="12875">
            <a:noAutofit/>
          </a:bodyPr>
          <a:lstStyle>
            <a:lvl1pPr indent="0" lvl="0"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p:cSld name="Title Slide - Light">
    <p:spTree>
      <p:nvGrpSpPr>
        <p:cNvPr id="890" name="Shape 890"/>
        <p:cNvGrpSpPr/>
        <p:nvPr/>
      </p:nvGrpSpPr>
      <p:grpSpPr>
        <a:xfrm>
          <a:off x="0" y="0"/>
          <a:ext cx="0" cy="0"/>
          <a:chOff x="0" y="0"/>
          <a:chExt cx="0" cy="0"/>
        </a:xfrm>
      </p:grpSpPr>
      <p:pic>
        <p:nvPicPr>
          <p:cNvPr id="891" name="Google Shape;891;p127"/>
          <p:cNvPicPr preferRelativeResize="0"/>
          <p:nvPr/>
        </p:nvPicPr>
        <p:blipFill rotWithShape="1">
          <a:blip r:embed="rId2">
            <a:alphaModFix/>
          </a:blip>
          <a:srcRect b="0" l="0" r="0" t="0"/>
          <a:stretch/>
        </p:blipFill>
        <p:spPr>
          <a:xfrm>
            <a:off x="1" y="188"/>
            <a:ext cx="9144187" cy="5143311"/>
          </a:xfrm>
          <a:prstGeom prst="rect">
            <a:avLst/>
          </a:prstGeom>
          <a:noFill/>
          <a:ln>
            <a:noFill/>
          </a:ln>
        </p:spPr>
      </p:pic>
      <p:pic>
        <p:nvPicPr>
          <p:cNvPr id="892" name="Google Shape;892;p127"/>
          <p:cNvPicPr preferRelativeResize="0"/>
          <p:nvPr/>
        </p:nvPicPr>
        <p:blipFill rotWithShape="1">
          <a:blip r:embed="rId3">
            <a:alphaModFix/>
          </a:blip>
          <a:srcRect b="0" l="0" r="0" t="0"/>
          <a:stretch/>
        </p:blipFill>
        <p:spPr>
          <a:xfrm>
            <a:off x="5937133" y="4563650"/>
            <a:ext cx="3095214" cy="433348"/>
          </a:xfrm>
          <a:prstGeom prst="rect">
            <a:avLst/>
          </a:prstGeom>
          <a:noFill/>
          <a:ln>
            <a:noFill/>
          </a:ln>
        </p:spPr>
      </p:pic>
      <p:sp>
        <p:nvSpPr>
          <p:cNvPr id="893" name="Google Shape;893;p127"/>
          <p:cNvSpPr txBox="1"/>
          <p:nvPr>
            <p:ph idx="1" type="body"/>
          </p:nvPr>
        </p:nvSpPr>
        <p:spPr>
          <a:xfrm>
            <a:off x="490702" y="2571752"/>
            <a:ext cx="3612600" cy="3705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900"/>
              <a:buFont typeface="Arial"/>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4" name="Google Shape;894;p127"/>
          <p:cNvSpPr txBox="1"/>
          <p:nvPr>
            <p:ph type="title"/>
          </p:nvPr>
        </p:nvSpPr>
        <p:spPr>
          <a:xfrm>
            <a:off x="490702" y="1429110"/>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3"/>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895" name="Shape 895"/>
        <p:cNvGrpSpPr/>
        <p:nvPr/>
      </p:nvGrpSpPr>
      <p:grpSpPr>
        <a:xfrm>
          <a:off x="0" y="0"/>
          <a:ext cx="0" cy="0"/>
          <a:chOff x="0" y="0"/>
          <a:chExt cx="0" cy="0"/>
        </a:xfrm>
      </p:grpSpPr>
      <p:sp>
        <p:nvSpPr>
          <p:cNvPr id="896" name="Google Shape;896;p1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3"/>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7" name="Google Shape;897;p128"/>
          <p:cNvSpPr txBox="1"/>
          <p:nvPr>
            <p:ph idx="1" type="body"/>
          </p:nvPr>
        </p:nvSpPr>
        <p:spPr>
          <a:xfrm>
            <a:off x="628650" y="1414463"/>
            <a:ext cx="7886700" cy="3456600"/>
          </a:xfrm>
          <a:prstGeom prst="rect">
            <a:avLst/>
          </a:prstGeom>
          <a:noFill/>
          <a:ln>
            <a:noFill/>
          </a:ln>
        </p:spPr>
        <p:txBody>
          <a:bodyPr anchorCtr="0" anchor="t" bIns="34275" lIns="68575" spcFirstLastPara="1" rIns="68575" wrap="square" tIns="34275">
            <a:normAutofit/>
          </a:bodyPr>
          <a:lstStyle>
            <a:lvl1pPr indent="-285750" lvl="0" marL="457200" rtl="0" algn="l">
              <a:lnSpc>
                <a:spcPct val="90000"/>
              </a:lnSpc>
              <a:spcBef>
                <a:spcPts val="800"/>
              </a:spcBef>
              <a:spcAft>
                <a:spcPts val="0"/>
              </a:spcAft>
              <a:buSzPts val="900"/>
              <a:buChar char="⬢"/>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898" name="Shape 898"/>
        <p:cNvGrpSpPr/>
        <p:nvPr/>
      </p:nvGrpSpPr>
      <p:grpSpPr>
        <a:xfrm>
          <a:off x="0" y="0"/>
          <a:ext cx="0" cy="0"/>
          <a:chOff x="0" y="0"/>
          <a:chExt cx="0" cy="0"/>
        </a:xfrm>
      </p:grpSpPr>
      <p:sp>
        <p:nvSpPr>
          <p:cNvPr id="899" name="Google Shape;899;p129"/>
          <p:cNvSpPr txBox="1"/>
          <p:nvPr>
            <p:ph idx="1" type="body"/>
          </p:nvPr>
        </p:nvSpPr>
        <p:spPr>
          <a:xfrm>
            <a:off x="4114801" y="2428382"/>
            <a:ext cx="2632500" cy="1134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900"/>
              <a:buFont typeface="Arial"/>
              <a:buNone/>
              <a:defRPr sz="900">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0" name="Google Shape;900;p129"/>
          <p:cNvSpPr txBox="1"/>
          <p:nvPr>
            <p:ph idx="2" type="body"/>
          </p:nvPr>
        </p:nvSpPr>
        <p:spPr>
          <a:xfrm>
            <a:off x="4114801" y="2003330"/>
            <a:ext cx="2632500" cy="364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3"/>
              </a:buClr>
              <a:buSzPts val="2100"/>
              <a:buFont typeface="Arial"/>
              <a:buNone/>
              <a:defRPr b="1" sz="2100" u="none">
                <a:solidFill>
                  <a:schemeClr val="accent3"/>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1" name="Google Shape;901;p129"/>
          <p:cNvSpPr txBox="1"/>
          <p:nvPr>
            <p:ph idx="3" type="body"/>
          </p:nvPr>
        </p:nvSpPr>
        <p:spPr>
          <a:xfrm>
            <a:off x="4114800" y="1732275"/>
            <a:ext cx="2632500" cy="210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900"/>
              <a:buFont typeface="Arial"/>
              <a:buNone/>
              <a:defRPr sz="900">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2" name="Google Shape;902;p129"/>
          <p:cNvSpPr/>
          <p:nvPr/>
        </p:nvSpPr>
        <p:spPr>
          <a:xfrm rot="5400000">
            <a:off x="1491949" y="1629461"/>
            <a:ext cx="2343000" cy="2082900"/>
          </a:xfrm>
          <a:prstGeom prst="hexagon">
            <a:avLst>
              <a:gd fmla="val 29033" name="adj"/>
              <a:gd fmla="val 115470" name="vf"/>
            </a:avLst>
          </a:prstGeom>
          <a:solidFill>
            <a:schemeClr val="lt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pic>
        <p:nvPicPr>
          <p:cNvPr id="903" name="Google Shape;903;p129"/>
          <p:cNvPicPr preferRelativeResize="0"/>
          <p:nvPr/>
        </p:nvPicPr>
        <p:blipFill rotWithShape="1">
          <a:blip r:embed="rId2">
            <a:alphaModFix/>
          </a:blip>
          <a:srcRect b="0" l="0" r="0" t="0"/>
          <a:stretch/>
        </p:blipFill>
        <p:spPr>
          <a:xfrm>
            <a:off x="2938747" y="2995715"/>
            <a:ext cx="1161019" cy="1431020"/>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04" name="Shape 904"/>
        <p:cNvGrpSpPr/>
        <p:nvPr/>
      </p:nvGrpSpPr>
      <p:grpSpPr>
        <a:xfrm>
          <a:off x="0" y="0"/>
          <a:ext cx="0" cy="0"/>
          <a:chOff x="0" y="0"/>
          <a:chExt cx="0" cy="0"/>
        </a:xfrm>
      </p:grpSpPr>
      <p:sp>
        <p:nvSpPr>
          <p:cNvPr id="905" name="Google Shape;905;p130"/>
          <p:cNvSpPr/>
          <p:nvPr/>
        </p:nvSpPr>
        <p:spPr>
          <a:xfrm rot="5400000">
            <a:off x="4360873" y="634300"/>
            <a:ext cx="1676700" cy="1497300"/>
          </a:xfrm>
          <a:prstGeom prst="hexagon">
            <a:avLst>
              <a:gd fmla="val 29033" name="adj"/>
              <a:gd fmla="val 115470" name="vf"/>
            </a:avLst>
          </a:prstGeom>
          <a:solidFill>
            <a:schemeClr val="lt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06" name="Google Shape;906;p130"/>
          <p:cNvSpPr txBox="1"/>
          <p:nvPr/>
        </p:nvSpPr>
        <p:spPr>
          <a:xfrm>
            <a:off x="317002" y="4360358"/>
            <a:ext cx="44286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907" name="Google Shape;907;p130"/>
          <p:cNvSpPr txBox="1"/>
          <p:nvPr>
            <p:ph idx="1" type="body"/>
          </p:nvPr>
        </p:nvSpPr>
        <p:spPr>
          <a:xfrm>
            <a:off x="316706" y="4583906"/>
            <a:ext cx="3485100" cy="403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300"/>
              <a:buNone/>
              <a:defRPr b="1" sz="1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8" name="Google Shape;908;p130"/>
          <p:cNvSpPr/>
          <p:nvPr/>
        </p:nvSpPr>
        <p:spPr>
          <a:xfrm rot="5400000">
            <a:off x="1105295" y="666282"/>
            <a:ext cx="1676700" cy="1497300"/>
          </a:xfrm>
          <a:prstGeom prst="hexagon">
            <a:avLst>
              <a:gd fmla="val 29033" name="adj"/>
              <a:gd fmla="val 115470" name="vf"/>
            </a:avLst>
          </a:prstGeom>
          <a:solidFill>
            <a:schemeClr val="lt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09" name="Google Shape;909;p130"/>
          <p:cNvSpPr/>
          <p:nvPr/>
        </p:nvSpPr>
        <p:spPr>
          <a:xfrm rot="5400000">
            <a:off x="2733085" y="666282"/>
            <a:ext cx="1676700" cy="1497300"/>
          </a:xfrm>
          <a:prstGeom prst="hexagon">
            <a:avLst>
              <a:gd fmla="val 29033" name="adj"/>
              <a:gd fmla="val 115470" name="vf"/>
            </a:avLst>
          </a:prstGeom>
          <a:solidFill>
            <a:schemeClr val="lt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10" name="Google Shape;910;p130"/>
          <p:cNvSpPr/>
          <p:nvPr/>
        </p:nvSpPr>
        <p:spPr>
          <a:xfrm rot="5400000">
            <a:off x="3577683" y="2033962"/>
            <a:ext cx="1676700" cy="1497300"/>
          </a:xfrm>
          <a:prstGeom prst="hexagon">
            <a:avLst>
              <a:gd fmla="val 29033" name="adj"/>
              <a:gd fmla="val 115470" name="vf"/>
            </a:avLst>
          </a:prstGeom>
          <a:solidFill>
            <a:schemeClr val="lt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11" name="Google Shape;911;p130"/>
          <p:cNvSpPr/>
          <p:nvPr/>
        </p:nvSpPr>
        <p:spPr>
          <a:xfrm rot="5400000">
            <a:off x="1955941" y="2035326"/>
            <a:ext cx="1676700" cy="1497300"/>
          </a:xfrm>
          <a:prstGeom prst="hexagon">
            <a:avLst>
              <a:gd fmla="val 29033" name="adj"/>
              <a:gd fmla="val 115470" name="vf"/>
            </a:avLst>
          </a:prstGeom>
          <a:solidFill>
            <a:schemeClr val="lt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12" name="Google Shape;912;p130"/>
          <p:cNvSpPr/>
          <p:nvPr/>
        </p:nvSpPr>
        <p:spPr>
          <a:xfrm rot="5400000">
            <a:off x="5211518" y="2003343"/>
            <a:ext cx="1676700" cy="1497300"/>
          </a:xfrm>
          <a:prstGeom prst="hexagon">
            <a:avLst>
              <a:gd fmla="val 29033" name="adj"/>
              <a:gd fmla="val 115470" name="vf"/>
            </a:avLst>
          </a:prstGeom>
          <a:solidFill>
            <a:schemeClr val="lt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pic>
        <p:nvPicPr>
          <p:cNvPr id="913" name="Google Shape;913;p130"/>
          <p:cNvPicPr preferRelativeResize="0"/>
          <p:nvPr/>
        </p:nvPicPr>
        <p:blipFill rotWithShape="1">
          <a:blip r:embed="rId2">
            <a:alphaModFix/>
          </a:blip>
          <a:srcRect b="0" l="0" r="0" t="0"/>
          <a:stretch/>
        </p:blipFill>
        <p:spPr>
          <a:xfrm>
            <a:off x="6440170" y="1750737"/>
            <a:ext cx="781855" cy="896997"/>
          </a:xfrm>
          <a:prstGeom prst="rect">
            <a:avLst/>
          </a:prstGeom>
          <a:noFill/>
          <a:ln>
            <a:noFill/>
          </a:ln>
        </p:spPr>
      </p:pic>
      <p:sp>
        <p:nvSpPr>
          <p:cNvPr id="914" name="Google Shape;914;p130"/>
          <p:cNvSpPr txBox="1"/>
          <p:nvPr>
            <p:ph idx="2" type="body"/>
          </p:nvPr>
        </p:nvSpPr>
        <p:spPr>
          <a:xfrm>
            <a:off x="4107656" y="4521994"/>
            <a:ext cx="4830300" cy="465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5" name="Google Shape;915;p130"/>
          <p:cNvSpPr txBox="1"/>
          <p:nvPr>
            <p:ph idx="3" type="body"/>
          </p:nvPr>
        </p:nvSpPr>
        <p:spPr>
          <a:xfrm>
            <a:off x="959306" y="2582953"/>
            <a:ext cx="1017900" cy="1617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6" name="Google Shape;916;p130"/>
          <p:cNvSpPr txBox="1"/>
          <p:nvPr>
            <p:ph idx="4" type="body"/>
          </p:nvPr>
        </p:nvSpPr>
        <p:spPr>
          <a:xfrm>
            <a:off x="959307" y="2794528"/>
            <a:ext cx="1017900" cy="161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7" name="Google Shape;917;p130"/>
          <p:cNvSpPr txBox="1"/>
          <p:nvPr>
            <p:ph idx="5" type="body"/>
          </p:nvPr>
        </p:nvSpPr>
        <p:spPr>
          <a:xfrm>
            <a:off x="6923361" y="2601497"/>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8" name="Google Shape;918;p130"/>
          <p:cNvSpPr txBox="1"/>
          <p:nvPr>
            <p:ph idx="6" type="body"/>
          </p:nvPr>
        </p:nvSpPr>
        <p:spPr>
          <a:xfrm>
            <a:off x="6927220" y="2798764"/>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9" name="Google Shape;919;p130"/>
          <p:cNvSpPr txBox="1"/>
          <p:nvPr>
            <p:ph idx="7" type="body"/>
          </p:nvPr>
        </p:nvSpPr>
        <p:spPr>
          <a:xfrm>
            <a:off x="6078193" y="949133"/>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0" name="Google Shape;920;p130"/>
          <p:cNvSpPr txBox="1"/>
          <p:nvPr>
            <p:ph idx="8" type="body"/>
          </p:nvPr>
        </p:nvSpPr>
        <p:spPr>
          <a:xfrm>
            <a:off x="6078196" y="1146761"/>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1" name="Google Shape;921;p130"/>
          <p:cNvSpPr txBox="1"/>
          <p:nvPr>
            <p:ph idx="9" type="body"/>
          </p:nvPr>
        </p:nvSpPr>
        <p:spPr>
          <a:xfrm>
            <a:off x="3801666" y="110178"/>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2" name="Google Shape;922;p130"/>
          <p:cNvSpPr txBox="1"/>
          <p:nvPr>
            <p:ph idx="13" type="body"/>
          </p:nvPr>
        </p:nvSpPr>
        <p:spPr>
          <a:xfrm>
            <a:off x="3801669" y="303644"/>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3" name="Google Shape;923;p130"/>
          <p:cNvSpPr txBox="1"/>
          <p:nvPr>
            <p:ph idx="14" type="body"/>
          </p:nvPr>
        </p:nvSpPr>
        <p:spPr>
          <a:xfrm>
            <a:off x="4745452" y="3547310"/>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4" name="Google Shape;924;p130"/>
          <p:cNvSpPr txBox="1"/>
          <p:nvPr>
            <p:ph idx="15" type="body"/>
          </p:nvPr>
        </p:nvSpPr>
        <p:spPr>
          <a:xfrm>
            <a:off x="4745455" y="3746595"/>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5" name="Google Shape;925;p130"/>
          <p:cNvSpPr txBox="1"/>
          <p:nvPr>
            <p:ph idx="16" type="body"/>
          </p:nvPr>
        </p:nvSpPr>
        <p:spPr>
          <a:xfrm>
            <a:off x="4745452" y="3944698"/>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9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6" name="Google Shape;926;p130"/>
          <p:cNvSpPr txBox="1"/>
          <p:nvPr>
            <p:ph idx="17" type="body"/>
          </p:nvPr>
        </p:nvSpPr>
        <p:spPr>
          <a:xfrm>
            <a:off x="122402" y="1165346"/>
            <a:ext cx="1017900" cy="1617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7" name="Google Shape;927;p130"/>
          <p:cNvSpPr txBox="1"/>
          <p:nvPr>
            <p:ph idx="18" type="body"/>
          </p:nvPr>
        </p:nvSpPr>
        <p:spPr>
          <a:xfrm>
            <a:off x="122402" y="1360181"/>
            <a:ext cx="1017900" cy="161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8" name="Google Shape;928;p130"/>
          <p:cNvSpPr txBox="1"/>
          <p:nvPr>
            <p:ph idx="19" type="body"/>
          </p:nvPr>
        </p:nvSpPr>
        <p:spPr>
          <a:xfrm>
            <a:off x="959305" y="2989477"/>
            <a:ext cx="1017900" cy="161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SzPts val="600"/>
              <a:buNone/>
              <a:defRPr b="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9" name="Google Shape;929;p130"/>
          <p:cNvSpPr txBox="1"/>
          <p:nvPr>
            <p:ph idx="20" type="body"/>
          </p:nvPr>
        </p:nvSpPr>
        <p:spPr>
          <a:xfrm>
            <a:off x="111684" y="1557779"/>
            <a:ext cx="1017900" cy="161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SzPts val="600"/>
              <a:buNone/>
              <a:defRPr b="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0" name="Google Shape;930;p130"/>
          <p:cNvSpPr txBox="1"/>
          <p:nvPr>
            <p:ph idx="21" type="body"/>
          </p:nvPr>
        </p:nvSpPr>
        <p:spPr>
          <a:xfrm>
            <a:off x="6923359" y="2996030"/>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9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1" name="Google Shape;931;p130"/>
          <p:cNvSpPr txBox="1"/>
          <p:nvPr>
            <p:ph idx="22" type="body"/>
          </p:nvPr>
        </p:nvSpPr>
        <p:spPr>
          <a:xfrm>
            <a:off x="6078191" y="1342514"/>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9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2" name="Google Shape;932;p130"/>
          <p:cNvSpPr txBox="1"/>
          <p:nvPr>
            <p:ph idx="23" type="body"/>
          </p:nvPr>
        </p:nvSpPr>
        <p:spPr>
          <a:xfrm>
            <a:off x="3801666" y="495764"/>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9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33" name="Shape 933"/>
        <p:cNvGrpSpPr/>
        <p:nvPr/>
      </p:nvGrpSpPr>
      <p:grpSpPr>
        <a:xfrm>
          <a:off x="0" y="0"/>
          <a:ext cx="0" cy="0"/>
          <a:chOff x="0" y="0"/>
          <a:chExt cx="0" cy="0"/>
        </a:xfrm>
      </p:grpSpPr>
      <p:sp>
        <p:nvSpPr>
          <p:cNvPr id="934" name="Google Shape;934;p131"/>
          <p:cNvSpPr/>
          <p:nvPr/>
        </p:nvSpPr>
        <p:spPr>
          <a:xfrm>
            <a:off x="4572001"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935" name="Google Shape;935;p131"/>
          <p:cNvPicPr preferRelativeResize="0"/>
          <p:nvPr/>
        </p:nvPicPr>
        <p:blipFill rotWithShape="1">
          <a:blip r:embed="rId2">
            <a:alphaModFix/>
          </a:blip>
          <a:srcRect b="0" l="0" r="0" t="0"/>
          <a:stretch/>
        </p:blipFill>
        <p:spPr>
          <a:xfrm>
            <a:off x="0" y="0"/>
            <a:ext cx="4572001" cy="5143501"/>
          </a:xfrm>
          <a:prstGeom prst="rect">
            <a:avLst/>
          </a:prstGeom>
          <a:noFill/>
          <a:ln>
            <a:noFill/>
          </a:ln>
        </p:spPr>
      </p:pic>
      <p:sp>
        <p:nvSpPr>
          <p:cNvPr id="936" name="Google Shape;936;p131"/>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937" name="Google Shape;937;p131"/>
          <p:cNvSpPr txBox="1"/>
          <p:nvPr>
            <p:ph idx="1"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8" name="Google Shape;938;p131"/>
          <p:cNvSpPr txBox="1"/>
          <p:nvPr>
            <p:ph idx="2" type="body"/>
          </p:nvPr>
        </p:nvSpPr>
        <p:spPr>
          <a:xfrm>
            <a:off x="5828732" y="67032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9" name="Google Shape;939;p131"/>
          <p:cNvSpPr txBox="1"/>
          <p:nvPr>
            <p:ph idx="3" type="body"/>
          </p:nvPr>
        </p:nvSpPr>
        <p:spPr>
          <a:xfrm>
            <a:off x="5828732" y="1750219"/>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0" name="Google Shape;940;p131"/>
          <p:cNvSpPr txBox="1"/>
          <p:nvPr>
            <p:ph idx="4" type="body"/>
          </p:nvPr>
        </p:nvSpPr>
        <p:spPr>
          <a:xfrm>
            <a:off x="5828732" y="2830115"/>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1" name="Google Shape;941;p131"/>
          <p:cNvSpPr txBox="1"/>
          <p:nvPr>
            <p:ph idx="5" type="body"/>
          </p:nvPr>
        </p:nvSpPr>
        <p:spPr>
          <a:xfrm>
            <a:off x="5828732" y="391001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2" name="Google Shape;942;p131"/>
          <p:cNvSpPr txBox="1"/>
          <p:nvPr>
            <p:ph idx="6"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solidFill>
          <a:schemeClr val="lt1"/>
        </a:solidFill>
      </p:bgPr>
    </p:bg>
    <p:spTree>
      <p:nvGrpSpPr>
        <p:cNvPr id="943" name="Shape 943"/>
        <p:cNvGrpSpPr/>
        <p:nvPr/>
      </p:nvGrpSpPr>
      <p:grpSpPr>
        <a:xfrm>
          <a:off x="0" y="0"/>
          <a:ext cx="0" cy="0"/>
          <a:chOff x="0" y="0"/>
          <a:chExt cx="0" cy="0"/>
        </a:xfrm>
      </p:grpSpPr>
      <p:sp>
        <p:nvSpPr>
          <p:cNvPr id="944" name="Google Shape;944;p132"/>
          <p:cNvSpPr/>
          <p:nvPr/>
        </p:nvSpPr>
        <p:spPr>
          <a:xfrm>
            <a:off x="0"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945" name="Google Shape;945;p132"/>
          <p:cNvPicPr preferRelativeResize="0"/>
          <p:nvPr/>
        </p:nvPicPr>
        <p:blipFill rotWithShape="1">
          <a:blip r:embed="rId2">
            <a:alphaModFix/>
          </a:blip>
          <a:srcRect b="0" l="0" r="0" t="0"/>
          <a:stretch/>
        </p:blipFill>
        <p:spPr>
          <a:xfrm>
            <a:off x="4572000" y="0"/>
            <a:ext cx="4572001" cy="5143501"/>
          </a:xfrm>
          <a:prstGeom prst="rect">
            <a:avLst/>
          </a:prstGeom>
          <a:noFill/>
          <a:ln>
            <a:noFill/>
          </a:ln>
        </p:spPr>
      </p:pic>
      <p:sp>
        <p:nvSpPr>
          <p:cNvPr id="946" name="Google Shape;946;p132"/>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947" name="Google Shape;947;p132"/>
          <p:cNvSpPr txBox="1"/>
          <p:nvPr>
            <p:ph idx="1" type="body"/>
          </p:nvPr>
        </p:nvSpPr>
        <p:spPr>
          <a:xfrm>
            <a:off x="5828732" y="67032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8" name="Google Shape;948;p132"/>
          <p:cNvSpPr txBox="1"/>
          <p:nvPr>
            <p:ph idx="2" type="body"/>
          </p:nvPr>
        </p:nvSpPr>
        <p:spPr>
          <a:xfrm>
            <a:off x="5828732" y="1776215"/>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9" name="Google Shape;949;p132"/>
          <p:cNvSpPr txBox="1"/>
          <p:nvPr>
            <p:ph idx="3" type="body"/>
          </p:nvPr>
        </p:nvSpPr>
        <p:spPr>
          <a:xfrm>
            <a:off x="5828732" y="2882107"/>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0" name="Google Shape;950;p132"/>
          <p:cNvSpPr txBox="1"/>
          <p:nvPr>
            <p:ph idx="4" type="body"/>
          </p:nvPr>
        </p:nvSpPr>
        <p:spPr>
          <a:xfrm>
            <a:off x="5828732" y="3987998"/>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1" name="Google Shape;951;p132"/>
          <p:cNvSpPr txBox="1"/>
          <p:nvPr>
            <p:ph idx="5"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2" name="Google Shape;952;p132"/>
          <p:cNvSpPr txBox="1"/>
          <p:nvPr>
            <p:ph idx="6"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accent3"/>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953" name="Shape 953"/>
        <p:cNvGrpSpPr/>
        <p:nvPr/>
      </p:nvGrpSpPr>
      <p:grpSpPr>
        <a:xfrm>
          <a:off x="0" y="0"/>
          <a:ext cx="0" cy="0"/>
          <a:chOff x="0" y="0"/>
          <a:chExt cx="0" cy="0"/>
        </a:xfrm>
      </p:grpSpPr>
      <p:sp>
        <p:nvSpPr>
          <p:cNvPr id="954" name="Google Shape;954;p133"/>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955" name="Google Shape;955;p133"/>
          <p:cNvSpPr txBox="1"/>
          <p:nvPr>
            <p:ph idx="1"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accent3"/>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956" name="Google Shape;956;p133"/>
          <p:cNvCxnSpPr/>
          <p:nvPr/>
        </p:nvCxnSpPr>
        <p:spPr>
          <a:xfrm>
            <a:off x="4706178" y="642460"/>
            <a:ext cx="0" cy="3981600"/>
          </a:xfrm>
          <a:prstGeom prst="straightConnector1">
            <a:avLst/>
          </a:prstGeom>
          <a:noFill/>
          <a:ln cap="flat" cmpd="sng" w="9525">
            <a:solidFill>
              <a:schemeClr val="lt2"/>
            </a:solidFill>
            <a:prstDash val="solid"/>
            <a:miter lim="800000"/>
            <a:headEnd len="sm" w="sm" type="none"/>
            <a:tailEnd len="sm" w="sm" type="none"/>
          </a:ln>
        </p:spPr>
      </p:cxnSp>
      <p:sp>
        <p:nvSpPr>
          <p:cNvPr id="957" name="Google Shape;957;p133"/>
          <p:cNvSpPr txBox="1"/>
          <p:nvPr>
            <p:ph idx="2"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8" name="Google Shape;958;p133"/>
          <p:cNvSpPr txBox="1"/>
          <p:nvPr>
            <p:ph idx="3" type="body"/>
          </p:nvPr>
        </p:nvSpPr>
        <p:spPr>
          <a:xfrm>
            <a:off x="5828732" y="67032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9" name="Google Shape;959;p133"/>
          <p:cNvSpPr txBox="1"/>
          <p:nvPr>
            <p:ph idx="4" type="body"/>
          </p:nvPr>
        </p:nvSpPr>
        <p:spPr>
          <a:xfrm>
            <a:off x="5828732" y="1750219"/>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0" name="Google Shape;960;p133"/>
          <p:cNvSpPr txBox="1"/>
          <p:nvPr>
            <p:ph idx="5" type="body"/>
          </p:nvPr>
        </p:nvSpPr>
        <p:spPr>
          <a:xfrm>
            <a:off x="5828732" y="2830115"/>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1" name="Google Shape;961;p133"/>
          <p:cNvSpPr txBox="1"/>
          <p:nvPr>
            <p:ph idx="6" type="body"/>
          </p:nvPr>
        </p:nvSpPr>
        <p:spPr>
          <a:xfrm>
            <a:off x="5828732" y="391001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62" name="Shape 962"/>
        <p:cNvGrpSpPr/>
        <p:nvPr/>
      </p:nvGrpSpPr>
      <p:grpSpPr>
        <a:xfrm>
          <a:off x="0" y="0"/>
          <a:ext cx="0" cy="0"/>
          <a:chOff x="0" y="0"/>
          <a:chExt cx="0" cy="0"/>
        </a:xfrm>
      </p:grpSpPr>
      <p:pic>
        <p:nvPicPr>
          <p:cNvPr id="963" name="Google Shape;963;p134"/>
          <p:cNvPicPr preferRelativeResize="0"/>
          <p:nvPr/>
        </p:nvPicPr>
        <p:blipFill rotWithShape="1">
          <a:blip r:embed="rId2">
            <a:alphaModFix/>
          </a:blip>
          <a:srcRect b="0" l="0" r="0" t="0"/>
          <a:stretch/>
        </p:blipFill>
        <p:spPr>
          <a:xfrm>
            <a:off x="0" y="0"/>
            <a:ext cx="4572001" cy="5143501"/>
          </a:xfrm>
          <a:prstGeom prst="rect">
            <a:avLst/>
          </a:prstGeom>
          <a:noFill/>
          <a:ln>
            <a:noFill/>
          </a:ln>
        </p:spPr>
      </p:pic>
      <p:sp>
        <p:nvSpPr>
          <p:cNvPr id="964" name="Google Shape;964;p134"/>
          <p:cNvSpPr txBox="1"/>
          <p:nvPr>
            <p:ph idx="1" type="body"/>
          </p:nvPr>
        </p:nvSpPr>
        <p:spPr>
          <a:xfrm>
            <a:off x="5631875" y="475311"/>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5" name="Google Shape;965;p134"/>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966" name="Google Shape;966;p134"/>
          <p:cNvSpPr txBox="1"/>
          <p:nvPr>
            <p:ph idx="2"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7" name="Google Shape;967;p134"/>
          <p:cNvSpPr txBox="1"/>
          <p:nvPr>
            <p:ph idx="3" type="body"/>
          </p:nvPr>
        </p:nvSpPr>
        <p:spPr>
          <a:xfrm>
            <a:off x="5631875" y="1523531"/>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8" name="Google Shape;968;p134"/>
          <p:cNvSpPr txBox="1"/>
          <p:nvPr>
            <p:ph idx="4" type="body"/>
          </p:nvPr>
        </p:nvSpPr>
        <p:spPr>
          <a:xfrm>
            <a:off x="5631875" y="2571750"/>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9" name="Google Shape;969;p134"/>
          <p:cNvSpPr txBox="1"/>
          <p:nvPr>
            <p:ph idx="5" type="body"/>
          </p:nvPr>
        </p:nvSpPr>
        <p:spPr>
          <a:xfrm>
            <a:off x="5631875" y="3619970"/>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0" name="Google Shape;970;p134"/>
          <p:cNvSpPr txBox="1"/>
          <p:nvPr>
            <p:ph idx="6"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solidFill>
          <a:schemeClr val="lt1"/>
        </a:solidFill>
      </p:bgPr>
    </p:bg>
    <p:spTree>
      <p:nvGrpSpPr>
        <p:cNvPr id="971" name="Shape 971"/>
        <p:cNvGrpSpPr/>
        <p:nvPr/>
      </p:nvGrpSpPr>
      <p:grpSpPr>
        <a:xfrm>
          <a:off x="0" y="0"/>
          <a:ext cx="0" cy="0"/>
          <a:chOff x="0" y="0"/>
          <a:chExt cx="0" cy="0"/>
        </a:xfrm>
      </p:grpSpPr>
      <p:sp>
        <p:nvSpPr>
          <p:cNvPr id="972" name="Google Shape;972;p135"/>
          <p:cNvSpPr txBox="1"/>
          <p:nvPr>
            <p:ph idx="1"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accent3"/>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973" name="Google Shape;973;p135"/>
          <p:cNvPicPr preferRelativeResize="0"/>
          <p:nvPr/>
        </p:nvPicPr>
        <p:blipFill rotWithShape="1">
          <a:blip r:embed="rId2">
            <a:alphaModFix/>
          </a:blip>
          <a:srcRect b="0" l="0" r="0" t="0"/>
          <a:stretch/>
        </p:blipFill>
        <p:spPr>
          <a:xfrm>
            <a:off x="6471828" y="-32687"/>
            <a:ext cx="1112783" cy="5230326"/>
          </a:xfrm>
          <a:prstGeom prst="rect">
            <a:avLst/>
          </a:prstGeom>
          <a:noFill/>
          <a:ln>
            <a:noFill/>
          </a:ln>
        </p:spPr>
      </p:pic>
      <p:cxnSp>
        <p:nvCxnSpPr>
          <p:cNvPr id="974" name="Google Shape;974;p135"/>
          <p:cNvCxnSpPr/>
          <p:nvPr/>
        </p:nvCxnSpPr>
        <p:spPr>
          <a:xfrm>
            <a:off x="7171211" y="888673"/>
            <a:ext cx="586200" cy="0"/>
          </a:xfrm>
          <a:prstGeom prst="straightConnector1">
            <a:avLst/>
          </a:prstGeom>
          <a:noFill/>
          <a:ln cap="flat" cmpd="sng" w="19050">
            <a:solidFill>
              <a:schemeClr val="accent1"/>
            </a:solidFill>
            <a:prstDash val="solid"/>
            <a:round/>
            <a:headEnd len="sm" w="sm" type="none"/>
            <a:tailEnd len="sm" w="sm" type="none"/>
          </a:ln>
        </p:spPr>
      </p:cxnSp>
      <p:sp>
        <p:nvSpPr>
          <p:cNvPr id="975" name="Google Shape;975;p135"/>
          <p:cNvSpPr/>
          <p:nvPr/>
        </p:nvSpPr>
        <p:spPr>
          <a:xfrm rot="5400000">
            <a:off x="7721386" y="371899"/>
            <a:ext cx="1129500" cy="1057800"/>
          </a:xfrm>
          <a:prstGeom prst="hexagon">
            <a:avLst>
              <a:gd fmla="val 25000" name="adj"/>
              <a:gd fmla="val 115470" name="vf"/>
            </a:avLst>
          </a:prstGeom>
          <a:solidFill>
            <a:schemeClr val="lt1"/>
          </a:solidFill>
          <a:ln cap="flat" cmpd="sng" w="38100">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2"/>
              </a:solidFill>
              <a:latin typeface="Calibri"/>
              <a:ea typeface="Calibri"/>
              <a:cs typeface="Calibri"/>
              <a:sym typeface="Calibri"/>
            </a:endParaRPr>
          </a:p>
        </p:txBody>
      </p:sp>
      <p:sp>
        <p:nvSpPr>
          <p:cNvPr id="976" name="Google Shape;976;p135"/>
          <p:cNvSpPr/>
          <p:nvPr/>
        </p:nvSpPr>
        <p:spPr>
          <a:xfrm rot="5400000">
            <a:off x="7758500" y="408513"/>
            <a:ext cx="1055400" cy="984900"/>
          </a:xfrm>
          <a:prstGeom prst="hexagon">
            <a:avLst>
              <a:gd fmla="val 25000" name="adj"/>
              <a:gd fmla="val 115470" name="vf"/>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2"/>
              </a:solidFill>
              <a:latin typeface="Calibri"/>
              <a:ea typeface="Calibri"/>
              <a:cs typeface="Calibri"/>
              <a:sym typeface="Calibri"/>
            </a:endParaRPr>
          </a:p>
        </p:txBody>
      </p:sp>
      <p:cxnSp>
        <p:nvCxnSpPr>
          <p:cNvPr id="977" name="Google Shape;977;p135"/>
          <p:cNvCxnSpPr/>
          <p:nvPr/>
        </p:nvCxnSpPr>
        <p:spPr>
          <a:xfrm>
            <a:off x="6055733" y="1950460"/>
            <a:ext cx="555300" cy="0"/>
          </a:xfrm>
          <a:prstGeom prst="straightConnector1">
            <a:avLst/>
          </a:prstGeom>
          <a:noFill/>
          <a:ln cap="flat" cmpd="sng" w="19050">
            <a:solidFill>
              <a:schemeClr val="accent3"/>
            </a:solidFill>
            <a:prstDash val="solid"/>
            <a:round/>
            <a:headEnd len="sm" w="sm" type="none"/>
            <a:tailEnd len="sm" w="sm" type="none"/>
          </a:ln>
        </p:spPr>
      </p:cxnSp>
      <p:sp>
        <p:nvSpPr>
          <p:cNvPr id="978" name="Google Shape;978;p135"/>
          <p:cNvSpPr/>
          <p:nvPr/>
        </p:nvSpPr>
        <p:spPr>
          <a:xfrm rot="5400000">
            <a:off x="4962083" y="1421524"/>
            <a:ext cx="1129500" cy="1057800"/>
          </a:xfrm>
          <a:prstGeom prst="hexagon">
            <a:avLst>
              <a:gd fmla="val 25000" name="adj"/>
              <a:gd fmla="val 115470" name="vf"/>
            </a:avLst>
          </a:prstGeom>
          <a:solidFill>
            <a:schemeClr val="lt1"/>
          </a:solidFill>
          <a:ln cap="flat" cmpd="sng" w="38100">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9" name="Google Shape;979;p135"/>
          <p:cNvSpPr/>
          <p:nvPr/>
        </p:nvSpPr>
        <p:spPr>
          <a:xfrm rot="5400000">
            <a:off x="4999198" y="1458137"/>
            <a:ext cx="1055400" cy="984900"/>
          </a:xfrm>
          <a:prstGeom prst="hexagon">
            <a:avLst>
              <a:gd fmla="val 25000" name="adj"/>
              <a:gd fmla="val 115470" name="vf"/>
            </a:avLst>
          </a:prstGeom>
          <a:solidFill>
            <a:schemeClr val="accent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cxnSp>
        <p:nvCxnSpPr>
          <p:cNvPr id="980" name="Google Shape;980;p135"/>
          <p:cNvCxnSpPr/>
          <p:nvPr/>
        </p:nvCxnSpPr>
        <p:spPr>
          <a:xfrm>
            <a:off x="7336422" y="3003116"/>
            <a:ext cx="420900" cy="0"/>
          </a:xfrm>
          <a:prstGeom prst="straightConnector1">
            <a:avLst/>
          </a:prstGeom>
          <a:noFill/>
          <a:ln cap="flat" cmpd="sng" w="19050">
            <a:solidFill>
              <a:srgbClr val="371648"/>
            </a:solidFill>
            <a:prstDash val="solid"/>
            <a:round/>
            <a:headEnd len="sm" w="sm" type="none"/>
            <a:tailEnd len="sm" w="sm" type="none"/>
          </a:ln>
        </p:spPr>
      </p:cxnSp>
      <p:sp>
        <p:nvSpPr>
          <p:cNvPr id="981" name="Google Shape;981;p135"/>
          <p:cNvSpPr/>
          <p:nvPr/>
        </p:nvSpPr>
        <p:spPr>
          <a:xfrm rot="5400000">
            <a:off x="7721386" y="2459622"/>
            <a:ext cx="1129500" cy="1057800"/>
          </a:xfrm>
          <a:prstGeom prst="hexagon">
            <a:avLst>
              <a:gd fmla="val 25000" name="adj"/>
              <a:gd fmla="val 115470" name="vf"/>
            </a:avLst>
          </a:prstGeom>
          <a:solidFill>
            <a:schemeClr val="lt1"/>
          </a:solidFill>
          <a:ln cap="flat" cmpd="sng" w="38100">
            <a:solidFill>
              <a:srgbClr val="37164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2" name="Google Shape;982;p135"/>
          <p:cNvSpPr/>
          <p:nvPr/>
        </p:nvSpPr>
        <p:spPr>
          <a:xfrm rot="5400000">
            <a:off x="7758500" y="2496236"/>
            <a:ext cx="1055400" cy="984900"/>
          </a:xfrm>
          <a:prstGeom prst="hexagon">
            <a:avLst>
              <a:gd fmla="val 25000" name="adj"/>
              <a:gd fmla="val 115470" name="vf"/>
            </a:avLst>
          </a:prstGeom>
          <a:solidFill>
            <a:srgbClr val="37164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cxnSp>
        <p:nvCxnSpPr>
          <p:cNvPr id="983" name="Google Shape;983;p135"/>
          <p:cNvCxnSpPr/>
          <p:nvPr/>
        </p:nvCxnSpPr>
        <p:spPr>
          <a:xfrm>
            <a:off x="6019348" y="4013769"/>
            <a:ext cx="528300" cy="0"/>
          </a:xfrm>
          <a:prstGeom prst="straightConnector1">
            <a:avLst/>
          </a:prstGeom>
          <a:noFill/>
          <a:ln cap="flat" cmpd="sng" w="19050">
            <a:solidFill>
              <a:schemeClr val="accent5"/>
            </a:solidFill>
            <a:prstDash val="solid"/>
            <a:round/>
            <a:headEnd len="sm" w="sm" type="none"/>
            <a:tailEnd len="sm" w="sm" type="none"/>
          </a:ln>
        </p:spPr>
      </p:cxnSp>
      <p:sp>
        <p:nvSpPr>
          <p:cNvPr id="984" name="Google Shape;984;p135"/>
          <p:cNvSpPr/>
          <p:nvPr/>
        </p:nvSpPr>
        <p:spPr>
          <a:xfrm rot="5400000">
            <a:off x="4962083" y="3484832"/>
            <a:ext cx="1129500" cy="1057800"/>
          </a:xfrm>
          <a:prstGeom prst="hexagon">
            <a:avLst>
              <a:gd fmla="val 25000" name="adj"/>
              <a:gd fmla="val 115470" name="vf"/>
            </a:avLst>
          </a:prstGeom>
          <a:solidFill>
            <a:schemeClr val="lt1"/>
          </a:solidFill>
          <a:ln cap="flat" cmpd="sng" w="38100">
            <a:solidFill>
              <a:schemeClr val="accent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5" name="Google Shape;985;p135"/>
          <p:cNvSpPr/>
          <p:nvPr/>
        </p:nvSpPr>
        <p:spPr>
          <a:xfrm rot="5400000">
            <a:off x="4999198" y="3521446"/>
            <a:ext cx="1055400" cy="984900"/>
          </a:xfrm>
          <a:prstGeom prst="hexagon">
            <a:avLst>
              <a:gd fmla="val 25000" name="adj"/>
              <a:gd fmla="val 115470" name="vf"/>
            </a:avLst>
          </a:prstGeom>
          <a:solidFill>
            <a:schemeClr val="accent5"/>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6" name="Google Shape;986;p135"/>
          <p:cNvSpPr txBox="1"/>
          <p:nvPr>
            <p:ph idx="2"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7" name="Google Shape;987;p135"/>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 Client Logo">
  <p:cSld name="Transition Slide / Client Logo">
    <p:spTree>
      <p:nvGrpSpPr>
        <p:cNvPr id="59" name="Shape 59"/>
        <p:cNvGrpSpPr/>
        <p:nvPr/>
      </p:nvGrpSpPr>
      <p:grpSpPr>
        <a:xfrm>
          <a:off x="0" y="0"/>
          <a:ext cx="0" cy="0"/>
          <a:chOff x="0" y="0"/>
          <a:chExt cx="0" cy="0"/>
        </a:xfrm>
      </p:grpSpPr>
      <p:sp>
        <p:nvSpPr>
          <p:cNvPr id="60" name="Google Shape;60;p15"/>
          <p:cNvSpPr txBox="1"/>
          <p:nvPr>
            <p:ph idx="1" type="body"/>
          </p:nvPr>
        </p:nvSpPr>
        <p:spPr>
          <a:xfrm>
            <a:off x="1210517" y="2318579"/>
            <a:ext cx="2964000" cy="339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400"/>
              </a:spcBef>
              <a:spcAft>
                <a:spcPts val="0"/>
              </a:spcAft>
              <a:buClr>
                <a:schemeClr val="lt1"/>
              </a:buClr>
              <a:buSzPts val="700"/>
              <a:buFont typeface="Arial"/>
              <a:buNone/>
              <a:defRPr/>
            </a:lvl1pPr>
            <a:lvl2pPr indent="-273050" lvl="1" marL="914400" marR="0" rtl="0" algn="l">
              <a:lnSpc>
                <a:spcPct val="90000"/>
              </a:lnSpc>
              <a:spcBef>
                <a:spcPts val="800"/>
              </a:spcBef>
              <a:spcAft>
                <a:spcPts val="0"/>
              </a:spcAft>
              <a:buSzPts val="700"/>
              <a:buChar char="⬢"/>
              <a:defRPr/>
            </a:lvl2pPr>
            <a:lvl3pPr indent="-273050" lvl="2" marL="1371600" marR="0" rtl="0" algn="l">
              <a:lnSpc>
                <a:spcPct val="90000"/>
              </a:lnSpc>
              <a:spcBef>
                <a:spcPts val="800"/>
              </a:spcBef>
              <a:spcAft>
                <a:spcPts val="0"/>
              </a:spcAft>
              <a:buSzPts val="700"/>
              <a:buChar char="⬢"/>
              <a:defRPr/>
            </a:lvl3pPr>
            <a:lvl4pPr indent="-273050" lvl="3" marL="1828800" marR="0" rtl="0" algn="l">
              <a:lnSpc>
                <a:spcPct val="90000"/>
              </a:lnSpc>
              <a:spcBef>
                <a:spcPts val="800"/>
              </a:spcBef>
              <a:spcAft>
                <a:spcPts val="0"/>
              </a:spcAft>
              <a:buSzPts val="700"/>
              <a:buChar char="⬢"/>
              <a:defRPr/>
            </a:lvl4pPr>
            <a:lvl5pPr indent="-273050" lvl="4" marL="2286000" marR="0" rtl="0" algn="l">
              <a:lnSpc>
                <a:spcPct val="90000"/>
              </a:lnSpc>
              <a:spcBef>
                <a:spcPts val="800"/>
              </a:spcBef>
              <a:spcAft>
                <a:spcPts val="0"/>
              </a:spcAft>
              <a:buSzPts val="700"/>
              <a:buChar char="⬢"/>
              <a:defRPr/>
            </a:lvl5pPr>
            <a:lvl6pPr indent="-273050" lvl="5" marL="2743200" marR="0" rtl="0" algn="l">
              <a:lnSpc>
                <a:spcPct val="90000"/>
              </a:lnSpc>
              <a:spcBef>
                <a:spcPts val="800"/>
              </a:spcBef>
              <a:spcAft>
                <a:spcPts val="0"/>
              </a:spcAft>
              <a:buClr>
                <a:schemeClr val="dk1"/>
              </a:buClr>
              <a:buSzPts val="700"/>
              <a:buChar char="•"/>
              <a:defRPr/>
            </a:lvl6pPr>
            <a:lvl7pPr indent="-273050" lvl="6" marL="3200400" marR="0" rtl="0" algn="l">
              <a:lnSpc>
                <a:spcPct val="90000"/>
              </a:lnSpc>
              <a:spcBef>
                <a:spcPts val="800"/>
              </a:spcBef>
              <a:spcAft>
                <a:spcPts val="0"/>
              </a:spcAft>
              <a:buClr>
                <a:schemeClr val="dk1"/>
              </a:buClr>
              <a:buSzPts val="700"/>
              <a:buChar char="•"/>
              <a:defRPr/>
            </a:lvl7pPr>
            <a:lvl8pPr indent="-273050" lvl="7" marL="3657600" marR="0" rtl="0" algn="l">
              <a:lnSpc>
                <a:spcPct val="90000"/>
              </a:lnSpc>
              <a:spcBef>
                <a:spcPts val="800"/>
              </a:spcBef>
              <a:spcAft>
                <a:spcPts val="0"/>
              </a:spcAft>
              <a:buClr>
                <a:schemeClr val="dk1"/>
              </a:buClr>
              <a:buSzPts val="700"/>
              <a:buChar char="•"/>
              <a:defRPr/>
            </a:lvl8pPr>
            <a:lvl9pPr indent="-273050" lvl="8" marL="4114800" marR="0" rtl="0" algn="l">
              <a:lnSpc>
                <a:spcPct val="90000"/>
              </a:lnSpc>
              <a:spcBef>
                <a:spcPts val="800"/>
              </a:spcBef>
              <a:spcAft>
                <a:spcPts val="800"/>
              </a:spcAft>
              <a:buClr>
                <a:schemeClr val="dk1"/>
              </a:buClr>
              <a:buSzPts val="700"/>
              <a:buChar char="•"/>
              <a:defRPr/>
            </a:lvl9pPr>
          </a:lstStyle>
          <a:p/>
        </p:txBody>
      </p:sp>
      <p:cxnSp>
        <p:nvCxnSpPr>
          <p:cNvPr id="61" name="Google Shape;61;p15"/>
          <p:cNvCxnSpPr/>
          <p:nvPr/>
        </p:nvCxnSpPr>
        <p:spPr>
          <a:xfrm>
            <a:off x="4572000" y="1860331"/>
            <a:ext cx="0" cy="1198200"/>
          </a:xfrm>
          <a:prstGeom prst="straightConnector1">
            <a:avLst/>
          </a:prstGeom>
          <a:noFill/>
          <a:ln cap="flat" cmpd="sng" w="9525">
            <a:solidFill>
              <a:schemeClr val="lt2"/>
            </a:solidFill>
            <a:prstDash val="solid"/>
            <a:miter lim="800000"/>
            <a:headEnd len="sm" w="sm" type="none"/>
            <a:tailEnd len="sm" w="sm" type="none"/>
          </a:ln>
        </p:spPr>
      </p:cxnSp>
      <p:pic>
        <p:nvPicPr>
          <p:cNvPr id="62" name="Google Shape;62;p15"/>
          <p:cNvPicPr preferRelativeResize="0"/>
          <p:nvPr/>
        </p:nvPicPr>
        <p:blipFill rotWithShape="1">
          <a:blip r:embed="rId2">
            <a:alphaModFix/>
          </a:blip>
          <a:srcRect b="0" l="0" r="0" t="0"/>
          <a:stretch/>
        </p:blipFill>
        <p:spPr>
          <a:xfrm>
            <a:off x="4969565" y="2261286"/>
            <a:ext cx="2835875" cy="396267"/>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solidFill>
          <a:schemeClr val="lt1"/>
        </a:solidFill>
      </p:bgPr>
    </p:bg>
    <p:spTree>
      <p:nvGrpSpPr>
        <p:cNvPr id="988" name="Shape 988"/>
        <p:cNvGrpSpPr/>
        <p:nvPr/>
      </p:nvGrpSpPr>
      <p:grpSpPr>
        <a:xfrm>
          <a:off x="0" y="0"/>
          <a:ext cx="0" cy="0"/>
          <a:chOff x="0" y="0"/>
          <a:chExt cx="0" cy="0"/>
        </a:xfrm>
      </p:grpSpPr>
      <p:sp>
        <p:nvSpPr>
          <p:cNvPr id="989" name="Google Shape;989;p136"/>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990" name="Google Shape;990;p136"/>
          <p:cNvSpPr txBox="1"/>
          <p:nvPr>
            <p:ph idx="1" type="body"/>
          </p:nvPr>
        </p:nvSpPr>
        <p:spPr>
          <a:xfrm>
            <a:off x="289714" y="4465310"/>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dk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1" name="Google Shape;991;p136"/>
          <p:cNvSpPr txBox="1"/>
          <p:nvPr>
            <p:ph idx="2" type="body"/>
          </p:nvPr>
        </p:nvSpPr>
        <p:spPr>
          <a:xfrm>
            <a:off x="977999" y="756771"/>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2" name="Google Shape;992;p136"/>
          <p:cNvSpPr txBox="1"/>
          <p:nvPr>
            <p:ph idx="3" type="body"/>
          </p:nvPr>
        </p:nvSpPr>
        <p:spPr>
          <a:xfrm>
            <a:off x="977999" y="1086063"/>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3" name="Google Shape;993;p136"/>
          <p:cNvSpPr txBox="1"/>
          <p:nvPr>
            <p:ph idx="4" type="body"/>
          </p:nvPr>
        </p:nvSpPr>
        <p:spPr>
          <a:xfrm>
            <a:off x="977999" y="1415355"/>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4" name="Google Shape;994;p136"/>
          <p:cNvSpPr txBox="1"/>
          <p:nvPr>
            <p:ph idx="5" type="body"/>
          </p:nvPr>
        </p:nvSpPr>
        <p:spPr>
          <a:xfrm>
            <a:off x="977999" y="1747154"/>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5" name="Google Shape;995;p136"/>
          <p:cNvSpPr txBox="1"/>
          <p:nvPr>
            <p:ph idx="6" type="body"/>
          </p:nvPr>
        </p:nvSpPr>
        <p:spPr>
          <a:xfrm>
            <a:off x="977999" y="2078954"/>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6" name="Google Shape;996;p136"/>
          <p:cNvSpPr txBox="1"/>
          <p:nvPr>
            <p:ph idx="7" type="body"/>
          </p:nvPr>
        </p:nvSpPr>
        <p:spPr>
          <a:xfrm>
            <a:off x="977999" y="2410753"/>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7" name="Google Shape;997;p136"/>
          <p:cNvSpPr txBox="1"/>
          <p:nvPr>
            <p:ph idx="8" type="body"/>
          </p:nvPr>
        </p:nvSpPr>
        <p:spPr>
          <a:xfrm>
            <a:off x="977999" y="2742552"/>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8" name="Google Shape;998;p136"/>
          <p:cNvSpPr txBox="1"/>
          <p:nvPr>
            <p:ph idx="9" type="body"/>
          </p:nvPr>
        </p:nvSpPr>
        <p:spPr>
          <a:xfrm>
            <a:off x="977999" y="3074351"/>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9" name="Google Shape;999;p136"/>
          <p:cNvSpPr txBox="1"/>
          <p:nvPr>
            <p:ph idx="13" type="body"/>
          </p:nvPr>
        </p:nvSpPr>
        <p:spPr>
          <a:xfrm>
            <a:off x="223281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0" name="Google Shape;1000;p136"/>
          <p:cNvSpPr txBox="1"/>
          <p:nvPr>
            <p:ph idx="14" type="body"/>
          </p:nvPr>
        </p:nvSpPr>
        <p:spPr>
          <a:xfrm>
            <a:off x="277069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1" name="Google Shape;1001;p136"/>
          <p:cNvSpPr txBox="1"/>
          <p:nvPr>
            <p:ph idx="15" type="body"/>
          </p:nvPr>
        </p:nvSpPr>
        <p:spPr>
          <a:xfrm>
            <a:off x="330858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2" name="Google Shape;1002;p136"/>
          <p:cNvSpPr txBox="1"/>
          <p:nvPr>
            <p:ph idx="16" type="body"/>
          </p:nvPr>
        </p:nvSpPr>
        <p:spPr>
          <a:xfrm>
            <a:off x="384646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3" name="Google Shape;1003;p136"/>
          <p:cNvSpPr txBox="1"/>
          <p:nvPr>
            <p:ph idx="17" type="body"/>
          </p:nvPr>
        </p:nvSpPr>
        <p:spPr>
          <a:xfrm>
            <a:off x="438435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4" name="Google Shape;1004;p136"/>
          <p:cNvSpPr txBox="1"/>
          <p:nvPr>
            <p:ph idx="18" type="body"/>
          </p:nvPr>
        </p:nvSpPr>
        <p:spPr>
          <a:xfrm>
            <a:off x="546012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5" name="Google Shape;1005;p136"/>
          <p:cNvSpPr txBox="1"/>
          <p:nvPr>
            <p:ph idx="19" type="body"/>
          </p:nvPr>
        </p:nvSpPr>
        <p:spPr>
          <a:xfrm>
            <a:off x="492223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6" name="Google Shape;1006;p136"/>
          <p:cNvSpPr txBox="1"/>
          <p:nvPr>
            <p:ph idx="20" type="body"/>
          </p:nvPr>
        </p:nvSpPr>
        <p:spPr>
          <a:xfrm>
            <a:off x="599800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7" name="Google Shape;1007;p136"/>
          <p:cNvSpPr txBox="1"/>
          <p:nvPr>
            <p:ph idx="21" type="body"/>
          </p:nvPr>
        </p:nvSpPr>
        <p:spPr>
          <a:xfrm>
            <a:off x="653589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8" name="Google Shape;1008;p136"/>
          <p:cNvSpPr txBox="1"/>
          <p:nvPr>
            <p:ph idx="22" type="body"/>
          </p:nvPr>
        </p:nvSpPr>
        <p:spPr>
          <a:xfrm>
            <a:off x="7073778" y="45381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9" name="Google Shape;1009;p136"/>
          <p:cNvSpPr txBox="1"/>
          <p:nvPr>
            <p:ph idx="23" type="body"/>
          </p:nvPr>
        </p:nvSpPr>
        <p:spPr>
          <a:xfrm>
            <a:off x="761166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10" name="Google Shape;1010;p136"/>
          <p:cNvSpPr txBox="1"/>
          <p:nvPr>
            <p:ph idx="24" type="body"/>
          </p:nvPr>
        </p:nvSpPr>
        <p:spPr>
          <a:xfrm>
            <a:off x="8149550"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011" name="Google Shape;1011;p136"/>
          <p:cNvCxnSpPr/>
          <p:nvPr/>
        </p:nvCxnSpPr>
        <p:spPr>
          <a:xfrm>
            <a:off x="2424645" y="628416"/>
            <a:ext cx="0" cy="3039000"/>
          </a:xfrm>
          <a:prstGeom prst="straightConnector1">
            <a:avLst/>
          </a:prstGeom>
          <a:noFill/>
          <a:ln cap="flat" cmpd="sng" w="9525">
            <a:solidFill>
              <a:schemeClr val="lt2"/>
            </a:solidFill>
            <a:prstDash val="solid"/>
            <a:miter lim="800000"/>
            <a:headEnd len="sm" w="sm" type="none"/>
            <a:tailEnd len="sm" w="sm" type="none"/>
          </a:ln>
        </p:spPr>
      </p:cxnSp>
      <p:cxnSp>
        <p:nvCxnSpPr>
          <p:cNvPr id="1012" name="Google Shape;1012;p136"/>
          <p:cNvCxnSpPr>
            <a:stCxn id="1000" idx="2"/>
          </p:cNvCxnSpPr>
          <p:nvPr/>
        </p:nvCxnSpPr>
        <p:spPr>
          <a:xfrm>
            <a:off x="2962548" y="628678"/>
            <a:ext cx="0" cy="3063000"/>
          </a:xfrm>
          <a:prstGeom prst="straightConnector1">
            <a:avLst/>
          </a:prstGeom>
          <a:noFill/>
          <a:ln cap="flat" cmpd="sng" w="9525">
            <a:solidFill>
              <a:schemeClr val="lt2"/>
            </a:solidFill>
            <a:prstDash val="solid"/>
            <a:miter lim="800000"/>
            <a:headEnd len="sm" w="sm" type="none"/>
            <a:tailEnd len="sm" w="sm" type="none"/>
          </a:ln>
        </p:spPr>
      </p:cxnSp>
      <p:cxnSp>
        <p:nvCxnSpPr>
          <p:cNvPr id="1013" name="Google Shape;1013;p136"/>
          <p:cNvCxnSpPr/>
          <p:nvPr/>
        </p:nvCxnSpPr>
        <p:spPr>
          <a:xfrm>
            <a:off x="3500415" y="640338"/>
            <a:ext cx="0" cy="3039000"/>
          </a:xfrm>
          <a:prstGeom prst="straightConnector1">
            <a:avLst/>
          </a:prstGeom>
          <a:noFill/>
          <a:ln cap="flat" cmpd="sng" w="9525">
            <a:solidFill>
              <a:schemeClr val="lt2"/>
            </a:solidFill>
            <a:prstDash val="solid"/>
            <a:miter lim="800000"/>
            <a:headEnd len="sm" w="sm" type="none"/>
            <a:tailEnd len="sm" w="sm" type="none"/>
          </a:ln>
        </p:spPr>
      </p:cxnSp>
      <p:cxnSp>
        <p:nvCxnSpPr>
          <p:cNvPr id="1014" name="Google Shape;1014;p136"/>
          <p:cNvCxnSpPr/>
          <p:nvPr/>
        </p:nvCxnSpPr>
        <p:spPr>
          <a:xfrm>
            <a:off x="4038299" y="642124"/>
            <a:ext cx="0" cy="3039000"/>
          </a:xfrm>
          <a:prstGeom prst="straightConnector1">
            <a:avLst/>
          </a:prstGeom>
          <a:noFill/>
          <a:ln cap="flat" cmpd="sng" w="9525">
            <a:solidFill>
              <a:schemeClr val="lt2"/>
            </a:solidFill>
            <a:prstDash val="solid"/>
            <a:miter lim="800000"/>
            <a:headEnd len="sm" w="sm" type="none"/>
            <a:tailEnd len="sm" w="sm" type="none"/>
          </a:ln>
        </p:spPr>
      </p:cxnSp>
      <p:cxnSp>
        <p:nvCxnSpPr>
          <p:cNvPr id="1015" name="Google Shape;1015;p136"/>
          <p:cNvCxnSpPr/>
          <p:nvPr/>
        </p:nvCxnSpPr>
        <p:spPr>
          <a:xfrm>
            <a:off x="4572001" y="628416"/>
            <a:ext cx="0" cy="3039000"/>
          </a:xfrm>
          <a:prstGeom prst="straightConnector1">
            <a:avLst/>
          </a:prstGeom>
          <a:noFill/>
          <a:ln cap="flat" cmpd="sng" w="9525">
            <a:solidFill>
              <a:schemeClr val="lt2"/>
            </a:solidFill>
            <a:prstDash val="solid"/>
            <a:miter lim="800000"/>
            <a:headEnd len="sm" w="sm" type="none"/>
            <a:tailEnd len="sm" w="sm" type="none"/>
          </a:ln>
        </p:spPr>
      </p:cxnSp>
      <p:cxnSp>
        <p:nvCxnSpPr>
          <p:cNvPr id="1016" name="Google Shape;1016;p136"/>
          <p:cNvCxnSpPr/>
          <p:nvPr/>
        </p:nvCxnSpPr>
        <p:spPr>
          <a:xfrm>
            <a:off x="5114069" y="640338"/>
            <a:ext cx="0" cy="3039000"/>
          </a:xfrm>
          <a:prstGeom prst="straightConnector1">
            <a:avLst/>
          </a:prstGeom>
          <a:noFill/>
          <a:ln cap="flat" cmpd="sng" w="9525">
            <a:solidFill>
              <a:schemeClr val="lt2"/>
            </a:solidFill>
            <a:prstDash val="solid"/>
            <a:miter lim="800000"/>
            <a:headEnd len="sm" w="sm" type="none"/>
            <a:tailEnd len="sm" w="sm" type="none"/>
          </a:ln>
        </p:spPr>
      </p:cxnSp>
      <p:cxnSp>
        <p:nvCxnSpPr>
          <p:cNvPr id="1017" name="Google Shape;1017;p136"/>
          <p:cNvCxnSpPr/>
          <p:nvPr/>
        </p:nvCxnSpPr>
        <p:spPr>
          <a:xfrm>
            <a:off x="5651955" y="628416"/>
            <a:ext cx="0" cy="3039000"/>
          </a:xfrm>
          <a:prstGeom prst="straightConnector1">
            <a:avLst/>
          </a:prstGeom>
          <a:noFill/>
          <a:ln cap="flat" cmpd="sng" w="9525">
            <a:solidFill>
              <a:schemeClr val="lt2"/>
            </a:solidFill>
            <a:prstDash val="solid"/>
            <a:miter lim="800000"/>
            <a:headEnd len="sm" w="sm" type="none"/>
            <a:tailEnd len="sm" w="sm" type="none"/>
          </a:ln>
        </p:spPr>
      </p:cxnSp>
      <p:cxnSp>
        <p:nvCxnSpPr>
          <p:cNvPr id="1018" name="Google Shape;1018;p136"/>
          <p:cNvCxnSpPr/>
          <p:nvPr/>
        </p:nvCxnSpPr>
        <p:spPr>
          <a:xfrm>
            <a:off x="6189838" y="640338"/>
            <a:ext cx="0" cy="3039000"/>
          </a:xfrm>
          <a:prstGeom prst="straightConnector1">
            <a:avLst/>
          </a:prstGeom>
          <a:noFill/>
          <a:ln cap="flat" cmpd="sng" w="9525">
            <a:solidFill>
              <a:schemeClr val="lt2"/>
            </a:solidFill>
            <a:prstDash val="solid"/>
            <a:miter lim="800000"/>
            <a:headEnd len="sm" w="sm" type="none"/>
            <a:tailEnd len="sm" w="sm" type="none"/>
          </a:ln>
        </p:spPr>
      </p:cxnSp>
      <p:cxnSp>
        <p:nvCxnSpPr>
          <p:cNvPr id="1019" name="Google Shape;1019;p136"/>
          <p:cNvCxnSpPr/>
          <p:nvPr/>
        </p:nvCxnSpPr>
        <p:spPr>
          <a:xfrm>
            <a:off x="6727721" y="623177"/>
            <a:ext cx="0" cy="3039000"/>
          </a:xfrm>
          <a:prstGeom prst="straightConnector1">
            <a:avLst/>
          </a:prstGeom>
          <a:noFill/>
          <a:ln cap="flat" cmpd="sng" w="9525">
            <a:solidFill>
              <a:schemeClr val="lt2"/>
            </a:solidFill>
            <a:prstDash val="solid"/>
            <a:miter lim="800000"/>
            <a:headEnd len="sm" w="sm" type="none"/>
            <a:tailEnd len="sm" w="sm" type="none"/>
          </a:ln>
        </p:spPr>
      </p:cxnSp>
      <p:cxnSp>
        <p:nvCxnSpPr>
          <p:cNvPr id="1020" name="Google Shape;1020;p136"/>
          <p:cNvCxnSpPr/>
          <p:nvPr/>
        </p:nvCxnSpPr>
        <p:spPr>
          <a:xfrm>
            <a:off x="7265602" y="652261"/>
            <a:ext cx="0" cy="3039000"/>
          </a:xfrm>
          <a:prstGeom prst="straightConnector1">
            <a:avLst/>
          </a:prstGeom>
          <a:noFill/>
          <a:ln cap="flat" cmpd="sng" w="9525">
            <a:solidFill>
              <a:schemeClr val="lt2"/>
            </a:solidFill>
            <a:prstDash val="solid"/>
            <a:miter lim="800000"/>
            <a:headEnd len="sm" w="sm" type="none"/>
            <a:tailEnd len="sm" w="sm" type="none"/>
          </a:ln>
        </p:spPr>
      </p:cxnSp>
      <p:cxnSp>
        <p:nvCxnSpPr>
          <p:cNvPr id="1021" name="Google Shape;1021;p136"/>
          <p:cNvCxnSpPr/>
          <p:nvPr/>
        </p:nvCxnSpPr>
        <p:spPr>
          <a:xfrm>
            <a:off x="7799304" y="628416"/>
            <a:ext cx="0" cy="3039000"/>
          </a:xfrm>
          <a:prstGeom prst="straightConnector1">
            <a:avLst/>
          </a:prstGeom>
          <a:noFill/>
          <a:ln cap="flat" cmpd="sng" w="9525">
            <a:solidFill>
              <a:schemeClr val="lt2"/>
            </a:solidFill>
            <a:prstDash val="solid"/>
            <a:miter lim="800000"/>
            <a:headEnd len="sm" w="sm" type="none"/>
            <a:tailEnd len="sm" w="sm" type="none"/>
          </a:ln>
        </p:spPr>
      </p:cxnSp>
      <p:cxnSp>
        <p:nvCxnSpPr>
          <p:cNvPr id="1022" name="Google Shape;1022;p136"/>
          <p:cNvCxnSpPr/>
          <p:nvPr/>
        </p:nvCxnSpPr>
        <p:spPr>
          <a:xfrm>
            <a:off x="8341367" y="640338"/>
            <a:ext cx="0" cy="3039000"/>
          </a:xfrm>
          <a:prstGeom prst="straightConnector1">
            <a:avLst/>
          </a:prstGeom>
          <a:noFill/>
          <a:ln cap="flat" cmpd="sng" w="9525">
            <a:solidFill>
              <a:schemeClr val="lt2"/>
            </a:solidFill>
            <a:prstDash val="solid"/>
            <a:miter lim="800000"/>
            <a:headEnd len="sm" w="sm" type="none"/>
            <a:tailEnd len="sm" w="sm" type="none"/>
          </a:ln>
        </p:spPr>
      </p:cxnSp>
      <p:sp>
        <p:nvSpPr>
          <p:cNvPr id="1023" name="Google Shape;1023;p136"/>
          <p:cNvSpPr txBox="1"/>
          <p:nvPr>
            <p:ph idx="25"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024" name="Shape 1024"/>
        <p:cNvGrpSpPr/>
        <p:nvPr/>
      </p:nvGrpSpPr>
      <p:grpSpPr>
        <a:xfrm>
          <a:off x="0" y="0"/>
          <a:ext cx="0" cy="0"/>
          <a:chOff x="0" y="0"/>
          <a:chExt cx="0" cy="0"/>
        </a:xfrm>
      </p:grpSpPr>
      <p:grpSp>
        <p:nvGrpSpPr>
          <p:cNvPr id="1025" name="Google Shape;1025;p137"/>
          <p:cNvGrpSpPr/>
          <p:nvPr/>
        </p:nvGrpSpPr>
        <p:grpSpPr>
          <a:xfrm>
            <a:off x="2372944" y="740443"/>
            <a:ext cx="3799511" cy="3662730"/>
            <a:chOff x="2991269" y="1153325"/>
            <a:chExt cx="3514811" cy="3252002"/>
          </a:xfrm>
        </p:grpSpPr>
        <p:sp>
          <p:nvSpPr>
            <p:cNvPr id="1026" name="Google Shape;1026;p137"/>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027" name="Google Shape;1027;p137"/>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551561"/>
            </a:solidFill>
            <a:ln>
              <a:noFill/>
            </a:ln>
          </p:spPr>
        </p:sp>
        <p:sp>
          <p:nvSpPr>
            <p:cNvPr id="1028" name="Google Shape;1028;p137"/>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9225A5"/>
            </a:solidFill>
            <a:ln>
              <a:noFill/>
            </a:ln>
          </p:spPr>
        </p:sp>
        <p:sp>
          <p:nvSpPr>
            <p:cNvPr id="1029" name="Google Shape;1029;p137"/>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030" name="Google Shape;1030;p137"/>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551561"/>
            </a:solidFill>
            <a:ln>
              <a:noFill/>
            </a:ln>
          </p:spPr>
        </p:sp>
        <p:sp>
          <p:nvSpPr>
            <p:cNvPr id="1031" name="Google Shape;1031;p137"/>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761E86"/>
            </a:solidFill>
            <a:ln>
              <a:noFill/>
            </a:ln>
          </p:spPr>
        </p:sp>
        <p:sp>
          <p:nvSpPr>
            <p:cNvPr id="1032" name="Google Shape;1032;p137"/>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551561"/>
            </a:solidFill>
            <a:ln>
              <a:noFill/>
            </a:ln>
          </p:spPr>
        </p:sp>
        <p:sp>
          <p:nvSpPr>
            <p:cNvPr id="1033" name="Google Shape;1033;p137"/>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701C7F"/>
            </a:solidFill>
            <a:ln>
              <a:noFill/>
            </a:ln>
          </p:spPr>
        </p:sp>
      </p:grpSp>
      <p:cxnSp>
        <p:nvCxnSpPr>
          <p:cNvPr id="1034" name="Google Shape;1034;p137"/>
          <p:cNvCxnSpPr/>
          <p:nvPr/>
        </p:nvCxnSpPr>
        <p:spPr>
          <a:xfrm>
            <a:off x="4696428" y="1328195"/>
            <a:ext cx="1814400" cy="0"/>
          </a:xfrm>
          <a:prstGeom prst="straightConnector1">
            <a:avLst/>
          </a:prstGeom>
          <a:noFill/>
          <a:ln cap="flat" cmpd="sng" w="9525">
            <a:solidFill>
              <a:schemeClr val="lt2"/>
            </a:solidFill>
            <a:prstDash val="solid"/>
            <a:miter lim="800000"/>
            <a:headEnd len="sm" w="sm" type="none"/>
            <a:tailEnd len="sm" w="sm" type="none"/>
          </a:ln>
        </p:spPr>
      </p:cxnSp>
      <p:sp>
        <p:nvSpPr>
          <p:cNvPr id="1035" name="Google Shape;1035;p137"/>
          <p:cNvSpPr/>
          <p:nvPr/>
        </p:nvSpPr>
        <p:spPr>
          <a:xfrm>
            <a:off x="6510760" y="1241386"/>
            <a:ext cx="165000" cy="165000"/>
          </a:xfrm>
          <a:prstGeom prst="ellipse">
            <a:avLst/>
          </a:prstGeom>
          <a:solidFill>
            <a:schemeClr val="accent3"/>
          </a:solidFill>
          <a:ln cap="flat" cmpd="sng" w="12700">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Montserrat"/>
                <a:ea typeface="Montserrat"/>
                <a:cs typeface="Montserrat"/>
                <a:sym typeface="Montserrat"/>
              </a:rPr>
              <a:t>1</a:t>
            </a:r>
            <a:endParaRPr b="0" i="0" sz="1100" u="none" cap="none" strike="noStrike">
              <a:solidFill>
                <a:srgbClr val="000000"/>
              </a:solidFill>
              <a:latin typeface="Arial"/>
              <a:ea typeface="Arial"/>
              <a:cs typeface="Arial"/>
              <a:sym typeface="Arial"/>
            </a:endParaRPr>
          </a:p>
        </p:txBody>
      </p:sp>
      <p:sp>
        <p:nvSpPr>
          <p:cNvPr id="1036" name="Google Shape;1036;p137"/>
          <p:cNvSpPr txBox="1"/>
          <p:nvPr>
            <p:ph idx="1" type="body"/>
          </p:nvPr>
        </p:nvSpPr>
        <p:spPr>
          <a:xfrm>
            <a:off x="6762750" y="928688"/>
            <a:ext cx="1337100" cy="313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rgbClr val="141219"/>
              </a:buClr>
              <a:buSzPts val="700"/>
              <a:buFont typeface="Montserrat"/>
              <a:buNone/>
              <a:defRPr b="1">
                <a:solidFill>
                  <a:srgbClr val="141219"/>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37" name="Google Shape;1037;p137"/>
          <p:cNvSpPr txBox="1"/>
          <p:nvPr>
            <p:ph idx="2" type="body"/>
          </p:nvPr>
        </p:nvSpPr>
        <p:spPr>
          <a:xfrm>
            <a:off x="6762750" y="1406129"/>
            <a:ext cx="1337100" cy="599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500"/>
              <a:buNone/>
              <a:defRPr sz="800"/>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038" name="Google Shape;1038;p137"/>
          <p:cNvCxnSpPr/>
          <p:nvPr/>
        </p:nvCxnSpPr>
        <p:spPr>
          <a:xfrm flipH="1" rot="10800000">
            <a:off x="5941913" y="3243556"/>
            <a:ext cx="647100" cy="9600"/>
          </a:xfrm>
          <a:prstGeom prst="straightConnector1">
            <a:avLst/>
          </a:prstGeom>
          <a:noFill/>
          <a:ln cap="flat" cmpd="sng" w="9525">
            <a:solidFill>
              <a:schemeClr val="lt2"/>
            </a:solidFill>
            <a:prstDash val="solid"/>
            <a:miter lim="800000"/>
            <a:headEnd len="sm" w="sm" type="none"/>
            <a:tailEnd len="sm" w="sm" type="none"/>
          </a:ln>
        </p:spPr>
      </p:cxnSp>
      <p:sp>
        <p:nvSpPr>
          <p:cNvPr id="1039" name="Google Shape;1039;p137"/>
          <p:cNvSpPr/>
          <p:nvPr/>
        </p:nvSpPr>
        <p:spPr>
          <a:xfrm>
            <a:off x="6588995" y="3156614"/>
            <a:ext cx="165000" cy="165000"/>
          </a:xfrm>
          <a:prstGeom prst="ellipse">
            <a:avLst/>
          </a:prstGeom>
          <a:solidFill>
            <a:schemeClr val="accent3"/>
          </a:solidFill>
          <a:ln cap="flat" cmpd="sng" w="12700">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Montserrat"/>
                <a:ea typeface="Montserrat"/>
                <a:cs typeface="Montserrat"/>
                <a:sym typeface="Montserrat"/>
              </a:rPr>
              <a:t>3</a:t>
            </a:r>
            <a:endParaRPr b="0" i="0" sz="1100" u="none" cap="none" strike="noStrike">
              <a:solidFill>
                <a:srgbClr val="000000"/>
              </a:solidFill>
              <a:latin typeface="Arial"/>
              <a:ea typeface="Arial"/>
              <a:cs typeface="Arial"/>
              <a:sym typeface="Arial"/>
            </a:endParaRPr>
          </a:p>
        </p:txBody>
      </p:sp>
      <p:sp>
        <p:nvSpPr>
          <p:cNvPr id="1040" name="Google Shape;1040;p137"/>
          <p:cNvSpPr txBox="1"/>
          <p:nvPr>
            <p:ph idx="3" type="body"/>
          </p:nvPr>
        </p:nvSpPr>
        <p:spPr>
          <a:xfrm>
            <a:off x="6840986" y="2843916"/>
            <a:ext cx="1337100" cy="313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rgbClr val="141219"/>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1" name="Google Shape;1041;p137"/>
          <p:cNvSpPr txBox="1"/>
          <p:nvPr>
            <p:ph idx="4" type="body"/>
          </p:nvPr>
        </p:nvSpPr>
        <p:spPr>
          <a:xfrm>
            <a:off x="6840986" y="3321357"/>
            <a:ext cx="1337100" cy="599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500"/>
              <a:buNone/>
              <a:defRPr sz="800"/>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042" name="Google Shape;1042;p137"/>
          <p:cNvCxnSpPr/>
          <p:nvPr/>
        </p:nvCxnSpPr>
        <p:spPr>
          <a:xfrm>
            <a:off x="2205514" y="2175707"/>
            <a:ext cx="1050000" cy="0"/>
          </a:xfrm>
          <a:prstGeom prst="straightConnector1">
            <a:avLst/>
          </a:prstGeom>
          <a:noFill/>
          <a:ln cap="flat" cmpd="sng" w="9525">
            <a:solidFill>
              <a:schemeClr val="lt2"/>
            </a:solidFill>
            <a:prstDash val="solid"/>
            <a:miter lim="800000"/>
            <a:headEnd len="sm" w="sm" type="none"/>
            <a:tailEnd len="sm" w="sm" type="none"/>
          </a:ln>
        </p:spPr>
      </p:cxnSp>
      <p:sp>
        <p:nvSpPr>
          <p:cNvPr id="1043" name="Google Shape;1043;p137"/>
          <p:cNvSpPr/>
          <p:nvPr/>
        </p:nvSpPr>
        <p:spPr>
          <a:xfrm>
            <a:off x="2105879" y="2093237"/>
            <a:ext cx="165000" cy="165000"/>
          </a:xfrm>
          <a:prstGeom prst="ellipse">
            <a:avLst/>
          </a:prstGeom>
          <a:solidFill>
            <a:schemeClr val="accent3"/>
          </a:solidFill>
          <a:ln cap="flat" cmpd="sng" w="12700">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Montserrat"/>
                <a:ea typeface="Montserrat"/>
                <a:cs typeface="Montserrat"/>
                <a:sym typeface="Montserrat"/>
              </a:rPr>
              <a:t>2</a:t>
            </a:r>
            <a:endParaRPr b="0" i="0" sz="1100" u="none" cap="none" strike="noStrike">
              <a:solidFill>
                <a:srgbClr val="000000"/>
              </a:solidFill>
              <a:latin typeface="Arial"/>
              <a:ea typeface="Arial"/>
              <a:cs typeface="Arial"/>
              <a:sym typeface="Arial"/>
            </a:endParaRPr>
          </a:p>
        </p:txBody>
      </p:sp>
      <p:sp>
        <p:nvSpPr>
          <p:cNvPr id="1044" name="Google Shape;1044;p137"/>
          <p:cNvSpPr txBox="1"/>
          <p:nvPr>
            <p:ph idx="5" type="body"/>
          </p:nvPr>
        </p:nvSpPr>
        <p:spPr>
          <a:xfrm>
            <a:off x="715600" y="1576517"/>
            <a:ext cx="1337100" cy="313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rgbClr val="141219"/>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5" name="Google Shape;1045;p137"/>
          <p:cNvSpPr txBox="1"/>
          <p:nvPr>
            <p:ph idx="6" type="body"/>
          </p:nvPr>
        </p:nvSpPr>
        <p:spPr>
          <a:xfrm>
            <a:off x="715600" y="2053958"/>
            <a:ext cx="1337100" cy="599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500"/>
              <a:buNone/>
              <a:defRPr sz="800"/>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046" name="Shape 1046"/>
        <p:cNvGrpSpPr/>
        <p:nvPr/>
      </p:nvGrpSpPr>
      <p:grpSpPr>
        <a:xfrm>
          <a:off x="0" y="0"/>
          <a:ext cx="0" cy="0"/>
          <a:chOff x="0" y="0"/>
          <a:chExt cx="0" cy="0"/>
        </a:xfrm>
      </p:grpSpPr>
      <p:sp>
        <p:nvSpPr>
          <p:cNvPr id="1047" name="Google Shape;1047;p138"/>
          <p:cNvSpPr/>
          <p:nvPr/>
        </p:nvSpPr>
        <p:spPr>
          <a:xfrm>
            <a:off x="809656" y="2066082"/>
            <a:ext cx="2098500" cy="1743000"/>
          </a:xfrm>
          <a:prstGeom prst="round2DiagRect">
            <a:avLst>
              <a:gd fmla="val 0" name="adj1"/>
              <a:gd fmla="val 17764" name="adj2"/>
            </a:avLst>
          </a:prstGeom>
          <a:solidFill>
            <a:schemeClr val="dk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48" name="Google Shape;1048;p138"/>
          <p:cNvSpPr/>
          <p:nvPr/>
        </p:nvSpPr>
        <p:spPr>
          <a:xfrm flipH="1" rot="10800000">
            <a:off x="2917596" y="2066312"/>
            <a:ext cx="2098500" cy="1742700"/>
          </a:xfrm>
          <a:prstGeom prst="round2DiagRect">
            <a:avLst>
              <a:gd fmla="val 0" name="adj1"/>
              <a:gd fmla="val 17764" name="adj2"/>
            </a:avLst>
          </a:prstGeom>
          <a:solidFill>
            <a:srgbClr val="8F4899"/>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49" name="Google Shape;1049;p138"/>
          <p:cNvSpPr/>
          <p:nvPr/>
        </p:nvSpPr>
        <p:spPr>
          <a:xfrm>
            <a:off x="5025535" y="2066081"/>
            <a:ext cx="3742200" cy="1743000"/>
          </a:xfrm>
          <a:prstGeom prst="round2DiagRect">
            <a:avLst>
              <a:gd fmla="val 0" name="adj1"/>
              <a:gd fmla="val 17764" name="adj2"/>
            </a:avLst>
          </a:prstGeom>
          <a:solidFill>
            <a:srgbClr val="3D115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dk1"/>
              </a:solidFill>
              <a:latin typeface="Calibri"/>
              <a:ea typeface="Calibri"/>
              <a:cs typeface="Calibri"/>
              <a:sym typeface="Calibri"/>
            </a:endParaRPr>
          </a:p>
        </p:txBody>
      </p:sp>
      <p:sp>
        <p:nvSpPr>
          <p:cNvPr id="1050" name="Google Shape;1050;p138"/>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1051" name="Google Shape;1051;p138"/>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2" name="Google Shape;1052;p138"/>
          <p:cNvSpPr txBox="1"/>
          <p:nvPr>
            <p:ph idx="2" type="body"/>
          </p:nvPr>
        </p:nvSpPr>
        <p:spPr>
          <a:xfrm>
            <a:off x="1041797" y="2361010"/>
            <a:ext cx="1536000" cy="382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sz="1100">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3" name="Google Shape;1053;p138"/>
          <p:cNvSpPr txBox="1"/>
          <p:nvPr>
            <p:ph idx="3" type="body"/>
          </p:nvPr>
        </p:nvSpPr>
        <p:spPr>
          <a:xfrm>
            <a:off x="1041797" y="2933700"/>
            <a:ext cx="1536000" cy="625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4" name="Google Shape;1054;p138"/>
          <p:cNvSpPr txBox="1"/>
          <p:nvPr>
            <p:ph idx="4" type="body"/>
          </p:nvPr>
        </p:nvSpPr>
        <p:spPr>
          <a:xfrm>
            <a:off x="3140281" y="2361010"/>
            <a:ext cx="1536000" cy="382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sz="1100">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5" name="Google Shape;1055;p138"/>
          <p:cNvSpPr txBox="1"/>
          <p:nvPr>
            <p:ph idx="5" type="body"/>
          </p:nvPr>
        </p:nvSpPr>
        <p:spPr>
          <a:xfrm>
            <a:off x="5238765" y="2361010"/>
            <a:ext cx="3095700" cy="382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sz="1100">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6" name="Google Shape;1056;p138"/>
          <p:cNvSpPr txBox="1"/>
          <p:nvPr>
            <p:ph idx="6" type="body"/>
          </p:nvPr>
        </p:nvSpPr>
        <p:spPr>
          <a:xfrm>
            <a:off x="3140281" y="2933700"/>
            <a:ext cx="1536000" cy="625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7" name="Google Shape;1057;p138"/>
          <p:cNvSpPr txBox="1"/>
          <p:nvPr>
            <p:ph idx="7" type="body"/>
          </p:nvPr>
        </p:nvSpPr>
        <p:spPr>
          <a:xfrm>
            <a:off x="5250648" y="2933700"/>
            <a:ext cx="3083700" cy="625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8" name="Google Shape;1058;p138"/>
          <p:cNvSpPr txBox="1"/>
          <p:nvPr>
            <p:ph idx="8" type="body"/>
          </p:nvPr>
        </p:nvSpPr>
        <p:spPr>
          <a:xfrm>
            <a:off x="289714" y="4465310"/>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dk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1059" name="Shape 1059"/>
        <p:cNvGrpSpPr/>
        <p:nvPr/>
      </p:nvGrpSpPr>
      <p:grpSpPr>
        <a:xfrm>
          <a:off x="0" y="0"/>
          <a:ext cx="0" cy="0"/>
          <a:chOff x="0" y="0"/>
          <a:chExt cx="0" cy="0"/>
        </a:xfrm>
      </p:grpSpPr>
      <p:sp>
        <p:nvSpPr>
          <p:cNvPr id="1060" name="Google Shape;1060;p139"/>
          <p:cNvSpPr/>
          <p:nvPr/>
        </p:nvSpPr>
        <p:spPr>
          <a:xfrm>
            <a:off x="4572000"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1061" name="Google Shape;1061;p139"/>
          <p:cNvPicPr preferRelativeResize="0"/>
          <p:nvPr/>
        </p:nvPicPr>
        <p:blipFill rotWithShape="1">
          <a:blip r:embed="rId2">
            <a:alphaModFix/>
          </a:blip>
          <a:srcRect b="0" l="0" r="0" t="0"/>
          <a:stretch/>
        </p:blipFill>
        <p:spPr>
          <a:xfrm>
            <a:off x="0" y="0"/>
            <a:ext cx="4572001" cy="5143501"/>
          </a:xfrm>
          <a:prstGeom prst="rect">
            <a:avLst/>
          </a:prstGeom>
          <a:noFill/>
          <a:ln>
            <a:noFill/>
          </a:ln>
        </p:spPr>
      </p:pic>
      <p:sp>
        <p:nvSpPr>
          <p:cNvPr id="1062" name="Google Shape;1062;p139"/>
          <p:cNvSpPr txBox="1"/>
          <p:nvPr>
            <p:ph idx="1" type="body"/>
          </p:nvPr>
        </p:nvSpPr>
        <p:spPr>
          <a:xfrm>
            <a:off x="376238" y="1570840"/>
            <a:ext cx="3240900" cy="2403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3" name="Google Shape;1063;p139"/>
          <p:cNvSpPr/>
          <p:nvPr>
            <p:ph idx="2" type="chart"/>
          </p:nvPr>
        </p:nvSpPr>
        <p:spPr>
          <a:xfrm>
            <a:off x="4800599" y="429049"/>
            <a:ext cx="4105500" cy="42855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64" name="Google Shape;1064;p139"/>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1065" name="Google Shape;1065;p139"/>
          <p:cNvSpPr txBox="1"/>
          <p:nvPr>
            <p:ph idx="3"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066" name="Shape 1066"/>
        <p:cNvGrpSpPr/>
        <p:nvPr/>
      </p:nvGrpSpPr>
      <p:grpSpPr>
        <a:xfrm>
          <a:off x="0" y="0"/>
          <a:ext cx="0" cy="0"/>
          <a:chOff x="0" y="0"/>
          <a:chExt cx="0" cy="0"/>
        </a:xfrm>
      </p:grpSpPr>
      <p:sp>
        <p:nvSpPr>
          <p:cNvPr id="1067" name="Google Shape;1067;p140"/>
          <p:cNvSpPr/>
          <p:nvPr/>
        </p:nvSpPr>
        <p:spPr>
          <a:xfrm>
            <a:off x="-166255" y="-72737"/>
            <a:ext cx="9411600" cy="3770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8" name="Google Shape;1068;p140"/>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1069" name="Google Shape;1069;p140"/>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0" name="Google Shape;1070;p140"/>
          <p:cNvSpPr/>
          <p:nvPr>
            <p:ph idx="2" type="chart"/>
          </p:nvPr>
        </p:nvSpPr>
        <p:spPr>
          <a:xfrm>
            <a:off x="289322" y="297190"/>
            <a:ext cx="8600100" cy="33141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71" name="Google Shape;1071;p140"/>
          <p:cNvSpPr txBox="1"/>
          <p:nvPr>
            <p:ph idx="3" type="body"/>
          </p:nvPr>
        </p:nvSpPr>
        <p:spPr>
          <a:xfrm>
            <a:off x="289714" y="4465310"/>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dk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072" name="Shape 1072"/>
        <p:cNvGrpSpPr/>
        <p:nvPr/>
      </p:nvGrpSpPr>
      <p:grpSpPr>
        <a:xfrm>
          <a:off x="0" y="0"/>
          <a:ext cx="0" cy="0"/>
          <a:chOff x="0" y="0"/>
          <a:chExt cx="0" cy="0"/>
        </a:xfrm>
      </p:grpSpPr>
      <p:sp>
        <p:nvSpPr>
          <p:cNvPr id="1073" name="Google Shape;1073;p141"/>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1074" name="Google Shape;1074;p141"/>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5" name="Google Shape;1075;p141"/>
          <p:cNvSpPr/>
          <p:nvPr>
            <p:ph idx="2" type="chart"/>
          </p:nvPr>
        </p:nvSpPr>
        <p:spPr>
          <a:xfrm>
            <a:off x="628650" y="297190"/>
            <a:ext cx="7886700" cy="3714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76" name="Google Shape;1076;p141"/>
          <p:cNvSpPr txBox="1"/>
          <p:nvPr>
            <p:ph idx="3" type="body"/>
          </p:nvPr>
        </p:nvSpPr>
        <p:spPr>
          <a:xfrm>
            <a:off x="289714" y="4465310"/>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dk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077" name="Shape 1077"/>
        <p:cNvGrpSpPr/>
        <p:nvPr/>
      </p:nvGrpSpPr>
      <p:grpSpPr>
        <a:xfrm>
          <a:off x="0" y="0"/>
          <a:ext cx="0" cy="0"/>
          <a:chOff x="0" y="0"/>
          <a:chExt cx="0" cy="0"/>
        </a:xfrm>
      </p:grpSpPr>
      <p:sp>
        <p:nvSpPr>
          <p:cNvPr id="1078" name="Google Shape;1078;p142"/>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1079" name="Google Shape;1079;p142"/>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0" name="Google Shape;1080;p142"/>
          <p:cNvSpPr/>
          <p:nvPr/>
        </p:nvSpPr>
        <p:spPr>
          <a:xfrm>
            <a:off x="-66675" y="0"/>
            <a:ext cx="9277500" cy="37242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1" name="Google Shape;1081;p142"/>
          <p:cNvSpPr/>
          <p:nvPr>
            <p:ph idx="2" type="chart"/>
          </p:nvPr>
        </p:nvSpPr>
        <p:spPr>
          <a:xfrm>
            <a:off x="485179" y="450522"/>
            <a:ext cx="8173500" cy="30453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82" name="Google Shape;1082;p142"/>
          <p:cNvSpPr txBox="1"/>
          <p:nvPr>
            <p:ph idx="3" type="body"/>
          </p:nvPr>
        </p:nvSpPr>
        <p:spPr>
          <a:xfrm>
            <a:off x="289714" y="4465310"/>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dk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1083" name="Shape 1083"/>
        <p:cNvGrpSpPr/>
        <p:nvPr/>
      </p:nvGrpSpPr>
      <p:grpSpPr>
        <a:xfrm>
          <a:off x="0" y="0"/>
          <a:ext cx="0" cy="0"/>
          <a:chOff x="0" y="0"/>
          <a:chExt cx="0" cy="0"/>
        </a:xfrm>
      </p:grpSpPr>
      <p:sp>
        <p:nvSpPr>
          <p:cNvPr id="1084" name="Google Shape;1084;p143"/>
          <p:cNvSpPr txBox="1"/>
          <p:nvPr/>
        </p:nvSpPr>
        <p:spPr>
          <a:xfrm>
            <a:off x="559667" y="867038"/>
            <a:ext cx="3220500" cy="554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2"/>
              </a:buClr>
              <a:buSzPts val="3600"/>
              <a:buFont typeface="Montserrat"/>
              <a:buNone/>
            </a:pPr>
            <a:r>
              <a:rPr b="1" i="0" lang="en" sz="3600" u="none" cap="none" strike="noStrike">
                <a:solidFill>
                  <a:schemeClr val="dk2"/>
                </a:solidFill>
                <a:latin typeface="Montserrat"/>
                <a:ea typeface="Montserrat"/>
                <a:cs typeface="Montserrat"/>
                <a:sym typeface="Montserrat"/>
              </a:rPr>
              <a:t>EK LOGOS</a:t>
            </a:r>
            <a:endParaRPr b="1" i="0" sz="3600" u="none" cap="none" strike="noStrike">
              <a:solidFill>
                <a:schemeClr val="dk2"/>
              </a:solidFill>
              <a:latin typeface="Montserrat"/>
              <a:ea typeface="Montserrat"/>
              <a:cs typeface="Montserrat"/>
              <a:sym typeface="Montserrat"/>
            </a:endParaRPr>
          </a:p>
        </p:txBody>
      </p:sp>
      <p:sp>
        <p:nvSpPr>
          <p:cNvPr id="1085" name="Google Shape;1085;p143"/>
          <p:cNvSpPr txBox="1"/>
          <p:nvPr/>
        </p:nvSpPr>
        <p:spPr>
          <a:xfrm>
            <a:off x="559666" y="577393"/>
            <a:ext cx="60729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LOGOS</a:t>
            </a:r>
            <a:endParaRPr b="0" i="0" sz="15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1086" name="Shape 1086"/>
        <p:cNvGrpSpPr/>
        <p:nvPr/>
      </p:nvGrpSpPr>
      <p:grpSpPr>
        <a:xfrm>
          <a:off x="0" y="0"/>
          <a:ext cx="0" cy="0"/>
          <a:chOff x="0" y="0"/>
          <a:chExt cx="0" cy="0"/>
        </a:xfrm>
      </p:grpSpPr>
      <p:sp>
        <p:nvSpPr>
          <p:cNvPr id="1087" name="Google Shape;1087;p144"/>
          <p:cNvSpPr/>
          <p:nvPr/>
        </p:nvSpPr>
        <p:spPr>
          <a:xfrm>
            <a:off x="0" y="0"/>
            <a:ext cx="9194100" cy="5468700"/>
          </a:xfrm>
          <a:prstGeom prst="rect">
            <a:avLst/>
          </a:prstGeom>
          <a:solidFill>
            <a:srgbClr val="DDD9E4"/>
          </a:solidFill>
          <a:ln cap="flat" cmpd="sng" w="12700">
            <a:solidFill>
              <a:srgbClr val="13032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88" name="Google Shape;1088;p144"/>
          <p:cNvSpPr txBox="1"/>
          <p:nvPr/>
        </p:nvSpPr>
        <p:spPr>
          <a:xfrm>
            <a:off x="144029" y="120193"/>
            <a:ext cx="60729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ICONs - Font Awesome Pack</a:t>
            </a:r>
            <a:endParaRPr b="0" i="0" sz="1500" u="none" cap="none" strike="noStrike">
              <a:solidFill>
                <a:srgbClr val="999999"/>
              </a:solidFill>
              <a:latin typeface="Montserrat Medium"/>
              <a:ea typeface="Montserrat Medium"/>
              <a:cs typeface="Montserrat Medium"/>
              <a:sym typeface="Montserrat Medium"/>
            </a:endParaRPr>
          </a:p>
        </p:txBody>
      </p:sp>
      <p:sp>
        <p:nvSpPr>
          <p:cNvPr id="1089" name="Google Shape;1089;p144"/>
          <p:cNvSpPr txBox="1"/>
          <p:nvPr/>
        </p:nvSpPr>
        <p:spPr>
          <a:xfrm>
            <a:off x="144029" y="351043"/>
            <a:ext cx="3220500" cy="323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2"/>
              </a:buClr>
              <a:buSzPts val="2100"/>
              <a:buFont typeface="Montserrat"/>
              <a:buNone/>
            </a:pPr>
            <a:r>
              <a:rPr b="1" i="0" lang="en" sz="2100" u="none" cap="none" strike="noStrike">
                <a:solidFill>
                  <a:schemeClr val="dk2"/>
                </a:solidFill>
                <a:latin typeface="Montserrat"/>
                <a:ea typeface="Montserrat"/>
                <a:cs typeface="Montserrat"/>
                <a:sym typeface="Montserrat"/>
              </a:rPr>
              <a:t>EK Specific</a:t>
            </a:r>
            <a:endParaRPr b="1" i="0" sz="2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090" name="Shape 1090"/>
        <p:cNvGrpSpPr/>
        <p:nvPr/>
      </p:nvGrpSpPr>
      <p:grpSpPr>
        <a:xfrm>
          <a:off x="0" y="0"/>
          <a:ext cx="0" cy="0"/>
          <a:chOff x="0" y="0"/>
          <a:chExt cx="0" cy="0"/>
        </a:xfrm>
      </p:grpSpPr>
      <p:sp>
        <p:nvSpPr>
          <p:cNvPr id="1091" name="Google Shape;1091;p145"/>
          <p:cNvSpPr txBox="1"/>
          <p:nvPr/>
        </p:nvSpPr>
        <p:spPr>
          <a:xfrm>
            <a:off x="559666" y="577393"/>
            <a:ext cx="60729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Stock Image Ideas</a:t>
            </a:r>
            <a:endParaRPr b="0" i="0" sz="1500" u="none" cap="none" strike="noStrike">
              <a:solidFill>
                <a:srgbClr val="999999"/>
              </a:solidFill>
              <a:latin typeface="Montserrat Medium"/>
              <a:ea typeface="Montserrat Medium"/>
              <a:cs typeface="Montserrat Medium"/>
              <a:sym typeface="Montserrat Medium"/>
            </a:endParaRPr>
          </a:p>
        </p:txBody>
      </p:sp>
      <p:sp>
        <p:nvSpPr>
          <p:cNvPr id="1092" name="Google Shape;1092;p145"/>
          <p:cNvSpPr txBox="1"/>
          <p:nvPr>
            <p:ph idx="1" type="body"/>
          </p:nvPr>
        </p:nvSpPr>
        <p:spPr>
          <a:xfrm>
            <a:off x="559664" y="1481920"/>
            <a:ext cx="3220500" cy="2859900"/>
          </a:xfrm>
          <a:prstGeom prst="rect">
            <a:avLst/>
          </a:prstGeom>
          <a:noFill/>
          <a:ln>
            <a:noFill/>
          </a:ln>
        </p:spPr>
        <p:txBody>
          <a:bodyPr anchorCtr="0" anchor="t" bIns="34275" lIns="68575" spcFirstLastPara="1" rIns="68575" wrap="square" tIns="34275">
            <a:normAutofit/>
          </a:bodyPr>
          <a:lstStyle>
            <a:lvl1pPr indent="-273050" lvl="0" marL="457200" rtl="0" algn="l">
              <a:lnSpc>
                <a:spcPct val="90000"/>
              </a:lnSpc>
              <a:spcBef>
                <a:spcPts val="800"/>
              </a:spcBef>
              <a:spcAft>
                <a:spcPts val="0"/>
              </a:spcAft>
              <a:buSzPts val="700"/>
              <a:buFont typeface="Montserrat"/>
              <a:buChar char="•"/>
              <a:defRPr sz="900">
                <a:solidFill>
                  <a:schemeClr val="dk1"/>
                </a:solidFill>
                <a:latin typeface="Montserrat"/>
                <a:ea typeface="Montserrat"/>
                <a:cs typeface="Montserrat"/>
                <a:sym typeface="Montserrat"/>
              </a:defRPr>
            </a:lvl1pPr>
            <a:lvl2pPr indent="-273050" lvl="1" marL="914400" rtl="0" algn="l">
              <a:lnSpc>
                <a:spcPct val="90000"/>
              </a:lnSpc>
              <a:spcBef>
                <a:spcPts val="400"/>
              </a:spcBef>
              <a:spcAft>
                <a:spcPts val="0"/>
              </a:spcAft>
              <a:buSzPts val="700"/>
              <a:buFont typeface="Montserrat"/>
              <a:buChar char="•"/>
              <a:defRPr sz="900">
                <a:solidFill>
                  <a:schemeClr val="dk1"/>
                </a:solidFill>
                <a:latin typeface="Montserrat"/>
                <a:ea typeface="Montserrat"/>
                <a:cs typeface="Montserrat"/>
                <a:sym typeface="Montserrat"/>
              </a:defRPr>
            </a:lvl2pPr>
            <a:lvl3pPr indent="-273050" lvl="2" marL="1371600" rtl="0" algn="l">
              <a:lnSpc>
                <a:spcPct val="90000"/>
              </a:lnSpc>
              <a:spcBef>
                <a:spcPts val="400"/>
              </a:spcBef>
              <a:spcAft>
                <a:spcPts val="0"/>
              </a:spcAft>
              <a:buSzPts val="700"/>
              <a:buFont typeface="Montserrat"/>
              <a:buChar char="•"/>
              <a:defRPr sz="900">
                <a:solidFill>
                  <a:schemeClr val="dk1"/>
                </a:solidFill>
                <a:latin typeface="Montserrat"/>
                <a:ea typeface="Montserrat"/>
                <a:cs typeface="Montserrat"/>
                <a:sym typeface="Montserrat"/>
              </a:defRPr>
            </a:lvl3pPr>
            <a:lvl4pPr indent="-273050" lvl="3" marL="1828800" rtl="0" algn="l">
              <a:lnSpc>
                <a:spcPct val="90000"/>
              </a:lnSpc>
              <a:spcBef>
                <a:spcPts val="400"/>
              </a:spcBef>
              <a:spcAft>
                <a:spcPts val="0"/>
              </a:spcAft>
              <a:buSzPts val="700"/>
              <a:buFont typeface="Montserrat"/>
              <a:buChar char="•"/>
              <a:defRPr sz="900">
                <a:solidFill>
                  <a:schemeClr val="dk1"/>
                </a:solidFill>
                <a:latin typeface="Montserrat"/>
                <a:ea typeface="Montserrat"/>
                <a:cs typeface="Montserrat"/>
                <a:sym typeface="Montserrat"/>
              </a:defRPr>
            </a:lvl4pPr>
            <a:lvl5pPr indent="-273050" lvl="4" marL="2286000" rtl="0" algn="l">
              <a:lnSpc>
                <a:spcPct val="90000"/>
              </a:lnSpc>
              <a:spcBef>
                <a:spcPts val="400"/>
              </a:spcBef>
              <a:spcAft>
                <a:spcPts val="0"/>
              </a:spcAft>
              <a:buSzPts val="700"/>
              <a:buFont typeface="Montserrat"/>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93" name="Google Shape;1093;p145"/>
          <p:cNvSpPr txBox="1"/>
          <p:nvPr/>
        </p:nvSpPr>
        <p:spPr>
          <a:xfrm>
            <a:off x="559664" y="867994"/>
            <a:ext cx="3220500" cy="554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2"/>
              </a:buClr>
              <a:buSzPts val="3600"/>
              <a:buFont typeface="Montserrat"/>
              <a:buNone/>
            </a:pPr>
            <a:r>
              <a:rPr b="1" i="0" lang="en" sz="3600" u="none" cap="none" strike="noStrike">
                <a:solidFill>
                  <a:schemeClr val="dk2"/>
                </a:solidFill>
                <a:latin typeface="Montserrat"/>
                <a:ea typeface="Montserrat"/>
                <a:cs typeface="Montserrat"/>
                <a:sym typeface="Montserrat"/>
              </a:rPr>
              <a:t>EK Specific</a:t>
            </a:r>
            <a:endParaRPr b="1" i="0" sz="36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0">
  <p:cSld name="Content Slide 10">
    <p:spTree>
      <p:nvGrpSpPr>
        <p:cNvPr id="63" name="Shape 63"/>
        <p:cNvGrpSpPr/>
        <p:nvPr/>
      </p:nvGrpSpPr>
      <p:grpSpPr>
        <a:xfrm>
          <a:off x="0" y="0"/>
          <a:ext cx="0" cy="0"/>
          <a:chOff x="0" y="0"/>
          <a:chExt cx="0" cy="0"/>
        </a:xfrm>
      </p:grpSpPr>
      <p:sp>
        <p:nvSpPr>
          <p:cNvPr id="64" name="Google Shape;64;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5" name="Google Shape;65;p16"/>
          <p:cNvSpPr txBox="1"/>
          <p:nvPr>
            <p:ph idx="1" type="body"/>
          </p:nvPr>
        </p:nvSpPr>
        <p:spPr>
          <a:xfrm>
            <a:off x="628650" y="1407319"/>
            <a:ext cx="7886700" cy="3386400"/>
          </a:xfrm>
          <a:prstGeom prst="rect">
            <a:avLst/>
          </a:prstGeom>
          <a:noFill/>
          <a:ln>
            <a:noFill/>
          </a:ln>
        </p:spPr>
        <p:txBody>
          <a:bodyPr anchorCtr="0" anchor="t" bIns="34275" lIns="68575" spcFirstLastPara="1" rIns="68575" wrap="square" tIns="34275">
            <a:normAutofit/>
          </a:bodyPr>
          <a:lstStyle>
            <a:lvl1pPr indent="-273050" lvl="0" marL="457200" marR="0" rtl="0" algn="l">
              <a:lnSpc>
                <a:spcPct val="90000"/>
              </a:lnSpc>
              <a:spcBef>
                <a:spcPts val="400"/>
              </a:spcBef>
              <a:spcAft>
                <a:spcPts val="0"/>
              </a:spcAft>
              <a:buSzPts val="700"/>
              <a:buChar char="⬢"/>
              <a:defRPr/>
            </a:lvl1pPr>
            <a:lvl2pPr indent="-273050" lvl="1" marL="914400" marR="0" rtl="0" algn="l">
              <a:lnSpc>
                <a:spcPct val="90000"/>
              </a:lnSpc>
              <a:spcBef>
                <a:spcPts val="400"/>
              </a:spcBef>
              <a:spcAft>
                <a:spcPts val="0"/>
              </a:spcAft>
              <a:buSzPts val="700"/>
              <a:buChar char="⬢"/>
              <a:defRPr/>
            </a:lvl2pPr>
            <a:lvl3pPr indent="-273050" lvl="2" marL="1371600" marR="0" rtl="0" algn="l">
              <a:lnSpc>
                <a:spcPct val="90000"/>
              </a:lnSpc>
              <a:spcBef>
                <a:spcPts val="400"/>
              </a:spcBef>
              <a:spcAft>
                <a:spcPts val="0"/>
              </a:spcAft>
              <a:buSzPts val="700"/>
              <a:buChar char="⬢"/>
              <a:defRPr/>
            </a:lvl3pPr>
            <a:lvl4pPr indent="-273050" lvl="3" marL="1828800" marR="0" rtl="0" algn="l">
              <a:lnSpc>
                <a:spcPct val="90000"/>
              </a:lnSpc>
              <a:spcBef>
                <a:spcPts val="400"/>
              </a:spcBef>
              <a:spcAft>
                <a:spcPts val="0"/>
              </a:spcAft>
              <a:buSzPts val="700"/>
              <a:buChar char="⬢"/>
              <a:defRPr/>
            </a:lvl4pPr>
            <a:lvl5pPr indent="-273050" lvl="4" marL="2286000" marR="0" rtl="0" algn="l">
              <a:lnSpc>
                <a:spcPct val="90000"/>
              </a:lnSpc>
              <a:spcBef>
                <a:spcPts val="400"/>
              </a:spcBef>
              <a:spcAft>
                <a:spcPts val="0"/>
              </a:spcAft>
              <a:buSzPts val="700"/>
              <a:buChar char="⬢"/>
              <a:defRPr/>
            </a:lvl5pPr>
            <a:lvl6pPr indent="-273050" lvl="5" marL="2743200" marR="0" rtl="0" algn="l">
              <a:lnSpc>
                <a:spcPct val="90000"/>
              </a:lnSpc>
              <a:spcBef>
                <a:spcPts val="400"/>
              </a:spcBef>
              <a:spcAft>
                <a:spcPts val="0"/>
              </a:spcAft>
              <a:buClr>
                <a:schemeClr val="dk1"/>
              </a:buClr>
              <a:buSzPts val="700"/>
              <a:buChar char="•"/>
              <a:defRPr/>
            </a:lvl6pPr>
            <a:lvl7pPr indent="-273050" lvl="6" marL="3200400" marR="0" rtl="0" algn="l">
              <a:lnSpc>
                <a:spcPct val="90000"/>
              </a:lnSpc>
              <a:spcBef>
                <a:spcPts val="400"/>
              </a:spcBef>
              <a:spcAft>
                <a:spcPts val="0"/>
              </a:spcAft>
              <a:buClr>
                <a:schemeClr val="dk1"/>
              </a:buClr>
              <a:buSzPts val="700"/>
              <a:buChar char="•"/>
              <a:defRPr/>
            </a:lvl7pPr>
            <a:lvl8pPr indent="-273050" lvl="7" marL="3657600" marR="0" rtl="0" algn="l">
              <a:lnSpc>
                <a:spcPct val="90000"/>
              </a:lnSpc>
              <a:spcBef>
                <a:spcPts val="400"/>
              </a:spcBef>
              <a:spcAft>
                <a:spcPts val="0"/>
              </a:spcAft>
              <a:buClr>
                <a:schemeClr val="dk1"/>
              </a:buClr>
              <a:buSzPts val="700"/>
              <a:buChar char="•"/>
              <a:defRPr/>
            </a:lvl8pPr>
            <a:lvl9pPr indent="-273050" lvl="8" marL="4114800" marR="0" rtl="0" algn="l">
              <a:lnSpc>
                <a:spcPct val="90000"/>
              </a:lnSpc>
              <a:spcBef>
                <a:spcPts val="400"/>
              </a:spcBef>
              <a:spcAft>
                <a:spcPts val="0"/>
              </a:spcAft>
              <a:buClr>
                <a:schemeClr val="dk1"/>
              </a:buClr>
              <a:buSzPts val="700"/>
              <a:buChar char="•"/>
              <a:defRPr/>
            </a:lvl9pPr>
          </a:lstStyle>
          <a:p/>
        </p:txBody>
      </p:sp>
      <p:sp>
        <p:nvSpPr>
          <p:cNvPr id="66" name="Google Shape;66;p16"/>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1094" name="Shape 1094"/>
        <p:cNvGrpSpPr/>
        <p:nvPr/>
      </p:nvGrpSpPr>
      <p:grpSpPr>
        <a:xfrm>
          <a:off x="0" y="0"/>
          <a:ext cx="0" cy="0"/>
          <a:chOff x="0" y="0"/>
          <a:chExt cx="0" cy="0"/>
        </a:xfrm>
      </p:grpSpPr>
      <p:sp>
        <p:nvSpPr>
          <p:cNvPr id="1095" name="Google Shape;1095;p1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3"/>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6" name="Google Shape;1096;p146"/>
          <p:cNvSpPr/>
          <p:nvPr>
            <p:ph idx="2" type="pic"/>
          </p:nvPr>
        </p:nvSpPr>
        <p:spPr>
          <a:xfrm>
            <a:off x="0" y="0"/>
            <a:ext cx="9144000" cy="5143500"/>
          </a:xfrm>
          <a:prstGeom prst="rect">
            <a:avLst/>
          </a:prstGeom>
          <a:noFill/>
          <a:ln>
            <a:noFill/>
          </a:ln>
        </p:spPr>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97" name="Shape 1097"/>
        <p:cNvGrpSpPr/>
        <p:nvPr/>
      </p:nvGrpSpPr>
      <p:grpSpPr>
        <a:xfrm>
          <a:off x="0" y="0"/>
          <a:ext cx="0" cy="0"/>
          <a:chOff x="0" y="0"/>
          <a:chExt cx="0" cy="0"/>
        </a:xfrm>
      </p:grpSpPr>
      <p:sp>
        <p:nvSpPr>
          <p:cNvPr id="1098" name="Google Shape;1098;p147"/>
          <p:cNvSpPr txBox="1"/>
          <p:nvPr>
            <p:ph type="ctrTitle"/>
          </p:nvPr>
        </p:nvSpPr>
        <p:spPr>
          <a:xfrm>
            <a:off x="1143000" y="2010534"/>
            <a:ext cx="6858000" cy="380400"/>
          </a:xfrm>
          <a:prstGeom prst="rect">
            <a:avLst/>
          </a:prstGeom>
          <a:noFill/>
          <a:ln>
            <a:noFill/>
          </a:ln>
        </p:spPr>
        <p:txBody>
          <a:bodyPr anchorCtr="0" anchor="ctr" bIns="34275" lIns="68575" spcFirstLastPara="1" rIns="68575" wrap="square" tIns="34275">
            <a:normAutofit/>
          </a:bodyPr>
          <a:lstStyle>
            <a:lvl1pPr lvl="0" marR="0" rtl="0" algn="ctr">
              <a:lnSpc>
                <a:spcPct val="100000"/>
              </a:lnSpc>
              <a:spcBef>
                <a:spcPts val="0"/>
              </a:spcBef>
              <a:spcAft>
                <a:spcPts val="0"/>
              </a:spcAft>
              <a:buClr>
                <a:schemeClr val="dk1"/>
              </a:buClr>
              <a:buSzPts val="2100"/>
              <a:buFont typeface="Arial"/>
              <a:buNone/>
              <a:defRPr b="0" i="0" sz="2100" u="none" cap="small" strike="noStrike">
                <a:solidFill>
                  <a:schemeClr val="dk1"/>
                </a:solidFill>
                <a:latin typeface="Arial"/>
                <a:ea typeface="Arial"/>
                <a:cs typeface="Arial"/>
                <a:sym typeface="Arial"/>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099" name="Google Shape;1099;p147"/>
          <p:cNvSpPr txBox="1"/>
          <p:nvPr>
            <p:ph idx="1" type="subTitle"/>
          </p:nvPr>
        </p:nvSpPr>
        <p:spPr>
          <a:xfrm>
            <a:off x="1143000" y="2540806"/>
            <a:ext cx="6858000" cy="366000"/>
          </a:xfrm>
          <a:prstGeom prst="rect">
            <a:avLst/>
          </a:prstGeom>
          <a:noFill/>
          <a:ln>
            <a:noFill/>
          </a:ln>
        </p:spPr>
        <p:txBody>
          <a:bodyPr anchorCtr="0" anchor="ctr" bIns="34275" lIns="68575" spcFirstLastPara="1" rIns="68575" wrap="square" tIns="34275">
            <a:normAutofit/>
          </a:bodyPr>
          <a:lstStyle>
            <a:lvl1pPr lvl="0" marR="0" rtl="0" algn="ctr">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40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ctr">
              <a:lnSpc>
                <a:spcPct val="90000"/>
              </a:lnSpc>
              <a:spcBef>
                <a:spcPts val="400"/>
              </a:spcBef>
              <a:spcAft>
                <a:spcPts val="0"/>
              </a:spcAft>
              <a:buClr>
                <a:schemeClr val="dk1"/>
              </a:buClr>
              <a:buSzPts val="2700"/>
              <a:buFont typeface="Arial"/>
              <a:buNone/>
              <a:defRPr b="0" i="0" sz="2700" u="none" cap="none" strike="noStrike">
                <a:solidFill>
                  <a:schemeClr val="dk1"/>
                </a:solidFill>
                <a:latin typeface="Arial"/>
                <a:ea typeface="Arial"/>
                <a:cs typeface="Arial"/>
                <a:sym typeface="Arial"/>
              </a:defRPr>
            </a:lvl3pPr>
            <a:lvl4pPr lvl="3" marR="0" rtl="0" algn="ctr">
              <a:lnSpc>
                <a:spcPct val="90000"/>
              </a:lnSpc>
              <a:spcBef>
                <a:spcPts val="4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ctr">
              <a:lnSpc>
                <a:spcPct val="90000"/>
              </a:lnSpc>
              <a:spcBef>
                <a:spcPts val="4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ctr">
              <a:lnSpc>
                <a:spcPct val="90000"/>
              </a:lnSpc>
              <a:spcBef>
                <a:spcPts val="4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ctr">
              <a:lnSpc>
                <a:spcPct val="90000"/>
              </a:lnSpc>
              <a:spcBef>
                <a:spcPts val="4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ctr">
              <a:lnSpc>
                <a:spcPct val="90000"/>
              </a:lnSpc>
              <a:spcBef>
                <a:spcPts val="4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ctr">
              <a:lnSpc>
                <a:spcPct val="90000"/>
              </a:lnSpc>
              <a:spcBef>
                <a:spcPts val="4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pic>
        <p:nvPicPr>
          <p:cNvPr descr="EKlogo_solo.png" id="1100" name="Google Shape;1100;p147"/>
          <p:cNvPicPr preferRelativeResize="0"/>
          <p:nvPr/>
        </p:nvPicPr>
        <p:blipFill rotWithShape="1">
          <a:blip r:embed="rId2">
            <a:alphaModFix/>
          </a:blip>
          <a:srcRect b="0" l="0" r="8003" t="0"/>
          <a:stretch/>
        </p:blipFill>
        <p:spPr>
          <a:xfrm>
            <a:off x="2524233" y="1336712"/>
            <a:ext cx="4095539" cy="523737"/>
          </a:xfrm>
          <a:prstGeom prst="rect">
            <a:avLst/>
          </a:prstGeom>
          <a:noFill/>
          <a:ln>
            <a:noFill/>
          </a:ln>
        </p:spPr>
      </p:pic>
      <p:grpSp>
        <p:nvGrpSpPr>
          <p:cNvPr id="1101" name="Google Shape;1101;p147"/>
          <p:cNvGrpSpPr/>
          <p:nvPr/>
        </p:nvGrpSpPr>
        <p:grpSpPr>
          <a:xfrm>
            <a:off x="0" y="0"/>
            <a:ext cx="9144020" cy="111825"/>
            <a:chOff x="0" y="13417827"/>
            <a:chExt cx="24384052" cy="298200"/>
          </a:xfrm>
        </p:grpSpPr>
        <p:sp>
          <p:nvSpPr>
            <p:cNvPr id="1102" name="Google Shape;1102;p147"/>
            <p:cNvSpPr/>
            <p:nvPr/>
          </p:nvSpPr>
          <p:spPr>
            <a:xfrm>
              <a:off x="0" y="13417827"/>
              <a:ext cx="4820100" cy="2982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1103" name="Google Shape;1103;p147"/>
            <p:cNvSpPr/>
            <p:nvPr/>
          </p:nvSpPr>
          <p:spPr>
            <a:xfrm>
              <a:off x="4820034" y="13417827"/>
              <a:ext cx="4915800" cy="298200"/>
            </a:xfrm>
            <a:prstGeom prst="rect">
              <a:avLst/>
            </a:prstGeom>
            <a:solidFill>
              <a:srgbClr val="1C06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1104" name="Google Shape;1104;p147"/>
            <p:cNvSpPr/>
            <p:nvPr/>
          </p:nvSpPr>
          <p:spPr>
            <a:xfrm>
              <a:off x="9735873" y="13417827"/>
              <a:ext cx="4915800" cy="298200"/>
            </a:xfrm>
            <a:prstGeom prst="rect">
              <a:avLst/>
            </a:prstGeom>
            <a:solidFill>
              <a:srgbClr val="00632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1105" name="Google Shape;1105;p147"/>
            <p:cNvSpPr/>
            <p:nvPr/>
          </p:nvSpPr>
          <p:spPr>
            <a:xfrm>
              <a:off x="14651713" y="13417827"/>
              <a:ext cx="4915800" cy="298200"/>
            </a:xfrm>
            <a:prstGeom prst="rect">
              <a:avLst/>
            </a:prstGeom>
            <a:solidFill>
              <a:srgbClr val="D5D5D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1106" name="Google Shape;1106;p147"/>
            <p:cNvSpPr/>
            <p:nvPr/>
          </p:nvSpPr>
          <p:spPr>
            <a:xfrm>
              <a:off x="19567552" y="13417827"/>
              <a:ext cx="4816500" cy="298200"/>
            </a:xfrm>
            <a:prstGeom prst="rect">
              <a:avLst/>
            </a:prstGeom>
            <a:solidFill>
              <a:srgbClr val="49005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sp>
        <p:nvSpPr>
          <p:cNvPr id="1107" name="Google Shape;1107;p147"/>
          <p:cNvSpPr txBox="1"/>
          <p:nvPr>
            <p:ph idx="2" type="body"/>
          </p:nvPr>
        </p:nvSpPr>
        <p:spPr>
          <a:xfrm>
            <a:off x="3582488" y="4019047"/>
            <a:ext cx="1979100" cy="225900"/>
          </a:xfrm>
          <a:prstGeom prst="rect">
            <a:avLst/>
          </a:prstGeom>
          <a:noFill/>
          <a:ln>
            <a:noFill/>
          </a:ln>
        </p:spPr>
        <p:txBody>
          <a:bodyPr anchorCtr="0" anchor="t" bIns="34275" lIns="68575" spcFirstLastPara="1" rIns="68575" wrap="square" tIns="34275">
            <a:normAutofit/>
          </a:bodyPr>
          <a:lstStyle>
            <a:lvl1pPr indent="-228600" lvl="0" marL="457200" marR="0" rtl="0" algn="ct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08" name="Google Shape;1108;p147"/>
          <p:cNvSpPr txBox="1"/>
          <p:nvPr>
            <p:ph idx="12" type="sldNum"/>
          </p:nvPr>
        </p:nvSpPr>
        <p:spPr>
          <a:xfrm>
            <a:off x="708660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Title Slide - Dark">
    <p:spTree>
      <p:nvGrpSpPr>
        <p:cNvPr id="1109" name="Shape 1109"/>
        <p:cNvGrpSpPr/>
        <p:nvPr/>
      </p:nvGrpSpPr>
      <p:grpSpPr>
        <a:xfrm>
          <a:off x="0" y="0"/>
          <a:ext cx="0" cy="0"/>
          <a:chOff x="0" y="0"/>
          <a:chExt cx="0" cy="0"/>
        </a:xfrm>
      </p:grpSpPr>
      <p:pic>
        <p:nvPicPr>
          <p:cNvPr id="1110" name="Google Shape;1110;p148"/>
          <p:cNvPicPr preferRelativeResize="0"/>
          <p:nvPr/>
        </p:nvPicPr>
        <p:blipFill rotWithShape="1">
          <a:blip r:embed="rId2">
            <a:alphaModFix/>
          </a:blip>
          <a:srcRect b="0" l="0" r="0" t="0"/>
          <a:stretch/>
        </p:blipFill>
        <p:spPr>
          <a:xfrm>
            <a:off x="1" y="188"/>
            <a:ext cx="9144187" cy="5143311"/>
          </a:xfrm>
          <a:prstGeom prst="rect">
            <a:avLst/>
          </a:prstGeom>
          <a:noFill/>
          <a:ln>
            <a:noFill/>
          </a:ln>
        </p:spPr>
      </p:pic>
      <p:pic>
        <p:nvPicPr>
          <p:cNvPr id="1111" name="Google Shape;1111;p148"/>
          <p:cNvPicPr preferRelativeResize="0"/>
          <p:nvPr/>
        </p:nvPicPr>
        <p:blipFill rotWithShape="1">
          <a:blip r:embed="rId3">
            <a:alphaModFix/>
          </a:blip>
          <a:srcRect b="0" l="0" r="0" t="0"/>
          <a:stretch/>
        </p:blipFill>
        <p:spPr>
          <a:xfrm>
            <a:off x="5937193" y="4563652"/>
            <a:ext cx="3095102" cy="433349"/>
          </a:xfrm>
          <a:prstGeom prst="rect">
            <a:avLst/>
          </a:prstGeom>
          <a:noFill/>
          <a:ln>
            <a:noFill/>
          </a:ln>
        </p:spPr>
      </p:pic>
      <p:sp>
        <p:nvSpPr>
          <p:cNvPr id="1112" name="Google Shape;1112;p148"/>
          <p:cNvSpPr txBox="1"/>
          <p:nvPr>
            <p:ph type="title"/>
          </p:nvPr>
        </p:nvSpPr>
        <p:spPr>
          <a:xfrm>
            <a:off x="494111" y="1577580"/>
            <a:ext cx="2769000" cy="787200"/>
          </a:xfrm>
          <a:prstGeom prst="rect">
            <a:avLst/>
          </a:prstGeom>
          <a:noFill/>
          <a:ln>
            <a:noFill/>
          </a:ln>
        </p:spPr>
        <p:txBody>
          <a:bodyPr anchorCtr="0" anchor="ctr" bIns="34275" lIns="68575" spcFirstLastPara="1" rIns="68575" wrap="square" tIns="34275">
            <a:normAutofit/>
          </a:bodyPr>
          <a:lstStyle>
            <a:lvl1pPr lvl="0" rtl="0" algn="l">
              <a:lnSpc>
                <a:spcPct val="80000"/>
              </a:lnSpc>
              <a:spcBef>
                <a:spcPts val="0"/>
              </a:spcBef>
              <a:spcAft>
                <a:spcPts val="0"/>
              </a:spcAft>
              <a:buClr>
                <a:schemeClr val="lt1"/>
              </a:buClr>
              <a:buSzPts val="3000"/>
              <a:buFont typeface="Montserrat"/>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3" name="Google Shape;1113;p148"/>
          <p:cNvSpPr txBox="1"/>
          <p:nvPr>
            <p:ph idx="1" type="body"/>
          </p:nvPr>
        </p:nvSpPr>
        <p:spPr>
          <a:xfrm>
            <a:off x="494111" y="2573721"/>
            <a:ext cx="3455100" cy="3525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1">
  <p:cSld name="3_Custom Layout_1">
    <p:bg>
      <p:bgPr>
        <a:solidFill>
          <a:schemeClr val="lt1"/>
        </a:solidFill>
      </p:bgPr>
    </p:bg>
    <p:spTree>
      <p:nvGrpSpPr>
        <p:cNvPr id="1114" name="Shape 1114"/>
        <p:cNvGrpSpPr/>
        <p:nvPr/>
      </p:nvGrpSpPr>
      <p:grpSpPr>
        <a:xfrm>
          <a:off x="0" y="0"/>
          <a:ext cx="0" cy="0"/>
          <a:chOff x="0" y="0"/>
          <a:chExt cx="0" cy="0"/>
        </a:xfrm>
      </p:grpSpPr>
      <p:sp>
        <p:nvSpPr>
          <p:cNvPr id="1115" name="Google Shape;1115;p149"/>
          <p:cNvSpPr/>
          <p:nvPr/>
        </p:nvSpPr>
        <p:spPr>
          <a:xfrm>
            <a:off x="0"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1116" name="Google Shape;1116;p149"/>
          <p:cNvPicPr preferRelativeResize="0"/>
          <p:nvPr/>
        </p:nvPicPr>
        <p:blipFill rotWithShape="1">
          <a:blip r:embed="rId2">
            <a:alphaModFix/>
          </a:blip>
          <a:srcRect b="0" l="0" r="0" t="0"/>
          <a:stretch/>
        </p:blipFill>
        <p:spPr>
          <a:xfrm>
            <a:off x="4572000" y="0"/>
            <a:ext cx="4572001" cy="5143501"/>
          </a:xfrm>
          <a:prstGeom prst="rect">
            <a:avLst/>
          </a:prstGeom>
          <a:noFill/>
          <a:ln>
            <a:noFill/>
          </a:ln>
        </p:spPr>
      </p:pic>
      <p:sp>
        <p:nvSpPr>
          <p:cNvPr id="1117" name="Google Shape;1117;p149"/>
          <p:cNvSpPr txBox="1"/>
          <p:nvPr/>
        </p:nvSpPr>
        <p:spPr>
          <a:xfrm>
            <a:off x="164592"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1118" name="Google Shape;1118;p149"/>
          <p:cNvSpPr txBox="1"/>
          <p:nvPr>
            <p:ph idx="1" type="body"/>
          </p:nvPr>
        </p:nvSpPr>
        <p:spPr>
          <a:xfrm>
            <a:off x="5828732" y="67032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19" name="Google Shape;1119;p149"/>
          <p:cNvSpPr txBox="1"/>
          <p:nvPr>
            <p:ph idx="2" type="body"/>
          </p:nvPr>
        </p:nvSpPr>
        <p:spPr>
          <a:xfrm>
            <a:off x="5828732" y="1776215"/>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0" name="Google Shape;1120;p149"/>
          <p:cNvSpPr txBox="1"/>
          <p:nvPr>
            <p:ph idx="3" type="body"/>
          </p:nvPr>
        </p:nvSpPr>
        <p:spPr>
          <a:xfrm>
            <a:off x="5828732" y="2882107"/>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1" name="Google Shape;1121;p149"/>
          <p:cNvSpPr txBox="1"/>
          <p:nvPr>
            <p:ph idx="4" type="body"/>
          </p:nvPr>
        </p:nvSpPr>
        <p:spPr>
          <a:xfrm>
            <a:off x="5828732" y="3987998"/>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2" name="Google Shape;1122;p149"/>
          <p:cNvSpPr txBox="1"/>
          <p:nvPr>
            <p:ph idx="5"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3" name="Google Shape;1123;p149"/>
          <p:cNvSpPr txBox="1"/>
          <p:nvPr>
            <p:ph idx="6"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accent3"/>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2">
    <p:spTree>
      <p:nvGrpSpPr>
        <p:cNvPr id="1124" name="Shape 1124"/>
        <p:cNvGrpSpPr/>
        <p:nvPr/>
      </p:nvGrpSpPr>
      <p:grpSpPr>
        <a:xfrm>
          <a:off x="0" y="0"/>
          <a:ext cx="0" cy="0"/>
          <a:chOff x="0" y="0"/>
          <a:chExt cx="0" cy="0"/>
        </a:xfrm>
      </p:grpSpPr>
      <p:sp>
        <p:nvSpPr>
          <p:cNvPr id="1125" name="Google Shape;1125;p150"/>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FFFFFF"/>
              </a:buClr>
              <a:buSzPts val="2400"/>
              <a:buFont typeface="Arial"/>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126" name="Google Shape;1126;p150"/>
          <p:cNvSpPr/>
          <p:nvPr/>
        </p:nvSpPr>
        <p:spPr>
          <a:xfrm>
            <a:off x="0" y="336947"/>
            <a:ext cx="3253800" cy="3621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127" name="Google Shape;1127;p150"/>
          <p:cNvSpPr/>
          <p:nvPr/>
        </p:nvSpPr>
        <p:spPr>
          <a:xfrm>
            <a:off x="3290888" y="336947"/>
            <a:ext cx="114300" cy="3621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128" name="Google Shape;1128;p150"/>
          <p:cNvSpPr txBox="1"/>
          <p:nvPr>
            <p:ph type="title"/>
          </p:nvPr>
        </p:nvSpPr>
        <p:spPr>
          <a:xfrm>
            <a:off x="3358" y="340091"/>
            <a:ext cx="3251100" cy="356400"/>
          </a:xfrm>
          <a:prstGeom prst="rect">
            <a:avLst/>
          </a:prstGeom>
          <a:noFill/>
          <a:ln>
            <a:noFill/>
          </a:ln>
        </p:spPr>
        <p:txBody>
          <a:bodyPr anchorCtr="0" anchor="ctr" bIns="25700" lIns="51425" spcFirstLastPara="1" rIns="51425" wrap="square" tIns="25700">
            <a:normAutofit/>
          </a:bodyPr>
          <a:lstStyle>
            <a:lvl1pPr lvl="0" rtl="0" algn="l">
              <a:lnSpc>
                <a:spcPct val="90000"/>
              </a:lnSpc>
              <a:spcBef>
                <a:spcPts val="0"/>
              </a:spcBef>
              <a:spcAft>
                <a:spcPts val="0"/>
              </a:spcAft>
              <a:buClr>
                <a:schemeClr val="lt1"/>
              </a:buClr>
              <a:buSzPts val="1400"/>
              <a:buFont typeface="Arial"/>
              <a:buNone/>
              <a:defRPr b="0" i="0" sz="1500">
                <a:solidFill>
                  <a:schemeClr val="lt1"/>
                </a:solidFill>
                <a:latin typeface="Arial"/>
                <a:ea typeface="Arial"/>
                <a:cs typeface="Arial"/>
                <a:sym typeface="Aria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129" name="Google Shape;1129;p150"/>
          <p:cNvSpPr txBox="1"/>
          <p:nvPr>
            <p:ph idx="1" type="body"/>
          </p:nvPr>
        </p:nvSpPr>
        <p:spPr>
          <a:xfrm>
            <a:off x="628650" y="1369219"/>
            <a:ext cx="7886700" cy="3263400"/>
          </a:xfrm>
          <a:prstGeom prst="rect">
            <a:avLst/>
          </a:prstGeom>
          <a:noFill/>
          <a:ln>
            <a:noFill/>
          </a:ln>
        </p:spPr>
        <p:txBody>
          <a:bodyPr anchorCtr="0" anchor="t" bIns="25700" lIns="51425" spcFirstLastPara="1" rIns="51425" wrap="square" tIns="25700">
            <a:normAutofit/>
          </a:bodyPr>
          <a:lstStyle>
            <a:lvl1pPr indent="-317500" lvl="0" marL="457200" rtl="0" algn="l">
              <a:lnSpc>
                <a:spcPct val="90000"/>
              </a:lnSpc>
              <a:spcBef>
                <a:spcPts val="800"/>
              </a:spcBef>
              <a:spcAft>
                <a:spcPts val="0"/>
              </a:spcAft>
              <a:buClr>
                <a:srgbClr val="49005C"/>
              </a:buClr>
              <a:buSzPts val="1400"/>
              <a:buFont typeface="Noto Sans"/>
              <a:buChar char="▪"/>
              <a:defRPr b="0" i="0">
                <a:latin typeface="Arial"/>
                <a:ea typeface="Arial"/>
                <a:cs typeface="Arial"/>
                <a:sym typeface="Arial"/>
              </a:defRPr>
            </a:lvl1pPr>
            <a:lvl2pPr indent="-298450" lvl="1" marL="914400" rtl="0" algn="l">
              <a:lnSpc>
                <a:spcPct val="90000"/>
              </a:lnSpc>
              <a:spcBef>
                <a:spcPts val="400"/>
              </a:spcBef>
              <a:spcAft>
                <a:spcPts val="0"/>
              </a:spcAft>
              <a:buClr>
                <a:srgbClr val="00632D"/>
              </a:buClr>
              <a:buSzPts val="1100"/>
              <a:buFont typeface="Noto Sans"/>
              <a:buChar char="▪"/>
              <a:defRPr b="0" i="0">
                <a:latin typeface="Arial"/>
                <a:ea typeface="Arial"/>
                <a:cs typeface="Arial"/>
                <a:sym typeface="Arial"/>
              </a:defRPr>
            </a:lvl2pPr>
            <a:lvl3pPr indent="-298450" lvl="2" marL="1371600" rtl="0" algn="l">
              <a:lnSpc>
                <a:spcPct val="90000"/>
              </a:lnSpc>
              <a:spcBef>
                <a:spcPts val="400"/>
              </a:spcBef>
              <a:spcAft>
                <a:spcPts val="0"/>
              </a:spcAft>
              <a:buClr>
                <a:srgbClr val="854C94"/>
              </a:buClr>
              <a:buSzPts val="1100"/>
              <a:buFont typeface="Noto Sans"/>
              <a:buChar char="▪"/>
              <a:defRPr b="0" i="0">
                <a:latin typeface="Arial"/>
                <a:ea typeface="Arial"/>
                <a:cs typeface="Arial"/>
                <a:sym typeface="Arial"/>
              </a:defRPr>
            </a:lvl3pPr>
            <a:lvl4pPr indent="-285750" lvl="3" marL="1828800" rtl="0" algn="l">
              <a:lnSpc>
                <a:spcPct val="90000"/>
              </a:lnSpc>
              <a:spcBef>
                <a:spcPts val="400"/>
              </a:spcBef>
              <a:spcAft>
                <a:spcPts val="0"/>
              </a:spcAft>
              <a:buClr>
                <a:srgbClr val="767171"/>
              </a:buClr>
              <a:buSzPts val="900"/>
              <a:buFont typeface="Noto Sans"/>
              <a:buChar char="▪"/>
              <a:defRPr b="0" i="0">
                <a:latin typeface="Arial"/>
                <a:ea typeface="Arial"/>
                <a:cs typeface="Arial"/>
                <a:sym typeface="Arial"/>
              </a:defRPr>
            </a:lvl4pPr>
            <a:lvl5pPr indent="-285750" lvl="4" marL="2286000" rtl="0" algn="l">
              <a:lnSpc>
                <a:spcPct val="90000"/>
              </a:lnSpc>
              <a:spcBef>
                <a:spcPts val="400"/>
              </a:spcBef>
              <a:spcAft>
                <a:spcPts val="0"/>
              </a:spcAft>
              <a:buClr>
                <a:srgbClr val="1C0635"/>
              </a:buClr>
              <a:buSzPts val="900"/>
              <a:buFont typeface="Noto Sans"/>
              <a:buChar char="▪"/>
              <a:defRPr b="0" i="0">
                <a:latin typeface="Arial"/>
                <a:ea typeface="Arial"/>
                <a:cs typeface="Arial"/>
                <a:sym typeface="Arial"/>
              </a:defRPr>
            </a:lvl5pPr>
            <a:lvl6pPr indent="-298450" lvl="5" marL="2743200" rtl="0" algn="l">
              <a:lnSpc>
                <a:spcPct val="90000"/>
              </a:lnSpc>
              <a:spcBef>
                <a:spcPts val="4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1130" name="Google Shape;1130;p150"/>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marR="0" rtl="0" algn="l">
              <a:lnSpc>
                <a:spcPct val="100000"/>
              </a:lnSpc>
              <a:spcBef>
                <a:spcPts val="0"/>
              </a:spcBef>
              <a:spcAft>
                <a:spcPts val="0"/>
              </a:spcAft>
              <a:buClr>
                <a:srgbClr val="888888"/>
              </a:buClr>
              <a:buSzPts val="8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9pPr>
          </a:lstStyle>
          <a:p/>
        </p:txBody>
      </p:sp>
      <p:sp>
        <p:nvSpPr>
          <p:cNvPr id="1131" name="Google Shape;1131;p150"/>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marR="0" rtl="0" algn="ctr">
              <a:lnSpc>
                <a:spcPct val="100000"/>
              </a:lnSpc>
              <a:spcBef>
                <a:spcPts val="0"/>
              </a:spcBef>
              <a:spcAft>
                <a:spcPts val="0"/>
              </a:spcAft>
              <a:buClr>
                <a:srgbClr val="888888"/>
              </a:buClr>
              <a:buSzPts val="8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800"/>
              <a:buFont typeface="Arial"/>
              <a:buNone/>
              <a:defRPr b="0" i="0" sz="1100" u="none" cap="none" strike="noStrike">
                <a:solidFill>
                  <a:srgbClr val="000000"/>
                </a:solidFill>
                <a:latin typeface="Arial"/>
                <a:ea typeface="Arial"/>
                <a:cs typeface="Arial"/>
                <a:sym typeface="Arial"/>
              </a:defRPr>
            </a:lvl9pPr>
          </a:lstStyle>
          <a:p/>
        </p:txBody>
      </p:sp>
      <p:sp>
        <p:nvSpPr>
          <p:cNvPr id="1132" name="Google Shape;1132;p150"/>
          <p:cNvSpPr txBox="1"/>
          <p:nvPr>
            <p:ph idx="12" type="sldNum"/>
          </p:nvPr>
        </p:nvSpPr>
        <p:spPr>
          <a:xfrm>
            <a:off x="708660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888888"/>
              </a:buClr>
              <a:buSzPts val="7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7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7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7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7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7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7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7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7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ed with Title">
  <p:cSld name="Title and Content_1">
    <p:spTree>
      <p:nvGrpSpPr>
        <p:cNvPr id="1133" name="Shape 1133"/>
        <p:cNvGrpSpPr/>
        <p:nvPr/>
      </p:nvGrpSpPr>
      <p:grpSpPr>
        <a:xfrm>
          <a:off x="0" y="0"/>
          <a:ext cx="0" cy="0"/>
          <a:chOff x="0" y="0"/>
          <a:chExt cx="0" cy="0"/>
        </a:xfrm>
      </p:grpSpPr>
      <p:sp>
        <p:nvSpPr>
          <p:cNvPr id="1134" name="Google Shape;1134;p151"/>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2400"/>
              <a:buFont typeface="Arial"/>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_2">
    <p:spTree>
      <p:nvGrpSpPr>
        <p:cNvPr id="1135" name="Shape 1135"/>
        <p:cNvGrpSpPr/>
        <p:nvPr/>
      </p:nvGrpSpPr>
      <p:grpSpPr>
        <a:xfrm>
          <a:off x="0" y="0"/>
          <a:ext cx="0" cy="0"/>
          <a:chOff x="0" y="0"/>
          <a:chExt cx="0" cy="0"/>
        </a:xfrm>
      </p:grpSpPr>
      <p:sp>
        <p:nvSpPr>
          <p:cNvPr id="1136" name="Google Shape;1136;p1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37" name="Google Shape;1137;p1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38" name="Google Shape;1138;p1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39" name="Google Shape;1139;p152"/>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2400"/>
              <a:buFont typeface="Arial"/>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140" name="Google Shape;1140;p152"/>
          <p:cNvSpPr/>
          <p:nvPr/>
        </p:nvSpPr>
        <p:spPr>
          <a:xfrm>
            <a:off x="1" y="337412"/>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1" name="Google Shape;1141;p152"/>
          <p:cNvSpPr/>
          <p:nvPr/>
        </p:nvSpPr>
        <p:spPr>
          <a:xfrm>
            <a:off x="3291377" y="337412"/>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2" name="Google Shape;1142;p152"/>
          <p:cNvSpPr txBox="1"/>
          <p:nvPr>
            <p:ph type="title"/>
          </p:nvPr>
        </p:nvSpPr>
        <p:spPr>
          <a:xfrm>
            <a:off x="3358" y="340091"/>
            <a:ext cx="3251100" cy="356400"/>
          </a:xfrm>
          <a:prstGeom prst="rect">
            <a:avLst/>
          </a:prstGeom>
          <a:noFill/>
          <a:ln>
            <a:noFill/>
          </a:ln>
        </p:spPr>
        <p:txBody>
          <a:bodyPr anchorCtr="0" anchor="ctr" bIns="27425" lIns="48000" spcFirstLastPara="1" rIns="48000" wrap="square" tIns="27425">
            <a:normAutofit/>
          </a:bodyPr>
          <a:lstStyle>
            <a:lvl1pPr lvl="0" rtl="0" algn="l">
              <a:lnSpc>
                <a:spcPct val="90000"/>
              </a:lnSpc>
              <a:spcBef>
                <a:spcPts val="0"/>
              </a:spcBef>
              <a:spcAft>
                <a:spcPts val="0"/>
              </a:spcAft>
              <a:buClr>
                <a:schemeClr val="lt1"/>
              </a:buClr>
              <a:buSzPts val="1500"/>
              <a:buFont typeface="Arial"/>
              <a:buNone/>
              <a:defRPr b="0" i="0" sz="1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3" name="Google Shape;1143;p15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rgbClr val="49005C"/>
              </a:buClr>
              <a:buSzPts val="1800"/>
              <a:buFont typeface="Noto Sans"/>
              <a:buChar char="▪"/>
              <a:defRPr b="0" i="0">
                <a:latin typeface="Arial"/>
                <a:ea typeface="Arial"/>
                <a:cs typeface="Arial"/>
                <a:sym typeface="Arial"/>
              </a:defRPr>
            </a:lvl1pPr>
            <a:lvl2pPr indent="-323850" lvl="1" marL="914400" rtl="0" algn="l">
              <a:lnSpc>
                <a:spcPct val="90000"/>
              </a:lnSpc>
              <a:spcBef>
                <a:spcPts val="400"/>
              </a:spcBef>
              <a:spcAft>
                <a:spcPts val="0"/>
              </a:spcAft>
              <a:buClr>
                <a:srgbClr val="00632D"/>
              </a:buClr>
              <a:buSzPts val="1500"/>
              <a:buFont typeface="Noto Sans"/>
              <a:buChar char="▪"/>
              <a:defRPr b="0" i="0">
                <a:latin typeface="Arial"/>
                <a:ea typeface="Arial"/>
                <a:cs typeface="Arial"/>
                <a:sym typeface="Arial"/>
              </a:defRPr>
            </a:lvl2pPr>
            <a:lvl3pPr indent="-317500" lvl="2" marL="1371600" rtl="0" algn="l">
              <a:lnSpc>
                <a:spcPct val="90000"/>
              </a:lnSpc>
              <a:spcBef>
                <a:spcPts val="400"/>
              </a:spcBef>
              <a:spcAft>
                <a:spcPts val="0"/>
              </a:spcAft>
              <a:buClr>
                <a:srgbClr val="854C94"/>
              </a:buClr>
              <a:buSzPts val="1400"/>
              <a:buFont typeface="Noto Sans"/>
              <a:buChar char="▪"/>
              <a:defRPr b="0" i="0">
                <a:latin typeface="Arial"/>
                <a:ea typeface="Arial"/>
                <a:cs typeface="Arial"/>
                <a:sym typeface="Arial"/>
              </a:defRPr>
            </a:lvl3pPr>
            <a:lvl4pPr indent="-304800" lvl="3" marL="1828800" rtl="0" algn="l">
              <a:lnSpc>
                <a:spcPct val="90000"/>
              </a:lnSpc>
              <a:spcBef>
                <a:spcPts val="400"/>
              </a:spcBef>
              <a:spcAft>
                <a:spcPts val="0"/>
              </a:spcAft>
              <a:buClr>
                <a:srgbClr val="767171"/>
              </a:buClr>
              <a:buSzPts val="1200"/>
              <a:buFont typeface="Noto Sans"/>
              <a:buChar char="▪"/>
              <a:defRPr b="0" i="0">
                <a:latin typeface="Arial"/>
                <a:ea typeface="Arial"/>
                <a:cs typeface="Arial"/>
                <a:sym typeface="Arial"/>
              </a:defRPr>
            </a:lvl4pPr>
            <a:lvl5pPr indent="-304800" lvl="4" marL="2286000" rtl="0" algn="l">
              <a:lnSpc>
                <a:spcPct val="90000"/>
              </a:lnSpc>
              <a:spcBef>
                <a:spcPts val="400"/>
              </a:spcBef>
              <a:spcAft>
                <a:spcPts val="0"/>
              </a:spcAft>
              <a:buClr>
                <a:srgbClr val="1C0635"/>
              </a:buClr>
              <a:buSzPts val="1200"/>
              <a:buFont typeface="Noto Sans"/>
              <a:buChar char="▪"/>
              <a:defRPr b="0" i="0">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44" name="Shape 1144"/>
        <p:cNvGrpSpPr/>
        <p:nvPr/>
      </p:nvGrpSpPr>
      <p:grpSpPr>
        <a:xfrm>
          <a:off x="0" y="0"/>
          <a:ext cx="0" cy="0"/>
          <a:chOff x="0" y="0"/>
          <a:chExt cx="0" cy="0"/>
        </a:xfrm>
      </p:grpSpPr>
      <p:sp>
        <p:nvSpPr>
          <p:cNvPr id="1145" name="Google Shape;1145;p1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146" name="Google Shape;1146;p1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147" name="Google Shape;1147;p153"/>
          <p:cNvSpPr/>
          <p:nvPr/>
        </p:nvSpPr>
        <p:spPr>
          <a:xfrm>
            <a:off x="1" y="337412"/>
            <a:ext cx="25719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8" name="Google Shape;1148;p153"/>
          <p:cNvSpPr/>
          <p:nvPr/>
        </p:nvSpPr>
        <p:spPr>
          <a:xfrm>
            <a:off x="2629220" y="337412"/>
            <a:ext cx="114000" cy="361800"/>
          </a:xfrm>
          <a:prstGeom prst="rect">
            <a:avLst/>
          </a:prstGeom>
          <a:solidFill>
            <a:srgbClr val="1C06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9" name="Google Shape;1149;p153"/>
          <p:cNvSpPr txBox="1"/>
          <p:nvPr>
            <p:ph type="title"/>
          </p:nvPr>
        </p:nvSpPr>
        <p:spPr>
          <a:xfrm>
            <a:off x="0" y="340931"/>
            <a:ext cx="2571900" cy="354900"/>
          </a:xfrm>
          <a:prstGeom prst="rect">
            <a:avLst/>
          </a:prstGeom>
          <a:noFill/>
          <a:ln>
            <a:noFill/>
          </a:ln>
        </p:spPr>
        <p:txBody>
          <a:bodyPr anchorCtr="0" anchor="ctr" bIns="27425" lIns="48000" spcFirstLastPara="1" rIns="48000" wrap="square" tIns="27425">
            <a:normAutofit/>
          </a:bodyPr>
          <a:lstStyle>
            <a:lvl1pPr lvl="0" marR="0" rtl="0" algn="l">
              <a:lnSpc>
                <a:spcPct val="100000"/>
              </a:lnSpc>
              <a:spcBef>
                <a:spcPts val="0"/>
              </a:spcBef>
              <a:spcAft>
                <a:spcPts val="0"/>
              </a:spcAft>
              <a:buClr>
                <a:schemeClr val="lt1"/>
              </a:buClr>
              <a:buSzPts val="1500"/>
              <a:buFont typeface="Arial"/>
              <a:buNone/>
              <a:defRPr b="0" i="0" sz="1500" u="none" cap="small" strike="noStrike">
                <a:solidFill>
                  <a:schemeClr val="lt1"/>
                </a:solidFill>
                <a:latin typeface="Arial"/>
                <a:ea typeface="Arial"/>
                <a:cs typeface="Arial"/>
                <a:sym typeface="Arial"/>
              </a:defRPr>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150" name="Google Shape;1150;p153"/>
          <p:cNvSpPr txBox="1"/>
          <p:nvPr>
            <p:ph idx="12" type="sldNum"/>
          </p:nvPr>
        </p:nvSpPr>
        <p:spPr>
          <a:xfrm>
            <a:off x="708660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Purple Overlay">
  <p:cSld name="Light Purple Overlay">
    <p:spTree>
      <p:nvGrpSpPr>
        <p:cNvPr id="1151" name="Shape 1151"/>
        <p:cNvGrpSpPr/>
        <p:nvPr/>
      </p:nvGrpSpPr>
      <p:grpSpPr>
        <a:xfrm>
          <a:off x="0" y="0"/>
          <a:ext cx="0" cy="0"/>
          <a:chOff x="0" y="0"/>
          <a:chExt cx="0" cy="0"/>
        </a:xfrm>
      </p:grpSpPr>
      <p:pic>
        <p:nvPicPr>
          <p:cNvPr id="1152" name="Google Shape;1152;p154"/>
          <p:cNvPicPr preferRelativeResize="0"/>
          <p:nvPr/>
        </p:nvPicPr>
        <p:blipFill rotWithShape="1">
          <a:blip r:embed="rId2">
            <a:alphaModFix/>
          </a:blip>
          <a:srcRect b="0" l="0" r="0" t="0"/>
          <a:stretch/>
        </p:blipFill>
        <p:spPr>
          <a:xfrm>
            <a:off x="0" y="-1681"/>
            <a:ext cx="9144001" cy="5038268"/>
          </a:xfrm>
          <a:prstGeom prst="rect">
            <a:avLst/>
          </a:prstGeom>
          <a:noFill/>
          <a:ln>
            <a:noFill/>
          </a:ln>
        </p:spPr>
      </p:pic>
      <p:sp>
        <p:nvSpPr>
          <p:cNvPr id="1153" name="Google Shape;1153;p154"/>
          <p:cNvSpPr/>
          <p:nvPr/>
        </p:nvSpPr>
        <p:spPr>
          <a:xfrm>
            <a:off x="0" y="4901"/>
            <a:ext cx="9144000" cy="5031600"/>
          </a:xfrm>
          <a:prstGeom prst="rect">
            <a:avLst/>
          </a:prstGeom>
          <a:solidFill>
            <a:srgbClr val="854C94">
              <a:alpha val="5294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1154" name="Google Shape;1154;p154"/>
          <p:cNvSpPr txBox="1"/>
          <p:nvPr>
            <p:ph type="title"/>
          </p:nvPr>
        </p:nvSpPr>
        <p:spPr>
          <a:xfrm>
            <a:off x="628650" y="2266372"/>
            <a:ext cx="7886700" cy="994200"/>
          </a:xfrm>
          <a:prstGeom prst="rect">
            <a:avLst/>
          </a:prstGeom>
          <a:noFill/>
          <a:ln>
            <a:noFill/>
          </a:ln>
        </p:spPr>
        <p:txBody>
          <a:bodyPr anchorCtr="0" anchor="ctr" bIns="34275" lIns="68575" spcFirstLastPara="1" rIns="68575" wrap="square" tIns="34275">
            <a:normAutofit/>
          </a:bodyPr>
          <a:lstStyle>
            <a:lvl1pPr lvl="0" marR="0" rtl="0" algn="ctr">
              <a:lnSpc>
                <a:spcPct val="90000"/>
              </a:lnSpc>
              <a:spcBef>
                <a:spcPts val="0"/>
              </a:spcBef>
              <a:spcAft>
                <a:spcPts val="0"/>
              </a:spcAft>
              <a:buClr>
                <a:schemeClr val="lt1"/>
              </a:buClr>
              <a:buSzPts val="2700"/>
              <a:buFont typeface="Arial"/>
              <a:buNone/>
              <a:defRPr b="0" i="0" sz="2700" u="none" cap="small" strike="noStrike">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155" name="Google Shape;1155;p154"/>
          <p:cNvSpPr txBox="1"/>
          <p:nvPr>
            <p:ph idx="12" type="sldNum"/>
          </p:nvPr>
        </p:nvSpPr>
        <p:spPr>
          <a:xfrm>
            <a:off x="708660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bg>
      <p:bgPr>
        <a:solidFill>
          <a:schemeClr val="lt1"/>
        </a:solidFill>
      </p:bgPr>
    </p:bg>
    <p:spTree>
      <p:nvGrpSpPr>
        <p:cNvPr id="1156" name="Shape 1156"/>
        <p:cNvGrpSpPr/>
        <p:nvPr/>
      </p:nvGrpSpPr>
      <p:grpSpPr>
        <a:xfrm>
          <a:off x="0" y="0"/>
          <a:ext cx="0" cy="0"/>
          <a:chOff x="0" y="0"/>
          <a:chExt cx="0" cy="0"/>
        </a:xfrm>
      </p:grpSpPr>
      <p:sp>
        <p:nvSpPr>
          <p:cNvPr id="1157" name="Google Shape;1157;p155"/>
          <p:cNvSpPr txBox="1"/>
          <p:nvPr>
            <p:ph idx="1" type="body"/>
          </p:nvPr>
        </p:nvSpPr>
        <p:spPr>
          <a:xfrm>
            <a:off x="4383225" y="2571752"/>
            <a:ext cx="3318300" cy="866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900"/>
              <a:buFont typeface="Arial"/>
              <a:buNone/>
              <a:defRPr sz="900">
                <a:solidFill>
                  <a:schemeClr val="l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8" name="Google Shape;1158;p155"/>
          <p:cNvSpPr txBox="1"/>
          <p:nvPr>
            <p:ph idx="2" type="body"/>
          </p:nvPr>
        </p:nvSpPr>
        <p:spPr>
          <a:xfrm>
            <a:off x="4382692" y="2167760"/>
            <a:ext cx="3318300" cy="315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2100"/>
              <a:buFont typeface="Arial"/>
              <a:buNone/>
              <a:defRPr b="1"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9" name="Google Shape;1159;p155"/>
          <p:cNvSpPr txBox="1"/>
          <p:nvPr>
            <p:ph idx="3" type="body"/>
          </p:nvPr>
        </p:nvSpPr>
        <p:spPr>
          <a:xfrm>
            <a:off x="4382692" y="1914158"/>
            <a:ext cx="3318300" cy="1656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2"/>
              </a:buClr>
              <a:buSzPts val="1100"/>
              <a:buFont typeface="Arial"/>
              <a:buNone/>
              <a:defRPr sz="1100">
                <a:solidFill>
                  <a:schemeClr val="l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0" name="Google Shape;1160;p155"/>
          <p:cNvSpPr/>
          <p:nvPr/>
        </p:nvSpPr>
        <p:spPr>
          <a:xfrm rot="5400000">
            <a:off x="911003" y="1141361"/>
            <a:ext cx="1978800" cy="1803000"/>
          </a:xfrm>
          <a:prstGeom prst="hexagon">
            <a:avLst>
              <a:gd fmla="val 29033" name="adj"/>
              <a:gd fmla="val 115470" name="vf"/>
            </a:avLst>
          </a:prstGeom>
          <a:solidFill>
            <a:schemeClr val="lt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Montserrat"/>
              <a:ea typeface="Montserrat"/>
              <a:cs typeface="Montserrat"/>
              <a:sym typeface="Montserrat"/>
            </a:endParaRPr>
          </a:p>
        </p:txBody>
      </p:sp>
      <p:sp>
        <p:nvSpPr>
          <p:cNvPr id="1161" name="Google Shape;1161;p155"/>
          <p:cNvSpPr/>
          <p:nvPr/>
        </p:nvSpPr>
        <p:spPr>
          <a:xfrm rot="5400000">
            <a:off x="2010003" y="2648740"/>
            <a:ext cx="1978800" cy="1803000"/>
          </a:xfrm>
          <a:prstGeom prst="hexagon">
            <a:avLst>
              <a:gd fmla="val 29033" name="adj"/>
              <a:gd fmla="val 115470" name="vf"/>
            </a:avLst>
          </a:prstGeom>
          <a:solidFill>
            <a:schemeClr val="lt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Montserrat"/>
              <a:ea typeface="Montserrat"/>
              <a:cs typeface="Montserrat"/>
              <a:sym typeface="Montserrat"/>
            </a:endParaRPr>
          </a:p>
        </p:txBody>
      </p:sp>
      <p:sp>
        <p:nvSpPr>
          <p:cNvPr id="1162" name="Google Shape;1162;p155"/>
          <p:cNvSpPr txBox="1"/>
          <p:nvPr>
            <p:ph idx="4" type="body"/>
          </p:nvPr>
        </p:nvSpPr>
        <p:spPr>
          <a:xfrm>
            <a:off x="2957899" y="1659847"/>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3" name="Google Shape;1163;p155"/>
          <p:cNvSpPr txBox="1"/>
          <p:nvPr>
            <p:ph idx="5" type="body"/>
          </p:nvPr>
        </p:nvSpPr>
        <p:spPr>
          <a:xfrm>
            <a:off x="2957899" y="1886555"/>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b="1"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4" name="Google Shape;1164;p155"/>
          <p:cNvSpPr txBox="1"/>
          <p:nvPr>
            <p:ph idx="6" type="body"/>
          </p:nvPr>
        </p:nvSpPr>
        <p:spPr>
          <a:xfrm>
            <a:off x="2957899" y="2110343"/>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5" name="Google Shape;1165;p155"/>
          <p:cNvSpPr txBox="1"/>
          <p:nvPr>
            <p:ph idx="7" type="body"/>
          </p:nvPr>
        </p:nvSpPr>
        <p:spPr>
          <a:xfrm>
            <a:off x="690859" y="3234549"/>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6" name="Google Shape;1166;p155"/>
          <p:cNvSpPr txBox="1"/>
          <p:nvPr>
            <p:ph idx="8" type="body"/>
          </p:nvPr>
        </p:nvSpPr>
        <p:spPr>
          <a:xfrm>
            <a:off x="690859" y="3465097"/>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b="1"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7" name="Google Shape;1167;p155"/>
          <p:cNvSpPr txBox="1"/>
          <p:nvPr>
            <p:ph idx="9" type="body"/>
          </p:nvPr>
        </p:nvSpPr>
        <p:spPr>
          <a:xfrm>
            <a:off x="690859" y="3695645"/>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168" name="Google Shape;1168;p155"/>
          <p:cNvPicPr preferRelativeResize="0"/>
          <p:nvPr/>
        </p:nvPicPr>
        <p:blipFill rotWithShape="1">
          <a:blip r:embed="rId2">
            <a:alphaModFix/>
          </a:blip>
          <a:srcRect b="0" l="0" r="0" t="0"/>
          <a:stretch/>
        </p:blipFill>
        <p:spPr>
          <a:xfrm>
            <a:off x="3390597" y="3846355"/>
            <a:ext cx="733674" cy="86665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urple Slide ">
  <p:cSld name="Blank Purple Slide ">
    <p:spTree>
      <p:nvGrpSpPr>
        <p:cNvPr id="67" name="Shape 67"/>
        <p:cNvGrpSpPr/>
        <p:nvPr/>
      </p:nvGrpSpPr>
      <p:grpSpPr>
        <a:xfrm>
          <a:off x="0" y="0"/>
          <a:ext cx="0" cy="0"/>
          <a:chOff x="0" y="0"/>
          <a:chExt cx="0" cy="0"/>
        </a:xfrm>
      </p:grpSpPr>
      <p:sp>
        <p:nvSpPr>
          <p:cNvPr id="68" name="Google Shape;68;p17"/>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_3">
    <p:spTree>
      <p:nvGrpSpPr>
        <p:cNvPr id="1169" name="Shape 1169"/>
        <p:cNvGrpSpPr/>
        <p:nvPr/>
      </p:nvGrpSpPr>
      <p:grpSpPr>
        <a:xfrm>
          <a:off x="0" y="0"/>
          <a:ext cx="0" cy="0"/>
          <a:chOff x="0" y="0"/>
          <a:chExt cx="0" cy="0"/>
        </a:xfrm>
      </p:grpSpPr>
      <p:sp>
        <p:nvSpPr>
          <p:cNvPr id="1170" name="Google Shape;1170;p1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71" name="Google Shape;1171;p1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72" name="Google Shape;1172;p1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73" name="Google Shape;1173;p156"/>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2400"/>
              <a:buFont typeface="Arial"/>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174" name="Google Shape;1174;p156"/>
          <p:cNvSpPr/>
          <p:nvPr/>
        </p:nvSpPr>
        <p:spPr>
          <a:xfrm>
            <a:off x="1" y="337412"/>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75" name="Google Shape;1175;p156"/>
          <p:cNvSpPr/>
          <p:nvPr/>
        </p:nvSpPr>
        <p:spPr>
          <a:xfrm>
            <a:off x="3291377" y="337412"/>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76" name="Google Shape;1176;p156"/>
          <p:cNvSpPr txBox="1"/>
          <p:nvPr>
            <p:ph type="title"/>
          </p:nvPr>
        </p:nvSpPr>
        <p:spPr>
          <a:xfrm>
            <a:off x="3358" y="340091"/>
            <a:ext cx="3251100" cy="356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500"/>
              <a:buFont typeface="Arial"/>
              <a:buNone/>
              <a:defRPr b="0" i="0" sz="1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77" name="Google Shape;1177;p15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rgbClr val="49005C"/>
              </a:buClr>
              <a:buSzPts val="1800"/>
              <a:buFont typeface="Noto Sans"/>
              <a:buChar char="▪"/>
              <a:defRPr b="0" i="0">
                <a:latin typeface="Arial"/>
                <a:ea typeface="Arial"/>
                <a:cs typeface="Arial"/>
                <a:sym typeface="Arial"/>
              </a:defRPr>
            </a:lvl1pPr>
            <a:lvl2pPr indent="-323850" lvl="1" marL="914400" rtl="0" algn="l">
              <a:lnSpc>
                <a:spcPct val="90000"/>
              </a:lnSpc>
              <a:spcBef>
                <a:spcPts val="400"/>
              </a:spcBef>
              <a:spcAft>
                <a:spcPts val="0"/>
              </a:spcAft>
              <a:buClr>
                <a:srgbClr val="00632D"/>
              </a:buClr>
              <a:buSzPts val="1500"/>
              <a:buFont typeface="Noto Sans"/>
              <a:buChar char="▪"/>
              <a:defRPr b="0" i="0">
                <a:latin typeface="Arial"/>
                <a:ea typeface="Arial"/>
                <a:cs typeface="Arial"/>
                <a:sym typeface="Arial"/>
              </a:defRPr>
            </a:lvl2pPr>
            <a:lvl3pPr indent="-317500" lvl="2" marL="1371600" rtl="0" algn="l">
              <a:lnSpc>
                <a:spcPct val="90000"/>
              </a:lnSpc>
              <a:spcBef>
                <a:spcPts val="400"/>
              </a:spcBef>
              <a:spcAft>
                <a:spcPts val="0"/>
              </a:spcAft>
              <a:buClr>
                <a:srgbClr val="854C94"/>
              </a:buClr>
              <a:buSzPts val="1400"/>
              <a:buFont typeface="Noto Sans"/>
              <a:buChar char="▪"/>
              <a:defRPr b="0" i="0">
                <a:latin typeface="Arial"/>
                <a:ea typeface="Arial"/>
                <a:cs typeface="Arial"/>
                <a:sym typeface="Arial"/>
              </a:defRPr>
            </a:lvl3pPr>
            <a:lvl4pPr indent="-304800" lvl="3" marL="1828800" rtl="0" algn="l">
              <a:lnSpc>
                <a:spcPct val="90000"/>
              </a:lnSpc>
              <a:spcBef>
                <a:spcPts val="400"/>
              </a:spcBef>
              <a:spcAft>
                <a:spcPts val="0"/>
              </a:spcAft>
              <a:buClr>
                <a:srgbClr val="767171"/>
              </a:buClr>
              <a:buSzPts val="1200"/>
              <a:buFont typeface="Noto Sans"/>
              <a:buChar char="▪"/>
              <a:defRPr b="0" i="0">
                <a:latin typeface="Arial"/>
                <a:ea typeface="Arial"/>
                <a:cs typeface="Arial"/>
                <a:sym typeface="Arial"/>
              </a:defRPr>
            </a:lvl4pPr>
            <a:lvl5pPr indent="-304800" lvl="4" marL="2286000" rtl="0" algn="l">
              <a:lnSpc>
                <a:spcPct val="90000"/>
              </a:lnSpc>
              <a:spcBef>
                <a:spcPts val="400"/>
              </a:spcBef>
              <a:spcAft>
                <a:spcPts val="0"/>
              </a:spcAft>
              <a:buClr>
                <a:srgbClr val="1C0635"/>
              </a:buClr>
              <a:buSzPts val="1200"/>
              <a:buFont typeface="Noto Sans"/>
              <a:buChar char="▪"/>
              <a:defRPr b="0" i="0">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1178" name="Shape 1178"/>
        <p:cNvGrpSpPr/>
        <p:nvPr/>
      </p:nvGrpSpPr>
      <p:grpSpPr>
        <a:xfrm>
          <a:off x="0" y="0"/>
          <a:ext cx="0" cy="0"/>
          <a:chOff x="0" y="0"/>
          <a:chExt cx="0" cy="0"/>
        </a:xfrm>
      </p:grpSpPr>
      <p:sp>
        <p:nvSpPr>
          <p:cNvPr id="1179" name="Google Shape;1179;p15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888888"/>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180" name="Google Shape;1180;p15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888"/>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181" name="Google Shape;1181;p15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82" name="Google Shape;1182;p157"/>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FFFFFF"/>
              </a:buClr>
              <a:buSzPts val="2400"/>
              <a:buFont typeface="Arial"/>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183" name="Google Shape;1183;p157"/>
          <p:cNvSpPr/>
          <p:nvPr/>
        </p:nvSpPr>
        <p:spPr>
          <a:xfrm>
            <a:off x="1" y="337412"/>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84" name="Google Shape;1184;p157"/>
          <p:cNvSpPr/>
          <p:nvPr/>
        </p:nvSpPr>
        <p:spPr>
          <a:xfrm>
            <a:off x="3291377" y="337412"/>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85" name="Google Shape;1185;p157"/>
          <p:cNvSpPr txBox="1"/>
          <p:nvPr>
            <p:ph type="title"/>
          </p:nvPr>
        </p:nvSpPr>
        <p:spPr>
          <a:xfrm>
            <a:off x="3358" y="340091"/>
            <a:ext cx="3251100" cy="356400"/>
          </a:xfrm>
          <a:prstGeom prst="rect">
            <a:avLst/>
          </a:prstGeom>
          <a:noFill/>
          <a:ln>
            <a:noFill/>
          </a:ln>
        </p:spPr>
        <p:txBody>
          <a:bodyPr anchorCtr="0" anchor="ctr" bIns="68575" lIns="68575" spcFirstLastPara="1" rIns="68575" wrap="square" tIns="68575">
            <a:normAutofit/>
          </a:bodyPr>
          <a:lstStyle>
            <a:lvl1pPr lvl="0" marR="0" rtl="0" algn="l">
              <a:lnSpc>
                <a:spcPct val="90000"/>
              </a:lnSpc>
              <a:spcBef>
                <a:spcPts val="0"/>
              </a:spcBef>
              <a:spcAft>
                <a:spcPts val="0"/>
              </a:spcAft>
              <a:buClr>
                <a:schemeClr val="lt1"/>
              </a:buClr>
              <a:buSzPts val="1100"/>
              <a:buFont typeface="Arial"/>
              <a:buNone/>
              <a:defRPr b="0" i="0" sz="1500" u="none" cap="small" strike="noStrike">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186" name="Google Shape;1186;p157"/>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rmAutofit/>
          </a:bodyPr>
          <a:lstStyle>
            <a:lvl1pPr indent="-342900" lvl="0" marL="457200" marR="0" rtl="0" algn="l">
              <a:lnSpc>
                <a:spcPct val="90000"/>
              </a:lnSpc>
              <a:spcBef>
                <a:spcPts val="800"/>
              </a:spcBef>
              <a:spcAft>
                <a:spcPts val="0"/>
              </a:spcAft>
              <a:buClr>
                <a:srgbClr val="49005C"/>
              </a:buClr>
              <a:buSzPts val="1800"/>
              <a:buFont typeface="Noto Sans"/>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rgbClr val="00632D"/>
              </a:buClr>
              <a:buSzPts val="1500"/>
              <a:buFont typeface="Noto Sans"/>
              <a:buChar char="▪"/>
              <a:defRPr b="0" i="0" sz="1500" u="none" cap="none" strike="noStrike">
                <a:solidFill>
                  <a:schemeClr val="dk1"/>
                </a:solidFill>
                <a:latin typeface="Arial"/>
                <a:ea typeface="Arial"/>
                <a:cs typeface="Arial"/>
                <a:sym typeface="Arial"/>
              </a:defRPr>
            </a:lvl2pPr>
            <a:lvl3pPr indent="-317500" lvl="2" marL="1371600" marR="0" rtl="0" algn="l">
              <a:lnSpc>
                <a:spcPct val="90000"/>
              </a:lnSpc>
              <a:spcBef>
                <a:spcPts val="400"/>
              </a:spcBef>
              <a:spcAft>
                <a:spcPts val="0"/>
              </a:spcAft>
              <a:buClr>
                <a:srgbClr val="854C94"/>
              </a:buClr>
              <a:buSzPts val="1400"/>
              <a:buFont typeface="Noto Sans"/>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400"/>
              </a:spcBef>
              <a:spcAft>
                <a:spcPts val="0"/>
              </a:spcAft>
              <a:buClr>
                <a:srgbClr val="767171"/>
              </a:buClr>
              <a:buSzPts val="1200"/>
              <a:buFont typeface="Noto Sans"/>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400"/>
              </a:spcBef>
              <a:spcAft>
                <a:spcPts val="0"/>
              </a:spcAft>
              <a:buClr>
                <a:srgbClr val="1C0635"/>
              </a:buClr>
              <a:buSzPts val="1200"/>
              <a:buFont typeface="Noto Sans"/>
              <a:buChar char="▪"/>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187" name="Shape 1187"/>
        <p:cNvGrpSpPr/>
        <p:nvPr/>
      </p:nvGrpSpPr>
      <p:grpSpPr>
        <a:xfrm>
          <a:off x="0" y="0"/>
          <a:ext cx="0" cy="0"/>
          <a:chOff x="0" y="0"/>
          <a:chExt cx="0" cy="0"/>
        </a:xfrm>
      </p:grpSpPr>
      <p:grpSp>
        <p:nvGrpSpPr>
          <p:cNvPr id="1188" name="Google Shape;1188;p158"/>
          <p:cNvGrpSpPr/>
          <p:nvPr/>
        </p:nvGrpSpPr>
        <p:grpSpPr>
          <a:xfrm>
            <a:off x="7527" y="0"/>
            <a:ext cx="9136473" cy="5031698"/>
            <a:chOff x="20072" y="0"/>
            <a:chExt cx="24363928" cy="13417860"/>
          </a:xfrm>
        </p:grpSpPr>
        <p:pic>
          <p:nvPicPr>
            <p:cNvPr id="1189" name="Google Shape;1189;p158"/>
            <p:cNvPicPr preferRelativeResize="0"/>
            <p:nvPr/>
          </p:nvPicPr>
          <p:blipFill rotWithShape="1">
            <a:blip r:embed="rId2">
              <a:alphaModFix/>
            </a:blip>
            <a:srcRect b="4269" l="0" r="0" t="0"/>
            <a:stretch/>
          </p:blipFill>
          <p:spPr>
            <a:xfrm>
              <a:off x="20072" y="0"/>
              <a:ext cx="24363928" cy="13417827"/>
            </a:xfrm>
            <a:prstGeom prst="rect">
              <a:avLst/>
            </a:prstGeom>
            <a:noFill/>
            <a:ln>
              <a:noFill/>
            </a:ln>
          </p:spPr>
        </p:pic>
        <p:sp>
          <p:nvSpPr>
            <p:cNvPr id="1190" name="Google Shape;1190;p158"/>
            <p:cNvSpPr/>
            <p:nvPr/>
          </p:nvSpPr>
          <p:spPr>
            <a:xfrm flipH="1">
              <a:off x="20100" y="6195060"/>
              <a:ext cx="24363900" cy="7222800"/>
            </a:xfrm>
            <a:prstGeom prst="rtTriangl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sp>
        <p:nvSpPr>
          <p:cNvPr id="1191" name="Google Shape;1191;p158"/>
          <p:cNvSpPr txBox="1"/>
          <p:nvPr>
            <p:ph type="title"/>
          </p:nvPr>
        </p:nvSpPr>
        <p:spPr>
          <a:xfrm>
            <a:off x="4420630" y="3910917"/>
            <a:ext cx="4548900" cy="434100"/>
          </a:xfrm>
          <a:prstGeom prst="rect">
            <a:avLst/>
          </a:prstGeom>
          <a:noFill/>
          <a:ln>
            <a:noFill/>
          </a:ln>
        </p:spPr>
        <p:txBody>
          <a:bodyPr anchorCtr="0" anchor="ctr" bIns="34275" lIns="68575" spcFirstLastPara="1" rIns="68575" wrap="square" tIns="34275">
            <a:noAutofit/>
          </a:bodyPr>
          <a:lstStyle>
            <a:lvl1pPr lvl="0" rtl="0" algn="r">
              <a:lnSpc>
                <a:spcPct val="90000"/>
              </a:lnSpc>
              <a:spcBef>
                <a:spcPts val="0"/>
              </a:spcBef>
              <a:spcAft>
                <a:spcPts val="0"/>
              </a:spcAft>
              <a:buClr>
                <a:srgbClr val="767171"/>
              </a:buClr>
              <a:buSzPts val="2100"/>
              <a:buFont typeface="Arial"/>
              <a:buNone/>
              <a:defRPr b="0" i="0" sz="2100">
                <a:solidFill>
                  <a:srgbClr val="76717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Q&amp;A">
    <p:spTree>
      <p:nvGrpSpPr>
        <p:cNvPr id="1192" name="Shape 1192"/>
        <p:cNvGrpSpPr/>
        <p:nvPr/>
      </p:nvGrpSpPr>
      <p:grpSpPr>
        <a:xfrm>
          <a:off x="0" y="0"/>
          <a:ext cx="0" cy="0"/>
          <a:chOff x="0" y="0"/>
          <a:chExt cx="0" cy="0"/>
        </a:xfrm>
      </p:grpSpPr>
      <p:sp>
        <p:nvSpPr>
          <p:cNvPr id="1193" name="Google Shape;1193;p159"/>
          <p:cNvSpPr txBox="1"/>
          <p:nvPr/>
        </p:nvSpPr>
        <p:spPr>
          <a:xfrm>
            <a:off x="2729235" y="2955756"/>
            <a:ext cx="36171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small" strike="noStrike">
                <a:solidFill>
                  <a:srgbClr val="384849"/>
                </a:solidFill>
                <a:latin typeface="Arial"/>
                <a:ea typeface="Arial"/>
                <a:cs typeface="Arial"/>
                <a:sym typeface="Arial"/>
              </a:rPr>
              <a:t>WE’LL BE ANSWERING QUESTIONS NOW</a:t>
            </a:r>
            <a:endParaRPr b="0" i="0" sz="1100" u="none" cap="none" strike="noStrike">
              <a:solidFill>
                <a:srgbClr val="000000"/>
              </a:solidFill>
              <a:latin typeface="Arial"/>
              <a:ea typeface="Arial"/>
              <a:cs typeface="Arial"/>
              <a:sym typeface="Arial"/>
            </a:endParaRPr>
          </a:p>
        </p:txBody>
      </p:sp>
      <p:sp>
        <p:nvSpPr>
          <p:cNvPr id="1194" name="Google Shape;1194;p159"/>
          <p:cNvSpPr/>
          <p:nvPr/>
        </p:nvSpPr>
        <p:spPr>
          <a:xfrm>
            <a:off x="3390905" y="1628856"/>
            <a:ext cx="1288500" cy="863400"/>
          </a:xfrm>
          <a:prstGeom prst="wedgeEllipseCallout">
            <a:avLst>
              <a:gd fmla="val -20833" name="adj1"/>
              <a:gd fmla="val 62500" name="adj2"/>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1195" name="Google Shape;1195;p159"/>
          <p:cNvSpPr/>
          <p:nvPr/>
        </p:nvSpPr>
        <p:spPr>
          <a:xfrm flipH="1">
            <a:off x="4465677" y="1653545"/>
            <a:ext cx="1204800" cy="863400"/>
          </a:xfrm>
          <a:prstGeom prst="wedgeEllipseCallout">
            <a:avLst>
              <a:gd fmla="val -20833" name="adj1"/>
              <a:gd fmla="val 62500" name="adj2"/>
            </a:avLst>
          </a:prstGeom>
          <a:solidFill>
            <a:srgbClr val="00632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1196" name="Google Shape;1196;p159"/>
          <p:cNvSpPr txBox="1"/>
          <p:nvPr/>
        </p:nvSpPr>
        <p:spPr>
          <a:xfrm>
            <a:off x="3792871" y="1772755"/>
            <a:ext cx="4344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chemeClr val="lt1"/>
                </a:solidFill>
                <a:latin typeface="Arial"/>
                <a:ea typeface="Arial"/>
                <a:cs typeface="Arial"/>
                <a:sym typeface="Arial"/>
              </a:rPr>
              <a:t>Q</a:t>
            </a:r>
            <a:endParaRPr b="0" i="0" sz="1100" u="none" cap="none" strike="noStrike">
              <a:solidFill>
                <a:srgbClr val="000000"/>
              </a:solidFill>
              <a:latin typeface="Arial"/>
              <a:ea typeface="Arial"/>
              <a:cs typeface="Arial"/>
              <a:sym typeface="Arial"/>
            </a:endParaRPr>
          </a:p>
        </p:txBody>
      </p:sp>
      <p:sp>
        <p:nvSpPr>
          <p:cNvPr id="1197" name="Google Shape;1197;p159"/>
          <p:cNvSpPr txBox="1"/>
          <p:nvPr/>
        </p:nvSpPr>
        <p:spPr>
          <a:xfrm>
            <a:off x="4857282" y="1772755"/>
            <a:ext cx="421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chemeClr val="lt1"/>
                </a:solidFill>
                <a:latin typeface="Arial"/>
                <a:ea typeface="Arial"/>
                <a:cs typeface="Arial"/>
                <a:sym typeface="Arial"/>
              </a:rPr>
              <a:t>A</a:t>
            </a:r>
            <a:endParaRPr b="0" i="0" sz="1100" u="none" cap="none" strike="noStrike">
              <a:solidFill>
                <a:srgbClr val="000000"/>
              </a:solidFill>
              <a:latin typeface="Arial"/>
              <a:ea typeface="Arial"/>
              <a:cs typeface="Arial"/>
              <a:sym typeface="Arial"/>
            </a:endParaRPr>
          </a:p>
        </p:txBody>
      </p:sp>
      <p:sp>
        <p:nvSpPr>
          <p:cNvPr id="1198" name="Google Shape;1198;p159"/>
          <p:cNvSpPr/>
          <p:nvPr/>
        </p:nvSpPr>
        <p:spPr>
          <a:xfrm>
            <a:off x="4364182" y="1865854"/>
            <a:ext cx="408000" cy="408000"/>
          </a:xfrm>
          <a:prstGeom prst="ellipse">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1199" name="Google Shape;1199;p159"/>
          <p:cNvSpPr txBox="1"/>
          <p:nvPr/>
        </p:nvSpPr>
        <p:spPr>
          <a:xfrm>
            <a:off x="4433212" y="1934337"/>
            <a:ext cx="2697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lt1"/>
                </a:solidFill>
                <a:latin typeface="Arial"/>
                <a:ea typeface="Arial"/>
                <a:cs typeface="Arial"/>
                <a:sym typeface="Arial"/>
              </a:rPr>
              <a:t>&amp;</a:t>
            </a:r>
            <a:endParaRPr b="0" i="0" sz="1100" u="none" cap="none" strike="noStrike">
              <a:solidFill>
                <a:srgbClr val="000000"/>
              </a:solidFill>
              <a:latin typeface="Arial"/>
              <a:ea typeface="Arial"/>
              <a:cs typeface="Arial"/>
              <a:sym typeface="Arial"/>
            </a:endParaRPr>
          </a:p>
        </p:txBody>
      </p:sp>
      <p:sp>
        <p:nvSpPr>
          <p:cNvPr id="1200" name="Google Shape;1200;p159"/>
          <p:cNvSpPr txBox="1"/>
          <p:nvPr/>
        </p:nvSpPr>
        <p:spPr>
          <a:xfrm>
            <a:off x="2729235" y="2768026"/>
            <a:ext cx="3617100" cy="192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small" strike="noStrike">
                <a:solidFill>
                  <a:srgbClr val="384849"/>
                </a:solidFill>
                <a:latin typeface="Arial"/>
                <a:ea typeface="Arial"/>
                <a:cs typeface="Arial"/>
                <a:sym typeface="Arial"/>
              </a:rPr>
              <a:t>THANKS FOR LISTENING</a:t>
            </a:r>
            <a:endParaRPr b="0" i="0" sz="1100" u="none" cap="none" strike="noStrike">
              <a:solidFill>
                <a:srgbClr val="000000"/>
              </a:solidFill>
              <a:latin typeface="Arial"/>
              <a:ea typeface="Arial"/>
              <a:cs typeface="Arial"/>
              <a:sym typeface="Arial"/>
            </a:endParaRPr>
          </a:p>
        </p:txBody>
      </p:sp>
      <p:sp>
        <p:nvSpPr>
          <p:cNvPr id="1201" name="Google Shape;1201;p159"/>
          <p:cNvSpPr/>
          <p:nvPr/>
        </p:nvSpPr>
        <p:spPr>
          <a:xfrm>
            <a:off x="1" y="337412"/>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02" name="Google Shape;1202;p159"/>
          <p:cNvSpPr/>
          <p:nvPr/>
        </p:nvSpPr>
        <p:spPr>
          <a:xfrm>
            <a:off x="3291377" y="337412"/>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03" name="Google Shape;1203;p159"/>
          <p:cNvSpPr txBox="1"/>
          <p:nvPr/>
        </p:nvSpPr>
        <p:spPr>
          <a:xfrm>
            <a:off x="0" y="360313"/>
            <a:ext cx="27294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small" strike="noStrike">
                <a:solidFill>
                  <a:schemeClr val="lt1"/>
                </a:solidFill>
                <a:latin typeface="Arial"/>
                <a:ea typeface="Arial"/>
                <a:cs typeface="Arial"/>
                <a:sym typeface="Arial"/>
              </a:rPr>
              <a:t>Q &amp; A  Session</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Full Image">
    <p:spTree>
      <p:nvGrpSpPr>
        <p:cNvPr id="1204" name="Shape 1204"/>
        <p:cNvGrpSpPr/>
        <p:nvPr/>
      </p:nvGrpSpPr>
      <p:grpSpPr>
        <a:xfrm>
          <a:off x="0" y="0"/>
          <a:ext cx="0" cy="0"/>
          <a:chOff x="0" y="0"/>
          <a:chExt cx="0" cy="0"/>
        </a:xfrm>
      </p:grpSpPr>
      <p:sp>
        <p:nvSpPr>
          <p:cNvPr id="1205" name="Google Shape;1205;p160"/>
          <p:cNvSpPr/>
          <p:nvPr/>
        </p:nvSpPr>
        <p:spPr>
          <a:xfrm>
            <a:off x="0" y="2954240"/>
            <a:ext cx="5609400" cy="2178000"/>
          </a:xfrm>
          <a:prstGeom prst="rect">
            <a:avLst/>
          </a:prstGeom>
          <a:solidFill>
            <a:srgbClr val="9C66AA"/>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9C66AA"/>
              </a:buClr>
              <a:buSzPts val="700"/>
              <a:buFont typeface="Arial"/>
              <a:buNone/>
            </a:pPr>
            <a:r>
              <a:rPr b="1" i="0" lang="en" sz="700" u="none" cap="none" strike="noStrike">
                <a:solidFill>
                  <a:srgbClr val="9C66AA"/>
                </a:solidFill>
                <a:latin typeface="Arial"/>
                <a:ea typeface="Arial"/>
                <a:cs typeface="Arial"/>
                <a:sym typeface="Arial"/>
              </a:rPr>
              <a:t>.</a:t>
            </a:r>
            <a:endParaRPr b="0" i="0" sz="700" u="none" cap="none" strike="noStrike">
              <a:solidFill>
                <a:schemeClr val="lt1"/>
              </a:solidFill>
              <a:latin typeface="Roboto"/>
              <a:ea typeface="Roboto"/>
              <a:cs typeface="Roboto"/>
              <a:sym typeface="Roboto"/>
            </a:endParaRPr>
          </a:p>
        </p:txBody>
      </p:sp>
      <p:sp>
        <p:nvSpPr>
          <p:cNvPr id="1206" name="Google Shape;1206;p160"/>
          <p:cNvSpPr/>
          <p:nvPr/>
        </p:nvSpPr>
        <p:spPr>
          <a:xfrm>
            <a:off x="5607445" y="0"/>
            <a:ext cx="3536700" cy="5132400"/>
          </a:xfrm>
          <a:prstGeom prst="rect">
            <a:avLst/>
          </a:prstGeom>
          <a:solidFill>
            <a:srgbClr val="42164F"/>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207" name="Google Shape;1207;p160"/>
          <p:cNvSpPr/>
          <p:nvPr/>
        </p:nvSpPr>
        <p:spPr>
          <a:xfrm rot="2700000">
            <a:off x="5420160" y="2752567"/>
            <a:ext cx="381838" cy="381838"/>
          </a:xfrm>
          <a:prstGeom prst="ellipse">
            <a:avLst/>
          </a:prstGeom>
          <a:solidFill>
            <a:srgbClr val="9C66AA"/>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Roboto"/>
              <a:ea typeface="Roboto"/>
              <a:cs typeface="Roboto"/>
              <a:sym typeface="Roboto"/>
            </a:endParaRPr>
          </a:p>
        </p:txBody>
      </p:sp>
      <p:sp>
        <p:nvSpPr>
          <p:cNvPr id="1208" name="Google Shape;1208;p160"/>
          <p:cNvSpPr/>
          <p:nvPr/>
        </p:nvSpPr>
        <p:spPr>
          <a:xfrm>
            <a:off x="490737" y="672190"/>
            <a:ext cx="3743400" cy="4038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chemeClr val="dk1"/>
              </a:buClr>
              <a:buSzPts val="2700"/>
              <a:buFont typeface="Arial"/>
              <a:buNone/>
            </a:pPr>
            <a:r>
              <a:rPr b="1" i="0" lang="en" sz="2400" u="none" cap="none" strike="noStrike">
                <a:solidFill>
                  <a:schemeClr val="dk1"/>
                </a:solidFill>
                <a:latin typeface="Arial"/>
                <a:ea typeface="Arial"/>
                <a:cs typeface="Arial"/>
                <a:sym typeface="Arial"/>
              </a:rPr>
              <a:t>THE CHALLENGE</a:t>
            </a:r>
            <a:endParaRPr b="1" i="0" sz="2400" u="none" cap="none" strike="noStrike">
              <a:solidFill>
                <a:schemeClr val="dk1"/>
              </a:solidFill>
              <a:latin typeface="Arial"/>
              <a:ea typeface="Arial"/>
              <a:cs typeface="Arial"/>
              <a:sym typeface="Arial"/>
            </a:endParaRPr>
          </a:p>
        </p:txBody>
      </p:sp>
      <p:pic>
        <p:nvPicPr>
          <p:cNvPr id="1209" name="Google Shape;1209;p160"/>
          <p:cNvPicPr preferRelativeResize="0"/>
          <p:nvPr/>
        </p:nvPicPr>
        <p:blipFill rotWithShape="1">
          <a:blip r:embed="rId2">
            <a:alphaModFix/>
          </a:blip>
          <a:srcRect b="0" l="0" r="0" t="0"/>
          <a:stretch/>
        </p:blipFill>
        <p:spPr>
          <a:xfrm>
            <a:off x="521296" y="1181783"/>
            <a:ext cx="3381375" cy="47625"/>
          </a:xfrm>
          <a:prstGeom prst="rect">
            <a:avLst/>
          </a:prstGeom>
          <a:noFill/>
          <a:ln>
            <a:noFill/>
          </a:ln>
        </p:spPr>
      </p:pic>
      <p:pic>
        <p:nvPicPr>
          <p:cNvPr id="1210" name="Google Shape;1210;p160"/>
          <p:cNvPicPr preferRelativeResize="0"/>
          <p:nvPr/>
        </p:nvPicPr>
        <p:blipFill rotWithShape="1">
          <a:blip r:embed="rId3">
            <a:alphaModFix/>
          </a:blip>
          <a:srcRect b="0" l="0" r="0" t="0"/>
          <a:stretch/>
        </p:blipFill>
        <p:spPr>
          <a:xfrm>
            <a:off x="5485293" y="2814001"/>
            <a:ext cx="248101" cy="279677"/>
          </a:xfrm>
          <a:prstGeom prst="rect">
            <a:avLst/>
          </a:prstGeom>
          <a:noFill/>
          <a:ln>
            <a:noFill/>
          </a:ln>
        </p:spPr>
      </p:pic>
      <p:sp>
        <p:nvSpPr>
          <p:cNvPr id="1211" name="Google Shape;1211;p160"/>
          <p:cNvSpPr/>
          <p:nvPr/>
        </p:nvSpPr>
        <p:spPr>
          <a:xfrm>
            <a:off x="521295" y="3024130"/>
            <a:ext cx="2930700" cy="4500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chemeClr val="lt1"/>
              </a:buClr>
              <a:buSzPts val="2700"/>
              <a:buFont typeface="Arial"/>
              <a:buNone/>
            </a:pPr>
            <a:r>
              <a:rPr b="1" i="0" lang="en" sz="2700" u="none" cap="none" strike="noStrike">
                <a:solidFill>
                  <a:schemeClr val="lt1"/>
                </a:solidFill>
                <a:latin typeface="Arial"/>
                <a:ea typeface="Arial"/>
                <a:cs typeface="Arial"/>
                <a:sym typeface="Arial"/>
              </a:rPr>
              <a:t>THE SOLUTION</a:t>
            </a:r>
            <a:endParaRPr b="1" i="0" sz="2700" u="none" cap="none" strike="noStrike">
              <a:solidFill>
                <a:schemeClr val="lt1"/>
              </a:solidFill>
              <a:latin typeface="Arial"/>
              <a:ea typeface="Arial"/>
              <a:cs typeface="Arial"/>
              <a:sym typeface="Arial"/>
            </a:endParaRPr>
          </a:p>
        </p:txBody>
      </p:sp>
      <p:sp>
        <p:nvSpPr>
          <p:cNvPr id="1212" name="Google Shape;1212;p160"/>
          <p:cNvSpPr/>
          <p:nvPr/>
        </p:nvSpPr>
        <p:spPr>
          <a:xfrm>
            <a:off x="6066909" y="1003360"/>
            <a:ext cx="2919900" cy="4500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chemeClr val="lt1"/>
              </a:buClr>
              <a:buSzPts val="2700"/>
              <a:buFont typeface="Arial"/>
              <a:buNone/>
            </a:pPr>
            <a:r>
              <a:rPr b="1" i="0" lang="en" sz="2700" u="none" cap="none" strike="noStrike">
                <a:solidFill>
                  <a:schemeClr val="lt1"/>
                </a:solidFill>
                <a:latin typeface="Arial"/>
                <a:ea typeface="Arial"/>
                <a:cs typeface="Arial"/>
                <a:sym typeface="Arial"/>
              </a:rPr>
              <a:t>THE RESULTS</a:t>
            </a:r>
            <a:endParaRPr b="1" i="0" sz="27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1">
  <p:cSld name="Full Image_1">
    <p:spTree>
      <p:nvGrpSpPr>
        <p:cNvPr id="1213" name="Shape 1213"/>
        <p:cNvGrpSpPr/>
        <p:nvPr/>
      </p:nvGrpSpPr>
      <p:grpSpPr>
        <a:xfrm>
          <a:off x="0" y="0"/>
          <a:ext cx="0" cy="0"/>
          <a:chOff x="0" y="0"/>
          <a:chExt cx="0" cy="0"/>
        </a:xfrm>
      </p:grpSpPr>
      <p:sp>
        <p:nvSpPr>
          <p:cNvPr id="1214" name="Google Shape;1214;p161"/>
          <p:cNvSpPr/>
          <p:nvPr/>
        </p:nvSpPr>
        <p:spPr>
          <a:xfrm>
            <a:off x="0" y="0"/>
            <a:ext cx="5505000" cy="5143500"/>
          </a:xfrm>
          <a:prstGeom prst="rect">
            <a:avLst/>
          </a:prstGeom>
          <a:solidFill>
            <a:srgbClr val="9C66AA"/>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9C66AA"/>
              </a:buClr>
              <a:buSzPts val="700"/>
              <a:buFont typeface="Arial"/>
              <a:buNone/>
            </a:pPr>
            <a:r>
              <a:rPr b="1" i="0" lang="en" sz="700" u="none" cap="none" strike="noStrike">
                <a:solidFill>
                  <a:srgbClr val="9C66AA"/>
                </a:solidFill>
                <a:latin typeface="Arial"/>
                <a:ea typeface="Arial"/>
                <a:cs typeface="Arial"/>
                <a:sym typeface="Arial"/>
              </a:rPr>
              <a:t>.</a:t>
            </a:r>
            <a:endParaRPr b="0" i="0" sz="700" u="none" cap="none" strike="noStrike">
              <a:solidFill>
                <a:schemeClr val="lt1"/>
              </a:solidFill>
              <a:latin typeface="Roboto"/>
              <a:ea typeface="Roboto"/>
              <a:cs typeface="Roboto"/>
              <a:sym typeface="Roboto"/>
            </a:endParaRPr>
          </a:p>
        </p:txBody>
      </p:sp>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Title and Content_4">
    <p:spTree>
      <p:nvGrpSpPr>
        <p:cNvPr id="1215" name="Shape 1215"/>
        <p:cNvGrpSpPr/>
        <p:nvPr/>
      </p:nvGrpSpPr>
      <p:grpSpPr>
        <a:xfrm>
          <a:off x="0" y="0"/>
          <a:ext cx="0" cy="0"/>
          <a:chOff x="0" y="0"/>
          <a:chExt cx="0" cy="0"/>
        </a:xfrm>
      </p:grpSpPr>
      <p:sp>
        <p:nvSpPr>
          <p:cNvPr id="1216" name="Google Shape;1216;p1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217" name="Google Shape;1217;p1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218" name="Google Shape;1218;p1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19" name="Google Shape;1219;p162"/>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220" name="Google Shape;1220;p162"/>
          <p:cNvSpPr/>
          <p:nvPr/>
        </p:nvSpPr>
        <p:spPr>
          <a:xfrm>
            <a:off x="1" y="337411"/>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21" name="Google Shape;1221;p162"/>
          <p:cNvSpPr/>
          <p:nvPr/>
        </p:nvSpPr>
        <p:spPr>
          <a:xfrm>
            <a:off x="3291377" y="337411"/>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22" name="Google Shape;1222;p162"/>
          <p:cNvSpPr txBox="1"/>
          <p:nvPr>
            <p:ph type="title"/>
          </p:nvPr>
        </p:nvSpPr>
        <p:spPr>
          <a:xfrm>
            <a:off x="3358" y="340091"/>
            <a:ext cx="3251100" cy="3564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lt1"/>
              </a:buClr>
              <a:buSzPts val="1500"/>
              <a:buFont typeface="Arial"/>
              <a:buNone/>
              <a:defRPr b="0" i="0" sz="1500" u="none" cap="small" strike="noStrik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23" name="Google Shape;1223;p16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rgbClr val="49005C"/>
              </a:buClr>
              <a:buSzPts val="1800"/>
              <a:buFont typeface="Noto Sans Symbols"/>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rgbClr val="00632D"/>
              </a:buClr>
              <a:buSzPts val="1500"/>
              <a:buFont typeface="Noto Sans Symbols"/>
              <a:buChar char="▪"/>
              <a:defRPr b="0" i="0" sz="1500" u="none" cap="none" strike="noStrike">
                <a:solidFill>
                  <a:schemeClr val="dk1"/>
                </a:solidFill>
                <a:latin typeface="Arial"/>
                <a:ea typeface="Arial"/>
                <a:cs typeface="Arial"/>
                <a:sym typeface="Arial"/>
              </a:defRPr>
            </a:lvl2pPr>
            <a:lvl3pPr indent="-317500" lvl="2" marL="1371600" marR="0" rtl="0" algn="l">
              <a:lnSpc>
                <a:spcPct val="90000"/>
              </a:lnSpc>
              <a:spcBef>
                <a:spcPts val="400"/>
              </a:spcBef>
              <a:spcAft>
                <a:spcPts val="0"/>
              </a:spcAft>
              <a:buClr>
                <a:srgbClr val="854C94"/>
              </a:buClr>
              <a:buSzPts val="1400"/>
              <a:buFont typeface="Noto Sans Symbols"/>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400"/>
              </a:spcBef>
              <a:spcAft>
                <a:spcPts val="0"/>
              </a:spcAft>
              <a:buClr>
                <a:srgbClr val="767171"/>
              </a:buClr>
              <a:buSzPts val="1200"/>
              <a:buFont typeface="Noto Sans Symbols"/>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400"/>
              </a:spcBef>
              <a:spcAft>
                <a:spcPts val="0"/>
              </a:spcAft>
              <a:buClr>
                <a:srgbClr val="1C0635"/>
              </a:buClr>
              <a:buSzPts val="1200"/>
              <a:buFont typeface="Noto Sans Symbols"/>
              <a:buChar char="▪"/>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4" name="Shape 1224"/>
        <p:cNvGrpSpPr/>
        <p:nvPr/>
      </p:nvGrpSpPr>
      <p:grpSpPr>
        <a:xfrm>
          <a:off x="0" y="0"/>
          <a:ext cx="0" cy="0"/>
          <a:chOff x="0" y="0"/>
          <a:chExt cx="0" cy="0"/>
        </a:xfrm>
      </p:grpSpPr>
      <p:sp>
        <p:nvSpPr>
          <p:cNvPr id="1225" name="Google Shape;1225;p1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26" name="Google Shape;1226;p16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27" name="Google Shape;1227;p16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2_Title and Content">
    <p:spTree>
      <p:nvGrpSpPr>
        <p:cNvPr id="1228" name="Shape 1228"/>
        <p:cNvGrpSpPr/>
        <p:nvPr/>
      </p:nvGrpSpPr>
      <p:grpSpPr>
        <a:xfrm>
          <a:off x="0" y="0"/>
          <a:ext cx="0" cy="0"/>
          <a:chOff x="0" y="0"/>
          <a:chExt cx="0" cy="0"/>
        </a:xfrm>
      </p:grpSpPr>
      <p:sp>
        <p:nvSpPr>
          <p:cNvPr id="1229" name="Google Shape;1229;p16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230" name="Google Shape;1230;p16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231" name="Google Shape;1231;p16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32" name="Google Shape;1232;p164"/>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2400"/>
              <a:buFont typeface="Arial"/>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233" name="Google Shape;1233;p164"/>
          <p:cNvSpPr/>
          <p:nvPr/>
        </p:nvSpPr>
        <p:spPr>
          <a:xfrm>
            <a:off x="1" y="337412"/>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4" name="Google Shape;1234;p164"/>
          <p:cNvSpPr/>
          <p:nvPr/>
        </p:nvSpPr>
        <p:spPr>
          <a:xfrm>
            <a:off x="3291377" y="337412"/>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5" name="Google Shape;1235;p164"/>
          <p:cNvSpPr txBox="1"/>
          <p:nvPr>
            <p:ph type="title"/>
          </p:nvPr>
        </p:nvSpPr>
        <p:spPr>
          <a:xfrm>
            <a:off x="3358" y="340091"/>
            <a:ext cx="3251100" cy="3564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lt1"/>
              </a:buClr>
              <a:buSzPts val="1500"/>
              <a:buFont typeface="Arial"/>
              <a:buNone/>
              <a:defRPr b="0" i="0" sz="1500" u="none" cap="small"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36" name="Google Shape;1236;p16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49005C"/>
              </a:buClr>
              <a:buSzPts val="1800"/>
              <a:buFont typeface="Noto Sans Symbols"/>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rgbClr val="00632D"/>
              </a:buClr>
              <a:buSzPts val="1500"/>
              <a:buFont typeface="Noto Sans Symbols"/>
              <a:buChar char="▪"/>
              <a:defRPr b="0" i="0" sz="1500" u="none" cap="none" strike="noStrike">
                <a:solidFill>
                  <a:schemeClr val="dk1"/>
                </a:solidFill>
                <a:latin typeface="Arial"/>
                <a:ea typeface="Arial"/>
                <a:cs typeface="Arial"/>
                <a:sym typeface="Arial"/>
              </a:defRPr>
            </a:lvl2pPr>
            <a:lvl3pPr indent="-317500" lvl="2" marL="1371600" marR="0" rtl="0" algn="l">
              <a:lnSpc>
                <a:spcPct val="90000"/>
              </a:lnSpc>
              <a:spcBef>
                <a:spcPts val="400"/>
              </a:spcBef>
              <a:spcAft>
                <a:spcPts val="0"/>
              </a:spcAft>
              <a:buClr>
                <a:srgbClr val="854C94"/>
              </a:buClr>
              <a:buSzPts val="1400"/>
              <a:buFont typeface="Noto Sans Symbols"/>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400"/>
              </a:spcBef>
              <a:spcAft>
                <a:spcPts val="0"/>
              </a:spcAft>
              <a:buClr>
                <a:srgbClr val="767171"/>
              </a:buClr>
              <a:buSzPts val="1200"/>
              <a:buFont typeface="Noto Sans Symbols"/>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400"/>
              </a:spcBef>
              <a:spcAft>
                <a:spcPts val="0"/>
              </a:spcAft>
              <a:buClr>
                <a:srgbClr val="1C0635"/>
              </a:buClr>
              <a:buSzPts val="1200"/>
              <a:buFont typeface="Noto Sans Symbols"/>
              <a:buChar char="▪"/>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Title and Content_5">
    <p:spTree>
      <p:nvGrpSpPr>
        <p:cNvPr id="1237" name="Shape 1237"/>
        <p:cNvGrpSpPr/>
        <p:nvPr/>
      </p:nvGrpSpPr>
      <p:grpSpPr>
        <a:xfrm>
          <a:off x="0" y="0"/>
          <a:ext cx="0" cy="0"/>
          <a:chOff x="0" y="0"/>
          <a:chExt cx="0" cy="0"/>
        </a:xfrm>
      </p:grpSpPr>
      <p:sp>
        <p:nvSpPr>
          <p:cNvPr id="1238" name="Google Shape;1238;p1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39" name="Google Shape;1239;p16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40" name="Google Shape;1240;p1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41" name="Google Shape;1241;p165"/>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2400"/>
              <a:buFont typeface="Arial"/>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242" name="Google Shape;1242;p165"/>
          <p:cNvSpPr/>
          <p:nvPr/>
        </p:nvSpPr>
        <p:spPr>
          <a:xfrm>
            <a:off x="1" y="337412"/>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43" name="Google Shape;1243;p165"/>
          <p:cNvSpPr/>
          <p:nvPr/>
        </p:nvSpPr>
        <p:spPr>
          <a:xfrm>
            <a:off x="3291377" y="337412"/>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44" name="Google Shape;1244;p165"/>
          <p:cNvSpPr txBox="1"/>
          <p:nvPr>
            <p:ph type="title"/>
          </p:nvPr>
        </p:nvSpPr>
        <p:spPr>
          <a:xfrm>
            <a:off x="3358" y="340091"/>
            <a:ext cx="3251100" cy="356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500"/>
              <a:buFont typeface="Arial"/>
              <a:buNone/>
              <a:defRPr b="0" i="0" sz="1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5" name="Google Shape;1245;p16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rgbClr val="49005C"/>
              </a:buClr>
              <a:buSzPts val="1800"/>
              <a:buFont typeface="Noto Sans Symbols"/>
              <a:buChar char="▪"/>
              <a:defRPr b="0" i="0">
                <a:latin typeface="Arial"/>
                <a:ea typeface="Arial"/>
                <a:cs typeface="Arial"/>
                <a:sym typeface="Arial"/>
              </a:defRPr>
            </a:lvl1pPr>
            <a:lvl2pPr indent="-323850" lvl="1" marL="914400" rtl="0" algn="l">
              <a:lnSpc>
                <a:spcPct val="90000"/>
              </a:lnSpc>
              <a:spcBef>
                <a:spcPts val="400"/>
              </a:spcBef>
              <a:spcAft>
                <a:spcPts val="0"/>
              </a:spcAft>
              <a:buClr>
                <a:srgbClr val="00632D"/>
              </a:buClr>
              <a:buSzPts val="1500"/>
              <a:buFont typeface="Noto Sans Symbols"/>
              <a:buChar char="▪"/>
              <a:defRPr b="0" i="0">
                <a:latin typeface="Arial"/>
                <a:ea typeface="Arial"/>
                <a:cs typeface="Arial"/>
                <a:sym typeface="Arial"/>
              </a:defRPr>
            </a:lvl2pPr>
            <a:lvl3pPr indent="-317500" lvl="2" marL="1371600" rtl="0" algn="l">
              <a:lnSpc>
                <a:spcPct val="90000"/>
              </a:lnSpc>
              <a:spcBef>
                <a:spcPts val="400"/>
              </a:spcBef>
              <a:spcAft>
                <a:spcPts val="0"/>
              </a:spcAft>
              <a:buClr>
                <a:srgbClr val="854C94"/>
              </a:buClr>
              <a:buSzPts val="1400"/>
              <a:buFont typeface="Noto Sans Symbols"/>
              <a:buChar char="▪"/>
              <a:defRPr b="0" i="0">
                <a:latin typeface="Arial"/>
                <a:ea typeface="Arial"/>
                <a:cs typeface="Arial"/>
                <a:sym typeface="Arial"/>
              </a:defRPr>
            </a:lvl3pPr>
            <a:lvl4pPr indent="-304800" lvl="3" marL="1828800" rtl="0" algn="l">
              <a:lnSpc>
                <a:spcPct val="90000"/>
              </a:lnSpc>
              <a:spcBef>
                <a:spcPts val="400"/>
              </a:spcBef>
              <a:spcAft>
                <a:spcPts val="0"/>
              </a:spcAft>
              <a:buClr>
                <a:srgbClr val="767171"/>
              </a:buClr>
              <a:buSzPts val="1200"/>
              <a:buFont typeface="Noto Sans Symbols"/>
              <a:buChar char="▪"/>
              <a:defRPr b="0" i="0">
                <a:latin typeface="Arial"/>
                <a:ea typeface="Arial"/>
                <a:cs typeface="Arial"/>
                <a:sym typeface="Arial"/>
              </a:defRPr>
            </a:lvl4pPr>
            <a:lvl5pPr indent="-304800" lvl="4" marL="2286000" rtl="0" algn="l">
              <a:lnSpc>
                <a:spcPct val="90000"/>
              </a:lnSpc>
              <a:spcBef>
                <a:spcPts val="400"/>
              </a:spcBef>
              <a:spcAft>
                <a:spcPts val="0"/>
              </a:spcAft>
              <a:buClr>
                <a:srgbClr val="1C0635"/>
              </a:buClr>
              <a:buSzPts val="1200"/>
              <a:buFont typeface="Noto Sans Symbols"/>
              <a:buChar char="▪"/>
              <a:defRPr b="0" i="0">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K Solo Team - Dark">
  <p:cSld name="EK Solo Team - Dark">
    <p:spTree>
      <p:nvGrpSpPr>
        <p:cNvPr id="69" name="Shape 69"/>
        <p:cNvGrpSpPr/>
        <p:nvPr/>
      </p:nvGrpSpPr>
      <p:grpSpPr>
        <a:xfrm>
          <a:off x="0" y="0"/>
          <a:ext cx="0" cy="0"/>
          <a:chOff x="0" y="0"/>
          <a:chExt cx="0" cy="0"/>
        </a:xfrm>
      </p:grpSpPr>
      <p:sp>
        <p:nvSpPr>
          <p:cNvPr id="70" name="Google Shape;70;p18"/>
          <p:cNvSpPr txBox="1"/>
          <p:nvPr>
            <p:ph idx="1" type="body"/>
          </p:nvPr>
        </p:nvSpPr>
        <p:spPr>
          <a:xfrm>
            <a:off x="4114801" y="2627759"/>
            <a:ext cx="3019500" cy="1024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900"/>
              <a:buFont typeface="Arial"/>
              <a:buNone/>
              <a:defRPr sz="900">
                <a:solidFill>
                  <a:schemeClr val="lt2"/>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p18"/>
          <p:cNvSpPr txBox="1"/>
          <p:nvPr>
            <p:ph idx="2" type="body"/>
          </p:nvPr>
        </p:nvSpPr>
        <p:spPr>
          <a:xfrm>
            <a:off x="4114801" y="1915584"/>
            <a:ext cx="3019500" cy="300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2100"/>
              <a:buFont typeface="Arial"/>
              <a:buNone/>
              <a:defRPr b="1" sz="21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 name="Google Shape;72;p18"/>
          <p:cNvSpPr txBox="1"/>
          <p:nvPr>
            <p:ph idx="3" type="body"/>
          </p:nvPr>
        </p:nvSpPr>
        <p:spPr>
          <a:xfrm>
            <a:off x="4114801" y="1709556"/>
            <a:ext cx="3019500" cy="150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400"/>
              </a:spcBef>
              <a:spcAft>
                <a:spcPts val="0"/>
              </a:spcAft>
              <a:buClr>
                <a:schemeClr val="lt2"/>
              </a:buClr>
              <a:buSzPts val="900"/>
              <a:buFont typeface="Montserrat"/>
              <a:buNone/>
              <a:defRPr/>
            </a:lvl1pPr>
            <a:lvl2pPr indent="-285750" lvl="1" marL="914400" marR="0" rtl="0" algn="l">
              <a:lnSpc>
                <a:spcPct val="90000"/>
              </a:lnSpc>
              <a:spcBef>
                <a:spcPts val="400"/>
              </a:spcBef>
              <a:spcAft>
                <a:spcPts val="0"/>
              </a:spcAft>
              <a:buSzPts val="900"/>
              <a:buFont typeface="Montserrat"/>
              <a:buChar char="⬢"/>
              <a:defRPr/>
            </a:lvl2pPr>
            <a:lvl3pPr indent="-285750" lvl="2" marL="1371600" marR="0" rtl="0" algn="l">
              <a:lnSpc>
                <a:spcPct val="90000"/>
              </a:lnSpc>
              <a:spcBef>
                <a:spcPts val="400"/>
              </a:spcBef>
              <a:spcAft>
                <a:spcPts val="0"/>
              </a:spcAft>
              <a:buSzPts val="900"/>
              <a:buFont typeface="Montserrat"/>
              <a:buChar char="⬢"/>
              <a:defRPr/>
            </a:lvl3pPr>
            <a:lvl4pPr indent="-285750" lvl="3" marL="1828800" marR="0" rtl="0" algn="l">
              <a:lnSpc>
                <a:spcPct val="90000"/>
              </a:lnSpc>
              <a:spcBef>
                <a:spcPts val="400"/>
              </a:spcBef>
              <a:spcAft>
                <a:spcPts val="0"/>
              </a:spcAft>
              <a:buSzPts val="900"/>
              <a:buFont typeface="Montserrat"/>
              <a:buChar char="⬢"/>
              <a:defRPr/>
            </a:lvl4pPr>
            <a:lvl5pPr indent="-285750" lvl="4" marL="2286000" marR="0" rtl="0" algn="l">
              <a:lnSpc>
                <a:spcPct val="90000"/>
              </a:lnSpc>
              <a:spcBef>
                <a:spcPts val="400"/>
              </a:spcBef>
              <a:spcAft>
                <a:spcPts val="0"/>
              </a:spcAft>
              <a:buSzPts val="900"/>
              <a:buFont typeface="Montserrat"/>
              <a:buChar char="⬢"/>
              <a:defRPr/>
            </a:lvl5pPr>
            <a:lvl6pPr indent="-285750" lvl="5" marL="2743200" marR="0" rtl="0" algn="l">
              <a:lnSpc>
                <a:spcPct val="90000"/>
              </a:lnSpc>
              <a:spcBef>
                <a:spcPts val="400"/>
              </a:spcBef>
              <a:spcAft>
                <a:spcPts val="0"/>
              </a:spcAft>
              <a:buClr>
                <a:schemeClr val="dk1"/>
              </a:buClr>
              <a:buSzPts val="900"/>
              <a:buFont typeface="Montserrat"/>
              <a:buChar char="•"/>
              <a:defRPr/>
            </a:lvl6pPr>
            <a:lvl7pPr indent="-285750" lvl="6" marL="3200400" marR="0" rtl="0" algn="l">
              <a:lnSpc>
                <a:spcPct val="90000"/>
              </a:lnSpc>
              <a:spcBef>
                <a:spcPts val="400"/>
              </a:spcBef>
              <a:spcAft>
                <a:spcPts val="0"/>
              </a:spcAft>
              <a:buClr>
                <a:schemeClr val="dk1"/>
              </a:buClr>
              <a:buSzPts val="900"/>
              <a:buFont typeface="Montserrat"/>
              <a:buChar char="•"/>
              <a:defRPr/>
            </a:lvl7pPr>
            <a:lvl8pPr indent="-285750" lvl="7" marL="3657600" marR="0" rtl="0" algn="l">
              <a:lnSpc>
                <a:spcPct val="90000"/>
              </a:lnSpc>
              <a:spcBef>
                <a:spcPts val="400"/>
              </a:spcBef>
              <a:spcAft>
                <a:spcPts val="0"/>
              </a:spcAft>
              <a:buClr>
                <a:schemeClr val="dk1"/>
              </a:buClr>
              <a:buSzPts val="900"/>
              <a:buFont typeface="Montserrat"/>
              <a:buChar char="•"/>
              <a:defRPr/>
            </a:lvl8pPr>
            <a:lvl9pPr indent="-285750" lvl="8" marL="4114800" marR="0" rtl="0" algn="l">
              <a:lnSpc>
                <a:spcPct val="90000"/>
              </a:lnSpc>
              <a:spcBef>
                <a:spcPts val="400"/>
              </a:spcBef>
              <a:spcAft>
                <a:spcPts val="0"/>
              </a:spcAft>
              <a:buClr>
                <a:schemeClr val="dk1"/>
              </a:buClr>
              <a:buSzPts val="900"/>
              <a:buFont typeface="Montserrat"/>
              <a:buChar char="•"/>
              <a:defRPr/>
            </a:lvl9pPr>
          </a:lstStyle>
          <a:p/>
        </p:txBody>
      </p:sp>
      <p:sp>
        <p:nvSpPr>
          <p:cNvPr id="73" name="Google Shape;73;p18"/>
          <p:cNvSpPr txBox="1"/>
          <p:nvPr>
            <p:ph idx="4" type="body"/>
          </p:nvPr>
        </p:nvSpPr>
        <p:spPr>
          <a:xfrm>
            <a:off x="4114801" y="2271671"/>
            <a:ext cx="3019500" cy="300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2100"/>
              <a:buFont typeface="Arial"/>
              <a:buNone/>
              <a:defRPr b="0" sz="2100">
                <a:solidFill>
                  <a:schemeClr val="lt1"/>
                </a:solidFill>
                <a:latin typeface="Montserrat"/>
                <a:ea typeface="Montserrat"/>
                <a:cs typeface="Montserrat"/>
                <a:sym typeface="Montserrat"/>
              </a:defRPr>
            </a:lvl1pPr>
            <a:lvl2pPr indent="-285750" lvl="1" marL="914400" marR="0" rtl="0" algn="l">
              <a:lnSpc>
                <a:spcPct val="90000"/>
              </a:lnSpc>
              <a:spcBef>
                <a:spcPts val="400"/>
              </a:spcBef>
              <a:spcAft>
                <a:spcPts val="0"/>
              </a:spcAft>
              <a:buSzPts val="900"/>
              <a:buFont typeface="Montserrat"/>
              <a:buChar char="⬢"/>
              <a:defRPr/>
            </a:lvl2pPr>
            <a:lvl3pPr indent="-285750" lvl="2" marL="1371600" marR="0" rtl="0" algn="l">
              <a:lnSpc>
                <a:spcPct val="90000"/>
              </a:lnSpc>
              <a:spcBef>
                <a:spcPts val="400"/>
              </a:spcBef>
              <a:spcAft>
                <a:spcPts val="0"/>
              </a:spcAft>
              <a:buSzPts val="900"/>
              <a:buFont typeface="Montserrat"/>
              <a:buChar char="⬢"/>
              <a:defRPr/>
            </a:lvl3pPr>
            <a:lvl4pPr indent="-285750" lvl="3" marL="1828800" marR="0" rtl="0" algn="l">
              <a:lnSpc>
                <a:spcPct val="90000"/>
              </a:lnSpc>
              <a:spcBef>
                <a:spcPts val="400"/>
              </a:spcBef>
              <a:spcAft>
                <a:spcPts val="0"/>
              </a:spcAft>
              <a:buSzPts val="900"/>
              <a:buFont typeface="Montserrat"/>
              <a:buChar char="⬢"/>
              <a:defRPr/>
            </a:lvl4pPr>
            <a:lvl5pPr indent="-285750" lvl="4" marL="2286000" marR="0" rtl="0" algn="l">
              <a:lnSpc>
                <a:spcPct val="90000"/>
              </a:lnSpc>
              <a:spcBef>
                <a:spcPts val="400"/>
              </a:spcBef>
              <a:spcAft>
                <a:spcPts val="0"/>
              </a:spcAft>
              <a:buSzPts val="900"/>
              <a:buFont typeface="Montserrat"/>
              <a:buChar char="⬢"/>
              <a:defRPr/>
            </a:lvl5pPr>
            <a:lvl6pPr indent="-285750" lvl="5" marL="2743200" marR="0" rtl="0" algn="l">
              <a:lnSpc>
                <a:spcPct val="90000"/>
              </a:lnSpc>
              <a:spcBef>
                <a:spcPts val="400"/>
              </a:spcBef>
              <a:spcAft>
                <a:spcPts val="0"/>
              </a:spcAft>
              <a:buClr>
                <a:schemeClr val="dk1"/>
              </a:buClr>
              <a:buSzPts val="900"/>
              <a:buFont typeface="Montserrat"/>
              <a:buChar char="•"/>
              <a:defRPr/>
            </a:lvl6pPr>
            <a:lvl7pPr indent="-285750" lvl="6" marL="3200400" marR="0" rtl="0" algn="l">
              <a:lnSpc>
                <a:spcPct val="90000"/>
              </a:lnSpc>
              <a:spcBef>
                <a:spcPts val="400"/>
              </a:spcBef>
              <a:spcAft>
                <a:spcPts val="0"/>
              </a:spcAft>
              <a:buClr>
                <a:schemeClr val="dk1"/>
              </a:buClr>
              <a:buSzPts val="900"/>
              <a:buFont typeface="Montserrat"/>
              <a:buChar char="•"/>
              <a:defRPr/>
            </a:lvl7pPr>
            <a:lvl8pPr indent="-285750" lvl="7" marL="3657600" marR="0" rtl="0" algn="l">
              <a:lnSpc>
                <a:spcPct val="90000"/>
              </a:lnSpc>
              <a:spcBef>
                <a:spcPts val="400"/>
              </a:spcBef>
              <a:spcAft>
                <a:spcPts val="0"/>
              </a:spcAft>
              <a:buClr>
                <a:schemeClr val="dk1"/>
              </a:buClr>
              <a:buSzPts val="900"/>
              <a:buFont typeface="Montserrat"/>
              <a:buChar char="•"/>
              <a:defRPr/>
            </a:lvl8pPr>
            <a:lvl9pPr indent="-285750" lvl="8" marL="4114800" marR="0" rtl="0" algn="l">
              <a:lnSpc>
                <a:spcPct val="90000"/>
              </a:lnSpc>
              <a:spcBef>
                <a:spcPts val="400"/>
              </a:spcBef>
              <a:spcAft>
                <a:spcPts val="0"/>
              </a:spcAft>
              <a:buClr>
                <a:schemeClr val="dk1"/>
              </a:buClr>
              <a:buSzPts val="900"/>
              <a:buFont typeface="Montserrat"/>
              <a:buChar char="•"/>
              <a:defRPr/>
            </a:lvl9pPr>
          </a:lstStyle>
          <a:p/>
        </p:txBody>
      </p:sp>
      <p:sp>
        <p:nvSpPr>
          <p:cNvPr id="74" name="Google Shape;74;p18"/>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1246" name="Shape 1246"/>
        <p:cNvGrpSpPr/>
        <p:nvPr/>
      </p:nvGrpSpPr>
      <p:grpSpPr>
        <a:xfrm>
          <a:off x="0" y="0"/>
          <a:ext cx="0" cy="0"/>
          <a:chOff x="0" y="0"/>
          <a:chExt cx="0" cy="0"/>
        </a:xfrm>
      </p:grpSpPr>
      <p:sp>
        <p:nvSpPr>
          <p:cNvPr id="1247" name="Google Shape;1247;p1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48" name="Google Shape;1248;p1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49" name="Google Shape;1249;p1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50" name="Google Shape;1250;p166"/>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2400"/>
              <a:buFont typeface="Arial"/>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251" name="Google Shape;1251;p166"/>
          <p:cNvSpPr/>
          <p:nvPr/>
        </p:nvSpPr>
        <p:spPr>
          <a:xfrm>
            <a:off x="1" y="337412"/>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2" name="Google Shape;1252;p166"/>
          <p:cNvSpPr/>
          <p:nvPr/>
        </p:nvSpPr>
        <p:spPr>
          <a:xfrm>
            <a:off x="3291377" y="337412"/>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3" name="Google Shape;1253;p166"/>
          <p:cNvSpPr txBox="1"/>
          <p:nvPr>
            <p:ph type="title"/>
          </p:nvPr>
        </p:nvSpPr>
        <p:spPr>
          <a:xfrm>
            <a:off x="3358" y="340091"/>
            <a:ext cx="3251100" cy="356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1800"/>
              <a:buNone/>
              <a:defRPr b="0" i="0" sz="1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54" name="Google Shape;1254;p16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rgbClr val="49005C"/>
              </a:buClr>
              <a:buSzPts val="1800"/>
              <a:buFont typeface="Noto Sans Symbols"/>
              <a:buChar char="▪"/>
              <a:defRPr b="0" i="0">
                <a:latin typeface="Arial"/>
                <a:ea typeface="Arial"/>
                <a:cs typeface="Arial"/>
                <a:sym typeface="Arial"/>
              </a:defRPr>
            </a:lvl1pPr>
            <a:lvl2pPr indent="-323850" lvl="1" marL="914400" rtl="0" algn="l">
              <a:lnSpc>
                <a:spcPct val="90000"/>
              </a:lnSpc>
              <a:spcBef>
                <a:spcPts val="400"/>
              </a:spcBef>
              <a:spcAft>
                <a:spcPts val="0"/>
              </a:spcAft>
              <a:buClr>
                <a:srgbClr val="00632D"/>
              </a:buClr>
              <a:buSzPts val="1500"/>
              <a:buFont typeface="Noto Sans Symbols"/>
              <a:buChar char="▪"/>
              <a:defRPr b="0" i="0">
                <a:latin typeface="Arial"/>
                <a:ea typeface="Arial"/>
                <a:cs typeface="Arial"/>
                <a:sym typeface="Arial"/>
              </a:defRPr>
            </a:lvl2pPr>
            <a:lvl3pPr indent="-317500" lvl="2" marL="1371600" rtl="0" algn="l">
              <a:lnSpc>
                <a:spcPct val="90000"/>
              </a:lnSpc>
              <a:spcBef>
                <a:spcPts val="400"/>
              </a:spcBef>
              <a:spcAft>
                <a:spcPts val="0"/>
              </a:spcAft>
              <a:buClr>
                <a:srgbClr val="854C94"/>
              </a:buClr>
              <a:buSzPts val="1400"/>
              <a:buFont typeface="Noto Sans Symbols"/>
              <a:buChar char="▪"/>
              <a:defRPr b="0" i="0">
                <a:latin typeface="Arial"/>
                <a:ea typeface="Arial"/>
                <a:cs typeface="Arial"/>
                <a:sym typeface="Arial"/>
              </a:defRPr>
            </a:lvl3pPr>
            <a:lvl4pPr indent="-304800" lvl="3" marL="1828800" rtl="0" algn="l">
              <a:lnSpc>
                <a:spcPct val="90000"/>
              </a:lnSpc>
              <a:spcBef>
                <a:spcPts val="400"/>
              </a:spcBef>
              <a:spcAft>
                <a:spcPts val="0"/>
              </a:spcAft>
              <a:buClr>
                <a:srgbClr val="767171"/>
              </a:buClr>
              <a:buSzPts val="1200"/>
              <a:buFont typeface="Noto Sans Symbols"/>
              <a:buChar char="▪"/>
              <a:defRPr b="0" i="0">
                <a:latin typeface="Arial"/>
                <a:ea typeface="Arial"/>
                <a:cs typeface="Arial"/>
                <a:sym typeface="Arial"/>
              </a:defRPr>
            </a:lvl4pPr>
            <a:lvl5pPr indent="-304800" lvl="4" marL="2286000" rtl="0" algn="l">
              <a:lnSpc>
                <a:spcPct val="90000"/>
              </a:lnSpc>
              <a:spcBef>
                <a:spcPts val="400"/>
              </a:spcBef>
              <a:spcAft>
                <a:spcPts val="0"/>
              </a:spcAft>
              <a:buClr>
                <a:srgbClr val="1C0635"/>
              </a:buClr>
              <a:buSzPts val="1200"/>
              <a:buFont typeface="Noto Sans Symbols"/>
              <a:buChar char="▪"/>
              <a:defRPr b="0" i="0">
                <a:latin typeface="Arial"/>
                <a:ea typeface="Arial"/>
                <a:cs typeface="Arial"/>
                <a:sym typeface="Aria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p:cSld name="Content Slide 1">
    <p:spTree>
      <p:nvGrpSpPr>
        <p:cNvPr id="1255" name="Shape 1255"/>
        <p:cNvGrpSpPr/>
        <p:nvPr/>
      </p:nvGrpSpPr>
      <p:grpSpPr>
        <a:xfrm>
          <a:off x="0" y="0"/>
          <a:ext cx="0" cy="0"/>
          <a:chOff x="0" y="0"/>
          <a:chExt cx="0" cy="0"/>
        </a:xfrm>
      </p:grpSpPr>
      <p:sp>
        <p:nvSpPr>
          <p:cNvPr id="1256" name="Google Shape;1256;p16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3"/>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57" name="Google Shape;1257;p167"/>
          <p:cNvSpPr txBox="1"/>
          <p:nvPr>
            <p:ph idx="1" type="body"/>
          </p:nvPr>
        </p:nvSpPr>
        <p:spPr>
          <a:xfrm>
            <a:off x="628650" y="1414463"/>
            <a:ext cx="7886700" cy="3456600"/>
          </a:xfrm>
          <a:prstGeom prst="rect">
            <a:avLst/>
          </a:prstGeom>
          <a:noFill/>
          <a:ln>
            <a:noFill/>
          </a:ln>
        </p:spPr>
        <p:txBody>
          <a:bodyPr anchorCtr="0" anchor="t" bIns="34275" lIns="68575" spcFirstLastPara="1" rIns="68575" wrap="square" tIns="34275">
            <a:noAutofit/>
          </a:bodyPr>
          <a:lstStyle>
            <a:lvl1pPr indent="-323850" lvl="0" marL="457200" rtl="0" algn="l">
              <a:lnSpc>
                <a:spcPct val="90000"/>
              </a:lnSpc>
              <a:spcBef>
                <a:spcPts val="800"/>
              </a:spcBef>
              <a:spcAft>
                <a:spcPts val="0"/>
              </a:spcAft>
              <a:buSzPts val="1500"/>
              <a:buChar char="⬢"/>
              <a:defRPr sz="1700"/>
            </a:lvl1pPr>
            <a:lvl2pPr indent="-317500" lvl="1" marL="914400" rtl="0" algn="l">
              <a:lnSpc>
                <a:spcPct val="90000"/>
              </a:lnSpc>
              <a:spcBef>
                <a:spcPts val="800"/>
              </a:spcBef>
              <a:spcAft>
                <a:spcPts val="0"/>
              </a:spcAft>
              <a:buSzPts val="1400"/>
              <a:buChar char="⬢"/>
              <a:defRPr sz="1500"/>
            </a:lvl2pPr>
            <a:lvl3pPr indent="-304800" lvl="2" marL="1371600" rtl="0" algn="l">
              <a:lnSpc>
                <a:spcPct val="90000"/>
              </a:lnSpc>
              <a:spcBef>
                <a:spcPts val="400"/>
              </a:spcBef>
              <a:spcAft>
                <a:spcPts val="0"/>
              </a:spcAft>
              <a:buSzPts val="1200"/>
              <a:buChar char="⬢"/>
              <a:defRPr sz="1400"/>
            </a:lvl3pPr>
            <a:lvl4pPr indent="-298450" lvl="3" marL="1828800" rtl="0" algn="l">
              <a:lnSpc>
                <a:spcPct val="90000"/>
              </a:lnSpc>
              <a:spcBef>
                <a:spcPts val="400"/>
              </a:spcBef>
              <a:spcAft>
                <a:spcPts val="0"/>
              </a:spcAft>
              <a:buSzPts val="1100"/>
              <a:buChar char="⬢"/>
              <a:defRPr sz="1200"/>
            </a:lvl4pPr>
            <a:lvl5pPr indent="-285750" lvl="4" marL="2286000" rtl="0" algn="l">
              <a:lnSpc>
                <a:spcPct val="90000"/>
              </a:lnSpc>
              <a:spcBef>
                <a:spcPts val="400"/>
              </a:spcBef>
              <a:spcAft>
                <a:spcPts val="0"/>
              </a:spcAft>
              <a:buSzPts val="900"/>
              <a:buChar char="⬢"/>
              <a:defRPr/>
            </a:lvl5pPr>
            <a:lvl6pPr indent="-317500" lvl="5" marL="2743200" marR="0" rtl="0" algn="l">
              <a:lnSpc>
                <a:spcPct val="90000"/>
              </a:lnSpc>
              <a:spcBef>
                <a:spcPts val="400"/>
              </a:spcBef>
              <a:spcAft>
                <a:spcPts val="0"/>
              </a:spcAft>
              <a:buClr>
                <a:schemeClr val="dk1"/>
              </a:buClr>
              <a:buSzPts val="1400"/>
              <a:buChar char="•"/>
              <a:defRPr sz="900"/>
            </a:lvl6pPr>
            <a:lvl7pPr indent="-317500" lvl="6" marL="3200400" marR="0" rtl="0" algn="l">
              <a:lnSpc>
                <a:spcPct val="90000"/>
              </a:lnSpc>
              <a:spcBef>
                <a:spcPts val="400"/>
              </a:spcBef>
              <a:spcAft>
                <a:spcPts val="0"/>
              </a:spcAft>
              <a:buClr>
                <a:schemeClr val="dk1"/>
              </a:buClr>
              <a:buSzPts val="1400"/>
              <a:buChar char="•"/>
              <a:defRPr sz="800"/>
            </a:lvl7pPr>
            <a:lvl8pPr indent="-317500" lvl="7" marL="3657600" marR="0" rtl="0" algn="l">
              <a:lnSpc>
                <a:spcPct val="90000"/>
              </a:lnSpc>
              <a:spcBef>
                <a:spcPts val="400"/>
              </a:spcBef>
              <a:spcAft>
                <a:spcPts val="0"/>
              </a:spcAft>
              <a:buClr>
                <a:schemeClr val="dk1"/>
              </a:buClr>
              <a:buSzPts val="1400"/>
              <a:buChar char="•"/>
              <a:defRPr sz="800"/>
            </a:lvl8pPr>
            <a:lvl9pPr indent="-317500" lvl="8" marL="4114800" marR="0" rtl="0" algn="l">
              <a:lnSpc>
                <a:spcPct val="90000"/>
              </a:lnSpc>
              <a:spcBef>
                <a:spcPts val="400"/>
              </a:spcBef>
              <a:spcAft>
                <a:spcPts val="0"/>
              </a:spcAft>
              <a:buClr>
                <a:schemeClr val="dk1"/>
              </a:buClr>
              <a:buSzPts val="1400"/>
              <a:buChar char="•"/>
              <a:defRPr sz="800"/>
            </a:lvl9pPr>
          </a:lstStyle>
          <a:p/>
        </p:txBody>
      </p:sp>
      <p:sp>
        <p:nvSpPr>
          <p:cNvPr id="1258" name="Google Shape;1258;p167"/>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59" name="Shape 1259"/>
        <p:cNvGrpSpPr/>
        <p:nvPr/>
      </p:nvGrpSpPr>
      <p:grpSpPr>
        <a:xfrm>
          <a:off x="0" y="0"/>
          <a:ext cx="0" cy="0"/>
          <a:chOff x="0" y="0"/>
          <a:chExt cx="0" cy="0"/>
        </a:xfrm>
      </p:grpSpPr>
      <p:pic>
        <p:nvPicPr>
          <p:cNvPr id="1260" name="Google Shape;1260;p168"/>
          <p:cNvPicPr preferRelativeResize="0"/>
          <p:nvPr/>
        </p:nvPicPr>
        <p:blipFill rotWithShape="1">
          <a:blip r:embed="rId2">
            <a:alphaModFix/>
          </a:blip>
          <a:srcRect b="0" l="0" r="0" t="0"/>
          <a:stretch/>
        </p:blipFill>
        <p:spPr>
          <a:xfrm>
            <a:off x="0" y="0"/>
            <a:ext cx="9136061" cy="5143498"/>
          </a:xfrm>
          <a:prstGeom prst="rect">
            <a:avLst/>
          </a:prstGeom>
          <a:noFill/>
          <a:ln>
            <a:noFill/>
          </a:ln>
        </p:spPr>
      </p:pic>
      <p:sp>
        <p:nvSpPr>
          <p:cNvPr id="1261" name="Google Shape;1261;p168"/>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0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62" name="Google Shape;1262;p168"/>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266700" lvl="0" marL="457200" rtl="0">
              <a:spcBef>
                <a:spcPts val="800"/>
              </a:spcBef>
              <a:spcAft>
                <a:spcPts val="0"/>
              </a:spcAft>
              <a:buSzPts val="600"/>
              <a:buChar char="⬢"/>
              <a:defRPr/>
            </a:lvl1pPr>
            <a:lvl2pPr indent="-266700" lvl="1" marL="914400" rtl="0">
              <a:spcBef>
                <a:spcPts val="400"/>
              </a:spcBef>
              <a:spcAft>
                <a:spcPts val="0"/>
              </a:spcAft>
              <a:buSzPts val="600"/>
              <a:buChar char="⬢"/>
              <a:defRPr/>
            </a:lvl2pPr>
            <a:lvl3pPr indent="-266700" lvl="2" marL="1371600" rtl="0">
              <a:spcBef>
                <a:spcPts val="400"/>
              </a:spcBef>
              <a:spcAft>
                <a:spcPts val="0"/>
              </a:spcAft>
              <a:buSzPts val="600"/>
              <a:buChar char="⬢"/>
              <a:defRPr/>
            </a:lvl3pPr>
            <a:lvl4pPr indent="-266700" lvl="3" marL="1828800" rtl="0">
              <a:spcBef>
                <a:spcPts val="400"/>
              </a:spcBef>
              <a:spcAft>
                <a:spcPts val="0"/>
              </a:spcAft>
              <a:buSzPts val="600"/>
              <a:buChar char="⬢"/>
              <a:defRPr/>
            </a:lvl4pPr>
            <a:lvl5pPr indent="-266700" lvl="4" marL="2286000" rtl="0">
              <a:spcBef>
                <a:spcPts val="400"/>
              </a:spcBef>
              <a:spcAft>
                <a:spcPts val="0"/>
              </a:spcAft>
              <a:buSzPts val="6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263" name="Google Shape;1263;p168"/>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lvl="0" rtl="0">
              <a:buNone/>
              <a:defRPr sz="1100"/>
            </a:lvl1pPr>
            <a:lvl2pPr lvl="1" rtl="0">
              <a:buNone/>
              <a:defRPr sz="1100"/>
            </a:lvl2pPr>
            <a:lvl3pPr lvl="2" rtl="0">
              <a:buNone/>
              <a:defRPr sz="1100"/>
            </a:lvl3pPr>
            <a:lvl4pPr lvl="3" rtl="0">
              <a:buNone/>
              <a:defRPr sz="1100"/>
            </a:lvl4pPr>
            <a:lvl5pPr lvl="4" rtl="0">
              <a:buNone/>
              <a:defRPr sz="1100"/>
            </a:lvl5pPr>
            <a:lvl6pPr lvl="5" rtl="0">
              <a:buNone/>
              <a:defRPr sz="1100"/>
            </a:lvl6pPr>
            <a:lvl7pPr lvl="6" rtl="0">
              <a:buNone/>
              <a:defRPr sz="1100"/>
            </a:lvl7pPr>
            <a:lvl8pPr lvl="7" rtl="0">
              <a:buNone/>
              <a:defRPr sz="1100"/>
            </a:lvl8pPr>
            <a:lvl9pPr lvl="8" rtl="0">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type="title">
  <p:cSld name="TITLE">
    <p:spTree>
      <p:nvGrpSpPr>
        <p:cNvPr id="1269" name="Shape 1269"/>
        <p:cNvGrpSpPr/>
        <p:nvPr/>
      </p:nvGrpSpPr>
      <p:grpSpPr>
        <a:xfrm>
          <a:off x="0" y="0"/>
          <a:ext cx="0" cy="0"/>
          <a:chOff x="0" y="0"/>
          <a:chExt cx="0" cy="0"/>
        </a:xfrm>
      </p:grpSpPr>
      <p:pic>
        <p:nvPicPr>
          <p:cNvPr id="1270" name="Google Shape;1270;p170"/>
          <p:cNvPicPr preferRelativeResize="0"/>
          <p:nvPr/>
        </p:nvPicPr>
        <p:blipFill>
          <a:blip r:embed="rId2">
            <a:alphaModFix/>
          </a:blip>
          <a:stretch>
            <a:fillRect/>
          </a:stretch>
        </p:blipFill>
        <p:spPr>
          <a:xfrm>
            <a:off x="0" y="0"/>
            <a:ext cx="9136061" cy="5143498"/>
          </a:xfrm>
          <a:prstGeom prst="rect">
            <a:avLst/>
          </a:prstGeom>
          <a:noFill/>
          <a:ln>
            <a:noFill/>
          </a:ln>
        </p:spPr>
      </p:pic>
      <p:pic>
        <p:nvPicPr>
          <p:cNvPr id="1271" name="Google Shape;1271;p170"/>
          <p:cNvPicPr preferRelativeResize="0"/>
          <p:nvPr/>
        </p:nvPicPr>
        <p:blipFill>
          <a:blip r:embed="rId3">
            <a:alphaModFix/>
          </a:blip>
          <a:stretch>
            <a:fillRect/>
          </a:stretch>
        </p:blipFill>
        <p:spPr>
          <a:xfrm>
            <a:off x="5937194" y="4563816"/>
            <a:ext cx="3092352" cy="433365"/>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K Client Title Slide - Dark 1">
  <p:cSld name="TITLE_2">
    <p:spTree>
      <p:nvGrpSpPr>
        <p:cNvPr id="1272" name="Shape 1272"/>
        <p:cNvGrpSpPr/>
        <p:nvPr/>
      </p:nvGrpSpPr>
      <p:grpSpPr>
        <a:xfrm>
          <a:off x="0" y="0"/>
          <a:ext cx="0" cy="0"/>
          <a:chOff x="0" y="0"/>
          <a:chExt cx="0" cy="0"/>
        </a:xfrm>
      </p:grpSpPr>
      <p:pic>
        <p:nvPicPr>
          <p:cNvPr id="1273" name="Google Shape;1273;p171"/>
          <p:cNvPicPr preferRelativeResize="0"/>
          <p:nvPr/>
        </p:nvPicPr>
        <p:blipFill>
          <a:blip r:embed="rId2">
            <a:alphaModFix/>
          </a:blip>
          <a:stretch>
            <a:fillRect/>
          </a:stretch>
        </p:blipFill>
        <p:spPr>
          <a:xfrm>
            <a:off x="0" y="0"/>
            <a:ext cx="9136061" cy="5143498"/>
          </a:xfrm>
          <a:prstGeom prst="rect">
            <a:avLst/>
          </a:prstGeom>
          <a:noFill/>
          <a:ln>
            <a:noFill/>
          </a:ln>
        </p:spPr>
      </p:pic>
      <p:pic>
        <p:nvPicPr>
          <p:cNvPr id="1274" name="Google Shape;1274;p171"/>
          <p:cNvPicPr preferRelativeResize="0"/>
          <p:nvPr/>
        </p:nvPicPr>
        <p:blipFill>
          <a:blip r:embed="rId3">
            <a:alphaModFix/>
          </a:blip>
          <a:stretch>
            <a:fillRect/>
          </a:stretch>
        </p:blipFill>
        <p:spPr>
          <a:xfrm>
            <a:off x="4868269" y="2302827"/>
            <a:ext cx="3092352" cy="433365"/>
          </a:xfrm>
          <a:prstGeom prst="rect">
            <a:avLst/>
          </a:prstGeom>
          <a:noFill/>
          <a:ln>
            <a:noFill/>
          </a:ln>
        </p:spPr>
      </p:pic>
      <p:sp>
        <p:nvSpPr>
          <p:cNvPr id="1275" name="Google Shape;1275;p171"/>
          <p:cNvSpPr/>
          <p:nvPr/>
        </p:nvSpPr>
        <p:spPr>
          <a:xfrm>
            <a:off x="4560375" y="2084159"/>
            <a:ext cx="23400" cy="97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p:cSld name="TITLE_1">
    <p:spTree>
      <p:nvGrpSpPr>
        <p:cNvPr id="1276" name="Shape 1276"/>
        <p:cNvGrpSpPr/>
        <p:nvPr/>
      </p:nvGrpSpPr>
      <p:grpSpPr>
        <a:xfrm>
          <a:off x="0" y="0"/>
          <a:ext cx="0" cy="0"/>
          <a:chOff x="0" y="0"/>
          <a:chExt cx="0" cy="0"/>
        </a:xfrm>
      </p:grpSpPr>
      <p:pic>
        <p:nvPicPr>
          <p:cNvPr id="1277" name="Google Shape;1277;p172"/>
          <p:cNvPicPr preferRelativeResize="0"/>
          <p:nvPr/>
        </p:nvPicPr>
        <p:blipFill rotWithShape="1">
          <a:blip r:embed="rId2">
            <a:alphaModFix/>
          </a:blip>
          <a:srcRect b="0" l="0" r="0" t="0"/>
          <a:stretch/>
        </p:blipFill>
        <p:spPr>
          <a:xfrm>
            <a:off x="0" y="0"/>
            <a:ext cx="9136061" cy="5143498"/>
          </a:xfrm>
          <a:prstGeom prst="rect">
            <a:avLst/>
          </a:prstGeom>
          <a:noFill/>
          <a:ln>
            <a:noFill/>
          </a:ln>
        </p:spPr>
      </p:pic>
      <p:pic>
        <p:nvPicPr>
          <p:cNvPr id="1278" name="Google Shape;1278;p172"/>
          <p:cNvPicPr preferRelativeResize="0"/>
          <p:nvPr/>
        </p:nvPicPr>
        <p:blipFill>
          <a:blip r:embed="rId3">
            <a:alphaModFix/>
          </a:blip>
          <a:stretch>
            <a:fillRect/>
          </a:stretch>
        </p:blipFill>
        <p:spPr>
          <a:xfrm>
            <a:off x="5937131" y="4563816"/>
            <a:ext cx="3092465" cy="433364"/>
          </a:xfrm>
          <a:prstGeom prst="rect">
            <a:avLst/>
          </a:prstGeom>
          <a:noFill/>
          <a:ln>
            <a:noFill/>
          </a:ln>
        </p:spPr>
      </p:pic>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9" name="Shape 1279"/>
        <p:cNvGrpSpPr/>
        <p:nvPr/>
      </p:nvGrpSpPr>
      <p:grpSpPr>
        <a:xfrm>
          <a:off x="0" y="0"/>
          <a:ext cx="0" cy="0"/>
          <a:chOff x="0" y="0"/>
          <a:chExt cx="0" cy="0"/>
        </a:xfrm>
      </p:grpSpPr>
      <p:pic>
        <p:nvPicPr>
          <p:cNvPr id="1280" name="Google Shape;1280;p173"/>
          <p:cNvPicPr preferRelativeResize="0"/>
          <p:nvPr/>
        </p:nvPicPr>
        <p:blipFill>
          <a:blip r:embed="rId2">
            <a:alphaModFix/>
          </a:blip>
          <a:stretch>
            <a:fillRect/>
          </a:stretch>
        </p:blipFill>
        <p:spPr>
          <a:xfrm>
            <a:off x="0" y="0"/>
            <a:ext cx="9136061" cy="5143498"/>
          </a:xfrm>
          <a:prstGeom prst="rect">
            <a:avLst/>
          </a:prstGeom>
          <a:noFill/>
          <a:ln>
            <a:noFill/>
          </a:ln>
        </p:spPr>
      </p:pic>
      <p:sp>
        <p:nvSpPr>
          <p:cNvPr id="1281" name="Google Shape;1281;p173"/>
          <p:cNvSpPr txBox="1"/>
          <p:nvPr>
            <p:ph idx="12" type="sldNum"/>
          </p:nvPr>
        </p:nvSpPr>
        <p:spPr>
          <a:xfrm>
            <a:off x="8572936" y="4835324"/>
            <a:ext cx="427500" cy="153900"/>
          </a:xfrm>
          <a:prstGeom prst="rect">
            <a:avLst/>
          </a:prstGeom>
        </p:spPr>
        <p:txBody>
          <a:bodyPr anchorCtr="0" anchor="ctr" bIns="0" lIns="0" spcFirstLastPara="1" rIns="0" wrap="square" tIns="0">
            <a:sp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pic>
        <p:nvPicPr>
          <p:cNvPr id="1282" name="Google Shape;1282;p173"/>
          <p:cNvPicPr preferRelativeResize="0"/>
          <p:nvPr/>
        </p:nvPicPr>
        <p:blipFill rotWithShape="1">
          <a:blip r:embed="rId3">
            <a:alphaModFix/>
          </a:blip>
          <a:srcRect b="17362" l="12073" r="54527" t="18066"/>
          <a:stretch/>
        </p:blipFill>
        <p:spPr>
          <a:xfrm>
            <a:off x="989713" y="929186"/>
            <a:ext cx="3054049" cy="3321095"/>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lt">
  <p:cSld name="CUSTOM">
    <p:spTree>
      <p:nvGrpSpPr>
        <p:cNvPr id="1283" name="Shape 1283"/>
        <p:cNvGrpSpPr/>
        <p:nvPr/>
      </p:nvGrpSpPr>
      <p:grpSpPr>
        <a:xfrm>
          <a:off x="0" y="0"/>
          <a:ext cx="0" cy="0"/>
          <a:chOff x="0" y="0"/>
          <a:chExt cx="0" cy="0"/>
        </a:xfrm>
      </p:grpSpPr>
      <p:pic>
        <p:nvPicPr>
          <p:cNvPr id="1284" name="Google Shape;1284;p174"/>
          <p:cNvPicPr preferRelativeResize="0"/>
          <p:nvPr/>
        </p:nvPicPr>
        <p:blipFill rotWithShape="1">
          <a:blip r:embed="rId2">
            <a:alphaModFix/>
          </a:blip>
          <a:srcRect b="0" l="0" r="0" t="0"/>
          <a:stretch/>
        </p:blipFill>
        <p:spPr>
          <a:xfrm>
            <a:off x="0" y="0"/>
            <a:ext cx="9136061" cy="5143498"/>
          </a:xfrm>
          <a:prstGeom prst="rect">
            <a:avLst/>
          </a:prstGeom>
          <a:noFill/>
          <a:ln>
            <a:noFill/>
          </a:ln>
        </p:spPr>
      </p:pic>
      <p:pic>
        <p:nvPicPr>
          <p:cNvPr id="1285" name="Google Shape;1285;p174"/>
          <p:cNvPicPr preferRelativeResize="0"/>
          <p:nvPr/>
        </p:nvPicPr>
        <p:blipFill rotWithShape="1">
          <a:blip r:embed="rId3">
            <a:alphaModFix/>
          </a:blip>
          <a:srcRect b="17362" l="12073" r="54527" t="18066"/>
          <a:stretch/>
        </p:blipFill>
        <p:spPr>
          <a:xfrm>
            <a:off x="989713" y="929186"/>
            <a:ext cx="3054049" cy="3321095"/>
          </a:xfrm>
          <a:prstGeom prst="rect">
            <a:avLst/>
          </a:prstGeom>
          <a:noFill/>
          <a:ln>
            <a:noFill/>
          </a:ln>
        </p:spPr>
      </p:pic>
      <p:sp>
        <p:nvSpPr>
          <p:cNvPr id="1286" name="Google Shape;1286;p174"/>
          <p:cNvSpPr txBox="1"/>
          <p:nvPr>
            <p:ph idx="12" type="sldNum"/>
          </p:nvPr>
        </p:nvSpPr>
        <p:spPr>
          <a:xfrm>
            <a:off x="8572936" y="4835324"/>
            <a:ext cx="427500" cy="153900"/>
          </a:xfrm>
          <a:prstGeom prst="rect">
            <a:avLst/>
          </a:prstGeom>
        </p:spPr>
        <p:txBody>
          <a:bodyPr anchorCtr="0" anchor="ctr" bIns="0" lIns="0" spcFirstLastPara="1" rIns="0" wrap="square" tIns="0">
            <a:spAutoFit/>
          </a:bodyPr>
          <a:lstStyle>
            <a:lvl1pPr lvl="0" rtl="0" algn="ctr">
              <a:buNone/>
              <a:defRPr>
                <a:solidFill>
                  <a:schemeClr val="dk1"/>
                </a:solidFill>
              </a:defRPr>
            </a:lvl1pPr>
            <a:lvl2pPr lvl="1" rtl="0" algn="ctr">
              <a:buNone/>
              <a:defRPr>
                <a:solidFill>
                  <a:schemeClr val="dk1"/>
                </a:solidFill>
              </a:defRPr>
            </a:lvl2pPr>
            <a:lvl3pPr lvl="2" rtl="0" algn="ctr">
              <a:buNone/>
              <a:defRPr>
                <a:solidFill>
                  <a:schemeClr val="dk1"/>
                </a:solidFill>
              </a:defRPr>
            </a:lvl3pPr>
            <a:lvl4pPr lvl="3" rtl="0" algn="ctr">
              <a:buNone/>
              <a:defRPr>
                <a:solidFill>
                  <a:schemeClr val="dk1"/>
                </a:solidFill>
              </a:defRPr>
            </a:lvl4pPr>
            <a:lvl5pPr lvl="4" rtl="0" algn="ctr">
              <a:buNone/>
              <a:defRPr>
                <a:solidFill>
                  <a:schemeClr val="dk1"/>
                </a:solidFill>
              </a:defRPr>
            </a:lvl5pPr>
            <a:lvl6pPr lvl="5" rtl="0" algn="ctr">
              <a:buNone/>
              <a:defRPr>
                <a:solidFill>
                  <a:schemeClr val="dk1"/>
                </a:solidFill>
              </a:defRPr>
            </a:lvl6pPr>
            <a:lvl7pPr lvl="6" rtl="0" algn="ctr">
              <a:buNone/>
              <a:defRPr>
                <a:solidFill>
                  <a:schemeClr val="dk1"/>
                </a:solidFill>
              </a:defRPr>
            </a:lvl7pPr>
            <a:lvl8pPr lvl="7" rtl="0" algn="ctr">
              <a:buNone/>
              <a:defRPr>
                <a:solidFill>
                  <a:schemeClr val="dk1"/>
                </a:solidFill>
              </a:defRPr>
            </a:lvl8pPr>
            <a:lvl9pPr lvl="8" rtl="0" algn="ctr">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kgnd - Drk">
  <p:cSld name="SECTION_HEADER_2">
    <p:spTree>
      <p:nvGrpSpPr>
        <p:cNvPr id="1287" name="Shape 1287"/>
        <p:cNvGrpSpPr/>
        <p:nvPr/>
      </p:nvGrpSpPr>
      <p:grpSpPr>
        <a:xfrm>
          <a:off x="0" y="0"/>
          <a:ext cx="0" cy="0"/>
          <a:chOff x="0" y="0"/>
          <a:chExt cx="0" cy="0"/>
        </a:xfrm>
      </p:grpSpPr>
      <p:pic>
        <p:nvPicPr>
          <p:cNvPr id="1288" name="Google Shape;1288;p175"/>
          <p:cNvPicPr preferRelativeResize="0"/>
          <p:nvPr/>
        </p:nvPicPr>
        <p:blipFill>
          <a:blip r:embed="rId2">
            <a:alphaModFix/>
          </a:blip>
          <a:stretch>
            <a:fillRect/>
          </a:stretch>
        </p:blipFill>
        <p:spPr>
          <a:xfrm>
            <a:off x="0" y="0"/>
            <a:ext cx="9136061" cy="5143498"/>
          </a:xfrm>
          <a:prstGeom prst="rect">
            <a:avLst/>
          </a:prstGeom>
          <a:noFill/>
          <a:ln>
            <a:noFill/>
          </a:ln>
        </p:spPr>
      </p:pic>
      <p:sp>
        <p:nvSpPr>
          <p:cNvPr id="1289" name="Google Shape;1289;p175"/>
          <p:cNvSpPr txBox="1"/>
          <p:nvPr>
            <p:ph idx="12" type="sldNum"/>
          </p:nvPr>
        </p:nvSpPr>
        <p:spPr>
          <a:xfrm>
            <a:off x="8572936" y="4835324"/>
            <a:ext cx="427500" cy="153900"/>
          </a:xfrm>
          <a:prstGeom prst="rect">
            <a:avLst/>
          </a:prstGeom>
        </p:spPr>
        <p:txBody>
          <a:bodyPr anchorCtr="0" anchor="ctr" bIns="0" lIns="0" spcFirstLastPara="1" rIns="0" wrap="square" tIns="0">
            <a:sp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kgnd - Lite">
  <p:cSld name="SECTION_HEADER_1">
    <p:spTree>
      <p:nvGrpSpPr>
        <p:cNvPr id="1290" name="Shape 1290"/>
        <p:cNvGrpSpPr/>
        <p:nvPr/>
      </p:nvGrpSpPr>
      <p:grpSpPr>
        <a:xfrm>
          <a:off x="0" y="0"/>
          <a:ext cx="0" cy="0"/>
          <a:chOff x="0" y="0"/>
          <a:chExt cx="0" cy="0"/>
        </a:xfrm>
      </p:grpSpPr>
      <p:pic>
        <p:nvPicPr>
          <p:cNvPr id="1291" name="Google Shape;1291;p176"/>
          <p:cNvPicPr preferRelativeResize="0"/>
          <p:nvPr/>
        </p:nvPicPr>
        <p:blipFill rotWithShape="1">
          <a:blip r:embed="rId2">
            <a:alphaModFix/>
          </a:blip>
          <a:srcRect b="0" l="0" r="0" t="0"/>
          <a:stretch/>
        </p:blipFill>
        <p:spPr>
          <a:xfrm>
            <a:off x="0" y="0"/>
            <a:ext cx="9136061" cy="5143498"/>
          </a:xfrm>
          <a:prstGeom prst="rect">
            <a:avLst/>
          </a:prstGeom>
          <a:noFill/>
          <a:ln>
            <a:noFill/>
          </a:ln>
        </p:spPr>
      </p:pic>
      <p:sp>
        <p:nvSpPr>
          <p:cNvPr id="1292" name="Google Shape;1292;p176"/>
          <p:cNvSpPr txBox="1"/>
          <p:nvPr>
            <p:ph idx="12" type="sldNum"/>
          </p:nvPr>
        </p:nvSpPr>
        <p:spPr>
          <a:xfrm>
            <a:off x="8572936" y="4835324"/>
            <a:ext cx="427500" cy="153900"/>
          </a:xfrm>
          <a:prstGeom prst="rect">
            <a:avLst/>
          </a:prstGeom>
        </p:spPr>
        <p:txBody>
          <a:bodyPr anchorCtr="0" anchor="ctr" bIns="0" lIns="0" spcFirstLastPara="1" rIns="0" wrap="square" tIns="0">
            <a:sp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K Duo Team">
  <p:cSld name="EK Duo Team">
    <p:bg>
      <p:bgPr>
        <a:solidFill>
          <a:schemeClr val="lt1"/>
        </a:solidFill>
      </p:bgPr>
    </p:bg>
    <p:spTree>
      <p:nvGrpSpPr>
        <p:cNvPr id="75" name="Shape 75"/>
        <p:cNvGrpSpPr/>
        <p:nvPr/>
      </p:nvGrpSpPr>
      <p:grpSpPr>
        <a:xfrm>
          <a:off x="0" y="0"/>
          <a:ext cx="0" cy="0"/>
          <a:chOff x="0" y="0"/>
          <a:chExt cx="0" cy="0"/>
        </a:xfrm>
      </p:grpSpPr>
      <p:sp>
        <p:nvSpPr>
          <p:cNvPr id="76" name="Google Shape;76;p19"/>
          <p:cNvSpPr txBox="1"/>
          <p:nvPr>
            <p:ph idx="1" type="body"/>
          </p:nvPr>
        </p:nvSpPr>
        <p:spPr>
          <a:xfrm>
            <a:off x="4383225" y="2571752"/>
            <a:ext cx="3318300" cy="866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900"/>
              <a:buFont typeface="Arial"/>
              <a:buNone/>
              <a:defRPr sz="900">
                <a:solidFill>
                  <a:schemeClr val="lt2"/>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9"/>
          <p:cNvSpPr txBox="1"/>
          <p:nvPr>
            <p:ph idx="2" type="body"/>
          </p:nvPr>
        </p:nvSpPr>
        <p:spPr>
          <a:xfrm>
            <a:off x="4382692" y="2167760"/>
            <a:ext cx="3318300" cy="315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2100"/>
              <a:buFont typeface="Arial"/>
              <a:buNone/>
              <a:defRPr b="1" sz="21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3" type="body"/>
          </p:nvPr>
        </p:nvSpPr>
        <p:spPr>
          <a:xfrm>
            <a:off x="4382692" y="1914158"/>
            <a:ext cx="3318300" cy="1656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2"/>
              </a:buClr>
              <a:buSzPts val="1100"/>
              <a:buFont typeface="Arial"/>
              <a:buNone/>
              <a:defRPr sz="1100">
                <a:solidFill>
                  <a:schemeClr val="lt2"/>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4" type="body"/>
          </p:nvPr>
        </p:nvSpPr>
        <p:spPr>
          <a:xfrm>
            <a:off x="2957899" y="1659847"/>
            <a:ext cx="1268700" cy="1809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9"/>
          <p:cNvSpPr txBox="1"/>
          <p:nvPr>
            <p:ph idx="5" type="body"/>
          </p:nvPr>
        </p:nvSpPr>
        <p:spPr>
          <a:xfrm>
            <a:off x="2957899" y="1886555"/>
            <a:ext cx="1268700" cy="1809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900"/>
              <a:buFont typeface="Arial"/>
              <a:buNone/>
              <a:defRPr b="1" sz="9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 name="Google Shape;81;p19"/>
          <p:cNvSpPr txBox="1"/>
          <p:nvPr>
            <p:ph idx="6" type="body"/>
          </p:nvPr>
        </p:nvSpPr>
        <p:spPr>
          <a:xfrm>
            <a:off x="2957899" y="2110343"/>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9"/>
          <p:cNvSpPr txBox="1"/>
          <p:nvPr>
            <p:ph idx="7" type="body"/>
          </p:nvPr>
        </p:nvSpPr>
        <p:spPr>
          <a:xfrm>
            <a:off x="690859" y="3234549"/>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9"/>
          <p:cNvSpPr txBox="1"/>
          <p:nvPr>
            <p:ph idx="8" type="body"/>
          </p:nvPr>
        </p:nvSpPr>
        <p:spPr>
          <a:xfrm>
            <a:off x="690859" y="3465097"/>
            <a:ext cx="1268700" cy="1809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90000"/>
              </a:lnSpc>
              <a:spcBef>
                <a:spcPts val="800"/>
              </a:spcBef>
              <a:spcAft>
                <a:spcPts val="0"/>
              </a:spcAft>
              <a:buClr>
                <a:schemeClr val="lt1"/>
              </a:buClr>
              <a:buSzPts val="900"/>
              <a:buFont typeface="Arial"/>
              <a:buNone/>
              <a:defRPr b="1" sz="9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 name="Google Shape;84;p19"/>
          <p:cNvSpPr txBox="1"/>
          <p:nvPr>
            <p:ph idx="9" type="body"/>
          </p:nvPr>
        </p:nvSpPr>
        <p:spPr>
          <a:xfrm>
            <a:off x="690859" y="3695645"/>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9"/>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3" name="Shape 1293"/>
        <p:cNvGrpSpPr/>
        <p:nvPr/>
      </p:nvGrpSpPr>
      <p:grpSpPr>
        <a:xfrm>
          <a:off x="0" y="0"/>
          <a:ext cx="0" cy="0"/>
          <a:chOff x="0" y="0"/>
          <a:chExt cx="0" cy="0"/>
        </a:xfrm>
      </p:grpSpPr>
      <p:pic>
        <p:nvPicPr>
          <p:cNvPr id="1294" name="Google Shape;1294;p177"/>
          <p:cNvPicPr preferRelativeResize="0"/>
          <p:nvPr/>
        </p:nvPicPr>
        <p:blipFill rotWithShape="1">
          <a:blip r:embed="rId2">
            <a:alphaModFix/>
          </a:blip>
          <a:srcRect b="0" l="0" r="0" t="0"/>
          <a:stretch/>
        </p:blipFill>
        <p:spPr>
          <a:xfrm>
            <a:off x="0" y="0"/>
            <a:ext cx="9136061" cy="5143498"/>
          </a:xfrm>
          <a:prstGeom prst="rect">
            <a:avLst/>
          </a:prstGeom>
          <a:noFill/>
          <a:ln>
            <a:noFill/>
          </a:ln>
        </p:spPr>
      </p:pic>
      <p:sp>
        <p:nvSpPr>
          <p:cNvPr id="1295" name="Google Shape;1295;p17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96" name="Google Shape;1296;p17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297" name="Google Shape;1297;p17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98" name="Shape 1298"/>
        <p:cNvGrpSpPr/>
        <p:nvPr/>
      </p:nvGrpSpPr>
      <p:grpSpPr>
        <a:xfrm>
          <a:off x="0" y="0"/>
          <a:ext cx="0" cy="0"/>
          <a:chOff x="0" y="0"/>
          <a:chExt cx="0" cy="0"/>
        </a:xfrm>
      </p:grpSpPr>
      <p:pic>
        <p:nvPicPr>
          <p:cNvPr id="1299" name="Google Shape;1299;p178"/>
          <p:cNvPicPr preferRelativeResize="0"/>
          <p:nvPr/>
        </p:nvPicPr>
        <p:blipFill rotWithShape="1">
          <a:blip r:embed="rId2">
            <a:alphaModFix/>
          </a:blip>
          <a:srcRect b="0" l="50000" r="0" t="0"/>
          <a:stretch/>
        </p:blipFill>
        <p:spPr>
          <a:xfrm>
            <a:off x="4572000" y="0"/>
            <a:ext cx="4572001" cy="5143498"/>
          </a:xfrm>
          <a:prstGeom prst="rect">
            <a:avLst/>
          </a:prstGeom>
          <a:noFill/>
          <a:ln>
            <a:noFill/>
          </a:ln>
        </p:spPr>
      </p:pic>
      <p:sp>
        <p:nvSpPr>
          <p:cNvPr id="1300" name="Google Shape;1300;p17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Half - L" type="titleOnly">
  <p:cSld name="TITLE_ONLY">
    <p:spTree>
      <p:nvGrpSpPr>
        <p:cNvPr id="1301" name="Shape 1301"/>
        <p:cNvGrpSpPr/>
        <p:nvPr/>
      </p:nvGrpSpPr>
      <p:grpSpPr>
        <a:xfrm>
          <a:off x="0" y="0"/>
          <a:ext cx="0" cy="0"/>
          <a:chOff x="0" y="0"/>
          <a:chExt cx="0" cy="0"/>
        </a:xfrm>
      </p:grpSpPr>
      <p:sp>
        <p:nvSpPr>
          <p:cNvPr id="1302" name="Google Shape;1302;p17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03" name="Google Shape;1303;p179"/>
          <p:cNvPicPr preferRelativeResize="0"/>
          <p:nvPr/>
        </p:nvPicPr>
        <p:blipFill rotWithShape="1">
          <a:blip r:embed="rId2">
            <a:alphaModFix/>
          </a:blip>
          <a:srcRect b="0" l="0" r="50000" t="0"/>
          <a:stretch/>
        </p:blipFill>
        <p:spPr>
          <a:xfrm>
            <a:off x="0" y="0"/>
            <a:ext cx="4572001" cy="5143498"/>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 Half - Top">
  <p:cSld name="TITLE_ONLY_1">
    <p:spTree>
      <p:nvGrpSpPr>
        <p:cNvPr id="1304" name="Shape 1304"/>
        <p:cNvGrpSpPr/>
        <p:nvPr/>
      </p:nvGrpSpPr>
      <p:grpSpPr>
        <a:xfrm>
          <a:off x="0" y="0"/>
          <a:ext cx="0" cy="0"/>
          <a:chOff x="0" y="0"/>
          <a:chExt cx="0" cy="0"/>
        </a:xfrm>
      </p:grpSpPr>
      <p:pic>
        <p:nvPicPr>
          <p:cNvPr id="1305" name="Google Shape;1305;p180"/>
          <p:cNvPicPr preferRelativeResize="0"/>
          <p:nvPr/>
        </p:nvPicPr>
        <p:blipFill>
          <a:blip r:embed="rId2">
            <a:alphaModFix/>
          </a:blip>
          <a:stretch>
            <a:fillRect/>
          </a:stretch>
        </p:blipFill>
        <p:spPr>
          <a:xfrm>
            <a:off x="0" y="0"/>
            <a:ext cx="9135872" cy="5143392"/>
          </a:xfrm>
          <a:prstGeom prst="rect">
            <a:avLst/>
          </a:prstGeom>
          <a:noFill/>
          <a:ln>
            <a:noFill/>
          </a:ln>
        </p:spPr>
      </p:pic>
      <p:sp>
        <p:nvSpPr>
          <p:cNvPr id="1306" name="Google Shape;1306;p1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 Half - Btm">
  <p:cSld name="TITLE_ONLY_1_1">
    <p:spTree>
      <p:nvGrpSpPr>
        <p:cNvPr id="1307" name="Shape 1307"/>
        <p:cNvGrpSpPr/>
        <p:nvPr/>
      </p:nvGrpSpPr>
      <p:grpSpPr>
        <a:xfrm>
          <a:off x="0" y="0"/>
          <a:ext cx="0" cy="0"/>
          <a:chOff x="0" y="0"/>
          <a:chExt cx="0" cy="0"/>
        </a:xfrm>
      </p:grpSpPr>
      <p:pic>
        <p:nvPicPr>
          <p:cNvPr id="1308" name="Google Shape;1308;p181"/>
          <p:cNvPicPr preferRelativeResize="0"/>
          <p:nvPr/>
        </p:nvPicPr>
        <p:blipFill>
          <a:blip r:embed="rId2">
            <a:alphaModFix/>
          </a:blip>
          <a:stretch>
            <a:fillRect/>
          </a:stretch>
        </p:blipFill>
        <p:spPr>
          <a:xfrm>
            <a:off x="0" y="-2"/>
            <a:ext cx="9135872" cy="5143389"/>
          </a:xfrm>
          <a:prstGeom prst="rect">
            <a:avLst/>
          </a:prstGeom>
          <a:noFill/>
          <a:ln>
            <a:noFill/>
          </a:ln>
        </p:spPr>
      </p:pic>
      <p:sp>
        <p:nvSpPr>
          <p:cNvPr id="1309" name="Google Shape;1309;p1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10" name="Shape 1310"/>
        <p:cNvGrpSpPr/>
        <p:nvPr/>
      </p:nvGrpSpPr>
      <p:grpSpPr>
        <a:xfrm>
          <a:off x="0" y="0"/>
          <a:ext cx="0" cy="0"/>
          <a:chOff x="0" y="0"/>
          <a:chExt cx="0" cy="0"/>
        </a:xfrm>
      </p:grpSpPr>
      <p:sp>
        <p:nvSpPr>
          <p:cNvPr id="1311" name="Google Shape;1311;p18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12" name="Google Shape;1312;p182"/>
          <p:cNvSpPr txBox="1"/>
          <p:nvPr>
            <p:ph idx="1" type="body"/>
          </p:nvPr>
        </p:nvSpPr>
        <p:spPr>
          <a:xfrm>
            <a:off x="311700" y="1389600"/>
            <a:ext cx="84888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13" name="Google Shape;1313;p18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14" name="Shape 1314"/>
        <p:cNvGrpSpPr/>
        <p:nvPr/>
      </p:nvGrpSpPr>
      <p:grpSpPr>
        <a:xfrm>
          <a:off x="0" y="0"/>
          <a:ext cx="0" cy="0"/>
          <a:chOff x="0" y="0"/>
          <a:chExt cx="0" cy="0"/>
        </a:xfrm>
      </p:grpSpPr>
      <p:sp>
        <p:nvSpPr>
          <p:cNvPr id="1315" name="Google Shape;1315;p183"/>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16" name="Google Shape;1316;p18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17" name="Shape 1317"/>
        <p:cNvGrpSpPr/>
        <p:nvPr/>
      </p:nvGrpSpPr>
      <p:grpSpPr>
        <a:xfrm>
          <a:off x="0" y="0"/>
          <a:ext cx="0" cy="0"/>
          <a:chOff x="0" y="0"/>
          <a:chExt cx="0" cy="0"/>
        </a:xfrm>
      </p:grpSpPr>
      <p:sp>
        <p:nvSpPr>
          <p:cNvPr id="1318" name="Google Shape;1318;p18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8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20" name="Google Shape;1320;p18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21" name="Google Shape;1321;p18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22" name="Google Shape;1322;p18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3" name="Shape 1323"/>
        <p:cNvGrpSpPr/>
        <p:nvPr/>
      </p:nvGrpSpPr>
      <p:grpSpPr>
        <a:xfrm>
          <a:off x="0" y="0"/>
          <a:ext cx="0" cy="0"/>
          <a:chOff x="0" y="0"/>
          <a:chExt cx="0" cy="0"/>
        </a:xfrm>
      </p:grpSpPr>
      <p:sp>
        <p:nvSpPr>
          <p:cNvPr id="1324" name="Google Shape;1324;p18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325" name="Google Shape;1325;p18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26" name="Google Shape;1326;p18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7" name="Google Shape;1327;p185"/>
          <p:cNvSpPr txBox="1"/>
          <p:nvPr>
            <p:ph idx="2"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28" name="Google Shape;1328;p185"/>
          <p:cNvSpPr txBox="1"/>
          <p:nvPr>
            <p:ph idx="3"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29" name="Shape 1329"/>
        <p:cNvGrpSpPr/>
        <p:nvPr/>
      </p:nvGrpSpPr>
      <p:grpSpPr>
        <a:xfrm>
          <a:off x="0" y="0"/>
          <a:ext cx="0" cy="0"/>
          <a:chOff x="0" y="0"/>
          <a:chExt cx="0" cy="0"/>
        </a:xfrm>
      </p:grpSpPr>
      <p:sp>
        <p:nvSpPr>
          <p:cNvPr id="1330" name="Google Shape;1330;p18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31" name="Google Shape;1331;p18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332" name="Google Shape;1332;p1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K Quad Team">
  <p:cSld name="EK Quad Team">
    <p:spTree>
      <p:nvGrpSpPr>
        <p:cNvPr id="86" name="Shape 86"/>
        <p:cNvGrpSpPr/>
        <p:nvPr/>
      </p:nvGrpSpPr>
      <p:grpSpPr>
        <a:xfrm>
          <a:off x="0" y="0"/>
          <a:ext cx="0" cy="0"/>
          <a:chOff x="0" y="0"/>
          <a:chExt cx="0" cy="0"/>
        </a:xfrm>
      </p:grpSpPr>
      <p:pic>
        <p:nvPicPr>
          <p:cNvPr id="87" name="Google Shape;87;p20"/>
          <p:cNvPicPr preferRelativeResize="0"/>
          <p:nvPr/>
        </p:nvPicPr>
        <p:blipFill rotWithShape="1">
          <a:blip r:embed="rId2">
            <a:alphaModFix/>
          </a:blip>
          <a:srcRect b="0" l="0" r="0" t="0"/>
          <a:stretch/>
        </p:blipFill>
        <p:spPr>
          <a:xfrm>
            <a:off x="1" y="188"/>
            <a:ext cx="9144187" cy="5143311"/>
          </a:xfrm>
          <a:prstGeom prst="rect">
            <a:avLst/>
          </a:prstGeom>
          <a:noFill/>
          <a:ln>
            <a:noFill/>
          </a:ln>
        </p:spPr>
      </p:pic>
      <p:sp>
        <p:nvSpPr>
          <p:cNvPr id="88" name="Google Shape;88;p20"/>
          <p:cNvSpPr txBox="1"/>
          <p:nvPr>
            <p:ph idx="1" type="body"/>
          </p:nvPr>
        </p:nvSpPr>
        <p:spPr>
          <a:xfrm>
            <a:off x="5498711" y="1047281"/>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 name="Google Shape;89;p20"/>
          <p:cNvSpPr txBox="1"/>
          <p:nvPr>
            <p:ph idx="2" type="body"/>
          </p:nvPr>
        </p:nvSpPr>
        <p:spPr>
          <a:xfrm>
            <a:off x="5501324" y="1276553"/>
            <a:ext cx="1268700" cy="1809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900"/>
              <a:buFont typeface="Arial"/>
              <a:buNone/>
              <a:defRPr b="1" sz="900" u="none">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20"/>
          <p:cNvSpPr txBox="1"/>
          <p:nvPr>
            <p:ph idx="3" type="body"/>
          </p:nvPr>
        </p:nvSpPr>
        <p:spPr>
          <a:xfrm>
            <a:off x="5498711" y="1505824"/>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20"/>
          <p:cNvSpPr txBox="1"/>
          <p:nvPr>
            <p:ph idx="4" type="body"/>
          </p:nvPr>
        </p:nvSpPr>
        <p:spPr>
          <a:xfrm>
            <a:off x="6346187" y="2524757"/>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 name="Google Shape;92;p20"/>
          <p:cNvSpPr txBox="1"/>
          <p:nvPr>
            <p:ph idx="5" type="body"/>
          </p:nvPr>
        </p:nvSpPr>
        <p:spPr>
          <a:xfrm>
            <a:off x="6346187" y="2750597"/>
            <a:ext cx="1268700" cy="1809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900"/>
              <a:buFont typeface="Arial"/>
              <a:buNone/>
              <a:defRPr b="1" sz="900" u="none">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 name="Google Shape;93;p20"/>
          <p:cNvSpPr txBox="1"/>
          <p:nvPr>
            <p:ph idx="6" type="body"/>
          </p:nvPr>
        </p:nvSpPr>
        <p:spPr>
          <a:xfrm>
            <a:off x="6346187" y="2976436"/>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20"/>
          <p:cNvSpPr txBox="1"/>
          <p:nvPr>
            <p:ph idx="7" type="body"/>
          </p:nvPr>
        </p:nvSpPr>
        <p:spPr>
          <a:xfrm>
            <a:off x="679765" y="1133472"/>
            <a:ext cx="1497300" cy="1941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2"/>
              </a:buClr>
              <a:buSzPts val="800"/>
              <a:buFont typeface="Arial"/>
              <a:buNone/>
              <a:defRPr sz="800">
                <a:solidFill>
                  <a:schemeClr val="lt2"/>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20"/>
          <p:cNvSpPr txBox="1"/>
          <p:nvPr>
            <p:ph idx="8" type="body"/>
          </p:nvPr>
        </p:nvSpPr>
        <p:spPr>
          <a:xfrm>
            <a:off x="679765" y="1377188"/>
            <a:ext cx="1497300" cy="1941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b="1" sz="9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9" type="body"/>
          </p:nvPr>
        </p:nvSpPr>
        <p:spPr>
          <a:xfrm>
            <a:off x="679765" y="1620903"/>
            <a:ext cx="1497300" cy="1941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nvSpPr>
        <p:spPr>
          <a:xfrm>
            <a:off x="114690" y="4270184"/>
            <a:ext cx="45720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999999"/>
              </a:buClr>
              <a:buSzPts val="1200"/>
              <a:buFont typeface="Montserrat Medium"/>
              <a:buNone/>
            </a:pPr>
            <a:r>
              <a:rPr b="0" i="0" lang="en" sz="1200" u="none" cap="none" strike="noStrike">
                <a:solidFill>
                  <a:srgbClr val="999999"/>
                </a:solidFill>
                <a:latin typeface="Montserrat Medium"/>
                <a:ea typeface="Montserrat Medium"/>
                <a:cs typeface="Montserrat Medium"/>
                <a:sym typeface="Montserrat Medium"/>
              </a:rPr>
              <a:t>ENTERPRISE KNOWLEDGE</a:t>
            </a:r>
            <a:endParaRPr sz="1100"/>
          </a:p>
        </p:txBody>
      </p:sp>
      <p:sp>
        <p:nvSpPr>
          <p:cNvPr id="98" name="Google Shape;98;p20"/>
          <p:cNvSpPr txBox="1"/>
          <p:nvPr>
            <p:ph idx="13" type="body"/>
          </p:nvPr>
        </p:nvSpPr>
        <p:spPr>
          <a:xfrm>
            <a:off x="1504618" y="2517825"/>
            <a:ext cx="1497300" cy="1941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20"/>
          <p:cNvSpPr txBox="1"/>
          <p:nvPr>
            <p:ph idx="14" type="body"/>
          </p:nvPr>
        </p:nvSpPr>
        <p:spPr>
          <a:xfrm>
            <a:off x="1504619" y="2761829"/>
            <a:ext cx="1497300" cy="1941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90000"/>
              </a:lnSpc>
              <a:spcBef>
                <a:spcPts val="800"/>
              </a:spcBef>
              <a:spcAft>
                <a:spcPts val="0"/>
              </a:spcAft>
              <a:buClr>
                <a:schemeClr val="lt1"/>
              </a:buClr>
              <a:buSzPts val="900"/>
              <a:buFont typeface="Arial"/>
              <a:buNone/>
              <a:defRPr b="1" sz="9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 name="Google Shape;100;p20"/>
          <p:cNvSpPr txBox="1"/>
          <p:nvPr>
            <p:ph idx="15" type="body"/>
          </p:nvPr>
        </p:nvSpPr>
        <p:spPr>
          <a:xfrm>
            <a:off x="1504618" y="3005885"/>
            <a:ext cx="1497300" cy="1941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1" name="Google Shape;101;p20"/>
          <p:cNvSpPr txBox="1"/>
          <p:nvPr>
            <p:ph idx="16" type="body"/>
          </p:nvPr>
        </p:nvSpPr>
        <p:spPr>
          <a:xfrm>
            <a:off x="3543445" y="4302767"/>
            <a:ext cx="5468700" cy="5691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700"/>
              <a:buNone/>
              <a:defRPr sz="900">
                <a:solidFill>
                  <a:schemeClr val="lt2"/>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2" name="Google Shape;102;p20"/>
          <p:cNvSpPr txBox="1"/>
          <p:nvPr>
            <p:ph idx="17" type="body"/>
          </p:nvPr>
        </p:nvSpPr>
        <p:spPr>
          <a:xfrm>
            <a:off x="169931" y="4529061"/>
            <a:ext cx="3318300" cy="3159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2100"/>
              <a:buFont typeface="Arial"/>
              <a:buNone/>
              <a:defRPr b="1" sz="21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3" name="Shape 1333"/>
        <p:cNvGrpSpPr/>
        <p:nvPr/>
      </p:nvGrpSpPr>
      <p:grpSpPr>
        <a:xfrm>
          <a:off x="0" y="0"/>
          <a:ext cx="0" cy="0"/>
          <a:chOff x="0" y="0"/>
          <a:chExt cx="0" cy="0"/>
        </a:xfrm>
      </p:grpSpPr>
      <p:sp>
        <p:nvSpPr>
          <p:cNvPr id="1334" name="Google Shape;1334;p18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335" name="Shape 1335"/>
        <p:cNvGrpSpPr/>
        <p:nvPr/>
      </p:nvGrpSpPr>
      <p:grpSpPr>
        <a:xfrm>
          <a:off x="0" y="0"/>
          <a:ext cx="0" cy="0"/>
          <a:chOff x="0" y="0"/>
          <a:chExt cx="0" cy="0"/>
        </a:xfrm>
      </p:grpSpPr>
      <p:sp>
        <p:nvSpPr>
          <p:cNvPr id="1336" name="Google Shape;1336;p18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37" name="Google Shape;1337;p18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38" name="Google Shape;1338;p18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39" name="Shape 1339"/>
        <p:cNvGrpSpPr/>
        <p:nvPr/>
      </p:nvGrpSpPr>
      <p:grpSpPr>
        <a:xfrm>
          <a:off x="0" y="0"/>
          <a:ext cx="0" cy="0"/>
          <a:chOff x="0" y="0"/>
          <a:chExt cx="0" cy="0"/>
        </a:xfrm>
      </p:grpSpPr>
      <p:sp>
        <p:nvSpPr>
          <p:cNvPr id="1340" name="Google Shape;1340;p18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341" name="Google Shape;1341;p18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342" name="Google Shape;1342;p18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spcBef>
                <a:spcPts val="0"/>
              </a:spcBef>
              <a:buNone/>
              <a:defRPr b="0" i="0" sz="900">
                <a:solidFill>
                  <a:srgbClr val="888888"/>
                </a:solidFill>
                <a:latin typeface="Arial"/>
                <a:ea typeface="Arial"/>
                <a:cs typeface="Arial"/>
                <a:sym typeface="Arial"/>
              </a:defRPr>
            </a:lvl1pPr>
            <a:lvl2pPr indent="0" lvl="1" marL="0" marR="0" rtl="0" algn="r">
              <a:spcBef>
                <a:spcPts val="0"/>
              </a:spcBef>
              <a:buNone/>
              <a:defRPr b="0" i="0" sz="900">
                <a:solidFill>
                  <a:srgbClr val="888888"/>
                </a:solidFill>
                <a:latin typeface="Arial"/>
                <a:ea typeface="Arial"/>
                <a:cs typeface="Arial"/>
                <a:sym typeface="Arial"/>
              </a:defRPr>
            </a:lvl2pPr>
            <a:lvl3pPr indent="0" lvl="2" marL="0" marR="0" rtl="0" algn="r">
              <a:spcBef>
                <a:spcPts val="0"/>
              </a:spcBef>
              <a:buNone/>
              <a:defRPr b="0" i="0" sz="900">
                <a:solidFill>
                  <a:srgbClr val="888888"/>
                </a:solidFill>
                <a:latin typeface="Arial"/>
                <a:ea typeface="Arial"/>
                <a:cs typeface="Arial"/>
                <a:sym typeface="Arial"/>
              </a:defRPr>
            </a:lvl3pPr>
            <a:lvl4pPr indent="0" lvl="3" marL="0" marR="0" rtl="0" algn="r">
              <a:spcBef>
                <a:spcPts val="0"/>
              </a:spcBef>
              <a:buNone/>
              <a:defRPr b="0" i="0" sz="900">
                <a:solidFill>
                  <a:srgbClr val="888888"/>
                </a:solidFill>
                <a:latin typeface="Arial"/>
                <a:ea typeface="Arial"/>
                <a:cs typeface="Arial"/>
                <a:sym typeface="Arial"/>
              </a:defRPr>
            </a:lvl4pPr>
            <a:lvl5pPr indent="0" lvl="4" marL="0" marR="0" rtl="0" algn="r">
              <a:spcBef>
                <a:spcPts val="0"/>
              </a:spcBef>
              <a:buNone/>
              <a:defRPr b="0" i="0" sz="900">
                <a:solidFill>
                  <a:srgbClr val="888888"/>
                </a:solidFill>
                <a:latin typeface="Arial"/>
                <a:ea typeface="Arial"/>
                <a:cs typeface="Arial"/>
                <a:sym typeface="Arial"/>
              </a:defRPr>
            </a:lvl5pPr>
            <a:lvl6pPr indent="0" lvl="5" marL="0" marR="0" rtl="0" algn="r">
              <a:spcBef>
                <a:spcPts val="0"/>
              </a:spcBef>
              <a:buNone/>
              <a:defRPr b="0" i="0" sz="900">
                <a:solidFill>
                  <a:srgbClr val="888888"/>
                </a:solidFill>
                <a:latin typeface="Arial"/>
                <a:ea typeface="Arial"/>
                <a:cs typeface="Arial"/>
                <a:sym typeface="Arial"/>
              </a:defRPr>
            </a:lvl6pPr>
            <a:lvl7pPr indent="0" lvl="6" marL="0" marR="0" rtl="0" algn="r">
              <a:spcBef>
                <a:spcPts val="0"/>
              </a:spcBef>
              <a:buNone/>
              <a:defRPr b="0" i="0" sz="900">
                <a:solidFill>
                  <a:srgbClr val="888888"/>
                </a:solidFill>
                <a:latin typeface="Arial"/>
                <a:ea typeface="Arial"/>
                <a:cs typeface="Arial"/>
                <a:sym typeface="Arial"/>
              </a:defRPr>
            </a:lvl7pPr>
            <a:lvl8pPr indent="0" lvl="7" marL="0" marR="0" rtl="0" algn="r">
              <a:spcBef>
                <a:spcPts val="0"/>
              </a:spcBef>
              <a:buNone/>
              <a:defRPr b="0" i="0" sz="900">
                <a:solidFill>
                  <a:srgbClr val="888888"/>
                </a:solidFill>
                <a:latin typeface="Arial"/>
                <a:ea typeface="Arial"/>
                <a:cs typeface="Arial"/>
                <a:sym typeface="Arial"/>
              </a:defRPr>
            </a:lvl8pPr>
            <a:lvl9pPr indent="0" lvl="8" marL="0" marR="0" rtl="0" algn="r">
              <a:spcBef>
                <a:spcPts val="0"/>
              </a:spcBef>
              <a:buNone/>
              <a:defRPr b="0" i="0"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43" name="Google Shape;1343;p189"/>
          <p:cNvSpPr/>
          <p:nvPr/>
        </p:nvSpPr>
        <p:spPr>
          <a:xfrm>
            <a:off x="1" y="337411"/>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Arial"/>
              <a:ea typeface="Arial"/>
              <a:cs typeface="Arial"/>
              <a:sym typeface="Arial"/>
            </a:endParaRPr>
          </a:p>
        </p:txBody>
      </p:sp>
      <p:sp>
        <p:nvSpPr>
          <p:cNvPr id="1344" name="Google Shape;1344;p189"/>
          <p:cNvSpPr/>
          <p:nvPr/>
        </p:nvSpPr>
        <p:spPr>
          <a:xfrm>
            <a:off x="3291377" y="337411"/>
            <a:ext cx="114000" cy="361800"/>
          </a:xfrm>
          <a:prstGeom prst="rect">
            <a:avLst/>
          </a:prstGeom>
          <a:solidFill>
            <a:srgbClr val="1C06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Arial"/>
              <a:ea typeface="Arial"/>
              <a:cs typeface="Arial"/>
              <a:sym typeface="Arial"/>
            </a:endParaRPr>
          </a:p>
        </p:txBody>
      </p:sp>
      <p:sp>
        <p:nvSpPr>
          <p:cNvPr id="1345" name="Google Shape;1345;p189"/>
          <p:cNvSpPr txBox="1"/>
          <p:nvPr>
            <p:ph type="title"/>
          </p:nvPr>
        </p:nvSpPr>
        <p:spPr>
          <a:xfrm>
            <a:off x="5715" y="340931"/>
            <a:ext cx="3248700" cy="3549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lt1"/>
              </a:buClr>
              <a:buSzPts val="1500"/>
              <a:buFont typeface="Arial"/>
              <a:buNone/>
              <a:defRPr b="0" i="0" sz="1500" u="none" cap="small" strike="noStrike">
                <a:solidFill>
                  <a:schemeClr val="lt1"/>
                </a:solidFill>
                <a:latin typeface="Arial"/>
                <a:ea typeface="Arial"/>
                <a:cs typeface="Arial"/>
                <a:sym typeface="Arial"/>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Purple Overlay">
  <p:cSld name="Light Purple Overlay">
    <p:spTree>
      <p:nvGrpSpPr>
        <p:cNvPr id="1346" name="Shape 1346"/>
        <p:cNvGrpSpPr/>
        <p:nvPr/>
      </p:nvGrpSpPr>
      <p:grpSpPr>
        <a:xfrm>
          <a:off x="0" y="0"/>
          <a:ext cx="0" cy="0"/>
          <a:chOff x="0" y="0"/>
          <a:chExt cx="0" cy="0"/>
        </a:xfrm>
      </p:grpSpPr>
      <p:pic>
        <p:nvPicPr>
          <p:cNvPr id="1347" name="Google Shape;1347;p190"/>
          <p:cNvPicPr preferRelativeResize="0"/>
          <p:nvPr/>
        </p:nvPicPr>
        <p:blipFill rotWithShape="1">
          <a:blip r:embed="rId2">
            <a:alphaModFix/>
          </a:blip>
          <a:srcRect b="0" l="0" r="0" t="0"/>
          <a:stretch/>
        </p:blipFill>
        <p:spPr>
          <a:xfrm>
            <a:off x="0" y="-1681"/>
            <a:ext cx="9144001" cy="5038268"/>
          </a:xfrm>
          <a:prstGeom prst="rect">
            <a:avLst/>
          </a:prstGeom>
          <a:noFill/>
          <a:ln>
            <a:noFill/>
          </a:ln>
        </p:spPr>
      </p:pic>
      <p:sp>
        <p:nvSpPr>
          <p:cNvPr id="1348" name="Google Shape;1348;p190"/>
          <p:cNvSpPr/>
          <p:nvPr/>
        </p:nvSpPr>
        <p:spPr>
          <a:xfrm>
            <a:off x="0" y="4901"/>
            <a:ext cx="9144000" cy="5031600"/>
          </a:xfrm>
          <a:prstGeom prst="rect">
            <a:avLst/>
          </a:prstGeom>
          <a:solidFill>
            <a:srgbClr val="854C94">
              <a:alpha val="5686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700">
              <a:solidFill>
                <a:schemeClr val="lt1"/>
              </a:solidFill>
              <a:latin typeface="Arial"/>
              <a:ea typeface="Arial"/>
              <a:cs typeface="Arial"/>
              <a:sym typeface="Arial"/>
            </a:endParaRPr>
          </a:p>
        </p:txBody>
      </p:sp>
      <p:sp>
        <p:nvSpPr>
          <p:cNvPr id="1349" name="Google Shape;1349;p190"/>
          <p:cNvSpPr txBox="1"/>
          <p:nvPr>
            <p:ph type="title"/>
          </p:nvPr>
        </p:nvSpPr>
        <p:spPr>
          <a:xfrm>
            <a:off x="628650" y="2266372"/>
            <a:ext cx="7886700" cy="994200"/>
          </a:xfrm>
          <a:prstGeom prst="rect">
            <a:avLst/>
          </a:prstGeom>
          <a:noFill/>
          <a:ln>
            <a:noFill/>
          </a:ln>
        </p:spPr>
        <p:txBody>
          <a:bodyPr anchorCtr="0" anchor="ctr" bIns="34275" lIns="68575" spcFirstLastPara="1" rIns="68575" wrap="square" tIns="34275">
            <a:normAutofit/>
          </a:bodyPr>
          <a:lstStyle>
            <a:lvl1pPr lvl="0" marR="0" rtl="0" algn="ctr">
              <a:lnSpc>
                <a:spcPct val="90000"/>
              </a:lnSpc>
              <a:spcBef>
                <a:spcPts val="0"/>
              </a:spcBef>
              <a:spcAft>
                <a:spcPts val="0"/>
              </a:spcAft>
              <a:buClr>
                <a:schemeClr val="lt1"/>
              </a:buClr>
              <a:buSzPts val="2700"/>
              <a:buFont typeface="Arial"/>
              <a:buNone/>
              <a:defRPr b="0" i="0" sz="2700" u="none" cap="small" strike="noStrike">
                <a:solidFill>
                  <a:schemeClr val="lt1"/>
                </a:solidFill>
                <a:latin typeface="Arial"/>
                <a:ea typeface="Arial"/>
                <a:cs typeface="Arial"/>
                <a:sym typeface="Arial"/>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50" name="Shape 1350"/>
        <p:cNvGrpSpPr/>
        <p:nvPr/>
      </p:nvGrpSpPr>
      <p:grpSpPr>
        <a:xfrm>
          <a:off x="0" y="0"/>
          <a:ext cx="0" cy="0"/>
          <a:chOff x="0" y="0"/>
          <a:chExt cx="0" cy="0"/>
        </a:xfrm>
      </p:grpSpPr>
      <p:sp>
        <p:nvSpPr>
          <p:cNvPr id="1351" name="Google Shape;1351;p19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52" name="Google Shape;1352;p19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53" name="Google Shape;1353;p19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54" name="Google Shape;1354;p191"/>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2400"/>
              <a:buFont typeface="Arial"/>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355" name="Google Shape;1355;p191"/>
          <p:cNvSpPr/>
          <p:nvPr/>
        </p:nvSpPr>
        <p:spPr>
          <a:xfrm>
            <a:off x="1" y="337411"/>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6" name="Google Shape;1356;p191"/>
          <p:cNvSpPr/>
          <p:nvPr/>
        </p:nvSpPr>
        <p:spPr>
          <a:xfrm>
            <a:off x="3291377" y="337411"/>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7" name="Google Shape;1357;p191"/>
          <p:cNvSpPr txBox="1"/>
          <p:nvPr>
            <p:ph type="title"/>
          </p:nvPr>
        </p:nvSpPr>
        <p:spPr>
          <a:xfrm>
            <a:off x="3358" y="340091"/>
            <a:ext cx="3251100" cy="356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500"/>
              <a:buFont typeface="Arial"/>
              <a:buNone/>
              <a:defRPr b="0" i="0" sz="1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58" name="Google Shape;1358;p19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rgbClr val="49005C"/>
              </a:buClr>
              <a:buSzPts val="1800"/>
              <a:buFont typeface="Noto Sans Symbols"/>
              <a:buChar char="▪"/>
              <a:defRPr b="0" i="0">
                <a:latin typeface="Arial"/>
                <a:ea typeface="Arial"/>
                <a:cs typeface="Arial"/>
                <a:sym typeface="Arial"/>
              </a:defRPr>
            </a:lvl1pPr>
            <a:lvl2pPr indent="-323850" lvl="1" marL="914400" rtl="0" algn="l">
              <a:lnSpc>
                <a:spcPct val="90000"/>
              </a:lnSpc>
              <a:spcBef>
                <a:spcPts val="400"/>
              </a:spcBef>
              <a:spcAft>
                <a:spcPts val="0"/>
              </a:spcAft>
              <a:buClr>
                <a:srgbClr val="00632D"/>
              </a:buClr>
              <a:buSzPts val="1500"/>
              <a:buFont typeface="Noto Sans Symbols"/>
              <a:buChar char="▪"/>
              <a:defRPr b="0" i="0">
                <a:latin typeface="Arial"/>
                <a:ea typeface="Arial"/>
                <a:cs typeface="Arial"/>
                <a:sym typeface="Arial"/>
              </a:defRPr>
            </a:lvl2pPr>
            <a:lvl3pPr indent="-317500" lvl="2" marL="1371600" rtl="0" algn="l">
              <a:lnSpc>
                <a:spcPct val="90000"/>
              </a:lnSpc>
              <a:spcBef>
                <a:spcPts val="400"/>
              </a:spcBef>
              <a:spcAft>
                <a:spcPts val="0"/>
              </a:spcAft>
              <a:buClr>
                <a:srgbClr val="854C94"/>
              </a:buClr>
              <a:buSzPts val="1400"/>
              <a:buFont typeface="Noto Sans Symbols"/>
              <a:buChar char="▪"/>
              <a:defRPr b="0" i="0">
                <a:latin typeface="Arial"/>
                <a:ea typeface="Arial"/>
                <a:cs typeface="Arial"/>
                <a:sym typeface="Arial"/>
              </a:defRPr>
            </a:lvl3pPr>
            <a:lvl4pPr indent="-304800" lvl="3" marL="1828800" rtl="0" algn="l">
              <a:lnSpc>
                <a:spcPct val="90000"/>
              </a:lnSpc>
              <a:spcBef>
                <a:spcPts val="400"/>
              </a:spcBef>
              <a:spcAft>
                <a:spcPts val="0"/>
              </a:spcAft>
              <a:buClr>
                <a:srgbClr val="767171"/>
              </a:buClr>
              <a:buSzPts val="1200"/>
              <a:buFont typeface="Noto Sans Symbols"/>
              <a:buChar char="▪"/>
              <a:defRPr b="0" i="0">
                <a:latin typeface="Arial"/>
                <a:ea typeface="Arial"/>
                <a:cs typeface="Arial"/>
                <a:sym typeface="Arial"/>
              </a:defRPr>
            </a:lvl4pPr>
            <a:lvl5pPr indent="-304800" lvl="4" marL="2286000" rtl="0" algn="l">
              <a:lnSpc>
                <a:spcPct val="90000"/>
              </a:lnSpc>
              <a:spcBef>
                <a:spcPts val="400"/>
              </a:spcBef>
              <a:spcAft>
                <a:spcPts val="0"/>
              </a:spcAft>
              <a:buClr>
                <a:srgbClr val="1C0635"/>
              </a:buClr>
              <a:buSzPts val="1200"/>
              <a:buFont typeface="Noto Sans Symbols"/>
              <a:buChar char="▪"/>
              <a:defRPr b="0" i="0">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359" name="Shape 1359"/>
        <p:cNvGrpSpPr/>
        <p:nvPr/>
      </p:nvGrpSpPr>
      <p:grpSpPr>
        <a:xfrm>
          <a:off x="0" y="0"/>
          <a:ext cx="0" cy="0"/>
          <a:chOff x="0" y="0"/>
          <a:chExt cx="0" cy="0"/>
        </a:xfrm>
      </p:grpSpPr>
      <p:sp>
        <p:nvSpPr>
          <p:cNvPr id="1360" name="Google Shape;1360;p19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61" name="Google Shape;1361;p19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62" name="Google Shape;1362;p19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63" name="Google Shape;1363;p192"/>
          <p:cNvSpPr/>
          <p:nvPr/>
        </p:nvSpPr>
        <p:spPr>
          <a:xfrm>
            <a:off x="1" y="337411"/>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4" name="Google Shape;1364;p192"/>
          <p:cNvSpPr/>
          <p:nvPr/>
        </p:nvSpPr>
        <p:spPr>
          <a:xfrm>
            <a:off x="3291377" y="337411"/>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5" name="Google Shape;1365;p192"/>
          <p:cNvSpPr/>
          <p:nvPr/>
        </p:nvSpPr>
        <p:spPr>
          <a:xfrm>
            <a:off x="5882665" y="337411"/>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6" name="Google Shape;1366;p192"/>
          <p:cNvSpPr/>
          <p:nvPr/>
        </p:nvSpPr>
        <p:spPr>
          <a:xfrm>
            <a:off x="5731645" y="335562"/>
            <a:ext cx="114000" cy="361800"/>
          </a:xfrm>
          <a:prstGeom prst="rect">
            <a:avLst/>
          </a:prstGeom>
          <a:solidFill>
            <a:srgbClr val="00632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7" name="Google Shape;1367;p192"/>
          <p:cNvSpPr txBox="1"/>
          <p:nvPr>
            <p:ph type="title"/>
          </p:nvPr>
        </p:nvSpPr>
        <p:spPr>
          <a:xfrm>
            <a:off x="5882665" y="335562"/>
            <a:ext cx="3254400" cy="341700"/>
          </a:xfrm>
          <a:prstGeom prst="rect">
            <a:avLst/>
          </a:prstGeom>
          <a:noFill/>
          <a:ln>
            <a:noFill/>
          </a:ln>
        </p:spPr>
        <p:txBody>
          <a:bodyPr anchorCtr="0" anchor="ctr" bIns="34275" lIns="68575" spcFirstLastPara="1" rIns="68575" wrap="square" tIns="34275">
            <a:noAutofit/>
          </a:bodyPr>
          <a:lstStyle>
            <a:lvl1pPr lvl="0" rtl="0" algn="r">
              <a:lnSpc>
                <a:spcPct val="90000"/>
              </a:lnSpc>
              <a:spcBef>
                <a:spcPts val="0"/>
              </a:spcBef>
              <a:spcAft>
                <a:spcPts val="0"/>
              </a:spcAft>
              <a:buClr>
                <a:schemeClr val="lt1"/>
              </a:buClr>
              <a:buSzPts val="1500"/>
              <a:buFont typeface="Arial"/>
              <a:buNone/>
              <a:defRPr b="0" i="0" sz="1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cxnSp>
        <p:nvCxnSpPr>
          <p:cNvPr id="1368" name="Google Shape;1368;p192"/>
          <p:cNvCxnSpPr/>
          <p:nvPr/>
        </p:nvCxnSpPr>
        <p:spPr>
          <a:xfrm>
            <a:off x="4604282" y="1634490"/>
            <a:ext cx="0" cy="2480100"/>
          </a:xfrm>
          <a:prstGeom prst="straightConnector1">
            <a:avLst/>
          </a:prstGeom>
          <a:noFill/>
          <a:ln cap="flat" cmpd="sng" w="12700">
            <a:solidFill>
              <a:srgbClr val="AEABAB"/>
            </a:solidFill>
            <a:prstDash val="solid"/>
            <a:miter lim="800000"/>
            <a:headEnd len="sm" w="sm" type="none"/>
            <a:tailEnd len="sm" w="sm" type="none"/>
          </a:ln>
        </p:spPr>
      </p:cxnSp>
      <p:sp>
        <p:nvSpPr>
          <p:cNvPr id="1369" name="Google Shape;1369;p192"/>
          <p:cNvSpPr txBox="1"/>
          <p:nvPr>
            <p:ph idx="1" type="body"/>
          </p:nvPr>
        </p:nvSpPr>
        <p:spPr>
          <a:xfrm>
            <a:off x="-2205" y="335562"/>
            <a:ext cx="3273000" cy="361800"/>
          </a:xfrm>
          <a:prstGeom prst="rect">
            <a:avLst/>
          </a:prstGeom>
          <a:noFill/>
          <a:ln>
            <a:noFill/>
          </a:ln>
        </p:spPr>
        <p:txBody>
          <a:bodyPr anchorCtr="0" anchor="ctr" bIns="34275" lIns="68575" spcFirstLastPara="1" rIns="68575" wrap="square" tIns="34275">
            <a:noAutofit/>
          </a:bodyPr>
          <a:lstStyle>
            <a:lvl1pPr indent="-323850" lvl="0" marL="457200" rtl="0" algn="l">
              <a:lnSpc>
                <a:spcPct val="90000"/>
              </a:lnSpc>
              <a:spcBef>
                <a:spcPts val="800"/>
              </a:spcBef>
              <a:spcAft>
                <a:spcPts val="0"/>
              </a:spcAft>
              <a:buClr>
                <a:schemeClr val="lt1"/>
              </a:buClr>
              <a:buSzPts val="1500"/>
              <a:buChar char="•"/>
              <a:defRPr b="0" i="0" sz="1500" cap="small">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0" name="Google Shape;1370;p192"/>
          <p:cNvSpPr txBox="1"/>
          <p:nvPr>
            <p:ph idx="2" type="body"/>
          </p:nvPr>
        </p:nvSpPr>
        <p:spPr>
          <a:xfrm>
            <a:off x="628649" y="1369219"/>
            <a:ext cx="3611400" cy="3263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rgbClr val="49005C"/>
              </a:buClr>
              <a:buSzPts val="1800"/>
              <a:buFont typeface="Noto Sans Symbols"/>
              <a:buChar char="▪"/>
              <a:defRPr b="0" i="0">
                <a:latin typeface="Arial"/>
                <a:ea typeface="Arial"/>
                <a:cs typeface="Arial"/>
                <a:sym typeface="Arial"/>
              </a:defRPr>
            </a:lvl1pPr>
            <a:lvl2pPr indent="-323850" lvl="1" marL="914400" rtl="0" algn="l">
              <a:lnSpc>
                <a:spcPct val="90000"/>
              </a:lnSpc>
              <a:spcBef>
                <a:spcPts val="400"/>
              </a:spcBef>
              <a:spcAft>
                <a:spcPts val="0"/>
              </a:spcAft>
              <a:buClr>
                <a:srgbClr val="00632D"/>
              </a:buClr>
              <a:buSzPts val="1500"/>
              <a:buFont typeface="Noto Sans Symbols"/>
              <a:buChar char="▪"/>
              <a:defRPr b="0" i="0">
                <a:latin typeface="Arial"/>
                <a:ea typeface="Arial"/>
                <a:cs typeface="Arial"/>
                <a:sym typeface="Arial"/>
              </a:defRPr>
            </a:lvl2pPr>
            <a:lvl3pPr indent="-317500" lvl="2" marL="1371600" rtl="0" algn="l">
              <a:lnSpc>
                <a:spcPct val="90000"/>
              </a:lnSpc>
              <a:spcBef>
                <a:spcPts val="400"/>
              </a:spcBef>
              <a:spcAft>
                <a:spcPts val="0"/>
              </a:spcAft>
              <a:buClr>
                <a:srgbClr val="854C94"/>
              </a:buClr>
              <a:buSzPts val="1400"/>
              <a:buFont typeface="Noto Sans Symbols"/>
              <a:buChar char="▪"/>
              <a:defRPr b="0" i="0">
                <a:latin typeface="Arial"/>
                <a:ea typeface="Arial"/>
                <a:cs typeface="Arial"/>
                <a:sym typeface="Arial"/>
              </a:defRPr>
            </a:lvl3pPr>
            <a:lvl4pPr indent="-304800" lvl="3" marL="1828800" rtl="0" algn="l">
              <a:lnSpc>
                <a:spcPct val="90000"/>
              </a:lnSpc>
              <a:spcBef>
                <a:spcPts val="400"/>
              </a:spcBef>
              <a:spcAft>
                <a:spcPts val="0"/>
              </a:spcAft>
              <a:buClr>
                <a:srgbClr val="767171"/>
              </a:buClr>
              <a:buSzPts val="1200"/>
              <a:buFont typeface="Noto Sans Symbols"/>
              <a:buChar char="▪"/>
              <a:defRPr b="0" i="0">
                <a:latin typeface="Arial"/>
                <a:ea typeface="Arial"/>
                <a:cs typeface="Arial"/>
                <a:sym typeface="Arial"/>
              </a:defRPr>
            </a:lvl4pPr>
            <a:lvl5pPr indent="-304800" lvl="4" marL="2286000" rtl="0" algn="l">
              <a:lnSpc>
                <a:spcPct val="90000"/>
              </a:lnSpc>
              <a:spcBef>
                <a:spcPts val="400"/>
              </a:spcBef>
              <a:spcAft>
                <a:spcPts val="0"/>
              </a:spcAft>
              <a:buClr>
                <a:srgbClr val="1C0635"/>
              </a:buClr>
              <a:buSzPts val="1200"/>
              <a:buFont typeface="Noto Sans Symbols"/>
              <a:buChar char="▪"/>
              <a:defRPr b="0" i="0">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1" name="Google Shape;1371;p192"/>
          <p:cNvSpPr txBox="1"/>
          <p:nvPr>
            <p:ph idx="3" type="body"/>
          </p:nvPr>
        </p:nvSpPr>
        <p:spPr>
          <a:xfrm>
            <a:off x="4968474" y="1369219"/>
            <a:ext cx="3546900" cy="3263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rgbClr val="49005C"/>
              </a:buClr>
              <a:buSzPts val="1800"/>
              <a:buFont typeface="Noto Sans Symbols"/>
              <a:buChar char="▪"/>
              <a:defRPr b="0" i="0">
                <a:latin typeface="Arial"/>
                <a:ea typeface="Arial"/>
                <a:cs typeface="Arial"/>
                <a:sym typeface="Arial"/>
              </a:defRPr>
            </a:lvl1pPr>
            <a:lvl2pPr indent="-323850" lvl="1" marL="914400" rtl="0" algn="l">
              <a:lnSpc>
                <a:spcPct val="90000"/>
              </a:lnSpc>
              <a:spcBef>
                <a:spcPts val="400"/>
              </a:spcBef>
              <a:spcAft>
                <a:spcPts val="0"/>
              </a:spcAft>
              <a:buClr>
                <a:srgbClr val="00632D"/>
              </a:buClr>
              <a:buSzPts val="1500"/>
              <a:buFont typeface="Noto Sans Symbols"/>
              <a:buChar char="▪"/>
              <a:defRPr b="0" i="0">
                <a:latin typeface="Arial"/>
                <a:ea typeface="Arial"/>
                <a:cs typeface="Arial"/>
                <a:sym typeface="Arial"/>
              </a:defRPr>
            </a:lvl2pPr>
            <a:lvl3pPr indent="-317500" lvl="2" marL="1371600" rtl="0" algn="l">
              <a:lnSpc>
                <a:spcPct val="90000"/>
              </a:lnSpc>
              <a:spcBef>
                <a:spcPts val="400"/>
              </a:spcBef>
              <a:spcAft>
                <a:spcPts val="0"/>
              </a:spcAft>
              <a:buClr>
                <a:srgbClr val="854C94"/>
              </a:buClr>
              <a:buSzPts val="1400"/>
              <a:buFont typeface="Noto Sans Symbols"/>
              <a:buChar char="▪"/>
              <a:defRPr b="0" i="0">
                <a:latin typeface="Arial"/>
                <a:ea typeface="Arial"/>
                <a:cs typeface="Arial"/>
                <a:sym typeface="Arial"/>
              </a:defRPr>
            </a:lvl3pPr>
            <a:lvl4pPr indent="-304800" lvl="3" marL="1828800" rtl="0" algn="l">
              <a:lnSpc>
                <a:spcPct val="90000"/>
              </a:lnSpc>
              <a:spcBef>
                <a:spcPts val="400"/>
              </a:spcBef>
              <a:spcAft>
                <a:spcPts val="0"/>
              </a:spcAft>
              <a:buClr>
                <a:srgbClr val="767171"/>
              </a:buClr>
              <a:buSzPts val="1200"/>
              <a:buFont typeface="Noto Sans Symbols"/>
              <a:buChar char="▪"/>
              <a:defRPr b="0" i="0">
                <a:latin typeface="Arial"/>
                <a:ea typeface="Arial"/>
                <a:cs typeface="Arial"/>
                <a:sym typeface="Arial"/>
              </a:defRPr>
            </a:lvl4pPr>
            <a:lvl5pPr indent="-304800" lvl="4" marL="2286000" rtl="0" algn="l">
              <a:lnSpc>
                <a:spcPct val="90000"/>
              </a:lnSpc>
              <a:spcBef>
                <a:spcPts val="400"/>
              </a:spcBef>
              <a:spcAft>
                <a:spcPts val="0"/>
              </a:spcAft>
              <a:buClr>
                <a:srgbClr val="1C0635"/>
              </a:buClr>
              <a:buSzPts val="1200"/>
              <a:buFont typeface="Noto Sans Symbols"/>
              <a:buChar char="▪"/>
              <a:defRPr b="0" i="0">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372" name="Shape 1372"/>
        <p:cNvGrpSpPr/>
        <p:nvPr/>
      </p:nvGrpSpPr>
      <p:grpSpPr>
        <a:xfrm>
          <a:off x="0" y="0"/>
          <a:ext cx="0" cy="0"/>
          <a:chOff x="0" y="0"/>
          <a:chExt cx="0" cy="0"/>
        </a:xfrm>
      </p:grpSpPr>
      <p:sp>
        <p:nvSpPr>
          <p:cNvPr id="1373" name="Google Shape;1373;p19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74" name="Google Shape;1374;p19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b="0" i="0" sz="1100">
                <a:latin typeface="Arial"/>
                <a:ea typeface="Arial"/>
                <a:cs typeface="Arial"/>
                <a:sym typeface="Aria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75" name="Google Shape;1375;p19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76" name="Google Shape;1376;p193"/>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2400"/>
              <a:buFont typeface="Arial"/>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377" name="Google Shape;1377;p193"/>
          <p:cNvSpPr/>
          <p:nvPr/>
        </p:nvSpPr>
        <p:spPr>
          <a:xfrm>
            <a:off x="1" y="337411"/>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8" name="Google Shape;1378;p193"/>
          <p:cNvSpPr/>
          <p:nvPr/>
        </p:nvSpPr>
        <p:spPr>
          <a:xfrm>
            <a:off x="3291377" y="337411"/>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9" name="Google Shape;1379;p193"/>
          <p:cNvSpPr txBox="1"/>
          <p:nvPr>
            <p:ph type="title"/>
          </p:nvPr>
        </p:nvSpPr>
        <p:spPr>
          <a:xfrm>
            <a:off x="3358" y="340091"/>
            <a:ext cx="3251100" cy="356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1800"/>
              <a:buNone/>
              <a:defRPr b="0" i="0" sz="1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0" name="Google Shape;1380;p19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rgbClr val="49005C"/>
              </a:buClr>
              <a:buSzPts val="1800"/>
              <a:buFont typeface="Noto Sans Symbols"/>
              <a:buChar char="▪"/>
              <a:defRPr b="0" i="0">
                <a:latin typeface="Arial"/>
                <a:ea typeface="Arial"/>
                <a:cs typeface="Arial"/>
                <a:sym typeface="Arial"/>
              </a:defRPr>
            </a:lvl1pPr>
            <a:lvl2pPr indent="-323850" lvl="1" marL="914400" rtl="0" algn="l">
              <a:lnSpc>
                <a:spcPct val="90000"/>
              </a:lnSpc>
              <a:spcBef>
                <a:spcPts val="400"/>
              </a:spcBef>
              <a:spcAft>
                <a:spcPts val="0"/>
              </a:spcAft>
              <a:buClr>
                <a:srgbClr val="00632D"/>
              </a:buClr>
              <a:buSzPts val="1500"/>
              <a:buFont typeface="Noto Sans Symbols"/>
              <a:buChar char="▪"/>
              <a:defRPr b="0" i="0">
                <a:latin typeface="Arial"/>
                <a:ea typeface="Arial"/>
                <a:cs typeface="Arial"/>
                <a:sym typeface="Arial"/>
              </a:defRPr>
            </a:lvl2pPr>
            <a:lvl3pPr indent="-317500" lvl="2" marL="1371600" rtl="0" algn="l">
              <a:lnSpc>
                <a:spcPct val="90000"/>
              </a:lnSpc>
              <a:spcBef>
                <a:spcPts val="400"/>
              </a:spcBef>
              <a:spcAft>
                <a:spcPts val="0"/>
              </a:spcAft>
              <a:buClr>
                <a:srgbClr val="854C94"/>
              </a:buClr>
              <a:buSzPts val="1400"/>
              <a:buFont typeface="Noto Sans Symbols"/>
              <a:buChar char="▪"/>
              <a:defRPr b="0" i="0">
                <a:latin typeface="Arial"/>
                <a:ea typeface="Arial"/>
                <a:cs typeface="Arial"/>
                <a:sym typeface="Arial"/>
              </a:defRPr>
            </a:lvl3pPr>
            <a:lvl4pPr indent="-304800" lvl="3" marL="1828800" rtl="0" algn="l">
              <a:lnSpc>
                <a:spcPct val="90000"/>
              </a:lnSpc>
              <a:spcBef>
                <a:spcPts val="400"/>
              </a:spcBef>
              <a:spcAft>
                <a:spcPts val="0"/>
              </a:spcAft>
              <a:buClr>
                <a:srgbClr val="767171"/>
              </a:buClr>
              <a:buSzPts val="1200"/>
              <a:buFont typeface="Noto Sans Symbols"/>
              <a:buChar char="▪"/>
              <a:defRPr b="0" i="0">
                <a:latin typeface="Arial"/>
                <a:ea typeface="Arial"/>
                <a:cs typeface="Arial"/>
                <a:sym typeface="Arial"/>
              </a:defRPr>
            </a:lvl4pPr>
            <a:lvl5pPr indent="-304800" lvl="4" marL="2286000" rtl="0" algn="l">
              <a:lnSpc>
                <a:spcPct val="90000"/>
              </a:lnSpc>
              <a:spcBef>
                <a:spcPts val="400"/>
              </a:spcBef>
              <a:spcAft>
                <a:spcPts val="0"/>
              </a:spcAft>
              <a:buClr>
                <a:srgbClr val="1C0635"/>
              </a:buClr>
              <a:buSzPts val="1200"/>
              <a:buFont typeface="Noto Sans Symbols"/>
              <a:buChar char="▪"/>
              <a:defRPr b="0" i="0">
                <a:latin typeface="Arial"/>
                <a:ea typeface="Arial"/>
                <a:cs typeface="Arial"/>
                <a:sym typeface="Aria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TITLE_4">
    <p:spTree>
      <p:nvGrpSpPr>
        <p:cNvPr id="1381" name="Shape 1381"/>
        <p:cNvGrpSpPr/>
        <p:nvPr/>
      </p:nvGrpSpPr>
      <p:grpSpPr>
        <a:xfrm>
          <a:off x="0" y="0"/>
          <a:ext cx="0" cy="0"/>
          <a:chOff x="0" y="0"/>
          <a:chExt cx="0" cy="0"/>
        </a:xfrm>
      </p:grpSpPr>
      <p:sp>
        <p:nvSpPr>
          <p:cNvPr id="1382" name="Google Shape;1382;p19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Arial"/>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83" name="Google Shape;1383;p19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1200"/>
              </a:spcBef>
              <a:spcAft>
                <a:spcPts val="0"/>
              </a:spcAft>
              <a:buClr>
                <a:schemeClr val="dk1"/>
              </a:buClr>
              <a:buSzPts val="1500"/>
              <a:buNone/>
              <a:defRPr sz="1500"/>
            </a:lvl2pPr>
            <a:lvl3pPr lvl="2" rtl="0" algn="ctr">
              <a:lnSpc>
                <a:spcPct val="90000"/>
              </a:lnSpc>
              <a:spcBef>
                <a:spcPts val="1200"/>
              </a:spcBef>
              <a:spcAft>
                <a:spcPts val="0"/>
              </a:spcAft>
              <a:buClr>
                <a:schemeClr val="dk1"/>
              </a:buClr>
              <a:buSzPts val="1400"/>
              <a:buNone/>
              <a:defRPr sz="1400"/>
            </a:lvl3pPr>
            <a:lvl4pPr lvl="3" rtl="0" algn="ctr">
              <a:lnSpc>
                <a:spcPct val="90000"/>
              </a:lnSpc>
              <a:spcBef>
                <a:spcPts val="1200"/>
              </a:spcBef>
              <a:spcAft>
                <a:spcPts val="0"/>
              </a:spcAft>
              <a:buClr>
                <a:schemeClr val="dk1"/>
              </a:buClr>
              <a:buSzPts val="1200"/>
              <a:buNone/>
              <a:defRPr sz="1200"/>
            </a:lvl4pPr>
            <a:lvl5pPr lvl="4" rtl="0" algn="ctr">
              <a:lnSpc>
                <a:spcPct val="90000"/>
              </a:lnSpc>
              <a:spcBef>
                <a:spcPts val="1200"/>
              </a:spcBef>
              <a:spcAft>
                <a:spcPts val="0"/>
              </a:spcAft>
              <a:buClr>
                <a:schemeClr val="dk1"/>
              </a:buClr>
              <a:buSzPts val="1200"/>
              <a:buNone/>
              <a:defRPr sz="1200"/>
            </a:lvl5pPr>
            <a:lvl6pPr lvl="5" rtl="0" algn="ctr">
              <a:lnSpc>
                <a:spcPct val="90000"/>
              </a:lnSpc>
              <a:spcBef>
                <a:spcPts val="1200"/>
              </a:spcBef>
              <a:spcAft>
                <a:spcPts val="0"/>
              </a:spcAft>
              <a:buClr>
                <a:schemeClr val="dk1"/>
              </a:buClr>
              <a:buSzPts val="1200"/>
              <a:buNone/>
              <a:defRPr sz="1200"/>
            </a:lvl6pPr>
            <a:lvl7pPr lvl="6" rtl="0" algn="ctr">
              <a:lnSpc>
                <a:spcPct val="90000"/>
              </a:lnSpc>
              <a:spcBef>
                <a:spcPts val="1200"/>
              </a:spcBef>
              <a:spcAft>
                <a:spcPts val="0"/>
              </a:spcAft>
              <a:buClr>
                <a:schemeClr val="dk1"/>
              </a:buClr>
              <a:buSzPts val="1200"/>
              <a:buNone/>
              <a:defRPr sz="1200"/>
            </a:lvl7pPr>
            <a:lvl8pPr lvl="7" rtl="0" algn="ctr">
              <a:lnSpc>
                <a:spcPct val="90000"/>
              </a:lnSpc>
              <a:spcBef>
                <a:spcPts val="1200"/>
              </a:spcBef>
              <a:spcAft>
                <a:spcPts val="0"/>
              </a:spcAft>
              <a:buClr>
                <a:schemeClr val="dk1"/>
              </a:buClr>
              <a:buSzPts val="1200"/>
              <a:buNone/>
              <a:defRPr sz="1200"/>
            </a:lvl8pPr>
            <a:lvl9pPr lvl="8" rtl="0" algn="ctr">
              <a:lnSpc>
                <a:spcPct val="90000"/>
              </a:lnSpc>
              <a:spcBef>
                <a:spcPts val="1200"/>
              </a:spcBef>
              <a:spcAft>
                <a:spcPts val="1200"/>
              </a:spcAft>
              <a:buClr>
                <a:schemeClr val="dk1"/>
              </a:buClr>
              <a:buSzPts val="1200"/>
              <a:buNone/>
              <a:defRPr sz="1200"/>
            </a:lvl9pPr>
          </a:lstStyle>
          <a:p/>
        </p:txBody>
      </p:sp>
      <p:sp>
        <p:nvSpPr>
          <p:cNvPr id="1384" name="Google Shape;1384;p19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85" name="Google Shape;1385;p19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86" name="Google Shape;1386;p19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387" name="Shape 1387"/>
        <p:cNvGrpSpPr/>
        <p:nvPr/>
      </p:nvGrpSpPr>
      <p:grpSpPr>
        <a:xfrm>
          <a:off x="0" y="0"/>
          <a:ext cx="0" cy="0"/>
          <a:chOff x="0" y="0"/>
          <a:chExt cx="0" cy="0"/>
        </a:xfrm>
      </p:grpSpPr>
      <p:sp>
        <p:nvSpPr>
          <p:cNvPr id="1388" name="Google Shape;1388;p19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8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9" name="Google Shape;1389;p19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a:lvl1pPr>
            <a:lvl2pPr indent="-323850" lvl="1" marL="914400" rtl="0" algn="l">
              <a:lnSpc>
                <a:spcPct val="90000"/>
              </a:lnSpc>
              <a:spcBef>
                <a:spcPts val="400"/>
              </a:spcBef>
              <a:spcAft>
                <a:spcPts val="0"/>
              </a:spcAft>
              <a:buSzPts val="1500"/>
              <a:buChar char="○"/>
              <a:defRPr/>
            </a:lvl2pPr>
            <a:lvl3pPr indent="-317500" lvl="2" marL="1371600" rtl="0" algn="l">
              <a:lnSpc>
                <a:spcPct val="90000"/>
              </a:lnSpc>
              <a:spcBef>
                <a:spcPts val="400"/>
              </a:spcBef>
              <a:spcAft>
                <a:spcPts val="0"/>
              </a:spcAft>
              <a:buSzPts val="1400"/>
              <a:buChar char="■"/>
              <a:defRPr/>
            </a:lvl3pPr>
            <a:lvl4pPr indent="-304800" lvl="3" marL="1828800" rtl="0" algn="l">
              <a:lnSpc>
                <a:spcPct val="90000"/>
              </a:lnSpc>
              <a:spcBef>
                <a:spcPts val="400"/>
              </a:spcBef>
              <a:spcAft>
                <a:spcPts val="0"/>
              </a:spcAft>
              <a:buSzPts val="1200"/>
              <a:buChar char="●"/>
              <a:defRPr/>
            </a:lvl4pPr>
            <a:lvl5pPr indent="-304800" lvl="4" marL="2286000" rtl="0" algn="l">
              <a:lnSpc>
                <a:spcPct val="90000"/>
              </a:lnSpc>
              <a:spcBef>
                <a:spcPts val="400"/>
              </a:spcBef>
              <a:spcAft>
                <a:spcPts val="0"/>
              </a:spcAft>
              <a:buSzPts val="12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390" name="Google Shape;1390;p19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Char char="●"/>
              <a:defRPr sz="1100"/>
            </a:lvl1pPr>
            <a:lvl2pPr lvl="1" rtl="0" algn="l">
              <a:lnSpc>
                <a:spcPct val="100000"/>
              </a:lnSpc>
              <a:spcBef>
                <a:spcPts val="0"/>
              </a:spcBef>
              <a:spcAft>
                <a:spcPts val="0"/>
              </a:spcAft>
              <a:buSzPts val="1100"/>
              <a:buChar char="○"/>
              <a:defRPr sz="1100"/>
            </a:lvl2pPr>
            <a:lvl3pPr lvl="2" rtl="0" algn="l">
              <a:lnSpc>
                <a:spcPct val="100000"/>
              </a:lnSpc>
              <a:spcBef>
                <a:spcPts val="0"/>
              </a:spcBef>
              <a:spcAft>
                <a:spcPts val="0"/>
              </a:spcAft>
              <a:buSzPts val="1100"/>
              <a:buChar char="■"/>
              <a:defRPr sz="1100"/>
            </a:lvl3pPr>
            <a:lvl4pPr lvl="3" rtl="0" algn="l">
              <a:lnSpc>
                <a:spcPct val="100000"/>
              </a:lnSpc>
              <a:spcBef>
                <a:spcPts val="0"/>
              </a:spcBef>
              <a:spcAft>
                <a:spcPts val="0"/>
              </a:spcAft>
              <a:buSzPts val="1100"/>
              <a:buChar char="●"/>
              <a:defRPr sz="1100"/>
            </a:lvl4pPr>
            <a:lvl5pPr lvl="4" rtl="0" algn="l">
              <a:lnSpc>
                <a:spcPct val="100000"/>
              </a:lnSpc>
              <a:spcBef>
                <a:spcPts val="0"/>
              </a:spcBef>
              <a:spcAft>
                <a:spcPts val="0"/>
              </a:spcAft>
              <a:buSzPts val="1100"/>
              <a:buChar char="○"/>
              <a:defRPr sz="1100"/>
            </a:lvl5pPr>
            <a:lvl6pPr lvl="5" rtl="0" algn="l">
              <a:lnSpc>
                <a:spcPct val="100000"/>
              </a:lnSpc>
              <a:spcBef>
                <a:spcPts val="0"/>
              </a:spcBef>
              <a:spcAft>
                <a:spcPts val="0"/>
              </a:spcAft>
              <a:buSzPts val="1100"/>
              <a:buChar char="■"/>
              <a:defRPr sz="1100"/>
            </a:lvl6pPr>
            <a:lvl7pPr lvl="6" rtl="0" algn="l">
              <a:lnSpc>
                <a:spcPct val="100000"/>
              </a:lnSpc>
              <a:spcBef>
                <a:spcPts val="0"/>
              </a:spcBef>
              <a:spcAft>
                <a:spcPts val="0"/>
              </a:spcAft>
              <a:buSzPts val="1100"/>
              <a:buChar char="●"/>
              <a:defRPr sz="1100"/>
            </a:lvl7pPr>
            <a:lvl8pPr lvl="7" rtl="0" algn="l">
              <a:lnSpc>
                <a:spcPct val="100000"/>
              </a:lnSpc>
              <a:spcBef>
                <a:spcPts val="0"/>
              </a:spcBef>
              <a:spcAft>
                <a:spcPts val="0"/>
              </a:spcAft>
              <a:buSzPts val="1100"/>
              <a:buChar char="○"/>
              <a:defRPr sz="1100"/>
            </a:lvl8pPr>
            <a:lvl9pPr lvl="8" rtl="0" algn="l">
              <a:lnSpc>
                <a:spcPct val="100000"/>
              </a:lnSpc>
              <a:spcBef>
                <a:spcPts val="0"/>
              </a:spcBef>
              <a:spcAft>
                <a:spcPts val="0"/>
              </a:spcAft>
              <a:buSzPts val="1100"/>
              <a:buChar char="■"/>
              <a:defRPr sz="1100"/>
            </a:lvl9pPr>
          </a:lstStyle>
          <a:p/>
        </p:txBody>
      </p:sp>
      <p:sp>
        <p:nvSpPr>
          <p:cNvPr id="1391" name="Google Shape;1391;p19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Char char="●"/>
              <a:defRPr sz="1100"/>
            </a:lvl1pPr>
            <a:lvl2pPr lvl="1" rtl="0" algn="l">
              <a:lnSpc>
                <a:spcPct val="100000"/>
              </a:lnSpc>
              <a:spcBef>
                <a:spcPts val="0"/>
              </a:spcBef>
              <a:spcAft>
                <a:spcPts val="0"/>
              </a:spcAft>
              <a:buSzPts val="1100"/>
              <a:buChar char="○"/>
              <a:defRPr sz="1100"/>
            </a:lvl2pPr>
            <a:lvl3pPr lvl="2" rtl="0" algn="l">
              <a:lnSpc>
                <a:spcPct val="100000"/>
              </a:lnSpc>
              <a:spcBef>
                <a:spcPts val="0"/>
              </a:spcBef>
              <a:spcAft>
                <a:spcPts val="0"/>
              </a:spcAft>
              <a:buSzPts val="1100"/>
              <a:buChar char="■"/>
              <a:defRPr sz="1100"/>
            </a:lvl3pPr>
            <a:lvl4pPr lvl="3" rtl="0" algn="l">
              <a:lnSpc>
                <a:spcPct val="100000"/>
              </a:lnSpc>
              <a:spcBef>
                <a:spcPts val="0"/>
              </a:spcBef>
              <a:spcAft>
                <a:spcPts val="0"/>
              </a:spcAft>
              <a:buSzPts val="1100"/>
              <a:buChar char="●"/>
              <a:defRPr sz="1100"/>
            </a:lvl4pPr>
            <a:lvl5pPr lvl="4" rtl="0" algn="l">
              <a:lnSpc>
                <a:spcPct val="100000"/>
              </a:lnSpc>
              <a:spcBef>
                <a:spcPts val="0"/>
              </a:spcBef>
              <a:spcAft>
                <a:spcPts val="0"/>
              </a:spcAft>
              <a:buSzPts val="1100"/>
              <a:buChar char="○"/>
              <a:defRPr sz="1100"/>
            </a:lvl5pPr>
            <a:lvl6pPr lvl="5" rtl="0" algn="l">
              <a:lnSpc>
                <a:spcPct val="100000"/>
              </a:lnSpc>
              <a:spcBef>
                <a:spcPts val="0"/>
              </a:spcBef>
              <a:spcAft>
                <a:spcPts val="0"/>
              </a:spcAft>
              <a:buSzPts val="1100"/>
              <a:buChar char="■"/>
              <a:defRPr sz="1100"/>
            </a:lvl6pPr>
            <a:lvl7pPr lvl="6" rtl="0" algn="l">
              <a:lnSpc>
                <a:spcPct val="100000"/>
              </a:lnSpc>
              <a:spcBef>
                <a:spcPts val="0"/>
              </a:spcBef>
              <a:spcAft>
                <a:spcPts val="0"/>
              </a:spcAft>
              <a:buSzPts val="1100"/>
              <a:buChar char="●"/>
              <a:defRPr sz="1100"/>
            </a:lvl7pPr>
            <a:lvl8pPr lvl="7" rtl="0" algn="l">
              <a:lnSpc>
                <a:spcPct val="100000"/>
              </a:lnSpc>
              <a:spcBef>
                <a:spcPts val="0"/>
              </a:spcBef>
              <a:spcAft>
                <a:spcPts val="0"/>
              </a:spcAft>
              <a:buSzPts val="1100"/>
              <a:buChar char="○"/>
              <a:defRPr sz="1100"/>
            </a:lvl8pPr>
            <a:lvl9pPr lvl="8" rtl="0" algn="l">
              <a:lnSpc>
                <a:spcPct val="100000"/>
              </a:lnSpc>
              <a:spcBef>
                <a:spcPts val="0"/>
              </a:spcBef>
              <a:spcAft>
                <a:spcPts val="0"/>
              </a:spcAft>
              <a:buSzPts val="1100"/>
              <a:buChar char="■"/>
              <a:defRPr sz="1100"/>
            </a:lvl9pPr>
          </a:lstStyle>
          <a:p/>
        </p:txBody>
      </p:sp>
      <p:sp>
        <p:nvSpPr>
          <p:cNvPr id="1392" name="Google Shape;1392;p19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a:lvl1pPr>
            <a:lvl2pPr indent="0" lvl="1" marL="0" marR="0" rtl="0" algn="r">
              <a:lnSpc>
                <a:spcPct val="100000"/>
              </a:lnSpc>
              <a:spcBef>
                <a:spcPts val="0"/>
              </a:spcBef>
              <a:spcAft>
                <a:spcPts val="0"/>
              </a:spcAft>
              <a:buClr>
                <a:srgbClr val="000000"/>
              </a:buClr>
              <a:buSzPts val="900"/>
              <a:buFont typeface="Arial"/>
              <a:buNone/>
              <a:defRPr/>
            </a:lvl2pPr>
            <a:lvl3pPr indent="0" lvl="2" marL="0" marR="0" rtl="0" algn="r">
              <a:lnSpc>
                <a:spcPct val="100000"/>
              </a:lnSpc>
              <a:spcBef>
                <a:spcPts val="0"/>
              </a:spcBef>
              <a:spcAft>
                <a:spcPts val="0"/>
              </a:spcAft>
              <a:buClr>
                <a:srgbClr val="000000"/>
              </a:buClr>
              <a:buSzPts val="900"/>
              <a:buFont typeface="Arial"/>
              <a:buNone/>
              <a:defRPr/>
            </a:lvl3pPr>
            <a:lvl4pPr indent="0" lvl="3" marL="0" marR="0" rtl="0" algn="r">
              <a:lnSpc>
                <a:spcPct val="100000"/>
              </a:lnSpc>
              <a:spcBef>
                <a:spcPts val="0"/>
              </a:spcBef>
              <a:spcAft>
                <a:spcPts val="0"/>
              </a:spcAft>
              <a:buClr>
                <a:srgbClr val="000000"/>
              </a:buClr>
              <a:buSzPts val="900"/>
              <a:buFont typeface="Arial"/>
              <a:buNone/>
              <a:defRPr/>
            </a:lvl4pPr>
            <a:lvl5pPr indent="0" lvl="4" marL="0" marR="0" rtl="0" algn="r">
              <a:lnSpc>
                <a:spcPct val="100000"/>
              </a:lnSpc>
              <a:spcBef>
                <a:spcPts val="0"/>
              </a:spcBef>
              <a:spcAft>
                <a:spcPts val="0"/>
              </a:spcAft>
              <a:buClr>
                <a:srgbClr val="000000"/>
              </a:buClr>
              <a:buSzPts val="900"/>
              <a:buFont typeface="Arial"/>
              <a:buNone/>
              <a:defRPr/>
            </a:lvl5pPr>
            <a:lvl6pPr indent="0" lvl="5" marL="0" marR="0" rtl="0" algn="r">
              <a:lnSpc>
                <a:spcPct val="100000"/>
              </a:lnSpc>
              <a:spcBef>
                <a:spcPts val="0"/>
              </a:spcBef>
              <a:spcAft>
                <a:spcPts val="0"/>
              </a:spcAft>
              <a:buClr>
                <a:srgbClr val="000000"/>
              </a:buClr>
              <a:buSzPts val="900"/>
              <a:buFont typeface="Arial"/>
              <a:buNone/>
              <a:defRPr/>
            </a:lvl6pPr>
            <a:lvl7pPr indent="0" lvl="6" marL="0" marR="0" rtl="0" algn="r">
              <a:lnSpc>
                <a:spcPct val="100000"/>
              </a:lnSpc>
              <a:spcBef>
                <a:spcPts val="0"/>
              </a:spcBef>
              <a:spcAft>
                <a:spcPts val="0"/>
              </a:spcAft>
              <a:buClr>
                <a:srgbClr val="000000"/>
              </a:buClr>
              <a:buSzPts val="900"/>
              <a:buFont typeface="Arial"/>
              <a:buNone/>
              <a:defRPr/>
            </a:lvl7pPr>
            <a:lvl8pPr indent="0" lvl="7" marL="0" marR="0" rtl="0" algn="r">
              <a:lnSpc>
                <a:spcPct val="100000"/>
              </a:lnSpc>
              <a:spcBef>
                <a:spcPts val="0"/>
              </a:spcBef>
              <a:spcAft>
                <a:spcPts val="0"/>
              </a:spcAft>
              <a:buClr>
                <a:srgbClr val="000000"/>
              </a:buClr>
              <a:buSzPts val="900"/>
              <a:buFont typeface="Arial"/>
              <a:buNone/>
              <a:defRPr/>
            </a:lvl8pPr>
            <a:lvl9pPr indent="0" lvl="8" marL="0" marR="0" rtl="0" algn="r">
              <a:lnSpc>
                <a:spcPct val="100000"/>
              </a:lnSpc>
              <a:spcBef>
                <a:spcPts val="0"/>
              </a:spcBef>
              <a:spcAft>
                <a:spcPts val="0"/>
              </a:spcAft>
              <a:buClr>
                <a:srgbClr val="000000"/>
              </a:buClr>
              <a:buSzPts val="900"/>
              <a:buFont typeface="Aria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p:cSld name="TITLE_5">
    <p:spTree>
      <p:nvGrpSpPr>
        <p:cNvPr id="1393" name="Shape 1393"/>
        <p:cNvGrpSpPr/>
        <p:nvPr/>
      </p:nvGrpSpPr>
      <p:grpSpPr>
        <a:xfrm>
          <a:off x="0" y="0"/>
          <a:ext cx="0" cy="0"/>
          <a:chOff x="0" y="0"/>
          <a:chExt cx="0" cy="0"/>
        </a:xfrm>
      </p:grpSpPr>
      <p:sp>
        <p:nvSpPr>
          <p:cNvPr id="1394" name="Google Shape;1394;p19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Arial"/>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5" name="Google Shape;1395;p19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396" name="Google Shape;1396;p19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97" name="Google Shape;1397;p19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98" name="Google Shape;1398;p19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Slide 1">
  <p:cSld name="Content + Image Slide 1">
    <p:spTree>
      <p:nvGrpSpPr>
        <p:cNvPr id="103" name="Shape 103"/>
        <p:cNvGrpSpPr/>
        <p:nvPr/>
      </p:nvGrpSpPr>
      <p:grpSpPr>
        <a:xfrm>
          <a:off x="0" y="0"/>
          <a:ext cx="0" cy="0"/>
          <a:chOff x="0" y="0"/>
          <a:chExt cx="0" cy="0"/>
        </a:xfrm>
      </p:grpSpPr>
      <p:sp>
        <p:nvSpPr>
          <p:cNvPr id="104" name="Google Shape;104;p21"/>
          <p:cNvSpPr txBox="1"/>
          <p:nvPr>
            <p:ph type="title"/>
          </p:nvPr>
        </p:nvSpPr>
        <p:spPr>
          <a:xfrm>
            <a:off x="6404873" y="1029759"/>
            <a:ext cx="2166600" cy="558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100"/>
              <a:buFont typeface="Montserrat"/>
              <a:buNone/>
              <a:defRPr sz="2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 name="Google Shape;105;p21"/>
          <p:cNvSpPr txBox="1"/>
          <p:nvPr>
            <p:ph idx="1" type="body"/>
          </p:nvPr>
        </p:nvSpPr>
        <p:spPr>
          <a:xfrm>
            <a:off x="6404372" y="1729978"/>
            <a:ext cx="2227800" cy="30408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descr="A person writing on a whiteboard&#10;&#10;Description automatically generated with medium confidence" id="106" name="Google Shape;106;p21"/>
          <p:cNvPicPr preferRelativeResize="0"/>
          <p:nvPr/>
        </p:nvPicPr>
        <p:blipFill rotWithShape="1">
          <a:blip r:embed="rId2">
            <a:alphaModFix/>
          </a:blip>
          <a:srcRect b="0" l="0" r="0" t="0"/>
          <a:stretch/>
        </p:blipFill>
        <p:spPr>
          <a:xfrm>
            <a:off x="0" y="0"/>
            <a:ext cx="6149837" cy="5143500"/>
          </a:xfrm>
          <a:prstGeom prst="rect">
            <a:avLst/>
          </a:prstGeom>
          <a:noFill/>
          <a:ln>
            <a:noFill/>
          </a:ln>
        </p:spPr>
      </p:pic>
      <p:pic>
        <p:nvPicPr>
          <p:cNvPr id="107" name="Google Shape;107;p21"/>
          <p:cNvPicPr preferRelativeResize="0"/>
          <p:nvPr/>
        </p:nvPicPr>
        <p:blipFill rotWithShape="1">
          <a:blip r:embed="rId3">
            <a:alphaModFix/>
          </a:blip>
          <a:srcRect b="0" l="0" r="0" t="0"/>
          <a:stretch/>
        </p:blipFill>
        <p:spPr>
          <a:xfrm>
            <a:off x="5613416" y="-9311"/>
            <a:ext cx="879033" cy="986889"/>
          </a:xfrm>
          <a:prstGeom prst="rect">
            <a:avLst/>
          </a:prstGeom>
          <a:noFill/>
          <a:ln>
            <a:noFill/>
          </a:ln>
        </p:spPr>
      </p:pic>
      <p:sp>
        <p:nvSpPr>
          <p:cNvPr id="108" name="Google Shape;108;p21"/>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1399" name="Shape 1399"/>
        <p:cNvGrpSpPr/>
        <p:nvPr/>
      </p:nvGrpSpPr>
      <p:grpSpPr>
        <a:xfrm>
          <a:off x="0" y="0"/>
          <a:ext cx="0" cy="0"/>
          <a:chOff x="0" y="0"/>
          <a:chExt cx="0" cy="0"/>
        </a:xfrm>
      </p:grpSpPr>
      <p:sp>
        <p:nvSpPr>
          <p:cNvPr id="1400" name="Google Shape;1400;p19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3"/>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01" name="Google Shape;1401;p197"/>
          <p:cNvSpPr txBox="1"/>
          <p:nvPr>
            <p:ph idx="1" type="body"/>
          </p:nvPr>
        </p:nvSpPr>
        <p:spPr>
          <a:xfrm>
            <a:off x="628650" y="1414463"/>
            <a:ext cx="7886700" cy="3456600"/>
          </a:xfrm>
          <a:prstGeom prst="rect">
            <a:avLst/>
          </a:prstGeom>
          <a:noFill/>
          <a:ln>
            <a:noFill/>
          </a:ln>
        </p:spPr>
        <p:txBody>
          <a:bodyPr anchorCtr="0" anchor="t" bIns="34275" lIns="68575" spcFirstLastPara="1" rIns="68575" wrap="square" tIns="34275">
            <a:normAutofit/>
          </a:bodyPr>
          <a:lstStyle>
            <a:lvl1pPr indent="-285750" lvl="0" marL="457200" rtl="0" algn="l">
              <a:lnSpc>
                <a:spcPct val="90000"/>
              </a:lnSpc>
              <a:spcBef>
                <a:spcPts val="800"/>
              </a:spcBef>
              <a:spcAft>
                <a:spcPts val="0"/>
              </a:spcAft>
              <a:buSzPts val="900"/>
              <a:buChar char="⬢"/>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Slide 2">
  <p:cSld name="Content + Image Slide 2">
    <p:spTree>
      <p:nvGrpSpPr>
        <p:cNvPr id="109" name="Shape 109"/>
        <p:cNvGrpSpPr/>
        <p:nvPr/>
      </p:nvGrpSpPr>
      <p:grpSpPr>
        <a:xfrm>
          <a:off x="0" y="0"/>
          <a:ext cx="0" cy="0"/>
          <a:chOff x="0" y="0"/>
          <a:chExt cx="0" cy="0"/>
        </a:xfrm>
      </p:grpSpPr>
      <p:sp>
        <p:nvSpPr>
          <p:cNvPr id="110" name="Google Shape;110;p22"/>
          <p:cNvSpPr/>
          <p:nvPr/>
        </p:nvSpPr>
        <p:spPr>
          <a:xfrm>
            <a:off x="6223138" y="0"/>
            <a:ext cx="2921100" cy="5143500"/>
          </a:xfrm>
          <a:prstGeom prst="rect">
            <a:avLst/>
          </a:prstGeom>
          <a:solidFill>
            <a:schemeClr val="lt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pic>
        <p:nvPicPr>
          <p:cNvPr descr="Women sitting at a table&#10;&#10;Description automatically generated with low confidence" id="111" name="Google Shape;111;p22"/>
          <p:cNvPicPr preferRelativeResize="0"/>
          <p:nvPr/>
        </p:nvPicPr>
        <p:blipFill rotWithShape="1">
          <a:blip r:embed="rId2">
            <a:alphaModFix/>
          </a:blip>
          <a:srcRect b="0" l="0" r="0" t="0"/>
          <a:stretch/>
        </p:blipFill>
        <p:spPr>
          <a:xfrm>
            <a:off x="2920863" y="0"/>
            <a:ext cx="3302277" cy="5143500"/>
          </a:xfrm>
          <a:prstGeom prst="rect">
            <a:avLst/>
          </a:prstGeom>
          <a:noFill/>
          <a:ln>
            <a:noFill/>
          </a:ln>
        </p:spPr>
      </p:pic>
      <p:sp>
        <p:nvSpPr>
          <p:cNvPr id="112" name="Google Shape;112;p22"/>
          <p:cNvSpPr txBox="1"/>
          <p:nvPr>
            <p:ph idx="1" type="body"/>
          </p:nvPr>
        </p:nvSpPr>
        <p:spPr>
          <a:xfrm>
            <a:off x="1867660" y="3217306"/>
            <a:ext cx="3388500" cy="402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2"/>
          <p:cNvSpPr txBox="1"/>
          <p:nvPr>
            <p:ph idx="2" type="body"/>
          </p:nvPr>
        </p:nvSpPr>
        <p:spPr>
          <a:xfrm>
            <a:off x="6539378" y="282904"/>
            <a:ext cx="2288400" cy="21738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solidFill>
                  <a:schemeClr val="dk1"/>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 name="Google Shape;114;p22"/>
          <p:cNvSpPr txBox="1"/>
          <p:nvPr>
            <p:ph idx="3" type="body"/>
          </p:nvPr>
        </p:nvSpPr>
        <p:spPr>
          <a:xfrm>
            <a:off x="6557936" y="2602566"/>
            <a:ext cx="2288400" cy="21738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solidFill>
                  <a:schemeClr val="dk1"/>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15" name="Google Shape;115;p22"/>
          <p:cNvPicPr preferRelativeResize="0"/>
          <p:nvPr/>
        </p:nvPicPr>
        <p:blipFill rotWithShape="1">
          <a:blip r:embed="rId3">
            <a:alphaModFix/>
          </a:blip>
          <a:srcRect b="0" l="0" r="0" t="0"/>
          <a:stretch/>
        </p:blipFill>
        <p:spPr>
          <a:xfrm>
            <a:off x="2423246" y="4032647"/>
            <a:ext cx="879033" cy="986889"/>
          </a:xfrm>
          <a:prstGeom prst="rect">
            <a:avLst/>
          </a:prstGeom>
          <a:noFill/>
          <a:ln>
            <a:noFill/>
          </a:ln>
        </p:spPr>
      </p:pic>
      <p:sp>
        <p:nvSpPr>
          <p:cNvPr id="116" name="Google Shape;116;p22"/>
          <p:cNvSpPr txBox="1"/>
          <p:nvPr>
            <p:ph type="title"/>
          </p:nvPr>
        </p:nvSpPr>
        <p:spPr>
          <a:xfrm>
            <a:off x="1866866" y="2659288"/>
            <a:ext cx="2166600" cy="558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100"/>
              <a:buFont typeface="Montserrat"/>
              <a:buNone/>
              <a:defRPr sz="2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7" name="Google Shape;117;p22"/>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Slide 3">
  <p:cSld name="Content + Image Slide 3">
    <p:spTree>
      <p:nvGrpSpPr>
        <p:cNvPr id="118" name="Shape 118"/>
        <p:cNvGrpSpPr/>
        <p:nvPr/>
      </p:nvGrpSpPr>
      <p:grpSpPr>
        <a:xfrm>
          <a:off x="0" y="0"/>
          <a:ext cx="0" cy="0"/>
          <a:chOff x="0" y="0"/>
          <a:chExt cx="0" cy="0"/>
        </a:xfrm>
      </p:grpSpPr>
      <p:sp>
        <p:nvSpPr>
          <p:cNvPr id="119" name="Google Shape;119;p23"/>
          <p:cNvSpPr txBox="1"/>
          <p:nvPr>
            <p:ph type="title"/>
          </p:nvPr>
        </p:nvSpPr>
        <p:spPr>
          <a:xfrm>
            <a:off x="194401" y="4405444"/>
            <a:ext cx="3032100" cy="558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100"/>
              <a:buFont typeface="Montserrat"/>
              <a:buNone/>
              <a:defRPr sz="2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0" name="Google Shape;120;p23"/>
          <p:cNvSpPr txBox="1"/>
          <p:nvPr/>
        </p:nvSpPr>
        <p:spPr>
          <a:xfrm>
            <a:off x="223767" y="4223351"/>
            <a:ext cx="2108100" cy="169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121" name="Google Shape;121;p23"/>
          <p:cNvSpPr txBox="1"/>
          <p:nvPr>
            <p:ph idx="1" type="body"/>
          </p:nvPr>
        </p:nvSpPr>
        <p:spPr>
          <a:xfrm>
            <a:off x="6209472" y="197071"/>
            <a:ext cx="2740200" cy="2136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3"/>
          <p:cNvSpPr txBox="1"/>
          <p:nvPr>
            <p:ph idx="2" type="body"/>
          </p:nvPr>
        </p:nvSpPr>
        <p:spPr>
          <a:xfrm>
            <a:off x="6209472" y="2571750"/>
            <a:ext cx="2740200" cy="2136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descr="A group of people sitting around a table with laptops&#10;&#10;Description automatically generated with medium confidence" id="123" name="Google Shape;123;p23"/>
          <p:cNvPicPr preferRelativeResize="0"/>
          <p:nvPr/>
        </p:nvPicPr>
        <p:blipFill rotWithShape="1">
          <a:blip r:embed="rId2">
            <a:alphaModFix/>
          </a:blip>
          <a:srcRect b="0" l="0" r="0" t="0"/>
          <a:stretch/>
        </p:blipFill>
        <p:spPr>
          <a:xfrm>
            <a:off x="0" y="0"/>
            <a:ext cx="5972696" cy="3980622"/>
          </a:xfrm>
          <a:prstGeom prst="rect">
            <a:avLst/>
          </a:prstGeom>
          <a:noFill/>
          <a:ln>
            <a:noFill/>
          </a:ln>
        </p:spPr>
      </p:pic>
      <p:pic>
        <p:nvPicPr>
          <p:cNvPr id="124" name="Google Shape;124;p23"/>
          <p:cNvPicPr preferRelativeResize="0"/>
          <p:nvPr/>
        </p:nvPicPr>
        <p:blipFill rotWithShape="1">
          <a:blip r:embed="rId3">
            <a:alphaModFix/>
          </a:blip>
          <a:srcRect b="0" l="0" r="0" t="0"/>
          <a:stretch/>
        </p:blipFill>
        <p:spPr>
          <a:xfrm>
            <a:off x="5164207" y="3247787"/>
            <a:ext cx="879033" cy="98688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Slide 4">
  <p:cSld name="Content + Image Slide 4">
    <p:spTree>
      <p:nvGrpSpPr>
        <p:cNvPr id="125" name="Shape 125"/>
        <p:cNvGrpSpPr/>
        <p:nvPr/>
      </p:nvGrpSpPr>
      <p:grpSpPr>
        <a:xfrm>
          <a:off x="0" y="0"/>
          <a:ext cx="0" cy="0"/>
          <a:chOff x="0" y="0"/>
          <a:chExt cx="0" cy="0"/>
        </a:xfrm>
      </p:grpSpPr>
      <p:pic>
        <p:nvPicPr>
          <p:cNvPr descr="A group of people sitting around a table&#10;&#10;Description automatically generated with medium confidence" id="126" name="Google Shape;126;p24"/>
          <p:cNvPicPr preferRelativeResize="0"/>
          <p:nvPr/>
        </p:nvPicPr>
        <p:blipFill rotWithShape="1">
          <a:blip r:embed="rId2">
            <a:alphaModFix/>
          </a:blip>
          <a:srcRect b="0" l="0" r="0" t="-1276"/>
          <a:stretch/>
        </p:blipFill>
        <p:spPr>
          <a:xfrm>
            <a:off x="-8572" y="-116456"/>
            <a:ext cx="5752148" cy="5259956"/>
          </a:xfrm>
          <a:prstGeom prst="rect">
            <a:avLst/>
          </a:prstGeom>
          <a:noFill/>
          <a:ln>
            <a:noFill/>
          </a:ln>
        </p:spPr>
      </p:pic>
      <p:pic>
        <p:nvPicPr>
          <p:cNvPr id="127" name="Google Shape;127;p24"/>
          <p:cNvPicPr preferRelativeResize="0"/>
          <p:nvPr/>
        </p:nvPicPr>
        <p:blipFill rotWithShape="1">
          <a:blip r:embed="rId3">
            <a:alphaModFix/>
          </a:blip>
          <a:srcRect b="0" l="0" r="0" t="0"/>
          <a:stretch/>
        </p:blipFill>
        <p:spPr>
          <a:xfrm>
            <a:off x="31433" y="9830"/>
            <a:ext cx="879033" cy="986889"/>
          </a:xfrm>
          <a:prstGeom prst="rect">
            <a:avLst/>
          </a:prstGeom>
          <a:noFill/>
          <a:ln>
            <a:noFill/>
          </a:ln>
        </p:spPr>
      </p:pic>
      <p:sp>
        <p:nvSpPr>
          <p:cNvPr id="128" name="Google Shape;128;p24"/>
          <p:cNvSpPr txBox="1"/>
          <p:nvPr>
            <p:ph idx="1" type="body"/>
          </p:nvPr>
        </p:nvSpPr>
        <p:spPr>
          <a:xfrm>
            <a:off x="5820726" y="464767"/>
            <a:ext cx="2717700" cy="10638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marR="0" rtl="0" algn="l">
              <a:lnSpc>
                <a:spcPct val="90000"/>
              </a:lnSpc>
              <a:spcBef>
                <a:spcPts val="400"/>
              </a:spcBef>
              <a:spcAft>
                <a:spcPts val="0"/>
              </a:spcAft>
              <a:buClr>
                <a:schemeClr val="dk1"/>
              </a:buClr>
              <a:buSzPts val="1400"/>
              <a:buChar char="•"/>
              <a:defRPr sz="900">
                <a:solidFill>
                  <a:schemeClr val="lt1"/>
                </a:solidFill>
                <a:latin typeface="Montserrat"/>
                <a:ea typeface="Montserrat"/>
                <a:cs typeface="Montserrat"/>
                <a:sym typeface="Montserrat"/>
              </a:defRPr>
            </a:lvl6pPr>
            <a:lvl7pPr indent="-317500" lvl="6" marL="3200400" marR="0" rtl="0" algn="l">
              <a:lnSpc>
                <a:spcPct val="90000"/>
              </a:lnSpc>
              <a:spcBef>
                <a:spcPts val="400"/>
              </a:spcBef>
              <a:spcAft>
                <a:spcPts val="0"/>
              </a:spcAft>
              <a:buClr>
                <a:schemeClr val="dk1"/>
              </a:buClr>
              <a:buSzPts val="1400"/>
              <a:buChar char="•"/>
              <a:defRPr sz="900">
                <a:solidFill>
                  <a:schemeClr val="lt1"/>
                </a:solidFill>
                <a:latin typeface="Montserrat"/>
                <a:ea typeface="Montserrat"/>
                <a:cs typeface="Montserrat"/>
                <a:sym typeface="Montserrat"/>
              </a:defRPr>
            </a:lvl7pPr>
            <a:lvl8pPr indent="-317500" lvl="7" marL="3657600" marR="0" rtl="0" algn="l">
              <a:lnSpc>
                <a:spcPct val="90000"/>
              </a:lnSpc>
              <a:spcBef>
                <a:spcPts val="400"/>
              </a:spcBef>
              <a:spcAft>
                <a:spcPts val="0"/>
              </a:spcAft>
              <a:buClr>
                <a:schemeClr val="dk1"/>
              </a:buClr>
              <a:buSzPts val="1400"/>
              <a:buChar char="•"/>
              <a:defRPr sz="900">
                <a:solidFill>
                  <a:schemeClr val="lt1"/>
                </a:solidFill>
                <a:latin typeface="Montserrat"/>
                <a:ea typeface="Montserrat"/>
                <a:cs typeface="Montserrat"/>
                <a:sym typeface="Montserrat"/>
              </a:defRPr>
            </a:lvl8pPr>
            <a:lvl9pPr indent="-317500" lvl="8" marL="4114800" marR="0" rtl="0" algn="l">
              <a:lnSpc>
                <a:spcPct val="90000"/>
              </a:lnSpc>
              <a:spcBef>
                <a:spcPts val="400"/>
              </a:spcBef>
              <a:spcAft>
                <a:spcPts val="0"/>
              </a:spcAft>
              <a:buClr>
                <a:schemeClr val="dk1"/>
              </a:buClr>
              <a:buSzPts val="1400"/>
              <a:buChar char="•"/>
              <a:defRPr sz="900">
                <a:solidFill>
                  <a:schemeClr val="lt1"/>
                </a:solidFill>
                <a:latin typeface="Montserrat"/>
                <a:ea typeface="Montserrat"/>
                <a:cs typeface="Montserrat"/>
                <a:sym typeface="Montserrat"/>
              </a:defRPr>
            </a:lvl9pPr>
          </a:lstStyle>
          <a:p/>
        </p:txBody>
      </p:sp>
      <p:sp>
        <p:nvSpPr>
          <p:cNvPr id="129" name="Google Shape;129;p24"/>
          <p:cNvSpPr txBox="1"/>
          <p:nvPr>
            <p:ph idx="2" type="body"/>
          </p:nvPr>
        </p:nvSpPr>
        <p:spPr>
          <a:xfrm>
            <a:off x="5820726" y="3614829"/>
            <a:ext cx="2717700" cy="10638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0" name="Google Shape;130;p24"/>
          <p:cNvSpPr txBox="1"/>
          <p:nvPr>
            <p:ph idx="3" type="body"/>
          </p:nvPr>
        </p:nvSpPr>
        <p:spPr>
          <a:xfrm>
            <a:off x="5936072" y="2782551"/>
            <a:ext cx="3388500" cy="402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4"/>
          <p:cNvSpPr txBox="1"/>
          <p:nvPr>
            <p:ph type="title"/>
          </p:nvPr>
        </p:nvSpPr>
        <p:spPr>
          <a:xfrm>
            <a:off x="5761718" y="2118521"/>
            <a:ext cx="2166600" cy="558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100"/>
              <a:buFont typeface="Montserrat"/>
              <a:buNone/>
              <a:defRPr sz="2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2" name="Google Shape;132;p24"/>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1 - Half Color  ">
  <p:cSld name="Content Slide 11 - Half Color  ">
    <p:spTree>
      <p:nvGrpSpPr>
        <p:cNvPr id="133" name="Shape 133"/>
        <p:cNvGrpSpPr/>
        <p:nvPr/>
      </p:nvGrpSpPr>
      <p:grpSpPr>
        <a:xfrm>
          <a:off x="0" y="0"/>
          <a:ext cx="0" cy="0"/>
          <a:chOff x="0" y="0"/>
          <a:chExt cx="0" cy="0"/>
        </a:xfrm>
      </p:grpSpPr>
      <p:sp>
        <p:nvSpPr>
          <p:cNvPr id="134" name="Google Shape;134;p25"/>
          <p:cNvSpPr txBox="1"/>
          <p:nvPr/>
        </p:nvSpPr>
        <p:spPr>
          <a:xfrm>
            <a:off x="326804" y="4399724"/>
            <a:ext cx="2108100" cy="169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135" name="Google Shape;135;p25"/>
          <p:cNvSpPr txBox="1"/>
          <p:nvPr>
            <p:ph idx="1" type="body"/>
          </p:nvPr>
        </p:nvSpPr>
        <p:spPr>
          <a:xfrm>
            <a:off x="3884813" y="4367987"/>
            <a:ext cx="4499100" cy="708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0"/>
              </a:spcBef>
              <a:spcAft>
                <a:spcPts val="0"/>
              </a:spcAft>
              <a:buClr>
                <a:schemeClr val="lt1"/>
              </a:buClr>
              <a:buSzPts val="800"/>
              <a:buFont typeface="Arial"/>
              <a:buNone/>
              <a:defRPr sz="11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36" name="Google Shape;136;p25"/>
          <p:cNvPicPr preferRelativeResize="0"/>
          <p:nvPr/>
        </p:nvPicPr>
        <p:blipFill rotWithShape="1">
          <a:blip r:embed="rId2">
            <a:alphaModFix/>
          </a:blip>
          <a:srcRect b="0" l="0" r="0" t="0"/>
          <a:stretch/>
        </p:blipFill>
        <p:spPr>
          <a:xfrm>
            <a:off x="0" y="188"/>
            <a:ext cx="9144188" cy="2571562"/>
          </a:xfrm>
          <a:prstGeom prst="rect">
            <a:avLst/>
          </a:prstGeom>
          <a:noFill/>
          <a:ln>
            <a:noFill/>
          </a:ln>
        </p:spPr>
      </p:pic>
      <p:pic>
        <p:nvPicPr>
          <p:cNvPr id="137" name="Google Shape;137;p25"/>
          <p:cNvPicPr preferRelativeResize="0"/>
          <p:nvPr/>
        </p:nvPicPr>
        <p:blipFill rotWithShape="1">
          <a:blip r:embed="rId3">
            <a:alphaModFix/>
          </a:blip>
          <a:srcRect b="0" l="0" r="0" t="0"/>
          <a:stretch/>
        </p:blipFill>
        <p:spPr>
          <a:xfrm>
            <a:off x="6833816" y="1923475"/>
            <a:ext cx="879033" cy="986889"/>
          </a:xfrm>
          <a:prstGeom prst="rect">
            <a:avLst/>
          </a:prstGeom>
          <a:noFill/>
          <a:ln>
            <a:noFill/>
          </a:ln>
        </p:spPr>
      </p:pic>
      <p:sp>
        <p:nvSpPr>
          <p:cNvPr id="138" name="Google Shape;138;p25"/>
          <p:cNvSpPr txBox="1"/>
          <p:nvPr>
            <p:ph type="title"/>
          </p:nvPr>
        </p:nvSpPr>
        <p:spPr>
          <a:xfrm>
            <a:off x="326804" y="4540400"/>
            <a:ext cx="3558000" cy="536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100"/>
              <a:buFont typeface="Montserrat"/>
              <a:buNone/>
              <a:defRPr sz="2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2 - Half Color ">
  <p:cSld name="Content Slide 12 - Half Color ">
    <p:spTree>
      <p:nvGrpSpPr>
        <p:cNvPr id="139" name="Shape 139"/>
        <p:cNvGrpSpPr/>
        <p:nvPr/>
      </p:nvGrpSpPr>
      <p:grpSpPr>
        <a:xfrm>
          <a:off x="0" y="0"/>
          <a:ext cx="0" cy="0"/>
          <a:chOff x="0" y="0"/>
          <a:chExt cx="0" cy="0"/>
        </a:xfrm>
      </p:grpSpPr>
      <p:pic>
        <p:nvPicPr>
          <p:cNvPr id="140" name="Google Shape;140;p26"/>
          <p:cNvPicPr preferRelativeResize="0"/>
          <p:nvPr/>
        </p:nvPicPr>
        <p:blipFill rotWithShape="1">
          <a:blip r:embed="rId2">
            <a:alphaModFix/>
          </a:blip>
          <a:srcRect b="0" l="0" r="0" t="0"/>
          <a:stretch/>
        </p:blipFill>
        <p:spPr>
          <a:xfrm>
            <a:off x="-187" y="2571750"/>
            <a:ext cx="9144188" cy="2571562"/>
          </a:xfrm>
          <a:prstGeom prst="rect">
            <a:avLst/>
          </a:prstGeom>
          <a:noFill/>
          <a:ln>
            <a:noFill/>
          </a:ln>
        </p:spPr>
      </p:pic>
      <p:sp>
        <p:nvSpPr>
          <p:cNvPr id="141" name="Google Shape;141;p26"/>
          <p:cNvSpPr txBox="1"/>
          <p:nvPr/>
        </p:nvSpPr>
        <p:spPr>
          <a:xfrm>
            <a:off x="326804" y="4399724"/>
            <a:ext cx="2108100" cy="169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142" name="Google Shape;142;p26"/>
          <p:cNvSpPr txBox="1"/>
          <p:nvPr>
            <p:ph idx="1" type="body"/>
          </p:nvPr>
        </p:nvSpPr>
        <p:spPr>
          <a:xfrm>
            <a:off x="3884813" y="4367987"/>
            <a:ext cx="4499100" cy="708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0"/>
              </a:spcBef>
              <a:spcAft>
                <a:spcPts val="0"/>
              </a:spcAft>
              <a:buClr>
                <a:schemeClr val="lt1"/>
              </a:buClr>
              <a:buSzPts val="800"/>
              <a:buFont typeface="Arial"/>
              <a:buNone/>
              <a:defRPr sz="1100">
                <a:solidFill>
                  <a:schemeClr val="accent2"/>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43" name="Google Shape;143;p26"/>
          <p:cNvPicPr preferRelativeResize="0"/>
          <p:nvPr/>
        </p:nvPicPr>
        <p:blipFill rotWithShape="1">
          <a:blip r:embed="rId3">
            <a:alphaModFix/>
          </a:blip>
          <a:srcRect b="0" l="0" r="0" t="0"/>
          <a:stretch/>
        </p:blipFill>
        <p:spPr>
          <a:xfrm>
            <a:off x="6833816" y="1915534"/>
            <a:ext cx="879033" cy="986889"/>
          </a:xfrm>
          <a:prstGeom prst="rect">
            <a:avLst/>
          </a:prstGeom>
          <a:noFill/>
          <a:ln>
            <a:noFill/>
          </a:ln>
        </p:spPr>
      </p:pic>
      <p:sp>
        <p:nvSpPr>
          <p:cNvPr id="144" name="Google Shape;144;p26"/>
          <p:cNvSpPr txBox="1"/>
          <p:nvPr>
            <p:ph type="title"/>
          </p:nvPr>
        </p:nvSpPr>
        <p:spPr>
          <a:xfrm>
            <a:off x="326804" y="4540400"/>
            <a:ext cx="3558000" cy="536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2100"/>
              <a:buFont typeface="Montserrat"/>
              <a:buNone/>
              <a:defRPr sz="2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e Chart ">
  <p:cSld name="Pie Chart ">
    <p:spTree>
      <p:nvGrpSpPr>
        <p:cNvPr id="145" name="Shape 145"/>
        <p:cNvGrpSpPr/>
        <p:nvPr/>
      </p:nvGrpSpPr>
      <p:grpSpPr>
        <a:xfrm>
          <a:off x="0" y="0"/>
          <a:ext cx="0" cy="0"/>
          <a:chOff x="0" y="0"/>
          <a:chExt cx="0" cy="0"/>
        </a:xfrm>
      </p:grpSpPr>
      <p:sp>
        <p:nvSpPr>
          <p:cNvPr id="146" name="Google Shape;146;p27"/>
          <p:cNvSpPr/>
          <p:nvPr/>
        </p:nvSpPr>
        <p:spPr>
          <a:xfrm>
            <a:off x="0"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147" name="Google Shape;147;p27"/>
          <p:cNvSpPr txBox="1"/>
          <p:nvPr>
            <p:ph idx="1" type="body"/>
          </p:nvPr>
        </p:nvSpPr>
        <p:spPr>
          <a:xfrm>
            <a:off x="4775155" y="1678608"/>
            <a:ext cx="3240900" cy="2403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8" name="Google Shape;148;p27"/>
          <p:cNvSpPr txBox="1"/>
          <p:nvPr/>
        </p:nvSpPr>
        <p:spPr>
          <a:xfrm>
            <a:off x="4775156" y="777772"/>
            <a:ext cx="3067800" cy="2310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500"/>
              <a:buFont typeface="Montserrat Medium"/>
              <a:buNone/>
            </a:pPr>
            <a:r>
              <a:rPr lang="en" sz="1500">
                <a:solidFill>
                  <a:srgbClr val="999999"/>
                </a:solidFill>
                <a:latin typeface="Montserrat Medium"/>
                <a:ea typeface="Montserrat Medium"/>
                <a:cs typeface="Montserrat Medium"/>
                <a:sym typeface="Montserrat Medium"/>
              </a:rPr>
              <a:t>ENTERPRISE KNOWLEDGE</a:t>
            </a:r>
            <a:endParaRPr sz="1500">
              <a:solidFill>
                <a:srgbClr val="999999"/>
              </a:solidFill>
              <a:latin typeface="Montserrat Medium"/>
              <a:ea typeface="Montserrat Medium"/>
              <a:cs typeface="Montserrat Medium"/>
              <a:sym typeface="Montserrat Medium"/>
            </a:endParaRPr>
          </a:p>
        </p:txBody>
      </p:sp>
      <p:sp>
        <p:nvSpPr>
          <p:cNvPr id="149" name="Google Shape;149;p27"/>
          <p:cNvSpPr txBox="1"/>
          <p:nvPr>
            <p:ph idx="2" type="body"/>
          </p:nvPr>
        </p:nvSpPr>
        <p:spPr>
          <a:xfrm>
            <a:off x="4775156" y="1218622"/>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8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0" name="Google Shape;150;p27"/>
          <p:cNvSpPr/>
          <p:nvPr>
            <p:ph idx="3" type="chart"/>
          </p:nvPr>
        </p:nvSpPr>
        <p:spPr>
          <a:xfrm>
            <a:off x="313135" y="777479"/>
            <a:ext cx="4075500" cy="3886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lt1"/>
              </a:buClr>
              <a:buSzPts val="700"/>
              <a:buFont typeface="Arial"/>
              <a:buChar char="⬢"/>
              <a:defRPr b="0" i="0" sz="900" u="none" cap="none" strike="noStrike">
                <a:solidFill>
                  <a:schemeClr val="lt1"/>
                </a:solidFill>
                <a:latin typeface="Montserrat"/>
                <a:ea typeface="Montserrat"/>
                <a:cs typeface="Montserrat"/>
                <a:sym typeface="Montserrat"/>
              </a:defRPr>
            </a:lvl1pPr>
            <a:lvl2pPr lvl="1" marR="0" rtl="0" algn="l">
              <a:lnSpc>
                <a:spcPct val="90000"/>
              </a:lnSpc>
              <a:spcBef>
                <a:spcPts val="400"/>
              </a:spcBef>
              <a:spcAft>
                <a:spcPts val="0"/>
              </a:spcAft>
              <a:buClr>
                <a:schemeClr val="lt1"/>
              </a:buClr>
              <a:buSzPts val="700"/>
              <a:buFont typeface="Arial"/>
              <a:buChar char="⬢"/>
              <a:defRPr b="0" i="0" sz="900" u="none" cap="none" strike="noStrike">
                <a:solidFill>
                  <a:schemeClr val="lt1"/>
                </a:solidFill>
                <a:latin typeface="Montserrat"/>
                <a:ea typeface="Montserrat"/>
                <a:cs typeface="Montserrat"/>
                <a:sym typeface="Montserrat"/>
              </a:defRPr>
            </a:lvl2pPr>
            <a:lvl3pPr lvl="2" marR="0" rtl="0" algn="l">
              <a:lnSpc>
                <a:spcPct val="90000"/>
              </a:lnSpc>
              <a:spcBef>
                <a:spcPts val="400"/>
              </a:spcBef>
              <a:spcAft>
                <a:spcPts val="0"/>
              </a:spcAft>
              <a:buClr>
                <a:schemeClr val="lt1"/>
              </a:buClr>
              <a:buSzPts val="700"/>
              <a:buFont typeface="Arial"/>
              <a:buChar char="⬢"/>
              <a:defRPr b="0" i="0" sz="900" u="none" cap="none" strike="noStrike">
                <a:solidFill>
                  <a:schemeClr val="lt1"/>
                </a:solidFill>
                <a:latin typeface="Montserrat"/>
                <a:ea typeface="Montserrat"/>
                <a:cs typeface="Montserrat"/>
                <a:sym typeface="Montserrat"/>
              </a:defRPr>
            </a:lvl3pPr>
            <a:lvl4pPr lvl="3" marR="0" rtl="0" algn="l">
              <a:lnSpc>
                <a:spcPct val="90000"/>
              </a:lnSpc>
              <a:spcBef>
                <a:spcPts val="400"/>
              </a:spcBef>
              <a:spcAft>
                <a:spcPts val="0"/>
              </a:spcAft>
              <a:buClr>
                <a:schemeClr val="lt1"/>
              </a:buClr>
              <a:buSzPts val="700"/>
              <a:buFont typeface="Arial"/>
              <a:buChar char="⬢"/>
              <a:defRPr b="0" i="0" sz="900" u="none" cap="none" strike="noStrike">
                <a:solidFill>
                  <a:schemeClr val="lt1"/>
                </a:solidFill>
                <a:latin typeface="Montserrat"/>
                <a:ea typeface="Montserrat"/>
                <a:cs typeface="Montserrat"/>
                <a:sym typeface="Montserrat"/>
              </a:defRPr>
            </a:lvl4pPr>
            <a:lvl5pPr lvl="4" marR="0" rtl="0" algn="l">
              <a:lnSpc>
                <a:spcPct val="90000"/>
              </a:lnSpc>
              <a:spcBef>
                <a:spcPts val="400"/>
              </a:spcBef>
              <a:spcAft>
                <a:spcPts val="0"/>
              </a:spcAft>
              <a:buClr>
                <a:schemeClr val="lt1"/>
              </a:buClr>
              <a:buSzPts val="700"/>
              <a:buFont typeface="Arial"/>
              <a:buChar char="⬢"/>
              <a:defRPr b="0" i="0" sz="900" u="none" cap="none" strike="noStrike">
                <a:solidFill>
                  <a:schemeClr val="lt1"/>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1" name="Shape 151"/>
        <p:cNvGrpSpPr/>
        <p:nvPr/>
      </p:nvGrpSpPr>
      <p:grpSpPr>
        <a:xfrm>
          <a:off x="0" y="0"/>
          <a:ext cx="0" cy="0"/>
          <a:chOff x="0" y="0"/>
          <a:chExt cx="0" cy="0"/>
        </a:xfrm>
      </p:grpSpPr>
      <p:pic>
        <p:nvPicPr>
          <p:cNvPr id="152" name="Google Shape;152;p28"/>
          <p:cNvPicPr preferRelativeResize="0"/>
          <p:nvPr/>
        </p:nvPicPr>
        <p:blipFill rotWithShape="1">
          <a:blip r:embed="rId2">
            <a:alphaModFix/>
          </a:blip>
          <a:srcRect b="0" l="0" r="0" t="0"/>
          <a:stretch/>
        </p:blipFill>
        <p:spPr>
          <a:xfrm>
            <a:off x="0" y="0"/>
            <a:ext cx="9136061" cy="5143498"/>
          </a:xfrm>
          <a:prstGeom prst="rect">
            <a:avLst/>
          </a:prstGeom>
          <a:noFill/>
          <a:ln>
            <a:noFill/>
          </a:ln>
        </p:spPr>
      </p:pic>
      <p:sp>
        <p:nvSpPr>
          <p:cNvPr id="153" name="Google Shape;153;p28"/>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0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4" name="Google Shape;154;p28"/>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273050" lvl="0" marL="457200" rtl="0">
              <a:spcBef>
                <a:spcPts val="0"/>
              </a:spcBef>
              <a:spcAft>
                <a:spcPts val="0"/>
              </a:spcAft>
              <a:buSzPts val="700"/>
              <a:buChar char="⬢"/>
              <a:defRPr/>
            </a:lvl1pPr>
            <a:lvl2pPr indent="-317500" lvl="1" marL="914400" rtl="0">
              <a:spcBef>
                <a:spcPts val="400"/>
              </a:spcBef>
              <a:spcAft>
                <a:spcPts val="0"/>
              </a:spcAft>
              <a:buSzPts val="1400"/>
              <a:buChar char="⬢"/>
              <a:defRPr/>
            </a:lvl2pPr>
            <a:lvl3pPr indent="-273050" lvl="2" marL="1371600" rtl="0">
              <a:spcBef>
                <a:spcPts val="800"/>
              </a:spcBef>
              <a:spcAft>
                <a:spcPts val="0"/>
              </a:spcAft>
              <a:buSzPts val="700"/>
              <a:buChar char="⬢"/>
              <a:defRPr/>
            </a:lvl3pPr>
            <a:lvl4pPr indent="-273050" lvl="3" marL="1828800" rtl="0">
              <a:spcBef>
                <a:spcPts val="0"/>
              </a:spcBef>
              <a:spcAft>
                <a:spcPts val="0"/>
              </a:spcAft>
              <a:buSzPts val="700"/>
              <a:buChar char="⬢"/>
              <a:defRPr/>
            </a:lvl4pPr>
            <a:lvl5pPr indent="-273050" lvl="4" marL="2286000" rtl="0">
              <a:spcBef>
                <a:spcPts val="0"/>
              </a:spcBef>
              <a:spcAft>
                <a:spcPts val="0"/>
              </a:spcAft>
              <a:buSzPts val="7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55" name="Google Shape;155;p28"/>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lvl="0" rtl="0">
              <a:buNone/>
              <a:defRPr sz="1100"/>
            </a:lvl1pPr>
            <a:lvl2pPr lvl="1" rtl="0">
              <a:buNone/>
              <a:defRPr sz="1100"/>
            </a:lvl2pPr>
            <a:lvl3pPr lvl="2" rtl="0">
              <a:buNone/>
              <a:defRPr sz="1100"/>
            </a:lvl3pPr>
            <a:lvl4pPr lvl="3" rtl="0">
              <a:buNone/>
              <a:defRPr sz="1100"/>
            </a:lvl4pPr>
            <a:lvl5pPr lvl="4" rtl="0">
              <a:buNone/>
              <a:defRPr sz="1100"/>
            </a:lvl5pPr>
            <a:lvl6pPr lvl="5" rtl="0">
              <a:buNone/>
              <a:defRPr sz="1100"/>
            </a:lvl6pPr>
            <a:lvl7pPr lvl="6" rtl="0">
              <a:buNone/>
              <a:defRPr sz="1100"/>
            </a:lvl7pPr>
            <a:lvl8pPr lvl="7" rtl="0">
              <a:buNone/>
              <a:defRPr sz="1100"/>
            </a:lvl8pPr>
            <a:lvl9pPr lvl="8" rtl="0">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6" name="Shape 156"/>
        <p:cNvGrpSpPr/>
        <p:nvPr/>
      </p:nvGrpSpPr>
      <p:grpSpPr>
        <a:xfrm>
          <a:off x="0" y="0"/>
          <a:ext cx="0" cy="0"/>
          <a:chOff x="0" y="0"/>
          <a:chExt cx="0" cy="0"/>
        </a:xfrm>
      </p:grpSpPr>
      <p:sp>
        <p:nvSpPr>
          <p:cNvPr id="157" name="Google Shape;157;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Char char="●"/>
              <a:defRPr b="0" i="0" sz="1100">
                <a:latin typeface="Arial"/>
                <a:ea typeface="Arial"/>
                <a:cs typeface="Arial"/>
                <a:sym typeface="Arial"/>
              </a:defRPr>
            </a:lvl1pPr>
            <a:lvl2pPr lvl="1" rtl="0" algn="l">
              <a:lnSpc>
                <a:spcPct val="100000"/>
              </a:lnSpc>
              <a:spcBef>
                <a:spcPts val="0"/>
              </a:spcBef>
              <a:spcAft>
                <a:spcPts val="0"/>
              </a:spcAft>
              <a:buSzPts val="1100"/>
              <a:buChar char="○"/>
              <a:defRPr sz="1100"/>
            </a:lvl2pPr>
            <a:lvl3pPr lvl="2" rtl="0" algn="l">
              <a:lnSpc>
                <a:spcPct val="100000"/>
              </a:lnSpc>
              <a:spcBef>
                <a:spcPts val="0"/>
              </a:spcBef>
              <a:spcAft>
                <a:spcPts val="0"/>
              </a:spcAft>
              <a:buSzPts val="1100"/>
              <a:buChar char="■"/>
              <a:defRPr sz="1100"/>
            </a:lvl3pPr>
            <a:lvl4pPr lvl="3" rtl="0" algn="l">
              <a:lnSpc>
                <a:spcPct val="100000"/>
              </a:lnSpc>
              <a:spcBef>
                <a:spcPts val="0"/>
              </a:spcBef>
              <a:spcAft>
                <a:spcPts val="0"/>
              </a:spcAft>
              <a:buSzPts val="1100"/>
              <a:buChar char="●"/>
              <a:defRPr sz="1100"/>
            </a:lvl4pPr>
            <a:lvl5pPr lvl="4" rtl="0" algn="l">
              <a:lnSpc>
                <a:spcPct val="100000"/>
              </a:lnSpc>
              <a:spcBef>
                <a:spcPts val="0"/>
              </a:spcBef>
              <a:spcAft>
                <a:spcPts val="0"/>
              </a:spcAft>
              <a:buSzPts val="1100"/>
              <a:buChar char="○"/>
              <a:defRPr sz="1100"/>
            </a:lvl5pPr>
            <a:lvl6pPr lvl="5" rtl="0" algn="l">
              <a:lnSpc>
                <a:spcPct val="100000"/>
              </a:lnSpc>
              <a:spcBef>
                <a:spcPts val="0"/>
              </a:spcBef>
              <a:spcAft>
                <a:spcPts val="0"/>
              </a:spcAft>
              <a:buSzPts val="1100"/>
              <a:buChar char="■"/>
              <a:defRPr sz="1100"/>
            </a:lvl6pPr>
            <a:lvl7pPr lvl="6" rtl="0" algn="l">
              <a:lnSpc>
                <a:spcPct val="100000"/>
              </a:lnSpc>
              <a:spcBef>
                <a:spcPts val="0"/>
              </a:spcBef>
              <a:spcAft>
                <a:spcPts val="0"/>
              </a:spcAft>
              <a:buSzPts val="1100"/>
              <a:buChar char="●"/>
              <a:defRPr sz="1100"/>
            </a:lvl7pPr>
            <a:lvl8pPr lvl="7" rtl="0" algn="l">
              <a:lnSpc>
                <a:spcPct val="100000"/>
              </a:lnSpc>
              <a:spcBef>
                <a:spcPts val="0"/>
              </a:spcBef>
              <a:spcAft>
                <a:spcPts val="0"/>
              </a:spcAft>
              <a:buSzPts val="1100"/>
              <a:buChar char="○"/>
              <a:defRPr sz="1100"/>
            </a:lvl8pPr>
            <a:lvl9pPr lvl="8" rtl="0" algn="l">
              <a:lnSpc>
                <a:spcPct val="100000"/>
              </a:lnSpc>
              <a:spcBef>
                <a:spcPts val="0"/>
              </a:spcBef>
              <a:spcAft>
                <a:spcPts val="0"/>
              </a:spcAft>
              <a:buSzPts val="1100"/>
              <a:buChar char="■"/>
              <a:defRPr sz="1100"/>
            </a:lvl9pPr>
          </a:lstStyle>
          <a:p/>
        </p:txBody>
      </p:sp>
      <p:sp>
        <p:nvSpPr>
          <p:cNvPr id="158" name="Google Shape;158;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Char char="●"/>
              <a:defRPr b="0" i="0" sz="1100">
                <a:latin typeface="Arial"/>
                <a:ea typeface="Arial"/>
                <a:cs typeface="Arial"/>
                <a:sym typeface="Arial"/>
              </a:defRPr>
            </a:lvl1pPr>
            <a:lvl2pPr lvl="1" rtl="0" algn="l">
              <a:lnSpc>
                <a:spcPct val="100000"/>
              </a:lnSpc>
              <a:spcBef>
                <a:spcPts val="0"/>
              </a:spcBef>
              <a:spcAft>
                <a:spcPts val="0"/>
              </a:spcAft>
              <a:buSzPts val="1100"/>
              <a:buChar char="○"/>
              <a:defRPr sz="1100"/>
            </a:lvl2pPr>
            <a:lvl3pPr lvl="2" rtl="0" algn="l">
              <a:lnSpc>
                <a:spcPct val="100000"/>
              </a:lnSpc>
              <a:spcBef>
                <a:spcPts val="0"/>
              </a:spcBef>
              <a:spcAft>
                <a:spcPts val="0"/>
              </a:spcAft>
              <a:buSzPts val="1100"/>
              <a:buChar char="■"/>
              <a:defRPr sz="1100"/>
            </a:lvl3pPr>
            <a:lvl4pPr lvl="3" rtl="0" algn="l">
              <a:lnSpc>
                <a:spcPct val="100000"/>
              </a:lnSpc>
              <a:spcBef>
                <a:spcPts val="0"/>
              </a:spcBef>
              <a:spcAft>
                <a:spcPts val="0"/>
              </a:spcAft>
              <a:buSzPts val="1100"/>
              <a:buChar char="●"/>
              <a:defRPr sz="1100"/>
            </a:lvl4pPr>
            <a:lvl5pPr lvl="4" rtl="0" algn="l">
              <a:lnSpc>
                <a:spcPct val="100000"/>
              </a:lnSpc>
              <a:spcBef>
                <a:spcPts val="0"/>
              </a:spcBef>
              <a:spcAft>
                <a:spcPts val="0"/>
              </a:spcAft>
              <a:buSzPts val="1100"/>
              <a:buChar char="○"/>
              <a:defRPr sz="1100"/>
            </a:lvl5pPr>
            <a:lvl6pPr lvl="5" rtl="0" algn="l">
              <a:lnSpc>
                <a:spcPct val="100000"/>
              </a:lnSpc>
              <a:spcBef>
                <a:spcPts val="0"/>
              </a:spcBef>
              <a:spcAft>
                <a:spcPts val="0"/>
              </a:spcAft>
              <a:buSzPts val="1100"/>
              <a:buChar char="■"/>
              <a:defRPr sz="1100"/>
            </a:lvl6pPr>
            <a:lvl7pPr lvl="6" rtl="0" algn="l">
              <a:lnSpc>
                <a:spcPct val="100000"/>
              </a:lnSpc>
              <a:spcBef>
                <a:spcPts val="0"/>
              </a:spcBef>
              <a:spcAft>
                <a:spcPts val="0"/>
              </a:spcAft>
              <a:buSzPts val="1100"/>
              <a:buChar char="●"/>
              <a:defRPr sz="1100"/>
            </a:lvl7pPr>
            <a:lvl8pPr lvl="7" rtl="0" algn="l">
              <a:lnSpc>
                <a:spcPct val="100000"/>
              </a:lnSpc>
              <a:spcBef>
                <a:spcPts val="0"/>
              </a:spcBef>
              <a:spcAft>
                <a:spcPts val="0"/>
              </a:spcAft>
              <a:buSzPts val="1100"/>
              <a:buChar char="○"/>
              <a:defRPr sz="1100"/>
            </a:lvl8pPr>
            <a:lvl9pPr lvl="8" rtl="0" algn="l">
              <a:lnSpc>
                <a:spcPct val="100000"/>
              </a:lnSpc>
              <a:spcBef>
                <a:spcPts val="0"/>
              </a:spcBef>
              <a:spcAft>
                <a:spcPts val="0"/>
              </a:spcAft>
              <a:buSzPts val="1100"/>
              <a:buChar char="■"/>
              <a:defRPr sz="1100"/>
            </a:lvl9pPr>
          </a:lstStyle>
          <a:p/>
        </p:txBody>
      </p:sp>
      <p:sp>
        <p:nvSpPr>
          <p:cNvPr id="159" name="Google Shape;159;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1pPr>
            <a:lvl2pPr indent="0" lvl="1"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2pPr>
            <a:lvl3pPr indent="0" lvl="2"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3pPr>
            <a:lvl4pPr indent="0" lvl="3"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4pPr>
            <a:lvl5pPr indent="0" lvl="4"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5pPr>
            <a:lvl6pPr indent="0" lvl="5"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6pPr>
            <a:lvl7pPr indent="0" lvl="6"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7pPr>
            <a:lvl8pPr indent="0" lvl="7"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8pPr>
            <a:lvl9pPr indent="0" lvl="8"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0" name="Google Shape;160;p29"/>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61" name="Google Shape;161;p29"/>
          <p:cNvSpPr/>
          <p:nvPr/>
        </p:nvSpPr>
        <p:spPr>
          <a:xfrm>
            <a:off x="1" y="337411"/>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 name="Google Shape;162;p29"/>
          <p:cNvSpPr/>
          <p:nvPr/>
        </p:nvSpPr>
        <p:spPr>
          <a:xfrm>
            <a:off x="3291377" y="337411"/>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3" name="Google Shape;163;p29"/>
          <p:cNvSpPr txBox="1"/>
          <p:nvPr>
            <p:ph type="title"/>
          </p:nvPr>
        </p:nvSpPr>
        <p:spPr>
          <a:xfrm>
            <a:off x="3358" y="340091"/>
            <a:ext cx="3251100" cy="356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800"/>
              <a:buNone/>
              <a:defRPr b="0" i="0" sz="1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4" name="Google Shape;164;p2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rgbClr val="49005C"/>
              </a:buClr>
              <a:buSzPts val="1800"/>
              <a:buFont typeface="Noto Sans Symbols"/>
              <a:buChar char="▪"/>
              <a:defRPr b="0" i="0">
                <a:latin typeface="Arial"/>
                <a:ea typeface="Arial"/>
                <a:cs typeface="Arial"/>
                <a:sym typeface="Arial"/>
              </a:defRPr>
            </a:lvl1pPr>
            <a:lvl2pPr indent="-323850" lvl="1" marL="914400" rtl="0" algn="l">
              <a:lnSpc>
                <a:spcPct val="90000"/>
              </a:lnSpc>
              <a:spcBef>
                <a:spcPts val="400"/>
              </a:spcBef>
              <a:spcAft>
                <a:spcPts val="0"/>
              </a:spcAft>
              <a:buClr>
                <a:srgbClr val="00632D"/>
              </a:buClr>
              <a:buSzPts val="1500"/>
              <a:buFont typeface="Noto Sans Symbols"/>
              <a:buChar char="▪"/>
              <a:defRPr b="0" i="0">
                <a:latin typeface="Arial"/>
                <a:ea typeface="Arial"/>
                <a:cs typeface="Arial"/>
                <a:sym typeface="Arial"/>
              </a:defRPr>
            </a:lvl2pPr>
            <a:lvl3pPr indent="-317500" lvl="2" marL="1371600" rtl="0" algn="l">
              <a:lnSpc>
                <a:spcPct val="90000"/>
              </a:lnSpc>
              <a:spcBef>
                <a:spcPts val="400"/>
              </a:spcBef>
              <a:spcAft>
                <a:spcPts val="0"/>
              </a:spcAft>
              <a:buClr>
                <a:srgbClr val="854C94"/>
              </a:buClr>
              <a:buSzPts val="1400"/>
              <a:buFont typeface="Noto Sans Symbols"/>
              <a:buChar char="▪"/>
              <a:defRPr b="0" i="0">
                <a:latin typeface="Arial"/>
                <a:ea typeface="Arial"/>
                <a:cs typeface="Arial"/>
                <a:sym typeface="Arial"/>
              </a:defRPr>
            </a:lvl3pPr>
            <a:lvl4pPr indent="-304800" lvl="3" marL="1828800" rtl="0" algn="l">
              <a:lnSpc>
                <a:spcPct val="90000"/>
              </a:lnSpc>
              <a:spcBef>
                <a:spcPts val="400"/>
              </a:spcBef>
              <a:spcAft>
                <a:spcPts val="0"/>
              </a:spcAft>
              <a:buClr>
                <a:srgbClr val="767171"/>
              </a:buClr>
              <a:buSzPts val="1200"/>
              <a:buFont typeface="Noto Sans Symbols"/>
              <a:buChar char="▪"/>
              <a:defRPr b="0" i="0">
                <a:latin typeface="Arial"/>
                <a:ea typeface="Arial"/>
                <a:cs typeface="Arial"/>
                <a:sym typeface="Arial"/>
              </a:defRPr>
            </a:lvl4pPr>
            <a:lvl5pPr indent="-304800" lvl="4" marL="2286000" rtl="0" algn="l">
              <a:lnSpc>
                <a:spcPct val="90000"/>
              </a:lnSpc>
              <a:spcBef>
                <a:spcPts val="400"/>
              </a:spcBef>
              <a:spcAft>
                <a:spcPts val="0"/>
              </a:spcAft>
              <a:buClr>
                <a:srgbClr val="1C0635"/>
              </a:buClr>
              <a:buSzPts val="1200"/>
              <a:buFont typeface="Noto Sans Symbols"/>
              <a:buChar char="▪"/>
              <a:defRPr b="0" i="0">
                <a:latin typeface="Arial"/>
                <a:ea typeface="Arial"/>
                <a:cs typeface="Arial"/>
                <a:sym typeface="Aria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5" name="Shape 165"/>
        <p:cNvGrpSpPr/>
        <p:nvPr/>
      </p:nvGrpSpPr>
      <p:grpSpPr>
        <a:xfrm>
          <a:off x="0" y="0"/>
          <a:ext cx="0" cy="0"/>
          <a:chOff x="0" y="0"/>
          <a:chExt cx="0" cy="0"/>
        </a:xfrm>
      </p:grpSpPr>
      <p:sp>
        <p:nvSpPr>
          <p:cNvPr id="166" name="Google Shape;166;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b="0" i="0" sz="1100">
                <a:latin typeface="Arial"/>
                <a:ea typeface="Arial"/>
                <a:cs typeface="Arial"/>
                <a:sym typeface="Aria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67" name="Google Shape;167;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b="0" i="0" sz="1100">
                <a:latin typeface="Arial"/>
                <a:ea typeface="Arial"/>
                <a:cs typeface="Arial"/>
                <a:sym typeface="Aria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68" name="Google Shape;168;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a:solidFill>
                  <a:srgbClr val="888888"/>
                </a:solidFill>
                <a:latin typeface="Arial"/>
                <a:ea typeface="Arial"/>
                <a:cs typeface="Arial"/>
                <a:sym typeface="Arial"/>
              </a:defRPr>
            </a:lvl1pPr>
            <a:lvl2pPr indent="0" lvl="1" marL="0" rtl="0" algn="r">
              <a:spcBef>
                <a:spcPts val="0"/>
              </a:spcBef>
              <a:buNone/>
              <a:defRPr b="0" i="0" sz="900">
                <a:solidFill>
                  <a:srgbClr val="888888"/>
                </a:solidFill>
                <a:latin typeface="Arial"/>
                <a:ea typeface="Arial"/>
                <a:cs typeface="Arial"/>
                <a:sym typeface="Arial"/>
              </a:defRPr>
            </a:lvl2pPr>
            <a:lvl3pPr indent="0" lvl="2" marL="0" rtl="0" algn="r">
              <a:spcBef>
                <a:spcPts val="0"/>
              </a:spcBef>
              <a:buNone/>
              <a:defRPr b="0" i="0" sz="900">
                <a:solidFill>
                  <a:srgbClr val="888888"/>
                </a:solidFill>
                <a:latin typeface="Arial"/>
                <a:ea typeface="Arial"/>
                <a:cs typeface="Arial"/>
                <a:sym typeface="Arial"/>
              </a:defRPr>
            </a:lvl3pPr>
            <a:lvl4pPr indent="0" lvl="3" marL="0" rtl="0" algn="r">
              <a:spcBef>
                <a:spcPts val="0"/>
              </a:spcBef>
              <a:buNone/>
              <a:defRPr b="0" i="0" sz="900">
                <a:solidFill>
                  <a:srgbClr val="888888"/>
                </a:solidFill>
                <a:latin typeface="Arial"/>
                <a:ea typeface="Arial"/>
                <a:cs typeface="Arial"/>
                <a:sym typeface="Arial"/>
              </a:defRPr>
            </a:lvl4pPr>
            <a:lvl5pPr indent="0" lvl="4" marL="0" rtl="0" algn="r">
              <a:spcBef>
                <a:spcPts val="0"/>
              </a:spcBef>
              <a:buNone/>
              <a:defRPr b="0" i="0" sz="900">
                <a:solidFill>
                  <a:srgbClr val="888888"/>
                </a:solidFill>
                <a:latin typeface="Arial"/>
                <a:ea typeface="Arial"/>
                <a:cs typeface="Arial"/>
                <a:sym typeface="Arial"/>
              </a:defRPr>
            </a:lvl5pPr>
            <a:lvl6pPr indent="0" lvl="5" marL="0" rtl="0" algn="r">
              <a:spcBef>
                <a:spcPts val="0"/>
              </a:spcBef>
              <a:buNone/>
              <a:defRPr b="0" i="0" sz="900">
                <a:solidFill>
                  <a:srgbClr val="888888"/>
                </a:solidFill>
                <a:latin typeface="Arial"/>
                <a:ea typeface="Arial"/>
                <a:cs typeface="Arial"/>
                <a:sym typeface="Arial"/>
              </a:defRPr>
            </a:lvl6pPr>
            <a:lvl7pPr indent="0" lvl="6" marL="0" rtl="0" algn="r">
              <a:spcBef>
                <a:spcPts val="0"/>
              </a:spcBef>
              <a:buNone/>
              <a:defRPr b="0" i="0" sz="900">
                <a:solidFill>
                  <a:srgbClr val="888888"/>
                </a:solidFill>
                <a:latin typeface="Arial"/>
                <a:ea typeface="Arial"/>
                <a:cs typeface="Arial"/>
                <a:sym typeface="Arial"/>
              </a:defRPr>
            </a:lvl7pPr>
            <a:lvl8pPr indent="0" lvl="7" marL="0" rtl="0" algn="r">
              <a:spcBef>
                <a:spcPts val="0"/>
              </a:spcBef>
              <a:buNone/>
              <a:defRPr b="0" i="0" sz="900">
                <a:solidFill>
                  <a:srgbClr val="888888"/>
                </a:solidFill>
                <a:latin typeface="Arial"/>
                <a:ea typeface="Arial"/>
                <a:cs typeface="Arial"/>
                <a:sym typeface="Arial"/>
              </a:defRPr>
            </a:lvl8pPr>
            <a:lvl9pPr indent="0" lvl="8" marL="0" rtl="0" algn="r">
              <a:spcBef>
                <a:spcPts val="0"/>
              </a:spcBef>
              <a:buNone/>
              <a:defRPr b="0" i="0"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9" name="Google Shape;169;p30"/>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2400">
                <a:solidFill>
                  <a:srgbClr val="FFFFFF"/>
                </a:solidFill>
                <a:latin typeface="Arial"/>
                <a:ea typeface="Arial"/>
                <a:cs typeface="Arial"/>
                <a:sym typeface="Arial"/>
              </a:rPr>
              <a:t>‹#›</a:t>
            </a:fld>
            <a:endParaRPr b="0" i="0" sz="2400">
              <a:solidFill>
                <a:srgbClr val="FFFFFF"/>
              </a:solidFill>
              <a:latin typeface="Arial"/>
              <a:ea typeface="Arial"/>
              <a:cs typeface="Arial"/>
              <a:sym typeface="Arial"/>
            </a:endParaRPr>
          </a:p>
        </p:txBody>
      </p:sp>
      <p:sp>
        <p:nvSpPr>
          <p:cNvPr id="170" name="Google Shape;170;p30"/>
          <p:cNvSpPr/>
          <p:nvPr/>
        </p:nvSpPr>
        <p:spPr>
          <a:xfrm>
            <a:off x="1" y="337411"/>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Arial"/>
              <a:ea typeface="Arial"/>
              <a:cs typeface="Arial"/>
              <a:sym typeface="Arial"/>
            </a:endParaRPr>
          </a:p>
        </p:txBody>
      </p:sp>
      <p:sp>
        <p:nvSpPr>
          <p:cNvPr id="171" name="Google Shape;171;p30"/>
          <p:cNvSpPr/>
          <p:nvPr/>
        </p:nvSpPr>
        <p:spPr>
          <a:xfrm>
            <a:off x="3291377" y="337411"/>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Arial"/>
              <a:ea typeface="Arial"/>
              <a:cs typeface="Arial"/>
              <a:sym typeface="Arial"/>
            </a:endParaRPr>
          </a:p>
        </p:txBody>
      </p:sp>
      <p:sp>
        <p:nvSpPr>
          <p:cNvPr id="172" name="Google Shape;172;p30"/>
          <p:cNvSpPr txBox="1"/>
          <p:nvPr>
            <p:ph type="title"/>
          </p:nvPr>
        </p:nvSpPr>
        <p:spPr>
          <a:xfrm>
            <a:off x="3358" y="340091"/>
            <a:ext cx="3251100" cy="356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500"/>
              <a:buFont typeface="Arial"/>
              <a:buNone/>
              <a:defRPr b="0" i="0" sz="15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3" name="Google Shape;173;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rgbClr val="49005C"/>
              </a:buClr>
              <a:buSzPts val="1800"/>
              <a:buFont typeface="Noto Sans Symbols"/>
              <a:buChar char="▪"/>
              <a:defRPr b="0" i="0">
                <a:latin typeface="Arial"/>
                <a:ea typeface="Arial"/>
                <a:cs typeface="Arial"/>
                <a:sym typeface="Arial"/>
              </a:defRPr>
            </a:lvl1pPr>
            <a:lvl2pPr indent="-323850" lvl="1" marL="914400" rtl="0" algn="l">
              <a:lnSpc>
                <a:spcPct val="90000"/>
              </a:lnSpc>
              <a:spcBef>
                <a:spcPts val="400"/>
              </a:spcBef>
              <a:spcAft>
                <a:spcPts val="0"/>
              </a:spcAft>
              <a:buClr>
                <a:srgbClr val="00632D"/>
              </a:buClr>
              <a:buSzPts val="1500"/>
              <a:buFont typeface="Noto Sans Symbols"/>
              <a:buChar char="▪"/>
              <a:defRPr b="0" i="0">
                <a:latin typeface="Arial"/>
                <a:ea typeface="Arial"/>
                <a:cs typeface="Arial"/>
                <a:sym typeface="Arial"/>
              </a:defRPr>
            </a:lvl2pPr>
            <a:lvl3pPr indent="-317500" lvl="2" marL="1371600" rtl="0" algn="l">
              <a:lnSpc>
                <a:spcPct val="90000"/>
              </a:lnSpc>
              <a:spcBef>
                <a:spcPts val="800"/>
              </a:spcBef>
              <a:spcAft>
                <a:spcPts val="0"/>
              </a:spcAft>
              <a:buClr>
                <a:srgbClr val="854C94"/>
              </a:buClr>
              <a:buSzPts val="1400"/>
              <a:buFont typeface="Noto Sans Symbols"/>
              <a:buChar char="▪"/>
              <a:defRPr b="0" i="0">
                <a:latin typeface="Arial"/>
                <a:ea typeface="Arial"/>
                <a:cs typeface="Arial"/>
                <a:sym typeface="Arial"/>
              </a:defRPr>
            </a:lvl3pPr>
            <a:lvl4pPr indent="-304800" lvl="3" marL="1828800" rtl="0" algn="l">
              <a:lnSpc>
                <a:spcPct val="90000"/>
              </a:lnSpc>
              <a:spcBef>
                <a:spcPts val="400"/>
              </a:spcBef>
              <a:spcAft>
                <a:spcPts val="0"/>
              </a:spcAft>
              <a:buClr>
                <a:srgbClr val="767171"/>
              </a:buClr>
              <a:buSzPts val="1200"/>
              <a:buFont typeface="Noto Sans Symbols"/>
              <a:buChar char="▪"/>
              <a:defRPr b="0" i="0">
                <a:latin typeface="Arial"/>
                <a:ea typeface="Arial"/>
                <a:cs typeface="Arial"/>
                <a:sym typeface="Arial"/>
              </a:defRPr>
            </a:lvl4pPr>
            <a:lvl5pPr indent="-304800" lvl="4" marL="2286000" rtl="0" algn="l">
              <a:lnSpc>
                <a:spcPct val="90000"/>
              </a:lnSpc>
              <a:spcBef>
                <a:spcPts val="400"/>
              </a:spcBef>
              <a:spcAft>
                <a:spcPts val="0"/>
              </a:spcAft>
              <a:buClr>
                <a:srgbClr val="1C0635"/>
              </a:buClr>
              <a:buSzPts val="1200"/>
              <a:buFont typeface="Noto Sans Symbols"/>
              <a:buChar char="▪"/>
              <a:defRPr b="0" i="0">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74" name="Shape 174"/>
        <p:cNvGrpSpPr/>
        <p:nvPr/>
      </p:nvGrpSpPr>
      <p:grpSpPr>
        <a:xfrm>
          <a:off x="0" y="0"/>
          <a:ext cx="0" cy="0"/>
          <a:chOff x="0" y="0"/>
          <a:chExt cx="0" cy="0"/>
        </a:xfrm>
      </p:grpSpPr>
      <p:sp>
        <p:nvSpPr>
          <p:cNvPr id="175" name="Google Shape;175;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Char char="●"/>
              <a:defRPr b="0" i="0" sz="1100">
                <a:latin typeface="Arial"/>
                <a:ea typeface="Arial"/>
                <a:cs typeface="Arial"/>
                <a:sym typeface="Arial"/>
              </a:defRPr>
            </a:lvl1pPr>
            <a:lvl2pPr lvl="1" rtl="0" algn="l">
              <a:lnSpc>
                <a:spcPct val="100000"/>
              </a:lnSpc>
              <a:spcBef>
                <a:spcPts val="0"/>
              </a:spcBef>
              <a:spcAft>
                <a:spcPts val="0"/>
              </a:spcAft>
              <a:buSzPts val="1100"/>
              <a:buChar char="○"/>
              <a:defRPr sz="1100"/>
            </a:lvl2pPr>
            <a:lvl3pPr lvl="2" rtl="0" algn="l">
              <a:lnSpc>
                <a:spcPct val="100000"/>
              </a:lnSpc>
              <a:spcBef>
                <a:spcPts val="0"/>
              </a:spcBef>
              <a:spcAft>
                <a:spcPts val="0"/>
              </a:spcAft>
              <a:buSzPts val="1100"/>
              <a:buChar char="■"/>
              <a:defRPr sz="1100"/>
            </a:lvl3pPr>
            <a:lvl4pPr lvl="3" rtl="0" algn="l">
              <a:lnSpc>
                <a:spcPct val="100000"/>
              </a:lnSpc>
              <a:spcBef>
                <a:spcPts val="0"/>
              </a:spcBef>
              <a:spcAft>
                <a:spcPts val="0"/>
              </a:spcAft>
              <a:buSzPts val="1100"/>
              <a:buChar char="●"/>
              <a:defRPr sz="1100"/>
            </a:lvl4pPr>
            <a:lvl5pPr lvl="4" rtl="0" algn="l">
              <a:lnSpc>
                <a:spcPct val="100000"/>
              </a:lnSpc>
              <a:spcBef>
                <a:spcPts val="0"/>
              </a:spcBef>
              <a:spcAft>
                <a:spcPts val="0"/>
              </a:spcAft>
              <a:buSzPts val="1100"/>
              <a:buChar char="○"/>
              <a:defRPr sz="1100"/>
            </a:lvl5pPr>
            <a:lvl6pPr lvl="5" rtl="0" algn="l">
              <a:lnSpc>
                <a:spcPct val="100000"/>
              </a:lnSpc>
              <a:spcBef>
                <a:spcPts val="0"/>
              </a:spcBef>
              <a:spcAft>
                <a:spcPts val="0"/>
              </a:spcAft>
              <a:buSzPts val="1100"/>
              <a:buChar char="■"/>
              <a:defRPr sz="1100"/>
            </a:lvl6pPr>
            <a:lvl7pPr lvl="6" rtl="0" algn="l">
              <a:lnSpc>
                <a:spcPct val="100000"/>
              </a:lnSpc>
              <a:spcBef>
                <a:spcPts val="0"/>
              </a:spcBef>
              <a:spcAft>
                <a:spcPts val="0"/>
              </a:spcAft>
              <a:buSzPts val="1100"/>
              <a:buChar char="●"/>
              <a:defRPr sz="1100"/>
            </a:lvl7pPr>
            <a:lvl8pPr lvl="7" rtl="0" algn="l">
              <a:lnSpc>
                <a:spcPct val="100000"/>
              </a:lnSpc>
              <a:spcBef>
                <a:spcPts val="0"/>
              </a:spcBef>
              <a:spcAft>
                <a:spcPts val="0"/>
              </a:spcAft>
              <a:buSzPts val="1100"/>
              <a:buChar char="○"/>
              <a:defRPr sz="1100"/>
            </a:lvl8pPr>
            <a:lvl9pPr lvl="8" rtl="0" algn="l">
              <a:lnSpc>
                <a:spcPct val="100000"/>
              </a:lnSpc>
              <a:spcBef>
                <a:spcPts val="0"/>
              </a:spcBef>
              <a:spcAft>
                <a:spcPts val="0"/>
              </a:spcAft>
              <a:buSzPts val="1100"/>
              <a:buChar char="■"/>
              <a:defRPr sz="1100"/>
            </a:lvl9pPr>
          </a:lstStyle>
          <a:p/>
        </p:txBody>
      </p:sp>
      <p:sp>
        <p:nvSpPr>
          <p:cNvPr id="176" name="Google Shape;176;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Char char="●"/>
              <a:defRPr b="0" i="0" sz="1100">
                <a:latin typeface="Arial"/>
                <a:ea typeface="Arial"/>
                <a:cs typeface="Arial"/>
                <a:sym typeface="Arial"/>
              </a:defRPr>
            </a:lvl1pPr>
            <a:lvl2pPr lvl="1" rtl="0" algn="l">
              <a:lnSpc>
                <a:spcPct val="100000"/>
              </a:lnSpc>
              <a:spcBef>
                <a:spcPts val="0"/>
              </a:spcBef>
              <a:spcAft>
                <a:spcPts val="0"/>
              </a:spcAft>
              <a:buSzPts val="1100"/>
              <a:buChar char="○"/>
              <a:defRPr sz="1100"/>
            </a:lvl2pPr>
            <a:lvl3pPr lvl="2" rtl="0" algn="l">
              <a:lnSpc>
                <a:spcPct val="100000"/>
              </a:lnSpc>
              <a:spcBef>
                <a:spcPts val="0"/>
              </a:spcBef>
              <a:spcAft>
                <a:spcPts val="0"/>
              </a:spcAft>
              <a:buSzPts val="1100"/>
              <a:buChar char="■"/>
              <a:defRPr sz="1100"/>
            </a:lvl3pPr>
            <a:lvl4pPr lvl="3" rtl="0" algn="l">
              <a:lnSpc>
                <a:spcPct val="100000"/>
              </a:lnSpc>
              <a:spcBef>
                <a:spcPts val="0"/>
              </a:spcBef>
              <a:spcAft>
                <a:spcPts val="0"/>
              </a:spcAft>
              <a:buSzPts val="1100"/>
              <a:buChar char="●"/>
              <a:defRPr sz="1100"/>
            </a:lvl4pPr>
            <a:lvl5pPr lvl="4" rtl="0" algn="l">
              <a:lnSpc>
                <a:spcPct val="100000"/>
              </a:lnSpc>
              <a:spcBef>
                <a:spcPts val="0"/>
              </a:spcBef>
              <a:spcAft>
                <a:spcPts val="0"/>
              </a:spcAft>
              <a:buSzPts val="1100"/>
              <a:buChar char="○"/>
              <a:defRPr sz="1100"/>
            </a:lvl5pPr>
            <a:lvl6pPr lvl="5" rtl="0" algn="l">
              <a:lnSpc>
                <a:spcPct val="100000"/>
              </a:lnSpc>
              <a:spcBef>
                <a:spcPts val="0"/>
              </a:spcBef>
              <a:spcAft>
                <a:spcPts val="0"/>
              </a:spcAft>
              <a:buSzPts val="1100"/>
              <a:buChar char="■"/>
              <a:defRPr sz="1100"/>
            </a:lvl6pPr>
            <a:lvl7pPr lvl="6" rtl="0" algn="l">
              <a:lnSpc>
                <a:spcPct val="100000"/>
              </a:lnSpc>
              <a:spcBef>
                <a:spcPts val="0"/>
              </a:spcBef>
              <a:spcAft>
                <a:spcPts val="0"/>
              </a:spcAft>
              <a:buSzPts val="1100"/>
              <a:buChar char="●"/>
              <a:defRPr sz="1100"/>
            </a:lvl7pPr>
            <a:lvl8pPr lvl="7" rtl="0" algn="l">
              <a:lnSpc>
                <a:spcPct val="100000"/>
              </a:lnSpc>
              <a:spcBef>
                <a:spcPts val="0"/>
              </a:spcBef>
              <a:spcAft>
                <a:spcPts val="0"/>
              </a:spcAft>
              <a:buSzPts val="1100"/>
              <a:buChar char="○"/>
              <a:defRPr sz="1100"/>
            </a:lvl8pPr>
            <a:lvl9pPr lvl="8" rtl="0" algn="l">
              <a:lnSpc>
                <a:spcPct val="100000"/>
              </a:lnSpc>
              <a:spcBef>
                <a:spcPts val="0"/>
              </a:spcBef>
              <a:spcAft>
                <a:spcPts val="0"/>
              </a:spcAft>
              <a:buSzPts val="1100"/>
              <a:buChar char="■"/>
              <a:defRPr sz="1100"/>
            </a:lvl9pPr>
          </a:lstStyle>
          <a:p/>
        </p:txBody>
      </p:sp>
      <p:sp>
        <p:nvSpPr>
          <p:cNvPr id="177" name="Google Shape;177;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1pPr>
            <a:lvl2pPr indent="0" lvl="1"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2pPr>
            <a:lvl3pPr indent="0" lvl="2"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3pPr>
            <a:lvl4pPr indent="0" lvl="3"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4pPr>
            <a:lvl5pPr indent="0" lvl="4"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5pPr>
            <a:lvl6pPr indent="0" lvl="5"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6pPr>
            <a:lvl7pPr indent="0" lvl="6"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7pPr>
            <a:lvl8pPr indent="0" lvl="7"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8pPr>
            <a:lvl9pPr indent="0" lvl="8" marL="0" rtl="0" algn="r">
              <a:lnSpc>
                <a:spcPct val="100000"/>
              </a:lnSpc>
              <a:spcBef>
                <a:spcPts val="0"/>
              </a:spcBef>
              <a:spcAft>
                <a:spcPts val="0"/>
              </a:spcAft>
              <a:buSzPts val="900"/>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8" name="Google Shape;178;p31"/>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179" name="Google Shape;179;p31"/>
          <p:cNvSpPr/>
          <p:nvPr/>
        </p:nvSpPr>
        <p:spPr>
          <a:xfrm>
            <a:off x="1" y="337411"/>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0" name="Google Shape;180;p31"/>
          <p:cNvSpPr/>
          <p:nvPr/>
        </p:nvSpPr>
        <p:spPr>
          <a:xfrm>
            <a:off x="3291377" y="337411"/>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 name="Google Shape;181;p31"/>
          <p:cNvSpPr txBox="1"/>
          <p:nvPr>
            <p:ph type="title"/>
          </p:nvPr>
        </p:nvSpPr>
        <p:spPr>
          <a:xfrm>
            <a:off x="3358" y="340091"/>
            <a:ext cx="3251100" cy="356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800"/>
              <a:buNone/>
              <a:defRPr b="0" i="0" sz="1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2" name="Google Shape;182;p3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rgbClr val="49005C"/>
              </a:buClr>
              <a:buSzPts val="1800"/>
              <a:buFont typeface="Noto Sans Symbols"/>
              <a:buChar char="▪"/>
              <a:defRPr b="0" i="0">
                <a:latin typeface="Arial"/>
                <a:ea typeface="Arial"/>
                <a:cs typeface="Arial"/>
                <a:sym typeface="Arial"/>
              </a:defRPr>
            </a:lvl1pPr>
            <a:lvl2pPr indent="-323850" lvl="1" marL="914400" rtl="0" algn="l">
              <a:lnSpc>
                <a:spcPct val="90000"/>
              </a:lnSpc>
              <a:spcBef>
                <a:spcPts val="400"/>
              </a:spcBef>
              <a:spcAft>
                <a:spcPts val="0"/>
              </a:spcAft>
              <a:buClr>
                <a:srgbClr val="00632D"/>
              </a:buClr>
              <a:buSzPts val="1500"/>
              <a:buFont typeface="Noto Sans Symbols"/>
              <a:buChar char="▪"/>
              <a:defRPr b="0" i="0">
                <a:latin typeface="Arial"/>
                <a:ea typeface="Arial"/>
                <a:cs typeface="Arial"/>
                <a:sym typeface="Arial"/>
              </a:defRPr>
            </a:lvl2pPr>
            <a:lvl3pPr indent="-317500" lvl="2" marL="1371600" rtl="0" algn="l">
              <a:lnSpc>
                <a:spcPct val="90000"/>
              </a:lnSpc>
              <a:spcBef>
                <a:spcPts val="400"/>
              </a:spcBef>
              <a:spcAft>
                <a:spcPts val="0"/>
              </a:spcAft>
              <a:buClr>
                <a:srgbClr val="854C94"/>
              </a:buClr>
              <a:buSzPts val="1400"/>
              <a:buFont typeface="Noto Sans Symbols"/>
              <a:buChar char="▪"/>
              <a:defRPr b="0" i="0">
                <a:latin typeface="Arial"/>
                <a:ea typeface="Arial"/>
                <a:cs typeface="Arial"/>
                <a:sym typeface="Arial"/>
              </a:defRPr>
            </a:lvl3pPr>
            <a:lvl4pPr indent="-304800" lvl="3" marL="1828800" rtl="0" algn="l">
              <a:lnSpc>
                <a:spcPct val="90000"/>
              </a:lnSpc>
              <a:spcBef>
                <a:spcPts val="400"/>
              </a:spcBef>
              <a:spcAft>
                <a:spcPts val="0"/>
              </a:spcAft>
              <a:buClr>
                <a:srgbClr val="767171"/>
              </a:buClr>
              <a:buSzPts val="1200"/>
              <a:buFont typeface="Noto Sans Symbols"/>
              <a:buChar char="▪"/>
              <a:defRPr b="0" i="0">
                <a:latin typeface="Arial"/>
                <a:ea typeface="Arial"/>
                <a:cs typeface="Arial"/>
                <a:sym typeface="Arial"/>
              </a:defRPr>
            </a:lvl4pPr>
            <a:lvl5pPr indent="-304800" lvl="4" marL="2286000" rtl="0" algn="l">
              <a:lnSpc>
                <a:spcPct val="90000"/>
              </a:lnSpc>
              <a:spcBef>
                <a:spcPts val="400"/>
              </a:spcBef>
              <a:spcAft>
                <a:spcPts val="0"/>
              </a:spcAft>
              <a:buClr>
                <a:srgbClr val="1C0635"/>
              </a:buClr>
              <a:buSzPts val="1200"/>
              <a:buFont typeface="Noto Sans Symbols"/>
              <a:buChar char="▪"/>
              <a:defRPr b="0" i="0">
                <a:latin typeface="Arial"/>
                <a:ea typeface="Arial"/>
                <a:cs typeface="Arial"/>
                <a:sym typeface="Aria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Title Slide - Dark">
    <p:spTree>
      <p:nvGrpSpPr>
        <p:cNvPr id="187" name="Shape 187"/>
        <p:cNvGrpSpPr/>
        <p:nvPr/>
      </p:nvGrpSpPr>
      <p:grpSpPr>
        <a:xfrm>
          <a:off x="0" y="0"/>
          <a:ext cx="0" cy="0"/>
          <a:chOff x="0" y="0"/>
          <a:chExt cx="0" cy="0"/>
        </a:xfrm>
      </p:grpSpPr>
      <p:pic>
        <p:nvPicPr>
          <p:cNvPr id="188" name="Google Shape;188;p33"/>
          <p:cNvPicPr preferRelativeResize="0"/>
          <p:nvPr/>
        </p:nvPicPr>
        <p:blipFill rotWithShape="1">
          <a:blip r:embed="rId2">
            <a:alphaModFix/>
          </a:blip>
          <a:srcRect b="0" l="0" r="0" t="0"/>
          <a:stretch/>
        </p:blipFill>
        <p:spPr>
          <a:xfrm>
            <a:off x="1" y="188"/>
            <a:ext cx="9144187" cy="5143311"/>
          </a:xfrm>
          <a:prstGeom prst="rect">
            <a:avLst/>
          </a:prstGeom>
          <a:noFill/>
          <a:ln>
            <a:noFill/>
          </a:ln>
        </p:spPr>
      </p:pic>
      <p:pic>
        <p:nvPicPr>
          <p:cNvPr id="189" name="Google Shape;189;p33"/>
          <p:cNvPicPr preferRelativeResize="0"/>
          <p:nvPr/>
        </p:nvPicPr>
        <p:blipFill rotWithShape="1">
          <a:blip r:embed="rId3">
            <a:alphaModFix/>
          </a:blip>
          <a:srcRect b="0" l="0" r="0" t="0"/>
          <a:stretch/>
        </p:blipFill>
        <p:spPr>
          <a:xfrm>
            <a:off x="5937193" y="4563652"/>
            <a:ext cx="3095102" cy="433349"/>
          </a:xfrm>
          <a:prstGeom prst="rect">
            <a:avLst/>
          </a:prstGeom>
          <a:noFill/>
          <a:ln>
            <a:noFill/>
          </a:ln>
        </p:spPr>
      </p:pic>
      <p:sp>
        <p:nvSpPr>
          <p:cNvPr id="190" name="Google Shape;190;p33"/>
          <p:cNvSpPr txBox="1"/>
          <p:nvPr>
            <p:ph type="title"/>
          </p:nvPr>
        </p:nvSpPr>
        <p:spPr>
          <a:xfrm>
            <a:off x="494111" y="1577580"/>
            <a:ext cx="2769000" cy="787200"/>
          </a:xfrm>
          <a:prstGeom prst="rect">
            <a:avLst/>
          </a:prstGeom>
          <a:noFill/>
          <a:ln>
            <a:noFill/>
          </a:ln>
        </p:spPr>
        <p:txBody>
          <a:bodyPr anchorCtr="0" anchor="ctr" bIns="34275" lIns="68575" spcFirstLastPara="1" rIns="68575" wrap="square" tIns="34275">
            <a:normAutofit/>
          </a:bodyPr>
          <a:lstStyle>
            <a:lvl1pPr lvl="0" rtl="0" algn="l">
              <a:lnSpc>
                <a:spcPct val="80000"/>
              </a:lnSpc>
              <a:spcBef>
                <a:spcPts val="0"/>
              </a:spcBef>
              <a:spcAft>
                <a:spcPts val="0"/>
              </a:spcAft>
              <a:buClr>
                <a:schemeClr val="lt1"/>
              </a:buClr>
              <a:buSzPts val="3000"/>
              <a:buFont typeface="Montserrat"/>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1" name="Google Shape;191;p33"/>
          <p:cNvSpPr txBox="1"/>
          <p:nvPr>
            <p:ph idx="1" type="body"/>
          </p:nvPr>
        </p:nvSpPr>
        <p:spPr>
          <a:xfrm>
            <a:off x="494111" y="2573721"/>
            <a:ext cx="3455100" cy="3525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92" name="Shape 192"/>
        <p:cNvGrpSpPr/>
        <p:nvPr/>
      </p:nvGrpSpPr>
      <p:grpSpPr>
        <a:xfrm>
          <a:off x="0" y="0"/>
          <a:ext cx="0" cy="0"/>
          <a:chOff x="0" y="0"/>
          <a:chExt cx="0" cy="0"/>
        </a:xfrm>
      </p:grpSpPr>
      <p:sp>
        <p:nvSpPr>
          <p:cNvPr id="193" name="Google Shape;193;p34"/>
          <p:cNvSpPr txBox="1"/>
          <p:nvPr>
            <p:ph idx="1" type="body"/>
          </p:nvPr>
        </p:nvSpPr>
        <p:spPr>
          <a:xfrm>
            <a:off x="1210517" y="2318579"/>
            <a:ext cx="2964000" cy="281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0"/>
              </a:spcBef>
              <a:spcAft>
                <a:spcPts val="0"/>
              </a:spcAft>
              <a:buClr>
                <a:schemeClr val="lt1"/>
              </a:buClr>
              <a:buSzPts val="1100"/>
              <a:buFont typeface="Arial"/>
              <a:buNone/>
              <a:defRPr b="1" sz="1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94" name="Google Shape;194;p34"/>
          <p:cNvPicPr preferRelativeResize="0"/>
          <p:nvPr/>
        </p:nvPicPr>
        <p:blipFill rotWithShape="1">
          <a:blip r:embed="rId2">
            <a:alphaModFix/>
          </a:blip>
          <a:srcRect b="0" l="0" r="0" t="0"/>
          <a:stretch/>
        </p:blipFill>
        <p:spPr>
          <a:xfrm>
            <a:off x="5109504" y="2209814"/>
            <a:ext cx="2371234" cy="361937"/>
          </a:xfrm>
          <a:prstGeom prst="rect">
            <a:avLst/>
          </a:prstGeom>
          <a:noFill/>
          <a:ln>
            <a:noFill/>
          </a:ln>
        </p:spPr>
      </p:pic>
      <p:cxnSp>
        <p:nvCxnSpPr>
          <p:cNvPr id="195" name="Google Shape;195;p34"/>
          <p:cNvCxnSpPr/>
          <p:nvPr/>
        </p:nvCxnSpPr>
        <p:spPr>
          <a:xfrm>
            <a:off x="4572000" y="1860331"/>
            <a:ext cx="0" cy="1198200"/>
          </a:xfrm>
          <a:prstGeom prst="straightConnector1">
            <a:avLst/>
          </a:prstGeom>
          <a:noFill/>
          <a:ln cap="flat" cmpd="sng" w="9525">
            <a:solidFill>
              <a:schemeClr val="lt2"/>
            </a:solidFill>
            <a:prstDash val="solid"/>
            <a:miter lim="800000"/>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96" name="Shape 196"/>
        <p:cNvGrpSpPr/>
        <p:nvPr/>
      </p:nvGrpSpPr>
      <p:grpSpPr>
        <a:xfrm>
          <a:off x="0" y="0"/>
          <a:ext cx="0" cy="0"/>
          <a:chOff x="0" y="0"/>
          <a:chExt cx="0" cy="0"/>
        </a:xfrm>
      </p:grpSpPr>
      <p:sp>
        <p:nvSpPr>
          <p:cNvPr id="197" name="Google Shape;197;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8" name="Google Shape;198;p35"/>
          <p:cNvSpPr txBox="1"/>
          <p:nvPr>
            <p:ph idx="1" type="body"/>
          </p:nvPr>
        </p:nvSpPr>
        <p:spPr>
          <a:xfrm>
            <a:off x="628650" y="1407319"/>
            <a:ext cx="7886700" cy="3386400"/>
          </a:xfrm>
          <a:prstGeom prst="rect">
            <a:avLst/>
          </a:prstGeom>
          <a:noFill/>
          <a:ln>
            <a:noFill/>
          </a:ln>
        </p:spPr>
        <p:txBody>
          <a:bodyPr anchorCtr="0" anchor="t" bIns="34275" lIns="68575" spcFirstLastPara="1" rIns="68575" wrap="square" tIns="34275">
            <a:normAutofit/>
          </a:bodyPr>
          <a:lstStyle>
            <a:lvl1pPr indent="-285750" lvl="0" marL="457200" rtl="0" algn="l">
              <a:lnSpc>
                <a:spcPct val="90000"/>
              </a:lnSpc>
              <a:spcBef>
                <a:spcPts val="800"/>
              </a:spcBef>
              <a:spcAft>
                <a:spcPts val="0"/>
              </a:spcAft>
              <a:buSzPts val="900"/>
              <a:buChar char="⬢"/>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spTree>
      <p:nvGrpSpPr>
        <p:cNvPr id="199" name="Shape 199"/>
        <p:cNvGrpSpPr/>
        <p:nvPr/>
      </p:nvGrpSpPr>
      <p:grpSpPr>
        <a:xfrm>
          <a:off x="0" y="0"/>
          <a:ext cx="0" cy="0"/>
          <a:chOff x="0" y="0"/>
          <a:chExt cx="0" cy="0"/>
        </a:xfrm>
      </p:grpSpPr>
      <p:sp>
        <p:nvSpPr>
          <p:cNvPr id="200" name="Google Shape;200;p36"/>
          <p:cNvSpPr txBox="1"/>
          <p:nvPr>
            <p:ph idx="1" type="body"/>
          </p:nvPr>
        </p:nvSpPr>
        <p:spPr>
          <a:xfrm>
            <a:off x="4114801" y="2627759"/>
            <a:ext cx="3019500" cy="1024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900"/>
              <a:buFont typeface="Arial"/>
              <a:buNone/>
              <a:defRPr sz="900">
                <a:solidFill>
                  <a:schemeClr val="l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1" name="Google Shape;201;p36"/>
          <p:cNvSpPr txBox="1"/>
          <p:nvPr>
            <p:ph idx="2" type="body"/>
          </p:nvPr>
        </p:nvSpPr>
        <p:spPr>
          <a:xfrm>
            <a:off x="4114801" y="1915584"/>
            <a:ext cx="3019500" cy="300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2100"/>
              <a:buFont typeface="Arial"/>
              <a:buNone/>
              <a:defRPr b="1"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2" name="Google Shape;202;p36"/>
          <p:cNvSpPr txBox="1"/>
          <p:nvPr>
            <p:ph idx="3" type="body"/>
          </p:nvPr>
        </p:nvSpPr>
        <p:spPr>
          <a:xfrm>
            <a:off x="4114801" y="1709556"/>
            <a:ext cx="3019500" cy="150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2"/>
              </a:buClr>
              <a:buSzPts val="900"/>
              <a:buFont typeface="Arial"/>
              <a:buNone/>
              <a:defRPr sz="900">
                <a:solidFill>
                  <a:schemeClr val="l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3" name="Google Shape;203;p36"/>
          <p:cNvSpPr txBox="1"/>
          <p:nvPr>
            <p:ph idx="4" type="body"/>
          </p:nvPr>
        </p:nvSpPr>
        <p:spPr>
          <a:xfrm>
            <a:off x="4114801" y="2271671"/>
            <a:ext cx="3019500" cy="300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2100"/>
              <a:buFont typeface="Arial"/>
              <a:buNone/>
              <a:defRPr b="0"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1"/>
        </a:solidFill>
      </p:bgPr>
    </p:bg>
    <p:spTree>
      <p:nvGrpSpPr>
        <p:cNvPr id="204" name="Shape 204"/>
        <p:cNvGrpSpPr/>
        <p:nvPr/>
      </p:nvGrpSpPr>
      <p:grpSpPr>
        <a:xfrm>
          <a:off x="0" y="0"/>
          <a:ext cx="0" cy="0"/>
          <a:chOff x="0" y="0"/>
          <a:chExt cx="0" cy="0"/>
        </a:xfrm>
      </p:grpSpPr>
      <p:sp>
        <p:nvSpPr>
          <p:cNvPr id="205" name="Google Shape;205;p37"/>
          <p:cNvSpPr txBox="1"/>
          <p:nvPr>
            <p:ph idx="1" type="body"/>
          </p:nvPr>
        </p:nvSpPr>
        <p:spPr>
          <a:xfrm>
            <a:off x="4383225" y="2571752"/>
            <a:ext cx="3318300" cy="866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900"/>
              <a:buFont typeface="Arial"/>
              <a:buNone/>
              <a:defRPr sz="900">
                <a:solidFill>
                  <a:schemeClr val="l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6" name="Google Shape;206;p37"/>
          <p:cNvSpPr txBox="1"/>
          <p:nvPr>
            <p:ph idx="2" type="body"/>
          </p:nvPr>
        </p:nvSpPr>
        <p:spPr>
          <a:xfrm>
            <a:off x="4382692" y="2167760"/>
            <a:ext cx="3318300" cy="315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2100"/>
              <a:buFont typeface="Arial"/>
              <a:buNone/>
              <a:defRPr b="1"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 name="Google Shape;207;p37"/>
          <p:cNvSpPr txBox="1"/>
          <p:nvPr>
            <p:ph idx="3" type="body"/>
          </p:nvPr>
        </p:nvSpPr>
        <p:spPr>
          <a:xfrm>
            <a:off x="4382692" y="1914158"/>
            <a:ext cx="3318300" cy="1656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2"/>
              </a:buClr>
              <a:buSzPts val="1100"/>
              <a:buFont typeface="Arial"/>
              <a:buNone/>
              <a:defRPr sz="1100">
                <a:solidFill>
                  <a:schemeClr val="l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8" name="Google Shape;208;p37"/>
          <p:cNvSpPr txBox="1"/>
          <p:nvPr>
            <p:ph idx="4" type="body"/>
          </p:nvPr>
        </p:nvSpPr>
        <p:spPr>
          <a:xfrm>
            <a:off x="2957899" y="1659847"/>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9" name="Google Shape;209;p37"/>
          <p:cNvSpPr txBox="1"/>
          <p:nvPr>
            <p:ph idx="5" type="body"/>
          </p:nvPr>
        </p:nvSpPr>
        <p:spPr>
          <a:xfrm>
            <a:off x="2957899" y="1886555"/>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b="1"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0" name="Google Shape;210;p37"/>
          <p:cNvSpPr txBox="1"/>
          <p:nvPr>
            <p:ph idx="6" type="body"/>
          </p:nvPr>
        </p:nvSpPr>
        <p:spPr>
          <a:xfrm>
            <a:off x="2957899" y="2110343"/>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1" name="Google Shape;211;p37"/>
          <p:cNvSpPr txBox="1"/>
          <p:nvPr>
            <p:ph idx="7" type="body"/>
          </p:nvPr>
        </p:nvSpPr>
        <p:spPr>
          <a:xfrm>
            <a:off x="690859" y="3234549"/>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 name="Google Shape;212;p37"/>
          <p:cNvSpPr txBox="1"/>
          <p:nvPr>
            <p:ph idx="8" type="body"/>
          </p:nvPr>
        </p:nvSpPr>
        <p:spPr>
          <a:xfrm>
            <a:off x="690859" y="3465097"/>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b="1"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3" name="Google Shape;213;p37"/>
          <p:cNvSpPr txBox="1"/>
          <p:nvPr>
            <p:ph idx="9" type="body"/>
          </p:nvPr>
        </p:nvSpPr>
        <p:spPr>
          <a:xfrm>
            <a:off x="690859" y="3695645"/>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14" name="Shape 214"/>
        <p:cNvGrpSpPr/>
        <p:nvPr/>
      </p:nvGrpSpPr>
      <p:grpSpPr>
        <a:xfrm>
          <a:off x="0" y="0"/>
          <a:ext cx="0" cy="0"/>
          <a:chOff x="0" y="0"/>
          <a:chExt cx="0" cy="0"/>
        </a:xfrm>
      </p:grpSpPr>
      <p:pic>
        <p:nvPicPr>
          <p:cNvPr id="215" name="Google Shape;215;p38"/>
          <p:cNvPicPr preferRelativeResize="0"/>
          <p:nvPr/>
        </p:nvPicPr>
        <p:blipFill rotWithShape="1">
          <a:blip r:embed="rId2">
            <a:alphaModFix/>
          </a:blip>
          <a:srcRect b="0" l="0" r="0" t="0"/>
          <a:stretch/>
        </p:blipFill>
        <p:spPr>
          <a:xfrm>
            <a:off x="1" y="188"/>
            <a:ext cx="9144187" cy="5143311"/>
          </a:xfrm>
          <a:prstGeom prst="rect">
            <a:avLst/>
          </a:prstGeom>
          <a:noFill/>
          <a:ln>
            <a:noFill/>
          </a:ln>
        </p:spPr>
      </p:pic>
      <p:sp>
        <p:nvSpPr>
          <p:cNvPr id="216" name="Google Shape;216;p38"/>
          <p:cNvSpPr txBox="1"/>
          <p:nvPr>
            <p:ph idx="1" type="body"/>
          </p:nvPr>
        </p:nvSpPr>
        <p:spPr>
          <a:xfrm>
            <a:off x="5498711" y="1047281"/>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7" name="Google Shape;217;p38"/>
          <p:cNvSpPr txBox="1"/>
          <p:nvPr>
            <p:ph idx="2" type="body"/>
          </p:nvPr>
        </p:nvSpPr>
        <p:spPr>
          <a:xfrm>
            <a:off x="5501324" y="1276553"/>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b="1" sz="900" u="none">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8" name="Google Shape;218;p38"/>
          <p:cNvSpPr txBox="1"/>
          <p:nvPr>
            <p:ph idx="3" type="body"/>
          </p:nvPr>
        </p:nvSpPr>
        <p:spPr>
          <a:xfrm>
            <a:off x="5498711" y="1505824"/>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 name="Google Shape;219;p38"/>
          <p:cNvSpPr txBox="1"/>
          <p:nvPr>
            <p:ph idx="4" type="body"/>
          </p:nvPr>
        </p:nvSpPr>
        <p:spPr>
          <a:xfrm>
            <a:off x="6346187" y="2524757"/>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0" name="Google Shape;220;p38"/>
          <p:cNvSpPr txBox="1"/>
          <p:nvPr>
            <p:ph idx="5" type="body"/>
          </p:nvPr>
        </p:nvSpPr>
        <p:spPr>
          <a:xfrm>
            <a:off x="6346187" y="2750597"/>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b="1" sz="900" u="none">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 name="Google Shape;221;p38"/>
          <p:cNvSpPr txBox="1"/>
          <p:nvPr>
            <p:ph idx="6" type="body"/>
          </p:nvPr>
        </p:nvSpPr>
        <p:spPr>
          <a:xfrm>
            <a:off x="6346187" y="2976436"/>
            <a:ext cx="1268700" cy="180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2" name="Google Shape;222;p38"/>
          <p:cNvSpPr txBox="1"/>
          <p:nvPr>
            <p:ph idx="7" type="body"/>
          </p:nvPr>
        </p:nvSpPr>
        <p:spPr>
          <a:xfrm>
            <a:off x="679765" y="1133472"/>
            <a:ext cx="1497300" cy="1941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2"/>
              </a:buClr>
              <a:buSzPts val="800"/>
              <a:buFont typeface="Arial"/>
              <a:buNone/>
              <a:defRPr sz="800">
                <a:solidFill>
                  <a:schemeClr val="l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3" name="Google Shape;223;p38"/>
          <p:cNvSpPr txBox="1"/>
          <p:nvPr>
            <p:ph idx="8" type="body"/>
          </p:nvPr>
        </p:nvSpPr>
        <p:spPr>
          <a:xfrm>
            <a:off x="679765" y="1377188"/>
            <a:ext cx="1497300" cy="1941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b="1"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4" name="Google Shape;224;p38"/>
          <p:cNvSpPr txBox="1"/>
          <p:nvPr>
            <p:ph idx="9" type="body"/>
          </p:nvPr>
        </p:nvSpPr>
        <p:spPr>
          <a:xfrm>
            <a:off x="679765" y="1620903"/>
            <a:ext cx="1497300" cy="1941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5" name="Google Shape;225;p38"/>
          <p:cNvSpPr txBox="1"/>
          <p:nvPr/>
        </p:nvSpPr>
        <p:spPr>
          <a:xfrm>
            <a:off x="114690" y="4270184"/>
            <a:ext cx="45720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999999"/>
              </a:buClr>
              <a:buSzPts val="1200"/>
              <a:buFont typeface="Montserrat Medium"/>
              <a:buNone/>
            </a:pPr>
            <a:r>
              <a:rPr b="0" i="0" lang="en" sz="12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000000"/>
              </a:solidFill>
              <a:latin typeface="Arial"/>
              <a:ea typeface="Arial"/>
              <a:cs typeface="Arial"/>
              <a:sym typeface="Arial"/>
            </a:endParaRPr>
          </a:p>
        </p:txBody>
      </p:sp>
      <p:sp>
        <p:nvSpPr>
          <p:cNvPr id="226" name="Google Shape;226;p38"/>
          <p:cNvSpPr txBox="1"/>
          <p:nvPr>
            <p:ph idx="13" type="body"/>
          </p:nvPr>
        </p:nvSpPr>
        <p:spPr>
          <a:xfrm>
            <a:off x="1504618" y="2517825"/>
            <a:ext cx="1497300" cy="1941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800"/>
              <a:buFont typeface="Arial"/>
              <a:buNone/>
              <a:defRPr sz="8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7" name="Google Shape;227;p38"/>
          <p:cNvSpPr txBox="1"/>
          <p:nvPr>
            <p:ph idx="14" type="body"/>
          </p:nvPr>
        </p:nvSpPr>
        <p:spPr>
          <a:xfrm>
            <a:off x="1504619" y="2761829"/>
            <a:ext cx="1497300" cy="1941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b="1"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8" name="Google Shape;228;p38"/>
          <p:cNvSpPr txBox="1"/>
          <p:nvPr>
            <p:ph idx="15" type="body"/>
          </p:nvPr>
        </p:nvSpPr>
        <p:spPr>
          <a:xfrm>
            <a:off x="1504618" y="3005885"/>
            <a:ext cx="1497300" cy="194100"/>
          </a:xfrm>
          <a:prstGeom prst="rect">
            <a:avLst/>
          </a:prstGeom>
          <a:noFill/>
          <a:ln>
            <a:noFill/>
          </a:ln>
        </p:spPr>
        <p:txBody>
          <a:bodyPr anchorCtr="0" anchor="t" bIns="34275" lIns="68575" spcFirstLastPara="1" rIns="68575" wrap="square" tIns="34275">
            <a:normAutofit/>
          </a:bodyPr>
          <a:lstStyle>
            <a:lvl1pPr indent="-228600" lvl="0" marL="457200" marR="0" rtl="0" algn="r">
              <a:lnSpc>
                <a:spcPct val="90000"/>
              </a:lnSpc>
              <a:spcBef>
                <a:spcPts val="800"/>
              </a:spcBef>
              <a:spcAft>
                <a:spcPts val="0"/>
              </a:spcAft>
              <a:buClr>
                <a:schemeClr val="lt1"/>
              </a:buClr>
              <a:buSzPts val="900"/>
              <a:buFont typeface="Arial"/>
              <a:buNone/>
              <a:defRPr sz="9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9" name="Google Shape;229;p38"/>
          <p:cNvSpPr txBox="1"/>
          <p:nvPr>
            <p:ph idx="16" type="body"/>
          </p:nvPr>
        </p:nvSpPr>
        <p:spPr>
          <a:xfrm>
            <a:off x="3543445" y="4302767"/>
            <a:ext cx="5468700" cy="569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sz="900">
                <a:solidFill>
                  <a:schemeClr val="l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0" name="Google Shape;230;p38"/>
          <p:cNvSpPr txBox="1"/>
          <p:nvPr>
            <p:ph idx="17" type="body"/>
          </p:nvPr>
        </p:nvSpPr>
        <p:spPr>
          <a:xfrm>
            <a:off x="169931" y="4529061"/>
            <a:ext cx="3318300" cy="315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2100"/>
              <a:buFont typeface="Arial"/>
              <a:buNone/>
              <a:defRPr b="1"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1" name="Shape 231"/>
        <p:cNvGrpSpPr/>
        <p:nvPr/>
      </p:nvGrpSpPr>
      <p:grpSpPr>
        <a:xfrm>
          <a:off x="0" y="0"/>
          <a:ext cx="0" cy="0"/>
          <a:chOff x="0" y="0"/>
          <a:chExt cx="0" cy="0"/>
        </a:xfrm>
      </p:grpSpPr>
      <p:sp>
        <p:nvSpPr>
          <p:cNvPr id="232" name="Google Shape;232;p39"/>
          <p:cNvSpPr txBox="1"/>
          <p:nvPr/>
        </p:nvSpPr>
        <p:spPr>
          <a:xfrm>
            <a:off x="6404873" y="815995"/>
            <a:ext cx="21081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233" name="Google Shape;233;p39"/>
          <p:cNvSpPr txBox="1"/>
          <p:nvPr>
            <p:ph type="title"/>
          </p:nvPr>
        </p:nvSpPr>
        <p:spPr>
          <a:xfrm>
            <a:off x="6404873" y="1029759"/>
            <a:ext cx="2166600" cy="5580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100"/>
              <a:buFont typeface="Montserrat"/>
              <a:buNone/>
              <a:defRPr sz="2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4" name="Google Shape;234;p39"/>
          <p:cNvSpPr txBox="1"/>
          <p:nvPr>
            <p:ph idx="1" type="body"/>
          </p:nvPr>
        </p:nvSpPr>
        <p:spPr>
          <a:xfrm>
            <a:off x="6404372" y="1729978"/>
            <a:ext cx="2227800" cy="30408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descr="A person writing on a whiteboard&#10;&#10;Description automatically generated with medium confidence" id="235" name="Google Shape;235;p39"/>
          <p:cNvPicPr preferRelativeResize="0"/>
          <p:nvPr/>
        </p:nvPicPr>
        <p:blipFill rotWithShape="1">
          <a:blip r:embed="rId2">
            <a:alphaModFix/>
          </a:blip>
          <a:srcRect b="0" l="0" r="0" t="0"/>
          <a:stretch/>
        </p:blipFill>
        <p:spPr>
          <a:xfrm>
            <a:off x="0" y="0"/>
            <a:ext cx="6149837" cy="5143500"/>
          </a:xfrm>
          <a:prstGeom prst="rect">
            <a:avLst/>
          </a:prstGeom>
          <a:noFill/>
          <a:ln>
            <a:noFill/>
          </a:ln>
        </p:spPr>
      </p:pic>
      <p:pic>
        <p:nvPicPr>
          <p:cNvPr id="236" name="Google Shape;236;p39"/>
          <p:cNvPicPr preferRelativeResize="0"/>
          <p:nvPr/>
        </p:nvPicPr>
        <p:blipFill rotWithShape="1">
          <a:blip r:embed="rId3">
            <a:alphaModFix/>
          </a:blip>
          <a:srcRect b="0" l="0" r="0" t="0"/>
          <a:stretch/>
        </p:blipFill>
        <p:spPr>
          <a:xfrm>
            <a:off x="5613416" y="-9311"/>
            <a:ext cx="879033" cy="98688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37" name="Shape 237"/>
        <p:cNvGrpSpPr/>
        <p:nvPr/>
      </p:nvGrpSpPr>
      <p:grpSpPr>
        <a:xfrm>
          <a:off x="0" y="0"/>
          <a:ext cx="0" cy="0"/>
          <a:chOff x="0" y="0"/>
          <a:chExt cx="0" cy="0"/>
        </a:xfrm>
      </p:grpSpPr>
      <p:sp>
        <p:nvSpPr>
          <p:cNvPr id="238" name="Google Shape;238;p40"/>
          <p:cNvSpPr/>
          <p:nvPr/>
        </p:nvSpPr>
        <p:spPr>
          <a:xfrm>
            <a:off x="6223138" y="0"/>
            <a:ext cx="2921100" cy="5143500"/>
          </a:xfrm>
          <a:prstGeom prst="rect">
            <a:avLst/>
          </a:prstGeom>
          <a:solidFill>
            <a:schemeClr val="l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pic>
        <p:nvPicPr>
          <p:cNvPr descr="Women sitting at a table&#10;&#10;Description automatically generated with low confidence" id="239" name="Google Shape;239;p40"/>
          <p:cNvPicPr preferRelativeResize="0"/>
          <p:nvPr/>
        </p:nvPicPr>
        <p:blipFill rotWithShape="1">
          <a:blip r:embed="rId2">
            <a:alphaModFix/>
          </a:blip>
          <a:srcRect b="0" l="0" r="0" t="0"/>
          <a:stretch/>
        </p:blipFill>
        <p:spPr>
          <a:xfrm>
            <a:off x="2920863" y="0"/>
            <a:ext cx="3302277" cy="5143500"/>
          </a:xfrm>
          <a:prstGeom prst="rect">
            <a:avLst/>
          </a:prstGeom>
          <a:noFill/>
          <a:ln>
            <a:noFill/>
          </a:ln>
        </p:spPr>
      </p:pic>
      <p:sp>
        <p:nvSpPr>
          <p:cNvPr id="240" name="Google Shape;240;p40"/>
          <p:cNvSpPr/>
          <p:nvPr/>
        </p:nvSpPr>
        <p:spPr>
          <a:xfrm>
            <a:off x="1441874" y="2310848"/>
            <a:ext cx="4151100" cy="1464600"/>
          </a:xfrm>
          <a:prstGeom prst="round2DiagRect">
            <a:avLst>
              <a:gd fmla="val 16667" name="adj1"/>
              <a:gd fmla="val 0" name="adj2"/>
            </a:avLst>
          </a:prstGeom>
          <a:solidFill>
            <a:srgbClr val="852CEE"/>
          </a:solidFill>
          <a:ln>
            <a:noFill/>
          </a:ln>
          <a:effectLst>
            <a:outerShdw blurRad="257175" rotWithShape="0" algn="bl" dir="2700000" dist="171450">
              <a:srgbClr val="000000">
                <a:alpha val="184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1" name="Google Shape;241;p40"/>
          <p:cNvSpPr txBox="1"/>
          <p:nvPr/>
        </p:nvSpPr>
        <p:spPr>
          <a:xfrm>
            <a:off x="1896236" y="2456671"/>
            <a:ext cx="21081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242" name="Google Shape;242;p40"/>
          <p:cNvSpPr txBox="1"/>
          <p:nvPr>
            <p:ph idx="1" type="body"/>
          </p:nvPr>
        </p:nvSpPr>
        <p:spPr>
          <a:xfrm>
            <a:off x="1867660" y="3217306"/>
            <a:ext cx="3388500" cy="402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3" name="Google Shape;243;p40"/>
          <p:cNvSpPr txBox="1"/>
          <p:nvPr>
            <p:ph idx="2" type="body"/>
          </p:nvPr>
        </p:nvSpPr>
        <p:spPr>
          <a:xfrm>
            <a:off x="6539378" y="282904"/>
            <a:ext cx="2288400" cy="21738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solidFill>
                  <a:schemeClr val="dk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4" name="Google Shape;244;p40"/>
          <p:cNvSpPr txBox="1"/>
          <p:nvPr>
            <p:ph idx="3" type="body"/>
          </p:nvPr>
        </p:nvSpPr>
        <p:spPr>
          <a:xfrm>
            <a:off x="6557936" y="2602566"/>
            <a:ext cx="2288400" cy="21738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solidFill>
                  <a:schemeClr val="dk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45" name="Google Shape;245;p40"/>
          <p:cNvPicPr preferRelativeResize="0"/>
          <p:nvPr/>
        </p:nvPicPr>
        <p:blipFill rotWithShape="1">
          <a:blip r:embed="rId3">
            <a:alphaModFix/>
          </a:blip>
          <a:srcRect b="0" l="0" r="0" t="0"/>
          <a:stretch/>
        </p:blipFill>
        <p:spPr>
          <a:xfrm>
            <a:off x="2423246" y="4032647"/>
            <a:ext cx="879033" cy="986889"/>
          </a:xfrm>
          <a:prstGeom prst="rect">
            <a:avLst/>
          </a:prstGeom>
          <a:noFill/>
          <a:ln>
            <a:noFill/>
          </a:ln>
        </p:spPr>
      </p:pic>
      <p:sp>
        <p:nvSpPr>
          <p:cNvPr id="246" name="Google Shape;246;p40"/>
          <p:cNvSpPr txBox="1"/>
          <p:nvPr>
            <p:ph type="title"/>
          </p:nvPr>
        </p:nvSpPr>
        <p:spPr>
          <a:xfrm>
            <a:off x="1866866" y="2659288"/>
            <a:ext cx="2166600" cy="5580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100"/>
              <a:buFont typeface="Montserrat"/>
              <a:buNone/>
              <a:defRPr sz="2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47" name="Shape 247"/>
        <p:cNvGrpSpPr/>
        <p:nvPr/>
      </p:nvGrpSpPr>
      <p:grpSpPr>
        <a:xfrm>
          <a:off x="0" y="0"/>
          <a:ext cx="0" cy="0"/>
          <a:chOff x="0" y="0"/>
          <a:chExt cx="0" cy="0"/>
        </a:xfrm>
      </p:grpSpPr>
      <p:sp>
        <p:nvSpPr>
          <p:cNvPr id="248" name="Google Shape;248;p41"/>
          <p:cNvSpPr txBox="1"/>
          <p:nvPr>
            <p:ph type="title"/>
          </p:nvPr>
        </p:nvSpPr>
        <p:spPr>
          <a:xfrm>
            <a:off x="194398" y="4405451"/>
            <a:ext cx="2166600" cy="5580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100"/>
              <a:buFont typeface="Montserrat"/>
              <a:buNone/>
              <a:defRPr sz="2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9" name="Google Shape;249;p41"/>
          <p:cNvSpPr txBox="1"/>
          <p:nvPr/>
        </p:nvSpPr>
        <p:spPr>
          <a:xfrm>
            <a:off x="223767" y="4223351"/>
            <a:ext cx="21081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pic>
        <p:nvPicPr>
          <p:cNvPr descr="A person standing in front of a group of people sitting at a table&#10;&#10;Description automatically generated with medium confidence" id="250" name="Google Shape;250;p41"/>
          <p:cNvPicPr preferRelativeResize="0"/>
          <p:nvPr/>
        </p:nvPicPr>
        <p:blipFill rotWithShape="1">
          <a:blip r:embed="rId2">
            <a:alphaModFix/>
          </a:blip>
          <a:srcRect b="0" l="0" r="0" t="0"/>
          <a:stretch/>
        </p:blipFill>
        <p:spPr>
          <a:xfrm>
            <a:off x="0" y="0"/>
            <a:ext cx="5907761" cy="3937347"/>
          </a:xfrm>
          <a:prstGeom prst="rect">
            <a:avLst/>
          </a:prstGeom>
          <a:noFill/>
          <a:ln>
            <a:noFill/>
          </a:ln>
        </p:spPr>
      </p:pic>
      <p:pic>
        <p:nvPicPr>
          <p:cNvPr id="251" name="Google Shape;251;p41"/>
          <p:cNvPicPr preferRelativeResize="0"/>
          <p:nvPr/>
        </p:nvPicPr>
        <p:blipFill rotWithShape="1">
          <a:blip r:embed="rId3">
            <a:alphaModFix/>
          </a:blip>
          <a:srcRect b="0" l="0" r="0" t="0"/>
          <a:stretch/>
        </p:blipFill>
        <p:spPr>
          <a:xfrm>
            <a:off x="5164207" y="3434997"/>
            <a:ext cx="879033" cy="986889"/>
          </a:xfrm>
          <a:prstGeom prst="rect">
            <a:avLst/>
          </a:prstGeom>
          <a:noFill/>
          <a:ln>
            <a:noFill/>
          </a:ln>
        </p:spPr>
      </p:pic>
      <p:sp>
        <p:nvSpPr>
          <p:cNvPr id="252" name="Google Shape;252;p41"/>
          <p:cNvSpPr txBox="1"/>
          <p:nvPr>
            <p:ph idx="1" type="body"/>
          </p:nvPr>
        </p:nvSpPr>
        <p:spPr>
          <a:xfrm>
            <a:off x="6209472" y="197071"/>
            <a:ext cx="2740200" cy="2136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3" name="Google Shape;253;p41"/>
          <p:cNvSpPr txBox="1"/>
          <p:nvPr>
            <p:ph idx="2" type="body"/>
          </p:nvPr>
        </p:nvSpPr>
        <p:spPr>
          <a:xfrm>
            <a:off x="6209472" y="2571750"/>
            <a:ext cx="2740200" cy="2136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54" name="Shape 254"/>
        <p:cNvGrpSpPr/>
        <p:nvPr/>
      </p:nvGrpSpPr>
      <p:grpSpPr>
        <a:xfrm>
          <a:off x="0" y="0"/>
          <a:ext cx="0" cy="0"/>
          <a:chOff x="0" y="0"/>
          <a:chExt cx="0" cy="0"/>
        </a:xfrm>
      </p:grpSpPr>
      <p:pic>
        <p:nvPicPr>
          <p:cNvPr descr="A group of people sitting around a table&#10;&#10;Description automatically generated with medium confidence" id="255" name="Google Shape;255;p42"/>
          <p:cNvPicPr preferRelativeResize="0"/>
          <p:nvPr/>
        </p:nvPicPr>
        <p:blipFill rotWithShape="1">
          <a:blip r:embed="rId2">
            <a:alphaModFix/>
          </a:blip>
          <a:srcRect b="0" l="0" r="0" t="-1276"/>
          <a:stretch/>
        </p:blipFill>
        <p:spPr>
          <a:xfrm>
            <a:off x="-8572" y="-116456"/>
            <a:ext cx="5752148" cy="5259956"/>
          </a:xfrm>
          <a:prstGeom prst="rect">
            <a:avLst/>
          </a:prstGeom>
          <a:noFill/>
          <a:ln>
            <a:noFill/>
          </a:ln>
        </p:spPr>
      </p:pic>
      <p:pic>
        <p:nvPicPr>
          <p:cNvPr id="256" name="Google Shape;256;p42"/>
          <p:cNvPicPr preferRelativeResize="0"/>
          <p:nvPr/>
        </p:nvPicPr>
        <p:blipFill rotWithShape="1">
          <a:blip r:embed="rId3">
            <a:alphaModFix/>
          </a:blip>
          <a:srcRect b="0" l="0" r="0" t="0"/>
          <a:stretch/>
        </p:blipFill>
        <p:spPr>
          <a:xfrm>
            <a:off x="31433" y="9830"/>
            <a:ext cx="879033" cy="986889"/>
          </a:xfrm>
          <a:prstGeom prst="rect">
            <a:avLst/>
          </a:prstGeom>
          <a:noFill/>
          <a:ln>
            <a:noFill/>
          </a:ln>
        </p:spPr>
      </p:pic>
      <p:sp>
        <p:nvSpPr>
          <p:cNvPr id="257" name="Google Shape;257;p42"/>
          <p:cNvSpPr txBox="1"/>
          <p:nvPr>
            <p:ph idx="1" type="body"/>
          </p:nvPr>
        </p:nvSpPr>
        <p:spPr>
          <a:xfrm>
            <a:off x="5820726" y="464767"/>
            <a:ext cx="2717700" cy="10638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 name="Google Shape;258;p42"/>
          <p:cNvSpPr txBox="1"/>
          <p:nvPr>
            <p:ph idx="2" type="body"/>
          </p:nvPr>
        </p:nvSpPr>
        <p:spPr>
          <a:xfrm>
            <a:off x="5820726" y="3614829"/>
            <a:ext cx="2717700" cy="10638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9" name="Google Shape;259;p42"/>
          <p:cNvSpPr/>
          <p:nvPr/>
        </p:nvSpPr>
        <p:spPr>
          <a:xfrm>
            <a:off x="4276952" y="1839511"/>
            <a:ext cx="3729300" cy="1464600"/>
          </a:xfrm>
          <a:prstGeom prst="round2DiagRect">
            <a:avLst>
              <a:gd fmla="val 16667" name="adj1"/>
              <a:gd fmla="val 0" name="adj2"/>
            </a:avLst>
          </a:prstGeom>
          <a:solidFill>
            <a:schemeClr val="accent3"/>
          </a:solidFill>
          <a:ln>
            <a:noFill/>
          </a:ln>
          <a:effectLst>
            <a:outerShdw blurRad="257175" rotWithShape="0" algn="bl" dir="2700000" dist="171450">
              <a:srgbClr val="000000">
                <a:alpha val="184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0" name="Google Shape;260;p42"/>
          <p:cNvSpPr txBox="1"/>
          <p:nvPr/>
        </p:nvSpPr>
        <p:spPr>
          <a:xfrm>
            <a:off x="4450116" y="1985335"/>
            <a:ext cx="21081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261" name="Google Shape;261;p42"/>
          <p:cNvSpPr txBox="1"/>
          <p:nvPr>
            <p:ph idx="3" type="body"/>
          </p:nvPr>
        </p:nvSpPr>
        <p:spPr>
          <a:xfrm>
            <a:off x="4421540" y="2745970"/>
            <a:ext cx="3388500" cy="402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Arial"/>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2" name="Google Shape;262;p42"/>
          <p:cNvSpPr txBox="1"/>
          <p:nvPr>
            <p:ph type="title"/>
          </p:nvPr>
        </p:nvSpPr>
        <p:spPr>
          <a:xfrm>
            <a:off x="4420747" y="2178749"/>
            <a:ext cx="2166600" cy="5580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100"/>
              <a:buFont typeface="Montserrat"/>
              <a:buNone/>
              <a:defRPr sz="2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63" name="Shape 263"/>
        <p:cNvGrpSpPr/>
        <p:nvPr/>
      </p:nvGrpSpPr>
      <p:grpSpPr>
        <a:xfrm>
          <a:off x="0" y="0"/>
          <a:ext cx="0" cy="0"/>
          <a:chOff x="0" y="0"/>
          <a:chExt cx="0" cy="0"/>
        </a:xfrm>
      </p:grpSpPr>
      <p:sp>
        <p:nvSpPr>
          <p:cNvPr id="264" name="Google Shape;264;p43"/>
          <p:cNvSpPr txBox="1"/>
          <p:nvPr/>
        </p:nvSpPr>
        <p:spPr>
          <a:xfrm>
            <a:off x="326804" y="4399724"/>
            <a:ext cx="21081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265" name="Google Shape;265;p43"/>
          <p:cNvSpPr txBox="1"/>
          <p:nvPr>
            <p:ph idx="1" type="body"/>
          </p:nvPr>
        </p:nvSpPr>
        <p:spPr>
          <a:xfrm>
            <a:off x="3884813" y="4367987"/>
            <a:ext cx="4499100" cy="708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0"/>
              </a:spcBef>
              <a:spcAft>
                <a:spcPts val="0"/>
              </a:spcAft>
              <a:buClr>
                <a:schemeClr val="lt1"/>
              </a:buClr>
              <a:buSzPts val="800"/>
              <a:buFont typeface="Arial"/>
              <a:buNone/>
              <a:defRPr sz="1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66" name="Google Shape;266;p43"/>
          <p:cNvPicPr preferRelativeResize="0"/>
          <p:nvPr/>
        </p:nvPicPr>
        <p:blipFill rotWithShape="1">
          <a:blip r:embed="rId2">
            <a:alphaModFix/>
          </a:blip>
          <a:srcRect b="0" l="0" r="0" t="0"/>
          <a:stretch/>
        </p:blipFill>
        <p:spPr>
          <a:xfrm>
            <a:off x="0" y="188"/>
            <a:ext cx="9144188" cy="2571562"/>
          </a:xfrm>
          <a:prstGeom prst="rect">
            <a:avLst/>
          </a:prstGeom>
          <a:noFill/>
          <a:ln>
            <a:noFill/>
          </a:ln>
        </p:spPr>
      </p:pic>
      <p:pic>
        <p:nvPicPr>
          <p:cNvPr id="267" name="Google Shape;267;p43"/>
          <p:cNvPicPr preferRelativeResize="0"/>
          <p:nvPr/>
        </p:nvPicPr>
        <p:blipFill rotWithShape="1">
          <a:blip r:embed="rId3">
            <a:alphaModFix/>
          </a:blip>
          <a:srcRect b="0" l="0" r="0" t="0"/>
          <a:stretch/>
        </p:blipFill>
        <p:spPr>
          <a:xfrm>
            <a:off x="6833816" y="1923475"/>
            <a:ext cx="879033" cy="986889"/>
          </a:xfrm>
          <a:prstGeom prst="rect">
            <a:avLst/>
          </a:prstGeom>
          <a:noFill/>
          <a:ln>
            <a:noFill/>
          </a:ln>
        </p:spPr>
      </p:pic>
      <p:sp>
        <p:nvSpPr>
          <p:cNvPr id="268" name="Google Shape;268;p43"/>
          <p:cNvSpPr txBox="1"/>
          <p:nvPr>
            <p:ph type="title"/>
          </p:nvPr>
        </p:nvSpPr>
        <p:spPr>
          <a:xfrm>
            <a:off x="326804" y="4540400"/>
            <a:ext cx="3558000" cy="536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100"/>
              <a:buFont typeface="Montserrat"/>
              <a:buNone/>
              <a:defRPr sz="2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9" name="Shape 269"/>
        <p:cNvGrpSpPr/>
        <p:nvPr/>
      </p:nvGrpSpPr>
      <p:grpSpPr>
        <a:xfrm>
          <a:off x="0" y="0"/>
          <a:ext cx="0" cy="0"/>
          <a:chOff x="0" y="0"/>
          <a:chExt cx="0" cy="0"/>
        </a:xfrm>
      </p:grpSpPr>
      <p:pic>
        <p:nvPicPr>
          <p:cNvPr id="270" name="Google Shape;270;p44"/>
          <p:cNvPicPr preferRelativeResize="0"/>
          <p:nvPr/>
        </p:nvPicPr>
        <p:blipFill rotWithShape="1">
          <a:blip r:embed="rId2">
            <a:alphaModFix/>
          </a:blip>
          <a:srcRect b="0" l="0" r="0" t="0"/>
          <a:stretch/>
        </p:blipFill>
        <p:spPr>
          <a:xfrm>
            <a:off x="-187" y="2571750"/>
            <a:ext cx="9144188" cy="2571562"/>
          </a:xfrm>
          <a:prstGeom prst="rect">
            <a:avLst/>
          </a:prstGeom>
          <a:noFill/>
          <a:ln>
            <a:noFill/>
          </a:ln>
        </p:spPr>
      </p:pic>
      <p:sp>
        <p:nvSpPr>
          <p:cNvPr id="271" name="Google Shape;271;p44"/>
          <p:cNvSpPr txBox="1"/>
          <p:nvPr/>
        </p:nvSpPr>
        <p:spPr>
          <a:xfrm>
            <a:off x="326804" y="4399724"/>
            <a:ext cx="21081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272" name="Google Shape;272;p44"/>
          <p:cNvSpPr txBox="1"/>
          <p:nvPr>
            <p:ph idx="1" type="body"/>
          </p:nvPr>
        </p:nvSpPr>
        <p:spPr>
          <a:xfrm>
            <a:off x="3884813" y="4367987"/>
            <a:ext cx="4499100" cy="708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0"/>
              </a:spcBef>
              <a:spcAft>
                <a:spcPts val="0"/>
              </a:spcAft>
              <a:buClr>
                <a:schemeClr val="lt1"/>
              </a:buClr>
              <a:buSzPts val="800"/>
              <a:buFont typeface="Arial"/>
              <a:buNone/>
              <a:defRPr sz="1100">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73" name="Google Shape;273;p44"/>
          <p:cNvPicPr preferRelativeResize="0"/>
          <p:nvPr/>
        </p:nvPicPr>
        <p:blipFill rotWithShape="1">
          <a:blip r:embed="rId3">
            <a:alphaModFix/>
          </a:blip>
          <a:srcRect b="0" l="0" r="0" t="0"/>
          <a:stretch/>
        </p:blipFill>
        <p:spPr>
          <a:xfrm>
            <a:off x="6833816" y="1915534"/>
            <a:ext cx="879033" cy="986889"/>
          </a:xfrm>
          <a:prstGeom prst="rect">
            <a:avLst/>
          </a:prstGeom>
          <a:noFill/>
          <a:ln>
            <a:noFill/>
          </a:ln>
        </p:spPr>
      </p:pic>
      <p:sp>
        <p:nvSpPr>
          <p:cNvPr id="274" name="Google Shape;274;p44"/>
          <p:cNvSpPr txBox="1"/>
          <p:nvPr>
            <p:ph type="title"/>
          </p:nvPr>
        </p:nvSpPr>
        <p:spPr>
          <a:xfrm>
            <a:off x="326804" y="4540400"/>
            <a:ext cx="3558000" cy="536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100"/>
              <a:buFont typeface="Montserrat"/>
              <a:buNone/>
              <a:defRPr sz="2100">
                <a:solidFill>
                  <a:schemeClr val="dk2"/>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275" name="Shape 275"/>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76" name="Shape 276"/>
        <p:cNvGrpSpPr/>
        <p:nvPr/>
      </p:nvGrpSpPr>
      <p:grpSpPr>
        <a:xfrm>
          <a:off x="0" y="0"/>
          <a:ext cx="0" cy="0"/>
          <a:chOff x="0" y="0"/>
          <a:chExt cx="0" cy="0"/>
        </a:xfrm>
      </p:grpSpPr>
      <p:sp>
        <p:nvSpPr>
          <p:cNvPr id="277" name="Google Shape;277;p46"/>
          <p:cNvSpPr/>
          <p:nvPr/>
        </p:nvSpPr>
        <p:spPr>
          <a:xfrm>
            <a:off x="0"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8" name="Google Shape;278;p46"/>
          <p:cNvSpPr txBox="1"/>
          <p:nvPr>
            <p:ph idx="1" type="body"/>
          </p:nvPr>
        </p:nvSpPr>
        <p:spPr>
          <a:xfrm>
            <a:off x="4775155" y="1678608"/>
            <a:ext cx="3240900" cy="2403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9" name="Google Shape;279;p46"/>
          <p:cNvSpPr txBox="1"/>
          <p:nvPr/>
        </p:nvSpPr>
        <p:spPr>
          <a:xfrm>
            <a:off x="4775156" y="777772"/>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280" name="Google Shape;280;p46"/>
          <p:cNvSpPr txBox="1"/>
          <p:nvPr>
            <p:ph idx="2" type="body"/>
          </p:nvPr>
        </p:nvSpPr>
        <p:spPr>
          <a:xfrm>
            <a:off x="4775156" y="1218622"/>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1" name="Google Shape;281;p46"/>
          <p:cNvSpPr/>
          <p:nvPr>
            <p:ph idx="3" type="chart"/>
          </p:nvPr>
        </p:nvSpPr>
        <p:spPr>
          <a:xfrm>
            <a:off x="313135" y="777479"/>
            <a:ext cx="4075500" cy="3886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lt1"/>
              </a:buClr>
              <a:buSzPts val="600"/>
              <a:buFont typeface="Arial"/>
              <a:buChar char="⬢"/>
              <a:defRPr b="0" i="0" sz="900" u="none" cap="none" strike="noStrike">
                <a:solidFill>
                  <a:schemeClr val="lt1"/>
                </a:solidFill>
                <a:latin typeface="Montserrat"/>
                <a:ea typeface="Montserrat"/>
                <a:cs typeface="Montserrat"/>
                <a:sym typeface="Montserrat"/>
              </a:defRPr>
            </a:lvl1pPr>
            <a:lvl2pPr lvl="1" marR="0" rtl="0" algn="l">
              <a:lnSpc>
                <a:spcPct val="90000"/>
              </a:lnSpc>
              <a:spcBef>
                <a:spcPts val="400"/>
              </a:spcBef>
              <a:spcAft>
                <a:spcPts val="0"/>
              </a:spcAft>
              <a:buClr>
                <a:schemeClr val="lt1"/>
              </a:buClr>
              <a:buSzPts val="600"/>
              <a:buFont typeface="Arial"/>
              <a:buChar char="⬢"/>
              <a:defRPr b="0" i="0" sz="900" u="none" cap="none" strike="noStrike">
                <a:solidFill>
                  <a:schemeClr val="lt1"/>
                </a:solidFill>
                <a:latin typeface="Montserrat"/>
                <a:ea typeface="Montserrat"/>
                <a:cs typeface="Montserrat"/>
                <a:sym typeface="Montserrat"/>
              </a:defRPr>
            </a:lvl2pPr>
            <a:lvl3pPr lvl="2" marR="0" rtl="0" algn="l">
              <a:lnSpc>
                <a:spcPct val="90000"/>
              </a:lnSpc>
              <a:spcBef>
                <a:spcPts val="400"/>
              </a:spcBef>
              <a:spcAft>
                <a:spcPts val="0"/>
              </a:spcAft>
              <a:buClr>
                <a:schemeClr val="lt1"/>
              </a:buClr>
              <a:buSzPts val="600"/>
              <a:buFont typeface="Arial"/>
              <a:buChar char="⬢"/>
              <a:defRPr b="0" i="0" sz="900" u="none" cap="none" strike="noStrike">
                <a:solidFill>
                  <a:schemeClr val="lt1"/>
                </a:solidFill>
                <a:latin typeface="Montserrat"/>
                <a:ea typeface="Montserrat"/>
                <a:cs typeface="Montserrat"/>
                <a:sym typeface="Montserrat"/>
              </a:defRPr>
            </a:lvl3pPr>
            <a:lvl4pPr lvl="3" marR="0" rtl="0" algn="l">
              <a:lnSpc>
                <a:spcPct val="90000"/>
              </a:lnSpc>
              <a:spcBef>
                <a:spcPts val="400"/>
              </a:spcBef>
              <a:spcAft>
                <a:spcPts val="0"/>
              </a:spcAft>
              <a:buClr>
                <a:schemeClr val="lt1"/>
              </a:buClr>
              <a:buSzPts val="600"/>
              <a:buFont typeface="Arial"/>
              <a:buChar char="⬢"/>
              <a:defRPr b="0" i="0" sz="900" u="none" cap="none" strike="noStrike">
                <a:solidFill>
                  <a:schemeClr val="lt1"/>
                </a:solidFill>
                <a:latin typeface="Montserrat"/>
                <a:ea typeface="Montserrat"/>
                <a:cs typeface="Montserrat"/>
                <a:sym typeface="Montserrat"/>
              </a:defRPr>
            </a:lvl4pPr>
            <a:lvl5pPr lvl="4" marR="0" rtl="0" algn="l">
              <a:lnSpc>
                <a:spcPct val="90000"/>
              </a:lnSpc>
              <a:spcBef>
                <a:spcPts val="400"/>
              </a:spcBef>
              <a:spcAft>
                <a:spcPts val="0"/>
              </a:spcAft>
              <a:buClr>
                <a:schemeClr val="lt1"/>
              </a:buClr>
              <a:buSzPts val="600"/>
              <a:buFont typeface="Arial"/>
              <a:buChar char="⬢"/>
              <a:defRPr b="0" i="0" sz="900" u="none" cap="none" strike="noStrike">
                <a:solidFill>
                  <a:schemeClr val="lt1"/>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286" name="Shape 286"/>
        <p:cNvGrpSpPr/>
        <p:nvPr/>
      </p:nvGrpSpPr>
      <p:grpSpPr>
        <a:xfrm>
          <a:off x="0" y="0"/>
          <a:ext cx="0" cy="0"/>
          <a:chOff x="0" y="0"/>
          <a:chExt cx="0" cy="0"/>
        </a:xfrm>
      </p:grpSpPr>
      <p:sp>
        <p:nvSpPr>
          <p:cNvPr id="287" name="Google Shape;287;p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3"/>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8" name="Google Shape;288;p48"/>
          <p:cNvSpPr txBox="1"/>
          <p:nvPr>
            <p:ph idx="1" type="body"/>
          </p:nvPr>
        </p:nvSpPr>
        <p:spPr>
          <a:xfrm>
            <a:off x="628650" y="1414463"/>
            <a:ext cx="7886700" cy="3456600"/>
          </a:xfrm>
          <a:prstGeom prst="rect">
            <a:avLst/>
          </a:prstGeom>
          <a:noFill/>
          <a:ln>
            <a:noFill/>
          </a:ln>
        </p:spPr>
        <p:txBody>
          <a:bodyPr anchorCtr="0" anchor="t" bIns="34275" lIns="68575" spcFirstLastPara="1" rIns="68575" wrap="square" tIns="34275">
            <a:normAutofit/>
          </a:bodyPr>
          <a:lstStyle>
            <a:lvl1pPr indent="-285750" lvl="0" marL="457200" rtl="0" algn="l">
              <a:lnSpc>
                <a:spcPct val="90000"/>
              </a:lnSpc>
              <a:spcBef>
                <a:spcPts val="800"/>
              </a:spcBef>
              <a:spcAft>
                <a:spcPts val="0"/>
              </a:spcAft>
              <a:buSzPts val="900"/>
              <a:buChar char="⬢"/>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9" name="Shape 289"/>
        <p:cNvGrpSpPr/>
        <p:nvPr/>
      </p:nvGrpSpPr>
      <p:grpSpPr>
        <a:xfrm>
          <a:off x="0" y="0"/>
          <a:ext cx="0" cy="0"/>
          <a:chOff x="0" y="0"/>
          <a:chExt cx="0" cy="0"/>
        </a:xfrm>
      </p:grpSpPr>
      <p:pic>
        <p:nvPicPr>
          <p:cNvPr id="290" name="Google Shape;290;p49"/>
          <p:cNvPicPr preferRelativeResize="0"/>
          <p:nvPr/>
        </p:nvPicPr>
        <p:blipFill rotWithShape="1">
          <a:blip r:embed="rId2">
            <a:alphaModFix/>
          </a:blip>
          <a:srcRect b="0" l="0" r="0" t="0"/>
          <a:stretch/>
        </p:blipFill>
        <p:spPr>
          <a:xfrm>
            <a:off x="0" y="0"/>
            <a:ext cx="9136061" cy="5143498"/>
          </a:xfrm>
          <a:prstGeom prst="rect">
            <a:avLst/>
          </a:prstGeom>
          <a:noFill/>
          <a:ln>
            <a:noFill/>
          </a:ln>
        </p:spPr>
      </p:pic>
      <p:sp>
        <p:nvSpPr>
          <p:cNvPr id="291" name="Google Shape;291;p49"/>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2" name="Google Shape;292;p49"/>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Char char="⬢"/>
              <a:defRPr/>
            </a:lvl1pPr>
            <a:lvl2pPr indent="-266700" lvl="1" marL="914400" rtl="0" algn="l">
              <a:lnSpc>
                <a:spcPct val="90000"/>
              </a:lnSpc>
              <a:spcBef>
                <a:spcPts val="400"/>
              </a:spcBef>
              <a:spcAft>
                <a:spcPts val="0"/>
              </a:spcAft>
              <a:buSzPts val="600"/>
              <a:buChar char="⬢"/>
              <a:defRPr/>
            </a:lvl2pPr>
            <a:lvl3pPr indent="-266700" lvl="2" marL="1371600" rtl="0" algn="l">
              <a:lnSpc>
                <a:spcPct val="90000"/>
              </a:lnSpc>
              <a:spcBef>
                <a:spcPts val="400"/>
              </a:spcBef>
              <a:spcAft>
                <a:spcPts val="0"/>
              </a:spcAft>
              <a:buSzPts val="600"/>
              <a:buChar char="⬢"/>
              <a:defRPr/>
            </a:lvl3pPr>
            <a:lvl4pPr indent="-266700" lvl="3" marL="1828800" rtl="0" algn="l">
              <a:lnSpc>
                <a:spcPct val="90000"/>
              </a:lnSpc>
              <a:spcBef>
                <a:spcPts val="400"/>
              </a:spcBef>
              <a:spcAft>
                <a:spcPts val="0"/>
              </a:spcAft>
              <a:buSzPts val="600"/>
              <a:buChar char="⬢"/>
              <a:defRPr/>
            </a:lvl4pPr>
            <a:lvl5pPr indent="-266700" lvl="4" marL="2286000" rtl="0" algn="l">
              <a:lnSpc>
                <a:spcPct val="90000"/>
              </a:lnSpc>
              <a:spcBef>
                <a:spcPts val="400"/>
              </a:spcBef>
              <a:spcAft>
                <a:spcPts val="0"/>
              </a:spcAft>
              <a:buSzPts val="6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293" name="Google Shape;293;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4" name="Shape 294"/>
        <p:cNvGrpSpPr/>
        <p:nvPr/>
      </p:nvGrpSpPr>
      <p:grpSpPr>
        <a:xfrm>
          <a:off x="0" y="0"/>
          <a:ext cx="0" cy="0"/>
          <a:chOff x="0" y="0"/>
          <a:chExt cx="0" cy="0"/>
        </a:xfrm>
      </p:grpSpPr>
      <p:sp>
        <p:nvSpPr>
          <p:cNvPr id="295" name="Google Shape;295;p50"/>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6" name="Google Shape;296;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97" name="Shape 297"/>
        <p:cNvGrpSpPr/>
        <p:nvPr/>
      </p:nvGrpSpPr>
      <p:grpSpPr>
        <a:xfrm>
          <a:off x="0" y="0"/>
          <a:ext cx="0" cy="0"/>
          <a:chOff x="0" y="0"/>
          <a:chExt cx="0" cy="0"/>
        </a:xfrm>
      </p:grpSpPr>
      <p:sp>
        <p:nvSpPr>
          <p:cNvPr id="298" name="Google Shape;298;p51"/>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9" name="Google Shape;299;p51"/>
          <p:cNvSpPr txBox="1"/>
          <p:nvPr>
            <p:ph idx="1" type="body"/>
          </p:nvPr>
        </p:nvSpPr>
        <p:spPr>
          <a:xfrm>
            <a:off x="311700" y="1152475"/>
            <a:ext cx="3999900" cy="3416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300" name="Google Shape;300;p51"/>
          <p:cNvSpPr txBox="1"/>
          <p:nvPr>
            <p:ph idx="2" type="body"/>
          </p:nvPr>
        </p:nvSpPr>
        <p:spPr>
          <a:xfrm>
            <a:off x="4832400" y="1152475"/>
            <a:ext cx="3999900" cy="3416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301" name="Google Shape;301;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2" name="Shape 302"/>
        <p:cNvGrpSpPr/>
        <p:nvPr/>
      </p:nvGrpSpPr>
      <p:grpSpPr>
        <a:xfrm>
          <a:off x="0" y="0"/>
          <a:ext cx="0" cy="0"/>
          <a:chOff x="0" y="0"/>
          <a:chExt cx="0" cy="0"/>
        </a:xfrm>
      </p:grpSpPr>
      <p:sp>
        <p:nvSpPr>
          <p:cNvPr id="303" name="Google Shape;303;p52"/>
          <p:cNvSpPr txBox="1"/>
          <p:nvPr>
            <p:ph idx="1" type="body"/>
          </p:nvPr>
        </p:nvSpPr>
        <p:spPr>
          <a:xfrm>
            <a:off x="311700" y="4230575"/>
            <a:ext cx="5998800" cy="605100"/>
          </a:xfrm>
          <a:prstGeom prst="rect">
            <a:avLst/>
          </a:prstGeom>
          <a:noFill/>
          <a:ln>
            <a:noFill/>
          </a:ln>
        </p:spPr>
        <p:txBody>
          <a:bodyPr anchorCtr="0" anchor="ctr" bIns="34275" lIns="68575" spcFirstLastPara="1" rIns="68575" wrap="square" tIns="34275">
            <a:normAutofit/>
          </a:bodyPr>
          <a:lstStyle>
            <a:lvl1pPr indent="-228600" lvl="0" marL="457200" rtl="0" algn="l">
              <a:lnSpc>
                <a:spcPct val="100000"/>
              </a:lnSpc>
              <a:spcBef>
                <a:spcPts val="800"/>
              </a:spcBef>
              <a:spcAft>
                <a:spcPts val="0"/>
              </a:spcAft>
              <a:buSzPts val="600"/>
              <a:buNone/>
              <a:defRPr/>
            </a:lvl1pPr>
          </a:lstStyle>
          <a:p/>
        </p:txBody>
      </p:sp>
      <p:sp>
        <p:nvSpPr>
          <p:cNvPr id="304" name="Google Shape;30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05" name="Google Shape;305;p52"/>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6" name="Google Shape;306;p52"/>
          <p:cNvSpPr txBox="1"/>
          <p:nvPr>
            <p:ph idx="2" type="body"/>
          </p:nvPr>
        </p:nvSpPr>
        <p:spPr>
          <a:xfrm>
            <a:off x="311700" y="1152475"/>
            <a:ext cx="3999900" cy="3416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sz="1400"/>
            </a:lvl1pPr>
          </a:lstStyle>
          <a:p/>
        </p:txBody>
      </p:sp>
      <p:sp>
        <p:nvSpPr>
          <p:cNvPr id="307" name="Google Shape;307;p52"/>
          <p:cNvSpPr txBox="1"/>
          <p:nvPr>
            <p:ph idx="3" type="body"/>
          </p:nvPr>
        </p:nvSpPr>
        <p:spPr>
          <a:xfrm>
            <a:off x="4832400" y="1152475"/>
            <a:ext cx="3999900" cy="3416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sz="1400"/>
            </a:lvl1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p:cSld name="Title Slide - Light">
    <p:spTree>
      <p:nvGrpSpPr>
        <p:cNvPr id="308" name="Shape 308"/>
        <p:cNvGrpSpPr/>
        <p:nvPr/>
      </p:nvGrpSpPr>
      <p:grpSpPr>
        <a:xfrm>
          <a:off x="0" y="0"/>
          <a:ext cx="0" cy="0"/>
          <a:chOff x="0" y="0"/>
          <a:chExt cx="0" cy="0"/>
        </a:xfrm>
      </p:grpSpPr>
      <p:pic>
        <p:nvPicPr>
          <p:cNvPr id="309" name="Google Shape;309;p53"/>
          <p:cNvPicPr preferRelativeResize="0"/>
          <p:nvPr/>
        </p:nvPicPr>
        <p:blipFill rotWithShape="1">
          <a:blip r:embed="rId2">
            <a:alphaModFix/>
          </a:blip>
          <a:srcRect b="0" l="0" r="0" t="0"/>
          <a:stretch/>
        </p:blipFill>
        <p:spPr>
          <a:xfrm>
            <a:off x="1" y="188"/>
            <a:ext cx="9144188" cy="5143313"/>
          </a:xfrm>
          <a:prstGeom prst="rect">
            <a:avLst/>
          </a:prstGeom>
          <a:noFill/>
          <a:ln>
            <a:noFill/>
          </a:ln>
        </p:spPr>
      </p:pic>
      <p:pic>
        <p:nvPicPr>
          <p:cNvPr id="310" name="Google Shape;310;p53"/>
          <p:cNvPicPr preferRelativeResize="0"/>
          <p:nvPr/>
        </p:nvPicPr>
        <p:blipFill rotWithShape="1">
          <a:blip r:embed="rId3">
            <a:alphaModFix/>
          </a:blip>
          <a:srcRect b="0" l="0" r="0" t="0"/>
          <a:stretch/>
        </p:blipFill>
        <p:spPr>
          <a:xfrm>
            <a:off x="5937133" y="4563649"/>
            <a:ext cx="3095217" cy="433348"/>
          </a:xfrm>
          <a:prstGeom prst="rect">
            <a:avLst/>
          </a:prstGeom>
          <a:noFill/>
          <a:ln>
            <a:noFill/>
          </a:ln>
        </p:spPr>
      </p:pic>
      <p:sp>
        <p:nvSpPr>
          <p:cNvPr id="311" name="Google Shape;311;p53"/>
          <p:cNvSpPr txBox="1"/>
          <p:nvPr>
            <p:ph idx="1" type="body"/>
          </p:nvPr>
        </p:nvSpPr>
        <p:spPr>
          <a:xfrm>
            <a:off x="490702" y="2571752"/>
            <a:ext cx="3612600" cy="3705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900"/>
              <a:buFont typeface="Arial"/>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2" name="Google Shape;312;p53"/>
          <p:cNvSpPr txBox="1"/>
          <p:nvPr>
            <p:ph type="title"/>
          </p:nvPr>
        </p:nvSpPr>
        <p:spPr>
          <a:xfrm>
            <a:off x="490702" y="1429110"/>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3"/>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313" name="Shape 313"/>
        <p:cNvGrpSpPr/>
        <p:nvPr/>
      </p:nvGrpSpPr>
      <p:grpSpPr>
        <a:xfrm>
          <a:off x="0" y="0"/>
          <a:ext cx="0" cy="0"/>
          <a:chOff x="0" y="0"/>
          <a:chExt cx="0" cy="0"/>
        </a:xfrm>
      </p:grpSpPr>
      <p:sp>
        <p:nvSpPr>
          <p:cNvPr id="314" name="Google Shape;314;p54"/>
          <p:cNvSpPr txBox="1"/>
          <p:nvPr>
            <p:ph idx="1" type="body"/>
          </p:nvPr>
        </p:nvSpPr>
        <p:spPr>
          <a:xfrm>
            <a:off x="4114801" y="2428382"/>
            <a:ext cx="2632500" cy="1134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900"/>
              <a:buFont typeface="Arial"/>
              <a:buNone/>
              <a:defRPr sz="900">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5" name="Google Shape;315;p54"/>
          <p:cNvSpPr txBox="1"/>
          <p:nvPr>
            <p:ph idx="2" type="body"/>
          </p:nvPr>
        </p:nvSpPr>
        <p:spPr>
          <a:xfrm>
            <a:off x="4114801" y="2003330"/>
            <a:ext cx="2632500" cy="364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3"/>
              </a:buClr>
              <a:buSzPts val="2100"/>
              <a:buFont typeface="Arial"/>
              <a:buNone/>
              <a:defRPr b="1" sz="2100" u="none">
                <a:solidFill>
                  <a:schemeClr val="accent3"/>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6" name="Google Shape;316;p54"/>
          <p:cNvSpPr txBox="1"/>
          <p:nvPr>
            <p:ph idx="3" type="body"/>
          </p:nvPr>
        </p:nvSpPr>
        <p:spPr>
          <a:xfrm>
            <a:off x="4114800" y="1732275"/>
            <a:ext cx="2632500" cy="210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900"/>
              <a:buFont typeface="Arial"/>
              <a:buNone/>
              <a:defRPr sz="900">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17" name="Shape 317"/>
        <p:cNvGrpSpPr/>
        <p:nvPr/>
      </p:nvGrpSpPr>
      <p:grpSpPr>
        <a:xfrm>
          <a:off x="0" y="0"/>
          <a:ext cx="0" cy="0"/>
          <a:chOff x="0" y="0"/>
          <a:chExt cx="0" cy="0"/>
        </a:xfrm>
      </p:grpSpPr>
      <p:sp>
        <p:nvSpPr>
          <p:cNvPr id="318" name="Google Shape;318;p55"/>
          <p:cNvSpPr txBox="1"/>
          <p:nvPr/>
        </p:nvSpPr>
        <p:spPr>
          <a:xfrm>
            <a:off x="317002" y="4360358"/>
            <a:ext cx="44286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319" name="Google Shape;319;p55"/>
          <p:cNvSpPr txBox="1"/>
          <p:nvPr>
            <p:ph idx="1" type="body"/>
          </p:nvPr>
        </p:nvSpPr>
        <p:spPr>
          <a:xfrm>
            <a:off x="316706" y="4583906"/>
            <a:ext cx="3485100" cy="403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300"/>
              <a:buNone/>
              <a:defRPr b="1" sz="1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 name="Google Shape;320;p55"/>
          <p:cNvSpPr txBox="1"/>
          <p:nvPr>
            <p:ph idx="2" type="body"/>
          </p:nvPr>
        </p:nvSpPr>
        <p:spPr>
          <a:xfrm>
            <a:off x="4107656" y="4521994"/>
            <a:ext cx="4830300" cy="465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1" name="Google Shape;321;p55"/>
          <p:cNvSpPr txBox="1"/>
          <p:nvPr>
            <p:ph idx="3" type="body"/>
          </p:nvPr>
        </p:nvSpPr>
        <p:spPr>
          <a:xfrm>
            <a:off x="959306" y="2582953"/>
            <a:ext cx="1017900" cy="1617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2" name="Google Shape;322;p55"/>
          <p:cNvSpPr txBox="1"/>
          <p:nvPr>
            <p:ph idx="4" type="body"/>
          </p:nvPr>
        </p:nvSpPr>
        <p:spPr>
          <a:xfrm>
            <a:off x="959307" y="2794528"/>
            <a:ext cx="1017900" cy="161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 name="Google Shape;323;p55"/>
          <p:cNvSpPr txBox="1"/>
          <p:nvPr>
            <p:ph idx="5" type="body"/>
          </p:nvPr>
        </p:nvSpPr>
        <p:spPr>
          <a:xfrm>
            <a:off x="6923361" y="2601497"/>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4" name="Google Shape;324;p55"/>
          <p:cNvSpPr txBox="1"/>
          <p:nvPr>
            <p:ph idx="6" type="body"/>
          </p:nvPr>
        </p:nvSpPr>
        <p:spPr>
          <a:xfrm>
            <a:off x="6927220" y="2798764"/>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5" name="Google Shape;325;p55"/>
          <p:cNvSpPr txBox="1"/>
          <p:nvPr>
            <p:ph idx="7" type="body"/>
          </p:nvPr>
        </p:nvSpPr>
        <p:spPr>
          <a:xfrm>
            <a:off x="6078193" y="949133"/>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 name="Google Shape;326;p55"/>
          <p:cNvSpPr txBox="1"/>
          <p:nvPr>
            <p:ph idx="8" type="body"/>
          </p:nvPr>
        </p:nvSpPr>
        <p:spPr>
          <a:xfrm>
            <a:off x="6078196" y="1146761"/>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7" name="Google Shape;327;p55"/>
          <p:cNvSpPr txBox="1"/>
          <p:nvPr>
            <p:ph idx="9" type="body"/>
          </p:nvPr>
        </p:nvSpPr>
        <p:spPr>
          <a:xfrm>
            <a:off x="3801666" y="110178"/>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8" name="Google Shape;328;p55"/>
          <p:cNvSpPr txBox="1"/>
          <p:nvPr>
            <p:ph idx="13" type="body"/>
          </p:nvPr>
        </p:nvSpPr>
        <p:spPr>
          <a:xfrm>
            <a:off x="3801669" y="303644"/>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9" name="Google Shape;329;p55"/>
          <p:cNvSpPr txBox="1"/>
          <p:nvPr>
            <p:ph idx="14" type="body"/>
          </p:nvPr>
        </p:nvSpPr>
        <p:spPr>
          <a:xfrm>
            <a:off x="4745452" y="3547310"/>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0" name="Google Shape;330;p55"/>
          <p:cNvSpPr txBox="1"/>
          <p:nvPr>
            <p:ph idx="15" type="body"/>
          </p:nvPr>
        </p:nvSpPr>
        <p:spPr>
          <a:xfrm>
            <a:off x="4745455" y="3746595"/>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1" name="Google Shape;331;p55"/>
          <p:cNvSpPr txBox="1"/>
          <p:nvPr>
            <p:ph idx="16" type="body"/>
          </p:nvPr>
        </p:nvSpPr>
        <p:spPr>
          <a:xfrm>
            <a:off x="4745452" y="3944698"/>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9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2" name="Google Shape;332;p55"/>
          <p:cNvSpPr txBox="1"/>
          <p:nvPr>
            <p:ph idx="17" type="body"/>
          </p:nvPr>
        </p:nvSpPr>
        <p:spPr>
          <a:xfrm>
            <a:off x="122402" y="1165346"/>
            <a:ext cx="1017900" cy="1617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SzPts val="500"/>
              <a:buNone/>
              <a:defRPr sz="8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3" name="Google Shape;333;p55"/>
          <p:cNvSpPr txBox="1"/>
          <p:nvPr>
            <p:ph idx="18" type="body"/>
          </p:nvPr>
        </p:nvSpPr>
        <p:spPr>
          <a:xfrm>
            <a:off x="122402" y="1360181"/>
            <a:ext cx="1017900" cy="161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SzPts val="600"/>
              <a:buNone/>
              <a:defRPr b="1">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4" name="Google Shape;334;p55"/>
          <p:cNvSpPr txBox="1"/>
          <p:nvPr>
            <p:ph idx="19" type="body"/>
          </p:nvPr>
        </p:nvSpPr>
        <p:spPr>
          <a:xfrm>
            <a:off x="959305" y="2989477"/>
            <a:ext cx="1017900" cy="161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SzPts val="600"/>
              <a:buNone/>
              <a:defRPr b="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5" name="Google Shape;335;p55"/>
          <p:cNvSpPr txBox="1"/>
          <p:nvPr>
            <p:ph idx="20" type="body"/>
          </p:nvPr>
        </p:nvSpPr>
        <p:spPr>
          <a:xfrm>
            <a:off x="122402" y="1556342"/>
            <a:ext cx="1017900" cy="161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SzPts val="600"/>
              <a:buNone/>
              <a:defRPr b="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6" name="Google Shape;336;p55"/>
          <p:cNvSpPr txBox="1"/>
          <p:nvPr>
            <p:ph idx="21" type="body"/>
          </p:nvPr>
        </p:nvSpPr>
        <p:spPr>
          <a:xfrm>
            <a:off x="6923359" y="2996030"/>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9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7" name="Google Shape;337;p55"/>
          <p:cNvSpPr txBox="1"/>
          <p:nvPr>
            <p:ph idx="22" type="body"/>
          </p:nvPr>
        </p:nvSpPr>
        <p:spPr>
          <a:xfrm>
            <a:off x="6078191" y="1342514"/>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9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8" name="Google Shape;338;p55"/>
          <p:cNvSpPr txBox="1"/>
          <p:nvPr>
            <p:ph idx="23" type="body"/>
          </p:nvPr>
        </p:nvSpPr>
        <p:spPr>
          <a:xfrm>
            <a:off x="3801666" y="495764"/>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900">
                <a:solidFill>
                  <a:schemeClr val="accent3"/>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9" name="Shape 339"/>
        <p:cNvGrpSpPr/>
        <p:nvPr/>
      </p:nvGrpSpPr>
      <p:grpSpPr>
        <a:xfrm>
          <a:off x="0" y="0"/>
          <a:ext cx="0" cy="0"/>
          <a:chOff x="0" y="0"/>
          <a:chExt cx="0" cy="0"/>
        </a:xfrm>
      </p:grpSpPr>
      <p:sp>
        <p:nvSpPr>
          <p:cNvPr id="340" name="Google Shape;340;p56"/>
          <p:cNvSpPr/>
          <p:nvPr/>
        </p:nvSpPr>
        <p:spPr>
          <a:xfrm>
            <a:off x="4572001"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341" name="Google Shape;341;p56"/>
          <p:cNvPicPr preferRelativeResize="0"/>
          <p:nvPr/>
        </p:nvPicPr>
        <p:blipFill rotWithShape="1">
          <a:blip r:embed="rId2">
            <a:alphaModFix/>
          </a:blip>
          <a:srcRect b="0" l="0" r="0" t="0"/>
          <a:stretch/>
        </p:blipFill>
        <p:spPr>
          <a:xfrm>
            <a:off x="0" y="0"/>
            <a:ext cx="4572000" cy="5143500"/>
          </a:xfrm>
          <a:prstGeom prst="rect">
            <a:avLst/>
          </a:prstGeom>
          <a:noFill/>
          <a:ln>
            <a:noFill/>
          </a:ln>
        </p:spPr>
      </p:pic>
      <p:sp>
        <p:nvSpPr>
          <p:cNvPr id="342" name="Google Shape;342;p56"/>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343" name="Google Shape;343;p56"/>
          <p:cNvSpPr txBox="1"/>
          <p:nvPr>
            <p:ph idx="1"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4" name="Google Shape;344;p56"/>
          <p:cNvSpPr txBox="1"/>
          <p:nvPr>
            <p:ph idx="2" type="body"/>
          </p:nvPr>
        </p:nvSpPr>
        <p:spPr>
          <a:xfrm>
            <a:off x="5828732" y="67032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5" name="Google Shape;345;p56"/>
          <p:cNvSpPr txBox="1"/>
          <p:nvPr>
            <p:ph idx="3" type="body"/>
          </p:nvPr>
        </p:nvSpPr>
        <p:spPr>
          <a:xfrm>
            <a:off x="5828732" y="1750219"/>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6" name="Google Shape;346;p56"/>
          <p:cNvSpPr txBox="1"/>
          <p:nvPr>
            <p:ph idx="4" type="body"/>
          </p:nvPr>
        </p:nvSpPr>
        <p:spPr>
          <a:xfrm>
            <a:off x="5828732" y="2830115"/>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7" name="Google Shape;347;p56"/>
          <p:cNvSpPr txBox="1"/>
          <p:nvPr>
            <p:ph idx="5" type="body"/>
          </p:nvPr>
        </p:nvSpPr>
        <p:spPr>
          <a:xfrm>
            <a:off x="5828732" y="391001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8" name="Google Shape;348;p56"/>
          <p:cNvSpPr txBox="1"/>
          <p:nvPr>
            <p:ph idx="6"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solidFill>
          <a:schemeClr val="lt1"/>
        </a:solidFill>
      </p:bgPr>
    </p:bg>
    <p:spTree>
      <p:nvGrpSpPr>
        <p:cNvPr id="349" name="Shape 349"/>
        <p:cNvGrpSpPr/>
        <p:nvPr/>
      </p:nvGrpSpPr>
      <p:grpSpPr>
        <a:xfrm>
          <a:off x="0" y="0"/>
          <a:ext cx="0" cy="0"/>
          <a:chOff x="0" y="0"/>
          <a:chExt cx="0" cy="0"/>
        </a:xfrm>
      </p:grpSpPr>
      <p:sp>
        <p:nvSpPr>
          <p:cNvPr id="350" name="Google Shape;350;p57"/>
          <p:cNvSpPr/>
          <p:nvPr/>
        </p:nvSpPr>
        <p:spPr>
          <a:xfrm>
            <a:off x="0"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351" name="Google Shape;351;p57"/>
          <p:cNvPicPr preferRelativeResize="0"/>
          <p:nvPr/>
        </p:nvPicPr>
        <p:blipFill rotWithShape="1">
          <a:blip r:embed="rId2">
            <a:alphaModFix/>
          </a:blip>
          <a:srcRect b="0" l="0" r="0" t="0"/>
          <a:stretch/>
        </p:blipFill>
        <p:spPr>
          <a:xfrm>
            <a:off x="4572000" y="0"/>
            <a:ext cx="4572000" cy="5143500"/>
          </a:xfrm>
          <a:prstGeom prst="rect">
            <a:avLst/>
          </a:prstGeom>
          <a:noFill/>
          <a:ln>
            <a:noFill/>
          </a:ln>
        </p:spPr>
      </p:pic>
      <p:sp>
        <p:nvSpPr>
          <p:cNvPr id="352" name="Google Shape;352;p57"/>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353" name="Google Shape;353;p57"/>
          <p:cNvSpPr txBox="1"/>
          <p:nvPr>
            <p:ph idx="1" type="body"/>
          </p:nvPr>
        </p:nvSpPr>
        <p:spPr>
          <a:xfrm>
            <a:off x="5828732" y="67032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4" name="Google Shape;354;p57"/>
          <p:cNvSpPr txBox="1"/>
          <p:nvPr>
            <p:ph idx="2" type="body"/>
          </p:nvPr>
        </p:nvSpPr>
        <p:spPr>
          <a:xfrm>
            <a:off x="5828732" y="1776215"/>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5" name="Google Shape;355;p57"/>
          <p:cNvSpPr txBox="1"/>
          <p:nvPr>
            <p:ph idx="3" type="body"/>
          </p:nvPr>
        </p:nvSpPr>
        <p:spPr>
          <a:xfrm>
            <a:off x="5828732" y="2882107"/>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 name="Google Shape;356;p57"/>
          <p:cNvSpPr txBox="1"/>
          <p:nvPr>
            <p:ph idx="4" type="body"/>
          </p:nvPr>
        </p:nvSpPr>
        <p:spPr>
          <a:xfrm>
            <a:off x="5828732" y="3987998"/>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7" name="Google Shape;357;p57"/>
          <p:cNvSpPr txBox="1"/>
          <p:nvPr>
            <p:ph idx="5"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8" name="Google Shape;358;p57"/>
          <p:cNvSpPr txBox="1"/>
          <p:nvPr>
            <p:ph idx="6"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accent3"/>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359" name="Shape 359"/>
        <p:cNvGrpSpPr/>
        <p:nvPr/>
      </p:nvGrpSpPr>
      <p:grpSpPr>
        <a:xfrm>
          <a:off x="0" y="0"/>
          <a:ext cx="0" cy="0"/>
          <a:chOff x="0" y="0"/>
          <a:chExt cx="0" cy="0"/>
        </a:xfrm>
      </p:grpSpPr>
      <p:sp>
        <p:nvSpPr>
          <p:cNvPr id="360" name="Google Shape;360;p58"/>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361" name="Google Shape;361;p58"/>
          <p:cNvSpPr txBox="1"/>
          <p:nvPr>
            <p:ph idx="1"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accent3"/>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362" name="Google Shape;362;p58"/>
          <p:cNvCxnSpPr/>
          <p:nvPr/>
        </p:nvCxnSpPr>
        <p:spPr>
          <a:xfrm>
            <a:off x="4706178" y="642460"/>
            <a:ext cx="0" cy="3981600"/>
          </a:xfrm>
          <a:prstGeom prst="straightConnector1">
            <a:avLst/>
          </a:prstGeom>
          <a:noFill/>
          <a:ln cap="flat" cmpd="sng" w="9525">
            <a:solidFill>
              <a:schemeClr val="lt2"/>
            </a:solidFill>
            <a:prstDash val="solid"/>
            <a:miter lim="800000"/>
            <a:headEnd len="sm" w="sm" type="none"/>
            <a:tailEnd len="sm" w="sm" type="none"/>
          </a:ln>
        </p:spPr>
      </p:cxnSp>
      <p:sp>
        <p:nvSpPr>
          <p:cNvPr id="363" name="Google Shape;363;p58"/>
          <p:cNvSpPr txBox="1"/>
          <p:nvPr>
            <p:ph idx="2"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4" name="Google Shape;364;p58"/>
          <p:cNvSpPr txBox="1"/>
          <p:nvPr>
            <p:ph idx="3" type="body"/>
          </p:nvPr>
        </p:nvSpPr>
        <p:spPr>
          <a:xfrm>
            <a:off x="5828732" y="67032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5" name="Google Shape;365;p58"/>
          <p:cNvSpPr txBox="1"/>
          <p:nvPr>
            <p:ph idx="4" type="body"/>
          </p:nvPr>
        </p:nvSpPr>
        <p:spPr>
          <a:xfrm>
            <a:off x="5828732" y="1750219"/>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6" name="Google Shape;366;p58"/>
          <p:cNvSpPr txBox="1"/>
          <p:nvPr>
            <p:ph idx="5" type="body"/>
          </p:nvPr>
        </p:nvSpPr>
        <p:spPr>
          <a:xfrm>
            <a:off x="5828732" y="2830115"/>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7" name="Google Shape;367;p58"/>
          <p:cNvSpPr txBox="1"/>
          <p:nvPr>
            <p:ph idx="6" type="body"/>
          </p:nvPr>
        </p:nvSpPr>
        <p:spPr>
          <a:xfrm>
            <a:off x="5828732" y="391001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68" name="Shape 368"/>
        <p:cNvGrpSpPr/>
        <p:nvPr/>
      </p:nvGrpSpPr>
      <p:grpSpPr>
        <a:xfrm>
          <a:off x="0" y="0"/>
          <a:ext cx="0" cy="0"/>
          <a:chOff x="0" y="0"/>
          <a:chExt cx="0" cy="0"/>
        </a:xfrm>
      </p:grpSpPr>
      <p:pic>
        <p:nvPicPr>
          <p:cNvPr id="369" name="Google Shape;369;p59"/>
          <p:cNvPicPr preferRelativeResize="0"/>
          <p:nvPr/>
        </p:nvPicPr>
        <p:blipFill rotWithShape="1">
          <a:blip r:embed="rId2">
            <a:alphaModFix/>
          </a:blip>
          <a:srcRect b="0" l="0" r="0" t="0"/>
          <a:stretch/>
        </p:blipFill>
        <p:spPr>
          <a:xfrm>
            <a:off x="0" y="0"/>
            <a:ext cx="4572000" cy="5143500"/>
          </a:xfrm>
          <a:prstGeom prst="rect">
            <a:avLst/>
          </a:prstGeom>
          <a:noFill/>
          <a:ln>
            <a:noFill/>
          </a:ln>
        </p:spPr>
      </p:pic>
      <p:sp>
        <p:nvSpPr>
          <p:cNvPr id="370" name="Google Shape;370;p59"/>
          <p:cNvSpPr txBox="1"/>
          <p:nvPr>
            <p:ph idx="1" type="body"/>
          </p:nvPr>
        </p:nvSpPr>
        <p:spPr>
          <a:xfrm>
            <a:off x="5631875" y="475311"/>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1" name="Google Shape;371;p59"/>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372" name="Google Shape;372;p59"/>
          <p:cNvSpPr txBox="1"/>
          <p:nvPr>
            <p:ph idx="2"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3" name="Google Shape;373;p59"/>
          <p:cNvSpPr txBox="1"/>
          <p:nvPr>
            <p:ph idx="3" type="body"/>
          </p:nvPr>
        </p:nvSpPr>
        <p:spPr>
          <a:xfrm>
            <a:off x="5631875" y="1523531"/>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4" name="Google Shape;374;p59"/>
          <p:cNvSpPr txBox="1"/>
          <p:nvPr>
            <p:ph idx="4" type="body"/>
          </p:nvPr>
        </p:nvSpPr>
        <p:spPr>
          <a:xfrm>
            <a:off x="5631875" y="2571750"/>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5" name="Google Shape;375;p59"/>
          <p:cNvSpPr txBox="1"/>
          <p:nvPr>
            <p:ph idx="5" type="body"/>
          </p:nvPr>
        </p:nvSpPr>
        <p:spPr>
          <a:xfrm>
            <a:off x="5631875" y="3619970"/>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6" name="Google Shape;376;p59"/>
          <p:cNvSpPr txBox="1"/>
          <p:nvPr>
            <p:ph idx="6"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solidFill>
          <a:schemeClr val="lt1"/>
        </a:solidFill>
      </p:bgPr>
    </p:bg>
    <p:spTree>
      <p:nvGrpSpPr>
        <p:cNvPr id="377" name="Shape 377"/>
        <p:cNvGrpSpPr/>
        <p:nvPr/>
      </p:nvGrpSpPr>
      <p:grpSpPr>
        <a:xfrm>
          <a:off x="0" y="0"/>
          <a:ext cx="0" cy="0"/>
          <a:chOff x="0" y="0"/>
          <a:chExt cx="0" cy="0"/>
        </a:xfrm>
      </p:grpSpPr>
      <p:sp>
        <p:nvSpPr>
          <p:cNvPr id="378" name="Google Shape;378;p60"/>
          <p:cNvSpPr txBox="1"/>
          <p:nvPr>
            <p:ph idx="1"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accent3"/>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379" name="Google Shape;379;p60"/>
          <p:cNvPicPr preferRelativeResize="0"/>
          <p:nvPr/>
        </p:nvPicPr>
        <p:blipFill rotWithShape="1">
          <a:blip r:embed="rId2">
            <a:alphaModFix/>
          </a:blip>
          <a:srcRect b="0" l="0" r="0" t="0"/>
          <a:stretch/>
        </p:blipFill>
        <p:spPr>
          <a:xfrm>
            <a:off x="6471828" y="-32687"/>
            <a:ext cx="1112783" cy="5230327"/>
          </a:xfrm>
          <a:prstGeom prst="rect">
            <a:avLst/>
          </a:prstGeom>
          <a:noFill/>
          <a:ln>
            <a:noFill/>
          </a:ln>
        </p:spPr>
      </p:pic>
      <p:cxnSp>
        <p:nvCxnSpPr>
          <p:cNvPr id="380" name="Google Shape;380;p60"/>
          <p:cNvCxnSpPr/>
          <p:nvPr/>
        </p:nvCxnSpPr>
        <p:spPr>
          <a:xfrm>
            <a:off x="7171211" y="888673"/>
            <a:ext cx="586200" cy="0"/>
          </a:xfrm>
          <a:prstGeom prst="straightConnector1">
            <a:avLst/>
          </a:prstGeom>
          <a:noFill/>
          <a:ln cap="flat" cmpd="sng" w="19050">
            <a:solidFill>
              <a:schemeClr val="accent1"/>
            </a:solidFill>
            <a:prstDash val="solid"/>
            <a:round/>
            <a:headEnd len="sm" w="sm" type="none"/>
            <a:tailEnd len="sm" w="sm" type="none"/>
          </a:ln>
        </p:spPr>
      </p:cxnSp>
      <p:sp>
        <p:nvSpPr>
          <p:cNvPr id="381" name="Google Shape;381;p60"/>
          <p:cNvSpPr/>
          <p:nvPr/>
        </p:nvSpPr>
        <p:spPr>
          <a:xfrm rot="5400000">
            <a:off x="7721385" y="371899"/>
            <a:ext cx="1129500" cy="1057800"/>
          </a:xfrm>
          <a:prstGeom prst="hexagon">
            <a:avLst>
              <a:gd fmla="val 25000" name="adj"/>
              <a:gd fmla="val 115470" name="vf"/>
            </a:avLst>
          </a:prstGeom>
          <a:solidFill>
            <a:schemeClr val="lt1"/>
          </a:solidFill>
          <a:ln cap="flat" cmpd="sng" w="38100">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2"/>
              </a:solidFill>
              <a:latin typeface="Calibri"/>
              <a:ea typeface="Calibri"/>
              <a:cs typeface="Calibri"/>
              <a:sym typeface="Calibri"/>
            </a:endParaRPr>
          </a:p>
        </p:txBody>
      </p:sp>
      <p:sp>
        <p:nvSpPr>
          <p:cNvPr id="382" name="Google Shape;382;p60"/>
          <p:cNvSpPr/>
          <p:nvPr/>
        </p:nvSpPr>
        <p:spPr>
          <a:xfrm rot="5400000">
            <a:off x="7758500" y="408513"/>
            <a:ext cx="1055400" cy="984900"/>
          </a:xfrm>
          <a:prstGeom prst="hexagon">
            <a:avLst>
              <a:gd fmla="val 25000" name="adj"/>
              <a:gd fmla="val 115470" name="vf"/>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2"/>
              </a:solidFill>
              <a:latin typeface="Calibri"/>
              <a:ea typeface="Calibri"/>
              <a:cs typeface="Calibri"/>
              <a:sym typeface="Calibri"/>
            </a:endParaRPr>
          </a:p>
        </p:txBody>
      </p:sp>
      <p:cxnSp>
        <p:nvCxnSpPr>
          <p:cNvPr id="383" name="Google Shape;383;p60"/>
          <p:cNvCxnSpPr/>
          <p:nvPr/>
        </p:nvCxnSpPr>
        <p:spPr>
          <a:xfrm>
            <a:off x="6055733" y="1950460"/>
            <a:ext cx="555300" cy="0"/>
          </a:xfrm>
          <a:prstGeom prst="straightConnector1">
            <a:avLst/>
          </a:prstGeom>
          <a:noFill/>
          <a:ln cap="flat" cmpd="sng" w="19050">
            <a:solidFill>
              <a:schemeClr val="accent3"/>
            </a:solidFill>
            <a:prstDash val="solid"/>
            <a:round/>
            <a:headEnd len="sm" w="sm" type="none"/>
            <a:tailEnd len="sm" w="sm" type="none"/>
          </a:ln>
        </p:spPr>
      </p:cxnSp>
      <p:sp>
        <p:nvSpPr>
          <p:cNvPr id="384" name="Google Shape;384;p60"/>
          <p:cNvSpPr/>
          <p:nvPr/>
        </p:nvSpPr>
        <p:spPr>
          <a:xfrm rot="5400000">
            <a:off x="4962083" y="1421523"/>
            <a:ext cx="1129500" cy="1057800"/>
          </a:xfrm>
          <a:prstGeom prst="hexagon">
            <a:avLst>
              <a:gd fmla="val 25000" name="adj"/>
              <a:gd fmla="val 115470" name="vf"/>
            </a:avLst>
          </a:prstGeom>
          <a:solidFill>
            <a:schemeClr val="lt1"/>
          </a:solidFill>
          <a:ln cap="flat" cmpd="sng" w="38100">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5" name="Google Shape;385;p60"/>
          <p:cNvSpPr/>
          <p:nvPr/>
        </p:nvSpPr>
        <p:spPr>
          <a:xfrm rot="5400000">
            <a:off x="4999198" y="1458137"/>
            <a:ext cx="1055400" cy="984900"/>
          </a:xfrm>
          <a:prstGeom prst="hexagon">
            <a:avLst>
              <a:gd fmla="val 25000" name="adj"/>
              <a:gd fmla="val 115470" name="vf"/>
            </a:avLst>
          </a:prstGeom>
          <a:solidFill>
            <a:schemeClr val="accent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cxnSp>
        <p:nvCxnSpPr>
          <p:cNvPr id="386" name="Google Shape;386;p60"/>
          <p:cNvCxnSpPr/>
          <p:nvPr/>
        </p:nvCxnSpPr>
        <p:spPr>
          <a:xfrm>
            <a:off x="7336422" y="3003116"/>
            <a:ext cx="420900" cy="0"/>
          </a:xfrm>
          <a:prstGeom prst="straightConnector1">
            <a:avLst/>
          </a:prstGeom>
          <a:noFill/>
          <a:ln cap="flat" cmpd="sng" w="19050">
            <a:solidFill>
              <a:srgbClr val="371648"/>
            </a:solidFill>
            <a:prstDash val="solid"/>
            <a:round/>
            <a:headEnd len="sm" w="sm" type="none"/>
            <a:tailEnd len="sm" w="sm" type="none"/>
          </a:ln>
        </p:spPr>
      </p:cxnSp>
      <p:sp>
        <p:nvSpPr>
          <p:cNvPr id="387" name="Google Shape;387;p60"/>
          <p:cNvSpPr/>
          <p:nvPr/>
        </p:nvSpPr>
        <p:spPr>
          <a:xfrm rot="5400000">
            <a:off x="7721385" y="2459622"/>
            <a:ext cx="1129500" cy="1057800"/>
          </a:xfrm>
          <a:prstGeom prst="hexagon">
            <a:avLst>
              <a:gd fmla="val 25000" name="adj"/>
              <a:gd fmla="val 115470" name="vf"/>
            </a:avLst>
          </a:prstGeom>
          <a:solidFill>
            <a:schemeClr val="lt1"/>
          </a:solidFill>
          <a:ln cap="flat" cmpd="sng" w="38100">
            <a:solidFill>
              <a:srgbClr val="37164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8" name="Google Shape;388;p60"/>
          <p:cNvSpPr/>
          <p:nvPr/>
        </p:nvSpPr>
        <p:spPr>
          <a:xfrm rot="5400000">
            <a:off x="7758500" y="2496236"/>
            <a:ext cx="1055400" cy="984900"/>
          </a:xfrm>
          <a:prstGeom prst="hexagon">
            <a:avLst>
              <a:gd fmla="val 25000" name="adj"/>
              <a:gd fmla="val 115470" name="vf"/>
            </a:avLst>
          </a:prstGeom>
          <a:solidFill>
            <a:srgbClr val="37164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cxnSp>
        <p:nvCxnSpPr>
          <p:cNvPr id="389" name="Google Shape;389;p60"/>
          <p:cNvCxnSpPr/>
          <p:nvPr/>
        </p:nvCxnSpPr>
        <p:spPr>
          <a:xfrm>
            <a:off x="6019348" y="4013769"/>
            <a:ext cx="528300" cy="0"/>
          </a:xfrm>
          <a:prstGeom prst="straightConnector1">
            <a:avLst/>
          </a:prstGeom>
          <a:noFill/>
          <a:ln cap="flat" cmpd="sng" w="19050">
            <a:solidFill>
              <a:schemeClr val="accent5"/>
            </a:solidFill>
            <a:prstDash val="solid"/>
            <a:round/>
            <a:headEnd len="sm" w="sm" type="none"/>
            <a:tailEnd len="sm" w="sm" type="none"/>
          </a:ln>
        </p:spPr>
      </p:cxnSp>
      <p:sp>
        <p:nvSpPr>
          <p:cNvPr id="390" name="Google Shape;390;p60"/>
          <p:cNvSpPr/>
          <p:nvPr/>
        </p:nvSpPr>
        <p:spPr>
          <a:xfrm rot="5400000">
            <a:off x="4962083" y="3484832"/>
            <a:ext cx="1129500" cy="1057800"/>
          </a:xfrm>
          <a:prstGeom prst="hexagon">
            <a:avLst>
              <a:gd fmla="val 25000" name="adj"/>
              <a:gd fmla="val 115470" name="vf"/>
            </a:avLst>
          </a:prstGeom>
          <a:solidFill>
            <a:schemeClr val="lt1"/>
          </a:solidFill>
          <a:ln cap="flat" cmpd="sng" w="38100">
            <a:solidFill>
              <a:schemeClr val="accent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1" name="Google Shape;391;p60"/>
          <p:cNvSpPr/>
          <p:nvPr/>
        </p:nvSpPr>
        <p:spPr>
          <a:xfrm rot="5400000">
            <a:off x="4999198" y="3521446"/>
            <a:ext cx="1055400" cy="984900"/>
          </a:xfrm>
          <a:prstGeom prst="hexagon">
            <a:avLst>
              <a:gd fmla="val 25000" name="adj"/>
              <a:gd fmla="val 115470" name="vf"/>
            </a:avLst>
          </a:prstGeom>
          <a:solidFill>
            <a:schemeClr val="accent5"/>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2" name="Google Shape;392;p60"/>
          <p:cNvSpPr txBox="1"/>
          <p:nvPr>
            <p:ph idx="2"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 name="Google Shape;393;p60"/>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solidFill>
          <a:schemeClr val="lt1"/>
        </a:solidFill>
      </p:bgPr>
    </p:bg>
    <p:spTree>
      <p:nvGrpSpPr>
        <p:cNvPr id="394" name="Shape 394"/>
        <p:cNvGrpSpPr/>
        <p:nvPr/>
      </p:nvGrpSpPr>
      <p:grpSpPr>
        <a:xfrm>
          <a:off x="0" y="0"/>
          <a:ext cx="0" cy="0"/>
          <a:chOff x="0" y="0"/>
          <a:chExt cx="0" cy="0"/>
        </a:xfrm>
      </p:grpSpPr>
      <p:sp>
        <p:nvSpPr>
          <p:cNvPr id="395" name="Google Shape;395;p61"/>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396" name="Google Shape;396;p61"/>
          <p:cNvSpPr txBox="1"/>
          <p:nvPr>
            <p:ph idx="1" type="body"/>
          </p:nvPr>
        </p:nvSpPr>
        <p:spPr>
          <a:xfrm>
            <a:off x="289714" y="4465310"/>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dk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7" name="Google Shape;397;p61"/>
          <p:cNvSpPr txBox="1"/>
          <p:nvPr>
            <p:ph idx="2" type="body"/>
          </p:nvPr>
        </p:nvSpPr>
        <p:spPr>
          <a:xfrm>
            <a:off x="977999" y="756771"/>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8" name="Google Shape;398;p61"/>
          <p:cNvSpPr txBox="1"/>
          <p:nvPr>
            <p:ph idx="3" type="body"/>
          </p:nvPr>
        </p:nvSpPr>
        <p:spPr>
          <a:xfrm>
            <a:off x="977999" y="1086063"/>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9" name="Google Shape;399;p61"/>
          <p:cNvSpPr txBox="1"/>
          <p:nvPr>
            <p:ph idx="4" type="body"/>
          </p:nvPr>
        </p:nvSpPr>
        <p:spPr>
          <a:xfrm>
            <a:off x="977999" y="1415355"/>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0" name="Google Shape;400;p61"/>
          <p:cNvSpPr txBox="1"/>
          <p:nvPr>
            <p:ph idx="5" type="body"/>
          </p:nvPr>
        </p:nvSpPr>
        <p:spPr>
          <a:xfrm>
            <a:off x="977999" y="1747154"/>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1" name="Google Shape;401;p61"/>
          <p:cNvSpPr txBox="1"/>
          <p:nvPr>
            <p:ph idx="6" type="body"/>
          </p:nvPr>
        </p:nvSpPr>
        <p:spPr>
          <a:xfrm>
            <a:off x="977999" y="2078954"/>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2" name="Google Shape;402;p61"/>
          <p:cNvSpPr txBox="1"/>
          <p:nvPr>
            <p:ph idx="7" type="body"/>
          </p:nvPr>
        </p:nvSpPr>
        <p:spPr>
          <a:xfrm>
            <a:off x="977999" y="2410753"/>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3" name="Google Shape;403;p61"/>
          <p:cNvSpPr txBox="1"/>
          <p:nvPr>
            <p:ph idx="8" type="body"/>
          </p:nvPr>
        </p:nvSpPr>
        <p:spPr>
          <a:xfrm>
            <a:off x="977999" y="2742552"/>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4" name="Google Shape;404;p61"/>
          <p:cNvSpPr txBox="1"/>
          <p:nvPr>
            <p:ph idx="9" type="body"/>
          </p:nvPr>
        </p:nvSpPr>
        <p:spPr>
          <a:xfrm>
            <a:off x="977999" y="3074351"/>
            <a:ext cx="932100" cy="1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chemeClr val="accen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5" name="Google Shape;405;p61"/>
          <p:cNvSpPr txBox="1"/>
          <p:nvPr>
            <p:ph idx="13" type="body"/>
          </p:nvPr>
        </p:nvSpPr>
        <p:spPr>
          <a:xfrm>
            <a:off x="223281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6" name="Google Shape;406;p61"/>
          <p:cNvSpPr txBox="1"/>
          <p:nvPr>
            <p:ph idx="14" type="body"/>
          </p:nvPr>
        </p:nvSpPr>
        <p:spPr>
          <a:xfrm>
            <a:off x="277069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7" name="Google Shape;407;p61"/>
          <p:cNvSpPr txBox="1"/>
          <p:nvPr>
            <p:ph idx="15" type="body"/>
          </p:nvPr>
        </p:nvSpPr>
        <p:spPr>
          <a:xfrm>
            <a:off x="330858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8" name="Google Shape;408;p61"/>
          <p:cNvSpPr txBox="1"/>
          <p:nvPr>
            <p:ph idx="16" type="body"/>
          </p:nvPr>
        </p:nvSpPr>
        <p:spPr>
          <a:xfrm>
            <a:off x="384646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9" name="Google Shape;409;p61"/>
          <p:cNvSpPr txBox="1"/>
          <p:nvPr>
            <p:ph idx="17" type="body"/>
          </p:nvPr>
        </p:nvSpPr>
        <p:spPr>
          <a:xfrm>
            <a:off x="438435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0" name="Google Shape;410;p61"/>
          <p:cNvSpPr txBox="1"/>
          <p:nvPr>
            <p:ph idx="18" type="body"/>
          </p:nvPr>
        </p:nvSpPr>
        <p:spPr>
          <a:xfrm>
            <a:off x="546012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1" name="Google Shape;411;p61"/>
          <p:cNvSpPr txBox="1"/>
          <p:nvPr>
            <p:ph idx="19" type="body"/>
          </p:nvPr>
        </p:nvSpPr>
        <p:spPr>
          <a:xfrm>
            <a:off x="492223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2" name="Google Shape;412;p61"/>
          <p:cNvSpPr txBox="1"/>
          <p:nvPr>
            <p:ph idx="20" type="body"/>
          </p:nvPr>
        </p:nvSpPr>
        <p:spPr>
          <a:xfrm>
            <a:off x="5998008"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3" name="Google Shape;413;p61"/>
          <p:cNvSpPr txBox="1"/>
          <p:nvPr>
            <p:ph idx="21" type="body"/>
          </p:nvPr>
        </p:nvSpPr>
        <p:spPr>
          <a:xfrm>
            <a:off x="653589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4" name="Google Shape;414;p61"/>
          <p:cNvSpPr txBox="1"/>
          <p:nvPr>
            <p:ph idx="22" type="body"/>
          </p:nvPr>
        </p:nvSpPr>
        <p:spPr>
          <a:xfrm>
            <a:off x="7073778" y="45381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5" name="Google Shape;415;p61"/>
          <p:cNvSpPr txBox="1"/>
          <p:nvPr>
            <p:ph idx="23" type="body"/>
          </p:nvPr>
        </p:nvSpPr>
        <p:spPr>
          <a:xfrm>
            <a:off x="7611663"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6" name="Google Shape;416;p61"/>
          <p:cNvSpPr txBox="1"/>
          <p:nvPr>
            <p:ph idx="24" type="body"/>
          </p:nvPr>
        </p:nvSpPr>
        <p:spPr>
          <a:xfrm>
            <a:off x="8149550" y="442679"/>
            <a:ext cx="383700" cy="1860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SzPts val="500"/>
              <a:buNone/>
              <a:defRPr b="1" sz="800">
                <a:solidFill>
                  <a:schemeClr val="accen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7" name="Google Shape;417;p61"/>
          <p:cNvSpPr txBox="1"/>
          <p:nvPr>
            <p:ph idx="25"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418" name="Shape 418"/>
        <p:cNvGrpSpPr/>
        <p:nvPr/>
      </p:nvGrpSpPr>
      <p:grpSpPr>
        <a:xfrm>
          <a:off x="0" y="0"/>
          <a:ext cx="0" cy="0"/>
          <a:chOff x="0" y="0"/>
          <a:chExt cx="0" cy="0"/>
        </a:xfrm>
      </p:grpSpPr>
      <p:pic>
        <p:nvPicPr>
          <p:cNvPr id="419" name="Google Shape;419;p62"/>
          <p:cNvPicPr preferRelativeResize="0"/>
          <p:nvPr/>
        </p:nvPicPr>
        <p:blipFill rotWithShape="1">
          <a:blip r:embed="rId2">
            <a:alphaModFix/>
          </a:blip>
          <a:srcRect b="0" l="0" r="0" t="0"/>
          <a:stretch/>
        </p:blipFill>
        <p:spPr>
          <a:xfrm>
            <a:off x="-272562" y="-3240604"/>
            <a:ext cx="12523590" cy="10688426"/>
          </a:xfrm>
          <a:prstGeom prst="rect">
            <a:avLst/>
          </a:prstGeom>
          <a:noFill/>
          <a:ln>
            <a:noFill/>
          </a:ln>
        </p:spPr>
      </p:pic>
      <p:sp>
        <p:nvSpPr>
          <p:cNvPr id="420" name="Google Shape;420;p62"/>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421" name="Google Shape;421;p62"/>
          <p:cNvSpPr txBox="1"/>
          <p:nvPr>
            <p:ph idx="1" type="body"/>
          </p:nvPr>
        </p:nvSpPr>
        <p:spPr>
          <a:xfrm>
            <a:off x="289714" y="4465310"/>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dk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2" name="Google Shape;422;p62"/>
          <p:cNvSpPr txBox="1"/>
          <p:nvPr>
            <p:ph idx="2"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423" name="Shape 423"/>
        <p:cNvGrpSpPr/>
        <p:nvPr/>
      </p:nvGrpSpPr>
      <p:grpSpPr>
        <a:xfrm>
          <a:off x="0" y="0"/>
          <a:ext cx="0" cy="0"/>
          <a:chOff x="0" y="0"/>
          <a:chExt cx="0" cy="0"/>
        </a:xfrm>
      </p:grpSpPr>
      <p:sp>
        <p:nvSpPr>
          <p:cNvPr id="424" name="Google Shape;424;p63"/>
          <p:cNvSpPr txBox="1"/>
          <p:nvPr>
            <p:ph type="title"/>
          </p:nvPr>
        </p:nvSpPr>
        <p:spPr>
          <a:xfrm>
            <a:off x="180242" y="127441"/>
            <a:ext cx="4491000" cy="421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100"/>
              <a:buFont typeface="Montserrat"/>
              <a:buNone/>
              <a:defRPr sz="2100">
                <a:solidFill>
                  <a:schemeClr val="dk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25" name="Google Shape;425;p63"/>
          <p:cNvSpPr txBox="1"/>
          <p:nvPr/>
        </p:nvSpPr>
        <p:spPr>
          <a:xfrm>
            <a:off x="5332536" y="89204"/>
            <a:ext cx="3631200" cy="6234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Montserrat"/>
                <a:ea typeface="Montserrat"/>
                <a:cs typeface="Montserrat"/>
                <a:sym typeface="Montserrat"/>
              </a:rPr>
              <a:t>LEGEND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Montserrat"/>
                <a:ea typeface="Montserrat"/>
                <a:cs typeface="Montserrat"/>
                <a:sym typeface="Montserrat"/>
              </a:rPr>
              <a:t>	= Milestone/Deliverable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Montserrat"/>
                <a:ea typeface="Montserrat"/>
                <a:cs typeface="Montserrat"/>
                <a:sym typeface="Montserrat"/>
              </a:rPr>
              <a:t>	</a:t>
            </a:r>
            <a:r>
              <a:rPr b="1" i="0" lang="en" sz="900" u="none" cap="none" strike="noStrike">
                <a:solidFill>
                  <a:schemeClr val="dk2"/>
                </a:solidFill>
                <a:latin typeface="Montserrat"/>
                <a:ea typeface="Montserrat"/>
                <a:cs typeface="Montserrat"/>
                <a:sym typeface="Montserrat"/>
              </a:rPr>
              <a:t>= </a:t>
            </a:r>
            <a:r>
              <a:rPr b="1" i="0" lang="en" sz="900" u="none" cap="none" strike="noStrike">
                <a:solidFill>
                  <a:schemeClr val="accent3"/>
                </a:solidFill>
                <a:latin typeface="Montserrat"/>
                <a:ea typeface="Montserrat"/>
                <a:cs typeface="Montserrat"/>
                <a:sym typeface="Montserrat"/>
              </a:rPr>
              <a:t>Deliverable Preparation </a:t>
            </a:r>
            <a:endParaRPr b="0" i="0" sz="1100" u="none" cap="none" strike="noStrike">
              <a:solidFill>
                <a:srgbClr val="000000"/>
              </a:solidFill>
              <a:latin typeface="Arial"/>
              <a:ea typeface="Arial"/>
              <a:cs typeface="Arial"/>
              <a:sym typeface="Arial"/>
            </a:endParaRPr>
          </a:p>
        </p:txBody>
      </p:sp>
      <p:sp>
        <p:nvSpPr>
          <p:cNvPr id="426" name="Google Shape;426;p63"/>
          <p:cNvSpPr/>
          <p:nvPr/>
        </p:nvSpPr>
        <p:spPr>
          <a:xfrm>
            <a:off x="5817320" y="246560"/>
            <a:ext cx="198600" cy="183300"/>
          </a:xfrm>
          <a:prstGeom prst="diamond">
            <a:avLst/>
          </a:prstGeom>
          <a:solidFill>
            <a:schemeClr val="dk1"/>
          </a:solidFill>
          <a:ln cap="flat" cmpd="sng" w="12700">
            <a:solidFill>
              <a:schemeClr val="accent4"/>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descr="A close up of a sign&#10;&#10;Description automatically generated" id="427" name="Google Shape;427;p63"/>
          <p:cNvPicPr preferRelativeResize="0"/>
          <p:nvPr/>
        </p:nvPicPr>
        <p:blipFill rotWithShape="1">
          <a:blip r:embed="rId2">
            <a:alphaModFix/>
          </a:blip>
          <a:srcRect b="0" l="0" r="0" t="0"/>
          <a:stretch/>
        </p:blipFill>
        <p:spPr>
          <a:xfrm flipH="1">
            <a:off x="5748902" y="400828"/>
            <a:ext cx="335342" cy="37665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428" name="Shape 428"/>
        <p:cNvGrpSpPr/>
        <p:nvPr/>
      </p:nvGrpSpPr>
      <p:grpSpPr>
        <a:xfrm>
          <a:off x="0" y="0"/>
          <a:ext cx="0" cy="0"/>
          <a:chOff x="0" y="0"/>
          <a:chExt cx="0" cy="0"/>
        </a:xfrm>
      </p:grpSpPr>
      <p:sp>
        <p:nvSpPr>
          <p:cNvPr id="429" name="Google Shape;429;p64"/>
          <p:cNvSpPr txBox="1"/>
          <p:nvPr>
            <p:ph type="title"/>
          </p:nvPr>
        </p:nvSpPr>
        <p:spPr>
          <a:xfrm>
            <a:off x="180242" y="127441"/>
            <a:ext cx="4491000" cy="421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100"/>
              <a:buFont typeface="Montserrat"/>
              <a:buNone/>
              <a:defRPr sz="2100">
                <a:solidFill>
                  <a:schemeClr val="dk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30" name="Shape 430"/>
        <p:cNvGrpSpPr/>
        <p:nvPr/>
      </p:nvGrpSpPr>
      <p:grpSpPr>
        <a:xfrm>
          <a:off x="0" y="0"/>
          <a:ext cx="0" cy="0"/>
          <a:chOff x="0" y="0"/>
          <a:chExt cx="0" cy="0"/>
        </a:xfrm>
      </p:grpSpPr>
      <p:grpSp>
        <p:nvGrpSpPr>
          <p:cNvPr id="431" name="Google Shape;431;p65"/>
          <p:cNvGrpSpPr/>
          <p:nvPr/>
        </p:nvGrpSpPr>
        <p:grpSpPr>
          <a:xfrm>
            <a:off x="2372944" y="740443"/>
            <a:ext cx="3799511" cy="3662730"/>
            <a:chOff x="2991269" y="1153325"/>
            <a:chExt cx="3514811" cy="3252002"/>
          </a:xfrm>
        </p:grpSpPr>
        <p:sp>
          <p:nvSpPr>
            <p:cNvPr id="432" name="Google Shape;432;p65"/>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433" name="Google Shape;433;p65"/>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551561"/>
            </a:solidFill>
            <a:ln>
              <a:noFill/>
            </a:ln>
          </p:spPr>
        </p:sp>
        <p:sp>
          <p:nvSpPr>
            <p:cNvPr id="434" name="Google Shape;434;p65"/>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9225A5"/>
            </a:solidFill>
            <a:ln>
              <a:noFill/>
            </a:ln>
          </p:spPr>
        </p:sp>
        <p:sp>
          <p:nvSpPr>
            <p:cNvPr id="435" name="Google Shape;435;p65"/>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436" name="Google Shape;436;p65"/>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551561"/>
            </a:solidFill>
            <a:ln>
              <a:noFill/>
            </a:ln>
          </p:spPr>
        </p:sp>
        <p:sp>
          <p:nvSpPr>
            <p:cNvPr id="437" name="Google Shape;437;p65"/>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761E86"/>
            </a:solidFill>
            <a:ln>
              <a:noFill/>
            </a:ln>
          </p:spPr>
        </p:sp>
        <p:sp>
          <p:nvSpPr>
            <p:cNvPr id="438" name="Google Shape;438;p65"/>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551561"/>
            </a:solidFill>
            <a:ln>
              <a:noFill/>
            </a:ln>
          </p:spPr>
        </p:sp>
        <p:sp>
          <p:nvSpPr>
            <p:cNvPr id="439" name="Google Shape;439;p65"/>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701C7F"/>
            </a:solidFill>
            <a:ln>
              <a:noFill/>
            </a:ln>
          </p:spPr>
        </p:sp>
      </p:grpSp>
      <p:cxnSp>
        <p:nvCxnSpPr>
          <p:cNvPr id="440" name="Google Shape;440;p65"/>
          <p:cNvCxnSpPr/>
          <p:nvPr/>
        </p:nvCxnSpPr>
        <p:spPr>
          <a:xfrm>
            <a:off x="4696428" y="1328195"/>
            <a:ext cx="1814400" cy="0"/>
          </a:xfrm>
          <a:prstGeom prst="straightConnector1">
            <a:avLst/>
          </a:prstGeom>
          <a:noFill/>
          <a:ln cap="flat" cmpd="sng" w="9525">
            <a:solidFill>
              <a:schemeClr val="lt2"/>
            </a:solidFill>
            <a:prstDash val="solid"/>
            <a:miter lim="800000"/>
            <a:headEnd len="sm" w="sm" type="none"/>
            <a:tailEnd len="sm" w="sm" type="none"/>
          </a:ln>
        </p:spPr>
      </p:cxnSp>
      <p:sp>
        <p:nvSpPr>
          <p:cNvPr id="441" name="Google Shape;441;p65"/>
          <p:cNvSpPr/>
          <p:nvPr/>
        </p:nvSpPr>
        <p:spPr>
          <a:xfrm>
            <a:off x="6510760" y="1241386"/>
            <a:ext cx="165000" cy="165000"/>
          </a:xfrm>
          <a:prstGeom prst="ellipse">
            <a:avLst/>
          </a:prstGeom>
          <a:solidFill>
            <a:schemeClr val="accent3"/>
          </a:solidFill>
          <a:ln cap="flat" cmpd="sng" w="12700">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Montserrat"/>
                <a:ea typeface="Montserrat"/>
                <a:cs typeface="Montserrat"/>
                <a:sym typeface="Montserrat"/>
              </a:rPr>
              <a:t>1</a:t>
            </a:r>
            <a:endParaRPr b="0" i="0" sz="1100" u="none" cap="none" strike="noStrike">
              <a:solidFill>
                <a:srgbClr val="000000"/>
              </a:solidFill>
              <a:latin typeface="Arial"/>
              <a:ea typeface="Arial"/>
              <a:cs typeface="Arial"/>
              <a:sym typeface="Arial"/>
            </a:endParaRPr>
          </a:p>
        </p:txBody>
      </p:sp>
      <p:sp>
        <p:nvSpPr>
          <p:cNvPr id="442" name="Google Shape;442;p65"/>
          <p:cNvSpPr txBox="1"/>
          <p:nvPr>
            <p:ph idx="1" type="body"/>
          </p:nvPr>
        </p:nvSpPr>
        <p:spPr>
          <a:xfrm>
            <a:off x="6762750" y="928688"/>
            <a:ext cx="1337100" cy="313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rgbClr val="141219"/>
              </a:buClr>
              <a:buSzPts val="700"/>
              <a:buFont typeface="Montserrat"/>
              <a:buNone/>
              <a:defRPr b="1">
                <a:solidFill>
                  <a:srgbClr val="141219"/>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3" name="Google Shape;443;p65"/>
          <p:cNvSpPr txBox="1"/>
          <p:nvPr>
            <p:ph idx="2" type="body"/>
          </p:nvPr>
        </p:nvSpPr>
        <p:spPr>
          <a:xfrm>
            <a:off x="6762750" y="1406129"/>
            <a:ext cx="1337100" cy="599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500"/>
              <a:buNone/>
              <a:defRPr sz="800"/>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44" name="Google Shape;444;p65"/>
          <p:cNvCxnSpPr/>
          <p:nvPr/>
        </p:nvCxnSpPr>
        <p:spPr>
          <a:xfrm flipH="1" rot="10800000">
            <a:off x="5941913" y="3243556"/>
            <a:ext cx="647100" cy="9600"/>
          </a:xfrm>
          <a:prstGeom prst="straightConnector1">
            <a:avLst/>
          </a:prstGeom>
          <a:noFill/>
          <a:ln cap="flat" cmpd="sng" w="9525">
            <a:solidFill>
              <a:schemeClr val="lt2"/>
            </a:solidFill>
            <a:prstDash val="solid"/>
            <a:miter lim="800000"/>
            <a:headEnd len="sm" w="sm" type="none"/>
            <a:tailEnd len="sm" w="sm" type="none"/>
          </a:ln>
        </p:spPr>
      </p:cxnSp>
      <p:sp>
        <p:nvSpPr>
          <p:cNvPr id="445" name="Google Shape;445;p65"/>
          <p:cNvSpPr/>
          <p:nvPr/>
        </p:nvSpPr>
        <p:spPr>
          <a:xfrm>
            <a:off x="6588995" y="3156614"/>
            <a:ext cx="165000" cy="165000"/>
          </a:xfrm>
          <a:prstGeom prst="ellipse">
            <a:avLst/>
          </a:prstGeom>
          <a:solidFill>
            <a:schemeClr val="accent3"/>
          </a:solidFill>
          <a:ln cap="flat" cmpd="sng" w="12700">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Montserrat"/>
                <a:ea typeface="Montserrat"/>
                <a:cs typeface="Montserrat"/>
                <a:sym typeface="Montserrat"/>
              </a:rPr>
              <a:t>3</a:t>
            </a:r>
            <a:endParaRPr b="0" i="0" sz="1100" u="none" cap="none" strike="noStrike">
              <a:solidFill>
                <a:srgbClr val="000000"/>
              </a:solidFill>
              <a:latin typeface="Arial"/>
              <a:ea typeface="Arial"/>
              <a:cs typeface="Arial"/>
              <a:sym typeface="Arial"/>
            </a:endParaRPr>
          </a:p>
        </p:txBody>
      </p:sp>
      <p:sp>
        <p:nvSpPr>
          <p:cNvPr id="446" name="Google Shape;446;p65"/>
          <p:cNvSpPr txBox="1"/>
          <p:nvPr>
            <p:ph idx="3" type="body"/>
          </p:nvPr>
        </p:nvSpPr>
        <p:spPr>
          <a:xfrm>
            <a:off x="6840986" y="2843916"/>
            <a:ext cx="1337100" cy="313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rgbClr val="141219"/>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7" name="Google Shape;447;p65"/>
          <p:cNvSpPr txBox="1"/>
          <p:nvPr>
            <p:ph idx="4" type="body"/>
          </p:nvPr>
        </p:nvSpPr>
        <p:spPr>
          <a:xfrm>
            <a:off x="6840986" y="3321357"/>
            <a:ext cx="1337100" cy="599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500"/>
              <a:buNone/>
              <a:defRPr sz="800"/>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48" name="Google Shape;448;p65"/>
          <p:cNvCxnSpPr/>
          <p:nvPr/>
        </p:nvCxnSpPr>
        <p:spPr>
          <a:xfrm>
            <a:off x="2205514" y="2175707"/>
            <a:ext cx="1050000" cy="0"/>
          </a:xfrm>
          <a:prstGeom prst="straightConnector1">
            <a:avLst/>
          </a:prstGeom>
          <a:noFill/>
          <a:ln cap="flat" cmpd="sng" w="9525">
            <a:solidFill>
              <a:schemeClr val="lt2"/>
            </a:solidFill>
            <a:prstDash val="solid"/>
            <a:miter lim="800000"/>
            <a:headEnd len="sm" w="sm" type="none"/>
            <a:tailEnd len="sm" w="sm" type="none"/>
          </a:ln>
        </p:spPr>
      </p:cxnSp>
      <p:sp>
        <p:nvSpPr>
          <p:cNvPr id="449" name="Google Shape;449;p65"/>
          <p:cNvSpPr/>
          <p:nvPr/>
        </p:nvSpPr>
        <p:spPr>
          <a:xfrm>
            <a:off x="2105879" y="2093237"/>
            <a:ext cx="165000" cy="165000"/>
          </a:xfrm>
          <a:prstGeom prst="ellipse">
            <a:avLst/>
          </a:prstGeom>
          <a:solidFill>
            <a:schemeClr val="accent3"/>
          </a:solidFill>
          <a:ln cap="flat" cmpd="sng" w="12700">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Montserrat"/>
                <a:ea typeface="Montserrat"/>
                <a:cs typeface="Montserrat"/>
                <a:sym typeface="Montserrat"/>
              </a:rPr>
              <a:t>2</a:t>
            </a:r>
            <a:endParaRPr b="0" i="0" sz="1100" u="none" cap="none" strike="noStrike">
              <a:solidFill>
                <a:srgbClr val="000000"/>
              </a:solidFill>
              <a:latin typeface="Arial"/>
              <a:ea typeface="Arial"/>
              <a:cs typeface="Arial"/>
              <a:sym typeface="Arial"/>
            </a:endParaRPr>
          </a:p>
        </p:txBody>
      </p:sp>
      <p:sp>
        <p:nvSpPr>
          <p:cNvPr id="450" name="Google Shape;450;p65"/>
          <p:cNvSpPr txBox="1"/>
          <p:nvPr>
            <p:ph idx="5" type="body"/>
          </p:nvPr>
        </p:nvSpPr>
        <p:spPr>
          <a:xfrm>
            <a:off x="715600" y="1576517"/>
            <a:ext cx="1337100" cy="313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600"/>
              <a:buNone/>
              <a:defRPr b="1">
                <a:solidFill>
                  <a:srgbClr val="141219"/>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1" name="Google Shape;451;p65"/>
          <p:cNvSpPr txBox="1"/>
          <p:nvPr>
            <p:ph idx="6" type="body"/>
          </p:nvPr>
        </p:nvSpPr>
        <p:spPr>
          <a:xfrm>
            <a:off x="715600" y="2053958"/>
            <a:ext cx="1337100" cy="599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500"/>
              <a:buNone/>
              <a:defRPr sz="800"/>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452" name="Shape 452"/>
        <p:cNvGrpSpPr/>
        <p:nvPr/>
      </p:nvGrpSpPr>
      <p:grpSpPr>
        <a:xfrm>
          <a:off x="0" y="0"/>
          <a:ext cx="0" cy="0"/>
          <a:chOff x="0" y="0"/>
          <a:chExt cx="0" cy="0"/>
        </a:xfrm>
      </p:grpSpPr>
      <p:sp>
        <p:nvSpPr>
          <p:cNvPr id="453" name="Google Shape;453;p66"/>
          <p:cNvSpPr/>
          <p:nvPr/>
        </p:nvSpPr>
        <p:spPr>
          <a:xfrm>
            <a:off x="809656" y="2066082"/>
            <a:ext cx="2098500" cy="1743000"/>
          </a:xfrm>
          <a:prstGeom prst="round2DiagRect">
            <a:avLst>
              <a:gd fmla="val 0" name="adj1"/>
              <a:gd fmla="val 17764" name="adj2"/>
            </a:avLst>
          </a:prstGeom>
          <a:solidFill>
            <a:schemeClr val="dk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54" name="Google Shape;454;p66"/>
          <p:cNvSpPr/>
          <p:nvPr/>
        </p:nvSpPr>
        <p:spPr>
          <a:xfrm flipH="1" rot="10800000">
            <a:off x="2917596" y="2066312"/>
            <a:ext cx="2098500" cy="1742700"/>
          </a:xfrm>
          <a:prstGeom prst="round2DiagRect">
            <a:avLst>
              <a:gd fmla="val 0" name="adj1"/>
              <a:gd fmla="val 17764" name="adj2"/>
            </a:avLst>
          </a:prstGeom>
          <a:solidFill>
            <a:srgbClr val="8F4899"/>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55" name="Google Shape;455;p66"/>
          <p:cNvSpPr/>
          <p:nvPr/>
        </p:nvSpPr>
        <p:spPr>
          <a:xfrm>
            <a:off x="5025535" y="2066081"/>
            <a:ext cx="3742200" cy="1743000"/>
          </a:xfrm>
          <a:prstGeom prst="round2DiagRect">
            <a:avLst>
              <a:gd fmla="val 0" name="adj1"/>
              <a:gd fmla="val 17764" name="adj2"/>
            </a:avLst>
          </a:prstGeom>
          <a:solidFill>
            <a:srgbClr val="3D115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dk1"/>
              </a:solidFill>
              <a:latin typeface="Calibri"/>
              <a:ea typeface="Calibri"/>
              <a:cs typeface="Calibri"/>
              <a:sym typeface="Calibri"/>
            </a:endParaRPr>
          </a:p>
        </p:txBody>
      </p:sp>
      <p:sp>
        <p:nvSpPr>
          <p:cNvPr id="456" name="Google Shape;456;p66"/>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457" name="Google Shape;457;p66"/>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8" name="Google Shape;458;p66"/>
          <p:cNvSpPr txBox="1"/>
          <p:nvPr>
            <p:ph idx="2" type="body"/>
          </p:nvPr>
        </p:nvSpPr>
        <p:spPr>
          <a:xfrm>
            <a:off x="1041797" y="2361010"/>
            <a:ext cx="1536000" cy="382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sz="1100">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9" name="Google Shape;459;p66"/>
          <p:cNvSpPr txBox="1"/>
          <p:nvPr>
            <p:ph idx="3" type="body"/>
          </p:nvPr>
        </p:nvSpPr>
        <p:spPr>
          <a:xfrm>
            <a:off x="1041797" y="2933700"/>
            <a:ext cx="1536000" cy="625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0" name="Google Shape;460;p66"/>
          <p:cNvSpPr txBox="1"/>
          <p:nvPr>
            <p:ph idx="4" type="body"/>
          </p:nvPr>
        </p:nvSpPr>
        <p:spPr>
          <a:xfrm>
            <a:off x="3140281" y="2361010"/>
            <a:ext cx="1536000" cy="382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sz="1100">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1" name="Google Shape;461;p66"/>
          <p:cNvSpPr txBox="1"/>
          <p:nvPr>
            <p:ph idx="5" type="body"/>
          </p:nvPr>
        </p:nvSpPr>
        <p:spPr>
          <a:xfrm>
            <a:off x="5238765" y="2361010"/>
            <a:ext cx="3095700" cy="382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sz="1100">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2" name="Google Shape;462;p66"/>
          <p:cNvSpPr txBox="1"/>
          <p:nvPr>
            <p:ph idx="6" type="body"/>
          </p:nvPr>
        </p:nvSpPr>
        <p:spPr>
          <a:xfrm>
            <a:off x="3140281" y="2933700"/>
            <a:ext cx="1536000" cy="625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3" name="Google Shape;463;p66"/>
          <p:cNvSpPr txBox="1"/>
          <p:nvPr>
            <p:ph idx="7" type="body"/>
          </p:nvPr>
        </p:nvSpPr>
        <p:spPr>
          <a:xfrm>
            <a:off x="5250648" y="2933700"/>
            <a:ext cx="3083700" cy="625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4" name="Google Shape;464;p66"/>
          <p:cNvSpPr txBox="1"/>
          <p:nvPr>
            <p:ph idx="8" type="body"/>
          </p:nvPr>
        </p:nvSpPr>
        <p:spPr>
          <a:xfrm>
            <a:off x="289714" y="4465310"/>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dk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65" name="Shape 465"/>
        <p:cNvGrpSpPr/>
        <p:nvPr/>
      </p:nvGrpSpPr>
      <p:grpSpPr>
        <a:xfrm>
          <a:off x="0" y="0"/>
          <a:ext cx="0" cy="0"/>
          <a:chOff x="0" y="0"/>
          <a:chExt cx="0" cy="0"/>
        </a:xfrm>
      </p:grpSpPr>
      <p:sp>
        <p:nvSpPr>
          <p:cNvPr id="466" name="Google Shape;466;p67"/>
          <p:cNvSpPr/>
          <p:nvPr/>
        </p:nvSpPr>
        <p:spPr>
          <a:xfrm>
            <a:off x="4572000"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467" name="Google Shape;467;p67"/>
          <p:cNvPicPr preferRelativeResize="0"/>
          <p:nvPr/>
        </p:nvPicPr>
        <p:blipFill rotWithShape="1">
          <a:blip r:embed="rId2">
            <a:alphaModFix/>
          </a:blip>
          <a:srcRect b="0" l="0" r="0" t="0"/>
          <a:stretch/>
        </p:blipFill>
        <p:spPr>
          <a:xfrm>
            <a:off x="0" y="0"/>
            <a:ext cx="4572000" cy="5143500"/>
          </a:xfrm>
          <a:prstGeom prst="rect">
            <a:avLst/>
          </a:prstGeom>
          <a:noFill/>
          <a:ln>
            <a:noFill/>
          </a:ln>
        </p:spPr>
      </p:pic>
      <p:sp>
        <p:nvSpPr>
          <p:cNvPr id="468" name="Google Shape;468;p67"/>
          <p:cNvSpPr txBox="1"/>
          <p:nvPr>
            <p:ph idx="1" type="body"/>
          </p:nvPr>
        </p:nvSpPr>
        <p:spPr>
          <a:xfrm>
            <a:off x="376238" y="1570840"/>
            <a:ext cx="3240900" cy="2403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9" name="Google Shape;469;p67"/>
          <p:cNvSpPr/>
          <p:nvPr>
            <p:ph idx="2" type="chart"/>
          </p:nvPr>
        </p:nvSpPr>
        <p:spPr>
          <a:xfrm>
            <a:off x="4800599" y="429049"/>
            <a:ext cx="4105500" cy="42855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70" name="Google Shape;470;p67"/>
          <p:cNvSpPr txBox="1"/>
          <p:nvPr/>
        </p:nvSpPr>
        <p:spPr>
          <a:xfrm>
            <a:off x="376238" y="670004"/>
            <a:ext cx="30678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471" name="Google Shape;471;p67"/>
          <p:cNvSpPr txBox="1"/>
          <p:nvPr>
            <p:ph idx="3" type="body"/>
          </p:nvPr>
        </p:nvSpPr>
        <p:spPr>
          <a:xfrm>
            <a:off x="376238" y="1110854"/>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lt1"/>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72" name="Shape 472"/>
        <p:cNvGrpSpPr/>
        <p:nvPr/>
      </p:nvGrpSpPr>
      <p:grpSpPr>
        <a:xfrm>
          <a:off x="0" y="0"/>
          <a:ext cx="0" cy="0"/>
          <a:chOff x="0" y="0"/>
          <a:chExt cx="0" cy="0"/>
        </a:xfrm>
      </p:grpSpPr>
      <p:sp>
        <p:nvSpPr>
          <p:cNvPr id="473" name="Google Shape;473;p68"/>
          <p:cNvSpPr/>
          <p:nvPr/>
        </p:nvSpPr>
        <p:spPr>
          <a:xfrm>
            <a:off x="-166255" y="-72737"/>
            <a:ext cx="9411600" cy="3770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4" name="Google Shape;474;p68"/>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475" name="Google Shape;475;p68"/>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6" name="Google Shape;476;p68"/>
          <p:cNvSpPr/>
          <p:nvPr>
            <p:ph idx="2" type="chart"/>
          </p:nvPr>
        </p:nvSpPr>
        <p:spPr>
          <a:xfrm>
            <a:off x="289322" y="297190"/>
            <a:ext cx="8600100" cy="33141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77" name="Google Shape;477;p68"/>
          <p:cNvSpPr txBox="1"/>
          <p:nvPr>
            <p:ph idx="3" type="body"/>
          </p:nvPr>
        </p:nvSpPr>
        <p:spPr>
          <a:xfrm>
            <a:off x="289714" y="4465310"/>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dk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78" name="Shape 478"/>
        <p:cNvGrpSpPr/>
        <p:nvPr/>
      </p:nvGrpSpPr>
      <p:grpSpPr>
        <a:xfrm>
          <a:off x="0" y="0"/>
          <a:ext cx="0" cy="0"/>
          <a:chOff x="0" y="0"/>
          <a:chExt cx="0" cy="0"/>
        </a:xfrm>
      </p:grpSpPr>
      <p:sp>
        <p:nvSpPr>
          <p:cNvPr id="479" name="Google Shape;479;p69"/>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480" name="Google Shape;480;p69"/>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1" name="Google Shape;481;p69"/>
          <p:cNvSpPr/>
          <p:nvPr>
            <p:ph idx="2" type="chart"/>
          </p:nvPr>
        </p:nvSpPr>
        <p:spPr>
          <a:xfrm>
            <a:off x="628650" y="297190"/>
            <a:ext cx="7886700" cy="3714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82" name="Google Shape;482;p69"/>
          <p:cNvSpPr txBox="1"/>
          <p:nvPr>
            <p:ph idx="3" type="body"/>
          </p:nvPr>
        </p:nvSpPr>
        <p:spPr>
          <a:xfrm>
            <a:off x="289714" y="4465310"/>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dk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83" name="Shape 483"/>
        <p:cNvGrpSpPr/>
        <p:nvPr/>
      </p:nvGrpSpPr>
      <p:grpSpPr>
        <a:xfrm>
          <a:off x="0" y="0"/>
          <a:ext cx="0" cy="0"/>
          <a:chOff x="0" y="0"/>
          <a:chExt cx="0" cy="0"/>
        </a:xfrm>
      </p:grpSpPr>
      <p:sp>
        <p:nvSpPr>
          <p:cNvPr id="484" name="Google Shape;484;p70"/>
          <p:cNvSpPr txBox="1"/>
          <p:nvPr/>
        </p:nvSpPr>
        <p:spPr>
          <a:xfrm>
            <a:off x="289714" y="4303727"/>
            <a:ext cx="3067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485" name="Google Shape;485;p70"/>
          <p:cNvSpPr txBox="1"/>
          <p:nvPr>
            <p:ph idx="1" type="body"/>
          </p:nvPr>
        </p:nvSpPr>
        <p:spPr>
          <a:xfrm>
            <a:off x="3846910" y="4303727"/>
            <a:ext cx="4926900" cy="542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6" name="Google Shape;486;p70"/>
          <p:cNvSpPr/>
          <p:nvPr/>
        </p:nvSpPr>
        <p:spPr>
          <a:xfrm>
            <a:off x="-66675" y="0"/>
            <a:ext cx="9277500" cy="37242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7" name="Google Shape;487;p70"/>
          <p:cNvSpPr/>
          <p:nvPr>
            <p:ph idx="2" type="chart"/>
          </p:nvPr>
        </p:nvSpPr>
        <p:spPr>
          <a:xfrm>
            <a:off x="485179" y="450522"/>
            <a:ext cx="8173500" cy="30453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1pPr>
            <a:lvl2pPr lvl="1"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2pPr>
            <a:lvl3pPr lvl="2"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3pPr>
            <a:lvl4pPr lvl="3"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4pPr>
            <a:lvl5pPr lvl="4"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88" name="Google Shape;488;p70"/>
          <p:cNvSpPr txBox="1"/>
          <p:nvPr>
            <p:ph idx="3" type="body"/>
          </p:nvPr>
        </p:nvSpPr>
        <p:spPr>
          <a:xfrm>
            <a:off x="289714" y="4465310"/>
            <a:ext cx="3240900" cy="381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500"/>
              <a:buNone/>
              <a:defRPr b="1" sz="2100">
                <a:solidFill>
                  <a:schemeClr val="dk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89" name="Shape 489"/>
        <p:cNvGrpSpPr/>
        <p:nvPr/>
      </p:nvGrpSpPr>
      <p:grpSpPr>
        <a:xfrm>
          <a:off x="0" y="0"/>
          <a:ext cx="0" cy="0"/>
          <a:chOff x="0" y="0"/>
          <a:chExt cx="0" cy="0"/>
        </a:xfrm>
      </p:grpSpPr>
      <p:sp>
        <p:nvSpPr>
          <p:cNvPr id="490" name="Google Shape;490;p71"/>
          <p:cNvSpPr txBox="1"/>
          <p:nvPr/>
        </p:nvSpPr>
        <p:spPr>
          <a:xfrm>
            <a:off x="559667" y="867038"/>
            <a:ext cx="3220500" cy="554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2"/>
              </a:buClr>
              <a:buSzPts val="3600"/>
              <a:buFont typeface="Montserrat"/>
              <a:buNone/>
            </a:pPr>
            <a:r>
              <a:rPr b="1" i="0" lang="en" sz="3600" u="none" cap="none" strike="noStrike">
                <a:solidFill>
                  <a:schemeClr val="dk2"/>
                </a:solidFill>
                <a:latin typeface="Montserrat"/>
                <a:ea typeface="Montserrat"/>
                <a:cs typeface="Montserrat"/>
                <a:sym typeface="Montserrat"/>
              </a:rPr>
              <a:t>EK LOGOS</a:t>
            </a:r>
            <a:endParaRPr b="1" i="0" sz="3600" u="none" cap="none" strike="noStrike">
              <a:solidFill>
                <a:schemeClr val="dk2"/>
              </a:solidFill>
              <a:latin typeface="Montserrat"/>
              <a:ea typeface="Montserrat"/>
              <a:cs typeface="Montserrat"/>
              <a:sym typeface="Montserrat"/>
            </a:endParaRPr>
          </a:p>
        </p:txBody>
      </p:sp>
      <p:sp>
        <p:nvSpPr>
          <p:cNvPr id="491" name="Google Shape;491;p71"/>
          <p:cNvSpPr txBox="1"/>
          <p:nvPr/>
        </p:nvSpPr>
        <p:spPr>
          <a:xfrm>
            <a:off x="559666" y="577393"/>
            <a:ext cx="60729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LOGOS</a:t>
            </a:r>
            <a:endParaRPr b="0" i="0" sz="15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492" name="Shape 492"/>
        <p:cNvGrpSpPr/>
        <p:nvPr/>
      </p:nvGrpSpPr>
      <p:grpSpPr>
        <a:xfrm>
          <a:off x="0" y="0"/>
          <a:ext cx="0" cy="0"/>
          <a:chOff x="0" y="0"/>
          <a:chExt cx="0" cy="0"/>
        </a:xfrm>
      </p:grpSpPr>
      <p:sp>
        <p:nvSpPr>
          <p:cNvPr id="493" name="Google Shape;493;p72"/>
          <p:cNvSpPr/>
          <p:nvPr/>
        </p:nvSpPr>
        <p:spPr>
          <a:xfrm>
            <a:off x="0" y="0"/>
            <a:ext cx="9194100" cy="5468700"/>
          </a:xfrm>
          <a:prstGeom prst="rect">
            <a:avLst/>
          </a:prstGeom>
          <a:solidFill>
            <a:srgbClr val="DDD9E4"/>
          </a:solidFill>
          <a:ln cap="flat" cmpd="sng" w="12700">
            <a:solidFill>
              <a:srgbClr val="13032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4" name="Google Shape;494;p72"/>
          <p:cNvSpPr txBox="1"/>
          <p:nvPr/>
        </p:nvSpPr>
        <p:spPr>
          <a:xfrm>
            <a:off x="144029" y="120193"/>
            <a:ext cx="60729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ICONs - Font Awesome Pack</a:t>
            </a:r>
            <a:endParaRPr b="0" i="0" sz="1500" u="none" cap="none" strike="noStrike">
              <a:solidFill>
                <a:srgbClr val="999999"/>
              </a:solidFill>
              <a:latin typeface="Montserrat Medium"/>
              <a:ea typeface="Montserrat Medium"/>
              <a:cs typeface="Montserrat Medium"/>
              <a:sym typeface="Montserrat Medium"/>
            </a:endParaRPr>
          </a:p>
        </p:txBody>
      </p:sp>
      <p:sp>
        <p:nvSpPr>
          <p:cNvPr id="495" name="Google Shape;495;p72"/>
          <p:cNvSpPr txBox="1"/>
          <p:nvPr/>
        </p:nvSpPr>
        <p:spPr>
          <a:xfrm>
            <a:off x="144029" y="351043"/>
            <a:ext cx="3220500" cy="323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2"/>
              </a:buClr>
              <a:buSzPts val="2100"/>
              <a:buFont typeface="Montserrat"/>
              <a:buNone/>
            </a:pPr>
            <a:r>
              <a:rPr b="1" i="0" lang="en" sz="2100" u="none" cap="none" strike="noStrike">
                <a:solidFill>
                  <a:schemeClr val="dk2"/>
                </a:solidFill>
                <a:latin typeface="Montserrat"/>
                <a:ea typeface="Montserrat"/>
                <a:cs typeface="Montserrat"/>
                <a:sym typeface="Montserrat"/>
              </a:rPr>
              <a:t>EK Specific</a:t>
            </a:r>
            <a:endParaRPr b="1" i="0" sz="2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96" name="Shape 496"/>
        <p:cNvGrpSpPr/>
        <p:nvPr/>
      </p:nvGrpSpPr>
      <p:grpSpPr>
        <a:xfrm>
          <a:off x="0" y="0"/>
          <a:ext cx="0" cy="0"/>
          <a:chOff x="0" y="0"/>
          <a:chExt cx="0" cy="0"/>
        </a:xfrm>
      </p:grpSpPr>
      <p:sp>
        <p:nvSpPr>
          <p:cNvPr id="497" name="Google Shape;497;p73"/>
          <p:cNvSpPr txBox="1"/>
          <p:nvPr/>
        </p:nvSpPr>
        <p:spPr>
          <a:xfrm>
            <a:off x="559666" y="577393"/>
            <a:ext cx="6072900" cy="231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Stock Image Ideas</a:t>
            </a:r>
            <a:endParaRPr b="0" i="0" sz="1500" u="none" cap="none" strike="noStrike">
              <a:solidFill>
                <a:srgbClr val="999999"/>
              </a:solidFill>
              <a:latin typeface="Montserrat Medium"/>
              <a:ea typeface="Montserrat Medium"/>
              <a:cs typeface="Montserrat Medium"/>
              <a:sym typeface="Montserrat Medium"/>
            </a:endParaRPr>
          </a:p>
        </p:txBody>
      </p:sp>
      <p:sp>
        <p:nvSpPr>
          <p:cNvPr id="498" name="Google Shape;498;p73"/>
          <p:cNvSpPr txBox="1"/>
          <p:nvPr>
            <p:ph idx="1" type="body"/>
          </p:nvPr>
        </p:nvSpPr>
        <p:spPr>
          <a:xfrm>
            <a:off x="559664" y="1481920"/>
            <a:ext cx="3220500" cy="2859900"/>
          </a:xfrm>
          <a:prstGeom prst="rect">
            <a:avLst/>
          </a:prstGeom>
          <a:noFill/>
          <a:ln>
            <a:noFill/>
          </a:ln>
        </p:spPr>
        <p:txBody>
          <a:bodyPr anchorCtr="0" anchor="t" bIns="34275" lIns="68575" spcFirstLastPara="1" rIns="68575" wrap="square" tIns="34275">
            <a:normAutofit/>
          </a:bodyPr>
          <a:lstStyle>
            <a:lvl1pPr indent="-273050" lvl="0" marL="457200" rtl="0" algn="l">
              <a:lnSpc>
                <a:spcPct val="90000"/>
              </a:lnSpc>
              <a:spcBef>
                <a:spcPts val="800"/>
              </a:spcBef>
              <a:spcAft>
                <a:spcPts val="0"/>
              </a:spcAft>
              <a:buSzPts val="700"/>
              <a:buFont typeface="Montserrat"/>
              <a:buChar char="•"/>
              <a:defRPr sz="900">
                <a:solidFill>
                  <a:schemeClr val="dk1"/>
                </a:solidFill>
                <a:latin typeface="Montserrat"/>
                <a:ea typeface="Montserrat"/>
                <a:cs typeface="Montserrat"/>
                <a:sym typeface="Montserrat"/>
              </a:defRPr>
            </a:lvl1pPr>
            <a:lvl2pPr indent="-273050" lvl="1" marL="914400" rtl="0" algn="l">
              <a:lnSpc>
                <a:spcPct val="90000"/>
              </a:lnSpc>
              <a:spcBef>
                <a:spcPts val="400"/>
              </a:spcBef>
              <a:spcAft>
                <a:spcPts val="0"/>
              </a:spcAft>
              <a:buSzPts val="700"/>
              <a:buFont typeface="Montserrat"/>
              <a:buChar char="•"/>
              <a:defRPr sz="900">
                <a:solidFill>
                  <a:schemeClr val="dk1"/>
                </a:solidFill>
                <a:latin typeface="Montserrat"/>
                <a:ea typeface="Montserrat"/>
                <a:cs typeface="Montserrat"/>
                <a:sym typeface="Montserrat"/>
              </a:defRPr>
            </a:lvl2pPr>
            <a:lvl3pPr indent="-273050" lvl="2" marL="1371600" rtl="0" algn="l">
              <a:lnSpc>
                <a:spcPct val="90000"/>
              </a:lnSpc>
              <a:spcBef>
                <a:spcPts val="400"/>
              </a:spcBef>
              <a:spcAft>
                <a:spcPts val="0"/>
              </a:spcAft>
              <a:buSzPts val="700"/>
              <a:buFont typeface="Montserrat"/>
              <a:buChar char="•"/>
              <a:defRPr sz="900">
                <a:solidFill>
                  <a:schemeClr val="dk1"/>
                </a:solidFill>
                <a:latin typeface="Montserrat"/>
                <a:ea typeface="Montserrat"/>
                <a:cs typeface="Montserrat"/>
                <a:sym typeface="Montserrat"/>
              </a:defRPr>
            </a:lvl3pPr>
            <a:lvl4pPr indent="-273050" lvl="3" marL="1828800" rtl="0" algn="l">
              <a:lnSpc>
                <a:spcPct val="90000"/>
              </a:lnSpc>
              <a:spcBef>
                <a:spcPts val="400"/>
              </a:spcBef>
              <a:spcAft>
                <a:spcPts val="0"/>
              </a:spcAft>
              <a:buSzPts val="700"/>
              <a:buFont typeface="Montserrat"/>
              <a:buChar char="•"/>
              <a:defRPr sz="900">
                <a:solidFill>
                  <a:schemeClr val="dk1"/>
                </a:solidFill>
                <a:latin typeface="Montserrat"/>
                <a:ea typeface="Montserrat"/>
                <a:cs typeface="Montserrat"/>
                <a:sym typeface="Montserrat"/>
              </a:defRPr>
            </a:lvl4pPr>
            <a:lvl5pPr indent="-273050" lvl="4" marL="2286000" rtl="0" algn="l">
              <a:lnSpc>
                <a:spcPct val="90000"/>
              </a:lnSpc>
              <a:spcBef>
                <a:spcPts val="400"/>
              </a:spcBef>
              <a:spcAft>
                <a:spcPts val="0"/>
              </a:spcAft>
              <a:buSzPts val="700"/>
              <a:buFont typeface="Montserrat"/>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9" name="Google Shape;499;p73"/>
          <p:cNvSpPr txBox="1"/>
          <p:nvPr/>
        </p:nvSpPr>
        <p:spPr>
          <a:xfrm>
            <a:off x="559664" y="867994"/>
            <a:ext cx="3220500" cy="554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2"/>
              </a:buClr>
              <a:buSzPts val="3600"/>
              <a:buFont typeface="Montserrat"/>
              <a:buNone/>
            </a:pPr>
            <a:r>
              <a:rPr b="1" i="0" lang="en" sz="3600" u="none" cap="none" strike="noStrike">
                <a:solidFill>
                  <a:schemeClr val="dk2"/>
                </a:solidFill>
                <a:latin typeface="Montserrat"/>
                <a:ea typeface="Montserrat"/>
                <a:cs typeface="Montserrat"/>
                <a:sym typeface="Montserrat"/>
              </a:rPr>
              <a:t>EK Specific</a:t>
            </a:r>
            <a:endParaRPr b="1" i="0" sz="36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500" name="Shape 500"/>
        <p:cNvGrpSpPr/>
        <p:nvPr/>
      </p:nvGrpSpPr>
      <p:grpSpPr>
        <a:xfrm>
          <a:off x="0" y="0"/>
          <a:ext cx="0" cy="0"/>
          <a:chOff x="0" y="0"/>
          <a:chExt cx="0" cy="0"/>
        </a:xfrm>
      </p:grpSpPr>
      <p:sp>
        <p:nvSpPr>
          <p:cNvPr id="501" name="Google Shape;501;p7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3"/>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02" name="Google Shape;502;p74"/>
          <p:cNvSpPr/>
          <p:nvPr>
            <p:ph idx="2" type="pic"/>
          </p:nvPr>
        </p:nvSpPr>
        <p:spPr>
          <a:xfrm>
            <a:off x="0" y="0"/>
            <a:ext cx="9144000" cy="5143500"/>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3" name="Shape 503"/>
        <p:cNvGrpSpPr/>
        <p:nvPr/>
      </p:nvGrpSpPr>
      <p:grpSpPr>
        <a:xfrm>
          <a:off x="0" y="0"/>
          <a:ext cx="0" cy="0"/>
          <a:chOff x="0" y="0"/>
          <a:chExt cx="0" cy="0"/>
        </a:xfrm>
      </p:grpSpPr>
      <p:sp>
        <p:nvSpPr>
          <p:cNvPr id="504" name="Google Shape;504;p75"/>
          <p:cNvSpPr txBox="1"/>
          <p:nvPr>
            <p:ph idx="1" type="body"/>
          </p:nvPr>
        </p:nvSpPr>
        <p:spPr>
          <a:xfrm>
            <a:off x="311700" y="998850"/>
            <a:ext cx="6543600" cy="3416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a:lvl1pPr>
            <a:lvl2pPr indent="-304800" lvl="1" marL="914400" rtl="0" algn="l">
              <a:lnSpc>
                <a:spcPct val="115000"/>
              </a:lnSpc>
              <a:spcBef>
                <a:spcPts val="1600"/>
              </a:spcBef>
              <a:spcAft>
                <a:spcPts val="0"/>
              </a:spcAft>
              <a:buSzPts val="1200"/>
              <a:buChar char="○"/>
              <a:defRPr/>
            </a:lvl2pPr>
            <a:lvl3pPr indent="-304800" lvl="2" marL="1371600" rtl="0" algn="l">
              <a:lnSpc>
                <a:spcPct val="115000"/>
              </a:lnSpc>
              <a:spcBef>
                <a:spcPts val="1600"/>
              </a:spcBef>
              <a:spcAft>
                <a:spcPts val="0"/>
              </a:spcAft>
              <a:buSzPts val="1200"/>
              <a:buChar char="■"/>
              <a:defRPr/>
            </a:lvl3pPr>
            <a:lvl4pPr indent="-304800" lvl="3" marL="1828800" rtl="0" algn="l">
              <a:lnSpc>
                <a:spcPct val="115000"/>
              </a:lnSpc>
              <a:spcBef>
                <a:spcPts val="1600"/>
              </a:spcBef>
              <a:spcAft>
                <a:spcPts val="0"/>
              </a:spcAft>
              <a:buSzPts val="1200"/>
              <a:buChar char="●"/>
              <a:defRPr/>
            </a:lvl4pPr>
            <a:lvl5pPr indent="-304800" lvl="4" marL="2286000" rtl="0" algn="l">
              <a:lnSpc>
                <a:spcPct val="115000"/>
              </a:lnSpc>
              <a:spcBef>
                <a:spcPts val="1600"/>
              </a:spcBef>
              <a:spcAft>
                <a:spcPts val="0"/>
              </a:spcAft>
              <a:buSzPts val="1200"/>
              <a:buChar char="○"/>
              <a:defRPr/>
            </a:lvl5pPr>
            <a:lvl6pPr indent="-304800" lvl="5" marL="2743200" rtl="0" algn="l">
              <a:lnSpc>
                <a:spcPct val="115000"/>
              </a:lnSpc>
              <a:spcBef>
                <a:spcPts val="1600"/>
              </a:spcBef>
              <a:spcAft>
                <a:spcPts val="0"/>
              </a:spcAft>
              <a:buSzPts val="1200"/>
              <a:buChar char="■"/>
              <a:defRPr/>
            </a:lvl6pPr>
            <a:lvl7pPr indent="-304800" lvl="6" marL="3200400" rtl="0" algn="l">
              <a:lnSpc>
                <a:spcPct val="115000"/>
              </a:lnSpc>
              <a:spcBef>
                <a:spcPts val="1600"/>
              </a:spcBef>
              <a:spcAft>
                <a:spcPts val="0"/>
              </a:spcAft>
              <a:buSzPts val="1200"/>
              <a:buChar char="●"/>
              <a:defRPr/>
            </a:lvl7pPr>
            <a:lvl8pPr indent="-304800" lvl="7" marL="3657600" rtl="0" algn="l">
              <a:lnSpc>
                <a:spcPct val="115000"/>
              </a:lnSpc>
              <a:spcBef>
                <a:spcPts val="1600"/>
              </a:spcBef>
              <a:spcAft>
                <a:spcPts val="0"/>
              </a:spcAft>
              <a:buSzPts val="1200"/>
              <a:buChar char="○"/>
              <a:defRPr/>
            </a:lvl8pPr>
            <a:lvl9pPr indent="-304800" lvl="8" marL="4114800" rtl="0" algn="l">
              <a:lnSpc>
                <a:spcPct val="115000"/>
              </a:lnSpc>
              <a:spcBef>
                <a:spcPts val="1600"/>
              </a:spcBef>
              <a:spcAft>
                <a:spcPts val="1600"/>
              </a:spcAft>
              <a:buSzPts val="1200"/>
              <a:buChar char="■"/>
              <a:defRPr/>
            </a:lvl9pPr>
          </a:lstStyle>
          <a:p/>
        </p:txBody>
      </p:sp>
      <p:sp>
        <p:nvSpPr>
          <p:cNvPr id="505" name="Google Shape;505;p75"/>
          <p:cNvSpPr txBox="1"/>
          <p:nvPr>
            <p:ph type="title"/>
          </p:nvPr>
        </p:nvSpPr>
        <p:spPr>
          <a:xfrm>
            <a:off x="311700" y="342900"/>
            <a:ext cx="8520600" cy="4848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grpSp>
        <p:nvGrpSpPr>
          <p:cNvPr id="506" name="Google Shape;506;p75"/>
          <p:cNvGrpSpPr/>
          <p:nvPr/>
        </p:nvGrpSpPr>
        <p:grpSpPr>
          <a:xfrm>
            <a:off x="-1200" y="4720325"/>
            <a:ext cx="9146400" cy="423175"/>
            <a:chOff x="-2400" y="9440650"/>
            <a:chExt cx="18292800" cy="846350"/>
          </a:xfrm>
        </p:grpSpPr>
        <p:sp>
          <p:nvSpPr>
            <p:cNvPr id="507" name="Google Shape;507;p75"/>
            <p:cNvSpPr/>
            <p:nvPr/>
          </p:nvSpPr>
          <p:spPr>
            <a:xfrm>
              <a:off x="-2400" y="9456600"/>
              <a:ext cx="18288000" cy="83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08" name="Google Shape;508;p75"/>
            <p:cNvCxnSpPr/>
            <p:nvPr/>
          </p:nvCxnSpPr>
          <p:spPr>
            <a:xfrm>
              <a:off x="-2400" y="9440650"/>
              <a:ext cx="18292800" cy="0"/>
            </a:xfrm>
            <a:prstGeom prst="straightConnector1">
              <a:avLst/>
            </a:prstGeom>
            <a:noFill/>
            <a:ln cap="flat" cmpd="sng" w="9525">
              <a:solidFill>
                <a:srgbClr val="AEB9C7"/>
              </a:solidFill>
              <a:prstDash val="solid"/>
              <a:round/>
              <a:headEnd len="sm" w="sm" type="none"/>
              <a:tailEnd len="sm" w="sm" type="none"/>
            </a:ln>
          </p:spPr>
        </p:cxnSp>
        <p:sp>
          <p:nvSpPr>
            <p:cNvPr id="509" name="Google Shape;509;p75"/>
            <p:cNvSpPr txBox="1"/>
            <p:nvPr/>
          </p:nvSpPr>
          <p:spPr>
            <a:xfrm>
              <a:off x="2478700" y="9592225"/>
              <a:ext cx="2354400" cy="57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AEB9C7"/>
                  </a:solidFill>
                  <a:latin typeface="Lato"/>
                  <a:ea typeface="Lato"/>
                  <a:cs typeface="Lato"/>
                  <a:sym typeface="Lato"/>
                </a:rPr>
                <a:t>CONFIDENTIAL</a:t>
              </a:r>
              <a:endParaRPr b="1" i="0" sz="800" u="none" cap="none" strike="noStrike">
                <a:solidFill>
                  <a:srgbClr val="AEB9C7"/>
                </a:solidFill>
                <a:latin typeface="Lato"/>
                <a:ea typeface="Lato"/>
                <a:cs typeface="Lato"/>
                <a:sym typeface="Lato"/>
              </a:endParaRPr>
            </a:p>
          </p:txBody>
        </p:sp>
        <p:pic>
          <p:nvPicPr>
            <p:cNvPr id="510" name="Google Shape;510;p75"/>
            <p:cNvPicPr preferRelativeResize="0"/>
            <p:nvPr/>
          </p:nvPicPr>
          <p:blipFill rotWithShape="1">
            <a:blip r:embed="rId2">
              <a:alphaModFix/>
            </a:blip>
            <a:srcRect b="0" l="0" r="0" t="0"/>
            <a:stretch/>
          </p:blipFill>
          <p:spPr>
            <a:xfrm>
              <a:off x="621000" y="9661525"/>
              <a:ext cx="1738797" cy="420538"/>
            </a:xfrm>
            <a:prstGeom prst="rect">
              <a:avLst/>
            </a:prstGeom>
            <a:noFill/>
            <a:ln>
              <a:noFill/>
            </a:ln>
          </p:spPr>
        </p:pic>
      </p:grpSp>
      <p:sp>
        <p:nvSpPr>
          <p:cNvPr id="511" name="Google Shape;511;p75"/>
          <p:cNvSpPr txBox="1"/>
          <p:nvPr>
            <p:ph idx="2" type="subTitle"/>
          </p:nvPr>
        </p:nvSpPr>
        <p:spPr>
          <a:xfrm>
            <a:off x="5022300" y="4794975"/>
            <a:ext cx="3810000" cy="303600"/>
          </a:xfrm>
          <a:prstGeom prst="rect">
            <a:avLst/>
          </a:prstGeom>
          <a:noFill/>
          <a:ln>
            <a:noFill/>
          </a:ln>
        </p:spPr>
        <p:txBody>
          <a:bodyPr anchorCtr="0" anchor="t" bIns="91425" lIns="91425" spcFirstLastPara="1" rIns="91425" wrap="square" tIns="91425">
            <a:normAutofit/>
          </a:bodyPr>
          <a:lstStyle>
            <a:lvl1pPr lvl="0" rtl="0" algn="r">
              <a:lnSpc>
                <a:spcPct val="115000"/>
              </a:lnSpc>
              <a:spcBef>
                <a:spcPts val="0"/>
              </a:spcBef>
              <a:spcAft>
                <a:spcPts val="0"/>
              </a:spcAft>
              <a:buSzPts val="1200"/>
              <a:buNone/>
              <a:defRPr b="1" sz="800">
                <a:solidFill>
                  <a:srgbClr val="AEB9C7"/>
                </a:solidFill>
                <a:latin typeface="Lato"/>
                <a:ea typeface="Lato"/>
                <a:cs typeface="Lato"/>
                <a:sym typeface="Lato"/>
              </a:defRPr>
            </a:lvl1pPr>
            <a:lvl2pPr lvl="1" rtl="0" algn="l">
              <a:lnSpc>
                <a:spcPct val="115000"/>
              </a:lnSpc>
              <a:spcBef>
                <a:spcPts val="1600"/>
              </a:spcBef>
              <a:spcAft>
                <a:spcPts val="0"/>
              </a:spcAft>
              <a:buSzPts val="1200"/>
              <a:buNone/>
              <a:defRPr/>
            </a:lvl2pPr>
            <a:lvl3pPr lvl="2" rtl="0" algn="l">
              <a:lnSpc>
                <a:spcPct val="115000"/>
              </a:lnSpc>
              <a:spcBef>
                <a:spcPts val="1600"/>
              </a:spcBef>
              <a:spcAft>
                <a:spcPts val="0"/>
              </a:spcAft>
              <a:buSzPts val="12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200"/>
              <a:buNone/>
              <a:defRPr/>
            </a:lvl5pPr>
            <a:lvl6pPr lvl="5" rtl="0" algn="l">
              <a:lnSpc>
                <a:spcPct val="115000"/>
              </a:lnSpc>
              <a:spcBef>
                <a:spcPts val="1600"/>
              </a:spcBef>
              <a:spcAft>
                <a:spcPts val="0"/>
              </a:spcAft>
              <a:buSzPts val="1200"/>
              <a:buNone/>
              <a:defRPr/>
            </a:lvl6pPr>
            <a:lvl7pPr lvl="6" rtl="0" algn="l">
              <a:lnSpc>
                <a:spcPct val="115000"/>
              </a:lnSpc>
              <a:spcBef>
                <a:spcPts val="1600"/>
              </a:spcBef>
              <a:spcAft>
                <a:spcPts val="0"/>
              </a:spcAft>
              <a:buSzPts val="1200"/>
              <a:buNone/>
              <a:defRPr/>
            </a:lvl7pPr>
            <a:lvl8pPr lvl="7" rtl="0" algn="l">
              <a:lnSpc>
                <a:spcPct val="115000"/>
              </a:lnSpc>
              <a:spcBef>
                <a:spcPts val="1600"/>
              </a:spcBef>
              <a:spcAft>
                <a:spcPts val="0"/>
              </a:spcAft>
              <a:buSzPts val="1200"/>
              <a:buNone/>
              <a:defRPr/>
            </a:lvl8pPr>
            <a:lvl9pPr lvl="8" rtl="0" algn="l">
              <a:lnSpc>
                <a:spcPct val="115000"/>
              </a:lnSpc>
              <a:spcBef>
                <a:spcPts val="1600"/>
              </a:spcBef>
              <a:spcAft>
                <a:spcPts val="1600"/>
              </a:spcAft>
              <a:buSzPts val="12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and description divide">
  <p:cSld name="SECTION_TITLE_AND_DESCRIPTION">
    <p:spTree>
      <p:nvGrpSpPr>
        <p:cNvPr id="512" name="Shape 512"/>
        <p:cNvGrpSpPr/>
        <p:nvPr/>
      </p:nvGrpSpPr>
      <p:grpSpPr>
        <a:xfrm>
          <a:off x="0" y="0"/>
          <a:ext cx="0" cy="0"/>
          <a:chOff x="0" y="0"/>
          <a:chExt cx="0" cy="0"/>
        </a:xfrm>
      </p:grpSpPr>
      <p:sp>
        <p:nvSpPr>
          <p:cNvPr id="513" name="Google Shape;513;p76"/>
          <p:cNvSpPr/>
          <p:nvPr/>
        </p:nvSpPr>
        <p:spPr>
          <a:xfrm>
            <a:off x="4572000" y="-125"/>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14" name="Google Shape;514;p76"/>
          <p:cNvSpPr txBox="1"/>
          <p:nvPr>
            <p:ph type="title"/>
          </p:nvPr>
        </p:nvSpPr>
        <p:spPr>
          <a:xfrm>
            <a:off x="311700" y="998850"/>
            <a:ext cx="3999000" cy="14823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000"/>
              <a:buNone/>
              <a:defRPr/>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515" name="Google Shape;515;p76"/>
          <p:cNvSpPr txBox="1"/>
          <p:nvPr>
            <p:ph idx="1" type="subTitle"/>
          </p:nvPr>
        </p:nvSpPr>
        <p:spPr>
          <a:xfrm>
            <a:off x="311700" y="2568750"/>
            <a:ext cx="3999000" cy="1235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2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16" name="Google Shape;516;p76"/>
          <p:cNvSpPr txBox="1"/>
          <p:nvPr>
            <p:ph idx="2" type="body"/>
          </p:nvPr>
        </p:nvSpPr>
        <p:spPr>
          <a:xfrm>
            <a:off x="4939500" y="531800"/>
            <a:ext cx="3837000" cy="3695100"/>
          </a:xfrm>
          <a:prstGeom prst="rect">
            <a:avLst/>
          </a:prstGeom>
          <a:noFill/>
          <a:ln>
            <a:noFill/>
          </a:ln>
        </p:spPr>
        <p:txBody>
          <a:bodyPr anchorCtr="0" anchor="ctr" bIns="91425" lIns="91425" spcFirstLastPara="1" rIns="91425" wrap="square" tIns="91425">
            <a:normAutofit/>
          </a:bodyPr>
          <a:lstStyle>
            <a:lvl1pPr indent="-304800" lvl="0" marL="457200" rtl="0" algn="l">
              <a:lnSpc>
                <a:spcPct val="115000"/>
              </a:lnSpc>
              <a:spcBef>
                <a:spcPts val="0"/>
              </a:spcBef>
              <a:spcAft>
                <a:spcPts val="0"/>
              </a:spcAft>
              <a:buClr>
                <a:srgbClr val="FFFFFF"/>
              </a:buClr>
              <a:buSzPts val="1200"/>
              <a:buChar char="●"/>
              <a:defRPr>
                <a:solidFill>
                  <a:srgbClr val="FFFFFF"/>
                </a:solidFill>
              </a:defRPr>
            </a:lvl1pPr>
            <a:lvl2pPr indent="-304800" lvl="1" marL="914400" rtl="0" algn="l">
              <a:lnSpc>
                <a:spcPct val="115000"/>
              </a:lnSpc>
              <a:spcBef>
                <a:spcPts val="1600"/>
              </a:spcBef>
              <a:spcAft>
                <a:spcPts val="0"/>
              </a:spcAft>
              <a:buClr>
                <a:srgbClr val="FFFFFF"/>
              </a:buClr>
              <a:buSzPts val="1200"/>
              <a:buChar char="○"/>
              <a:defRPr>
                <a:solidFill>
                  <a:srgbClr val="FFFFFF"/>
                </a:solidFill>
              </a:defRPr>
            </a:lvl2pPr>
            <a:lvl3pPr indent="-304800" lvl="2" marL="1371600" rtl="0" algn="l">
              <a:lnSpc>
                <a:spcPct val="115000"/>
              </a:lnSpc>
              <a:spcBef>
                <a:spcPts val="1600"/>
              </a:spcBef>
              <a:spcAft>
                <a:spcPts val="0"/>
              </a:spcAft>
              <a:buClr>
                <a:srgbClr val="FFFFFF"/>
              </a:buClr>
              <a:buSzPts val="1200"/>
              <a:buChar char="■"/>
              <a:defRPr>
                <a:solidFill>
                  <a:srgbClr val="FFFFFF"/>
                </a:solidFill>
              </a:defRPr>
            </a:lvl3pPr>
            <a:lvl4pPr indent="-304800" lvl="3" marL="1828800" rtl="0" algn="l">
              <a:lnSpc>
                <a:spcPct val="115000"/>
              </a:lnSpc>
              <a:spcBef>
                <a:spcPts val="1600"/>
              </a:spcBef>
              <a:spcAft>
                <a:spcPts val="0"/>
              </a:spcAft>
              <a:buClr>
                <a:srgbClr val="FFFFFF"/>
              </a:buClr>
              <a:buSzPts val="1200"/>
              <a:buChar char="●"/>
              <a:defRPr>
                <a:solidFill>
                  <a:srgbClr val="FFFFFF"/>
                </a:solidFill>
              </a:defRPr>
            </a:lvl4pPr>
            <a:lvl5pPr indent="-304800" lvl="4" marL="2286000" rtl="0" algn="l">
              <a:lnSpc>
                <a:spcPct val="115000"/>
              </a:lnSpc>
              <a:spcBef>
                <a:spcPts val="1600"/>
              </a:spcBef>
              <a:spcAft>
                <a:spcPts val="0"/>
              </a:spcAft>
              <a:buClr>
                <a:srgbClr val="FFFFFF"/>
              </a:buClr>
              <a:buSzPts val="1200"/>
              <a:buChar char="○"/>
              <a:defRPr>
                <a:solidFill>
                  <a:srgbClr val="FFFFFF"/>
                </a:solidFill>
              </a:defRPr>
            </a:lvl5pPr>
            <a:lvl6pPr indent="-304800" lvl="5" marL="2743200" rtl="0" algn="l">
              <a:lnSpc>
                <a:spcPct val="115000"/>
              </a:lnSpc>
              <a:spcBef>
                <a:spcPts val="1600"/>
              </a:spcBef>
              <a:spcAft>
                <a:spcPts val="0"/>
              </a:spcAft>
              <a:buClr>
                <a:srgbClr val="FFFFFF"/>
              </a:buClr>
              <a:buSzPts val="1200"/>
              <a:buChar char="■"/>
              <a:defRPr>
                <a:solidFill>
                  <a:srgbClr val="FFFFFF"/>
                </a:solidFill>
              </a:defRPr>
            </a:lvl6pPr>
            <a:lvl7pPr indent="-304800" lvl="6" marL="3200400" rtl="0" algn="l">
              <a:lnSpc>
                <a:spcPct val="115000"/>
              </a:lnSpc>
              <a:spcBef>
                <a:spcPts val="1600"/>
              </a:spcBef>
              <a:spcAft>
                <a:spcPts val="0"/>
              </a:spcAft>
              <a:buClr>
                <a:srgbClr val="FFFFFF"/>
              </a:buClr>
              <a:buSzPts val="1200"/>
              <a:buChar char="●"/>
              <a:defRPr>
                <a:solidFill>
                  <a:srgbClr val="FFFFFF"/>
                </a:solidFill>
              </a:defRPr>
            </a:lvl7pPr>
            <a:lvl8pPr indent="-304800" lvl="7" marL="3657600" rtl="0" algn="l">
              <a:lnSpc>
                <a:spcPct val="115000"/>
              </a:lnSpc>
              <a:spcBef>
                <a:spcPts val="1600"/>
              </a:spcBef>
              <a:spcAft>
                <a:spcPts val="0"/>
              </a:spcAft>
              <a:buClr>
                <a:srgbClr val="FFFFFF"/>
              </a:buClr>
              <a:buSzPts val="1200"/>
              <a:buChar char="○"/>
              <a:defRPr>
                <a:solidFill>
                  <a:srgbClr val="FFFFFF"/>
                </a:solidFill>
              </a:defRPr>
            </a:lvl8pPr>
            <a:lvl9pPr indent="-304800" lvl="8" marL="4114800" rtl="0" algn="l">
              <a:lnSpc>
                <a:spcPct val="115000"/>
              </a:lnSpc>
              <a:spcBef>
                <a:spcPts val="1600"/>
              </a:spcBef>
              <a:spcAft>
                <a:spcPts val="1600"/>
              </a:spcAft>
              <a:buClr>
                <a:srgbClr val="FFFFFF"/>
              </a:buClr>
              <a:buSzPts val="1200"/>
              <a:buChar char="■"/>
              <a:defRPr>
                <a:solidFill>
                  <a:srgbClr val="FFFFFF"/>
                </a:solidFill>
              </a:defRPr>
            </a:lvl9pPr>
          </a:lstStyle>
          <a:p/>
        </p:txBody>
      </p:sp>
      <p:grpSp>
        <p:nvGrpSpPr>
          <p:cNvPr id="517" name="Google Shape;517;p76"/>
          <p:cNvGrpSpPr/>
          <p:nvPr/>
        </p:nvGrpSpPr>
        <p:grpSpPr>
          <a:xfrm>
            <a:off x="-1200" y="4720325"/>
            <a:ext cx="9146400" cy="423175"/>
            <a:chOff x="-2400" y="9440650"/>
            <a:chExt cx="18292800" cy="846350"/>
          </a:xfrm>
        </p:grpSpPr>
        <p:sp>
          <p:nvSpPr>
            <p:cNvPr id="518" name="Google Shape;518;p76"/>
            <p:cNvSpPr/>
            <p:nvPr/>
          </p:nvSpPr>
          <p:spPr>
            <a:xfrm>
              <a:off x="-2400" y="9456600"/>
              <a:ext cx="18288000" cy="83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19" name="Google Shape;519;p76"/>
            <p:cNvCxnSpPr/>
            <p:nvPr/>
          </p:nvCxnSpPr>
          <p:spPr>
            <a:xfrm>
              <a:off x="-2400" y="9440650"/>
              <a:ext cx="18292800" cy="0"/>
            </a:xfrm>
            <a:prstGeom prst="straightConnector1">
              <a:avLst/>
            </a:prstGeom>
            <a:noFill/>
            <a:ln cap="flat" cmpd="sng" w="9525">
              <a:solidFill>
                <a:srgbClr val="AEB9C7"/>
              </a:solidFill>
              <a:prstDash val="solid"/>
              <a:round/>
              <a:headEnd len="sm" w="sm" type="none"/>
              <a:tailEnd len="sm" w="sm" type="none"/>
            </a:ln>
          </p:spPr>
        </p:cxnSp>
        <p:sp>
          <p:nvSpPr>
            <p:cNvPr id="520" name="Google Shape;520;p76"/>
            <p:cNvSpPr txBox="1"/>
            <p:nvPr/>
          </p:nvSpPr>
          <p:spPr>
            <a:xfrm>
              <a:off x="2478700" y="9592225"/>
              <a:ext cx="2354400" cy="57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AEB9C7"/>
                  </a:solidFill>
                  <a:latin typeface="Lato"/>
                  <a:ea typeface="Lato"/>
                  <a:cs typeface="Lato"/>
                  <a:sym typeface="Lato"/>
                </a:rPr>
                <a:t>CONFIDENTIAL</a:t>
              </a:r>
              <a:endParaRPr b="1" i="0" sz="800" u="none" cap="none" strike="noStrike">
                <a:solidFill>
                  <a:srgbClr val="AEB9C7"/>
                </a:solidFill>
                <a:latin typeface="Lato"/>
                <a:ea typeface="Lato"/>
                <a:cs typeface="Lato"/>
                <a:sym typeface="Lato"/>
              </a:endParaRPr>
            </a:p>
          </p:txBody>
        </p:sp>
        <p:pic>
          <p:nvPicPr>
            <p:cNvPr id="521" name="Google Shape;521;p76"/>
            <p:cNvPicPr preferRelativeResize="0"/>
            <p:nvPr/>
          </p:nvPicPr>
          <p:blipFill rotWithShape="1">
            <a:blip r:embed="rId2">
              <a:alphaModFix/>
            </a:blip>
            <a:srcRect b="0" l="0" r="0" t="0"/>
            <a:stretch/>
          </p:blipFill>
          <p:spPr>
            <a:xfrm>
              <a:off x="621000" y="9661525"/>
              <a:ext cx="1738797" cy="420538"/>
            </a:xfrm>
            <a:prstGeom prst="rect">
              <a:avLst/>
            </a:prstGeom>
            <a:noFill/>
            <a:ln>
              <a:noFill/>
            </a:ln>
          </p:spPr>
        </p:pic>
      </p:grpSp>
      <p:sp>
        <p:nvSpPr>
          <p:cNvPr id="522" name="Google Shape;522;p76"/>
          <p:cNvSpPr txBox="1"/>
          <p:nvPr>
            <p:ph idx="3" type="subTitle"/>
          </p:nvPr>
        </p:nvSpPr>
        <p:spPr>
          <a:xfrm>
            <a:off x="5022300" y="4794975"/>
            <a:ext cx="3810000" cy="303600"/>
          </a:xfrm>
          <a:prstGeom prst="rect">
            <a:avLst/>
          </a:prstGeom>
          <a:noFill/>
          <a:ln>
            <a:noFill/>
          </a:ln>
        </p:spPr>
        <p:txBody>
          <a:bodyPr anchorCtr="0" anchor="t" bIns="91425" lIns="91425" spcFirstLastPara="1" rIns="91425" wrap="square" tIns="91425">
            <a:normAutofit/>
          </a:bodyPr>
          <a:lstStyle>
            <a:lvl1pPr lvl="0" rtl="0" algn="r">
              <a:lnSpc>
                <a:spcPct val="115000"/>
              </a:lnSpc>
              <a:spcBef>
                <a:spcPts val="0"/>
              </a:spcBef>
              <a:spcAft>
                <a:spcPts val="0"/>
              </a:spcAft>
              <a:buSzPts val="1200"/>
              <a:buNone/>
              <a:defRPr b="1" sz="800">
                <a:solidFill>
                  <a:srgbClr val="AEB9C7"/>
                </a:solidFill>
                <a:latin typeface="Lato"/>
                <a:ea typeface="Lato"/>
                <a:cs typeface="Lato"/>
                <a:sym typeface="Lato"/>
              </a:defRPr>
            </a:lvl1pPr>
            <a:lvl2pPr lvl="1" rtl="0" algn="l">
              <a:lnSpc>
                <a:spcPct val="115000"/>
              </a:lnSpc>
              <a:spcBef>
                <a:spcPts val="1600"/>
              </a:spcBef>
              <a:spcAft>
                <a:spcPts val="0"/>
              </a:spcAft>
              <a:buSzPts val="1200"/>
              <a:buNone/>
              <a:defRPr/>
            </a:lvl2pPr>
            <a:lvl3pPr lvl="2" rtl="0" algn="l">
              <a:lnSpc>
                <a:spcPct val="115000"/>
              </a:lnSpc>
              <a:spcBef>
                <a:spcPts val="1600"/>
              </a:spcBef>
              <a:spcAft>
                <a:spcPts val="0"/>
              </a:spcAft>
              <a:buSzPts val="12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200"/>
              <a:buNone/>
              <a:defRPr/>
            </a:lvl5pPr>
            <a:lvl6pPr lvl="5" rtl="0" algn="l">
              <a:lnSpc>
                <a:spcPct val="115000"/>
              </a:lnSpc>
              <a:spcBef>
                <a:spcPts val="1600"/>
              </a:spcBef>
              <a:spcAft>
                <a:spcPts val="0"/>
              </a:spcAft>
              <a:buSzPts val="1200"/>
              <a:buNone/>
              <a:defRPr/>
            </a:lvl6pPr>
            <a:lvl7pPr lvl="6" rtl="0" algn="l">
              <a:lnSpc>
                <a:spcPct val="115000"/>
              </a:lnSpc>
              <a:spcBef>
                <a:spcPts val="1600"/>
              </a:spcBef>
              <a:spcAft>
                <a:spcPts val="0"/>
              </a:spcAft>
              <a:buSzPts val="1200"/>
              <a:buNone/>
              <a:defRPr/>
            </a:lvl7pPr>
            <a:lvl8pPr lvl="7" rtl="0" algn="l">
              <a:lnSpc>
                <a:spcPct val="115000"/>
              </a:lnSpc>
              <a:spcBef>
                <a:spcPts val="1600"/>
              </a:spcBef>
              <a:spcAft>
                <a:spcPts val="0"/>
              </a:spcAft>
              <a:buSzPts val="1200"/>
              <a:buNone/>
              <a:defRPr/>
            </a:lvl8pPr>
            <a:lvl9pPr lvl="8" rtl="0" algn="l">
              <a:lnSpc>
                <a:spcPct val="115000"/>
              </a:lnSpc>
              <a:spcBef>
                <a:spcPts val="1600"/>
              </a:spcBef>
              <a:spcAft>
                <a:spcPts val="1600"/>
              </a:spcAft>
              <a:buSzPts val="12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and description divide 2">
  <p:cSld name="SECTION_TITLE_AND_DESCRIPTION_1">
    <p:spTree>
      <p:nvGrpSpPr>
        <p:cNvPr id="523" name="Shape 523"/>
        <p:cNvGrpSpPr/>
        <p:nvPr/>
      </p:nvGrpSpPr>
      <p:grpSpPr>
        <a:xfrm>
          <a:off x="0" y="0"/>
          <a:ext cx="0" cy="0"/>
          <a:chOff x="0" y="0"/>
          <a:chExt cx="0" cy="0"/>
        </a:xfrm>
      </p:grpSpPr>
      <p:sp>
        <p:nvSpPr>
          <p:cNvPr id="524" name="Google Shape;524;p77"/>
          <p:cNvSpPr/>
          <p:nvPr/>
        </p:nvSpPr>
        <p:spPr>
          <a:xfrm>
            <a:off x="-12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25" name="Google Shape;525;p77"/>
          <p:cNvSpPr txBox="1"/>
          <p:nvPr>
            <p:ph type="title"/>
          </p:nvPr>
        </p:nvSpPr>
        <p:spPr>
          <a:xfrm>
            <a:off x="311700" y="998850"/>
            <a:ext cx="3999000" cy="14823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rgbClr val="FFFFFF"/>
              </a:buClr>
              <a:buSzPts val="2000"/>
              <a:buNone/>
              <a:defRPr>
                <a:solidFill>
                  <a:srgbClr val="FFFFFF"/>
                </a:solidFill>
              </a:defRPr>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526" name="Google Shape;526;p77"/>
          <p:cNvSpPr txBox="1"/>
          <p:nvPr>
            <p:ph idx="1" type="subTitle"/>
          </p:nvPr>
        </p:nvSpPr>
        <p:spPr>
          <a:xfrm>
            <a:off x="311700" y="2568750"/>
            <a:ext cx="3999000" cy="1235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rgbClr val="FFFFFF"/>
              </a:buClr>
              <a:buSzPts val="1200"/>
              <a:buNone/>
              <a:defRPr>
                <a:solidFill>
                  <a:srgbClr val="FFFFFF"/>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27" name="Google Shape;527;p77"/>
          <p:cNvSpPr txBox="1"/>
          <p:nvPr>
            <p:ph idx="2" type="body"/>
          </p:nvPr>
        </p:nvSpPr>
        <p:spPr>
          <a:xfrm>
            <a:off x="4939500" y="531800"/>
            <a:ext cx="3837000" cy="3695100"/>
          </a:xfrm>
          <a:prstGeom prst="rect">
            <a:avLst/>
          </a:prstGeom>
          <a:noFill/>
          <a:ln>
            <a:noFill/>
          </a:ln>
        </p:spPr>
        <p:txBody>
          <a:bodyPr anchorCtr="0" anchor="ctr" bIns="91425" lIns="91425" spcFirstLastPara="1" rIns="91425" wrap="square" tIns="91425">
            <a:normAutofit/>
          </a:bodyPr>
          <a:lstStyle>
            <a:lvl1pPr indent="-304800" lvl="0" marL="457200" rtl="0" algn="l">
              <a:lnSpc>
                <a:spcPct val="115000"/>
              </a:lnSpc>
              <a:spcBef>
                <a:spcPts val="0"/>
              </a:spcBef>
              <a:spcAft>
                <a:spcPts val="0"/>
              </a:spcAft>
              <a:buSzPts val="1200"/>
              <a:buChar char="●"/>
              <a:defRPr/>
            </a:lvl1pPr>
            <a:lvl2pPr indent="-304800" lvl="1" marL="914400" rtl="0" algn="l">
              <a:lnSpc>
                <a:spcPct val="115000"/>
              </a:lnSpc>
              <a:spcBef>
                <a:spcPts val="1600"/>
              </a:spcBef>
              <a:spcAft>
                <a:spcPts val="0"/>
              </a:spcAft>
              <a:buSzPts val="1200"/>
              <a:buChar char="○"/>
              <a:defRPr/>
            </a:lvl2pPr>
            <a:lvl3pPr indent="-304800" lvl="2" marL="1371600" rtl="0" algn="l">
              <a:lnSpc>
                <a:spcPct val="115000"/>
              </a:lnSpc>
              <a:spcBef>
                <a:spcPts val="1600"/>
              </a:spcBef>
              <a:spcAft>
                <a:spcPts val="0"/>
              </a:spcAft>
              <a:buSzPts val="1200"/>
              <a:buChar char="■"/>
              <a:defRPr/>
            </a:lvl3pPr>
            <a:lvl4pPr indent="-304800" lvl="3" marL="1828800" rtl="0" algn="l">
              <a:lnSpc>
                <a:spcPct val="115000"/>
              </a:lnSpc>
              <a:spcBef>
                <a:spcPts val="1600"/>
              </a:spcBef>
              <a:spcAft>
                <a:spcPts val="0"/>
              </a:spcAft>
              <a:buSzPts val="1200"/>
              <a:buChar char="●"/>
              <a:defRPr/>
            </a:lvl4pPr>
            <a:lvl5pPr indent="-304800" lvl="4" marL="2286000" rtl="0" algn="l">
              <a:lnSpc>
                <a:spcPct val="115000"/>
              </a:lnSpc>
              <a:spcBef>
                <a:spcPts val="1600"/>
              </a:spcBef>
              <a:spcAft>
                <a:spcPts val="0"/>
              </a:spcAft>
              <a:buSzPts val="1200"/>
              <a:buChar char="○"/>
              <a:defRPr/>
            </a:lvl5pPr>
            <a:lvl6pPr indent="-304800" lvl="5" marL="2743200" rtl="0" algn="l">
              <a:lnSpc>
                <a:spcPct val="115000"/>
              </a:lnSpc>
              <a:spcBef>
                <a:spcPts val="1600"/>
              </a:spcBef>
              <a:spcAft>
                <a:spcPts val="0"/>
              </a:spcAft>
              <a:buSzPts val="1200"/>
              <a:buChar char="■"/>
              <a:defRPr/>
            </a:lvl6pPr>
            <a:lvl7pPr indent="-304800" lvl="6" marL="3200400" rtl="0" algn="l">
              <a:lnSpc>
                <a:spcPct val="115000"/>
              </a:lnSpc>
              <a:spcBef>
                <a:spcPts val="1600"/>
              </a:spcBef>
              <a:spcAft>
                <a:spcPts val="0"/>
              </a:spcAft>
              <a:buSzPts val="1200"/>
              <a:buChar char="●"/>
              <a:defRPr/>
            </a:lvl7pPr>
            <a:lvl8pPr indent="-304800" lvl="7" marL="3657600" rtl="0" algn="l">
              <a:lnSpc>
                <a:spcPct val="115000"/>
              </a:lnSpc>
              <a:spcBef>
                <a:spcPts val="1600"/>
              </a:spcBef>
              <a:spcAft>
                <a:spcPts val="0"/>
              </a:spcAft>
              <a:buSzPts val="1200"/>
              <a:buChar char="○"/>
              <a:defRPr/>
            </a:lvl8pPr>
            <a:lvl9pPr indent="-304800" lvl="8" marL="4114800" rtl="0" algn="l">
              <a:lnSpc>
                <a:spcPct val="115000"/>
              </a:lnSpc>
              <a:spcBef>
                <a:spcPts val="1600"/>
              </a:spcBef>
              <a:spcAft>
                <a:spcPts val="1600"/>
              </a:spcAft>
              <a:buSzPts val="1200"/>
              <a:buChar char="■"/>
              <a:defRPr/>
            </a:lvl9pPr>
          </a:lstStyle>
          <a:p/>
        </p:txBody>
      </p:sp>
      <p:grpSp>
        <p:nvGrpSpPr>
          <p:cNvPr id="528" name="Google Shape;528;p77"/>
          <p:cNvGrpSpPr/>
          <p:nvPr/>
        </p:nvGrpSpPr>
        <p:grpSpPr>
          <a:xfrm>
            <a:off x="-1200" y="4720325"/>
            <a:ext cx="9146400" cy="423175"/>
            <a:chOff x="-2400" y="9440650"/>
            <a:chExt cx="18292800" cy="846350"/>
          </a:xfrm>
        </p:grpSpPr>
        <p:sp>
          <p:nvSpPr>
            <p:cNvPr id="529" name="Google Shape;529;p77"/>
            <p:cNvSpPr/>
            <p:nvPr/>
          </p:nvSpPr>
          <p:spPr>
            <a:xfrm>
              <a:off x="-2400" y="9456600"/>
              <a:ext cx="18288000" cy="83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30" name="Google Shape;530;p77"/>
            <p:cNvCxnSpPr/>
            <p:nvPr/>
          </p:nvCxnSpPr>
          <p:spPr>
            <a:xfrm>
              <a:off x="-2400" y="9440650"/>
              <a:ext cx="18292800" cy="0"/>
            </a:xfrm>
            <a:prstGeom prst="straightConnector1">
              <a:avLst/>
            </a:prstGeom>
            <a:noFill/>
            <a:ln cap="flat" cmpd="sng" w="9525">
              <a:solidFill>
                <a:srgbClr val="AEB9C7"/>
              </a:solidFill>
              <a:prstDash val="solid"/>
              <a:round/>
              <a:headEnd len="sm" w="sm" type="none"/>
              <a:tailEnd len="sm" w="sm" type="none"/>
            </a:ln>
          </p:spPr>
        </p:cxnSp>
        <p:sp>
          <p:nvSpPr>
            <p:cNvPr id="531" name="Google Shape;531;p77"/>
            <p:cNvSpPr txBox="1"/>
            <p:nvPr/>
          </p:nvSpPr>
          <p:spPr>
            <a:xfrm>
              <a:off x="2478700" y="9592225"/>
              <a:ext cx="2354400" cy="57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AEB9C7"/>
                  </a:solidFill>
                  <a:latin typeface="Lato"/>
                  <a:ea typeface="Lato"/>
                  <a:cs typeface="Lato"/>
                  <a:sym typeface="Lato"/>
                </a:rPr>
                <a:t>CONFIDENTIAL</a:t>
              </a:r>
              <a:endParaRPr b="1" i="0" sz="800" u="none" cap="none" strike="noStrike">
                <a:solidFill>
                  <a:srgbClr val="AEB9C7"/>
                </a:solidFill>
                <a:latin typeface="Lato"/>
                <a:ea typeface="Lato"/>
                <a:cs typeface="Lato"/>
                <a:sym typeface="Lato"/>
              </a:endParaRPr>
            </a:p>
          </p:txBody>
        </p:sp>
        <p:pic>
          <p:nvPicPr>
            <p:cNvPr id="532" name="Google Shape;532;p77"/>
            <p:cNvPicPr preferRelativeResize="0"/>
            <p:nvPr/>
          </p:nvPicPr>
          <p:blipFill rotWithShape="1">
            <a:blip r:embed="rId2">
              <a:alphaModFix/>
            </a:blip>
            <a:srcRect b="0" l="0" r="0" t="0"/>
            <a:stretch/>
          </p:blipFill>
          <p:spPr>
            <a:xfrm>
              <a:off x="621000" y="9661525"/>
              <a:ext cx="1738797" cy="420538"/>
            </a:xfrm>
            <a:prstGeom prst="rect">
              <a:avLst/>
            </a:prstGeom>
            <a:noFill/>
            <a:ln>
              <a:noFill/>
            </a:ln>
          </p:spPr>
        </p:pic>
      </p:grpSp>
      <p:sp>
        <p:nvSpPr>
          <p:cNvPr id="533" name="Google Shape;533;p77"/>
          <p:cNvSpPr txBox="1"/>
          <p:nvPr>
            <p:ph idx="3" type="subTitle"/>
          </p:nvPr>
        </p:nvSpPr>
        <p:spPr>
          <a:xfrm>
            <a:off x="5022300" y="4794975"/>
            <a:ext cx="3810000" cy="303600"/>
          </a:xfrm>
          <a:prstGeom prst="rect">
            <a:avLst/>
          </a:prstGeom>
          <a:noFill/>
          <a:ln>
            <a:noFill/>
          </a:ln>
        </p:spPr>
        <p:txBody>
          <a:bodyPr anchorCtr="0" anchor="t" bIns="91425" lIns="91425" spcFirstLastPara="1" rIns="91425" wrap="square" tIns="91425">
            <a:normAutofit/>
          </a:bodyPr>
          <a:lstStyle>
            <a:lvl1pPr lvl="0" rtl="0" algn="r">
              <a:lnSpc>
                <a:spcPct val="115000"/>
              </a:lnSpc>
              <a:spcBef>
                <a:spcPts val="0"/>
              </a:spcBef>
              <a:spcAft>
                <a:spcPts val="0"/>
              </a:spcAft>
              <a:buSzPts val="1200"/>
              <a:buNone/>
              <a:defRPr b="1" sz="800">
                <a:solidFill>
                  <a:srgbClr val="AEB9C7"/>
                </a:solidFill>
                <a:latin typeface="Lato"/>
                <a:ea typeface="Lato"/>
                <a:cs typeface="Lato"/>
                <a:sym typeface="Lato"/>
              </a:defRPr>
            </a:lvl1pPr>
            <a:lvl2pPr lvl="1" rtl="0" algn="l">
              <a:lnSpc>
                <a:spcPct val="115000"/>
              </a:lnSpc>
              <a:spcBef>
                <a:spcPts val="1600"/>
              </a:spcBef>
              <a:spcAft>
                <a:spcPts val="0"/>
              </a:spcAft>
              <a:buSzPts val="1200"/>
              <a:buNone/>
              <a:defRPr/>
            </a:lvl2pPr>
            <a:lvl3pPr lvl="2" rtl="0" algn="l">
              <a:lnSpc>
                <a:spcPct val="115000"/>
              </a:lnSpc>
              <a:spcBef>
                <a:spcPts val="1600"/>
              </a:spcBef>
              <a:spcAft>
                <a:spcPts val="0"/>
              </a:spcAft>
              <a:buSzPts val="12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200"/>
              <a:buNone/>
              <a:defRPr/>
            </a:lvl5pPr>
            <a:lvl6pPr lvl="5" rtl="0" algn="l">
              <a:lnSpc>
                <a:spcPct val="115000"/>
              </a:lnSpc>
              <a:spcBef>
                <a:spcPts val="1600"/>
              </a:spcBef>
              <a:spcAft>
                <a:spcPts val="0"/>
              </a:spcAft>
              <a:buSzPts val="1200"/>
              <a:buNone/>
              <a:defRPr/>
            </a:lvl6pPr>
            <a:lvl7pPr lvl="6" rtl="0" algn="l">
              <a:lnSpc>
                <a:spcPct val="115000"/>
              </a:lnSpc>
              <a:spcBef>
                <a:spcPts val="1600"/>
              </a:spcBef>
              <a:spcAft>
                <a:spcPts val="0"/>
              </a:spcAft>
              <a:buSzPts val="1200"/>
              <a:buNone/>
              <a:defRPr/>
            </a:lvl7pPr>
            <a:lvl8pPr lvl="7" rtl="0" algn="l">
              <a:lnSpc>
                <a:spcPct val="115000"/>
              </a:lnSpc>
              <a:spcBef>
                <a:spcPts val="1600"/>
              </a:spcBef>
              <a:spcAft>
                <a:spcPts val="0"/>
              </a:spcAft>
              <a:buSzPts val="1200"/>
              <a:buNone/>
              <a:defRPr/>
            </a:lvl8pPr>
            <a:lvl9pPr lvl="8" rtl="0" algn="l">
              <a:lnSpc>
                <a:spcPct val="115000"/>
              </a:lnSpc>
              <a:spcBef>
                <a:spcPts val="1600"/>
              </a:spcBef>
              <a:spcAft>
                <a:spcPts val="1600"/>
              </a:spcAft>
              <a:buSzPts val="12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Boxes Aligned">
  <p:cSld name="Five Boxes Aligned">
    <p:spTree>
      <p:nvGrpSpPr>
        <p:cNvPr id="534" name="Shape 534"/>
        <p:cNvGrpSpPr/>
        <p:nvPr/>
      </p:nvGrpSpPr>
      <p:grpSpPr>
        <a:xfrm>
          <a:off x="0" y="0"/>
          <a:ext cx="0" cy="0"/>
          <a:chOff x="0" y="0"/>
          <a:chExt cx="0" cy="0"/>
        </a:xfrm>
      </p:grpSpPr>
      <p:sp>
        <p:nvSpPr>
          <p:cNvPr id="535" name="Google Shape;535;p78"/>
          <p:cNvSpPr/>
          <p:nvPr/>
        </p:nvSpPr>
        <p:spPr>
          <a:xfrm>
            <a:off x="1" y="1919353"/>
            <a:ext cx="1807500" cy="176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Arial"/>
              <a:buNone/>
            </a:pPr>
            <a:r>
              <a:t/>
            </a:r>
            <a:endParaRPr b="0" i="0" sz="2700" u="none" cap="none" strike="noStrike">
              <a:solidFill>
                <a:schemeClr val="lt1"/>
              </a:solidFill>
              <a:latin typeface="Montserrat"/>
              <a:ea typeface="Montserrat"/>
              <a:cs typeface="Montserrat"/>
              <a:sym typeface="Montserrat"/>
            </a:endParaRPr>
          </a:p>
        </p:txBody>
      </p:sp>
      <p:sp>
        <p:nvSpPr>
          <p:cNvPr id="536" name="Google Shape;536;p78"/>
          <p:cNvSpPr/>
          <p:nvPr/>
        </p:nvSpPr>
        <p:spPr>
          <a:xfrm>
            <a:off x="1807516" y="1919353"/>
            <a:ext cx="1843500" cy="1761900"/>
          </a:xfrm>
          <a:prstGeom prst="rect">
            <a:avLst/>
          </a:prstGeom>
          <a:solidFill>
            <a:srgbClr val="1C06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Arial"/>
              <a:buNone/>
            </a:pPr>
            <a:r>
              <a:t/>
            </a:r>
            <a:endParaRPr b="0" i="0" sz="2700" u="none" cap="none" strike="noStrike">
              <a:solidFill>
                <a:schemeClr val="accent1"/>
              </a:solidFill>
              <a:latin typeface="Montserrat"/>
              <a:ea typeface="Montserrat"/>
              <a:cs typeface="Montserrat"/>
              <a:sym typeface="Montserrat"/>
            </a:endParaRPr>
          </a:p>
        </p:txBody>
      </p:sp>
      <p:sp>
        <p:nvSpPr>
          <p:cNvPr id="537" name="Google Shape;537;p78"/>
          <p:cNvSpPr/>
          <p:nvPr/>
        </p:nvSpPr>
        <p:spPr>
          <a:xfrm>
            <a:off x="3650955" y="1919353"/>
            <a:ext cx="1843500" cy="17619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Montserrat"/>
              <a:ea typeface="Montserrat"/>
              <a:cs typeface="Montserrat"/>
              <a:sym typeface="Montserrat"/>
            </a:endParaRPr>
          </a:p>
        </p:txBody>
      </p:sp>
      <p:sp>
        <p:nvSpPr>
          <p:cNvPr id="538" name="Google Shape;538;p78"/>
          <p:cNvSpPr/>
          <p:nvPr/>
        </p:nvSpPr>
        <p:spPr>
          <a:xfrm>
            <a:off x="5494395" y="1919353"/>
            <a:ext cx="1843500" cy="176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Montserrat"/>
              <a:ea typeface="Montserrat"/>
              <a:cs typeface="Montserrat"/>
              <a:sym typeface="Montserrat"/>
            </a:endParaRPr>
          </a:p>
        </p:txBody>
      </p:sp>
      <p:sp>
        <p:nvSpPr>
          <p:cNvPr id="539" name="Google Shape;539;p78"/>
          <p:cNvSpPr/>
          <p:nvPr/>
        </p:nvSpPr>
        <p:spPr>
          <a:xfrm>
            <a:off x="7336487" y="1919353"/>
            <a:ext cx="1807500" cy="176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884CC8"/>
              </a:solidFill>
              <a:latin typeface="Montserrat"/>
              <a:ea typeface="Montserrat"/>
              <a:cs typeface="Montserrat"/>
              <a:sym typeface="Montserrat"/>
            </a:endParaRPr>
          </a:p>
        </p:txBody>
      </p:sp>
      <p:sp>
        <p:nvSpPr>
          <p:cNvPr id="540" name="Google Shape;540;p78"/>
          <p:cNvSpPr txBox="1"/>
          <p:nvPr>
            <p:ph idx="1" type="body"/>
          </p:nvPr>
        </p:nvSpPr>
        <p:spPr>
          <a:xfrm>
            <a:off x="10637" y="2003584"/>
            <a:ext cx="1734600" cy="15930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Clr>
                <a:schemeClr val="lt1"/>
              </a:buClr>
              <a:buSzPts val="600"/>
              <a:buChar char="⬢"/>
              <a:defRPr>
                <a:solidFill>
                  <a:schemeClr val="lt1"/>
                </a:solidFill>
              </a:defRPr>
            </a:lvl1pPr>
            <a:lvl2pPr indent="-266700" lvl="1" marL="914400" rtl="0" algn="l">
              <a:lnSpc>
                <a:spcPct val="90000"/>
              </a:lnSpc>
              <a:spcBef>
                <a:spcPts val="400"/>
              </a:spcBef>
              <a:spcAft>
                <a:spcPts val="0"/>
              </a:spcAft>
              <a:buClr>
                <a:schemeClr val="lt1"/>
              </a:buClr>
              <a:buSzPts val="600"/>
              <a:buChar char="⬢"/>
              <a:defRPr>
                <a:solidFill>
                  <a:schemeClr val="lt1"/>
                </a:solidFill>
              </a:defRPr>
            </a:lvl2pPr>
            <a:lvl3pPr indent="-266700" lvl="2" marL="1371600" rtl="0" algn="l">
              <a:lnSpc>
                <a:spcPct val="90000"/>
              </a:lnSpc>
              <a:spcBef>
                <a:spcPts val="400"/>
              </a:spcBef>
              <a:spcAft>
                <a:spcPts val="0"/>
              </a:spcAft>
              <a:buClr>
                <a:schemeClr val="lt1"/>
              </a:buClr>
              <a:buSzPts val="600"/>
              <a:buChar char="⬢"/>
              <a:defRPr>
                <a:solidFill>
                  <a:schemeClr val="lt1"/>
                </a:solidFill>
              </a:defRPr>
            </a:lvl3pPr>
            <a:lvl4pPr indent="-266700" lvl="3" marL="1828800" rtl="0" algn="l">
              <a:lnSpc>
                <a:spcPct val="90000"/>
              </a:lnSpc>
              <a:spcBef>
                <a:spcPts val="400"/>
              </a:spcBef>
              <a:spcAft>
                <a:spcPts val="0"/>
              </a:spcAft>
              <a:buClr>
                <a:schemeClr val="lt1"/>
              </a:buClr>
              <a:buSzPts val="600"/>
              <a:buChar char="⬢"/>
              <a:defRPr>
                <a:solidFill>
                  <a:schemeClr val="lt1"/>
                </a:solidFill>
              </a:defRPr>
            </a:lvl4pPr>
            <a:lvl5pPr indent="-266700" lvl="4" marL="2286000" rtl="0" algn="l">
              <a:lnSpc>
                <a:spcPct val="90000"/>
              </a:lnSpc>
              <a:spcBef>
                <a:spcPts val="400"/>
              </a:spcBef>
              <a:spcAft>
                <a:spcPts val="0"/>
              </a:spcAft>
              <a:buClr>
                <a:schemeClr val="lt1"/>
              </a:buClr>
              <a:buSzPts val="6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1" name="Google Shape;541;p78"/>
          <p:cNvSpPr txBox="1"/>
          <p:nvPr>
            <p:ph idx="2" type="body"/>
          </p:nvPr>
        </p:nvSpPr>
        <p:spPr>
          <a:xfrm>
            <a:off x="1850369" y="2003822"/>
            <a:ext cx="1734600" cy="15930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Clr>
                <a:schemeClr val="lt1"/>
              </a:buClr>
              <a:buSzPts val="600"/>
              <a:buChar char="⬢"/>
              <a:defRPr>
                <a:solidFill>
                  <a:schemeClr val="lt1"/>
                </a:solidFill>
              </a:defRPr>
            </a:lvl1pPr>
            <a:lvl2pPr indent="-266700" lvl="1" marL="914400" rtl="0" algn="l">
              <a:lnSpc>
                <a:spcPct val="90000"/>
              </a:lnSpc>
              <a:spcBef>
                <a:spcPts val="400"/>
              </a:spcBef>
              <a:spcAft>
                <a:spcPts val="0"/>
              </a:spcAft>
              <a:buClr>
                <a:schemeClr val="lt1"/>
              </a:buClr>
              <a:buSzPts val="600"/>
              <a:buChar char="⬢"/>
              <a:defRPr>
                <a:solidFill>
                  <a:schemeClr val="lt1"/>
                </a:solidFill>
              </a:defRPr>
            </a:lvl2pPr>
            <a:lvl3pPr indent="-266700" lvl="2" marL="1371600" rtl="0" algn="l">
              <a:lnSpc>
                <a:spcPct val="90000"/>
              </a:lnSpc>
              <a:spcBef>
                <a:spcPts val="400"/>
              </a:spcBef>
              <a:spcAft>
                <a:spcPts val="0"/>
              </a:spcAft>
              <a:buClr>
                <a:schemeClr val="lt1"/>
              </a:buClr>
              <a:buSzPts val="600"/>
              <a:buChar char="⬢"/>
              <a:defRPr>
                <a:solidFill>
                  <a:schemeClr val="lt1"/>
                </a:solidFill>
              </a:defRPr>
            </a:lvl3pPr>
            <a:lvl4pPr indent="-266700" lvl="3" marL="1828800" rtl="0" algn="l">
              <a:lnSpc>
                <a:spcPct val="90000"/>
              </a:lnSpc>
              <a:spcBef>
                <a:spcPts val="400"/>
              </a:spcBef>
              <a:spcAft>
                <a:spcPts val="0"/>
              </a:spcAft>
              <a:buClr>
                <a:schemeClr val="lt1"/>
              </a:buClr>
              <a:buSzPts val="600"/>
              <a:buChar char="⬢"/>
              <a:defRPr>
                <a:solidFill>
                  <a:schemeClr val="lt1"/>
                </a:solidFill>
              </a:defRPr>
            </a:lvl4pPr>
            <a:lvl5pPr indent="-266700" lvl="4" marL="2286000" rtl="0" algn="l">
              <a:lnSpc>
                <a:spcPct val="90000"/>
              </a:lnSpc>
              <a:spcBef>
                <a:spcPts val="400"/>
              </a:spcBef>
              <a:spcAft>
                <a:spcPts val="0"/>
              </a:spcAft>
              <a:buClr>
                <a:schemeClr val="lt1"/>
              </a:buClr>
              <a:buSzPts val="6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2" name="Google Shape;542;p78"/>
          <p:cNvSpPr txBox="1"/>
          <p:nvPr>
            <p:ph idx="3" type="body"/>
          </p:nvPr>
        </p:nvSpPr>
        <p:spPr>
          <a:xfrm>
            <a:off x="3695944" y="2003583"/>
            <a:ext cx="1734600" cy="15930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Clr>
                <a:schemeClr val="lt1"/>
              </a:buClr>
              <a:buSzPts val="600"/>
              <a:buChar char="⬢"/>
              <a:defRPr>
                <a:solidFill>
                  <a:schemeClr val="lt1"/>
                </a:solidFill>
              </a:defRPr>
            </a:lvl1pPr>
            <a:lvl2pPr indent="-266700" lvl="1" marL="914400" rtl="0" algn="l">
              <a:lnSpc>
                <a:spcPct val="90000"/>
              </a:lnSpc>
              <a:spcBef>
                <a:spcPts val="400"/>
              </a:spcBef>
              <a:spcAft>
                <a:spcPts val="0"/>
              </a:spcAft>
              <a:buClr>
                <a:schemeClr val="lt1"/>
              </a:buClr>
              <a:buSzPts val="600"/>
              <a:buChar char="⬢"/>
              <a:defRPr>
                <a:solidFill>
                  <a:schemeClr val="lt1"/>
                </a:solidFill>
              </a:defRPr>
            </a:lvl2pPr>
            <a:lvl3pPr indent="-266700" lvl="2" marL="1371600" rtl="0" algn="l">
              <a:lnSpc>
                <a:spcPct val="90000"/>
              </a:lnSpc>
              <a:spcBef>
                <a:spcPts val="400"/>
              </a:spcBef>
              <a:spcAft>
                <a:spcPts val="0"/>
              </a:spcAft>
              <a:buClr>
                <a:schemeClr val="lt1"/>
              </a:buClr>
              <a:buSzPts val="600"/>
              <a:buChar char="⬢"/>
              <a:defRPr>
                <a:solidFill>
                  <a:schemeClr val="lt1"/>
                </a:solidFill>
              </a:defRPr>
            </a:lvl3pPr>
            <a:lvl4pPr indent="-266700" lvl="3" marL="1828800" rtl="0" algn="l">
              <a:lnSpc>
                <a:spcPct val="90000"/>
              </a:lnSpc>
              <a:spcBef>
                <a:spcPts val="400"/>
              </a:spcBef>
              <a:spcAft>
                <a:spcPts val="0"/>
              </a:spcAft>
              <a:buClr>
                <a:schemeClr val="lt1"/>
              </a:buClr>
              <a:buSzPts val="600"/>
              <a:buChar char="⬢"/>
              <a:defRPr>
                <a:solidFill>
                  <a:schemeClr val="lt1"/>
                </a:solidFill>
              </a:defRPr>
            </a:lvl4pPr>
            <a:lvl5pPr indent="-266700" lvl="4" marL="2286000" rtl="0" algn="l">
              <a:lnSpc>
                <a:spcPct val="90000"/>
              </a:lnSpc>
              <a:spcBef>
                <a:spcPts val="400"/>
              </a:spcBef>
              <a:spcAft>
                <a:spcPts val="0"/>
              </a:spcAft>
              <a:buClr>
                <a:schemeClr val="lt1"/>
              </a:buClr>
              <a:buSzPts val="6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3" name="Google Shape;543;p78"/>
          <p:cNvSpPr txBox="1"/>
          <p:nvPr>
            <p:ph idx="4" type="body"/>
          </p:nvPr>
        </p:nvSpPr>
        <p:spPr>
          <a:xfrm>
            <a:off x="5541519" y="2003106"/>
            <a:ext cx="1734600" cy="15930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Clr>
                <a:schemeClr val="lt1"/>
              </a:buClr>
              <a:buSzPts val="600"/>
              <a:buChar char="⬢"/>
              <a:defRPr>
                <a:solidFill>
                  <a:schemeClr val="lt1"/>
                </a:solidFill>
              </a:defRPr>
            </a:lvl1pPr>
            <a:lvl2pPr indent="-266700" lvl="1" marL="914400" rtl="0" algn="l">
              <a:lnSpc>
                <a:spcPct val="90000"/>
              </a:lnSpc>
              <a:spcBef>
                <a:spcPts val="400"/>
              </a:spcBef>
              <a:spcAft>
                <a:spcPts val="0"/>
              </a:spcAft>
              <a:buClr>
                <a:schemeClr val="lt1"/>
              </a:buClr>
              <a:buSzPts val="600"/>
              <a:buChar char="⬢"/>
              <a:defRPr>
                <a:solidFill>
                  <a:schemeClr val="lt1"/>
                </a:solidFill>
              </a:defRPr>
            </a:lvl2pPr>
            <a:lvl3pPr indent="-266700" lvl="2" marL="1371600" rtl="0" algn="l">
              <a:lnSpc>
                <a:spcPct val="90000"/>
              </a:lnSpc>
              <a:spcBef>
                <a:spcPts val="400"/>
              </a:spcBef>
              <a:spcAft>
                <a:spcPts val="0"/>
              </a:spcAft>
              <a:buClr>
                <a:schemeClr val="lt1"/>
              </a:buClr>
              <a:buSzPts val="600"/>
              <a:buChar char="⬢"/>
              <a:defRPr>
                <a:solidFill>
                  <a:schemeClr val="lt1"/>
                </a:solidFill>
              </a:defRPr>
            </a:lvl3pPr>
            <a:lvl4pPr indent="-266700" lvl="3" marL="1828800" rtl="0" algn="l">
              <a:lnSpc>
                <a:spcPct val="90000"/>
              </a:lnSpc>
              <a:spcBef>
                <a:spcPts val="400"/>
              </a:spcBef>
              <a:spcAft>
                <a:spcPts val="0"/>
              </a:spcAft>
              <a:buClr>
                <a:schemeClr val="lt1"/>
              </a:buClr>
              <a:buSzPts val="600"/>
              <a:buChar char="⬢"/>
              <a:defRPr>
                <a:solidFill>
                  <a:schemeClr val="lt1"/>
                </a:solidFill>
              </a:defRPr>
            </a:lvl4pPr>
            <a:lvl5pPr indent="-266700" lvl="4" marL="2286000" rtl="0" algn="l">
              <a:lnSpc>
                <a:spcPct val="90000"/>
              </a:lnSpc>
              <a:spcBef>
                <a:spcPts val="400"/>
              </a:spcBef>
              <a:spcAft>
                <a:spcPts val="0"/>
              </a:spcAft>
              <a:buClr>
                <a:schemeClr val="lt1"/>
              </a:buClr>
              <a:buSzPts val="6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4" name="Google Shape;544;p78"/>
          <p:cNvSpPr txBox="1"/>
          <p:nvPr>
            <p:ph idx="5" type="body"/>
          </p:nvPr>
        </p:nvSpPr>
        <p:spPr>
          <a:xfrm>
            <a:off x="7383611" y="2003105"/>
            <a:ext cx="1734600" cy="15930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Clr>
                <a:schemeClr val="lt1"/>
              </a:buClr>
              <a:buSzPts val="600"/>
              <a:buChar char="⬢"/>
              <a:defRPr>
                <a:solidFill>
                  <a:schemeClr val="lt1"/>
                </a:solidFill>
              </a:defRPr>
            </a:lvl1pPr>
            <a:lvl2pPr indent="-266700" lvl="1" marL="914400" rtl="0" algn="l">
              <a:lnSpc>
                <a:spcPct val="90000"/>
              </a:lnSpc>
              <a:spcBef>
                <a:spcPts val="400"/>
              </a:spcBef>
              <a:spcAft>
                <a:spcPts val="0"/>
              </a:spcAft>
              <a:buClr>
                <a:schemeClr val="lt1"/>
              </a:buClr>
              <a:buSzPts val="600"/>
              <a:buChar char="⬢"/>
              <a:defRPr>
                <a:solidFill>
                  <a:schemeClr val="lt1"/>
                </a:solidFill>
              </a:defRPr>
            </a:lvl2pPr>
            <a:lvl3pPr indent="-266700" lvl="2" marL="1371600" rtl="0" algn="l">
              <a:lnSpc>
                <a:spcPct val="90000"/>
              </a:lnSpc>
              <a:spcBef>
                <a:spcPts val="400"/>
              </a:spcBef>
              <a:spcAft>
                <a:spcPts val="0"/>
              </a:spcAft>
              <a:buClr>
                <a:schemeClr val="lt1"/>
              </a:buClr>
              <a:buSzPts val="600"/>
              <a:buChar char="⬢"/>
              <a:defRPr>
                <a:solidFill>
                  <a:schemeClr val="lt1"/>
                </a:solidFill>
              </a:defRPr>
            </a:lvl3pPr>
            <a:lvl4pPr indent="-266700" lvl="3" marL="1828800" rtl="0" algn="l">
              <a:lnSpc>
                <a:spcPct val="90000"/>
              </a:lnSpc>
              <a:spcBef>
                <a:spcPts val="400"/>
              </a:spcBef>
              <a:spcAft>
                <a:spcPts val="0"/>
              </a:spcAft>
              <a:buClr>
                <a:schemeClr val="lt1"/>
              </a:buClr>
              <a:buSzPts val="600"/>
              <a:buChar char="⬢"/>
              <a:defRPr>
                <a:solidFill>
                  <a:schemeClr val="lt1"/>
                </a:solidFill>
              </a:defRPr>
            </a:lvl4pPr>
            <a:lvl5pPr indent="-266700" lvl="4" marL="2286000" rtl="0" algn="l">
              <a:lnSpc>
                <a:spcPct val="90000"/>
              </a:lnSpc>
              <a:spcBef>
                <a:spcPts val="400"/>
              </a:spcBef>
              <a:spcAft>
                <a:spcPts val="0"/>
              </a:spcAft>
              <a:buClr>
                <a:schemeClr val="lt1"/>
              </a:buClr>
              <a:buSzPts val="6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5" name="Google Shape;545;p78"/>
          <p:cNvSpPr txBox="1"/>
          <p:nvPr/>
        </p:nvSpPr>
        <p:spPr>
          <a:xfrm>
            <a:off x="72675" y="1572353"/>
            <a:ext cx="1610700" cy="3246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8A4F9A"/>
              </a:buClr>
              <a:buSzPts val="1500"/>
              <a:buFont typeface="Arial"/>
              <a:buNone/>
            </a:pPr>
            <a:r>
              <a:rPr b="0" i="0" lang="en" sz="1500" cap="small">
                <a:solidFill>
                  <a:schemeClr val="accent3"/>
                </a:solidFill>
                <a:latin typeface="Montserrat"/>
                <a:ea typeface="Montserrat"/>
                <a:cs typeface="Montserrat"/>
                <a:sym typeface="Montserrat"/>
              </a:rPr>
              <a:t>People</a:t>
            </a:r>
            <a:endParaRPr sz="1100"/>
          </a:p>
        </p:txBody>
      </p:sp>
      <p:sp>
        <p:nvSpPr>
          <p:cNvPr id="546" name="Google Shape;546;p78"/>
          <p:cNvSpPr txBox="1"/>
          <p:nvPr/>
        </p:nvSpPr>
        <p:spPr>
          <a:xfrm>
            <a:off x="1906562" y="1572353"/>
            <a:ext cx="1622400" cy="3246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1C0635"/>
              </a:buClr>
              <a:buSzPts val="1500"/>
              <a:buFont typeface="Arial"/>
              <a:buNone/>
            </a:pPr>
            <a:r>
              <a:rPr b="0" i="0" lang="en" sz="1500" cap="small">
                <a:solidFill>
                  <a:schemeClr val="accent1"/>
                </a:solidFill>
                <a:latin typeface="Montserrat"/>
                <a:ea typeface="Montserrat"/>
                <a:cs typeface="Montserrat"/>
                <a:sym typeface="Montserrat"/>
              </a:rPr>
              <a:t>Process</a:t>
            </a:r>
            <a:endParaRPr b="0" i="0" sz="1500" cap="small">
              <a:solidFill>
                <a:schemeClr val="accent1"/>
              </a:solidFill>
              <a:latin typeface="Montserrat"/>
              <a:ea typeface="Montserrat"/>
              <a:cs typeface="Montserrat"/>
              <a:sym typeface="Montserrat"/>
            </a:endParaRPr>
          </a:p>
        </p:txBody>
      </p:sp>
      <p:sp>
        <p:nvSpPr>
          <p:cNvPr id="547" name="Google Shape;547;p78"/>
          <p:cNvSpPr txBox="1"/>
          <p:nvPr/>
        </p:nvSpPr>
        <p:spPr>
          <a:xfrm>
            <a:off x="3752138" y="1572353"/>
            <a:ext cx="1622400" cy="3246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632D"/>
              </a:buClr>
              <a:buSzPts val="1500"/>
              <a:buFont typeface="Arial"/>
              <a:buNone/>
            </a:pPr>
            <a:r>
              <a:rPr b="0" i="0" lang="en" sz="1500" cap="small">
                <a:solidFill>
                  <a:schemeClr val="dk2"/>
                </a:solidFill>
                <a:latin typeface="Montserrat"/>
                <a:ea typeface="Montserrat"/>
                <a:cs typeface="Montserrat"/>
                <a:sym typeface="Montserrat"/>
              </a:rPr>
              <a:t>Content</a:t>
            </a:r>
            <a:endParaRPr b="0" i="0" sz="1500" cap="small">
              <a:solidFill>
                <a:schemeClr val="dk2"/>
              </a:solidFill>
              <a:latin typeface="Montserrat"/>
              <a:ea typeface="Montserrat"/>
              <a:cs typeface="Montserrat"/>
              <a:sym typeface="Montserrat"/>
            </a:endParaRPr>
          </a:p>
        </p:txBody>
      </p:sp>
      <p:sp>
        <p:nvSpPr>
          <p:cNvPr id="548" name="Google Shape;548;p78"/>
          <p:cNvSpPr txBox="1"/>
          <p:nvPr/>
        </p:nvSpPr>
        <p:spPr>
          <a:xfrm>
            <a:off x="5597713" y="1572353"/>
            <a:ext cx="1622400" cy="3246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7F7F7F"/>
              </a:buClr>
              <a:buSzPts val="1500"/>
              <a:buFont typeface="Arial"/>
              <a:buNone/>
            </a:pPr>
            <a:r>
              <a:rPr b="0" i="0" lang="en" sz="1500" cap="small">
                <a:solidFill>
                  <a:srgbClr val="7F7F7F"/>
                </a:solidFill>
                <a:latin typeface="Montserrat"/>
                <a:ea typeface="Montserrat"/>
                <a:cs typeface="Montserrat"/>
                <a:sym typeface="Montserrat"/>
              </a:rPr>
              <a:t>Culture</a:t>
            </a:r>
            <a:endParaRPr b="0" i="0" sz="1500" cap="small">
              <a:solidFill>
                <a:schemeClr val="accent2"/>
              </a:solidFill>
              <a:latin typeface="Montserrat"/>
              <a:ea typeface="Montserrat"/>
              <a:cs typeface="Montserrat"/>
              <a:sym typeface="Montserrat"/>
            </a:endParaRPr>
          </a:p>
        </p:txBody>
      </p:sp>
      <p:sp>
        <p:nvSpPr>
          <p:cNvPr id="549" name="Google Shape;549;p78"/>
          <p:cNvSpPr txBox="1"/>
          <p:nvPr/>
        </p:nvSpPr>
        <p:spPr>
          <a:xfrm>
            <a:off x="7443288" y="1572353"/>
            <a:ext cx="1622400" cy="3246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49005C"/>
              </a:buClr>
              <a:buSzPts val="1500"/>
              <a:buFont typeface="Arial"/>
              <a:buNone/>
            </a:pPr>
            <a:r>
              <a:rPr b="0" i="0" lang="en" sz="1500" cap="small">
                <a:solidFill>
                  <a:schemeClr val="accent5"/>
                </a:solidFill>
                <a:latin typeface="Montserrat"/>
                <a:ea typeface="Montserrat"/>
                <a:cs typeface="Montserrat"/>
                <a:sym typeface="Montserrat"/>
              </a:rPr>
              <a:t>Technology</a:t>
            </a:r>
            <a:endParaRPr sz="1100"/>
          </a:p>
        </p:txBody>
      </p:sp>
      <p:pic>
        <p:nvPicPr>
          <p:cNvPr id="550" name="Google Shape;550;p78"/>
          <p:cNvPicPr preferRelativeResize="0"/>
          <p:nvPr/>
        </p:nvPicPr>
        <p:blipFill rotWithShape="1">
          <a:blip r:embed="rId2">
            <a:alphaModFix/>
          </a:blip>
          <a:srcRect b="0" l="0" r="0" t="0"/>
          <a:stretch/>
        </p:blipFill>
        <p:spPr>
          <a:xfrm>
            <a:off x="4282678" y="832781"/>
            <a:ext cx="554680" cy="739574"/>
          </a:xfrm>
          <a:prstGeom prst="rect">
            <a:avLst/>
          </a:prstGeom>
          <a:noFill/>
          <a:ln>
            <a:noFill/>
          </a:ln>
        </p:spPr>
      </p:pic>
      <p:pic>
        <p:nvPicPr>
          <p:cNvPr id="551" name="Google Shape;551;p78"/>
          <p:cNvPicPr preferRelativeResize="0"/>
          <p:nvPr/>
        </p:nvPicPr>
        <p:blipFill rotWithShape="1">
          <a:blip r:embed="rId3">
            <a:alphaModFix/>
          </a:blip>
          <a:srcRect b="0" l="0" r="0" t="0"/>
          <a:stretch/>
        </p:blipFill>
        <p:spPr>
          <a:xfrm>
            <a:off x="450055" y="832781"/>
            <a:ext cx="855906" cy="855906"/>
          </a:xfrm>
          <a:prstGeom prst="rect">
            <a:avLst/>
          </a:prstGeom>
          <a:noFill/>
          <a:ln>
            <a:noFill/>
          </a:ln>
        </p:spPr>
      </p:pic>
      <p:pic>
        <p:nvPicPr>
          <p:cNvPr id="552" name="Google Shape;552;p78"/>
          <p:cNvPicPr preferRelativeResize="0"/>
          <p:nvPr/>
        </p:nvPicPr>
        <p:blipFill rotWithShape="1">
          <a:blip r:embed="rId4">
            <a:alphaModFix/>
          </a:blip>
          <a:srcRect b="0" l="0" r="0" t="0"/>
          <a:stretch/>
        </p:blipFill>
        <p:spPr>
          <a:xfrm>
            <a:off x="2331024" y="874018"/>
            <a:ext cx="773431" cy="773431"/>
          </a:xfrm>
          <a:prstGeom prst="rect">
            <a:avLst/>
          </a:prstGeom>
          <a:noFill/>
          <a:ln>
            <a:noFill/>
          </a:ln>
        </p:spPr>
      </p:pic>
      <p:pic>
        <p:nvPicPr>
          <p:cNvPr id="553" name="Google Shape;553;p78"/>
          <p:cNvPicPr preferRelativeResize="0"/>
          <p:nvPr/>
        </p:nvPicPr>
        <p:blipFill rotWithShape="1">
          <a:blip r:embed="rId5">
            <a:alphaModFix/>
          </a:blip>
          <a:srcRect b="0" l="0" r="0" t="0"/>
          <a:stretch/>
        </p:blipFill>
        <p:spPr>
          <a:xfrm>
            <a:off x="5905032" y="822069"/>
            <a:ext cx="925831" cy="925831"/>
          </a:xfrm>
          <a:prstGeom prst="rect">
            <a:avLst/>
          </a:prstGeom>
          <a:noFill/>
          <a:ln>
            <a:noFill/>
          </a:ln>
        </p:spPr>
      </p:pic>
      <p:pic>
        <p:nvPicPr>
          <p:cNvPr id="554" name="Google Shape;554;p78"/>
          <p:cNvPicPr preferRelativeResize="0"/>
          <p:nvPr/>
        </p:nvPicPr>
        <p:blipFill rotWithShape="1">
          <a:blip r:embed="rId6">
            <a:alphaModFix/>
          </a:blip>
          <a:srcRect b="0" l="0" r="0" t="0"/>
          <a:stretch/>
        </p:blipFill>
        <p:spPr>
          <a:xfrm>
            <a:off x="7750607" y="873881"/>
            <a:ext cx="874019" cy="87401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5" name="Shape 555"/>
        <p:cNvGrpSpPr/>
        <p:nvPr/>
      </p:nvGrpSpPr>
      <p:grpSpPr>
        <a:xfrm>
          <a:off x="0" y="0"/>
          <a:ext cx="0" cy="0"/>
          <a:chOff x="0" y="0"/>
          <a:chExt cx="0" cy="0"/>
        </a:xfrm>
      </p:grpSpPr>
      <p:sp>
        <p:nvSpPr>
          <p:cNvPr id="556" name="Google Shape;556;p7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57" name="Google Shape;557;p7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58" name="Google Shape;558;p7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59" name="Google Shape;559;p79"/>
          <p:cNvSpPr txBox="1"/>
          <p:nvPr/>
        </p:nvSpPr>
        <p:spPr>
          <a:xfrm>
            <a:off x="0" y="0"/>
            <a:ext cx="0" cy="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2400"/>
              <a:buFont typeface="Arial"/>
              <a:buNone/>
            </a:pPr>
            <a:fld id="{00000000-1234-1234-1234-123412341234}" type="slidenum">
              <a:rPr b="0" i="0" lang="en" sz="2400" u="none" cap="none" strike="noStrike">
                <a:solidFill>
                  <a:srgbClr val="FFFFFF"/>
                </a:solidFill>
                <a:latin typeface="Arial"/>
                <a:ea typeface="Arial"/>
                <a:cs typeface="Arial"/>
                <a:sym typeface="Arial"/>
              </a:rPr>
              <a:t>‹#›</a:t>
            </a:fld>
            <a:endParaRPr b="0" i="0" sz="2400" u="none" cap="none" strike="noStrike">
              <a:solidFill>
                <a:srgbClr val="FFFFFF"/>
              </a:solidFill>
              <a:latin typeface="Arial"/>
              <a:ea typeface="Arial"/>
              <a:cs typeface="Arial"/>
              <a:sym typeface="Arial"/>
            </a:endParaRPr>
          </a:p>
        </p:txBody>
      </p:sp>
      <p:sp>
        <p:nvSpPr>
          <p:cNvPr id="560" name="Google Shape;560;p79"/>
          <p:cNvSpPr/>
          <p:nvPr/>
        </p:nvSpPr>
        <p:spPr>
          <a:xfrm>
            <a:off x="1" y="337412"/>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1" name="Google Shape;561;p79"/>
          <p:cNvSpPr/>
          <p:nvPr/>
        </p:nvSpPr>
        <p:spPr>
          <a:xfrm>
            <a:off x="3291377" y="337412"/>
            <a:ext cx="114000" cy="361800"/>
          </a:xfrm>
          <a:prstGeom prst="rect">
            <a:avLst/>
          </a:prstGeom>
          <a:solidFill>
            <a:srgbClr val="854C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2" name="Google Shape;562;p79"/>
          <p:cNvSpPr txBox="1"/>
          <p:nvPr>
            <p:ph type="title"/>
          </p:nvPr>
        </p:nvSpPr>
        <p:spPr>
          <a:xfrm>
            <a:off x="3358" y="340091"/>
            <a:ext cx="3251100" cy="3564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lt1"/>
              </a:buClr>
              <a:buSzPts val="1500"/>
              <a:buFont typeface="Arial"/>
              <a:buNone/>
              <a:defRPr b="0" i="0" sz="1500" u="none" cap="small" strike="noStrike">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563" name="Google Shape;563;p7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49005C"/>
              </a:buClr>
              <a:buSzPts val="1800"/>
              <a:buFont typeface="Noto Sans Symbols"/>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rgbClr val="00632D"/>
              </a:buClr>
              <a:buSzPts val="1500"/>
              <a:buFont typeface="Noto Sans Symbols"/>
              <a:buChar char="▪"/>
              <a:defRPr b="0" i="0" sz="1500" u="none" cap="none" strike="noStrike">
                <a:solidFill>
                  <a:schemeClr val="dk1"/>
                </a:solidFill>
                <a:latin typeface="Arial"/>
                <a:ea typeface="Arial"/>
                <a:cs typeface="Arial"/>
                <a:sym typeface="Arial"/>
              </a:defRPr>
            </a:lvl2pPr>
            <a:lvl3pPr indent="-317500" lvl="2" marL="1371600" marR="0" rtl="0" algn="l">
              <a:lnSpc>
                <a:spcPct val="90000"/>
              </a:lnSpc>
              <a:spcBef>
                <a:spcPts val="400"/>
              </a:spcBef>
              <a:spcAft>
                <a:spcPts val="0"/>
              </a:spcAft>
              <a:buClr>
                <a:srgbClr val="854C94"/>
              </a:buClr>
              <a:buSzPts val="1400"/>
              <a:buFont typeface="Noto Sans Symbols"/>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400"/>
              </a:spcBef>
              <a:spcAft>
                <a:spcPts val="0"/>
              </a:spcAft>
              <a:buClr>
                <a:srgbClr val="767171"/>
              </a:buClr>
              <a:buSzPts val="1200"/>
              <a:buFont typeface="Noto Sans Symbols"/>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400"/>
              </a:spcBef>
              <a:spcAft>
                <a:spcPts val="0"/>
              </a:spcAft>
              <a:buClr>
                <a:srgbClr val="1C0635"/>
              </a:buClr>
              <a:buSzPts val="1200"/>
              <a:buFont typeface="Noto Sans Symbols"/>
              <a:buChar char="▪"/>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64" name="Shape 564"/>
        <p:cNvGrpSpPr/>
        <p:nvPr/>
      </p:nvGrpSpPr>
      <p:grpSpPr>
        <a:xfrm>
          <a:off x="0" y="0"/>
          <a:ext cx="0" cy="0"/>
          <a:chOff x="0" y="0"/>
          <a:chExt cx="0" cy="0"/>
        </a:xfrm>
      </p:grpSpPr>
      <p:grpSp>
        <p:nvGrpSpPr>
          <p:cNvPr id="565" name="Google Shape;565;p80"/>
          <p:cNvGrpSpPr/>
          <p:nvPr/>
        </p:nvGrpSpPr>
        <p:grpSpPr>
          <a:xfrm>
            <a:off x="7527" y="0"/>
            <a:ext cx="9136473" cy="5031698"/>
            <a:chOff x="20072" y="0"/>
            <a:chExt cx="24363928" cy="13417860"/>
          </a:xfrm>
        </p:grpSpPr>
        <p:pic>
          <p:nvPicPr>
            <p:cNvPr id="566" name="Google Shape;566;p80"/>
            <p:cNvPicPr preferRelativeResize="0"/>
            <p:nvPr/>
          </p:nvPicPr>
          <p:blipFill rotWithShape="1">
            <a:blip r:embed="rId2">
              <a:alphaModFix/>
            </a:blip>
            <a:srcRect b="4269" l="0" r="0" t="0"/>
            <a:stretch/>
          </p:blipFill>
          <p:spPr>
            <a:xfrm>
              <a:off x="20072" y="0"/>
              <a:ext cx="24363928" cy="13417827"/>
            </a:xfrm>
            <a:prstGeom prst="rect">
              <a:avLst/>
            </a:prstGeom>
            <a:noFill/>
            <a:ln>
              <a:noFill/>
            </a:ln>
          </p:spPr>
        </p:pic>
        <p:sp>
          <p:nvSpPr>
            <p:cNvPr id="567" name="Google Shape;567;p80"/>
            <p:cNvSpPr/>
            <p:nvPr/>
          </p:nvSpPr>
          <p:spPr>
            <a:xfrm flipH="1">
              <a:off x="20100" y="6195060"/>
              <a:ext cx="24363900" cy="7222800"/>
            </a:xfrm>
            <a:prstGeom prst="rtTriangl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sp>
        <p:nvSpPr>
          <p:cNvPr id="568" name="Google Shape;568;p80"/>
          <p:cNvSpPr txBox="1"/>
          <p:nvPr>
            <p:ph type="title"/>
          </p:nvPr>
        </p:nvSpPr>
        <p:spPr>
          <a:xfrm>
            <a:off x="4420630" y="3910917"/>
            <a:ext cx="4548900" cy="434100"/>
          </a:xfrm>
          <a:prstGeom prst="rect">
            <a:avLst/>
          </a:prstGeom>
          <a:noFill/>
          <a:ln>
            <a:noFill/>
          </a:ln>
        </p:spPr>
        <p:txBody>
          <a:bodyPr anchorCtr="0" anchor="ctr" bIns="34275" lIns="68575" spcFirstLastPara="1" rIns="68575" wrap="square" tIns="34275">
            <a:noAutofit/>
          </a:bodyPr>
          <a:lstStyle>
            <a:lvl1pPr lvl="0" marR="0" rtl="0" algn="r">
              <a:lnSpc>
                <a:spcPct val="90000"/>
              </a:lnSpc>
              <a:spcBef>
                <a:spcPts val="0"/>
              </a:spcBef>
              <a:spcAft>
                <a:spcPts val="0"/>
              </a:spcAft>
              <a:buClr>
                <a:srgbClr val="767171"/>
              </a:buClr>
              <a:buSzPts val="2100"/>
              <a:buFont typeface="Arial"/>
              <a:buNone/>
              <a:defRPr b="0" i="0" sz="2100" u="none" cap="small" strike="noStrike">
                <a:solidFill>
                  <a:srgbClr val="767171"/>
                </a:solidFill>
                <a:latin typeface="Arial"/>
                <a:ea typeface="Arial"/>
                <a:cs typeface="Arial"/>
                <a:sym typeface="Arial"/>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69" name="Shape 569"/>
        <p:cNvGrpSpPr/>
        <p:nvPr/>
      </p:nvGrpSpPr>
      <p:grpSpPr>
        <a:xfrm>
          <a:off x="0" y="0"/>
          <a:ext cx="0" cy="0"/>
          <a:chOff x="0" y="0"/>
          <a:chExt cx="0" cy="0"/>
        </a:xfrm>
      </p:grpSpPr>
      <p:sp>
        <p:nvSpPr>
          <p:cNvPr id="570" name="Google Shape;570;p8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SzPts val="1100"/>
              <a:buNone/>
              <a:defRPr b="0" i="0" sz="900">
                <a:solidFill>
                  <a:srgbClr val="888888"/>
                </a:solidFill>
                <a:latin typeface="Arial"/>
                <a:ea typeface="Arial"/>
                <a:cs typeface="Arial"/>
                <a:sym typeface="Arial"/>
              </a:defRPr>
            </a:lvl1pPr>
            <a:lvl2pPr lvl="1"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71" name="Google Shape;571;p8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SzPts val="1100"/>
              <a:buNone/>
              <a:defRPr b="0" i="0" sz="900">
                <a:solidFill>
                  <a:srgbClr val="888888"/>
                </a:solidFill>
                <a:latin typeface="Arial"/>
                <a:ea typeface="Arial"/>
                <a:cs typeface="Arial"/>
                <a:sym typeface="Arial"/>
              </a:defRPr>
            </a:lvl1pPr>
            <a:lvl2pPr lvl="1"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72" name="Google Shape;572;p8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3" name="Google Shape;573;p81"/>
          <p:cNvSpPr/>
          <p:nvPr/>
        </p:nvSpPr>
        <p:spPr>
          <a:xfrm>
            <a:off x="1" y="337412"/>
            <a:ext cx="3254400" cy="361800"/>
          </a:xfrm>
          <a:prstGeom prst="rect">
            <a:avLst/>
          </a:prstGeom>
          <a:solidFill>
            <a:srgbClr val="3848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4" name="Google Shape;574;p81"/>
          <p:cNvSpPr/>
          <p:nvPr/>
        </p:nvSpPr>
        <p:spPr>
          <a:xfrm>
            <a:off x="3291377" y="337412"/>
            <a:ext cx="114000" cy="361800"/>
          </a:xfrm>
          <a:prstGeom prst="rect">
            <a:avLst/>
          </a:prstGeom>
          <a:solidFill>
            <a:srgbClr val="1C06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5" name="Google Shape;575;p81"/>
          <p:cNvSpPr txBox="1"/>
          <p:nvPr>
            <p:ph type="title"/>
          </p:nvPr>
        </p:nvSpPr>
        <p:spPr>
          <a:xfrm>
            <a:off x="5715" y="340931"/>
            <a:ext cx="3248700" cy="354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lt1"/>
              </a:buClr>
              <a:buSzPts val="1500"/>
              <a:buFont typeface="Arial"/>
              <a:buNone/>
              <a:defRPr b="0" i="0" sz="1500" u="none" cap="small" strike="noStrike">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6" name="Shape 576"/>
        <p:cNvGrpSpPr/>
        <p:nvPr/>
      </p:nvGrpSpPr>
      <p:grpSpPr>
        <a:xfrm>
          <a:off x="0" y="0"/>
          <a:ext cx="0" cy="0"/>
          <a:chOff x="0" y="0"/>
          <a:chExt cx="0" cy="0"/>
        </a:xfrm>
      </p:grpSpPr>
      <p:pic>
        <p:nvPicPr>
          <p:cNvPr id="577" name="Google Shape;577;p82"/>
          <p:cNvPicPr preferRelativeResize="0"/>
          <p:nvPr/>
        </p:nvPicPr>
        <p:blipFill>
          <a:blip r:embed="rId2">
            <a:alphaModFix/>
          </a:blip>
          <a:stretch>
            <a:fillRect/>
          </a:stretch>
        </p:blipFill>
        <p:spPr>
          <a:xfrm>
            <a:off x="0" y="0"/>
            <a:ext cx="9136061" cy="5143498"/>
          </a:xfrm>
          <a:prstGeom prst="rect">
            <a:avLst/>
          </a:prstGeom>
          <a:noFill/>
          <a:ln>
            <a:noFill/>
          </a:ln>
        </p:spPr>
      </p:pic>
      <p:sp>
        <p:nvSpPr>
          <p:cNvPr id="578" name="Google Shape;578;p82"/>
          <p:cNvSpPr txBox="1"/>
          <p:nvPr>
            <p:ph idx="12" type="sldNum"/>
          </p:nvPr>
        </p:nvSpPr>
        <p:spPr>
          <a:xfrm>
            <a:off x="8572936" y="4835324"/>
            <a:ext cx="427500" cy="169200"/>
          </a:xfrm>
          <a:prstGeom prst="rect">
            <a:avLst/>
          </a:prstGeom>
          <a:noFill/>
          <a:ln>
            <a:noFill/>
          </a:ln>
        </p:spPr>
        <p:txBody>
          <a:bodyPr anchorCtr="0" anchor="ctr" bIns="0" lIns="0" spcFirstLastPara="1" rIns="0" wrap="square" tIns="0">
            <a:spAutoFit/>
          </a:bodyPr>
          <a:lstStyle>
            <a:lvl1pPr lvl="0" rtl="0" algn="ctr">
              <a:buNone/>
              <a:defRPr sz="1100">
                <a:solidFill>
                  <a:schemeClr val="lt1"/>
                </a:solidFill>
              </a:defRPr>
            </a:lvl1pPr>
            <a:lvl2pPr lvl="1" rtl="0" algn="ctr">
              <a:buNone/>
              <a:defRPr sz="1100">
                <a:solidFill>
                  <a:schemeClr val="lt1"/>
                </a:solidFill>
              </a:defRPr>
            </a:lvl2pPr>
            <a:lvl3pPr lvl="2" rtl="0" algn="ctr">
              <a:buNone/>
              <a:defRPr sz="1100">
                <a:solidFill>
                  <a:schemeClr val="lt1"/>
                </a:solidFill>
              </a:defRPr>
            </a:lvl3pPr>
            <a:lvl4pPr lvl="3" rtl="0" algn="ctr">
              <a:buNone/>
              <a:defRPr sz="1100">
                <a:solidFill>
                  <a:schemeClr val="lt1"/>
                </a:solidFill>
              </a:defRPr>
            </a:lvl4pPr>
            <a:lvl5pPr lvl="4" rtl="0" algn="ctr">
              <a:buNone/>
              <a:defRPr sz="1100">
                <a:solidFill>
                  <a:schemeClr val="lt1"/>
                </a:solidFill>
              </a:defRPr>
            </a:lvl5pPr>
            <a:lvl6pPr lvl="5" rtl="0" algn="ctr">
              <a:buNone/>
              <a:defRPr sz="1100">
                <a:solidFill>
                  <a:schemeClr val="lt1"/>
                </a:solidFill>
              </a:defRPr>
            </a:lvl6pPr>
            <a:lvl7pPr lvl="6" rtl="0" algn="ctr">
              <a:buNone/>
              <a:defRPr sz="1100">
                <a:solidFill>
                  <a:schemeClr val="lt1"/>
                </a:solidFill>
              </a:defRPr>
            </a:lvl7pPr>
            <a:lvl8pPr lvl="7" rtl="0" algn="ctr">
              <a:buNone/>
              <a:defRPr sz="1100">
                <a:solidFill>
                  <a:schemeClr val="lt1"/>
                </a:solidFill>
              </a:defRPr>
            </a:lvl8pPr>
            <a:lvl9pPr lvl="8" rtl="0" algn="ctr">
              <a:buNone/>
              <a:defRPr sz="1100">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pic>
        <p:nvPicPr>
          <p:cNvPr id="579" name="Google Shape;579;p82"/>
          <p:cNvPicPr preferRelativeResize="0"/>
          <p:nvPr/>
        </p:nvPicPr>
        <p:blipFill rotWithShape="1">
          <a:blip r:embed="rId3">
            <a:alphaModFix/>
          </a:blip>
          <a:srcRect b="17362" l="12073" r="54527" t="18066"/>
          <a:stretch/>
        </p:blipFill>
        <p:spPr>
          <a:xfrm>
            <a:off x="989713" y="929186"/>
            <a:ext cx="3054049" cy="3321095"/>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0" name="Shape 580"/>
        <p:cNvGrpSpPr/>
        <p:nvPr/>
      </p:nvGrpSpPr>
      <p:grpSpPr>
        <a:xfrm>
          <a:off x="0" y="0"/>
          <a:ext cx="0" cy="0"/>
          <a:chOff x="0" y="0"/>
          <a:chExt cx="0" cy="0"/>
        </a:xfrm>
      </p:grpSpPr>
      <p:sp>
        <p:nvSpPr>
          <p:cNvPr id="581" name="Google Shape;581;p83"/>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lvl="0" rtl="0">
              <a:buNone/>
              <a:defRPr sz="1100"/>
            </a:lvl1pPr>
            <a:lvl2pPr lvl="1" rtl="0">
              <a:buNone/>
              <a:defRPr sz="1100"/>
            </a:lvl2pPr>
            <a:lvl3pPr lvl="2" rtl="0">
              <a:buNone/>
              <a:defRPr sz="1100"/>
            </a:lvl3pPr>
            <a:lvl4pPr lvl="3" rtl="0">
              <a:buNone/>
              <a:defRPr sz="1100"/>
            </a:lvl4pPr>
            <a:lvl5pPr lvl="4" rtl="0">
              <a:buNone/>
              <a:defRPr sz="1100"/>
            </a:lvl5pPr>
            <a:lvl6pPr lvl="5" rtl="0">
              <a:buNone/>
              <a:defRPr sz="1100"/>
            </a:lvl6pPr>
            <a:lvl7pPr lvl="6" rtl="0">
              <a:buNone/>
              <a:defRPr sz="1100"/>
            </a:lvl7pPr>
            <a:lvl8pPr lvl="7" rtl="0">
              <a:buNone/>
              <a:defRPr sz="1100"/>
            </a:lvl8pPr>
            <a:lvl9pPr lvl="8" rtl="0">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82" name="Shape 582"/>
        <p:cNvGrpSpPr/>
        <p:nvPr/>
      </p:nvGrpSpPr>
      <p:grpSpPr>
        <a:xfrm>
          <a:off x="0" y="0"/>
          <a:ext cx="0" cy="0"/>
          <a:chOff x="0" y="0"/>
          <a:chExt cx="0" cy="0"/>
        </a:xfrm>
      </p:grpSpPr>
      <p:sp>
        <p:nvSpPr>
          <p:cNvPr id="583" name="Google Shape;583;p8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8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4" name="Google Shape;584;p8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a:lvl1pPr>
            <a:lvl2pPr indent="-323850" lvl="1" marL="914400" rtl="0" algn="l">
              <a:lnSpc>
                <a:spcPct val="90000"/>
              </a:lnSpc>
              <a:spcBef>
                <a:spcPts val="400"/>
              </a:spcBef>
              <a:spcAft>
                <a:spcPts val="0"/>
              </a:spcAft>
              <a:buSzPts val="1500"/>
              <a:buChar char="⬢"/>
              <a:defRPr/>
            </a:lvl2pPr>
            <a:lvl3pPr indent="-317500" lvl="2" marL="1371600" rtl="0" algn="l">
              <a:lnSpc>
                <a:spcPct val="90000"/>
              </a:lnSpc>
              <a:spcBef>
                <a:spcPts val="400"/>
              </a:spcBef>
              <a:spcAft>
                <a:spcPts val="0"/>
              </a:spcAft>
              <a:buSzPts val="1400"/>
              <a:buChar char="⬢"/>
              <a:defRPr/>
            </a:lvl3pPr>
            <a:lvl4pPr indent="-304800" lvl="3" marL="1828800" rtl="0" algn="l">
              <a:lnSpc>
                <a:spcPct val="90000"/>
              </a:lnSpc>
              <a:spcBef>
                <a:spcPts val="400"/>
              </a:spcBef>
              <a:spcAft>
                <a:spcPts val="0"/>
              </a:spcAft>
              <a:buSzPts val="1200"/>
              <a:buChar char="⬢"/>
              <a:defRPr/>
            </a:lvl4pPr>
            <a:lvl5pPr indent="-304800" lvl="4" marL="2286000" rtl="0" algn="l">
              <a:lnSpc>
                <a:spcPct val="90000"/>
              </a:lnSpc>
              <a:spcBef>
                <a:spcPts val="400"/>
              </a:spcBef>
              <a:spcAft>
                <a:spcPts val="0"/>
              </a:spcAft>
              <a:buSzPts val="12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585" name="Google Shape;585;p8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Char char="●"/>
              <a:defRPr sz="1100"/>
            </a:lvl1pPr>
            <a:lvl2pPr lvl="1" rtl="0" algn="l">
              <a:lnSpc>
                <a:spcPct val="100000"/>
              </a:lnSpc>
              <a:spcBef>
                <a:spcPts val="0"/>
              </a:spcBef>
              <a:spcAft>
                <a:spcPts val="0"/>
              </a:spcAft>
              <a:buSzPts val="1100"/>
              <a:buChar char="○"/>
              <a:defRPr sz="1100"/>
            </a:lvl2pPr>
            <a:lvl3pPr lvl="2" rtl="0" algn="l">
              <a:lnSpc>
                <a:spcPct val="100000"/>
              </a:lnSpc>
              <a:spcBef>
                <a:spcPts val="0"/>
              </a:spcBef>
              <a:spcAft>
                <a:spcPts val="0"/>
              </a:spcAft>
              <a:buSzPts val="1100"/>
              <a:buChar char="■"/>
              <a:defRPr sz="1100"/>
            </a:lvl3pPr>
            <a:lvl4pPr lvl="3" rtl="0" algn="l">
              <a:lnSpc>
                <a:spcPct val="100000"/>
              </a:lnSpc>
              <a:spcBef>
                <a:spcPts val="0"/>
              </a:spcBef>
              <a:spcAft>
                <a:spcPts val="0"/>
              </a:spcAft>
              <a:buSzPts val="1100"/>
              <a:buChar char="●"/>
              <a:defRPr sz="1100"/>
            </a:lvl4pPr>
            <a:lvl5pPr lvl="4" rtl="0" algn="l">
              <a:lnSpc>
                <a:spcPct val="100000"/>
              </a:lnSpc>
              <a:spcBef>
                <a:spcPts val="0"/>
              </a:spcBef>
              <a:spcAft>
                <a:spcPts val="0"/>
              </a:spcAft>
              <a:buSzPts val="1100"/>
              <a:buChar char="○"/>
              <a:defRPr sz="1100"/>
            </a:lvl5pPr>
            <a:lvl6pPr lvl="5" rtl="0" algn="l">
              <a:lnSpc>
                <a:spcPct val="100000"/>
              </a:lnSpc>
              <a:spcBef>
                <a:spcPts val="0"/>
              </a:spcBef>
              <a:spcAft>
                <a:spcPts val="0"/>
              </a:spcAft>
              <a:buSzPts val="1100"/>
              <a:buChar char="■"/>
              <a:defRPr sz="1100"/>
            </a:lvl6pPr>
            <a:lvl7pPr lvl="6" rtl="0" algn="l">
              <a:lnSpc>
                <a:spcPct val="100000"/>
              </a:lnSpc>
              <a:spcBef>
                <a:spcPts val="0"/>
              </a:spcBef>
              <a:spcAft>
                <a:spcPts val="0"/>
              </a:spcAft>
              <a:buSzPts val="1100"/>
              <a:buChar char="●"/>
              <a:defRPr sz="1100"/>
            </a:lvl7pPr>
            <a:lvl8pPr lvl="7" rtl="0" algn="l">
              <a:lnSpc>
                <a:spcPct val="100000"/>
              </a:lnSpc>
              <a:spcBef>
                <a:spcPts val="0"/>
              </a:spcBef>
              <a:spcAft>
                <a:spcPts val="0"/>
              </a:spcAft>
              <a:buSzPts val="1100"/>
              <a:buChar char="○"/>
              <a:defRPr sz="1100"/>
            </a:lvl8pPr>
            <a:lvl9pPr lvl="8" rtl="0" algn="l">
              <a:lnSpc>
                <a:spcPct val="100000"/>
              </a:lnSpc>
              <a:spcBef>
                <a:spcPts val="0"/>
              </a:spcBef>
              <a:spcAft>
                <a:spcPts val="0"/>
              </a:spcAft>
              <a:buSzPts val="1100"/>
              <a:buChar char="■"/>
              <a:defRPr sz="1100"/>
            </a:lvl9pPr>
          </a:lstStyle>
          <a:p/>
        </p:txBody>
      </p:sp>
      <p:sp>
        <p:nvSpPr>
          <p:cNvPr id="586" name="Google Shape;586;p8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Char char="●"/>
              <a:defRPr sz="1100"/>
            </a:lvl1pPr>
            <a:lvl2pPr lvl="1" rtl="0" algn="l">
              <a:lnSpc>
                <a:spcPct val="100000"/>
              </a:lnSpc>
              <a:spcBef>
                <a:spcPts val="0"/>
              </a:spcBef>
              <a:spcAft>
                <a:spcPts val="0"/>
              </a:spcAft>
              <a:buSzPts val="1100"/>
              <a:buChar char="○"/>
              <a:defRPr sz="1100"/>
            </a:lvl2pPr>
            <a:lvl3pPr lvl="2" rtl="0" algn="l">
              <a:lnSpc>
                <a:spcPct val="100000"/>
              </a:lnSpc>
              <a:spcBef>
                <a:spcPts val="0"/>
              </a:spcBef>
              <a:spcAft>
                <a:spcPts val="0"/>
              </a:spcAft>
              <a:buSzPts val="1100"/>
              <a:buChar char="■"/>
              <a:defRPr sz="1100"/>
            </a:lvl3pPr>
            <a:lvl4pPr lvl="3" rtl="0" algn="l">
              <a:lnSpc>
                <a:spcPct val="100000"/>
              </a:lnSpc>
              <a:spcBef>
                <a:spcPts val="0"/>
              </a:spcBef>
              <a:spcAft>
                <a:spcPts val="0"/>
              </a:spcAft>
              <a:buSzPts val="1100"/>
              <a:buChar char="●"/>
              <a:defRPr sz="1100"/>
            </a:lvl4pPr>
            <a:lvl5pPr lvl="4" rtl="0" algn="l">
              <a:lnSpc>
                <a:spcPct val="100000"/>
              </a:lnSpc>
              <a:spcBef>
                <a:spcPts val="0"/>
              </a:spcBef>
              <a:spcAft>
                <a:spcPts val="0"/>
              </a:spcAft>
              <a:buSzPts val="1100"/>
              <a:buChar char="○"/>
              <a:defRPr sz="1100"/>
            </a:lvl5pPr>
            <a:lvl6pPr lvl="5" rtl="0" algn="l">
              <a:lnSpc>
                <a:spcPct val="100000"/>
              </a:lnSpc>
              <a:spcBef>
                <a:spcPts val="0"/>
              </a:spcBef>
              <a:spcAft>
                <a:spcPts val="0"/>
              </a:spcAft>
              <a:buSzPts val="1100"/>
              <a:buChar char="■"/>
              <a:defRPr sz="1100"/>
            </a:lvl6pPr>
            <a:lvl7pPr lvl="6" rtl="0" algn="l">
              <a:lnSpc>
                <a:spcPct val="100000"/>
              </a:lnSpc>
              <a:spcBef>
                <a:spcPts val="0"/>
              </a:spcBef>
              <a:spcAft>
                <a:spcPts val="0"/>
              </a:spcAft>
              <a:buSzPts val="1100"/>
              <a:buChar char="●"/>
              <a:defRPr sz="1100"/>
            </a:lvl7pPr>
            <a:lvl8pPr lvl="7" rtl="0" algn="l">
              <a:lnSpc>
                <a:spcPct val="100000"/>
              </a:lnSpc>
              <a:spcBef>
                <a:spcPts val="0"/>
              </a:spcBef>
              <a:spcAft>
                <a:spcPts val="0"/>
              </a:spcAft>
              <a:buSzPts val="1100"/>
              <a:buChar char="○"/>
              <a:defRPr sz="1100"/>
            </a:lvl8pPr>
            <a:lvl9pPr lvl="8" rtl="0" algn="l">
              <a:lnSpc>
                <a:spcPct val="100000"/>
              </a:lnSpc>
              <a:spcBef>
                <a:spcPts val="0"/>
              </a:spcBef>
              <a:spcAft>
                <a:spcPts val="0"/>
              </a:spcAft>
              <a:buSzPts val="1100"/>
              <a:buChar char="■"/>
              <a:defRPr sz="1100"/>
            </a:lvl9pPr>
          </a:lstStyle>
          <a:p/>
        </p:txBody>
      </p:sp>
      <p:sp>
        <p:nvSpPr>
          <p:cNvPr id="587" name="Google Shape;587;p8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sz="1100"/>
            </a:lvl1pPr>
            <a:lvl2pPr indent="0" lvl="1" marL="0" marR="0" rtl="0" algn="r">
              <a:lnSpc>
                <a:spcPct val="100000"/>
              </a:lnSpc>
              <a:spcBef>
                <a:spcPts val="0"/>
              </a:spcBef>
              <a:spcAft>
                <a:spcPts val="0"/>
              </a:spcAft>
              <a:buClr>
                <a:srgbClr val="000000"/>
              </a:buClr>
              <a:buSzPts val="900"/>
              <a:buFont typeface="Arial"/>
              <a:buNone/>
              <a:defRPr sz="1100"/>
            </a:lvl2pPr>
            <a:lvl3pPr indent="0" lvl="2" marL="0" marR="0" rtl="0" algn="r">
              <a:lnSpc>
                <a:spcPct val="100000"/>
              </a:lnSpc>
              <a:spcBef>
                <a:spcPts val="0"/>
              </a:spcBef>
              <a:spcAft>
                <a:spcPts val="0"/>
              </a:spcAft>
              <a:buClr>
                <a:srgbClr val="000000"/>
              </a:buClr>
              <a:buSzPts val="900"/>
              <a:buFont typeface="Arial"/>
              <a:buNone/>
              <a:defRPr sz="1100"/>
            </a:lvl3pPr>
            <a:lvl4pPr indent="0" lvl="3" marL="0" marR="0" rtl="0" algn="r">
              <a:lnSpc>
                <a:spcPct val="100000"/>
              </a:lnSpc>
              <a:spcBef>
                <a:spcPts val="0"/>
              </a:spcBef>
              <a:spcAft>
                <a:spcPts val="0"/>
              </a:spcAft>
              <a:buClr>
                <a:srgbClr val="000000"/>
              </a:buClr>
              <a:buSzPts val="900"/>
              <a:buFont typeface="Arial"/>
              <a:buNone/>
              <a:defRPr sz="1100"/>
            </a:lvl4pPr>
            <a:lvl5pPr indent="0" lvl="4" marL="0" marR="0" rtl="0" algn="r">
              <a:lnSpc>
                <a:spcPct val="100000"/>
              </a:lnSpc>
              <a:spcBef>
                <a:spcPts val="0"/>
              </a:spcBef>
              <a:spcAft>
                <a:spcPts val="0"/>
              </a:spcAft>
              <a:buClr>
                <a:srgbClr val="000000"/>
              </a:buClr>
              <a:buSzPts val="900"/>
              <a:buFont typeface="Arial"/>
              <a:buNone/>
              <a:defRPr sz="1100"/>
            </a:lvl5pPr>
            <a:lvl6pPr indent="0" lvl="5" marL="0" marR="0" rtl="0" algn="r">
              <a:lnSpc>
                <a:spcPct val="100000"/>
              </a:lnSpc>
              <a:spcBef>
                <a:spcPts val="0"/>
              </a:spcBef>
              <a:spcAft>
                <a:spcPts val="0"/>
              </a:spcAft>
              <a:buClr>
                <a:srgbClr val="000000"/>
              </a:buClr>
              <a:buSzPts val="900"/>
              <a:buFont typeface="Arial"/>
              <a:buNone/>
              <a:defRPr sz="1100"/>
            </a:lvl6pPr>
            <a:lvl7pPr indent="0" lvl="6" marL="0" marR="0" rtl="0" algn="r">
              <a:lnSpc>
                <a:spcPct val="100000"/>
              </a:lnSpc>
              <a:spcBef>
                <a:spcPts val="0"/>
              </a:spcBef>
              <a:spcAft>
                <a:spcPts val="0"/>
              </a:spcAft>
              <a:buClr>
                <a:srgbClr val="000000"/>
              </a:buClr>
              <a:buSzPts val="900"/>
              <a:buFont typeface="Arial"/>
              <a:buNone/>
              <a:defRPr sz="1100"/>
            </a:lvl7pPr>
            <a:lvl8pPr indent="0" lvl="7" marL="0" marR="0" rtl="0" algn="r">
              <a:lnSpc>
                <a:spcPct val="100000"/>
              </a:lnSpc>
              <a:spcBef>
                <a:spcPts val="0"/>
              </a:spcBef>
              <a:spcAft>
                <a:spcPts val="0"/>
              </a:spcAft>
              <a:buClr>
                <a:srgbClr val="000000"/>
              </a:buClr>
              <a:buSzPts val="900"/>
              <a:buFont typeface="Arial"/>
              <a:buNone/>
              <a:defRPr sz="1100"/>
            </a:lvl8pPr>
            <a:lvl9pPr indent="0" lvl="8" marL="0" marR="0" rtl="0" algn="r">
              <a:lnSpc>
                <a:spcPct val="100000"/>
              </a:lnSpc>
              <a:spcBef>
                <a:spcPts val="0"/>
              </a:spcBef>
              <a:spcAft>
                <a:spcPts val="0"/>
              </a:spcAft>
              <a:buClr>
                <a:srgbClr val="000000"/>
              </a:buClr>
              <a:buSzPts val="900"/>
              <a:buFont typeface="Arial"/>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lt">
  <p:cSld name="CUSTOM">
    <p:spTree>
      <p:nvGrpSpPr>
        <p:cNvPr id="588" name="Shape 588"/>
        <p:cNvGrpSpPr/>
        <p:nvPr/>
      </p:nvGrpSpPr>
      <p:grpSpPr>
        <a:xfrm>
          <a:off x="0" y="0"/>
          <a:ext cx="0" cy="0"/>
          <a:chOff x="0" y="0"/>
          <a:chExt cx="0" cy="0"/>
        </a:xfrm>
      </p:grpSpPr>
      <p:pic>
        <p:nvPicPr>
          <p:cNvPr id="589" name="Google Shape;589;p85"/>
          <p:cNvPicPr preferRelativeResize="0"/>
          <p:nvPr/>
        </p:nvPicPr>
        <p:blipFill rotWithShape="1">
          <a:blip r:embed="rId2">
            <a:alphaModFix/>
          </a:blip>
          <a:srcRect b="0" l="0" r="0" t="0"/>
          <a:stretch/>
        </p:blipFill>
        <p:spPr>
          <a:xfrm>
            <a:off x="0" y="0"/>
            <a:ext cx="9136061" cy="5143498"/>
          </a:xfrm>
          <a:prstGeom prst="rect">
            <a:avLst/>
          </a:prstGeom>
          <a:noFill/>
          <a:ln>
            <a:noFill/>
          </a:ln>
        </p:spPr>
      </p:pic>
      <p:pic>
        <p:nvPicPr>
          <p:cNvPr id="590" name="Google Shape;590;p85"/>
          <p:cNvPicPr preferRelativeResize="0"/>
          <p:nvPr/>
        </p:nvPicPr>
        <p:blipFill rotWithShape="1">
          <a:blip r:embed="rId3">
            <a:alphaModFix/>
          </a:blip>
          <a:srcRect b="17362" l="12073" r="54527" t="18066"/>
          <a:stretch/>
        </p:blipFill>
        <p:spPr>
          <a:xfrm>
            <a:off x="989713" y="929186"/>
            <a:ext cx="3054049" cy="3321095"/>
          </a:xfrm>
          <a:prstGeom prst="rect">
            <a:avLst/>
          </a:prstGeom>
          <a:noFill/>
          <a:ln>
            <a:noFill/>
          </a:ln>
        </p:spPr>
      </p:pic>
      <p:sp>
        <p:nvSpPr>
          <p:cNvPr id="591" name="Google Shape;591;p85"/>
          <p:cNvSpPr txBox="1"/>
          <p:nvPr>
            <p:ph idx="12" type="sldNum"/>
          </p:nvPr>
        </p:nvSpPr>
        <p:spPr>
          <a:xfrm>
            <a:off x="8572936" y="4835324"/>
            <a:ext cx="427500" cy="169200"/>
          </a:xfrm>
          <a:prstGeom prst="rect">
            <a:avLst/>
          </a:prstGeom>
          <a:noFill/>
          <a:ln>
            <a:noFill/>
          </a:ln>
        </p:spPr>
        <p:txBody>
          <a:bodyPr anchorCtr="0" anchor="ctr" bIns="0" lIns="0" spcFirstLastPara="1" rIns="0" wrap="square" tIns="0">
            <a:spAutoFit/>
          </a:bodyPr>
          <a:lstStyle>
            <a:lvl1pPr lvl="0" rtl="0" algn="ctr">
              <a:buNone/>
              <a:defRPr sz="1100">
                <a:solidFill>
                  <a:schemeClr val="dk1"/>
                </a:solidFill>
              </a:defRPr>
            </a:lvl1pPr>
            <a:lvl2pPr lvl="1" rtl="0" algn="ctr">
              <a:buNone/>
              <a:defRPr sz="1100">
                <a:solidFill>
                  <a:schemeClr val="dk1"/>
                </a:solidFill>
              </a:defRPr>
            </a:lvl2pPr>
            <a:lvl3pPr lvl="2" rtl="0" algn="ctr">
              <a:buNone/>
              <a:defRPr sz="1100">
                <a:solidFill>
                  <a:schemeClr val="dk1"/>
                </a:solidFill>
              </a:defRPr>
            </a:lvl3pPr>
            <a:lvl4pPr lvl="3" rtl="0" algn="ctr">
              <a:buNone/>
              <a:defRPr sz="1100">
                <a:solidFill>
                  <a:schemeClr val="dk1"/>
                </a:solidFill>
              </a:defRPr>
            </a:lvl4pPr>
            <a:lvl5pPr lvl="4" rtl="0" algn="ctr">
              <a:buNone/>
              <a:defRPr sz="1100">
                <a:solidFill>
                  <a:schemeClr val="dk1"/>
                </a:solidFill>
              </a:defRPr>
            </a:lvl5pPr>
            <a:lvl6pPr lvl="5" rtl="0" algn="ctr">
              <a:buNone/>
              <a:defRPr sz="1100">
                <a:solidFill>
                  <a:schemeClr val="dk1"/>
                </a:solidFill>
              </a:defRPr>
            </a:lvl6pPr>
            <a:lvl7pPr lvl="6" rtl="0" algn="ctr">
              <a:buNone/>
              <a:defRPr sz="1100">
                <a:solidFill>
                  <a:schemeClr val="dk1"/>
                </a:solidFill>
              </a:defRPr>
            </a:lvl7pPr>
            <a:lvl8pPr lvl="7" rtl="0" algn="ctr">
              <a:buNone/>
              <a:defRPr sz="1100">
                <a:solidFill>
                  <a:schemeClr val="dk1"/>
                </a:solidFill>
              </a:defRPr>
            </a:lvl8pPr>
            <a:lvl9pPr lvl="8" rtl="0" algn="ctr">
              <a:buNone/>
              <a:defRPr sz="1100">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92" name="Shape 592"/>
        <p:cNvGrpSpPr/>
        <p:nvPr/>
      </p:nvGrpSpPr>
      <p:grpSpPr>
        <a:xfrm>
          <a:off x="0" y="0"/>
          <a:ext cx="0" cy="0"/>
          <a:chOff x="0" y="0"/>
          <a:chExt cx="0" cy="0"/>
        </a:xfrm>
      </p:grpSpPr>
      <p:sp>
        <p:nvSpPr>
          <p:cNvPr id="593" name="Google Shape;593;p86"/>
          <p:cNvSpPr txBox="1"/>
          <p:nvPr>
            <p:ph type="title"/>
          </p:nvPr>
        </p:nvSpPr>
        <p:spPr>
          <a:xfrm>
            <a:off x="311700" y="555600"/>
            <a:ext cx="2808000" cy="755700"/>
          </a:xfrm>
          <a:prstGeom prst="rect">
            <a:avLst/>
          </a:prstGeom>
        </p:spPr>
        <p:txBody>
          <a:bodyPr anchorCtr="0" anchor="b" bIns="34275" lIns="68575" spcFirstLastPara="1" rIns="68575" wrap="square" tIns="3427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94" name="Google Shape;594;p86"/>
          <p:cNvSpPr txBox="1"/>
          <p:nvPr>
            <p:ph idx="1" type="body"/>
          </p:nvPr>
        </p:nvSpPr>
        <p:spPr>
          <a:xfrm>
            <a:off x="311700" y="1389600"/>
            <a:ext cx="8488800" cy="3179400"/>
          </a:xfrm>
          <a:prstGeom prst="rect">
            <a:avLst/>
          </a:prstGeom>
        </p:spPr>
        <p:txBody>
          <a:bodyPr anchorCtr="0" anchor="t" bIns="34275" lIns="68575" spcFirstLastPara="1" rIns="68575" wrap="square" tIns="34275">
            <a:normAutofit/>
          </a:bodyPr>
          <a:lstStyle>
            <a:lvl1pPr indent="-304800" lvl="0" marL="457200" rtl="0">
              <a:spcBef>
                <a:spcPts val="800"/>
              </a:spcBef>
              <a:spcAft>
                <a:spcPts val="0"/>
              </a:spcAft>
              <a:buSzPts val="1200"/>
              <a:buChar char="⬢"/>
              <a:defRPr sz="12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595" name="Google Shape;595;p86"/>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lvl="0" rtl="0">
              <a:buNone/>
              <a:defRPr sz="1100"/>
            </a:lvl1pPr>
            <a:lvl2pPr lvl="1" rtl="0">
              <a:buNone/>
              <a:defRPr sz="1100"/>
            </a:lvl2pPr>
            <a:lvl3pPr lvl="2" rtl="0">
              <a:buNone/>
              <a:defRPr sz="1100"/>
            </a:lvl3pPr>
            <a:lvl4pPr lvl="3" rtl="0">
              <a:buNone/>
              <a:defRPr sz="1100"/>
            </a:lvl4pPr>
            <a:lvl5pPr lvl="4" rtl="0">
              <a:buNone/>
              <a:defRPr sz="1100"/>
            </a:lvl5pPr>
            <a:lvl6pPr lvl="5" rtl="0">
              <a:buNone/>
              <a:defRPr sz="1100"/>
            </a:lvl6pPr>
            <a:lvl7pPr lvl="6" rtl="0">
              <a:buNone/>
              <a:defRPr sz="1100"/>
            </a:lvl7pPr>
            <a:lvl8pPr lvl="7" rtl="0">
              <a:buNone/>
              <a:defRPr sz="1100"/>
            </a:lvl8pPr>
            <a:lvl9pPr lvl="8" rtl="0">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Right">
  <p:cSld name="Picture Right">
    <p:spTree>
      <p:nvGrpSpPr>
        <p:cNvPr id="596" name="Shape 596"/>
        <p:cNvGrpSpPr/>
        <p:nvPr/>
      </p:nvGrpSpPr>
      <p:grpSpPr>
        <a:xfrm>
          <a:off x="0" y="0"/>
          <a:ext cx="0" cy="0"/>
          <a:chOff x="0" y="0"/>
          <a:chExt cx="0" cy="0"/>
        </a:xfrm>
      </p:grpSpPr>
      <p:sp>
        <p:nvSpPr>
          <p:cNvPr id="597" name="Google Shape;597;p87"/>
          <p:cNvSpPr/>
          <p:nvPr>
            <p:ph idx="2" type="pic"/>
          </p:nvPr>
        </p:nvSpPr>
        <p:spPr>
          <a:xfrm>
            <a:off x="4572001" y="0"/>
            <a:ext cx="4572000" cy="5143500"/>
          </a:xfrm>
          <a:prstGeom prst="rect">
            <a:avLst/>
          </a:prstGeom>
          <a:noFill/>
          <a:ln>
            <a:noFill/>
          </a:ln>
        </p:spPr>
      </p:sp>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kgnd - Drk">
  <p:cSld name="Full Bkgnd - Drk">
    <p:spTree>
      <p:nvGrpSpPr>
        <p:cNvPr id="598" name="Shape 598"/>
        <p:cNvGrpSpPr/>
        <p:nvPr/>
      </p:nvGrpSpPr>
      <p:grpSpPr>
        <a:xfrm>
          <a:off x="0" y="0"/>
          <a:ext cx="0" cy="0"/>
          <a:chOff x="0" y="0"/>
          <a:chExt cx="0" cy="0"/>
        </a:xfrm>
      </p:grpSpPr>
      <p:pic>
        <p:nvPicPr>
          <p:cNvPr id="599" name="Google Shape;599;p88"/>
          <p:cNvPicPr preferRelativeResize="0"/>
          <p:nvPr/>
        </p:nvPicPr>
        <p:blipFill rotWithShape="1">
          <a:blip r:embed="rId2">
            <a:alphaModFix/>
          </a:blip>
          <a:srcRect b="0" l="0" r="0" t="0"/>
          <a:stretch/>
        </p:blipFill>
        <p:spPr>
          <a:xfrm>
            <a:off x="0" y="0"/>
            <a:ext cx="9144187" cy="5143311"/>
          </a:xfrm>
          <a:prstGeom prst="rect">
            <a:avLst/>
          </a:prstGeom>
          <a:noFill/>
          <a:ln>
            <a:noFill/>
          </a:ln>
        </p:spPr>
      </p:pic>
      <p:sp>
        <p:nvSpPr>
          <p:cNvPr id="600" name="Google Shape;600;p8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01" name="Google Shape;601;p88"/>
          <p:cNvSpPr txBox="1"/>
          <p:nvPr>
            <p:ph idx="1" type="body"/>
          </p:nvPr>
        </p:nvSpPr>
        <p:spPr>
          <a:xfrm>
            <a:off x="628650" y="1434703"/>
            <a:ext cx="7494900" cy="2552700"/>
          </a:xfrm>
          <a:prstGeom prst="rect">
            <a:avLst/>
          </a:prstGeom>
          <a:noFill/>
          <a:ln>
            <a:noFill/>
          </a:ln>
        </p:spPr>
        <p:txBody>
          <a:bodyPr anchorCtr="0" anchor="t" bIns="34275" lIns="68575" spcFirstLastPara="1" rIns="68575" wrap="square" tIns="34275">
            <a:normAutofit/>
          </a:bodyPr>
          <a:lstStyle>
            <a:lvl1pPr indent="-285750" lvl="0" marL="457200" rtl="0" algn="l">
              <a:lnSpc>
                <a:spcPct val="90000"/>
              </a:lnSpc>
              <a:spcBef>
                <a:spcPts val="800"/>
              </a:spcBef>
              <a:spcAft>
                <a:spcPts val="0"/>
              </a:spcAft>
              <a:buSzPts val="900"/>
              <a:buChar char="⬢"/>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602" name="Shape 602"/>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ert Image Background (Transition Slides)">
  <p:cSld name="Insert Image Background (Transition Slides)">
    <p:spTree>
      <p:nvGrpSpPr>
        <p:cNvPr id="603" name="Shape 603"/>
        <p:cNvGrpSpPr/>
        <p:nvPr/>
      </p:nvGrpSpPr>
      <p:grpSpPr>
        <a:xfrm>
          <a:off x="0" y="0"/>
          <a:ext cx="0" cy="0"/>
          <a:chOff x="0" y="0"/>
          <a:chExt cx="0" cy="0"/>
        </a:xfrm>
      </p:grpSpPr>
      <p:sp>
        <p:nvSpPr>
          <p:cNvPr id="604" name="Google Shape;604;p90"/>
          <p:cNvSpPr/>
          <p:nvPr>
            <p:ph idx="2" type="pic"/>
          </p:nvPr>
        </p:nvSpPr>
        <p:spPr>
          <a:xfrm>
            <a:off x="0" y="0"/>
            <a:ext cx="9144000" cy="5143500"/>
          </a:xfrm>
          <a:prstGeom prst="rect">
            <a:avLst/>
          </a:prstGeom>
          <a:noFill/>
          <a:ln>
            <a:noFill/>
          </a:ln>
        </p:spPr>
      </p:sp>
      <p:sp>
        <p:nvSpPr>
          <p:cNvPr id="605" name="Google Shape;605;p90"/>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606" name="Google Shape;606;p90"/>
          <p:cNvSpPr txBox="1"/>
          <p:nvPr>
            <p:ph type="title"/>
          </p:nvPr>
        </p:nvSpPr>
        <p:spPr>
          <a:xfrm>
            <a:off x="628650" y="1577578"/>
            <a:ext cx="7886700" cy="9942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lt2"/>
              </a:buClr>
              <a:buSzPts val="3000"/>
              <a:buFont typeface="Montserrat"/>
              <a:buNone/>
              <a:defRPr>
                <a:solidFill>
                  <a:schemeClr val="l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1">
  <p:cSld name="5_Custom Layout_1">
    <p:spTree>
      <p:nvGrpSpPr>
        <p:cNvPr id="607" name="Shape 607"/>
        <p:cNvGrpSpPr/>
        <p:nvPr/>
      </p:nvGrpSpPr>
      <p:grpSpPr>
        <a:xfrm>
          <a:off x="0" y="0"/>
          <a:ext cx="0" cy="0"/>
          <a:chOff x="0" y="0"/>
          <a:chExt cx="0" cy="0"/>
        </a:xfrm>
      </p:grpSpPr>
      <p:pic>
        <p:nvPicPr>
          <p:cNvPr id="608" name="Google Shape;608;p91"/>
          <p:cNvPicPr preferRelativeResize="0"/>
          <p:nvPr/>
        </p:nvPicPr>
        <p:blipFill rotWithShape="1">
          <a:blip r:embed="rId2">
            <a:alphaModFix/>
          </a:blip>
          <a:srcRect b="0" l="0" r="0" t="0"/>
          <a:stretch/>
        </p:blipFill>
        <p:spPr>
          <a:xfrm>
            <a:off x="-187" y="2571750"/>
            <a:ext cx="9144188" cy="2571562"/>
          </a:xfrm>
          <a:prstGeom prst="rect">
            <a:avLst/>
          </a:prstGeom>
          <a:noFill/>
          <a:ln>
            <a:noFill/>
          </a:ln>
        </p:spPr>
      </p:pic>
      <p:sp>
        <p:nvSpPr>
          <p:cNvPr id="609" name="Google Shape;609;p91"/>
          <p:cNvSpPr txBox="1"/>
          <p:nvPr/>
        </p:nvSpPr>
        <p:spPr>
          <a:xfrm>
            <a:off x="326804" y="4399724"/>
            <a:ext cx="21081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610" name="Google Shape;610;p91"/>
          <p:cNvSpPr txBox="1"/>
          <p:nvPr>
            <p:ph idx="1" type="body"/>
          </p:nvPr>
        </p:nvSpPr>
        <p:spPr>
          <a:xfrm>
            <a:off x="3884813" y="4367987"/>
            <a:ext cx="4499100" cy="708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0"/>
              </a:spcBef>
              <a:spcAft>
                <a:spcPts val="0"/>
              </a:spcAft>
              <a:buClr>
                <a:schemeClr val="lt1"/>
              </a:buClr>
              <a:buSzPts val="800"/>
              <a:buFont typeface="Arial"/>
              <a:buNone/>
              <a:defRPr sz="1100">
                <a:solidFill>
                  <a:schemeClr val="accent2"/>
                </a:solidFill>
                <a:latin typeface="Montserrat"/>
                <a:ea typeface="Montserrat"/>
                <a:cs typeface="Montserrat"/>
                <a:sym typeface="Montserrat"/>
              </a:defRPr>
            </a:lvl1pPr>
            <a:lvl2pPr indent="-285750" lvl="1" marL="914400" rtl="0" algn="l">
              <a:lnSpc>
                <a:spcPct val="90000"/>
              </a:lnSpc>
              <a:spcBef>
                <a:spcPts val="400"/>
              </a:spcBef>
              <a:spcAft>
                <a:spcPts val="0"/>
              </a:spcAft>
              <a:buSzPts val="900"/>
              <a:buChar char="⬢"/>
              <a:defRPr/>
            </a:lvl2pPr>
            <a:lvl3pPr indent="-285750" lvl="2" marL="1371600" rtl="0" algn="l">
              <a:lnSpc>
                <a:spcPct val="90000"/>
              </a:lnSpc>
              <a:spcBef>
                <a:spcPts val="400"/>
              </a:spcBef>
              <a:spcAft>
                <a:spcPts val="0"/>
              </a:spcAft>
              <a:buSzPts val="900"/>
              <a:buChar char="⬢"/>
              <a:defRPr/>
            </a:lvl3pPr>
            <a:lvl4pPr indent="-285750" lvl="3" marL="1828800" rtl="0" algn="l">
              <a:lnSpc>
                <a:spcPct val="90000"/>
              </a:lnSpc>
              <a:spcBef>
                <a:spcPts val="400"/>
              </a:spcBef>
              <a:spcAft>
                <a:spcPts val="0"/>
              </a:spcAft>
              <a:buSzPts val="900"/>
              <a:buChar char="⬢"/>
              <a:defRPr/>
            </a:lvl4pPr>
            <a:lvl5pPr indent="-285750" lvl="4" marL="2286000" rtl="0" algn="l">
              <a:lnSpc>
                <a:spcPct val="90000"/>
              </a:lnSpc>
              <a:spcBef>
                <a:spcPts val="400"/>
              </a:spcBef>
              <a:spcAft>
                <a:spcPts val="0"/>
              </a:spcAft>
              <a:buSzPts val="9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611" name="Google Shape;611;p91"/>
          <p:cNvPicPr preferRelativeResize="0"/>
          <p:nvPr/>
        </p:nvPicPr>
        <p:blipFill rotWithShape="1">
          <a:blip r:embed="rId3">
            <a:alphaModFix/>
          </a:blip>
          <a:srcRect b="0" l="0" r="0" t="0"/>
          <a:stretch/>
        </p:blipFill>
        <p:spPr>
          <a:xfrm>
            <a:off x="6833816" y="1915534"/>
            <a:ext cx="879033" cy="986889"/>
          </a:xfrm>
          <a:prstGeom prst="rect">
            <a:avLst/>
          </a:prstGeom>
          <a:noFill/>
          <a:ln>
            <a:noFill/>
          </a:ln>
        </p:spPr>
      </p:pic>
      <p:sp>
        <p:nvSpPr>
          <p:cNvPr id="612" name="Google Shape;612;p91"/>
          <p:cNvSpPr txBox="1"/>
          <p:nvPr>
            <p:ph type="title"/>
          </p:nvPr>
        </p:nvSpPr>
        <p:spPr>
          <a:xfrm>
            <a:off x="326804" y="4540400"/>
            <a:ext cx="3558000" cy="536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100"/>
              <a:buFont typeface="Montserrat"/>
              <a:buNone/>
              <a:defRPr sz="2100">
                <a:solidFill>
                  <a:schemeClr val="dk2"/>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_2">
    <p:spTree>
      <p:nvGrpSpPr>
        <p:cNvPr id="613" name="Shape 613"/>
        <p:cNvGrpSpPr/>
        <p:nvPr/>
      </p:nvGrpSpPr>
      <p:grpSpPr>
        <a:xfrm>
          <a:off x="0" y="0"/>
          <a:ext cx="0" cy="0"/>
          <a:chOff x="0" y="0"/>
          <a:chExt cx="0" cy="0"/>
        </a:xfrm>
      </p:grpSpPr>
      <p:sp>
        <p:nvSpPr>
          <p:cNvPr id="614" name="Google Shape;614;p9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615" name="Google Shape;615;p9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616" name="Google Shape;616;p9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p:cSld name="Title Slide - Light">
    <p:spTree>
      <p:nvGrpSpPr>
        <p:cNvPr id="621" name="Shape 621"/>
        <p:cNvGrpSpPr/>
        <p:nvPr/>
      </p:nvGrpSpPr>
      <p:grpSpPr>
        <a:xfrm>
          <a:off x="0" y="0"/>
          <a:ext cx="0" cy="0"/>
          <a:chOff x="0" y="0"/>
          <a:chExt cx="0" cy="0"/>
        </a:xfrm>
      </p:grpSpPr>
      <p:pic>
        <p:nvPicPr>
          <p:cNvPr id="622" name="Google Shape;622;p94"/>
          <p:cNvPicPr preferRelativeResize="0"/>
          <p:nvPr/>
        </p:nvPicPr>
        <p:blipFill rotWithShape="1">
          <a:blip r:embed="rId2">
            <a:alphaModFix/>
          </a:blip>
          <a:srcRect b="0" l="0" r="0" t="0"/>
          <a:stretch/>
        </p:blipFill>
        <p:spPr>
          <a:xfrm>
            <a:off x="1" y="188"/>
            <a:ext cx="9144188" cy="5143313"/>
          </a:xfrm>
          <a:prstGeom prst="rect">
            <a:avLst/>
          </a:prstGeom>
          <a:noFill/>
          <a:ln>
            <a:noFill/>
          </a:ln>
        </p:spPr>
      </p:pic>
      <p:pic>
        <p:nvPicPr>
          <p:cNvPr id="623" name="Google Shape;623;p94"/>
          <p:cNvPicPr preferRelativeResize="0"/>
          <p:nvPr/>
        </p:nvPicPr>
        <p:blipFill rotWithShape="1">
          <a:blip r:embed="rId3">
            <a:alphaModFix/>
          </a:blip>
          <a:srcRect b="0" l="0" r="0" t="0"/>
          <a:stretch/>
        </p:blipFill>
        <p:spPr>
          <a:xfrm>
            <a:off x="5937133" y="4563649"/>
            <a:ext cx="3095217" cy="433348"/>
          </a:xfrm>
          <a:prstGeom prst="rect">
            <a:avLst/>
          </a:prstGeom>
          <a:noFill/>
          <a:ln>
            <a:noFill/>
          </a:ln>
        </p:spPr>
      </p:pic>
      <p:sp>
        <p:nvSpPr>
          <p:cNvPr id="624" name="Google Shape;624;p94"/>
          <p:cNvSpPr txBox="1"/>
          <p:nvPr>
            <p:ph idx="1" type="body"/>
          </p:nvPr>
        </p:nvSpPr>
        <p:spPr>
          <a:xfrm>
            <a:off x="490702" y="2571752"/>
            <a:ext cx="3612600" cy="3705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400"/>
              </a:spcBef>
              <a:spcAft>
                <a:spcPts val="0"/>
              </a:spcAft>
              <a:buClr>
                <a:schemeClr val="accent2"/>
              </a:buClr>
              <a:buSzPts val="900"/>
              <a:buFont typeface="Arial"/>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marR="0" rtl="0" algn="l">
              <a:lnSpc>
                <a:spcPct val="90000"/>
              </a:lnSpc>
              <a:spcBef>
                <a:spcPts val="400"/>
              </a:spcBef>
              <a:spcAft>
                <a:spcPts val="0"/>
              </a:spcAft>
              <a:buClr>
                <a:schemeClr val="dk1"/>
              </a:buClr>
              <a:buSzPts val="1400"/>
              <a:buChar char="•"/>
              <a:defRPr/>
            </a:lvl6pPr>
            <a:lvl7pPr indent="-317500" lvl="6" marL="3200400" marR="0" rtl="0" algn="l">
              <a:lnSpc>
                <a:spcPct val="90000"/>
              </a:lnSpc>
              <a:spcBef>
                <a:spcPts val="400"/>
              </a:spcBef>
              <a:spcAft>
                <a:spcPts val="0"/>
              </a:spcAft>
              <a:buClr>
                <a:schemeClr val="dk1"/>
              </a:buClr>
              <a:buSzPts val="1400"/>
              <a:buChar char="•"/>
              <a:defRPr/>
            </a:lvl7pPr>
            <a:lvl8pPr indent="-317500" lvl="7" marL="3657600" marR="0" rtl="0" algn="l">
              <a:lnSpc>
                <a:spcPct val="90000"/>
              </a:lnSpc>
              <a:spcBef>
                <a:spcPts val="400"/>
              </a:spcBef>
              <a:spcAft>
                <a:spcPts val="0"/>
              </a:spcAft>
              <a:buClr>
                <a:schemeClr val="dk1"/>
              </a:buClr>
              <a:buSzPts val="1400"/>
              <a:buChar char="•"/>
              <a:defRPr/>
            </a:lvl8pPr>
            <a:lvl9pPr indent="-317500" lvl="8" marL="4114800" marR="0" rtl="0" algn="l">
              <a:lnSpc>
                <a:spcPct val="90000"/>
              </a:lnSpc>
              <a:spcBef>
                <a:spcPts val="400"/>
              </a:spcBef>
              <a:spcAft>
                <a:spcPts val="0"/>
              </a:spcAft>
              <a:buClr>
                <a:schemeClr val="dk1"/>
              </a:buClr>
              <a:buSzPts val="1400"/>
              <a:buChar char="•"/>
              <a:defRPr/>
            </a:lvl9pPr>
          </a:lstStyle>
          <a:p/>
        </p:txBody>
      </p:sp>
      <p:sp>
        <p:nvSpPr>
          <p:cNvPr id="625" name="Google Shape;625;p94"/>
          <p:cNvSpPr txBox="1"/>
          <p:nvPr>
            <p:ph type="title"/>
          </p:nvPr>
        </p:nvSpPr>
        <p:spPr>
          <a:xfrm>
            <a:off x="490702" y="1429110"/>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3"/>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 Client Logo">
  <p:cSld name="Transition Slide / Client Logo">
    <p:spTree>
      <p:nvGrpSpPr>
        <p:cNvPr id="626" name="Shape 626"/>
        <p:cNvGrpSpPr/>
        <p:nvPr/>
      </p:nvGrpSpPr>
      <p:grpSpPr>
        <a:xfrm>
          <a:off x="0" y="0"/>
          <a:ext cx="0" cy="0"/>
          <a:chOff x="0" y="0"/>
          <a:chExt cx="0" cy="0"/>
        </a:xfrm>
      </p:grpSpPr>
      <p:cxnSp>
        <p:nvCxnSpPr>
          <p:cNvPr id="627" name="Google Shape;627;p95"/>
          <p:cNvCxnSpPr/>
          <p:nvPr/>
        </p:nvCxnSpPr>
        <p:spPr>
          <a:xfrm>
            <a:off x="4572000" y="1860331"/>
            <a:ext cx="0" cy="1198200"/>
          </a:xfrm>
          <a:prstGeom prst="straightConnector1">
            <a:avLst/>
          </a:prstGeom>
          <a:noFill/>
          <a:ln cap="flat" cmpd="sng" w="9525">
            <a:solidFill>
              <a:schemeClr val="lt2"/>
            </a:solidFill>
            <a:prstDash val="solid"/>
            <a:miter lim="800000"/>
            <a:headEnd len="sm" w="sm" type="none"/>
            <a:tailEnd len="sm" w="sm" type="none"/>
          </a:ln>
        </p:spPr>
      </p:cxnSp>
      <p:sp>
        <p:nvSpPr>
          <p:cNvPr id="628" name="Google Shape;628;p95"/>
          <p:cNvSpPr txBox="1"/>
          <p:nvPr>
            <p:ph idx="1" type="body"/>
          </p:nvPr>
        </p:nvSpPr>
        <p:spPr>
          <a:xfrm>
            <a:off x="1122767" y="2336511"/>
            <a:ext cx="2857500" cy="24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800"/>
              <a:buNone/>
              <a:defRPr b="1" sz="1100"/>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marR="0" rtl="0" algn="l">
              <a:lnSpc>
                <a:spcPct val="90000"/>
              </a:lnSpc>
              <a:spcBef>
                <a:spcPts val="400"/>
              </a:spcBef>
              <a:spcAft>
                <a:spcPts val="0"/>
              </a:spcAft>
              <a:buClr>
                <a:schemeClr val="dk1"/>
              </a:buClr>
              <a:buSzPts val="1400"/>
              <a:buChar char="•"/>
              <a:defRPr/>
            </a:lvl6pPr>
            <a:lvl7pPr indent="-317500" lvl="6" marL="3200400" marR="0" rtl="0" algn="l">
              <a:lnSpc>
                <a:spcPct val="90000"/>
              </a:lnSpc>
              <a:spcBef>
                <a:spcPts val="400"/>
              </a:spcBef>
              <a:spcAft>
                <a:spcPts val="0"/>
              </a:spcAft>
              <a:buClr>
                <a:schemeClr val="dk1"/>
              </a:buClr>
              <a:buSzPts val="1400"/>
              <a:buChar char="•"/>
              <a:defRPr/>
            </a:lvl7pPr>
            <a:lvl8pPr indent="-317500" lvl="7" marL="3657600" marR="0" rtl="0" algn="l">
              <a:lnSpc>
                <a:spcPct val="90000"/>
              </a:lnSpc>
              <a:spcBef>
                <a:spcPts val="400"/>
              </a:spcBef>
              <a:spcAft>
                <a:spcPts val="0"/>
              </a:spcAft>
              <a:buClr>
                <a:schemeClr val="dk1"/>
              </a:buClr>
              <a:buSzPts val="1400"/>
              <a:buChar char="•"/>
              <a:defRPr/>
            </a:lvl8pPr>
            <a:lvl9pPr indent="-317500" lvl="8" marL="4114800" marR="0" rtl="0" algn="l">
              <a:lnSpc>
                <a:spcPct val="90000"/>
              </a:lnSpc>
              <a:spcBef>
                <a:spcPts val="400"/>
              </a:spcBef>
              <a:spcAft>
                <a:spcPts val="0"/>
              </a:spcAft>
              <a:buClr>
                <a:schemeClr val="dk1"/>
              </a:buClr>
              <a:buSzPts val="1400"/>
              <a:buChar char="•"/>
              <a:defRPr/>
            </a:lvl9pPr>
          </a:lstStyle>
          <a:p/>
        </p:txBody>
      </p:sp>
      <p:pic>
        <p:nvPicPr>
          <p:cNvPr id="629" name="Google Shape;629;p95"/>
          <p:cNvPicPr preferRelativeResize="0"/>
          <p:nvPr/>
        </p:nvPicPr>
        <p:blipFill rotWithShape="1">
          <a:blip r:embed="rId2">
            <a:alphaModFix/>
          </a:blip>
          <a:srcRect b="0" l="0" r="0" t="0"/>
          <a:stretch/>
        </p:blipFill>
        <p:spPr>
          <a:xfrm>
            <a:off x="4837335" y="2261287"/>
            <a:ext cx="2835875" cy="396267"/>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p:cSld name="Content Slide 1">
    <p:spTree>
      <p:nvGrpSpPr>
        <p:cNvPr id="630" name="Shape 630"/>
        <p:cNvGrpSpPr/>
        <p:nvPr/>
      </p:nvGrpSpPr>
      <p:grpSpPr>
        <a:xfrm>
          <a:off x="0" y="0"/>
          <a:ext cx="0" cy="0"/>
          <a:chOff x="0" y="0"/>
          <a:chExt cx="0" cy="0"/>
        </a:xfrm>
      </p:grpSpPr>
      <p:sp>
        <p:nvSpPr>
          <p:cNvPr id="631" name="Google Shape;631;p9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3"/>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2" name="Google Shape;632;p96"/>
          <p:cNvSpPr txBox="1"/>
          <p:nvPr>
            <p:ph idx="1" type="body"/>
          </p:nvPr>
        </p:nvSpPr>
        <p:spPr>
          <a:xfrm>
            <a:off x="628650" y="1414463"/>
            <a:ext cx="7886700" cy="3456600"/>
          </a:xfrm>
          <a:prstGeom prst="rect">
            <a:avLst/>
          </a:prstGeom>
          <a:noFill/>
          <a:ln>
            <a:noFill/>
          </a:ln>
        </p:spPr>
        <p:txBody>
          <a:bodyPr anchorCtr="0" anchor="t" bIns="34275" lIns="68575" spcFirstLastPara="1" rIns="68575" wrap="square" tIns="34275">
            <a:noAutofit/>
          </a:bodyPr>
          <a:lstStyle>
            <a:lvl1pPr indent="-323850" lvl="0" marL="457200" rtl="0" algn="l">
              <a:lnSpc>
                <a:spcPct val="90000"/>
              </a:lnSpc>
              <a:spcBef>
                <a:spcPts val="800"/>
              </a:spcBef>
              <a:spcAft>
                <a:spcPts val="0"/>
              </a:spcAft>
              <a:buSzPts val="1500"/>
              <a:buChar char="⬢"/>
              <a:defRPr sz="1700"/>
            </a:lvl1pPr>
            <a:lvl2pPr indent="-317500" lvl="1" marL="914400" rtl="0" algn="l">
              <a:lnSpc>
                <a:spcPct val="90000"/>
              </a:lnSpc>
              <a:spcBef>
                <a:spcPts val="800"/>
              </a:spcBef>
              <a:spcAft>
                <a:spcPts val="0"/>
              </a:spcAft>
              <a:buSzPts val="1400"/>
              <a:buChar char="⬢"/>
              <a:defRPr sz="1500"/>
            </a:lvl2pPr>
            <a:lvl3pPr indent="-304800" lvl="2" marL="1371600" rtl="0" algn="l">
              <a:lnSpc>
                <a:spcPct val="90000"/>
              </a:lnSpc>
              <a:spcBef>
                <a:spcPts val="400"/>
              </a:spcBef>
              <a:spcAft>
                <a:spcPts val="0"/>
              </a:spcAft>
              <a:buSzPts val="1200"/>
              <a:buChar char="⬢"/>
              <a:defRPr sz="1400"/>
            </a:lvl3pPr>
            <a:lvl4pPr indent="-298450" lvl="3" marL="1828800" rtl="0" algn="l">
              <a:lnSpc>
                <a:spcPct val="90000"/>
              </a:lnSpc>
              <a:spcBef>
                <a:spcPts val="400"/>
              </a:spcBef>
              <a:spcAft>
                <a:spcPts val="0"/>
              </a:spcAft>
              <a:buSzPts val="1100"/>
              <a:buChar char="⬢"/>
              <a:defRPr sz="1200"/>
            </a:lvl4pPr>
            <a:lvl5pPr indent="-285750" lvl="4" marL="2286000" rtl="0" algn="l">
              <a:lnSpc>
                <a:spcPct val="90000"/>
              </a:lnSpc>
              <a:spcBef>
                <a:spcPts val="400"/>
              </a:spcBef>
              <a:spcAft>
                <a:spcPts val="0"/>
              </a:spcAft>
              <a:buSzPts val="900"/>
              <a:buChar char="⬢"/>
              <a:defRPr/>
            </a:lvl5pPr>
            <a:lvl6pPr indent="-317500" lvl="5" marL="2743200" marR="0" rtl="0" algn="l">
              <a:lnSpc>
                <a:spcPct val="90000"/>
              </a:lnSpc>
              <a:spcBef>
                <a:spcPts val="400"/>
              </a:spcBef>
              <a:spcAft>
                <a:spcPts val="0"/>
              </a:spcAft>
              <a:buClr>
                <a:schemeClr val="dk1"/>
              </a:buClr>
              <a:buSzPts val="1400"/>
              <a:buChar char="•"/>
              <a:defRPr sz="900"/>
            </a:lvl6pPr>
            <a:lvl7pPr indent="-317500" lvl="6" marL="3200400" marR="0" rtl="0" algn="l">
              <a:lnSpc>
                <a:spcPct val="90000"/>
              </a:lnSpc>
              <a:spcBef>
                <a:spcPts val="400"/>
              </a:spcBef>
              <a:spcAft>
                <a:spcPts val="0"/>
              </a:spcAft>
              <a:buClr>
                <a:schemeClr val="dk1"/>
              </a:buClr>
              <a:buSzPts val="1400"/>
              <a:buChar char="•"/>
              <a:defRPr sz="800"/>
            </a:lvl7pPr>
            <a:lvl8pPr indent="-317500" lvl="7" marL="3657600" marR="0" rtl="0" algn="l">
              <a:lnSpc>
                <a:spcPct val="90000"/>
              </a:lnSpc>
              <a:spcBef>
                <a:spcPts val="400"/>
              </a:spcBef>
              <a:spcAft>
                <a:spcPts val="0"/>
              </a:spcAft>
              <a:buClr>
                <a:schemeClr val="dk1"/>
              </a:buClr>
              <a:buSzPts val="1400"/>
              <a:buChar char="•"/>
              <a:defRPr sz="800"/>
            </a:lvl8pPr>
            <a:lvl9pPr indent="-317500" lvl="8" marL="4114800" marR="0" rtl="0" algn="l">
              <a:lnSpc>
                <a:spcPct val="90000"/>
              </a:lnSpc>
              <a:spcBef>
                <a:spcPts val="400"/>
              </a:spcBef>
              <a:spcAft>
                <a:spcPts val="0"/>
              </a:spcAft>
              <a:buClr>
                <a:schemeClr val="dk1"/>
              </a:buClr>
              <a:buSzPts val="1400"/>
              <a:buChar char="•"/>
              <a:defRPr sz="800"/>
            </a:lvl9pPr>
          </a:lstStyle>
          <a:p/>
        </p:txBody>
      </p:sp>
      <p:sp>
        <p:nvSpPr>
          <p:cNvPr id="633" name="Google Shape;633;p96"/>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
  <p:cSld name="Blank White ">
    <p:spTree>
      <p:nvGrpSpPr>
        <p:cNvPr id="634" name="Shape 634"/>
        <p:cNvGrpSpPr/>
        <p:nvPr/>
      </p:nvGrpSpPr>
      <p:grpSpPr>
        <a:xfrm>
          <a:off x="0" y="0"/>
          <a:ext cx="0" cy="0"/>
          <a:chOff x="0" y="0"/>
          <a:chExt cx="0" cy="0"/>
        </a:xfrm>
      </p:grpSpPr>
      <p:sp>
        <p:nvSpPr>
          <p:cNvPr id="635" name="Google Shape;635;p97"/>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9">
  <p:cSld name="Content Slide 9">
    <p:spTree>
      <p:nvGrpSpPr>
        <p:cNvPr id="636" name="Shape 636"/>
        <p:cNvGrpSpPr/>
        <p:nvPr/>
      </p:nvGrpSpPr>
      <p:grpSpPr>
        <a:xfrm>
          <a:off x="0" y="0"/>
          <a:ext cx="0" cy="0"/>
          <a:chOff x="0" y="0"/>
          <a:chExt cx="0" cy="0"/>
        </a:xfrm>
      </p:grpSpPr>
      <p:sp>
        <p:nvSpPr>
          <p:cNvPr id="637" name="Google Shape;637;p98"/>
          <p:cNvSpPr txBox="1"/>
          <p:nvPr>
            <p:ph idx="1" type="body"/>
          </p:nvPr>
        </p:nvSpPr>
        <p:spPr>
          <a:xfrm>
            <a:off x="628650" y="1414463"/>
            <a:ext cx="3537000" cy="3456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SzPts val="1100"/>
              <a:buChar char="⬢"/>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638" name="Google Shape;638;p98"/>
          <p:cNvCxnSpPr/>
          <p:nvPr/>
        </p:nvCxnSpPr>
        <p:spPr>
          <a:xfrm>
            <a:off x="4572000" y="1860331"/>
            <a:ext cx="0" cy="2127300"/>
          </a:xfrm>
          <a:prstGeom prst="straightConnector1">
            <a:avLst/>
          </a:prstGeom>
          <a:noFill/>
          <a:ln cap="flat" cmpd="sng" w="19050">
            <a:solidFill>
              <a:schemeClr val="lt2"/>
            </a:solidFill>
            <a:prstDash val="solid"/>
            <a:miter lim="800000"/>
            <a:headEnd len="sm" w="sm" type="none"/>
            <a:tailEnd len="sm" w="sm" type="none"/>
          </a:ln>
        </p:spPr>
      </p:cxnSp>
      <p:sp>
        <p:nvSpPr>
          <p:cNvPr id="639" name="Google Shape;639;p98"/>
          <p:cNvSpPr txBox="1"/>
          <p:nvPr>
            <p:ph idx="2" type="body"/>
          </p:nvPr>
        </p:nvSpPr>
        <p:spPr>
          <a:xfrm>
            <a:off x="4978400" y="1414463"/>
            <a:ext cx="3537000" cy="3456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SzPts val="1100"/>
              <a:buChar char="⬢"/>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0" name="Google Shape;640;p98"/>
          <p:cNvSpPr txBox="1"/>
          <p:nvPr>
            <p:ph type="title"/>
          </p:nvPr>
        </p:nvSpPr>
        <p:spPr>
          <a:xfrm>
            <a:off x="628650" y="273844"/>
            <a:ext cx="35370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3"/>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1" name="Google Shape;641;p98"/>
          <p:cNvSpPr txBox="1"/>
          <p:nvPr>
            <p:ph idx="3" type="body"/>
          </p:nvPr>
        </p:nvSpPr>
        <p:spPr>
          <a:xfrm>
            <a:off x="4978400" y="272653"/>
            <a:ext cx="3537000" cy="9954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2400"/>
              <a:buNone/>
              <a:defRPr b="1" sz="3000">
                <a:solidFill>
                  <a:schemeClr val="dk2"/>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2" name="Google Shape;642;p98"/>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K Team">
  <p:cSld name="Solo EK Team">
    <p:spTree>
      <p:nvGrpSpPr>
        <p:cNvPr id="643" name="Shape 643"/>
        <p:cNvGrpSpPr/>
        <p:nvPr/>
      </p:nvGrpSpPr>
      <p:grpSpPr>
        <a:xfrm>
          <a:off x="0" y="0"/>
          <a:ext cx="0" cy="0"/>
          <a:chOff x="0" y="0"/>
          <a:chExt cx="0" cy="0"/>
        </a:xfrm>
      </p:grpSpPr>
      <p:sp>
        <p:nvSpPr>
          <p:cNvPr id="644" name="Google Shape;644;p99"/>
          <p:cNvSpPr txBox="1"/>
          <p:nvPr>
            <p:ph idx="1" type="body"/>
          </p:nvPr>
        </p:nvSpPr>
        <p:spPr>
          <a:xfrm>
            <a:off x="4114801" y="2428382"/>
            <a:ext cx="2632500" cy="1134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900"/>
              <a:buFont typeface="Arial"/>
              <a:buNone/>
              <a:defRPr sz="900">
                <a:solidFill>
                  <a:schemeClr val="accent2"/>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5" name="Google Shape;645;p99"/>
          <p:cNvSpPr txBox="1"/>
          <p:nvPr>
            <p:ph idx="2" type="body"/>
          </p:nvPr>
        </p:nvSpPr>
        <p:spPr>
          <a:xfrm>
            <a:off x="4114801" y="2003330"/>
            <a:ext cx="2632500" cy="364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3"/>
              </a:buClr>
              <a:buSzPts val="2100"/>
              <a:buFont typeface="Arial"/>
              <a:buNone/>
              <a:defRPr b="1" sz="2100" u="none">
                <a:solidFill>
                  <a:schemeClr val="accent3"/>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6" name="Google Shape;646;p99"/>
          <p:cNvSpPr txBox="1"/>
          <p:nvPr>
            <p:ph idx="3" type="body"/>
          </p:nvPr>
        </p:nvSpPr>
        <p:spPr>
          <a:xfrm>
            <a:off x="4114800" y="1732275"/>
            <a:ext cx="2632500" cy="210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accent2"/>
              </a:buClr>
              <a:buSzPts val="900"/>
              <a:buFont typeface="Arial"/>
              <a:buNone/>
              <a:defRPr sz="900">
                <a:solidFill>
                  <a:schemeClr val="accent2"/>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7" name="Google Shape;647;p99"/>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Person EK Team">
  <p:cSld name="6-Person EK Team">
    <p:spTree>
      <p:nvGrpSpPr>
        <p:cNvPr id="648" name="Shape 648"/>
        <p:cNvGrpSpPr/>
        <p:nvPr/>
      </p:nvGrpSpPr>
      <p:grpSpPr>
        <a:xfrm>
          <a:off x="0" y="0"/>
          <a:ext cx="0" cy="0"/>
          <a:chOff x="0" y="0"/>
          <a:chExt cx="0" cy="0"/>
        </a:xfrm>
      </p:grpSpPr>
      <p:sp>
        <p:nvSpPr>
          <p:cNvPr id="649" name="Google Shape;649;p100"/>
          <p:cNvSpPr txBox="1"/>
          <p:nvPr/>
        </p:nvSpPr>
        <p:spPr>
          <a:xfrm>
            <a:off x="317002" y="4360358"/>
            <a:ext cx="4428600" cy="169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sp>
        <p:nvSpPr>
          <p:cNvPr id="650" name="Google Shape;650;p100"/>
          <p:cNvSpPr txBox="1"/>
          <p:nvPr>
            <p:ph idx="1" type="body"/>
          </p:nvPr>
        </p:nvSpPr>
        <p:spPr>
          <a:xfrm>
            <a:off x="316706" y="4583906"/>
            <a:ext cx="3485100" cy="403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400"/>
              <a:buNone/>
              <a:defRPr b="1" sz="180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1" name="Google Shape;651;p100"/>
          <p:cNvSpPr txBox="1"/>
          <p:nvPr>
            <p:ph idx="2" type="body"/>
          </p:nvPr>
        </p:nvSpPr>
        <p:spPr>
          <a:xfrm>
            <a:off x="4107656" y="4521994"/>
            <a:ext cx="4830300" cy="465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2"/>
              </a:buClr>
              <a:buSzPts val="700"/>
              <a:buFont typeface="Montserrat"/>
              <a:buNone/>
              <a:defRPr>
                <a:solidFill>
                  <a:schemeClr val="lt2"/>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2" name="Google Shape;652;p100"/>
          <p:cNvSpPr txBox="1"/>
          <p:nvPr>
            <p:ph idx="3" type="body"/>
          </p:nvPr>
        </p:nvSpPr>
        <p:spPr>
          <a:xfrm>
            <a:off x="959306" y="2582953"/>
            <a:ext cx="1017900" cy="1617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SzPts val="600"/>
              <a:buNone/>
              <a:defRPr sz="80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3" name="Google Shape;653;p100"/>
          <p:cNvSpPr txBox="1"/>
          <p:nvPr>
            <p:ph idx="4" type="body"/>
          </p:nvPr>
        </p:nvSpPr>
        <p:spPr>
          <a:xfrm>
            <a:off x="959307" y="2794528"/>
            <a:ext cx="1017900" cy="161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SzPts val="700"/>
              <a:buNone/>
              <a:defRPr b="1">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4" name="Google Shape;654;p100"/>
          <p:cNvSpPr txBox="1"/>
          <p:nvPr>
            <p:ph idx="5" type="body"/>
          </p:nvPr>
        </p:nvSpPr>
        <p:spPr>
          <a:xfrm>
            <a:off x="6923361" y="2601497"/>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80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5" name="Google Shape;655;p100"/>
          <p:cNvSpPr txBox="1"/>
          <p:nvPr>
            <p:ph idx="6" type="body"/>
          </p:nvPr>
        </p:nvSpPr>
        <p:spPr>
          <a:xfrm>
            <a:off x="6927220" y="2798764"/>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 name="Google Shape;656;p100"/>
          <p:cNvSpPr txBox="1"/>
          <p:nvPr>
            <p:ph idx="7" type="body"/>
          </p:nvPr>
        </p:nvSpPr>
        <p:spPr>
          <a:xfrm>
            <a:off x="6078193" y="949133"/>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80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7" name="Google Shape;657;p100"/>
          <p:cNvSpPr txBox="1"/>
          <p:nvPr>
            <p:ph idx="8" type="body"/>
          </p:nvPr>
        </p:nvSpPr>
        <p:spPr>
          <a:xfrm>
            <a:off x="6078196" y="1146761"/>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8" name="Google Shape;658;p100"/>
          <p:cNvSpPr txBox="1"/>
          <p:nvPr>
            <p:ph idx="9" type="body"/>
          </p:nvPr>
        </p:nvSpPr>
        <p:spPr>
          <a:xfrm>
            <a:off x="3801666" y="110178"/>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80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9" name="Google Shape;659;p100"/>
          <p:cNvSpPr txBox="1"/>
          <p:nvPr>
            <p:ph idx="13" type="body"/>
          </p:nvPr>
        </p:nvSpPr>
        <p:spPr>
          <a:xfrm>
            <a:off x="3801669" y="303644"/>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0" name="Google Shape;660;p100"/>
          <p:cNvSpPr txBox="1"/>
          <p:nvPr>
            <p:ph idx="14" type="body"/>
          </p:nvPr>
        </p:nvSpPr>
        <p:spPr>
          <a:xfrm>
            <a:off x="4745452" y="3547310"/>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600"/>
              <a:buNone/>
              <a:defRPr sz="80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1" name="Google Shape;661;p100"/>
          <p:cNvSpPr txBox="1"/>
          <p:nvPr>
            <p:ph idx="15" type="body"/>
          </p:nvPr>
        </p:nvSpPr>
        <p:spPr>
          <a:xfrm>
            <a:off x="4745455" y="3746595"/>
            <a:ext cx="1017900" cy="16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700"/>
              <a:buNone/>
              <a:defRPr b="1">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2" name="Google Shape;662;p100"/>
          <p:cNvSpPr txBox="1"/>
          <p:nvPr>
            <p:ph idx="16" type="body"/>
          </p:nvPr>
        </p:nvSpPr>
        <p:spPr>
          <a:xfrm>
            <a:off x="4745452" y="3944698"/>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700"/>
              <a:buNone/>
              <a:defRPr sz="90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3" name="Google Shape;663;p100"/>
          <p:cNvSpPr txBox="1"/>
          <p:nvPr>
            <p:ph idx="17" type="body"/>
          </p:nvPr>
        </p:nvSpPr>
        <p:spPr>
          <a:xfrm>
            <a:off x="122402" y="1165346"/>
            <a:ext cx="1017900" cy="1617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SzPts val="600"/>
              <a:buNone/>
              <a:defRPr sz="80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4" name="Google Shape;664;p100"/>
          <p:cNvSpPr txBox="1"/>
          <p:nvPr>
            <p:ph idx="18" type="body"/>
          </p:nvPr>
        </p:nvSpPr>
        <p:spPr>
          <a:xfrm>
            <a:off x="122402" y="1360181"/>
            <a:ext cx="1017900" cy="161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SzPts val="700"/>
              <a:buNone/>
              <a:defRPr b="1">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5" name="Google Shape;665;p100"/>
          <p:cNvSpPr txBox="1"/>
          <p:nvPr>
            <p:ph idx="19" type="body"/>
          </p:nvPr>
        </p:nvSpPr>
        <p:spPr>
          <a:xfrm>
            <a:off x="959305" y="2989477"/>
            <a:ext cx="1017900" cy="161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SzPts val="700"/>
              <a:buNone/>
              <a:defRPr b="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6" name="Google Shape;666;p100"/>
          <p:cNvSpPr txBox="1"/>
          <p:nvPr>
            <p:ph idx="20" type="body"/>
          </p:nvPr>
        </p:nvSpPr>
        <p:spPr>
          <a:xfrm>
            <a:off x="122402" y="1556342"/>
            <a:ext cx="1017900" cy="1617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SzPts val="700"/>
              <a:buNone/>
              <a:defRPr b="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7" name="Google Shape;667;p100"/>
          <p:cNvSpPr txBox="1"/>
          <p:nvPr>
            <p:ph idx="21" type="body"/>
          </p:nvPr>
        </p:nvSpPr>
        <p:spPr>
          <a:xfrm>
            <a:off x="6923359" y="2996030"/>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700"/>
              <a:buNone/>
              <a:defRPr sz="90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8" name="Google Shape;668;p100"/>
          <p:cNvSpPr txBox="1"/>
          <p:nvPr>
            <p:ph idx="22" type="body"/>
          </p:nvPr>
        </p:nvSpPr>
        <p:spPr>
          <a:xfrm>
            <a:off x="6078191" y="1342514"/>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700"/>
              <a:buNone/>
              <a:defRPr sz="90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9" name="Google Shape;669;p100"/>
          <p:cNvSpPr txBox="1"/>
          <p:nvPr>
            <p:ph idx="23" type="body"/>
          </p:nvPr>
        </p:nvSpPr>
        <p:spPr>
          <a:xfrm>
            <a:off x="3801666" y="495764"/>
            <a:ext cx="1017900" cy="161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700"/>
              <a:buNone/>
              <a:defRPr sz="900">
                <a:solidFill>
                  <a:schemeClr val="accent3"/>
                </a:solidFill>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3 ">
  <p:cSld name="Content Slide 3 ">
    <p:spTree>
      <p:nvGrpSpPr>
        <p:cNvPr id="670" name="Shape 670"/>
        <p:cNvGrpSpPr/>
        <p:nvPr/>
      </p:nvGrpSpPr>
      <p:grpSpPr>
        <a:xfrm>
          <a:off x="0" y="0"/>
          <a:ext cx="0" cy="0"/>
          <a:chOff x="0" y="0"/>
          <a:chExt cx="0" cy="0"/>
        </a:xfrm>
      </p:grpSpPr>
      <p:sp>
        <p:nvSpPr>
          <p:cNvPr id="671" name="Google Shape;671;p101"/>
          <p:cNvSpPr/>
          <p:nvPr/>
        </p:nvSpPr>
        <p:spPr>
          <a:xfrm>
            <a:off x="4572001"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pic>
        <p:nvPicPr>
          <p:cNvPr id="672" name="Google Shape;672;p101"/>
          <p:cNvPicPr preferRelativeResize="0"/>
          <p:nvPr/>
        </p:nvPicPr>
        <p:blipFill rotWithShape="1">
          <a:blip r:embed="rId2">
            <a:alphaModFix/>
          </a:blip>
          <a:srcRect b="0" l="0" r="0" t="0"/>
          <a:stretch/>
        </p:blipFill>
        <p:spPr>
          <a:xfrm>
            <a:off x="0" y="0"/>
            <a:ext cx="4572000" cy="5143500"/>
          </a:xfrm>
          <a:prstGeom prst="rect">
            <a:avLst/>
          </a:prstGeom>
          <a:noFill/>
          <a:ln>
            <a:noFill/>
          </a:ln>
        </p:spPr>
      </p:pic>
      <p:sp>
        <p:nvSpPr>
          <p:cNvPr id="673" name="Google Shape;673;p101"/>
          <p:cNvSpPr txBox="1"/>
          <p:nvPr/>
        </p:nvSpPr>
        <p:spPr>
          <a:xfrm>
            <a:off x="147638" y="120328"/>
            <a:ext cx="3067800" cy="2310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674" name="Google Shape;674;p101"/>
          <p:cNvSpPr txBox="1"/>
          <p:nvPr>
            <p:ph idx="1" type="body"/>
          </p:nvPr>
        </p:nvSpPr>
        <p:spPr>
          <a:xfrm>
            <a:off x="376238" y="1110854"/>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lt1"/>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5" name="Google Shape;675;p101"/>
          <p:cNvSpPr txBox="1"/>
          <p:nvPr>
            <p:ph idx="2" type="body"/>
          </p:nvPr>
        </p:nvSpPr>
        <p:spPr>
          <a:xfrm>
            <a:off x="5620010" y="411957"/>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6" name="Google Shape;676;p101"/>
          <p:cNvSpPr txBox="1"/>
          <p:nvPr>
            <p:ph idx="3" type="body"/>
          </p:nvPr>
        </p:nvSpPr>
        <p:spPr>
          <a:xfrm>
            <a:off x="5620010" y="1491854"/>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7" name="Google Shape;677;p101"/>
          <p:cNvSpPr txBox="1"/>
          <p:nvPr>
            <p:ph idx="4" type="body"/>
          </p:nvPr>
        </p:nvSpPr>
        <p:spPr>
          <a:xfrm>
            <a:off x="5620010" y="2571750"/>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8" name="Google Shape;678;p101"/>
          <p:cNvSpPr txBox="1"/>
          <p:nvPr>
            <p:ph idx="5" type="body"/>
          </p:nvPr>
        </p:nvSpPr>
        <p:spPr>
          <a:xfrm>
            <a:off x="5620010" y="3651646"/>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9" name="Google Shape;679;p101"/>
          <p:cNvSpPr txBox="1"/>
          <p:nvPr>
            <p:ph idx="6"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4">
  <p:cSld name="Content Slide 4">
    <p:bg>
      <p:bgPr>
        <a:solidFill>
          <a:schemeClr val="lt1"/>
        </a:solidFill>
      </p:bgPr>
    </p:bg>
    <p:spTree>
      <p:nvGrpSpPr>
        <p:cNvPr id="680" name="Shape 680"/>
        <p:cNvGrpSpPr/>
        <p:nvPr/>
      </p:nvGrpSpPr>
      <p:grpSpPr>
        <a:xfrm>
          <a:off x="0" y="0"/>
          <a:ext cx="0" cy="0"/>
          <a:chOff x="0" y="0"/>
          <a:chExt cx="0" cy="0"/>
        </a:xfrm>
      </p:grpSpPr>
      <p:sp>
        <p:nvSpPr>
          <p:cNvPr id="681" name="Google Shape;681;p102"/>
          <p:cNvSpPr/>
          <p:nvPr/>
        </p:nvSpPr>
        <p:spPr>
          <a:xfrm>
            <a:off x="0" y="0"/>
            <a:ext cx="4572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pic>
        <p:nvPicPr>
          <p:cNvPr id="682" name="Google Shape;682;p102"/>
          <p:cNvPicPr preferRelativeResize="0"/>
          <p:nvPr/>
        </p:nvPicPr>
        <p:blipFill rotWithShape="1">
          <a:blip r:embed="rId2">
            <a:alphaModFix/>
          </a:blip>
          <a:srcRect b="0" l="0" r="0" t="0"/>
          <a:stretch/>
        </p:blipFill>
        <p:spPr>
          <a:xfrm>
            <a:off x="4572000" y="0"/>
            <a:ext cx="4572000" cy="5143500"/>
          </a:xfrm>
          <a:prstGeom prst="rect">
            <a:avLst/>
          </a:prstGeom>
          <a:noFill/>
          <a:ln>
            <a:noFill/>
          </a:ln>
        </p:spPr>
      </p:pic>
      <p:sp>
        <p:nvSpPr>
          <p:cNvPr id="683" name="Google Shape;683;p102"/>
          <p:cNvSpPr txBox="1"/>
          <p:nvPr/>
        </p:nvSpPr>
        <p:spPr>
          <a:xfrm>
            <a:off x="165223" y="120328"/>
            <a:ext cx="3067800" cy="2310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
        <p:nvSpPr>
          <p:cNvPr id="684" name="Google Shape;684;p102"/>
          <p:cNvSpPr txBox="1"/>
          <p:nvPr>
            <p:ph idx="1" type="body"/>
          </p:nvPr>
        </p:nvSpPr>
        <p:spPr>
          <a:xfrm>
            <a:off x="5828732" y="670322"/>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5" name="Google Shape;685;p102"/>
          <p:cNvSpPr txBox="1"/>
          <p:nvPr>
            <p:ph idx="2" type="body"/>
          </p:nvPr>
        </p:nvSpPr>
        <p:spPr>
          <a:xfrm>
            <a:off x="5828732" y="1776215"/>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6" name="Google Shape;686;p102"/>
          <p:cNvSpPr txBox="1"/>
          <p:nvPr>
            <p:ph idx="3" type="body"/>
          </p:nvPr>
        </p:nvSpPr>
        <p:spPr>
          <a:xfrm>
            <a:off x="5828732" y="2882107"/>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7" name="Google Shape;687;p102"/>
          <p:cNvSpPr txBox="1"/>
          <p:nvPr>
            <p:ph idx="4" type="body"/>
          </p:nvPr>
        </p:nvSpPr>
        <p:spPr>
          <a:xfrm>
            <a:off x="5828732" y="3987998"/>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8" name="Google Shape;688;p102"/>
          <p:cNvSpPr txBox="1"/>
          <p:nvPr>
            <p:ph idx="5"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solidFill>
                  <a:schemeClr val="accent2"/>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9" name="Google Shape;689;p102"/>
          <p:cNvSpPr txBox="1"/>
          <p:nvPr>
            <p:ph idx="6" type="body"/>
          </p:nvPr>
        </p:nvSpPr>
        <p:spPr>
          <a:xfrm>
            <a:off x="376238" y="1110854"/>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accent3"/>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5">
  <p:cSld name="Content Slide 5">
    <p:bg>
      <p:bgPr>
        <a:solidFill>
          <a:schemeClr val="lt1"/>
        </a:solidFill>
      </p:bgPr>
    </p:bg>
    <p:spTree>
      <p:nvGrpSpPr>
        <p:cNvPr id="690" name="Shape 690"/>
        <p:cNvGrpSpPr/>
        <p:nvPr/>
      </p:nvGrpSpPr>
      <p:grpSpPr>
        <a:xfrm>
          <a:off x="0" y="0"/>
          <a:ext cx="0" cy="0"/>
          <a:chOff x="0" y="0"/>
          <a:chExt cx="0" cy="0"/>
        </a:xfrm>
      </p:grpSpPr>
      <p:sp>
        <p:nvSpPr>
          <p:cNvPr id="691" name="Google Shape;691;p103"/>
          <p:cNvSpPr txBox="1"/>
          <p:nvPr>
            <p:ph idx="1" type="body"/>
          </p:nvPr>
        </p:nvSpPr>
        <p:spPr>
          <a:xfrm>
            <a:off x="376238" y="1110854"/>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accent3"/>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692" name="Google Shape;692;p103"/>
          <p:cNvCxnSpPr/>
          <p:nvPr/>
        </p:nvCxnSpPr>
        <p:spPr>
          <a:xfrm>
            <a:off x="4706178" y="642460"/>
            <a:ext cx="0" cy="3981600"/>
          </a:xfrm>
          <a:prstGeom prst="straightConnector1">
            <a:avLst/>
          </a:prstGeom>
          <a:noFill/>
          <a:ln cap="flat" cmpd="sng" w="9525">
            <a:solidFill>
              <a:schemeClr val="lt2"/>
            </a:solidFill>
            <a:prstDash val="solid"/>
            <a:miter lim="800000"/>
            <a:headEnd len="sm" w="sm" type="none"/>
            <a:tailEnd len="sm" w="sm" type="none"/>
          </a:ln>
        </p:spPr>
      </p:cxnSp>
      <p:sp>
        <p:nvSpPr>
          <p:cNvPr id="693" name="Google Shape;693;p103"/>
          <p:cNvSpPr txBox="1"/>
          <p:nvPr>
            <p:ph idx="2"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solidFill>
                  <a:schemeClr val="accent2"/>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4" name="Google Shape;694;p103"/>
          <p:cNvSpPr txBox="1"/>
          <p:nvPr>
            <p:ph idx="3" type="body"/>
          </p:nvPr>
        </p:nvSpPr>
        <p:spPr>
          <a:xfrm>
            <a:off x="5795237" y="431783"/>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5" name="Google Shape;695;p103"/>
          <p:cNvSpPr txBox="1"/>
          <p:nvPr>
            <p:ph idx="4" type="body"/>
          </p:nvPr>
        </p:nvSpPr>
        <p:spPr>
          <a:xfrm>
            <a:off x="5795237" y="1511680"/>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6" name="Google Shape;696;p103"/>
          <p:cNvSpPr txBox="1"/>
          <p:nvPr>
            <p:ph idx="5" type="body"/>
          </p:nvPr>
        </p:nvSpPr>
        <p:spPr>
          <a:xfrm>
            <a:off x="5795237" y="2591576"/>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7" name="Google Shape;697;p103"/>
          <p:cNvSpPr txBox="1"/>
          <p:nvPr>
            <p:ph idx="6" type="body"/>
          </p:nvPr>
        </p:nvSpPr>
        <p:spPr>
          <a:xfrm>
            <a:off x="5795237" y="3671473"/>
            <a:ext cx="2609700" cy="821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2"/>
              </a:buClr>
              <a:buSzPts val="700"/>
              <a:buFont typeface="Montserrat"/>
              <a:buNone/>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8" name="Google Shape;698;p103"/>
          <p:cNvSpPr txBox="1"/>
          <p:nvPr/>
        </p:nvSpPr>
        <p:spPr>
          <a:xfrm>
            <a:off x="165223" y="120328"/>
            <a:ext cx="3067800" cy="2310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 Bullets ">
  <p:cSld name="Content Slide 2 - Bullets ">
    <p:spTree>
      <p:nvGrpSpPr>
        <p:cNvPr id="699" name="Shape 699"/>
        <p:cNvGrpSpPr/>
        <p:nvPr/>
      </p:nvGrpSpPr>
      <p:grpSpPr>
        <a:xfrm>
          <a:off x="0" y="0"/>
          <a:ext cx="0" cy="0"/>
          <a:chOff x="0" y="0"/>
          <a:chExt cx="0" cy="0"/>
        </a:xfrm>
      </p:grpSpPr>
      <p:pic>
        <p:nvPicPr>
          <p:cNvPr id="700" name="Google Shape;700;p104"/>
          <p:cNvPicPr preferRelativeResize="0"/>
          <p:nvPr/>
        </p:nvPicPr>
        <p:blipFill rotWithShape="1">
          <a:blip r:embed="rId2">
            <a:alphaModFix/>
          </a:blip>
          <a:srcRect b="0" l="0" r="0" t="0"/>
          <a:stretch/>
        </p:blipFill>
        <p:spPr>
          <a:xfrm>
            <a:off x="0" y="0"/>
            <a:ext cx="4572000" cy="5143500"/>
          </a:xfrm>
          <a:prstGeom prst="rect">
            <a:avLst/>
          </a:prstGeom>
          <a:noFill/>
          <a:ln>
            <a:noFill/>
          </a:ln>
        </p:spPr>
      </p:pic>
      <p:sp>
        <p:nvSpPr>
          <p:cNvPr id="701" name="Google Shape;701;p104"/>
          <p:cNvSpPr txBox="1"/>
          <p:nvPr>
            <p:ph idx="1" type="body"/>
          </p:nvPr>
        </p:nvSpPr>
        <p:spPr>
          <a:xfrm>
            <a:off x="5631875" y="475311"/>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2" name="Google Shape;702;p104"/>
          <p:cNvSpPr txBox="1"/>
          <p:nvPr>
            <p:ph idx="2" type="body"/>
          </p:nvPr>
        </p:nvSpPr>
        <p:spPr>
          <a:xfrm>
            <a:off x="376238" y="1750219"/>
            <a:ext cx="3321900" cy="2159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700"/>
              <a:buFont typeface="Montserrat"/>
              <a:buNone/>
              <a:defRPr>
                <a:solidFill>
                  <a:schemeClr val="lt1"/>
                </a:solidFill>
                <a:latin typeface="Montserrat"/>
                <a:ea typeface="Montserrat"/>
                <a:cs typeface="Montserrat"/>
                <a:sym typeface="Montserrat"/>
              </a:defRPr>
            </a:lvl1pPr>
            <a:lvl2pPr indent="-298450" lvl="1" marL="914400" rtl="0" algn="l">
              <a:lnSpc>
                <a:spcPct val="90000"/>
              </a:lnSpc>
              <a:spcBef>
                <a:spcPts val="4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3" name="Google Shape;703;p104"/>
          <p:cNvSpPr txBox="1"/>
          <p:nvPr>
            <p:ph idx="3" type="body"/>
          </p:nvPr>
        </p:nvSpPr>
        <p:spPr>
          <a:xfrm>
            <a:off x="5631875" y="1523531"/>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4" name="Google Shape;704;p104"/>
          <p:cNvSpPr txBox="1"/>
          <p:nvPr>
            <p:ph idx="4" type="body"/>
          </p:nvPr>
        </p:nvSpPr>
        <p:spPr>
          <a:xfrm>
            <a:off x="5631875" y="2571750"/>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5" name="Google Shape;705;p104"/>
          <p:cNvSpPr txBox="1"/>
          <p:nvPr>
            <p:ph idx="5" type="body"/>
          </p:nvPr>
        </p:nvSpPr>
        <p:spPr>
          <a:xfrm>
            <a:off x="5631875" y="3619970"/>
            <a:ext cx="2730300" cy="979800"/>
          </a:xfrm>
          <a:prstGeom prst="rect">
            <a:avLst/>
          </a:prstGeom>
          <a:noFill/>
          <a:ln>
            <a:noFill/>
          </a:ln>
        </p:spPr>
        <p:txBody>
          <a:bodyPr anchorCtr="0" anchor="t" bIns="34275" lIns="68575" spcFirstLastPara="1" rIns="68575" wrap="square" tIns="34275">
            <a:normAutofit/>
          </a:bodyPr>
          <a:lstStyle>
            <a:lvl1pPr indent="-266700" lvl="0" marL="4572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1pPr>
            <a:lvl2pPr indent="-266700" lvl="1" marL="914400" rtl="0" algn="l">
              <a:lnSpc>
                <a:spcPct val="90000"/>
              </a:lnSpc>
              <a:spcBef>
                <a:spcPts val="800"/>
              </a:spcBef>
              <a:spcAft>
                <a:spcPts val="0"/>
              </a:spcAft>
              <a:buSzPts val="600"/>
              <a:buFont typeface="Arial"/>
              <a:buChar char="⬢"/>
              <a:defRPr sz="900">
                <a:solidFill>
                  <a:schemeClr val="dk1"/>
                </a:solidFill>
                <a:latin typeface="Montserrat"/>
                <a:ea typeface="Montserrat"/>
                <a:cs typeface="Montserrat"/>
                <a:sym typeface="Montserrat"/>
              </a:defRPr>
            </a:lvl2pPr>
            <a:lvl3pPr indent="-266700" lvl="2" marL="13716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3pPr>
            <a:lvl4pPr indent="-266700" lvl="3" marL="18288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4pPr>
            <a:lvl5pPr indent="-266700" lvl="4" marL="2286000" rtl="0" algn="l">
              <a:lnSpc>
                <a:spcPct val="90000"/>
              </a:lnSpc>
              <a:spcBef>
                <a:spcPts val="400"/>
              </a:spcBef>
              <a:spcAft>
                <a:spcPts val="0"/>
              </a:spcAft>
              <a:buSzPts val="600"/>
              <a:buFont typeface="Arial"/>
              <a:buChar char="⬢"/>
              <a:defRPr sz="900">
                <a:solidFill>
                  <a:schemeClr val="dk1"/>
                </a:solidFill>
                <a:latin typeface="Montserrat"/>
                <a:ea typeface="Montserrat"/>
                <a:cs typeface="Montserrat"/>
                <a:sym typeface="Montserra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6" name="Google Shape;706;p104"/>
          <p:cNvSpPr txBox="1"/>
          <p:nvPr>
            <p:ph idx="6" type="body"/>
          </p:nvPr>
        </p:nvSpPr>
        <p:spPr>
          <a:xfrm>
            <a:off x="376238" y="1110854"/>
            <a:ext cx="3240900" cy="38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700"/>
              <a:buNone/>
              <a:defRPr b="1" sz="2100">
                <a:solidFill>
                  <a:schemeClr val="lt1"/>
                </a:solidFill>
                <a:latin typeface="Montserrat"/>
                <a:ea typeface="Montserrat"/>
                <a:cs typeface="Montserrat"/>
                <a:sym typeface="Montserrat"/>
              </a:defRPr>
            </a:lvl1pPr>
            <a:lvl2pPr indent="-298450" lvl="1" marL="914400" rtl="0" algn="l">
              <a:lnSpc>
                <a:spcPct val="90000"/>
              </a:lnSpc>
              <a:spcBef>
                <a:spcPts val="800"/>
              </a:spcBef>
              <a:spcAft>
                <a:spcPts val="0"/>
              </a:spcAft>
              <a:buSzPts val="11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7" name="Google Shape;707;p104"/>
          <p:cNvSpPr txBox="1"/>
          <p:nvPr/>
        </p:nvSpPr>
        <p:spPr>
          <a:xfrm>
            <a:off x="147638" y="120328"/>
            <a:ext cx="3067800" cy="2310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Clr>
                <a:srgbClr val="999999"/>
              </a:buClr>
              <a:buSzPts val="1500"/>
              <a:buFont typeface="Montserrat Medium"/>
              <a:buNone/>
            </a:pPr>
            <a:r>
              <a:rPr b="0" i="0" lang="en" sz="1500" u="none" cap="none" strike="noStrike">
                <a:solidFill>
                  <a:srgbClr val="999999"/>
                </a:solidFill>
                <a:latin typeface="Montserrat Medium"/>
                <a:ea typeface="Montserrat Medium"/>
                <a:cs typeface="Montserrat Medium"/>
                <a:sym typeface="Montserrat Medium"/>
              </a:rPr>
              <a:t>ENTERPRISE KNOWLEDGE</a:t>
            </a:r>
            <a:endParaRPr b="0" i="0" sz="1500" u="none" cap="none" strike="noStrike">
              <a:solidFill>
                <a:srgbClr val="999999"/>
              </a:solidFill>
              <a:latin typeface="Montserrat Medium"/>
              <a:ea typeface="Montserrat Medium"/>
              <a:cs typeface="Montserrat Medium"/>
              <a:sym typeface="Montserrat Medium"/>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7.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image" Target="../media/image2.jpg"/><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6" Type="http://schemas.openxmlformats.org/officeDocument/2006/relationships/theme" Target="../theme/theme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82.xml"/><Relationship Id="rId20" Type="http://schemas.openxmlformats.org/officeDocument/2006/relationships/slideLayout" Target="../slideLayouts/slideLayout62.xml"/><Relationship Id="rId42" Type="http://schemas.openxmlformats.org/officeDocument/2006/relationships/slideLayout" Target="../slideLayouts/slideLayout84.xml"/><Relationship Id="rId41" Type="http://schemas.openxmlformats.org/officeDocument/2006/relationships/slideLayout" Target="../slideLayouts/slideLayout83.xml"/><Relationship Id="rId22" Type="http://schemas.openxmlformats.org/officeDocument/2006/relationships/slideLayout" Target="../slideLayouts/slideLayout64.xml"/><Relationship Id="rId44" Type="http://schemas.openxmlformats.org/officeDocument/2006/relationships/slideLayout" Target="../slideLayouts/slideLayout86.xml"/><Relationship Id="rId21" Type="http://schemas.openxmlformats.org/officeDocument/2006/relationships/slideLayout" Target="../slideLayouts/slideLayout63.xml"/><Relationship Id="rId43" Type="http://schemas.openxmlformats.org/officeDocument/2006/relationships/slideLayout" Target="../slideLayouts/slideLayout85.xml"/><Relationship Id="rId24" Type="http://schemas.openxmlformats.org/officeDocument/2006/relationships/slideLayout" Target="../slideLayouts/slideLayout66.xml"/><Relationship Id="rId46" Type="http://schemas.openxmlformats.org/officeDocument/2006/relationships/slideLayout" Target="../slideLayouts/slideLayout88.xml"/><Relationship Id="rId23" Type="http://schemas.openxmlformats.org/officeDocument/2006/relationships/slideLayout" Target="../slideLayouts/slideLayout65.xml"/><Relationship Id="rId45" Type="http://schemas.openxmlformats.org/officeDocument/2006/relationships/slideLayout" Target="../slideLayouts/slideLayout87.xml"/><Relationship Id="rId1" Type="http://schemas.openxmlformats.org/officeDocument/2006/relationships/image" Target="../media/image26.jp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26" Type="http://schemas.openxmlformats.org/officeDocument/2006/relationships/slideLayout" Target="../slideLayouts/slideLayout68.xml"/><Relationship Id="rId25" Type="http://schemas.openxmlformats.org/officeDocument/2006/relationships/slideLayout" Target="../slideLayouts/slideLayout67.xml"/><Relationship Id="rId47" Type="http://schemas.openxmlformats.org/officeDocument/2006/relationships/theme" Target="../theme/theme8.xml"/><Relationship Id="rId28" Type="http://schemas.openxmlformats.org/officeDocument/2006/relationships/slideLayout" Target="../slideLayouts/slideLayout70.xml"/><Relationship Id="rId27" Type="http://schemas.openxmlformats.org/officeDocument/2006/relationships/slideLayout" Target="../slideLayouts/slideLayout69.xml"/><Relationship Id="rId5" Type="http://schemas.openxmlformats.org/officeDocument/2006/relationships/slideLayout" Target="../slideLayouts/slideLayout47.xml"/><Relationship Id="rId6" Type="http://schemas.openxmlformats.org/officeDocument/2006/relationships/slideLayout" Target="../slideLayouts/slideLayout48.xml"/><Relationship Id="rId29" Type="http://schemas.openxmlformats.org/officeDocument/2006/relationships/slideLayout" Target="../slideLayouts/slideLayout71.xml"/><Relationship Id="rId7" Type="http://schemas.openxmlformats.org/officeDocument/2006/relationships/slideLayout" Target="../slideLayouts/slideLayout49.xml"/><Relationship Id="rId8" Type="http://schemas.openxmlformats.org/officeDocument/2006/relationships/slideLayout" Target="../slideLayouts/slideLayout50.xml"/><Relationship Id="rId31" Type="http://schemas.openxmlformats.org/officeDocument/2006/relationships/slideLayout" Target="../slideLayouts/slideLayout73.xml"/><Relationship Id="rId30" Type="http://schemas.openxmlformats.org/officeDocument/2006/relationships/slideLayout" Target="../slideLayouts/slideLayout72.xml"/><Relationship Id="rId11" Type="http://schemas.openxmlformats.org/officeDocument/2006/relationships/slideLayout" Target="../slideLayouts/slideLayout53.xml"/><Relationship Id="rId33" Type="http://schemas.openxmlformats.org/officeDocument/2006/relationships/slideLayout" Target="../slideLayouts/slideLayout75.xml"/><Relationship Id="rId10" Type="http://schemas.openxmlformats.org/officeDocument/2006/relationships/slideLayout" Target="../slideLayouts/slideLayout52.xml"/><Relationship Id="rId32" Type="http://schemas.openxmlformats.org/officeDocument/2006/relationships/slideLayout" Target="../slideLayouts/slideLayout74.xml"/><Relationship Id="rId13" Type="http://schemas.openxmlformats.org/officeDocument/2006/relationships/slideLayout" Target="../slideLayouts/slideLayout55.xml"/><Relationship Id="rId35" Type="http://schemas.openxmlformats.org/officeDocument/2006/relationships/slideLayout" Target="../slideLayouts/slideLayout77.xml"/><Relationship Id="rId12" Type="http://schemas.openxmlformats.org/officeDocument/2006/relationships/slideLayout" Target="../slideLayouts/slideLayout54.xml"/><Relationship Id="rId34" Type="http://schemas.openxmlformats.org/officeDocument/2006/relationships/slideLayout" Target="../slideLayouts/slideLayout76.xml"/><Relationship Id="rId15" Type="http://schemas.openxmlformats.org/officeDocument/2006/relationships/slideLayout" Target="../slideLayouts/slideLayout57.xml"/><Relationship Id="rId37" Type="http://schemas.openxmlformats.org/officeDocument/2006/relationships/slideLayout" Target="../slideLayouts/slideLayout79.xml"/><Relationship Id="rId14" Type="http://schemas.openxmlformats.org/officeDocument/2006/relationships/slideLayout" Target="../slideLayouts/slideLayout56.xml"/><Relationship Id="rId36" Type="http://schemas.openxmlformats.org/officeDocument/2006/relationships/slideLayout" Target="../slideLayouts/slideLayout78.xml"/><Relationship Id="rId17" Type="http://schemas.openxmlformats.org/officeDocument/2006/relationships/slideLayout" Target="../slideLayouts/slideLayout59.xml"/><Relationship Id="rId39" Type="http://schemas.openxmlformats.org/officeDocument/2006/relationships/slideLayout" Target="../slideLayouts/slideLayout81.xml"/><Relationship Id="rId16" Type="http://schemas.openxmlformats.org/officeDocument/2006/relationships/slideLayout" Target="../slideLayouts/slideLayout58.xml"/><Relationship Id="rId38" Type="http://schemas.openxmlformats.org/officeDocument/2006/relationships/slideLayout" Target="../slideLayouts/slideLayout80.xml"/><Relationship Id="rId19" Type="http://schemas.openxmlformats.org/officeDocument/2006/relationships/slideLayout" Target="../slideLayouts/slideLayout61.xml"/><Relationship Id="rId18"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07.xml"/><Relationship Id="rId22" Type="http://schemas.openxmlformats.org/officeDocument/2006/relationships/slideLayout" Target="../slideLayouts/slideLayout109.xml"/><Relationship Id="rId21" Type="http://schemas.openxmlformats.org/officeDocument/2006/relationships/slideLayout" Target="../slideLayouts/slideLayout108.xml"/><Relationship Id="rId24" Type="http://schemas.openxmlformats.org/officeDocument/2006/relationships/slideLayout" Target="../slideLayouts/slideLayout111.xml"/><Relationship Id="rId23" Type="http://schemas.openxmlformats.org/officeDocument/2006/relationships/slideLayout" Target="../slideLayouts/slideLayout110.xml"/><Relationship Id="rId1" Type="http://schemas.openxmlformats.org/officeDocument/2006/relationships/image" Target="../media/image26.jpg"/><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26" Type="http://schemas.openxmlformats.org/officeDocument/2006/relationships/slideLayout" Target="../slideLayouts/slideLayout113.xml"/><Relationship Id="rId25" Type="http://schemas.openxmlformats.org/officeDocument/2006/relationships/slideLayout" Target="../slideLayouts/slideLayout112.xml"/><Relationship Id="rId28" Type="http://schemas.openxmlformats.org/officeDocument/2006/relationships/slideLayout" Target="../slideLayouts/slideLayout115.xml"/><Relationship Id="rId27" Type="http://schemas.openxmlformats.org/officeDocument/2006/relationships/slideLayout" Target="../slideLayouts/slideLayout114.xml"/><Relationship Id="rId5" Type="http://schemas.openxmlformats.org/officeDocument/2006/relationships/slideLayout" Target="../slideLayouts/slideLayout92.xml"/><Relationship Id="rId6" Type="http://schemas.openxmlformats.org/officeDocument/2006/relationships/slideLayout" Target="../slideLayouts/slideLayout93.xml"/><Relationship Id="rId29" Type="http://schemas.openxmlformats.org/officeDocument/2006/relationships/slideLayout" Target="../slideLayouts/slideLayout116.xml"/><Relationship Id="rId7" Type="http://schemas.openxmlformats.org/officeDocument/2006/relationships/slideLayout" Target="../slideLayouts/slideLayout94.xml"/><Relationship Id="rId8" Type="http://schemas.openxmlformats.org/officeDocument/2006/relationships/slideLayout" Target="../slideLayouts/slideLayout95.xml"/><Relationship Id="rId31" Type="http://schemas.openxmlformats.org/officeDocument/2006/relationships/slideLayout" Target="../slideLayouts/slideLayout118.xml"/><Relationship Id="rId30" Type="http://schemas.openxmlformats.org/officeDocument/2006/relationships/slideLayout" Target="../slideLayouts/slideLayout117.xml"/><Relationship Id="rId11" Type="http://schemas.openxmlformats.org/officeDocument/2006/relationships/slideLayout" Target="../slideLayouts/slideLayout98.xml"/><Relationship Id="rId33" Type="http://schemas.openxmlformats.org/officeDocument/2006/relationships/theme" Target="../theme/theme5.xml"/><Relationship Id="rId10" Type="http://schemas.openxmlformats.org/officeDocument/2006/relationships/slideLayout" Target="../slideLayouts/slideLayout97.xml"/><Relationship Id="rId32" Type="http://schemas.openxmlformats.org/officeDocument/2006/relationships/slideLayout" Target="../slideLayouts/slideLayout119.xml"/><Relationship Id="rId13" Type="http://schemas.openxmlformats.org/officeDocument/2006/relationships/slideLayout" Target="../slideLayouts/slideLayout100.xml"/><Relationship Id="rId12" Type="http://schemas.openxmlformats.org/officeDocument/2006/relationships/slideLayout" Target="../slideLayouts/slideLayout99.xml"/><Relationship Id="rId15" Type="http://schemas.openxmlformats.org/officeDocument/2006/relationships/slideLayout" Target="../slideLayouts/slideLayout102.xml"/><Relationship Id="rId14" Type="http://schemas.openxmlformats.org/officeDocument/2006/relationships/slideLayout" Target="../slideLayouts/slideLayout101.xml"/><Relationship Id="rId17" Type="http://schemas.openxmlformats.org/officeDocument/2006/relationships/slideLayout" Target="../slideLayouts/slideLayout104.xml"/><Relationship Id="rId16" Type="http://schemas.openxmlformats.org/officeDocument/2006/relationships/slideLayout" Target="../slideLayouts/slideLayout103.xml"/><Relationship Id="rId19" Type="http://schemas.openxmlformats.org/officeDocument/2006/relationships/slideLayout" Target="../slideLayouts/slideLayout106.xml"/><Relationship Id="rId18" Type="http://schemas.openxmlformats.org/officeDocument/2006/relationships/slideLayout" Target="../slideLayouts/slideLayout105.xml"/></Relationships>
</file>

<file path=ppt/slideMasters/_rels/slideMaster6.xml.rels><?xml version="1.0" encoding="UTF-8" standalone="yes"?><Relationships xmlns="http://schemas.openxmlformats.org/package/2006/relationships"><Relationship Id="rId40" Type="http://schemas.openxmlformats.org/officeDocument/2006/relationships/slideLayout" Target="../slideLayouts/slideLayout158.xml"/><Relationship Id="rId20" Type="http://schemas.openxmlformats.org/officeDocument/2006/relationships/slideLayout" Target="../slideLayouts/slideLayout138.xml"/><Relationship Id="rId42" Type="http://schemas.openxmlformats.org/officeDocument/2006/relationships/slideLayout" Target="../slideLayouts/slideLayout160.xml"/><Relationship Id="rId41" Type="http://schemas.openxmlformats.org/officeDocument/2006/relationships/slideLayout" Target="../slideLayouts/slideLayout159.xml"/><Relationship Id="rId22" Type="http://schemas.openxmlformats.org/officeDocument/2006/relationships/slideLayout" Target="../slideLayouts/slideLayout140.xml"/><Relationship Id="rId44" Type="http://schemas.openxmlformats.org/officeDocument/2006/relationships/slideLayout" Target="../slideLayouts/slideLayout162.xml"/><Relationship Id="rId21" Type="http://schemas.openxmlformats.org/officeDocument/2006/relationships/slideLayout" Target="../slideLayouts/slideLayout139.xml"/><Relationship Id="rId43" Type="http://schemas.openxmlformats.org/officeDocument/2006/relationships/slideLayout" Target="../slideLayouts/slideLayout161.xml"/><Relationship Id="rId24" Type="http://schemas.openxmlformats.org/officeDocument/2006/relationships/slideLayout" Target="../slideLayouts/slideLayout142.xml"/><Relationship Id="rId23" Type="http://schemas.openxmlformats.org/officeDocument/2006/relationships/slideLayout" Target="../slideLayouts/slideLayout141.xml"/><Relationship Id="rId45" Type="http://schemas.openxmlformats.org/officeDocument/2006/relationships/theme" Target="../theme/theme6.xml"/><Relationship Id="rId1" Type="http://schemas.openxmlformats.org/officeDocument/2006/relationships/image" Target="../media/image34.jpg"/><Relationship Id="rId2" Type="http://schemas.openxmlformats.org/officeDocument/2006/relationships/slideLayout" Target="../slideLayouts/slideLayout120.xml"/><Relationship Id="rId3" Type="http://schemas.openxmlformats.org/officeDocument/2006/relationships/slideLayout" Target="../slideLayouts/slideLayout121.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26" Type="http://schemas.openxmlformats.org/officeDocument/2006/relationships/slideLayout" Target="../slideLayouts/slideLayout144.xml"/><Relationship Id="rId25" Type="http://schemas.openxmlformats.org/officeDocument/2006/relationships/slideLayout" Target="../slideLayouts/slideLayout143.xml"/><Relationship Id="rId28" Type="http://schemas.openxmlformats.org/officeDocument/2006/relationships/slideLayout" Target="../slideLayouts/slideLayout146.xml"/><Relationship Id="rId27" Type="http://schemas.openxmlformats.org/officeDocument/2006/relationships/slideLayout" Target="../slideLayouts/slideLayout145.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29" Type="http://schemas.openxmlformats.org/officeDocument/2006/relationships/slideLayout" Target="../slideLayouts/slideLayout147.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31" Type="http://schemas.openxmlformats.org/officeDocument/2006/relationships/slideLayout" Target="../slideLayouts/slideLayout149.xml"/><Relationship Id="rId30" Type="http://schemas.openxmlformats.org/officeDocument/2006/relationships/slideLayout" Target="../slideLayouts/slideLayout148.xml"/><Relationship Id="rId11" Type="http://schemas.openxmlformats.org/officeDocument/2006/relationships/slideLayout" Target="../slideLayouts/slideLayout129.xml"/><Relationship Id="rId33" Type="http://schemas.openxmlformats.org/officeDocument/2006/relationships/slideLayout" Target="../slideLayouts/slideLayout151.xml"/><Relationship Id="rId10" Type="http://schemas.openxmlformats.org/officeDocument/2006/relationships/slideLayout" Target="../slideLayouts/slideLayout128.xml"/><Relationship Id="rId32" Type="http://schemas.openxmlformats.org/officeDocument/2006/relationships/slideLayout" Target="../slideLayouts/slideLayout150.xml"/><Relationship Id="rId13" Type="http://schemas.openxmlformats.org/officeDocument/2006/relationships/slideLayout" Target="../slideLayouts/slideLayout131.xml"/><Relationship Id="rId35" Type="http://schemas.openxmlformats.org/officeDocument/2006/relationships/slideLayout" Target="../slideLayouts/slideLayout153.xml"/><Relationship Id="rId12" Type="http://schemas.openxmlformats.org/officeDocument/2006/relationships/slideLayout" Target="../slideLayouts/slideLayout130.xml"/><Relationship Id="rId34" Type="http://schemas.openxmlformats.org/officeDocument/2006/relationships/slideLayout" Target="../slideLayouts/slideLayout152.xml"/><Relationship Id="rId15" Type="http://schemas.openxmlformats.org/officeDocument/2006/relationships/slideLayout" Target="../slideLayouts/slideLayout133.xml"/><Relationship Id="rId37" Type="http://schemas.openxmlformats.org/officeDocument/2006/relationships/slideLayout" Target="../slideLayouts/slideLayout155.xml"/><Relationship Id="rId14" Type="http://schemas.openxmlformats.org/officeDocument/2006/relationships/slideLayout" Target="../slideLayouts/slideLayout132.xml"/><Relationship Id="rId36" Type="http://schemas.openxmlformats.org/officeDocument/2006/relationships/slideLayout" Target="../slideLayouts/slideLayout154.xml"/><Relationship Id="rId17" Type="http://schemas.openxmlformats.org/officeDocument/2006/relationships/slideLayout" Target="../slideLayouts/slideLayout135.xml"/><Relationship Id="rId39" Type="http://schemas.openxmlformats.org/officeDocument/2006/relationships/slideLayout" Target="../slideLayouts/slideLayout157.xml"/><Relationship Id="rId16" Type="http://schemas.openxmlformats.org/officeDocument/2006/relationships/slideLayout" Target="../slideLayouts/slideLayout134.xml"/><Relationship Id="rId38" Type="http://schemas.openxmlformats.org/officeDocument/2006/relationships/slideLayout" Target="../slideLayouts/slideLayout156.xml"/><Relationship Id="rId19" Type="http://schemas.openxmlformats.org/officeDocument/2006/relationships/slideLayout" Target="../slideLayouts/slideLayout137.xml"/><Relationship Id="rId18" Type="http://schemas.openxmlformats.org/officeDocument/2006/relationships/slideLayout" Target="../slideLayouts/slideLayout136.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181.xml"/><Relationship Id="rId22" Type="http://schemas.openxmlformats.org/officeDocument/2006/relationships/slideLayout" Target="../slideLayouts/slideLayout183.xml"/><Relationship Id="rId21" Type="http://schemas.openxmlformats.org/officeDocument/2006/relationships/slideLayout" Target="../slideLayouts/slideLayout182.xml"/><Relationship Id="rId24" Type="http://schemas.openxmlformats.org/officeDocument/2006/relationships/slideLayout" Target="../slideLayouts/slideLayout185.xml"/><Relationship Id="rId23" Type="http://schemas.openxmlformats.org/officeDocument/2006/relationships/slideLayout" Target="../slideLayouts/slideLayout184.xml"/><Relationship Id="rId1" Type="http://schemas.openxmlformats.org/officeDocument/2006/relationships/image" Target="../media/image34.jpg"/><Relationship Id="rId2" Type="http://schemas.openxmlformats.org/officeDocument/2006/relationships/slideLayout" Target="../slideLayouts/slideLayout163.xml"/><Relationship Id="rId3" Type="http://schemas.openxmlformats.org/officeDocument/2006/relationships/slideLayout" Target="../slideLayouts/slideLayout164.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26" Type="http://schemas.openxmlformats.org/officeDocument/2006/relationships/slideLayout" Target="../slideLayouts/slideLayout187.xml"/><Relationship Id="rId25" Type="http://schemas.openxmlformats.org/officeDocument/2006/relationships/slideLayout" Target="../slideLayouts/slideLayout186.xml"/><Relationship Id="rId28" Type="http://schemas.openxmlformats.org/officeDocument/2006/relationships/slideLayout" Target="../slideLayouts/slideLayout189.xml"/><Relationship Id="rId27" Type="http://schemas.openxmlformats.org/officeDocument/2006/relationships/slideLayout" Target="../slideLayouts/slideLayout188.xml"/><Relationship Id="rId5" Type="http://schemas.openxmlformats.org/officeDocument/2006/relationships/slideLayout" Target="../slideLayouts/slideLayout166.xml"/><Relationship Id="rId6" Type="http://schemas.openxmlformats.org/officeDocument/2006/relationships/slideLayout" Target="../slideLayouts/slideLayout167.xml"/><Relationship Id="rId29" Type="http://schemas.openxmlformats.org/officeDocument/2006/relationships/slideLayout" Target="../slideLayouts/slideLayout190.xml"/><Relationship Id="rId7" Type="http://schemas.openxmlformats.org/officeDocument/2006/relationships/slideLayout" Target="../slideLayouts/slideLayout168.xml"/><Relationship Id="rId8" Type="http://schemas.openxmlformats.org/officeDocument/2006/relationships/slideLayout" Target="../slideLayouts/slideLayout169.xml"/><Relationship Id="rId30" Type="http://schemas.openxmlformats.org/officeDocument/2006/relationships/theme" Target="../theme/theme3.xml"/><Relationship Id="rId11" Type="http://schemas.openxmlformats.org/officeDocument/2006/relationships/slideLayout" Target="../slideLayouts/slideLayout172.xml"/><Relationship Id="rId10" Type="http://schemas.openxmlformats.org/officeDocument/2006/relationships/slideLayout" Target="../slideLayouts/slideLayout171.xml"/><Relationship Id="rId13" Type="http://schemas.openxmlformats.org/officeDocument/2006/relationships/slideLayout" Target="../slideLayouts/slideLayout174.xml"/><Relationship Id="rId12" Type="http://schemas.openxmlformats.org/officeDocument/2006/relationships/slideLayout" Target="../slideLayouts/slideLayout173.xml"/><Relationship Id="rId15" Type="http://schemas.openxmlformats.org/officeDocument/2006/relationships/slideLayout" Target="../slideLayouts/slideLayout176.xml"/><Relationship Id="rId14" Type="http://schemas.openxmlformats.org/officeDocument/2006/relationships/slideLayout" Target="../slideLayouts/slideLayout175.xml"/><Relationship Id="rId17" Type="http://schemas.openxmlformats.org/officeDocument/2006/relationships/slideLayout" Target="../slideLayouts/slideLayout178.xml"/><Relationship Id="rId16" Type="http://schemas.openxmlformats.org/officeDocument/2006/relationships/slideLayout" Target="../slideLayouts/slideLayout177.xml"/><Relationship Id="rId19" Type="http://schemas.openxmlformats.org/officeDocument/2006/relationships/slideLayout" Target="../slideLayouts/slideLayout180.xml"/><Relationship Id="rId18" Type="http://schemas.openxmlformats.org/officeDocument/2006/relationships/slideLayout" Target="../slideLayouts/slideLayout17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0" y="188"/>
            <a:ext cx="9144187" cy="5143311"/>
          </a:xfrm>
          <a:prstGeom prst="rect">
            <a:avLst/>
          </a:prstGeom>
          <a:noFill/>
          <a:ln>
            <a:noFill/>
          </a:ln>
        </p:spPr>
      </p:pic>
      <p:sp>
        <p:nvSpPr>
          <p:cNvPr id="52" name="Google Shape;52;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lt1"/>
              </a:buClr>
              <a:buSzPts val="3000"/>
              <a:buFont typeface="Montserrat"/>
              <a:buNone/>
              <a:defRPr b="1" i="0" sz="3000" u="none" cap="none" strike="noStrike">
                <a:solidFill>
                  <a:schemeClr val="lt1"/>
                </a:solidFill>
                <a:latin typeface="Montserrat"/>
                <a:ea typeface="Montserrat"/>
                <a:cs typeface="Montserrat"/>
                <a:sym typeface="Montserra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3" name="Google Shape;53;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273050" lvl="0" marL="457200" marR="0" rtl="0" algn="l">
              <a:lnSpc>
                <a:spcPct val="90000"/>
              </a:lnSpc>
              <a:spcBef>
                <a:spcPts val="400"/>
              </a:spcBef>
              <a:spcAft>
                <a:spcPts val="0"/>
              </a:spcAft>
              <a:buClr>
                <a:schemeClr val="lt1"/>
              </a:buClr>
              <a:buSzPts val="700"/>
              <a:buFont typeface="Arial"/>
              <a:buChar char="⬢"/>
              <a:defRPr sz="1700">
                <a:solidFill>
                  <a:schemeClr val="lt1"/>
                </a:solidFill>
                <a:latin typeface="Montserrat"/>
                <a:ea typeface="Montserrat"/>
                <a:cs typeface="Montserrat"/>
                <a:sym typeface="Montserrat"/>
              </a:defRPr>
            </a:lvl1pPr>
            <a:lvl2pPr indent="-317500" lvl="1" marL="914400" marR="0" rtl="0" algn="l">
              <a:lnSpc>
                <a:spcPct val="90000"/>
              </a:lnSpc>
              <a:spcBef>
                <a:spcPts val="800"/>
              </a:spcBef>
              <a:spcAft>
                <a:spcPts val="0"/>
              </a:spcAft>
              <a:buClr>
                <a:schemeClr val="lt1"/>
              </a:buClr>
              <a:buSzPts val="1400"/>
              <a:buFont typeface="Arial"/>
              <a:buChar char="⬢"/>
              <a:defRPr sz="1500">
                <a:solidFill>
                  <a:schemeClr val="lt1"/>
                </a:solidFill>
                <a:latin typeface="Montserrat"/>
                <a:ea typeface="Montserrat"/>
                <a:cs typeface="Montserrat"/>
                <a:sym typeface="Montserrat"/>
              </a:defRPr>
            </a:lvl2pPr>
            <a:lvl3pPr indent="-273050" lvl="2" marL="1371600" marR="0" rtl="0" algn="l">
              <a:lnSpc>
                <a:spcPct val="90000"/>
              </a:lnSpc>
              <a:spcBef>
                <a:spcPts val="800"/>
              </a:spcBef>
              <a:spcAft>
                <a:spcPts val="0"/>
              </a:spcAft>
              <a:buClr>
                <a:schemeClr val="lt1"/>
              </a:buClr>
              <a:buSzPts val="700"/>
              <a:buFont typeface="Arial"/>
              <a:buChar char="⬢"/>
              <a:defRPr sz="1400">
                <a:solidFill>
                  <a:schemeClr val="lt1"/>
                </a:solidFill>
                <a:latin typeface="Montserrat"/>
                <a:ea typeface="Montserrat"/>
                <a:cs typeface="Montserrat"/>
                <a:sym typeface="Montserrat"/>
              </a:defRPr>
            </a:lvl3pPr>
            <a:lvl4pPr indent="-273050" lvl="3" marL="1828800" marR="0" rtl="0" algn="l">
              <a:lnSpc>
                <a:spcPct val="90000"/>
              </a:lnSpc>
              <a:spcBef>
                <a:spcPts val="800"/>
              </a:spcBef>
              <a:spcAft>
                <a:spcPts val="0"/>
              </a:spcAft>
              <a:buClr>
                <a:schemeClr val="lt1"/>
              </a:buClr>
              <a:buSzPts val="700"/>
              <a:buFont typeface="Arial"/>
              <a:buChar char="⬢"/>
              <a:defRPr sz="1200">
                <a:solidFill>
                  <a:schemeClr val="lt1"/>
                </a:solidFill>
                <a:latin typeface="Montserrat"/>
                <a:ea typeface="Montserrat"/>
                <a:cs typeface="Montserrat"/>
                <a:sym typeface="Montserrat"/>
              </a:defRPr>
            </a:lvl4pPr>
            <a:lvl5pPr indent="-273050" lvl="4" marL="2286000" marR="0" rtl="0" algn="l">
              <a:lnSpc>
                <a:spcPct val="90000"/>
              </a:lnSpc>
              <a:spcBef>
                <a:spcPts val="800"/>
              </a:spcBef>
              <a:spcAft>
                <a:spcPts val="0"/>
              </a:spcAft>
              <a:buClr>
                <a:schemeClr val="lt1"/>
              </a:buClr>
              <a:buSzPts val="700"/>
              <a:buFont typeface="Arial"/>
              <a:buChar char="⬢"/>
              <a:defRPr sz="1100">
                <a:solidFill>
                  <a:schemeClr val="lt1"/>
                </a:solidFill>
                <a:latin typeface="Montserrat"/>
                <a:ea typeface="Montserrat"/>
                <a:cs typeface="Montserrat"/>
                <a:sym typeface="Montserrat"/>
              </a:defRPr>
            </a:lvl5pPr>
            <a:lvl6pPr indent="-317500" lvl="5" marL="2743200" marR="0" rtl="0" algn="l">
              <a:lnSpc>
                <a:spcPct val="90000"/>
              </a:lnSpc>
              <a:spcBef>
                <a:spcPts val="800"/>
              </a:spcBef>
              <a:spcAft>
                <a:spcPts val="0"/>
              </a:spcAft>
              <a:buClr>
                <a:schemeClr val="dk1"/>
              </a:buClr>
              <a:buSzPts val="1400"/>
              <a:buFont typeface="Arial"/>
              <a:buChar char="•"/>
              <a:defRPr sz="900">
                <a:solidFill>
                  <a:schemeClr val="lt1"/>
                </a:solidFill>
                <a:latin typeface="Montserrat"/>
                <a:ea typeface="Montserrat"/>
                <a:cs typeface="Montserrat"/>
                <a:sym typeface="Montserrat"/>
              </a:defRPr>
            </a:lvl6pPr>
            <a:lvl7pPr indent="-317500" lvl="6" marL="3200400" marR="0" rtl="0" algn="l">
              <a:lnSpc>
                <a:spcPct val="90000"/>
              </a:lnSpc>
              <a:spcBef>
                <a:spcPts val="800"/>
              </a:spcBef>
              <a:spcAft>
                <a:spcPts val="0"/>
              </a:spcAft>
              <a:buClr>
                <a:schemeClr val="dk1"/>
              </a:buClr>
              <a:buSzPts val="1400"/>
              <a:buFont typeface="Arial"/>
              <a:buChar char="•"/>
              <a:defRPr sz="800">
                <a:solidFill>
                  <a:schemeClr val="lt1"/>
                </a:solidFill>
                <a:latin typeface="Montserrat"/>
                <a:ea typeface="Montserrat"/>
                <a:cs typeface="Montserrat"/>
                <a:sym typeface="Montserrat"/>
              </a:defRPr>
            </a:lvl7pPr>
            <a:lvl8pPr indent="-317500" lvl="7" marL="3657600" marR="0" rtl="0" algn="l">
              <a:lnSpc>
                <a:spcPct val="90000"/>
              </a:lnSpc>
              <a:spcBef>
                <a:spcPts val="800"/>
              </a:spcBef>
              <a:spcAft>
                <a:spcPts val="0"/>
              </a:spcAft>
              <a:buClr>
                <a:schemeClr val="dk1"/>
              </a:buClr>
              <a:buSzPts val="1400"/>
              <a:buFont typeface="Arial"/>
              <a:buChar char="•"/>
              <a:defRPr sz="800">
                <a:solidFill>
                  <a:schemeClr val="lt1"/>
                </a:solidFill>
                <a:latin typeface="Montserrat"/>
                <a:ea typeface="Montserrat"/>
                <a:cs typeface="Montserrat"/>
                <a:sym typeface="Montserrat"/>
              </a:defRPr>
            </a:lvl8pPr>
            <a:lvl9pPr indent="-317500" lvl="8" marL="4114800" marR="0" rtl="0" algn="l">
              <a:lnSpc>
                <a:spcPct val="90000"/>
              </a:lnSpc>
              <a:spcBef>
                <a:spcPts val="800"/>
              </a:spcBef>
              <a:spcAft>
                <a:spcPts val="800"/>
              </a:spcAft>
              <a:buClr>
                <a:schemeClr val="dk1"/>
              </a:buClr>
              <a:buSzPts val="1400"/>
              <a:buFont typeface="Arial"/>
              <a:buChar char="•"/>
              <a:defRPr sz="800">
                <a:solidFill>
                  <a:schemeClr val="lt1"/>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459">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pic>
        <p:nvPicPr>
          <p:cNvPr id="184" name="Google Shape;184;p32"/>
          <p:cNvPicPr preferRelativeResize="0"/>
          <p:nvPr/>
        </p:nvPicPr>
        <p:blipFill rotWithShape="1">
          <a:blip r:embed="rId1">
            <a:alphaModFix/>
          </a:blip>
          <a:srcRect b="0" l="0" r="0" t="0"/>
          <a:stretch/>
        </p:blipFill>
        <p:spPr>
          <a:xfrm>
            <a:off x="0" y="188"/>
            <a:ext cx="9144187" cy="5143311"/>
          </a:xfrm>
          <a:prstGeom prst="rect">
            <a:avLst/>
          </a:prstGeom>
          <a:noFill/>
          <a:ln>
            <a:noFill/>
          </a:ln>
        </p:spPr>
      </p:pic>
      <p:sp>
        <p:nvSpPr>
          <p:cNvPr id="185" name="Google Shape;185;p3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lt1"/>
              </a:buClr>
              <a:buSzPts val="3000"/>
              <a:buFont typeface="Montserrat"/>
              <a:buNone/>
              <a:defRPr b="1" i="0" sz="3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6" name="Google Shape;186;p3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266700" lvl="0" marL="457200" marR="0" rtl="0" algn="l">
              <a:lnSpc>
                <a:spcPct val="90000"/>
              </a:lnSpc>
              <a:spcBef>
                <a:spcPts val="800"/>
              </a:spcBef>
              <a:spcAft>
                <a:spcPts val="0"/>
              </a:spcAft>
              <a:buClr>
                <a:schemeClr val="lt1"/>
              </a:buClr>
              <a:buSzPts val="600"/>
              <a:buFont typeface="Arial"/>
              <a:buChar char="⬢"/>
              <a:defRPr b="0" i="0" sz="900" u="none" cap="none" strike="noStrike">
                <a:solidFill>
                  <a:schemeClr val="lt1"/>
                </a:solidFill>
                <a:latin typeface="Montserrat"/>
                <a:ea typeface="Montserrat"/>
                <a:cs typeface="Montserrat"/>
                <a:sym typeface="Montserrat"/>
              </a:defRPr>
            </a:lvl1pPr>
            <a:lvl2pPr indent="-266700" lvl="1" marL="914400" marR="0" rtl="0" algn="l">
              <a:lnSpc>
                <a:spcPct val="90000"/>
              </a:lnSpc>
              <a:spcBef>
                <a:spcPts val="400"/>
              </a:spcBef>
              <a:spcAft>
                <a:spcPts val="0"/>
              </a:spcAft>
              <a:buClr>
                <a:schemeClr val="lt1"/>
              </a:buClr>
              <a:buSzPts val="600"/>
              <a:buFont typeface="Arial"/>
              <a:buChar char="⬢"/>
              <a:defRPr b="0" i="0" sz="900" u="none" cap="none" strike="noStrike">
                <a:solidFill>
                  <a:schemeClr val="lt1"/>
                </a:solidFill>
                <a:latin typeface="Montserrat"/>
                <a:ea typeface="Montserrat"/>
                <a:cs typeface="Montserrat"/>
                <a:sym typeface="Montserrat"/>
              </a:defRPr>
            </a:lvl2pPr>
            <a:lvl3pPr indent="-266700" lvl="2" marL="1371600" marR="0" rtl="0" algn="l">
              <a:lnSpc>
                <a:spcPct val="90000"/>
              </a:lnSpc>
              <a:spcBef>
                <a:spcPts val="400"/>
              </a:spcBef>
              <a:spcAft>
                <a:spcPts val="0"/>
              </a:spcAft>
              <a:buClr>
                <a:schemeClr val="lt1"/>
              </a:buClr>
              <a:buSzPts val="600"/>
              <a:buFont typeface="Arial"/>
              <a:buChar char="⬢"/>
              <a:defRPr b="0" i="0" sz="900" u="none" cap="none" strike="noStrike">
                <a:solidFill>
                  <a:schemeClr val="lt1"/>
                </a:solidFill>
                <a:latin typeface="Montserrat"/>
                <a:ea typeface="Montserrat"/>
                <a:cs typeface="Montserrat"/>
                <a:sym typeface="Montserrat"/>
              </a:defRPr>
            </a:lvl3pPr>
            <a:lvl4pPr indent="-266700" lvl="3" marL="1828800" marR="0" rtl="0" algn="l">
              <a:lnSpc>
                <a:spcPct val="90000"/>
              </a:lnSpc>
              <a:spcBef>
                <a:spcPts val="400"/>
              </a:spcBef>
              <a:spcAft>
                <a:spcPts val="0"/>
              </a:spcAft>
              <a:buClr>
                <a:schemeClr val="lt1"/>
              </a:buClr>
              <a:buSzPts val="600"/>
              <a:buFont typeface="Arial"/>
              <a:buChar char="⬢"/>
              <a:defRPr b="0" i="0" sz="900" u="none" cap="none" strike="noStrike">
                <a:solidFill>
                  <a:schemeClr val="lt1"/>
                </a:solidFill>
                <a:latin typeface="Montserrat"/>
                <a:ea typeface="Montserrat"/>
                <a:cs typeface="Montserrat"/>
                <a:sym typeface="Montserrat"/>
              </a:defRPr>
            </a:lvl4pPr>
            <a:lvl5pPr indent="-266700" lvl="4" marL="2286000" marR="0" rtl="0" algn="l">
              <a:lnSpc>
                <a:spcPct val="90000"/>
              </a:lnSpc>
              <a:spcBef>
                <a:spcPts val="400"/>
              </a:spcBef>
              <a:spcAft>
                <a:spcPts val="0"/>
              </a:spcAft>
              <a:buClr>
                <a:schemeClr val="lt1"/>
              </a:buClr>
              <a:buSzPts val="600"/>
              <a:buFont typeface="Arial"/>
              <a:buChar char="⬢"/>
              <a:defRPr b="0" i="0" sz="900" u="none" cap="none" strike="noStrike">
                <a:solidFill>
                  <a:schemeClr val="lt1"/>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pic>
        <p:nvPicPr>
          <p:cNvPr id="283" name="Google Shape;283;p47"/>
          <p:cNvPicPr preferRelativeResize="0"/>
          <p:nvPr/>
        </p:nvPicPr>
        <p:blipFill rotWithShape="1">
          <a:blip r:embed="rId1">
            <a:alphaModFix/>
          </a:blip>
          <a:srcRect b="0" l="0" r="0" t="0"/>
          <a:stretch/>
        </p:blipFill>
        <p:spPr>
          <a:xfrm>
            <a:off x="-187" y="0"/>
            <a:ext cx="9144188" cy="5143313"/>
          </a:xfrm>
          <a:prstGeom prst="rect">
            <a:avLst/>
          </a:prstGeom>
          <a:noFill/>
          <a:ln>
            <a:noFill/>
          </a:ln>
        </p:spPr>
      </p:pic>
      <p:sp>
        <p:nvSpPr>
          <p:cNvPr id="284" name="Google Shape;284;p4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accent3"/>
              </a:buClr>
              <a:buSzPts val="3000"/>
              <a:buFont typeface="Montserrat"/>
              <a:buNone/>
              <a:defRPr b="1" i="0" sz="3000" u="none" cap="none" strike="noStrike">
                <a:solidFill>
                  <a:schemeClr val="accent3"/>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85" name="Google Shape;285;p4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266700" lvl="0" marL="457200" marR="0" rtl="0" algn="l">
              <a:lnSpc>
                <a:spcPct val="90000"/>
              </a:lnSpc>
              <a:spcBef>
                <a:spcPts val="8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1pPr>
            <a:lvl2pPr indent="-266700" lvl="1" marL="914400"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2pPr>
            <a:lvl3pPr indent="-266700" lvl="2" marL="1371600"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3pPr>
            <a:lvl4pPr indent="-266700" lvl="3" marL="1828800"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4pPr>
            <a:lvl5pPr indent="-266700" lvl="4" marL="2286000"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 id="2147483731" r:id="rId42"/>
    <p:sldLayoutId id="2147483732" r:id="rId43"/>
    <p:sldLayoutId id="2147483733" r:id="rId44"/>
    <p:sldLayoutId id="2147483734" r:id="rId45"/>
    <p:sldLayoutId id="2147483735"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7" name="Shape 617"/>
        <p:cNvGrpSpPr/>
        <p:nvPr/>
      </p:nvGrpSpPr>
      <p:grpSpPr>
        <a:xfrm>
          <a:off x="0" y="0"/>
          <a:ext cx="0" cy="0"/>
          <a:chOff x="0" y="0"/>
          <a:chExt cx="0" cy="0"/>
        </a:xfrm>
      </p:grpSpPr>
      <p:pic>
        <p:nvPicPr>
          <p:cNvPr id="618" name="Google Shape;618;p93"/>
          <p:cNvPicPr preferRelativeResize="0"/>
          <p:nvPr/>
        </p:nvPicPr>
        <p:blipFill rotWithShape="1">
          <a:blip r:embed="rId1">
            <a:alphaModFix/>
          </a:blip>
          <a:srcRect b="0" l="0" r="0" t="0"/>
          <a:stretch/>
        </p:blipFill>
        <p:spPr>
          <a:xfrm>
            <a:off x="-187" y="0"/>
            <a:ext cx="9144188" cy="5143313"/>
          </a:xfrm>
          <a:prstGeom prst="rect">
            <a:avLst/>
          </a:prstGeom>
          <a:noFill/>
          <a:ln>
            <a:noFill/>
          </a:ln>
        </p:spPr>
      </p:pic>
      <p:sp>
        <p:nvSpPr>
          <p:cNvPr id="619" name="Google Shape;619;p9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accent3"/>
              </a:buClr>
              <a:buSzPts val="3000"/>
              <a:buFont typeface="Montserrat"/>
              <a:buNone/>
              <a:defRPr b="1" i="0" sz="3000" u="none" cap="none" strike="noStrike">
                <a:solidFill>
                  <a:schemeClr val="accent3"/>
                </a:solidFill>
                <a:latin typeface="Montserrat"/>
                <a:ea typeface="Montserrat"/>
                <a:cs typeface="Montserrat"/>
                <a:sym typeface="Montserra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20" name="Google Shape;620;p9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04800" lvl="0" marL="457200" marR="0" rtl="0" algn="l">
              <a:lnSpc>
                <a:spcPct val="90000"/>
              </a:lnSpc>
              <a:spcBef>
                <a:spcPts val="800"/>
              </a:spcBef>
              <a:spcAft>
                <a:spcPts val="0"/>
              </a:spcAft>
              <a:buClr>
                <a:schemeClr val="dk2"/>
              </a:buClr>
              <a:buSzPts val="1200"/>
              <a:buFont typeface="Arial"/>
              <a:buChar char="⬢"/>
              <a:defRPr b="0" i="0" sz="1700" u="none" cap="none" strike="noStrike">
                <a:solidFill>
                  <a:schemeClr val="accent2"/>
                </a:solidFill>
                <a:latin typeface="Montserrat"/>
                <a:ea typeface="Montserrat"/>
                <a:cs typeface="Montserrat"/>
                <a:sym typeface="Montserrat"/>
              </a:defRPr>
            </a:lvl1pPr>
            <a:lvl2pPr indent="-273050" lvl="1" marL="914400" marR="0" rtl="0" algn="l">
              <a:lnSpc>
                <a:spcPct val="90000"/>
              </a:lnSpc>
              <a:spcBef>
                <a:spcPts val="800"/>
              </a:spcBef>
              <a:spcAft>
                <a:spcPts val="0"/>
              </a:spcAft>
              <a:buClr>
                <a:schemeClr val="dk2"/>
              </a:buClr>
              <a:buSzPts val="700"/>
              <a:buFont typeface="Arial"/>
              <a:buChar char="⬢"/>
              <a:defRPr sz="1500">
                <a:solidFill>
                  <a:schemeClr val="accent2"/>
                </a:solidFill>
                <a:latin typeface="Montserrat"/>
                <a:ea typeface="Montserrat"/>
                <a:cs typeface="Montserrat"/>
                <a:sym typeface="Montserrat"/>
              </a:defRPr>
            </a:lvl2pPr>
            <a:lvl3pPr indent="-273050" lvl="2" marL="1371600" marR="0" rtl="0" algn="l">
              <a:lnSpc>
                <a:spcPct val="90000"/>
              </a:lnSpc>
              <a:spcBef>
                <a:spcPts val="800"/>
              </a:spcBef>
              <a:spcAft>
                <a:spcPts val="0"/>
              </a:spcAft>
              <a:buClr>
                <a:schemeClr val="dk2"/>
              </a:buClr>
              <a:buSzPts val="700"/>
              <a:buFont typeface="Arial"/>
              <a:buChar char="⬢"/>
              <a:defRPr sz="1400">
                <a:solidFill>
                  <a:schemeClr val="accent2"/>
                </a:solidFill>
                <a:latin typeface="Montserrat"/>
                <a:ea typeface="Montserrat"/>
                <a:cs typeface="Montserrat"/>
                <a:sym typeface="Montserrat"/>
              </a:defRPr>
            </a:lvl3pPr>
            <a:lvl4pPr indent="-273050" lvl="3" marL="1828800" marR="0" rtl="0" algn="l">
              <a:lnSpc>
                <a:spcPct val="90000"/>
              </a:lnSpc>
              <a:spcBef>
                <a:spcPts val="800"/>
              </a:spcBef>
              <a:spcAft>
                <a:spcPts val="0"/>
              </a:spcAft>
              <a:buClr>
                <a:schemeClr val="dk2"/>
              </a:buClr>
              <a:buSzPts val="700"/>
              <a:buFont typeface="Arial"/>
              <a:buChar char="⬢"/>
              <a:defRPr sz="1200">
                <a:solidFill>
                  <a:schemeClr val="accent2"/>
                </a:solidFill>
                <a:latin typeface="Montserrat"/>
                <a:ea typeface="Montserrat"/>
                <a:cs typeface="Montserrat"/>
                <a:sym typeface="Montserrat"/>
              </a:defRPr>
            </a:lvl4pPr>
            <a:lvl5pPr indent="-273050" lvl="4" marL="2286000" marR="0" rtl="0" algn="l">
              <a:lnSpc>
                <a:spcPct val="90000"/>
              </a:lnSpc>
              <a:spcBef>
                <a:spcPts val="800"/>
              </a:spcBef>
              <a:spcAft>
                <a:spcPts val="0"/>
              </a:spcAft>
              <a:buClr>
                <a:schemeClr val="dk2"/>
              </a:buClr>
              <a:buSzPts val="700"/>
              <a:buFont typeface="Arial"/>
              <a:buChar char="⬢"/>
              <a:defRPr sz="1100">
                <a:solidFill>
                  <a:schemeClr val="accent2"/>
                </a:solidFill>
                <a:latin typeface="Montserrat"/>
                <a:ea typeface="Montserrat"/>
                <a:cs typeface="Montserrat"/>
                <a:sym typeface="Montserrat"/>
              </a:defRPr>
            </a:lvl5pPr>
            <a:lvl6pPr indent="-317500" lvl="5" marL="2743200" marR="0" rtl="0" algn="l">
              <a:lnSpc>
                <a:spcPct val="90000"/>
              </a:lnSpc>
              <a:spcBef>
                <a:spcPts val="800"/>
              </a:spcBef>
              <a:spcAft>
                <a:spcPts val="0"/>
              </a:spcAft>
              <a:buClr>
                <a:schemeClr val="dk1"/>
              </a:buClr>
              <a:buSzPts val="1400"/>
              <a:buFont typeface="Arial"/>
              <a:buChar char="•"/>
              <a:defRPr sz="900">
                <a:solidFill>
                  <a:schemeClr val="accent2"/>
                </a:solidFill>
                <a:latin typeface="Montserrat"/>
                <a:ea typeface="Montserrat"/>
                <a:cs typeface="Montserrat"/>
                <a:sym typeface="Montserrat"/>
              </a:defRPr>
            </a:lvl6pPr>
            <a:lvl7pPr indent="-317500" lvl="6" marL="3200400" marR="0" rtl="0" algn="l">
              <a:lnSpc>
                <a:spcPct val="90000"/>
              </a:lnSpc>
              <a:spcBef>
                <a:spcPts val="800"/>
              </a:spcBef>
              <a:spcAft>
                <a:spcPts val="0"/>
              </a:spcAft>
              <a:buClr>
                <a:schemeClr val="dk1"/>
              </a:buClr>
              <a:buSzPts val="1400"/>
              <a:buFont typeface="Arial"/>
              <a:buChar char="•"/>
              <a:defRPr sz="800">
                <a:solidFill>
                  <a:schemeClr val="accent2"/>
                </a:solidFill>
                <a:latin typeface="Montserrat"/>
                <a:ea typeface="Montserrat"/>
                <a:cs typeface="Montserrat"/>
                <a:sym typeface="Montserrat"/>
              </a:defRPr>
            </a:lvl7pPr>
            <a:lvl8pPr indent="-317500" lvl="7" marL="3657600" marR="0" rtl="0" algn="l">
              <a:lnSpc>
                <a:spcPct val="90000"/>
              </a:lnSpc>
              <a:spcBef>
                <a:spcPts val="800"/>
              </a:spcBef>
              <a:spcAft>
                <a:spcPts val="0"/>
              </a:spcAft>
              <a:buClr>
                <a:schemeClr val="dk1"/>
              </a:buClr>
              <a:buSzPts val="1400"/>
              <a:buFont typeface="Arial"/>
              <a:buChar char="•"/>
              <a:defRPr sz="800">
                <a:solidFill>
                  <a:schemeClr val="accent2"/>
                </a:solidFill>
                <a:latin typeface="Montserrat"/>
                <a:ea typeface="Montserrat"/>
                <a:cs typeface="Montserrat"/>
                <a:sym typeface="Montserrat"/>
              </a:defRPr>
            </a:lvl8pPr>
            <a:lvl9pPr indent="-317500" lvl="8" marL="4114800" marR="0" rtl="0" algn="l">
              <a:lnSpc>
                <a:spcPct val="90000"/>
              </a:lnSpc>
              <a:spcBef>
                <a:spcPts val="800"/>
              </a:spcBef>
              <a:spcAft>
                <a:spcPts val="800"/>
              </a:spcAft>
              <a:buClr>
                <a:schemeClr val="dk1"/>
              </a:buClr>
              <a:buSzPts val="1400"/>
              <a:buFont typeface="Arial"/>
              <a:buChar char="•"/>
              <a:defRPr sz="800">
                <a:solidFill>
                  <a:schemeClr val="accent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0" name="Shape 880"/>
        <p:cNvGrpSpPr/>
        <p:nvPr/>
      </p:nvGrpSpPr>
      <p:grpSpPr>
        <a:xfrm>
          <a:off x="0" y="0"/>
          <a:ext cx="0" cy="0"/>
          <a:chOff x="0" y="0"/>
          <a:chExt cx="0" cy="0"/>
        </a:xfrm>
      </p:grpSpPr>
      <p:pic>
        <p:nvPicPr>
          <p:cNvPr id="881" name="Google Shape;881;p125"/>
          <p:cNvPicPr preferRelativeResize="0"/>
          <p:nvPr/>
        </p:nvPicPr>
        <p:blipFill rotWithShape="1">
          <a:blip r:embed="rId1">
            <a:alphaModFix/>
          </a:blip>
          <a:srcRect b="0" l="0" r="0" t="0"/>
          <a:stretch/>
        </p:blipFill>
        <p:spPr>
          <a:xfrm>
            <a:off x="-187" y="0"/>
            <a:ext cx="9144187" cy="5143311"/>
          </a:xfrm>
          <a:prstGeom prst="rect">
            <a:avLst/>
          </a:prstGeom>
          <a:noFill/>
          <a:ln>
            <a:noFill/>
          </a:ln>
        </p:spPr>
      </p:pic>
      <p:sp>
        <p:nvSpPr>
          <p:cNvPr id="882" name="Google Shape;882;p1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accent3"/>
              </a:buClr>
              <a:buSzPts val="3000"/>
              <a:buFont typeface="Montserrat"/>
              <a:buNone/>
              <a:defRPr b="1" i="0" sz="3000" u="none" cap="none" strike="noStrike">
                <a:solidFill>
                  <a:schemeClr val="accent3"/>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83" name="Google Shape;883;p1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266700" lvl="0" marL="457200" marR="0" rtl="0" algn="l">
              <a:lnSpc>
                <a:spcPct val="90000"/>
              </a:lnSpc>
              <a:spcBef>
                <a:spcPts val="8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1pPr>
            <a:lvl2pPr indent="-266700" lvl="1" marL="914400"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2pPr>
            <a:lvl3pPr indent="-266700" lvl="2" marL="1371600"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3pPr>
            <a:lvl4pPr indent="-266700" lvl="3" marL="1828800"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4pPr>
            <a:lvl5pPr indent="-266700" lvl="4" marL="2286000" marR="0" rtl="0" algn="l">
              <a:lnSpc>
                <a:spcPct val="90000"/>
              </a:lnSpc>
              <a:spcBef>
                <a:spcPts val="400"/>
              </a:spcBef>
              <a:spcAft>
                <a:spcPts val="0"/>
              </a:spcAft>
              <a:buClr>
                <a:schemeClr val="dk2"/>
              </a:buClr>
              <a:buSzPts val="600"/>
              <a:buFont typeface="Arial"/>
              <a:buChar char="⬢"/>
              <a:defRPr b="0" i="0" sz="900" u="none" cap="none" strike="noStrike">
                <a:solidFill>
                  <a:schemeClr val="accent2"/>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64" name="Shape 1264"/>
        <p:cNvGrpSpPr/>
        <p:nvPr/>
      </p:nvGrpSpPr>
      <p:grpSpPr>
        <a:xfrm>
          <a:off x="0" y="0"/>
          <a:ext cx="0" cy="0"/>
          <a:chOff x="0" y="0"/>
          <a:chExt cx="0" cy="0"/>
        </a:xfrm>
      </p:grpSpPr>
      <p:pic>
        <p:nvPicPr>
          <p:cNvPr id="1265" name="Google Shape;1265;p169"/>
          <p:cNvPicPr preferRelativeResize="0"/>
          <p:nvPr/>
        </p:nvPicPr>
        <p:blipFill rotWithShape="1">
          <a:blip r:embed="rId1">
            <a:alphaModFix/>
          </a:blip>
          <a:srcRect b="0" l="0" r="0" t="0"/>
          <a:stretch/>
        </p:blipFill>
        <p:spPr>
          <a:xfrm>
            <a:off x="0" y="0"/>
            <a:ext cx="9136061" cy="5143498"/>
          </a:xfrm>
          <a:prstGeom prst="rect">
            <a:avLst/>
          </a:prstGeom>
          <a:noFill/>
          <a:ln>
            <a:noFill/>
          </a:ln>
        </p:spPr>
      </p:pic>
      <p:sp>
        <p:nvSpPr>
          <p:cNvPr id="1266" name="Google Shape;1266;p16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Montserrat SemiBold"/>
              <a:buChar char="●"/>
              <a:defRPr sz="1800">
                <a:solidFill>
                  <a:schemeClr val="dk2"/>
                </a:solidFill>
                <a:latin typeface="Montserrat SemiBold"/>
                <a:ea typeface="Montserrat SemiBold"/>
                <a:cs typeface="Montserrat SemiBold"/>
                <a:sym typeface="Montserrat SemiBold"/>
              </a:defRPr>
            </a:lvl1pPr>
            <a:lvl2pPr indent="-317500" lvl="1" marL="914400" rtl="0">
              <a:lnSpc>
                <a:spcPct val="115000"/>
              </a:lnSpc>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2pPr>
            <a:lvl3pPr indent="-317500" lvl="2" marL="1371600" rtl="0">
              <a:lnSpc>
                <a:spcPct val="115000"/>
              </a:lnSpc>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15000"/>
              </a:lnSpc>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17500" lvl="4" marL="2286000" rtl="0">
              <a:lnSpc>
                <a:spcPct val="115000"/>
              </a:lnSpc>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5pPr>
            <a:lvl6pPr indent="-317500" lvl="5" marL="2743200" rtl="0">
              <a:lnSpc>
                <a:spcPct val="115000"/>
              </a:lnSpc>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6pPr>
            <a:lvl7pPr indent="-317500" lvl="6" marL="3200400" rtl="0">
              <a:lnSpc>
                <a:spcPct val="115000"/>
              </a:lnSpc>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7pPr>
            <a:lvl8pPr indent="-317500" lvl="7" marL="3657600" rtl="0">
              <a:lnSpc>
                <a:spcPct val="115000"/>
              </a:lnSpc>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8pPr>
            <a:lvl9pPr indent="-317500" lvl="8" marL="4114800" rtl="0">
              <a:lnSpc>
                <a:spcPct val="115000"/>
              </a:lnSpc>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9pPr>
          </a:lstStyle>
          <a:p/>
        </p:txBody>
      </p:sp>
      <p:sp>
        <p:nvSpPr>
          <p:cNvPr id="1267" name="Google Shape;1267;p1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268" name="Google Shape;1268;p1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10.xml"/><Relationship Id="rId3" Type="http://schemas.openxmlformats.org/officeDocument/2006/relationships/image" Target="../media/image10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111.png"/><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image" Target="../media/image1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121.png"/><Relationship Id="rId4" Type="http://schemas.openxmlformats.org/officeDocument/2006/relationships/image" Target="../media/image105.png"/><Relationship Id="rId5" Type="http://schemas.openxmlformats.org/officeDocument/2006/relationships/image" Target="../media/image117.png"/><Relationship Id="rId6" Type="http://schemas.openxmlformats.org/officeDocument/2006/relationships/image" Target="../media/image123.png"/><Relationship Id="rId7" Type="http://schemas.openxmlformats.org/officeDocument/2006/relationships/image" Target="../media/image108.png"/><Relationship Id="rId8" Type="http://schemas.openxmlformats.org/officeDocument/2006/relationships/image" Target="../media/image10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112.png"/><Relationship Id="rId4" Type="http://schemas.openxmlformats.org/officeDocument/2006/relationships/image" Target="../media/image1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122.png"/><Relationship Id="rId4" Type="http://schemas.openxmlformats.org/officeDocument/2006/relationships/image" Target="../media/image12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1.xml"/><Relationship Id="rId3" Type="http://schemas.openxmlformats.org/officeDocument/2006/relationships/image" Target="../media/image82.png"/><Relationship Id="rId4" Type="http://schemas.openxmlformats.org/officeDocument/2006/relationships/image" Target="../media/image1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xml"/><Relationship Id="rId3" Type="http://schemas.openxmlformats.org/officeDocument/2006/relationships/image" Target="../media/image82.png"/><Relationship Id="rId4" Type="http://schemas.openxmlformats.org/officeDocument/2006/relationships/image" Target="../media/image1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5.xml"/><Relationship Id="rId3" Type="http://schemas.openxmlformats.org/officeDocument/2006/relationships/image" Target="../media/image88.png"/><Relationship Id="rId4" Type="http://schemas.openxmlformats.org/officeDocument/2006/relationships/image" Target="../media/image100.png"/><Relationship Id="rId5" Type="http://schemas.openxmlformats.org/officeDocument/2006/relationships/image" Target="../media/image99.png"/><Relationship Id="rId6" Type="http://schemas.openxmlformats.org/officeDocument/2006/relationships/image" Target="../media/image1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6.xml"/><Relationship Id="rId3" Type="http://schemas.openxmlformats.org/officeDocument/2006/relationships/image" Target="../media/image113.png"/><Relationship Id="rId4" Type="http://schemas.openxmlformats.org/officeDocument/2006/relationships/image" Target="../media/image92.png"/><Relationship Id="rId5" Type="http://schemas.openxmlformats.org/officeDocument/2006/relationships/image" Target="../media/image9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6.xml"/><Relationship Id="rId2" Type="http://schemas.openxmlformats.org/officeDocument/2006/relationships/notesSlide" Target="../notesSlides/notesSlide7.xml"/><Relationship Id="rId3" Type="http://schemas.openxmlformats.org/officeDocument/2006/relationships/image" Target="../media/image96.png"/><Relationship Id="rId4" Type="http://schemas.openxmlformats.org/officeDocument/2006/relationships/image" Target="../media/image89.png"/><Relationship Id="rId9"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86.png"/><Relationship Id="rId7" Type="http://schemas.openxmlformats.org/officeDocument/2006/relationships/image" Target="../media/image97.png"/><Relationship Id="rId8" Type="http://schemas.openxmlformats.org/officeDocument/2006/relationships/image" Target="../media/image94.png"/><Relationship Id="rId11" Type="http://schemas.openxmlformats.org/officeDocument/2006/relationships/image" Target="../media/image114.png"/><Relationship Id="rId10" Type="http://schemas.openxmlformats.org/officeDocument/2006/relationships/image" Target="../media/image98.png"/><Relationship Id="rId13" Type="http://schemas.openxmlformats.org/officeDocument/2006/relationships/image" Target="../media/image101.png"/><Relationship Id="rId12" Type="http://schemas.openxmlformats.org/officeDocument/2006/relationships/image" Target="../media/image119.png"/><Relationship Id="rId14" Type="http://schemas.openxmlformats.org/officeDocument/2006/relationships/image" Target="../media/image9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198"/>
          <p:cNvSpPr txBox="1"/>
          <p:nvPr>
            <p:ph type="title"/>
          </p:nvPr>
        </p:nvSpPr>
        <p:spPr>
          <a:xfrm>
            <a:off x="494116" y="1577588"/>
            <a:ext cx="7637100" cy="787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80000"/>
              </a:lnSpc>
              <a:spcBef>
                <a:spcPts val="0"/>
              </a:spcBef>
              <a:spcAft>
                <a:spcPts val="0"/>
              </a:spcAft>
              <a:buClr>
                <a:schemeClr val="lt1"/>
              </a:buClr>
              <a:buSzPct val="100000"/>
              <a:buFont typeface="Montserrat"/>
              <a:buNone/>
            </a:pPr>
            <a:r>
              <a:rPr lang="en"/>
              <a:t>Content Recommendation Systems: When Do You Need a Graph?</a:t>
            </a:r>
            <a:endParaRPr/>
          </a:p>
        </p:txBody>
      </p:sp>
      <p:sp>
        <p:nvSpPr>
          <p:cNvPr id="1407" name="Google Shape;1407;p198"/>
          <p:cNvSpPr txBox="1"/>
          <p:nvPr>
            <p:ph idx="1" type="body"/>
          </p:nvPr>
        </p:nvSpPr>
        <p:spPr>
          <a:xfrm>
            <a:off x="494122" y="2573719"/>
            <a:ext cx="4885800" cy="3525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None/>
            </a:pPr>
            <a:r>
              <a:rPr lang="en"/>
              <a:t>Holly Maykow</a:t>
            </a:r>
            <a:r>
              <a:rPr lang="en"/>
              <a:t> and Fernando Aguilar Islas</a:t>
            </a:r>
            <a:endParaRPr/>
          </a:p>
          <a:p>
            <a:pPr indent="0" lvl="0" marL="0" marR="0" rtl="0" algn="l">
              <a:lnSpc>
                <a:spcPct val="90000"/>
              </a:lnSpc>
              <a:spcBef>
                <a:spcPts val="0"/>
              </a:spcBef>
              <a:spcAft>
                <a:spcPts val="0"/>
              </a:spcAft>
              <a:buNone/>
            </a:pPr>
            <a:r>
              <a:rPr i="1" lang="en"/>
              <a:t>Knowledge Graph Conference 2023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graphicFrame>
        <p:nvGraphicFramePr>
          <p:cNvPr id="1562" name="Google Shape;1562;p207"/>
          <p:cNvGraphicFramePr/>
          <p:nvPr/>
        </p:nvGraphicFramePr>
        <p:xfrm>
          <a:off x="311756" y="1281468"/>
          <a:ext cx="3000000" cy="3000000"/>
        </p:xfrm>
        <a:graphic>
          <a:graphicData uri="http://schemas.openxmlformats.org/drawingml/2006/table">
            <a:tbl>
              <a:tblPr>
                <a:noFill/>
                <a:tableStyleId>{A6EACD92-0135-48AB-B830-93DE71618C40}</a:tableStyleId>
              </a:tblPr>
              <a:tblGrid>
                <a:gridCol w="2824625"/>
                <a:gridCol w="2824625"/>
                <a:gridCol w="2824625"/>
              </a:tblGrid>
              <a:tr h="3232500">
                <a:tc>
                  <a:txBody>
                    <a:bodyPr/>
                    <a:lstStyle/>
                    <a:p>
                      <a:pPr indent="0" lvl="0" marL="0" rtl="0" algn="ctr">
                        <a:spcBef>
                          <a:spcPts val="0"/>
                        </a:spcBef>
                        <a:spcAft>
                          <a:spcPts val="0"/>
                        </a:spcAft>
                        <a:buNone/>
                      </a:pPr>
                      <a:r>
                        <a:t/>
                      </a:r>
                      <a:endParaRPr sz="15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1500">
                        <a:solidFill>
                          <a:schemeClr val="dk1"/>
                        </a:solidFill>
                        <a:latin typeface="Montserrat"/>
                        <a:ea typeface="Montserrat"/>
                        <a:cs typeface="Montserrat"/>
                        <a:sym typeface="Montserrat"/>
                      </a:endParaRPr>
                    </a:p>
                  </a:txBody>
                  <a:tcPr marT="68575" marB="68575" marR="68575" marL="68575" anchor="b">
                    <a:lnT cap="flat" cmpd="sng" w="9525">
                      <a:solidFill>
                        <a:schemeClr val="lt2"/>
                      </a:solidFill>
                      <a:prstDash val="solid"/>
                      <a:round/>
                      <a:headEnd len="sm" w="sm" type="none"/>
                      <a:tailEnd len="sm" w="sm" type="none"/>
                    </a:lnT>
                    <a:solidFill>
                      <a:srgbClr val="E7E6E6"/>
                    </a:solidFill>
                  </a:tcPr>
                </a:tc>
                <a:tc>
                  <a:txBody>
                    <a:bodyPr/>
                    <a:lstStyle/>
                    <a:p>
                      <a:pPr indent="0" lvl="0" marL="0" rtl="0" algn="ctr">
                        <a:spcBef>
                          <a:spcPts val="0"/>
                        </a:spcBef>
                        <a:spcAft>
                          <a:spcPts val="0"/>
                        </a:spcAft>
                        <a:buNone/>
                      </a:pPr>
                      <a:r>
                        <a:t/>
                      </a:r>
                      <a:endParaRPr sz="1500">
                        <a:solidFill>
                          <a:schemeClr val="dk1"/>
                        </a:solidFill>
                        <a:latin typeface="Montserrat"/>
                        <a:ea typeface="Montserrat"/>
                        <a:cs typeface="Montserrat"/>
                        <a:sym typeface="Montserrat"/>
                      </a:endParaRPr>
                    </a:p>
                  </a:txBody>
                  <a:tcPr marT="68575" marB="68575" marR="68575" marL="68575" anchor="b">
                    <a:solidFill>
                      <a:srgbClr val="E7E6E6"/>
                    </a:solidFill>
                  </a:tcPr>
                </a:tc>
                <a:tc>
                  <a:txBody>
                    <a:bodyPr/>
                    <a:lstStyle/>
                    <a:p>
                      <a:pPr indent="0" lvl="0" marL="0" rtl="0" algn="ctr">
                        <a:spcBef>
                          <a:spcPts val="0"/>
                        </a:spcBef>
                        <a:spcAft>
                          <a:spcPts val="0"/>
                        </a:spcAft>
                        <a:buNone/>
                      </a:pPr>
                      <a:r>
                        <a:t/>
                      </a:r>
                      <a:endParaRPr sz="15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1500">
                        <a:solidFill>
                          <a:schemeClr val="dk1"/>
                        </a:solidFill>
                        <a:latin typeface="Montserrat"/>
                        <a:ea typeface="Montserrat"/>
                        <a:cs typeface="Montserrat"/>
                        <a:sym typeface="Montserrat"/>
                      </a:endParaRPr>
                    </a:p>
                  </a:txBody>
                  <a:tcPr marT="68575" marB="68575" marR="68575" marL="68575" anchor="b">
                    <a:solidFill>
                      <a:srgbClr val="E7E6E6"/>
                    </a:solidFill>
                  </a:tcPr>
                </a:tc>
              </a:tr>
            </a:tbl>
          </a:graphicData>
        </a:graphic>
      </p:graphicFrame>
      <p:sp>
        <p:nvSpPr>
          <p:cNvPr id="1563" name="Google Shape;1563;p207"/>
          <p:cNvSpPr txBox="1"/>
          <p:nvPr>
            <p:ph type="title"/>
          </p:nvPr>
        </p:nvSpPr>
        <p:spPr>
          <a:xfrm>
            <a:off x="311738" y="16700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Healthcare LMS Use Case</a:t>
            </a:r>
            <a:endParaRPr/>
          </a:p>
        </p:txBody>
      </p:sp>
      <p:sp>
        <p:nvSpPr>
          <p:cNvPr id="1564" name="Google Shape;1564;p207"/>
          <p:cNvSpPr/>
          <p:nvPr/>
        </p:nvSpPr>
        <p:spPr>
          <a:xfrm>
            <a:off x="311750" y="802250"/>
            <a:ext cx="2824633" cy="770800"/>
          </a:xfrm>
          <a:prstGeom prst="flowChartOffpageConnector">
            <a:avLst/>
          </a:prstGeom>
          <a:solidFill>
            <a:schemeClr val="accent3"/>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500">
                <a:solidFill>
                  <a:schemeClr val="lt1"/>
                </a:solidFill>
                <a:latin typeface="Montserrat"/>
                <a:ea typeface="Montserrat"/>
                <a:cs typeface="Montserrat"/>
                <a:sym typeface="Montserrat"/>
              </a:rPr>
              <a:t>The Challenge</a:t>
            </a:r>
            <a:endParaRPr b="1" sz="1500">
              <a:solidFill>
                <a:schemeClr val="lt1"/>
              </a:solidFill>
              <a:latin typeface="Montserrat"/>
              <a:ea typeface="Montserrat"/>
              <a:cs typeface="Montserrat"/>
              <a:sym typeface="Montserrat"/>
            </a:endParaRPr>
          </a:p>
        </p:txBody>
      </p:sp>
      <p:sp>
        <p:nvSpPr>
          <p:cNvPr id="1565" name="Google Shape;1565;p207"/>
          <p:cNvSpPr/>
          <p:nvPr/>
        </p:nvSpPr>
        <p:spPr>
          <a:xfrm>
            <a:off x="3136365" y="802250"/>
            <a:ext cx="2824633" cy="770800"/>
          </a:xfrm>
          <a:prstGeom prst="flowChartOffpageConnector">
            <a:avLst/>
          </a:prstGeom>
          <a:solidFill>
            <a:schemeClr val="accent3"/>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500">
                <a:solidFill>
                  <a:schemeClr val="lt1"/>
                </a:solidFill>
                <a:latin typeface="Montserrat"/>
                <a:ea typeface="Montserrat"/>
                <a:cs typeface="Montserrat"/>
                <a:sym typeface="Montserrat"/>
              </a:rPr>
              <a:t>The Solution</a:t>
            </a:r>
            <a:endParaRPr b="1" sz="1500">
              <a:solidFill>
                <a:schemeClr val="lt1"/>
              </a:solidFill>
              <a:latin typeface="Montserrat"/>
              <a:ea typeface="Montserrat"/>
              <a:cs typeface="Montserrat"/>
              <a:sym typeface="Montserrat"/>
            </a:endParaRPr>
          </a:p>
        </p:txBody>
      </p:sp>
      <p:sp>
        <p:nvSpPr>
          <p:cNvPr id="1566" name="Google Shape;1566;p207"/>
          <p:cNvSpPr/>
          <p:nvPr/>
        </p:nvSpPr>
        <p:spPr>
          <a:xfrm>
            <a:off x="5961017" y="802250"/>
            <a:ext cx="2824633" cy="770800"/>
          </a:xfrm>
          <a:prstGeom prst="flowChartOffpageConnector">
            <a:avLst/>
          </a:prstGeom>
          <a:solidFill>
            <a:schemeClr val="accent3"/>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500">
                <a:solidFill>
                  <a:schemeClr val="lt1"/>
                </a:solidFill>
                <a:latin typeface="Montserrat"/>
                <a:ea typeface="Montserrat"/>
                <a:cs typeface="Montserrat"/>
                <a:sym typeface="Montserrat"/>
              </a:rPr>
              <a:t>The Results</a:t>
            </a:r>
            <a:endParaRPr b="1" sz="1500">
              <a:solidFill>
                <a:schemeClr val="lt1"/>
              </a:solidFill>
              <a:latin typeface="Montserrat"/>
              <a:ea typeface="Montserrat"/>
              <a:cs typeface="Montserrat"/>
              <a:sym typeface="Montserrat"/>
            </a:endParaRPr>
          </a:p>
        </p:txBody>
      </p:sp>
      <p:sp>
        <p:nvSpPr>
          <p:cNvPr id="1567" name="Google Shape;1567;p207"/>
          <p:cNvSpPr txBox="1"/>
          <p:nvPr/>
        </p:nvSpPr>
        <p:spPr>
          <a:xfrm>
            <a:off x="498113" y="1626512"/>
            <a:ext cx="24519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1"/>
                </a:solidFill>
                <a:latin typeface="Montserrat"/>
                <a:ea typeface="Montserrat"/>
                <a:cs typeface="Montserrat"/>
                <a:sym typeface="Montserrat"/>
              </a:rPr>
              <a:t>Business objective: </a:t>
            </a:r>
            <a:r>
              <a:rPr lang="en" sz="1100">
                <a:solidFill>
                  <a:schemeClr val="dk1"/>
                </a:solidFill>
                <a:latin typeface="Montserrat"/>
                <a:ea typeface="Montserrat"/>
                <a:cs typeface="Montserrat"/>
                <a:sym typeface="Montserrat"/>
              </a:rPr>
              <a:t>I</a:t>
            </a:r>
            <a:r>
              <a:rPr lang="en" sz="1100">
                <a:solidFill>
                  <a:schemeClr val="dk1"/>
                </a:solidFill>
                <a:latin typeface="Montserrat"/>
                <a:ea typeface="Montserrat"/>
                <a:cs typeface="Montserrat"/>
                <a:sym typeface="Montserrat"/>
              </a:rPr>
              <a:t>ncrease engagement and learning outcomes across the learning platform by </a:t>
            </a:r>
            <a:r>
              <a:rPr lang="en" sz="1100" u="sng">
                <a:solidFill>
                  <a:schemeClr val="dk1"/>
                </a:solidFill>
                <a:latin typeface="Montserrat"/>
                <a:ea typeface="Montserrat"/>
                <a:cs typeface="Montserrat"/>
                <a:sym typeface="Montserrat"/>
              </a:rPr>
              <a:t>delivering personalized content</a:t>
            </a:r>
            <a:r>
              <a:rPr lang="en" sz="1100">
                <a:solidFill>
                  <a:schemeClr val="dk1"/>
                </a:solidFill>
                <a:latin typeface="Montserrat"/>
                <a:ea typeface="Montserrat"/>
                <a:cs typeface="Montserrat"/>
                <a:sym typeface="Montserrat"/>
              </a:rPr>
              <a:t> offerings to connect users with the exact courses that would help them master key competencies. Improve content maintenance overall.</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100">
                <a:solidFill>
                  <a:schemeClr val="dk1"/>
                </a:solidFill>
                <a:latin typeface="Montserrat"/>
                <a:ea typeface="Montserrat"/>
                <a:cs typeface="Montserrat"/>
                <a:sym typeface="Montserrat"/>
              </a:rPr>
              <a:t>Existing approach: </a:t>
            </a:r>
            <a:r>
              <a:rPr lang="en" sz="1100">
                <a:solidFill>
                  <a:schemeClr val="dk1"/>
                </a:solidFill>
                <a:latin typeface="Montserrat"/>
                <a:ea typeface="Montserrat"/>
                <a:cs typeface="Montserrat"/>
                <a:sym typeface="Montserrat"/>
              </a:rPr>
              <a:t>Failed to consistently deliver relevant tailored content to the user. Existing learning content was difficult to maintain.</a:t>
            </a:r>
            <a:endParaRPr sz="1100">
              <a:latin typeface="Montserrat"/>
              <a:ea typeface="Montserrat"/>
              <a:cs typeface="Montserrat"/>
              <a:sym typeface="Montserrat"/>
            </a:endParaRPr>
          </a:p>
        </p:txBody>
      </p:sp>
      <p:sp>
        <p:nvSpPr>
          <p:cNvPr id="1568" name="Google Shape;1568;p207"/>
          <p:cNvSpPr txBox="1"/>
          <p:nvPr/>
        </p:nvSpPr>
        <p:spPr>
          <a:xfrm>
            <a:off x="2950013" y="1573050"/>
            <a:ext cx="3116700" cy="3232500"/>
          </a:xfrm>
          <a:prstGeom prst="rect">
            <a:avLst/>
          </a:prstGeom>
          <a:noFill/>
          <a:ln>
            <a:noFill/>
          </a:ln>
        </p:spPr>
        <p:txBody>
          <a:bodyPr anchorCtr="0" anchor="t" bIns="91425" lIns="91425" spcFirstLastPara="1" rIns="91425" wrap="square" tIns="91425">
            <a:spAutoFit/>
          </a:bodyPr>
          <a:lstStyle/>
          <a:p>
            <a:pPr indent="-161290" lvl="0" marL="320040" rtl="0" algn="l">
              <a:spcBef>
                <a:spcPts val="0"/>
              </a:spcBef>
              <a:spcAft>
                <a:spcPts val="0"/>
              </a:spcAft>
              <a:buSzPts val="1100"/>
              <a:buFont typeface="Montserrat"/>
              <a:buChar char="●"/>
            </a:pPr>
            <a:r>
              <a:rPr lang="en" sz="1100">
                <a:latin typeface="Montserrat"/>
                <a:ea typeface="Montserrat"/>
                <a:cs typeface="Montserrat"/>
                <a:sym typeface="Montserrat"/>
              </a:rPr>
              <a:t>Cloud-hosted semantic course recommendation service powered by a redesigned taxonomy that was applied to a healthcare-oriented knowledge graph.</a:t>
            </a:r>
            <a:br>
              <a:rPr lang="en" sz="1100">
                <a:latin typeface="Montserrat"/>
                <a:ea typeface="Montserrat"/>
                <a:cs typeface="Montserrat"/>
                <a:sym typeface="Montserrat"/>
              </a:rPr>
            </a:br>
            <a:endParaRPr sz="1100">
              <a:latin typeface="Montserrat"/>
              <a:ea typeface="Montserrat"/>
              <a:cs typeface="Montserrat"/>
              <a:sym typeface="Montserrat"/>
            </a:endParaRPr>
          </a:p>
          <a:p>
            <a:pPr indent="-161290" lvl="0" marL="320040" rtl="0" algn="l">
              <a:spcBef>
                <a:spcPts val="0"/>
              </a:spcBef>
              <a:spcAft>
                <a:spcPts val="0"/>
              </a:spcAft>
              <a:buSzPts val="1100"/>
              <a:buFont typeface="Montserrat"/>
              <a:buChar char="●"/>
            </a:pPr>
            <a:r>
              <a:rPr lang="en" sz="1100">
                <a:latin typeface="Montserrat"/>
                <a:ea typeface="Montserrat"/>
                <a:cs typeface="Montserrat"/>
                <a:sym typeface="Montserrat"/>
              </a:rPr>
              <a:t>E</a:t>
            </a:r>
            <a:r>
              <a:rPr lang="en" sz="1100">
                <a:latin typeface="Montserrat"/>
                <a:ea typeface="Montserrat"/>
                <a:cs typeface="Montserrat"/>
                <a:sym typeface="Montserrat"/>
              </a:rPr>
              <a:t>xtract key terms and topics from the content in order to rapidly build relationships between content components using a</a:t>
            </a:r>
            <a:r>
              <a:rPr lang="en" sz="1100">
                <a:latin typeface="Montserrat"/>
                <a:ea typeface="Montserrat"/>
                <a:cs typeface="Montserrat"/>
                <a:sym typeface="Montserrat"/>
              </a:rPr>
              <a:t> custom Named Entity Recognition (NER) model</a:t>
            </a:r>
            <a:br>
              <a:rPr lang="en" sz="1100">
                <a:latin typeface="Montserrat"/>
                <a:ea typeface="Montserrat"/>
                <a:cs typeface="Montserrat"/>
                <a:sym typeface="Montserrat"/>
              </a:rPr>
            </a:br>
            <a:endParaRPr sz="1100">
              <a:latin typeface="Montserrat"/>
              <a:ea typeface="Montserrat"/>
              <a:cs typeface="Montserrat"/>
              <a:sym typeface="Montserrat"/>
            </a:endParaRPr>
          </a:p>
          <a:p>
            <a:pPr indent="-161290" lvl="0" marL="320040" rtl="0" algn="l">
              <a:spcBef>
                <a:spcPts val="0"/>
              </a:spcBef>
              <a:spcAft>
                <a:spcPts val="0"/>
              </a:spcAft>
              <a:buSzPts val="1100"/>
              <a:buFont typeface="Montserrat"/>
              <a:buChar char="●"/>
            </a:pPr>
            <a:r>
              <a:rPr lang="en" sz="1100">
                <a:latin typeface="Montserrat"/>
                <a:ea typeface="Montserrat"/>
                <a:cs typeface="Montserrat"/>
                <a:sym typeface="Montserrat"/>
              </a:rPr>
              <a:t>Integration with the organization's learning platform to successfully deliver courses and learning paths relevant to each user's exam performance.</a:t>
            </a:r>
            <a:endParaRPr sz="1100">
              <a:latin typeface="Montserrat"/>
              <a:ea typeface="Montserrat"/>
              <a:cs typeface="Montserrat"/>
              <a:sym typeface="Montserrat"/>
            </a:endParaRPr>
          </a:p>
          <a:p>
            <a:pPr indent="0" lvl="0" marL="0" rtl="0" algn="l">
              <a:spcBef>
                <a:spcPts val="0"/>
              </a:spcBef>
              <a:spcAft>
                <a:spcPts val="0"/>
              </a:spcAft>
              <a:buNone/>
            </a:pPr>
            <a:r>
              <a:t/>
            </a:r>
            <a:endParaRPr sz="1100">
              <a:latin typeface="Montserrat"/>
              <a:ea typeface="Montserrat"/>
              <a:cs typeface="Montserrat"/>
              <a:sym typeface="Montserrat"/>
            </a:endParaRPr>
          </a:p>
        </p:txBody>
      </p:sp>
      <p:sp>
        <p:nvSpPr>
          <p:cNvPr id="1569" name="Google Shape;1569;p207"/>
          <p:cNvSpPr txBox="1"/>
          <p:nvPr/>
        </p:nvSpPr>
        <p:spPr>
          <a:xfrm>
            <a:off x="6147388" y="1686200"/>
            <a:ext cx="24519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a:ea typeface="Montserrat"/>
                <a:cs typeface="Montserrat"/>
                <a:sym typeface="Montserrat"/>
              </a:rPr>
              <a:t>The recommendation service beat accuracy benchmarks and replaced manual processes, supporting higher-quality, more advanced, and targeted </a:t>
            </a:r>
            <a:r>
              <a:rPr b="1" lang="en" sz="1100">
                <a:latin typeface="Montserrat"/>
                <a:ea typeface="Montserrat"/>
                <a:cs typeface="Montserrat"/>
                <a:sym typeface="Montserrat"/>
              </a:rPr>
              <a:t>explainable recommendations.</a:t>
            </a:r>
            <a:endParaRPr b="1" sz="1100">
              <a:latin typeface="Montserrat"/>
              <a:ea typeface="Montserrat"/>
              <a:cs typeface="Montserrat"/>
              <a:sym typeface="Montserrat"/>
            </a:endParaRPr>
          </a:p>
          <a:p>
            <a:pPr indent="0" lvl="0" marL="0" rtl="0" algn="l">
              <a:spcBef>
                <a:spcPts val="0"/>
              </a:spcBef>
              <a:spcAft>
                <a:spcPts val="0"/>
              </a:spcAft>
              <a:buNone/>
            </a:pPr>
            <a:r>
              <a:t/>
            </a:r>
            <a:endParaRPr sz="1100">
              <a:latin typeface="Montserrat"/>
              <a:ea typeface="Montserrat"/>
              <a:cs typeface="Montserrat"/>
              <a:sym typeface="Montserrat"/>
            </a:endParaRPr>
          </a:p>
          <a:p>
            <a:pPr indent="0" lvl="0" marL="0" rtl="0" algn="l">
              <a:spcBef>
                <a:spcPts val="0"/>
              </a:spcBef>
              <a:spcAft>
                <a:spcPts val="0"/>
              </a:spcAft>
              <a:buNone/>
            </a:pPr>
            <a:r>
              <a:t/>
            </a:r>
            <a:endParaRPr sz="1100">
              <a:latin typeface="Montserrat"/>
              <a:ea typeface="Montserrat"/>
              <a:cs typeface="Montserrat"/>
              <a:sym typeface="Montserrat"/>
            </a:endParaRPr>
          </a:p>
        </p:txBody>
      </p:sp>
      <p:pic>
        <p:nvPicPr>
          <p:cNvPr id="1570" name="Google Shape;1570;p207"/>
          <p:cNvPicPr preferRelativeResize="0"/>
          <p:nvPr/>
        </p:nvPicPr>
        <p:blipFill>
          <a:blip r:embed="rId3">
            <a:alphaModFix/>
          </a:blip>
          <a:stretch>
            <a:fillRect/>
          </a:stretch>
        </p:blipFill>
        <p:spPr>
          <a:xfrm>
            <a:off x="5961000" y="3364779"/>
            <a:ext cx="2824626" cy="11255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208"/>
          <p:cNvSpPr/>
          <p:nvPr/>
        </p:nvSpPr>
        <p:spPr>
          <a:xfrm rot="5400000">
            <a:off x="3369800" y="467500"/>
            <a:ext cx="2337900" cy="2218200"/>
          </a:xfrm>
          <a:prstGeom prst="hexagon">
            <a:avLst>
              <a:gd fmla="val 29033" name="adj"/>
              <a:gd fmla="val 115470" name="vf"/>
            </a:avLst>
          </a:prstGeom>
          <a:solidFill>
            <a:schemeClr val="lt2"/>
          </a:solidFill>
          <a:ln cap="flat" cmpd="sng" w="76200">
            <a:solidFill>
              <a:schemeClr val="accent5"/>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500" u="none" cap="none" strike="noStrike">
              <a:solidFill>
                <a:schemeClr val="dk1"/>
              </a:solidFill>
              <a:latin typeface="Montserrat"/>
              <a:ea typeface="Montserrat"/>
              <a:cs typeface="Montserrat"/>
              <a:sym typeface="Montserrat"/>
            </a:endParaRPr>
          </a:p>
        </p:txBody>
      </p:sp>
      <p:sp>
        <p:nvSpPr>
          <p:cNvPr id="1577" name="Google Shape;1577;p208"/>
          <p:cNvSpPr/>
          <p:nvPr/>
        </p:nvSpPr>
        <p:spPr>
          <a:xfrm rot="5400000">
            <a:off x="2109893" y="2392292"/>
            <a:ext cx="2450400" cy="2238600"/>
          </a:xfrm>
          <a:prstGeom prst="hexagon">
            <a:avLst>
              <a:gd fmla="val 29033" name="adj"/>
              <a:gd fmla="val 115470" name="vf"/>
            </a:avLst>
          </a:prstGeom>
          <a:solidFill>
            <a:schemeClr val="lt2"/>
          </a:solidFill>
          <a:ln cap="flat" cmpd="sng" w="76200">
            <a:solidFill>
              <a:schemeClr val="dk2"/>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500" u="none" cap="none" strike="noStrike">
              <a:solidFill>
                <a:schemeClr val="dk1"/>
              </a:solidFill>
              <a:latin typeface="Montserrat"/>
              <a:ea typeface="Montserrat"/>
              <a:cs typeface="Montserrat"/>
              <a:sym typeface="Montserrat"/>
            </a:endParaRPr>
          </a:p>
        </p:txBody>
      </p:sp>
      <p:sp>
        <p:nvSpPr>
          <p:cNvPr id="1578" name="Google Shape;1578;p208"/>
          <p:cNvSpPr/>
          <p:nvPr/>
        </p:nvSpPr>
        <p:spPr>
          <a:xfrm rot="5400000">
            <a:off x="4540405" y="2363042"/>
            <a:ext cx="2450400" cy="2297100"/>
          </a:xfrm>
          <a:prstGeom prst="hexagon">
            <a:avLst>
              <a:gd fmla="val 29033" name="adj"/>
              <a:gd fmla="val 115470" name="vf"/>
            </a:avLst>
          </a:prstGeom>
          <a:solidFill>
            <a:schemeClr val="lt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500" u="none" cap="none" strike="noStrike">
              <a:solidFill>
                <a:schemeClr val="dk1"/>
              </a:solidFill>
              <a:latin typeface="Montserrat"/>
              <a:ea typeface="Montserrat"/>
              <a:cs typeface="Montserrat"/>
              <a:sym typeface="Montserrat"/>
            </a:endParaRPr>
          </a:p>
        </p:txBody>
      </p:sp>
      <p:sp>
        <p:nvSpPr>
          <p:cNvPr id="1579" name="Google Shape;1579;p208"/>
          <p:cNvSpPr txBox="1"/>
          <p:nvPr/>
        </p:nvSpPr>
        <p:spPr>
          <a:xfrm>
            <a:off x="3489750" y="1062825"/>
            <a:ext cx="2182500" cy="9696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800">
                <a:latin typeface="Montserrat"/>
                <a:ea typeface="Montserrat"/>
                <a:cs typeface="Montserrat"/>
                <a:sym typeface="Montserrat"/>
              </a:rPr>
              <a:t>Knowledge Graph Development</a:t>
            </a:r>
            <a:endParaRPr b="1" sz="1800">
              <a:latin typeface="Montserrat"/>
              <a:ea typeface="Montserrat"/>
              <a:cs typeface="Montserrat"/>
              <a:sym typeface="Montserrat"/>
            </a:endParaRPr>
          </a:p>
        </p:txBody>
      </p:sp>
      <p:sp>
        <p:nvSpPr>
          <p:cNvPr id="1580" name="Google Shape;1580;p208"/>
          <p:cNvSpPr txBox="1"/>
          <p:nvPr/>
        </p:nvSpPr>
        <p:spPr>
          <a:xfrm>
            <a:off x="2243843" y="3165245"/>
            <a:ext cx="2182500" cy="692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800">
                <a:latin typeface="Montserrat"/>
                <a:ea typeface="Montserrat"/>
                <a:cs typeface="Montserrat"/>
                <a:sym typeface="Montserrat"/>
              </a:rPr>
              <a:t>NLP Taxonomy Enrichment</a:t>
            </a:r>
            <a:endParaRPr b="1" sz="1800">
              <a:latin typeface="Montserrat"/>
              <a:ea typeface="Montserrat"/>
              <a:cs typeface="Montserrat"/>
              <a:sym typeface="Montserrat"/>
            </a:endParaRPr>
          </a:p>
        </p:txBody>
      </p:sp>
      <p:sp>
        <p:nvSpPr>
          <p:cNvPr id="1581" name="Google Shape;1581;p208"/>
          <p:cNvSpPr txBox="1"/>
          <p:nvPr/>
        </p:nvSpPr>
        <p:spPr>
          <a:xfrm>
            <a:off x="4645900" y="3189100"/>
            <a:ext cx="2218200" cy="692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800">
                <a:latin typeface="Montserrat"/>
                <a:ea typeface="Montserrat"/>
                <a:cs typeface="Montserrat"/>
                <a:sym typeface="Montserrat"/>
              </a:rPr>
              <a:t>Recommender Logic</a:t>
            </a:r>
            <a:endParaRPr b="1" sz="1800">
              <a:latin typeface="Montserrat"/>
              <a:ea typeface="Montserrat"/>
              <a:cs typeface="Montserrat"/>
              <a:sym typeface="Montserrat"/>
            </a:endParaRPr>
          </a:p>
        </p:txBody>
      </p:sp>
      <p:grpSp>
        <p:nvGrpSpPr>
          <p:cNvPr id="1582" name="Google Shape;1582;p208"/>
          <p:cNvGrpSpPr/>
          <p:nvPr/>
        </p:nvGrpSpPr>
        <p:grpSpPr>
          <a:xfrm rot="-5400000">
            <a:off x="1627092" y="3059656"/>
            <a:ext cx="223650" cy="903899"/>
            <a:chOff x="1181468" y="3429000"/>
            <a:chExt cx="298200" cy="1205199"/>
          </a:xfrm>
        </p:grpSpPr>
        <p:cxnSp>
          <p:nvCxnSpPr>
            <p:cNvPr id="1583" name="Google Shape;1583;p208"/>
            <p:cNvCxnSpPr/>
            <p:nvPr/>
          </p:nvCxnSpPr>
          <p:spPr>
            <a:xfrm>
              <a:off x="1330566" y="3429000"/>
              <a:ext cx="0" cy="1033200"/>
            </a:xfrm>
            <a:prstGeom prst="straightConnector1">
              <a:avLst/>
            </a:prstGeom>
            <a:noFill/>
            <a:ln cap="flat" cmpd="sng" w="25400">
              <a:solidFill>
                <a:srgbClr val="A098B2"/>
              </a:solidFill>
              <a:prstDash val="solid"/>
              <a:miter lim="800000"/>
              <a:headEnd len="sm" w="sm" type="none"/>
              <a:tailEnd len="sm" w="sm" type="none"/>
            </a:ln>
          </p:spPr>
        </p:cxnSp>
        <p:sp>
          <p:nvSpPr>
            <p:cNvPr id="1584" name="Google Shape;1584;p208"/>
            <p:cNvSpPr/>
            <p:nvPr/>
          </p:nvSpPr>
          <p:spPr>
            <a:xfrm>
              <a:off x="1181468" y="3446078"/>
              <a:ext cx="298200" cy="303300"/>
            </a:xfrm>
            <a:prstGeom prst="ellipse">
              <a:avLst/>
            </a:prstGeom>
            <a:solidFill>
              <a:schemeClr val="lt1"/>
            </a:solidFill>
            <a:ln cap="flat" cmpd="sng" w="44450">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85" name="Google Shape;1585;p208"/>
            <p:cNvSpPr/>
            <p:nvPr/>
          </p:nvSpPr>
          <p:spPr>
            <a:xfrm>
              <a:off x="1238117" y="4455999"/>
              <a:ext cx="183600" cy="178200"/>
            </a:xfrm>
            <a:prstGeom prst="ellipse">
              <a:avLst/>
            </a:prstGeom>
            <a:solidFill>
              <a:schemeClr val="dk2"/>
            </a:solidFill>
            <a:ln cap="flat" cmpd="sng" w="25400">
              <a:solidFill>
                <a:srgbClr val="A098B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grpSp>
      <p:sp>
        <p:nvSpPr>
          <p:cNvPr id="1586" name="Google Shape;1586;p208"/>
          <p:cNvSpPr txBox="1"/>
          <p:nvPr>
            <p:ph idx="4294967295" type="body"/>
          </p:nvPr>
        </p:nvSpPr>
        <p:spPr>
          <a:xfrm>
            <a:off x="228598" y="3088975"/>
            <a:ext cx="962700" cy="10131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800"/>
              </a:spcAft>
              <a:buNone/>
            </a:pPr>
            <a:r>
              <a:rPr lang="en" sz="1200">
                <a:solidFill>
                  <a:schemeClr val="dk1"/>
                </a:solidFill>
              </a:rPr>
              <a:t>Human-in-the-loop machine learning</a:t>
            </a:r>
            <a:endParaRPr sz="1200">
              <a:solidFill>
                <a:schemeClr val="dk1"/>
              </a:solidFill>
            </a:endParaRPr>
          </a:p>
        </p:txBody>
      </p:sp>
      <p:grpSp>
        <p:nvGrpSpPr>
          <p:cNvPr id="1587" name="Google Shape;1587;p208"/>
          <p:cNvGrpSpPr/>
          <p:nvPr/>
        </p:nvGrpSpPr>
        <p:grpSpPr>
          <a:xfrm rot="5400000">
            <a:off x="7296423" y="3143581"/>
            <a:ext cx="223650" cy="903899"/>
            <a:chOff x="1181468" y="3429000"/>
            <a:chExt cx="298200" cy="1205199"/>
          </a:xfrm>
        </p:grpSpPr>
        <p:cxnSp>
          <p:nvCxnSpPr>
            <p:cNvPr id="1588" name="Google Shape;1588;p208"/>
            <p:cNvCxnSpPr/>
            <p:nvPr/>
          </p:nvCxnSpPr>
          <p:spPr>
            <a:xfrm>
              <a:off x="1330566" y="3429000"/>
              <a:ext cx="0" cy="1033200"/>
            </a:xfrm>
            <a:prstGeom prst="straightConnector1">
              <a:avLst/>
            </a:prstGeom>
            <a:noFill/>
            <a:ln cap="flat" cmpd="sng" w="25400">
              <a:solidFill>
                <a:srgbClr val="A098B2"/>
              </a:solidFill>
              <a:prstDash val="solid"/>
              <a:miter lim="800000"/>
              <a:headEnd len="sm" w="sm" type="none"/>
              <a:tailEnd len="sm" w="sm" type="none"/>
            </a:ln>
          </p:spPr>
        </p:cxnSp>
        <p:sp>
          <p:nvSpPr>
            <p:cNvPr id="1589" name="Google Shape;1589;p208"/>
            <p:cNvSpPr/>
            <p:nvPr/>
          </p:nvSpPr>
          <p:spPr>
            <a:xfrm>
              <a:off x="1181468" y="3446078"/>
              <a:ext cx="298200" cy="303300"/>
            </a:xfrm>
            <a:prstGeom prst="ellipse">
              <a:avLst/>
            </a:prstGeom>
            <a:solidFill>
              <a:schemeClr val="lt1"/>
            </a:solidFill>
            <a:ln cap="flat" cmpd="sng" w="44450">
              <a:solidFill>
                <a:srgbClr val="8F489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90" name="Google Shape;1590;p208"/>
            <p:cNvSpPr/>
            <p:nvPr/>
          </p:nvSpPr>
          <p:spPr>
            <a:xfrm>
              <a:off x="1238117" y="4455999"/>
              <a:ext cx="183600" cy="178200"/>
            </a:xfrm>
            <a:prstGeom prst="ellipse">
              <a:avLst/>
            </a:prstGeom>
            <a:solidFill>
              <a:srgbClr val="8F4899"/>
            </a:solidFill>
            <a:ln cap="flat" cmpd="sng" w="25400">
              <a:solidFill>
                <a:srgbClr val="A098B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grpSp>
      <p:sp>
        <p:nvSpPr>
          <p:cNvPr id="1591" name="Google Shape;1591;p208"/>
          <p:cNvSpPr txBox="1"/>
          <p:nvPr>
            <p:ph idx="4294967295" type="body"/>
          </p:nvPr>
        </p:nvSpPr>
        <p:spPr>
          <a:xfrm>
            <a:off x="7998251" y="3088975"/>
            <a:ext cx="1256100" cy="10131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800"/>
              </a:spcAft>
              <a:buNone/>
            </a:pPr>
            <a:r>
              <a:rPr lang="en" sz="1200">
                <a:solidFill>
                  <a:schemeClr val="dk1"/>
                </a:solidFill>
              </a:rPr>
              <a:t>Path weighting using pathfinding algorithm</a:t>
            </a:r>
            <a:endParaRPr sz="1200">
              <a:solidFill>
                <a:schemeClr val="dk1"/>
              </a:solidFill>
            </a:endParaRPr>
          </a:p>
        </p:txBody>
      </p:sp>
      <p:grpSp>
        <p:nvGrpSpPr>
          <p:cNvPr id="1592" name="Google Shape;1592;p208"/>
          <p:cNvGrpSpPr/>
          <p:nvPr/>
        </p:nvGrpSpPr>
        <p:grpSpPr>
          <a:xfrm rot="5400000">
            <a:off x="6012373" y="1165456"/>
            <a:ext cx="223650" cy="903899"/>
            <a:chOff x="1181468" y="3429000"/>
            <a:chExt cx="298200" cy="1205199"/>
          </a:xfrm>
        </p:grpSpPr>
        <p:cxnSp>
          <p:nvCxnSpPr>
            <p:cNvPr id="1593" name="Google Shape;1593;p208"/>
            <p:cNvCxnSpPr/>
            <p:nvPr/>
          </p:nvCxnSpPr>
          <p:spPr>
            <a:xfrm>
              <a:off x="1330566" y="3429000"/>
              <a:ext cx="0" cy="1033200"/>
            </a:xfrm>
            <a:prstGeom prst="straightConnector1">
              <a:avLst/>
            </a:prstGeom>
            <a:noFill/>
            <a:ln cap="flat" cmpd="sng" w="25400">
              <a:solidFill>
                <a:srgbClr val="A098B2"/>
              </a:solidFill>
              <a:prstDash val="solid"/>
              <a:miter lim="800000"/>
              <a:headEnd len="sm" w="sm" type="none"/>
              <a:tailEnd len="sm" w="sm" type="none"/>
            </a:ln>
          </p:spPr>
        </p:cxnSp>
        <p:sp>
          <p:nvSpPr>
            <p:cNvPr id="1594" name="Google Shape;1594;p208"/>
            <p:cNvSpPr/>
            <p:nvPr/>
          </p:nvSpPr>
          <p:spPr>
            <a:xfrm>
              <a:off x="1181468" y="3446078"/>
              <a:ext cx="298200" cy="303300"/>
            </a:xfrm>
            <a:prstGeom prst="ellipse">
              <a:avLst/>
            </a:prstGeom>
            <a:solidFill>
              <a:schemeClr val="lt1"/>
            </a:solidFill>
            <a:ln cap="flat" cmpd="sng" w="44450">
              <a:solidFill>
                <a:schemeClr val="accent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95" name="Google Shape;1595;p208"/>
            <p:cNvSpPr/>
            <p:nvPr/>
          </p:nvSpPr>
          <p:spPr>
            <a:xfrm>
              <a:off x="1238117" y="4455999"/>
              <a:ext cx="183600" cy="178200"/>
            </a:xfrm>
            <a:prstGeom prst="ellipse">
              <a:avLst/>
            </a:prstGeom>
            <a:solidFill>
              <a:schemeClr val="accent5"/>
            </a:solidFill>
            <a:ln cap="flat" cmpd="sng" w="25400">
              <a:solidFill>
                <a:srgbClr val="A098B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grpSp>
      <p:sp>
        <p:nvSpPr>
          <p:cNvPr id="1596" name="Google Shape;1596;p208"/>
          <p:cNvSpPr txBox="1"/>
          <p:nvPr>
            <p:ph idx="4294967295" type="body"/>
          </p:nvPr>
        </p:nvSpPr>
        <p:spPr>
          <a:xfrm>
            <a:off x="6754225" y="1152125"/>
            <a:ext cx="2238600" cy="10131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800"/>
              </a:spcAft>
              <a:buNone/>
            </a:pPr>
            <a:r>
              <a:rPr lang="en" sz="1200">
                <a:solidFill>
                  <a:schemeClr val="dk1"/>
                </a:solidFill>
              </a:rPr>
              <a:t>Instantiate knowledge graph by leveraging taxonomy and ontology to autotag content.</a:t>
            </a:r>
            <a:endParaRPr sz="1200">
              <a:solidFill>
                <a:schemeClr val="dk1"/>
              </a:solidFill>
            </a:endParaRPr>
          </a:p>
        </p:txBody>
      </p:sp>
      <p:sp>
        <p:nvSpPr>
          <p:cNvPr id="1597" name="Google Shape;1597;p208"/>
          <p:cNvSpPr txBox="1"/>
          <p:nvPr>
            <p:ph type="title"/>
          </p:nvPr>
        </p:nvSpPr>
        <p:spPr>
          <a:xfrm>
            <a:off x="228600" y="216175"/>
            <a:ext cx="2966400" cy="1289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200"/>
              <a:t>Processes Driving the Recommender Solution</a:t>
            </a:r>
            <a:endParaRPr sz="2200">
              <a:solidFill>
                <a:schemeClr val="accent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BFD"/>
        </a:solidFill>
      </p:bgPr>
    </p:bg>
    <p:spTree>
      <p:nvGrpSpPr>
        <p:cNvPr id="1601" name="Shape 1601"/>
        <p:cNvGrpSpPr/>
        <p:nvPr/>
      </p:nvGrpSpPr>
      <p:grpSpPr>
        <a:xfrm>
          <a:off x="0" y="0"/>
          <a:ext cx="0" cy="0"/>
          <a:chOff x="0" y="0"/>
          <a:chExt cx="0" cy="0"/>
        </a:xfrm>
      </p:grpSpPr>
      <p:sp>
        <p:nvSpPr>
          <p:cNvPr id="1602" name="Google Shape;1602;p20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lang="en" sz="3700">
                <a:solidFill>
                  <a:srgbClr val="49004F"/>
                </a:solidFill>
              </a:rPr>
              <a:t>Knowledge Graph Development</a:t>
            </a:r>
            <a:endParaRPr sz="3700">
              <a:solidFill>
                <a:srgbClr val="49004F"/>
              </a:solidFill>
            </a:endParaRPr>
          </a:p>
        </p:txBody>
      </p:sp>
      <p:graphicFrame>
        <p:nvGraphicFramePr>
          <p:cNvPr id="1603" name="Google Shape;1603;p209"/>
          <p:cNvGraphicFramePr/>
          <p:nvPr/>
        </p:nvGraphicFramePr>
        <p:xfrm>
          <a:off x="703369" y="1236450"/>
          <a:ext cx="3000000" cy="3000000"/>
        </p:xfrm>
        <a:graphic>
          <a:graphicData uri="http://schemas.openxmlformats.org/drawingml/2006/table">
            <a:tbl>
              <a:tblPr>
                <a:noFill/>
                <a:tableStyleId>{A6EACD92-0135-48AB-B830-93DE71618C40}</a:tableStyleId>
              </a:tblPr>
              <a:tblGrid>
                <a:gridCol w="2579075"/>
                <a:gridCol w="2579075"/>
                <a:gridCol w="2579075"/>
              </a:tblGrid>
              <a:tr h="321425">
                <a:tc>
                  <a:txBody>
                    <a:bodyPr/>
                    <a:lstStyle/>
                    <a:p>
                      <a:pPr indent="0" lvl="0" marL="0" rtl="0" algn="ctr">
                        <a:spcBef>
                          <a:spcPts val="0"/>
                        </a:spcBef>
                        <a:spcAft>
                          <a:spcPts val="0"/>
                        </a:spcAft>
                        <a:buNone/>
                      </a:pPr>
                      <a:r>
                        <a:rPr b="1" lang="en" sz="1200">
                          <a:solidFill>
                            <a:schemeClr val="accent2"/>
                          </a:solidFill>
                        </a:rPr>
                        <a:t>1. Extract Relevant Data</a:t>
                      </a:r>
                      <a:endParaRPr b="1" sz="1200">
                        <a:solidFill>
                          <a:schemeClr val="accent2"/>
                        </a:solidFill>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accent4"/>
                          </a:solidFill>
                        </a:rPr>
                        <a:t>2. Apply Metadata/Tags</a:t>
                      </a:r>
                      <a:endParaRPr b="1" sz="1200">
                        <a:solidFill>
                          <a:schemeClr val="accent4"/>
                        </a:solidFill>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accent1"/>
                          </a:solidFill>
                        </a:rPr>
                        <a:t>3. Transform to Graph Structure</a:t>
                      </a:r>
                      <a:endParaRPr b="1" sz="1200">
                        <a:solidFill>
                          <a:schemeClr val="accent1"/>
                        </a:solidFill>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588125">
                <a:tc>
                  <a:txBody>
                    <a:bodyPr/>
                    <a:lstStyle/>
                    <a:p>
                      <a:pPr indent="0" lvl="0" marL="0" rtl="0" algn="l">
                        <a:spcBef>
                          <a:spcPts val="0"/>
                        </a:spcBef>
                        <a:spcAft>
                          <a:spcPts val="0"/>
                        </a:spcAft>
                        <a:buNone/>
                      </a:pPr>
                      <a:r>
                        <a:t/>
                      </a:r>
                      <a:endParaRPr i="1" sz="1100"/>
                    </a:p>
                  </a:txBody>
                  <a:tcPr marT="68575" marB="68575" marR="68575" marL="68575">
                    <a:lnL cap="flat" cmpd="sng" w="9525">
                      <a:solidFill>
                        <a:srgbClr val="9E9E9E">
                          <a:alpha val="0"/>
                        </a:srgbClr>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i="1" sz="1100">
                        <a:solidFill>
                          <a:schemeClr val="dk1"/>
                        </a:solidFill>
                      </a:endParaRPr>
                    </a:p>
                  </a:txBody>
                  <a:tcPr marT="68575" marB="68575" marR="68575" marL="685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i="1" sz="1100"/>
                    </a:p>
                  </a:txBody>
                  <a:tcPr marT="68575" marB="68575" marR="68575" marL="68575">
                    <a:lnL cap="flat" cmpd="sng" w="9525">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122675">
                <a:tc>
                  <a:txBody>
                    <a:bodyPr/>
                    <a:lstStyle/>
                    <a:p>
                      <a:pPr indent="0" lvl="0" marL="0" rtl="0" algn="l">
                        <a:spcBef>
                          <a:spcPts val="0"/>
                        </a:spcBef>
                        <a:spcAft>
                          <a:spcPts val="0"/>
                        </a:spcAft>
                        <a:buNone/>
                      </a:pPr>
                      <a:r>
                        <a:rPr i="1" lang="en" sz="1100"/>
                        <a:t>Extract the content and data specific to the use case from the source systems into the recommender data pipeline. </a:t>
                      </a:r>
                      <a:endParaRPr i="1" sz="1100"/>
                    </a:p>
                  </a:txBody>
                  <a:tcPr marT="68575" marB="68575" marR="342900" marL="342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i="1" lang="en" sz="1100">
                          <a:solidFill>
                            <a:schemeClr val="dk1"/>
                          </a:solidFill>
                        </a:rPr>
                        <a:t>Use an auto-tagging tool to enrich content with a robust topic taxonomy of healthcare terms. </a:t>
                      </a:r>
                      <a:endParaRPr i="1" sz="1100"/>
                    </a:p>
                  </a:txBody>
                  <a:tcPr marT="68575" marB="68575" marR="342900" marL="342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i="1" lang="en" sz="1100"/>
                        <a:t>Transform the content into its componentized form, merge with the ontology structure, and place the data in an RDF structured graph database. </a:t>
                      </a:r>
                      <a:endParaRPr i="1" sz="1100"/>
                    </a:p>
                  </a:txBody>
                  <a:tcPr marT="68575" marB="68575" marR="342900" marL="342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604" name="Google Shape;1604;p209"/>
          <p:cNvPicPr preferRelativeResize="0"/>
          <p:nvPr/>
        </p:nvPicPr>
        <p:blipFill>
          <a:blip r:embed="rId3">
            <a:alphaModFix/>
          </a:blip>
          <a:stretch>
            <a:fillRect/>
          </a:stretch>
        </p:blipFill>
        <p:spPr>
          <a:xfrm>
            <a:off x="1131891" y="1418700"/>
            <a:ext cx="1727307" cy="1727307"/>
          </a:xfrm>
          <a:prstGeom prst="rect">
            <a:avLst/>
          </a:prstGeom>
          <a:noFill/>
          <a:ln>
            <a:noFill/>
          </a:ln>
        </p:spPr>
      </p:pic>
      <p:pic>
        <p:nvPicPr>
          <p:cNvPr id="1605" name="Google Shape;1605;p209"/>
          <p:cNvPicPr preferRelativeResize="0"/>
          <p:nvPr/>
        </p:nvPicPr>
        <p:blipFill>
          <a:blip r:embed="rId4">
            <a:alphaModFix/>
          </a:blip>
          <a:stretch>
            <a:fillRect/>
          </a:stretch>
        </p:blipFill>
        <p:spPr>
          <a:xfrm>
            <a:off x="3561197" y="1271559"/>
            <a:ext cx="2021586" cy="2021586"/>
          </a:xfrm>
          <a:prstGeom prst="rect">
            <a:avLst/>
          </a:prstGeom>
          <a:noFill/>
          <a:ln>
            <a:noFill/>
          </a:ln>
        </p:spPr>
      </p:pic>
      <p:pic>
        <p:nvPicPr>
          <p:cNvPr id="1606" name="Google Shape;1606;p209"/>
          <p:cNvPicPr preferRelativeResize="0"/>
          <p:nvPr/>
        </p:nvPicPr>
        <p:blipFill>
          <a:blip r:embed="rId5">
            <a:alphaModFix/>
          </a:blip>
          <a:stretch>
            <a:fillRect/>
          </a:stretch>
        </p:blipFill>
        <p:spPr>
          <a:xfrm>
            <a:off x="4778841" y="2347200"/>
            <a:ext cx="594957" cy="594957"/>
          </a:xfrm>
          <a:prstGeom prst="rect">
            <a:avLst/>
          </a:prstGeom>
          <a:noFill/>
          <a:ln>
            <a:noFill/>
          </a:ln>
        </p:spPr>
      </p:pic>
      <p:pic>
        <p:nvPicPr>
          <p:cNvPr id="1607" name="Google Shape;1607;p209"/>
          <p:cNvPicPr preferRelativeResize="0"/>
          <p:nvPr/>
        </p:nvPicPr>
        <p:blipFill>
          <a:blip r:embed="rId6">
            <a:alphaModFix/>
          </a:blip>
          <a:stretch>
            <a:fillRect/>
          </a:stretch>
        </p:blipFill>
        <p:spPr>
          <a:xfrm>
            <a:off x="6284784" y="1418700"/>
            <a:ext cx="1727307" cy="1727307"/>
          </a:xfrm>
          <a:prstGeom prst="rect">
            <a:avLst/>
          </a:prstGeom>
          <a:noFill/>
          <a:ln>
            <a:noFill/>
          </a:ln>
        </p:spPr>
      </p:pic>
      <p:sp>
        <p:nvSpPr>
          <p:cNvPr id="1608" name="Google Shape;1608;p209"/>
          <p:cNvSpPr/>
          <p:nvPr/>
        </p:nvSpPr>
        <p:spPr>
          <a:xfrm>
            <a:off x="8222820" y="4808651"/>
            <a:ext cx="921300" cy="190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2060"/>
              </a:buClr>
              <a:buSzPts val="800"/>
              <a:buFont typeface="Arial"/>
              <a:buNone/>
            </a:pPr>
            <a:r>
              <a:rPr b="0" i="0" lang="en" sz="800" u="none" cap="small" strike="noStrike">
                <a:solidFill>
                  <a:srgbClr val="002060"/>
                </a:solidFill>
                <a:latin typeface="Arial"/>
                <a:ea typeface="Arial"/>
                <a:cs typeface="Arial"/>
                <a:sym typeface="Arial"/>
              </a:rPr>
              <a:t>@EKConsulting</a:t>
            </a:r>
            <a:endParaRPr b="0" i="0" sz="1100" u="none" cap="none" strike="noStrike">
              <a:solidFill>
                <a:srgbClr val="000000"/>
              </a:solidFill>
              <a:latin typeface="Arial"/>
              <a:ea typeface="Arial"/>
              <a:cs typeface="Arial"/>
              <a:sym typeface="Arial"/>
            </a:endParaRPr>
          </a:p>
        </p:txBody>
      </p:sp>
      <p:sp>
        <p:nvSpPr>
          <p:cNvPr id="1609" name="Google Shape;1609;p20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3" name="Shape 1613"/>
        <p:cNvGrpSpPr/>
        <p:nvPr/>
      </p:nvGrpSpPr>
      <p:grpSpPr>
        <a:xfrm>
          <a:off x="0" y="0"/>
          <a:ext cx="0" cy="0"/>
          <a:chOff x="0" y="0"/>
          <a:chExt cx="0" cy="0"/>
        </a:xfrm>
      </p:grpSpPr>
      <p:sp>
        <p:nvSpPr>
          <p:cNvPr id="1614" name="Google Shape;1614;p210"/>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700">
                <a:solidFill>
                  <a:srgbClr val="49004F"/>
                </a:solidFill>
              </a:rPr>
              <a:t>Knowledge Graph Framework</a:t>
            </a:r>
            <a:endParaRPr/>
          </a:p>
        </p:txBody>
      </p:sp>
      <p:sp>
        <p:nvSpPr>
          <p:cNvPr id="1615" name="Google Shape;1615;p210"/>
          <p:cNvSpPr txBox="1"/>
          <p:nvPr/>
        </p:nvSpPr>
        <p:spPr>
          <a:xfrm>
            <a:off x="378944" y="970049"/>
            <a:ext cx="7886700" cy="178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n" sz="1400">
                <a:solidFill>
                  <a:schemeClr val="accent6"/>
                </a:solidFill>
              </a:rPr>
              <a:t>Data Framework for Content-Based Filtering Recommender</a:t>
            </a:r>
            <a:endParaRPr b="1" sz="1400">
              <a:solidFill>
                <a:schemeClr val="accent6"/>
              </a:solidFill>
            </a:endParaRPr>
          </a:p>
        </p:txBody>
      </p:sp>
      <p:sp>
        <p:nvSpPr>
          <p:cNvPr id="1616" name="Google Shape;1616;p210"/>
          <p:cNvSpPr/>
          <p:nvPr/>
        </p:nvSpPr>
        <p:spPr>
          <a:xfrm>
            <a:off x="7535527" y="2269800"/>
            <a:ext cx="1296600" cy="9021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500">
                <a:solidFill>
                  <a:srgbClr val="FFFFFF"/>
                </a:solidFill>
                <a:latin typeface="Arial"/>
                <a:ea typeface="Arial"/>
                <a:cs typeface="Arial"/>
                <a:sym typeface="Arial"/>
              </a:rPr>
              <a:t>recs:Course</a:t>
            </a:r>
            <a:endParaRPr b="1" sz="500">
              <a:solidFill>
                <a:srgbClr val="FFFFFF"/>
              </a:solidFill>
              <a:latin typeface="Arial"/>
              <a:ea typeface="Arial"/>
              <a:cs typeface="Arial"/>
              <a:sym typeface="Arial"/>
            </a:endParaRPr>
          </a:p>
        </p:txBody>
      </p:sp>
      <p:sp>
        <p:nvSpPr>
          <p:cNvPr id="1617" name="Google Shape;1617;p210"/>
          <p:cNvSpPr/>
          <p:nvPr/>
        </p:nvSpPr>
        <p:spPr>
          <a:xfrm>
            <a:off x="3733938" y="3945744"/>
            <a:ext cx="919800" cy="4695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500">
                <a:solidFill>
                  <a:srgbClr val="FFFFFF"/>
                </a:solidFill>
                <a:latin typeface="Arial"/>
                <a:ea typeface="Arial"/>
                <a:cs typeface="Arial"/>
                <a:sym typeface="Arial"/>
              </a:rPr>
              <a:t>skos:Concept</a:t>
            </a:r>
            <a:endParaRPr b="1" sz="500">
              <a:solidFill>
                <a:srgbClr val="FFFFFF"/>
              </a:solidFill>
              <a:latin typeface="Arial"/>
              <a:ea typeface="Arial"/>
              <a:cs typeface="Arial"/>
              <a:sym typeface="Arial"/>
            </a:endParaRPr>
          </a:p>
        </p:txBody>
      </p:sp>
      <p:sp>
        <p:nvSpPr>
          <p:cNvPr id="1618" name="Google Shape;1618;p210"/>
          <p:cNvSpPr/>
          <p:nvPr/>
        </p:nvSpPr>
        <p:spPr>
          <a:xfrm>
            <a:off x="4021264" y="3366219"/>
            <a:ext cx="601800" cy="3651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500">
                <a:solidFill>
                  <a:srgbClr val="FFFFFF"/>
                </a:solidFill>
                <a:latin typeface="Arial"/>
                <a:ea typeface="Arial"/>
                <a:cs typeface="Arial"/>
                <a:sym typeface="Arial"/>
              </a:rPr>
              <a:t>skos:Concept</a:t>
            </a:r>
            <a:endParaRPr b="1" sz="500">
              <a:solidFill>
                <a:srgbClr val="FFFFFF"/>
              </a:solidFill>
              <a:latin typeface="Arial"/>
              <a:ea typeface="Arial"/>
              <a:cs typeface="Arial"/>
              <a:sym typeface="Arial"/>
            </a:endParaRPr>
          </a:p>
        </p:txBody>
      </p:sp>
      <p:sp>
        <p:nvSpPr>
          <p:cNvPr id="1619" name="Google Shape;1619;p210"/>
          <p:cNvSpPr/>
          <p:nvPr/>
        </p:nvSpPr>
        <p:spPr>
          <a:xfrm>
            <a:off x="3818811" y="2582671"/>
            <a:ext cx="693300" cy="5547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500">
                <a:solidFill>
                  <a:srgbClr val="FFFFFF"/>
                </a:solidFill>
                <a:latin typeface="Arial"/>
                <a:ea typeface="Arial"/>
                <a:cs typeface="Arial"/>
                <a:sym typeface="Arial"/>
              </a:rPr>
              <a:t>skos:Concept</a:t>
            </a:r>
            <a:endParaRPr b="1" sz="500">
              <a:solidFill>
                <a:srgbClr val="FFFFFF"/>
              </a:solidFill>
              <a:latin typeface="Arial"/>
              <a:ea typeface="Arial"/>
              <a:cs typeface="Arial"/>
              <a:sym typeface="Arial"/>
            </a:endParaRPr>
          </a:p>
        </p:txBody>
      </p:sp>
      <p:sp>
        <p:nvSpPr>
          <p:cNvPr id="1620" name="Google Shape;1620;p210"/>
          <p:cNvSpPr/>
          <p:nvPr/>
        </p:nvSpPr>
        <p:spPr>
          <a:xfrm>
            <a:off x="3839335" y="2116138"/>
            <a:ext cx="601800" cy="3651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500">
                <a:solidFill>
                  <a:srgbClr val="FFFFFF"/>
                </a:solidFill>
                <a:latin typeface="Arial"/>
                <a:ea typeface="Arial"/>
                <a:cs typeface="Arial"/>
                <a:sym typeface="Arial"/>
              </a:rPr>
              <a:t>skos:Concept</a:t>
            </a:r>
            <a:endParaRPr b="1" sz="500">
              <a:solidFill>
                <a:srgbClr val="FFFFFF"/>
              </a:solidFill>
              <a:latin typeface="Arial"/>
              <a:ea typeface="Arial"/>
              <a:cs typeface="Arial"/>
              <a:sym typeface="Arial"/>
            </a:endParaRPr>
          </a:p>
        </p:txBody>
      </p:sp>
      <p:sp>
        <p:nvSpPr>
          <p:cNvPr id="1621" name="Google Shape;1621;p210"/>
          <p:cNvSpPr/>
          <p:nvPr/>
        </p:nvSpPr>
        <p:spPr>
          <a:xfrm>
            <a:off x="3839335" y="1576080"/>
            <a:ext cx="601800" cy="3651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500">
                <a:solidFill>
                  <a:srgbClr val="FFFFFF"/>
                </a:solidFill>
                <a:latin typeface="Arial"/>
                <a:ea typeface="Arial"/>
                <a:cs typeface="Arial"/>
                <a:sym typeface="Arial"/>
              </a:rPr>
              <a:t>skos:Concept</a:t>
            </a:r>
            <a:endParaRPr b="1" sz="500">
              <a:solidFill>
                <a:srgbClr val="FFFFFF"/>
              </a:solidFill>
              <a:latin typeface="Arial"/>
              <a:ea typeface="Arial"/>
              <a:cs typeface="Arial"/>
              <a:sym typeface="Arial"/>
            </a:endParaRPr>
          </a:p>
        </p:txBody>
      </p:sp>
      <p:sp>
        <p:nvSpPr>
          <p:cNvPr id="1622" name="Google Shape;1622;p210"/>
          <p:cNvSpPr/>
          <p:nvPr/>
        </p:nvSpPr>
        <p:spPr>
          <a:xfrm>
            <a:off x="2920386" y="1875192"/>
            <a:ext cx="601800" cy="3651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500">
                <a:solidFill>
                  <a:srgbClr val="FFFFFF"/>
                </a:solidFill>
                <a:latin typeface="Arial"/>
                <a:ea typeface="Arial"/>
                <a:cs typeface="Arial"/>
                <a:sym typeface="Arial"/>
              </a:rPr>
              <a:t>skos:Concept</a:t>
            </a:r>
            <a:endParaRPr b="1" sz="500">
              <a:solidFill>
                <a:srgbClr val="FFFFFF"/>
              </a:solidFill>
              <a:latin typeface="Arial"/>
              <a:ea typeface="Arial"/>
              <a:cs typeface="Arial"/>
              <a:sym typeface="Arial"/>
            </a:endParaRPr>
          </a:p>
        </p:txBody>
      </p:sp>
      <p:sp>
        <p:nvSpPr>
          <p:cNvPr id="1623" name="Google Shape;1623;p210"/>
          <p:cNvSpPr/>
          <p:nvPr/>
        </p:nvSpPr>
        <p:spPr>
          <a:xfrm>
            <a:off x="583934" y="2150307"/>
            <a:ext cx="1398900" cy="11358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600">
                <a:solidFill>
                  <a:srgbClr val="FFFFFF"/>
                </a:solidFill>
                <a:latin typeface="Arial"/>
                <a:ea typeface="Arial"/>
                <a:cs typeface="Arial"/>
                <a:sym typeface="Arial"/>
              </a:rPr>
              <a:t>recs:Question</a:t>
            </a:r>
            <a:endParaRPr b="1" sz="600">
              <a:solidFill>
                <a:srgbClr val="FFFFFF"/>
              </a:solidFill>
              <a:latin typeface="Arial"/>
              <a:ea typeface="Arial"/>
              <a:cs typeface="Arial"/>
              <a:sym typeface="Arial"/>
            </a:endParaRPr>
          </a:p>
        </p:txBody>
      </p:sp>
      <p:sp>
        <p:nvSpPr>
          <p:cNvPr id="1624" name="Google Shape;1624;p210"/>
          <p:cNvSpPr txBox="1"/>
          <p:nvPr/>
        </p:nvSpPr>
        <p:spPr>
          <a:xfrm>
            <a:off x="7502025" y="2546685"/>
            <a:ext cx="1398900" cy="552900"/>
          </a:xfrm>
          <a:prstGeom prst="rect">
            <a:avLst/>
          </a:prstGeom>
          <a:no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Clr>
                <a:srgbClr val="FFFFFF"/>
              </a:buClr>
              <a:buSzPts val="800"/>
              <a:buFont typeface="Arial"/>
              <a:buNone/>
            </a:pPr>
            <a:r>
              <a:rPr b="0" i="0" lang="en" sz="900" u="none" cap="none" strike="noStrike">
                <a:solidFill>
                  <a:srgbClr val="FFFFFF"/>
                </a:solidFill>
                <a:latin typeface="Arial"/>
                <a:ea typeface="Arial"/>
                <a:cs typeface="Arial"/>
                <a:sym typeface="Arial"/>
              </a:rPr>
              <a:t>Case Management: Women with Diabetes in Pregnancy</a:t>
            </a:r>
            <a:endParaRPr sz="900">
              <a:solidFill>
                <a:srgbClr val="FFFFFF"/>
              </a:solidFill>
              <a:latin typeface="Arial"/>
              <a:ea typeface="Arial"/>
              <a:cs typeface="Arial"/>
              <a:sym typeface="Arial"/>
            </a:endParaRPr>
          </a:p>
        </p:txBody>
      </p:sp>
      <p:sp>
        <p:nvSpPr>
          <p:cNvPr id="1625" name="Google Shape;1625;p210"/>
          <p:cNvSpPr txBox="1"/>
          <p:nvPr/>
        </p:nvSpPr>
        <p:spPr>
          <a:xfrm>
            <a:off x="3627474" y="2828532"/>
            <a:ext cx="1132800" cy="1851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FFFFFF"/>
              </a:buClr>
              <a:buSzPts val="800"/>
              <a:buFont typeface="Arial"/>
              <a:buNone/>
            </a:pPr>
            <a:r>
              <a:rPr lang="en" sz="800">
                <a:solidFill>
                  <a:srgbClr val="FFFFFF"/>
                </a:solidFill>
                <a:latin typeface="Arial"/>
                <a:ea typeface="Arial"/>
                <a:cs typeface="Arial"/>
                <a:sym typeface="Arial"/>
              </a:rPr>
              <a:t>W</a:t>
            </a:r>
            <a:endParaRPr sz="800">
              <a:solidFill>
                <a:srgbClr val="FFFFFF"/>
              </a:solidFill>
              <a:latin typeface="Arial"/>
              <a:ea typeface="Arial"/>
              <a:cs typeface="Arial"/>
              <a:sym typeface="Arial"/>
            </a:endParaRPr>
          </a:p>
        </p:txBody>
      </p:sp>
      <p:sp>
        <p:nvSpPr>
          <p:cNvPr id="1626" name="Google Shape;1626;p210"/>
          <p:cNvSpPr txBox="1"/>
          <p:nvPr/>
        </p:nvSpPr>
        <p:spPr>
          <a:xfrm>
            <a:off x="2926534" y="2057620"/>
            <a:ext cx="589800" cy="1851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FFFFFF"/>
              </a:buClr>
              <a:buSzPts val="800"/>
              <a:buFont typeface="Arial"/>
              <a:buNone/>
            </a:pPr>
            <a:r>
              <a:rPr lang="en" sz="800">
                <a:solidFill>
                  <a:srgbClr val="FFFFFF"/>
                </a:solidFill>
                <a:latin typeface="Arial"/>
                <a:ea typeface="Arial"/>
                <a:cs typeface="Arial"/>
                <a:sym typeface="Arial"/>
              </a:rPr>
              <a:t>X</a:t>
            </a:r>
            <a:endParaRPr sz="800">
              <a:solidFill>
                <a:srgbClr val="FFFFFF"/>
              </a:solidFill>
              <a:latin typeface="Arial"/>
              <a:ea typeface="Arial"/>
              <a:cs typeface="Arial"/>
              <a:sym typeface="Arial"/>
            </a:endParaRPr>
          </a:p>
        </p:txBody>
      </p:sp>
      <p:sp>
        <p:nvSpPr>
          <p:cNvPr id="1627" name="Google Shape;1627;p210"/>
          <p:cNvSpPr txBox="1"/>
          <p:nvPr/>
        </p:nvSpPr>
        <p:spPr>
          <a:xfrm>
            <a:off x="3825206" y="2292197"/>
            <a:ext cx="659700" cy="1851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FFFFFF"/>
              </a:buClr>
              <a:buSzPts val="800"/>
              <a:buFont typeface="Arial"/>
              <a:buNone/>
            </a:pPr>
            <a:r>
              <a:rPr lang="en" sz="800">
                <a:solidFill>
                  <a:srgbClr val="FFFFFF"/>
                </a:solidFill>
                <a:latin typeface="Arial"/>
                <a:ea typeface="Arial"/>
                <a:cs typeface="Arial"/>
                <a:sym typeface="Arial"/>
              </a:rPr>
              <a:t>Z</a:t>
            </a:r>
            <a:endParaRPr sz="800">
              <a:solidFill>
                <a:srgbClr val="FFFFFF"/>
              </a:solidFill>
              <a:latin typeface="Arial"/>
              <a:ea typeface="Arial"/>
              <a:cs typeface="Arial"/>
              <a:sym typeface="Arial"/>
            </a:endParaRPr>
          </a:p>
        </p:txBody>
      </p:sp>
      <p:sp>
        <p:nvSpPr>
          <p:cNvPr id="1628" name="Google Shape;1628;p210"/>
          <p:cNvSpPr txBox="1"/>
          <p:nvPr/>
        </p:nvSpPr>
        <p:spPr>
          <a:xfrm>
            <a:off x="3992447" y="3512900"/>
            <a:ext cx="659700" cy="1851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FFFFFF"/>
              </a:buClr>
              <a:buSzPts val="800"/>
              <a:buFont typeface="Arial"/>
              <a:buNone/>
            </a:pPr>
            <a:r>
              <a:rPr lang="en" sz="800">
                <a:solidFill>
                  <a:srgbClr val="FFFFFF"/>
                </a:solidFill>
                <a:latin typeface="Arial"/>
                <a:ea typeface="Arial"/>
                <a:cs typeface="Arial"/>
                <a:sym typeface="Arial"/>
              </a:rPr>
              <a:t>V</a:t>
            </a:r>
            <a:endParaRPr sz="800">
              <a:solidFill>
                <a:srgbClr val="FFFFFF"/>
              </a:solidFill>
              <a:latin typeface="Arial"/>
              <a:ea typeface="Arial"/>
              <a:cs typeface="Arial"/>
              <a:sym typeface="Arial"/>
            </a:endParaRPr>
          </a:p>
        </p:txBody>
      </p:sp>
      <p:sp>
        <p:nvSpPr>
          <p:cNvPr id="1629" name="Google Shape;1629;p210"/>
          <p:cNvSpPr txBox="1"/>
          <p:nvPr/>
        </p:nvSpPr>
        <p:spPr>
          <a:xfrm>
            <a:off x="3845468" y="1723826"/>
            <a:ext cx="589800" cy="1851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FFFFFF"/>
              </a:buClr>
              <a:buSzPts val="800"/>
              <a:buFont typeface="Arial"/>
              <a:buNone/>
            </a:pPr>
            <a:r>
              <a:rPr lang="en" sz="800">
                <a:solidFill>
                  <a:srgbClr val="FFFFFF"/>
                </a:solidFill>
                <a:latin typeface="Arial"/>
                <a:ea typeface="Arial"/>
                <a:cs typeface="Arial"/>
                <a:sym typeface="Arial"/>
              </a:rPr>
              <a:t>Y</a:t>
            </a:r>
            <a:endParaRPr sz="800">
              <a:solidFill>
                <a:srgbClr val="FFFFFF"/>
              </a:solidFill>
              <a:latin typeface="Arial"/>
              <a:ea typeface="Arial"/>
              <a:cs typeface="Arial"/>
              <a:sym typeface="Arial"/>
            </a:endParaRPr>
          </a:p>
        </p:txBody>
      </p:sp>
      <p:cxnSp>
        <p:nvCxnSpPr>
          <p:cNvPr id="1630" name="Google Shape;1630;p210"/>
          <p:cNvCxnSpPr>
            <a:stCxn id="1623" idx="3"/>
            <a:endCxn id="1626" idx="1"/>
          </p:cNvCxnSpPr>
          <p:nvPr/>
        </p:nvCxnSpPr>
        <p:spPr>
          <a:xfrm flipH="1" rot="10800000">
            <a:off x="1982834" y="2150307"/>
            <a:ext cx="943800" cy="567900"/>
          </a:xfrm>
          <a:prstGeom prst="curvedConnector3">
            <a:avLst>
              <a:gd fmla="val 49995" name="adj1"/>
            </a:avLst>
          </a:prstGeom>
          <a:noFill/>
          <a:ln cap="flat" cmpd="sng" w="19050">
            <a:solidFill>
              <a:schemeClr val="accent1"/>
            </a:solidFill>
            <a:prstDash val="solid"/>
            <a:round/>
            <a:headEnd len="sm" w="sm" type="none"/>
            <a:tailEnd len="med" w="med" type="triangle"/>
          </a:ln>
        </p:spPr>
      </p:cxnSp>
      <p:cxnSp>
        <p:nvCxnSpPr>
          <p:cNvPr id="1631" name="Google Shape;1631;p210"/>
          <p:cNvCxnSpPr>
            <a:stCxn id="1623" idx="3"/>
          </p:cNvCxnSpPr>
          <p:nvPr/>
        </p:nvCxnSpPr>
        <p:spPr>
          <a:xfrm>
            <a:off x="1982834" y="2718207"/>
            <a:ext cx="1862700" cy="91800"/>
          </a:xfrm>
          <a:prstGeom prst="curvedConnector3">
            <a:avLst>
              <a:gd fmla="val 50000" name="adj1"/>
            </a:avLst>
          </a:prstGeom>
          <a:noFill/>
          <a:ln cap="flat" cmpd="sng" w="19050">
            <a:solidFill>
              <a:schemeClr val="accent1"/>
            </a:solidFill>
            <a:prstDash val="solid"/>
            <a:round/>
            <a:headEnd len="sm" w="sm" type="none"/>
            <a:tailEnd len="med" w="med" type="triangle"/>
          </a:ln>
        </p:spPr>
      </p:cxnSp>
      <p:cxnSp>
        <p:nvCxnSpPr>
          <p:cNvPr id="1632" name="Google Shape;1632;p210"/>
          <p:cNvCxnSpPr>
            <a:stCxn id="1623" idx="3"/>
          </p:cNvCxnSpPr>
          <p:nvPr/>
        </p:nvCxnSpPr>
        <p:spPr>
          <a:xfrm>
            <a:off x="1982834" y="2718207"/>
            <a:ext cx="1706100" cy="1433400"/>
          </a:xfrm>
          <a:prstGeom prst="curvedConnector3">
            <a:avLst>
              <a:gd fmla="val 50000" name="adj1"/>
            </a:avLst>
          </a:prstGeom>
          <a:noFill/>
          <a:ln cap="flat" cmpd="sng" w="19050">
            <a:solidFill>
              <a:schemeClr val="accent1"/>
            </a:solidFill>
            <a:prstDash val="solid"/>
            <a:round/>
            <a:headEnd len="sm" w="sm" type="none"/>
            <a:tailEnd len="med" w="med" type="triangle"/>
          </a:ln>
        </p:spPr>
      </p:cxnSp>
      <p:sp>
        <p:nvSpPr>
          <p:cNvPr id="1633" name="Google Shape;1633;p210"/>
          <p:cNvSpPr/>
          <p:nvPr/>
        </p:nvSpPr>
        <p:spPr>
          <a:xfrm>
            <a:off x="5550309" y="1793573"/>
            <a:ext cx="957300" cy="2820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500">
                <a:solidFill>
                  <a:srgbClr val="FFFFFF"/>
                </a:solidFill>
                <a:latin typeface="Arial"/>
                <a:ea typeface="Arial"/>
                <a:cs typeface="Arial"/>
                <a:sym typeface="Arial"/>
              </a:rPr>
              <a:t>recs:CourseTextContent/CourseName</a:t>
            </a:r>
            <a:endParaRPr b="1" sz="500">
              <a:solidFill>
                <a:srgbClr val="FFFFFF"/>
              </a:solidFill>
              <a:latin typeface="Arial"/>
              <a:ea typeface="Arial"/>
              <a:cs typeface="Arial"/>
              <a:sym typeface="Arial"/>
            </a:endParaRPr>
          </a:p>
        </p:txBody>
      </p:sp>
      <p:sp>
        <p:nvSpPr>
          <p:cNvPr id="1634" name="Google Shape;1634;p210"/>
          <p:cNvSpPr/>
          <p:nvPr/>
        </p:nvSpPr>
        <p:spPr>
          <a:xfrm>
            <a:off x="5550309" y="2417551"/>
            <a:ext cx="919800" cy="2820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500">
                <a:solidFill>
                  <a:srgbClr val="FFFFFF"/>
                </a:solidFill>
                <a:latin typeface="Arial"/>
                <a:ea typeface="Arial"/>
                <a:cs typeface="Arial"/>
                <a:sym typeface="Arial"/>
              </a:rPr>
              <a:t>recs:CourseTextContent/recs:CourseDescription</a:t>
            </a:r>
            <a:endParaRPr b="1" sz="500">
              <a:solidFill>
                <a:srgbClr val="FFFFFF"/>
              </a:solidFill>
              <a:latin typeface="Arial"/>
              <a:ea typeface="Arial"/>
              <a:cs typeface="Arial"/>
              <a:sym typeface="Arial"/>
            </a:endParaRPr>
          </a:p>
        </p:txBody>
      </p:sp>
      <p:sp>
        <p:nvSpPr>
          <p:cNvPr id="1635" name="Google Shape;1635;p210"/>
          <p:cNvSpPr/>
          <p:nvPr/>
        </p:nvSpPr>
        <p:spPr>
          <a:xfrm>
            <a:off x="5595874" y="3041528"/>
            <a:ext cx="919800" cy="2820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500">
                <a:solidFill>
                  <a:srgbClr val="FFFFFF"/>
                </a:solidFill>
                <a:latin typeface="Arial"/>
                <a:ea typeface="Arial"/>
                <a:cs typeface="Arial"/>
                <a:sym typeface="Arial"/>
              </a:rPr>
              <a:t>recs:CourseTextContent/recs:CourseOutline</a:t>
            </a:r>
            <a:endParaRPr b="1" sz="500">
              <a:solidFill>
                <a:srgbClr val="FFFFFF"/>
              </a:solidFill>
              <a:latin typeface="Arial"/>
              <a:ea typeface="Arial"/>
              <a:cs typeface="Arial"/>
              <a:sym typeface="Arial"/>
            </a:endParaRPr>
          </a:p>
        </p:txBody>
      </p:sp>
      <p:sp>
        <p:nvSpPr>
          <p:cNvPr id="1636" name="Google Shape;1636;p210"/>
          <p:cNvSpPr/>
          <p:nvPr/>
        </p:nvSpPr>
        <p:spPr>
          <a:xfrm>
            <a:off x="5595874" y="3540870"/>
            <a:ext cx="919800" cy="282000"/>
          </a:xfrm>
          <a:prstGeom prst="roundRect">
            <a:avLst>
              <a:gd fmla="val 16667" name="adj"/>
            </a:avLst>
          </a:prstGeom>
          <a:solidFill>
            <a:schemeClr val="accent2"/>
          </a:solidFill>
          <a:ln>
            <a:noFill/>
          </a:ln>
        </p:spPr>
        <p:txBody>
          <a:bodyPr anchorCtr="0" anchor="t" bIns="68575" lIns="68575" spcFirstLastPara="1" rIns="68575" wrap="square" tIns="68575">
            <a:noAutofit/>
          </a:bodyPr>
          <a:lstStyle/>
          <a:p>
            <a:pPr indent="0" lvl="0" marL="0" marR="0" rtl="0" algn="l">
              <a:spcBef>
                <a:spcPts val="0"/>
              </a:spcBef>
              <a:spcAft>
                <a:spcPts val="0"/>
              </a:spcAft>
              <a:buClr>
                <a:srgbClr val="FFFFFF"/>
              </a:buClr>
              <a:buSzPts val="500"/>
              <a:buFont typeface="Arial"/>
              <a:buNone/>
            </a:pPr>
            <a:r>
              <a:rPr b="1" lang="en" sz="500">
                <a:solidFill>
                  <a:srgbClr val="FFFFFF"/>
                </a:solidFill>
                <a:latin typeface="Arial"/>
                <a:ea typeface="Arial"/>
                <a:cs typeface="Arial"/>
                <a:sym typeface="Arial"/>
              </a:rPr>
              <a:t>recs:CourseTextContent/recs:LearningObjective</a:t>
            </a:r>
            <a:endParaRPr b="1" sz="500">
              <a:solidFill>
                <a:srgbClr val="FFFFFF"/>
              </a:solidFill>
              <a:latin typeface="Arial"/>
              <a:ea typeface="Arial"/>
              <a:cs typeface="Arial"/>
              <a:sym typeface="Arial"/>
            </a:endParaRPr>
          </a:p>
        </p:txBody>
      </p:sp>
      <p:cxnSp>
        <p:nvCxnSpPr>
          <p:cNvPr id="1637" name="Google Shape;1637;p210"/>
          <p:cNvCxnSpPr>
            <a:stCxn id="1629" idx="3"/>
            <a:endCxn id="1633" idx="1"/>
          </p:cNvCxnSpPr>
          <p:nvPr/>
        </p:nvCxnSpPr>
        <p:spPr>
          <a:xfrm>
            <a:off x="4435268" y="1816376"/>
            <a:ext cx="1115100" cy="118200"/>
          </a:xfrm>
          <a:prstGeom prst="curvedConnector3">
            <a:avLst>
              <a:gd fmla="val 50001" name="adj1"/>
            </a:avLst>
          </a:prstGeom>
          <a:noFill/>
          <a:ln cap="flat" cmpd="sng" w="19050">
            <a:solidFill>
              <a:schemeClr val="accent1"/>
            </a:solidFill>
            <a:prstDash val="solid"/>
            <a:round/>
            <a:headEnd len="sm" w="sm" type="none"/>
            <a:tailEnd len="med" w="med" type="triangle"/>
          </a:ln>
        </p:spPr>
      </p:cxnSp>
      <p:cxnSp>
        <p:nvCxnSpPr>
          <p:cNvPr id="1638" name="Google Shape;1638;p210"/>
          <p:cNvCxnSpPr>
            <a:stCxn id="1620" idx="3"/>
            <a:endCxn id="1633" idx="1"/>
          </p:cNvCxnSpPr>
          <p:nvPr/>
        </p:nvCxnSpPr>
        <p:spPr>
          <a:xfrm flipH="1" rot="10800000">
            <a:off x="4441135" y="1934488"/>
            <a:ext cx="1109100" cy="364200"/>
          </a:xfrm>
          <a:prstGeom prst="curvedConnector3">
            <a:avLst>
              <a:gd fmla="val 50003" name="adj1"/>
            </a:avLst>
          </a:prstGeom>
          <a:noFill/>
          <a:ln cap="flat" cmpd="sng" w="19050">
            <a:solidFill>
              <a:schemeClr val="accent1"/>
            </a:solidFill>
            <a:prstDash val="solid"/>
            <a:round/>
            <a:headEnd len="sm" w="sm" type="none"/>
            <a:tailEnd len="med" w="med" type="triangle"/>
          </a:ln>
        </p:spPr>
      </p:cxnSp>
      <p:cxnSp>
        <p:nvCxnSpPr>
          <p:cNvPr id="1639" name="Google Shape;1639;p210"/>
          <p:cNvCxnSpPr>
            <a:stCxn id="1628" idx="3"/>
            <a:endCxn id="1633" idx="1"/>
          </p:cNvCxnSpPr>
          <p:nvPr/>
        </p:nvCxnSpPr>
        <p:spPr>
          <a:xfrm flipH="1" rot="10800000">
            <a:off x="4652147" y="1934450"/>
            <a:ext cx="898200" cy="1671000"/>
          </a:xfrm>
          <a:prstGeom prst="curvedConnector3">
            <a:avLst>
              <a:gd fmla="val 49998" name="adj1"/>
            </a:avLst>
          </a:prstGeom>
          <a:noFill/>
          <a:ln cap="flat" cmpd="sng" w="19050">
            <a:solidFill>
              <a:schemeClr val="accent1"/>
            </a:solidFill>
            <a:prstDash val="solid"/>
            <a:round/>
            <a:headEnd len="sm" w="sm" type="none"/>
            <a:tailEnd len="med" w="med" type="triangle"/>
          </a:ln>
        </p:spPr>
      </p:cxnSp>
      <p:cxnSp>
        <p:nvCxnSpPr>
          <p:cNvPr id="1640" name="Google Shape;1640;p210"/>
          <p:cNvCxnSpPr>
            <a:endCxn id="1634" idx="1"/>
          </p:cNvCxnSpPr>
          <p:nvPr/>
        </p:nvCxnSpPr>
        <p:spPr>
          <a:xfrm flipH="1" rot="10800000">
            <a:off x="4416609" y="2558551"/>
            <a:ext cx="1133700" cy="326100"/>
          </a:xfrm>
          <a:prstGeom prst="curvedConnector3">
            <a:avLst>
              <a:gd fmla="val 50000" name="adj1"/>
            </a:avLst>
          </a:prstGeom>
          <a:noFill/>
          <a:ln cap="flat" cmpd="sng" w="19050">
            <a:solidFill>
              <a:schemeClr val="accent1"/>
            </a:solidFill>
            <a:prstDash val="solid"/>
            <a:round/>
            <a:headEnd len="sm" w="sm" type="none"/>
            <a:tailEnd len="med" w="med" type="triangle"/>
          </a:ln>
        </p:spPr>
      </p:cxnSp>
      <p:cxnSp>
        <p:nvCxnSpPr>
          <p:cNvPr id="1641" name="Google Shape;1641;p210"/>
          <p:cNvCxnSpPr>
            <a:endCxn id="1635" idx="1"/>
          </p:cNvCxnSpPr>
          <p:nvPr/>
        </p:nvCxnSpPr>
        <p:spPr>
          <a:xfrm>
            <a:off x="4528474" y="2884928"/>
            <a:ext cx="1067400" cy="297600"/>
          </a:xfrm>
          <a:prstGeom prst="curvedConnector3">
            <a:avLst>
              <a:gd fmla="val 50000" name="adj1"/>
            </a:avLst>
          </a:prstGeom>
          <a:noFill/>
          <a:ln cap="flat" cmpd="sng" w="19050">
            <a:solidFill>
              <a:schemeClr val="accent1"/>
            </a:solidFill>
            <a:prstDash val="solid"/>
            <a:round/>
            <a:headEnd len="sm" w="sm" type="none"/>
            <a:tailEnd len="med" w="med" type="triangle"/>
          </a:ln>
        </p:spPr>
      </p:cxnSp>
      <p:cxnSp>
        <p:nvCxnSpPr>
          <p:cNvPr id="1642" name="Google Shape;1642;p210"/>
          <p:cNvCxnSpPr>
            <a:stCxn id="1628" idx="3"/>
            <a:endCxn id="1636" idx="1"/>
          </p:cNvCxnSpPr>
          <p:nvPr/>
        </p:nvCxnSpPr>
        <p:spPr>
          <a:xfrm>
            <a:off x="4652147" y="3605450"/>
            <a:ext cx="943800" cy="76500"/>
          </a:xfrm>
          <a:prstGeom prst="curvedConnector3">
            <a:avLst>
              <a:gd fmla="val 50004" name="adj1"/>
            </a:avLst>
          </a:prstGeom>
          <a:noFill/>
          <a:ln cap="flat" cmpd="sng" w="19050">
            <a:solidFill>
              <a:schemeClr val="accent1"/>
            </a:solidFill>
            <a:prstDash val="solid"/>
            <a:round/>
            <a:headEnd len="sm" w="sm" type="none"/>
            <a:tailEnd len="med" w="med" type="triangle"/>
          </a:ln>
        </p:spPr>
      </p:cxnSp>
      <p:cxnSp>
        <p:nvCxnSpPr>
          <p:cNvPr id="1643" name="Google Shape;1643;p210"/>
          <p:cNvCxnSpPr>
            <a:stCxn id="1628" idx="3"/>
            <a:endCxn id="1635" idx="1"/>
          </p:cNvCxnSpPr>
          <p:nvPr/>
        </p:nvCxnSpPr>
        <p:spPr>
          <a:xfrm flipH="1" rot="10800000">
            <a:off x="4652147" y="3182450"/>
            <a:ext cx="943800" cy="423000"/>
          </a:xfrm>
          <a:prstGeom prst="curvedConnector3">
            <a:avLst>
              <a:gd fmla="val 50004" name="adj1"/>
            </a:avLst>
          </a:prstGeom>
          <a:noFill/>
          <a:ln cap="flat" cmpd="sng" w="19050">
            <a:solidFill>
              <a:schemeClr val="accent1"/>
            </a:solidFill>
            <a:prstDash val="solid"/>
            <a:round/>
            <a:headEnd len="sm" w="sm" type="none"/>
            <a:tailEnd len="med" w="med" type="triangle"/>
          </a:ln>
        </p:spPr>
      </p:cxnSp>
      <p:cxnSp>
        <p:nvCxnSpPr>
          <p:cNvPr id="1644" name="Google Shape;1644;p210"/>
          <p:cNvCxnSpPr>
            <a:stCxn id="1617" idx="3"/>
            <a:endCxn id="1634" idx="1"/>
          </p:cNvCxnSpPr>
          <p:nvPr/>
        </p:nvCxnSpPr>
        <p:spPr>
          <a:xfrm flipH="1" rot="10800000">
            <a:off x="4653738" y="2558694"/>
            <a:ext cx="896700" cy="1621800"/>
          </a:xfrm>
          <a:prstGeom prst="curvedConnector3">
            <a:avLst>
              <a:gd fmla="val 49997" name="adj1"/>
            </a:avLst>
          </a:prstGeom>
          <a:noFill/>
          <a:ln cap="flat" cmpd="sng" w="19050">
            <a:solidFill>
              <a:schemeClr val="accent1"/>
            </a:solidFill>
            <a:prstDash val="solid"/>
            <a:round/>
            <a:headEnd len="sm" w="sm" type="none"/>
            <a:tailEnd len="med" w="med" type="triangle"/>
          </a:ln>
        </p:spPr>
      </p:cxnSp>
      <p:cxnSp>
        <p:nvCxnSpPr>
          <p:cNvPr id="1645" name="Google Shape;1645;p210"/>
          <p:cNvCxnSpPr>
            <a:stCxn id="1617" idx="3"/>
            <a:endCxn id="1636" idx="1"/>
          </p:cNvCxnSpPr>
          <p:nvPr/>
        </p:nvCxnSpPr>
        <p:spPr>
          <a:xfrm flipH="1" rot="10800000">
            <a:off x="4653738" y="3681894"/>
            <a:ext cx="942000" cy="498600"/>
          </a:xfrm>
          <a:prstGeom prst="curvedConnector3">
            <a:avLst>
              <a:gd fmla="val 50003" name="adj1"/>
            </a:avLst>
          </a:prstGeom>
          <a:noFill/>
          <a:ln cap="flat" cmpd="sng" w="19050">
            <a:solidFill>
              <a:schemeClr val="accent1"/>
            </a:solidFill>
            <a:prstDash val="solid"/>
            <a:round/>
            <a:headEnd len="sm" w="sm" type="none"/>
            <a:tailEnd len="med" w="med" type="triangle"/>
          </a:ln>
        </p:spPr>
      </p:cxnSp>
      <p:cxnSp>
        <p:nvCxnSpPr>
          <p:cNvPr id="1646" name="Google Shape;1646;p210"/>
          <p:cNvCxnSpPr>
            <a:stCxn id="1633" idx="3"/>
            <a:endCxn id="1624" idx="1"/>
          </p:cNvCxnSpPr>
          <p:nvPr/>
        </p:nvCxnSpPr>
        <p:spPr>
          <a:xfrm>
            <a:off x="6507609" y="1934573"/>
            <a:ext cx="994500" cy="888600"/>
          </a:xfrm>
          <a:prstGeom prst="curvedConnector3">
            <a:avLst>
              <a:gd fmla="val 50003" name="adj1"/>
            </a:avLst>
          </a:prstGeom>
          <a:noFill/>
          <a:ln cap="flat" cmpd="sng" w="19050">
            <a:solidFill>
              <a:schemeClr val="accent1"/>
            </a:solidFill>
            <a:prstDash val="solid"/>
            <a:round/>
            <a:headEnd len="sm" w="sm" type="none"/>
            <a:tailEnd len="med" w="med" type="triangle"/>
          </a:ln>
        </p:spPr>
      </p:cxnSp>
      <p:cxnSp>
        <p:nvCxnSpPr>
          <p:cNvPr id="1647" name="Google Shape;1647;p210"/>
          <p:cNvCxnSpPr>
            <a:stCxn id="1634" idx="3"/>
            <a:endCxn id="1624" idx="1"/>
          </p:cNvCxnSpPr>
          <p:nvPr/>
        </p:nvCxnSpPr>
        <p:spPr>
          <a:xfrm>
            <a:off x="6470109" y="2558551"/>
            <a:ext cx="1032000" cy="264600"/>
          </a:xfrm>
          <a:prstGeom prst="curvedConnector3">
            <a:avLst>
              <a:gd fmla="val 50003" name="adj1"/>
            </a:avLst>
          </a:prstGeom>
          <a:noFill/>
          <a:ln cap="flat" cmpd="sng" w="19050">
            <a:solidFill>
              <a:schemeClr val="accent1"/>
            </a:solidFill>
            <a:prstDash val="solid"/>
            <a:round/>
            <a:headEnd len="sm" w="sm" type="none"/>
            <a:tailEnd len="med" w="med" type="triangle"/>
          </a:ln>
        </p:spPr>
      </p:cxnSp>
      <p:cxnSp>
        <p:nvCxnSpPr>
          <p:cNvPr id="1648" name="Google Shape;1648;p210"/>
          <p:cNvCxnSpPr>
            <a:stCxn id="1635" idx="3"/>
            <a:endCxn id="1624" idx="1"/>
          </p:cNvCxnSpPr>
          <p:nvPr/>
        </p:nvCxnSpPr>
        <p:spPr>
          <a:xfrm flipH="1" rot="10800000">
            <a:off x="6515674" y="2823128"/>
            <a:ext cx="986400" cy="359400"/>
          </a:xfrm>
          <a:prstGeom prst="curvedConnector3">
            <a:avLst>
              <a:gd fmla="val 49998" name="adj1"/>
            </a:avLst>
          </a:prstGeom>
          <a:noFill/>
          <a:ln cap="flat" cmpd="sng" w="19050">
            <a:solidFill>
              <a:schemeClr val="accent1"/>
            </a:solidFill>
            <a:prstDash val="solid"/>
            <a:round/>
            <a:headEnd len="sm" w="sm" type="none"/>
            <a:tailEnd len="med" w="med" type="triangle"/>
          </a:ln>
        </p:spPr>
      </p:cxnSp>
      <p:cxnSp>
        <p:nvCxnSpPr>
          <p:cNvPr id="1649" name="Google Shape;1649;p210"/>
          <p:cNvCxnSpPr>
            <a:stCxn id="1636" idx="3"/>
            <a:endCxn id="1624" idx="1"/>
          </p:cNvCxnSpPr>
          <p:nvPr/>
        </p:nvCxnSpPr>
        <p:spPr>
          <a:xfrm flipH="1" rot="10800000">
            <a:off x="6515674" y="2823270"/>
            <a:ext cx="986400" cy="858600"/>
          </a:xfrm>
          <a:prstGeom prst="curvedConnector3">
            <a:avLst>
              <a:gd fmla="val 49998" name="adj1"/>
            </a:avLst>
          </a:prstGeom>
          <a:noFill/>
          <a:ln cap="flat" cmpd="sng" w="19050">
            <a:solidFill>
              <a:schemeClr val="accent1"/>
            </a:solidFill>
            <a:prstDash val="solid"/>
            <a:round/>
            <a:headEnd len="sm" w="sm" type="none"/>
            <a:tailEnd len="med" w="med" type="triangle"/>
          </a:ln>
        </p:spPr>
      </p:cxnSp>
      <p:sp>
        <p:nvSpPr>
          <p:cNvPr id="1650" name="Google Shape;1650;p210"/>
          <p:cNvSpPr txBox="1"/>
          <p:nvPr/>
        </p:nvSpPr>
        <p:spPr>
          <a:xfrm>
            <a:off x="3810478" y="4140125"/>
            <a:ext cx="659700" cy="1851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FFFFFF"/>
              </a:buClr>
              <a:buSzPts val="800"/>
              <a:buFont typeface="Arial"/>
              <a:buNone/>
            </a:pPr>
            <a:r>
              <a:rPr lang="en" sz="800">
                <a:solidFill>
                  <a:srgbClr val="FFFFFF"/>
                </a:solidFill>
              </a:rPr>
              <a:t>T</a:t>
            </a:r>
            <a:endParaRPr sz="800">
              <a:solidFill>
                <a:srgbClr val="FFFFFF"/>
              </a:solidFill>
              <a:latin typeface="Arial"/>
              <a:ea typeface="Arial"/>
              <a:cs typeface="Arial"/>
              <a:sym typeface="Arial"/>
            </a:endParaRPr>
          </a:p>
        </p:txBody>
      </p:sp>
      <p:sp>
        <p:nvSpPr>
          <p:cNvPr id="1651" name="Google Shape;1651;p210"/>
          <p:cNvSpPr txBox="1"/>
          <p:nvPr/>
        </p:nvSpPr>
        <p:spPr>
          <a:xfrm>
            <a:off x="583941" y="2465925"/>
            <a:ext cx="1398900" cy="185100"/>
          </a:xfrm>
          <a:prstGeom prst="rect">
            <a:avLst/>
          </a:prstGeom>
          <a:noFill/>
          <a:ln>
            <a:noFill/>
          </a:ln>
        </p:spPr>
        <p:txBody>
          <a:bodyPr anchorCtr="0" anchor="t" bIns="25700" lIns="51425" spcFirstLastPara="1" rIns="51425" wrap="square" tIns="25700">
            <a:noAutofit/>
          </a:bodyPr>
          <a:lstStyle/>
          <a:p>
            <a:pPr indent="0" lvl="0" marL="0" rtl="0" algn="l">
              <a:spcBef>
                <a:spcPts val="0"/>
              </a:spcBef>
              <a:spcAft>
                <a:spcPts val="0"/>
              </a:spcAft>
              <a:buClr>
                <a:schemeClr val="dk1"/>
              </a:buClr>
              <a:buSzPts val="800"/>
              <a:buFont typeface="Arial"/>
              <a:buNone/>
            </a:pPr>
            <a:r>
              <a:rPr b="1" lang="en" sz="900">
                <a:solidFill>
                  <a:schemeClr val="lt1"/>
                </a:solidFill>
              </a:rPr>
              <a:t>Gestational diabetes</a:t>
            </a:r>
            <a:r>
              <a:rPr lang="en" sz="900">
                <a:solidFill>
                  <a:schemeClr val="lt1"/>
                </a:solidFill>
              </a:rPr>
              <a:t> results in an increased </a:t>
            </a:r>
            <a:r>
              <a:rPr b="1" lang="en" sz="900">
                <a:solidFill>
                  <a:schemeClr val="lt1"/>
                </a:solidFill>
              </a:rPr>
              <a:t>maternal</a:t>
            </a:r>
            <a:r>
              <a:rPr lang="en" sz="900">
                <a:solidFill>
                  <a:schemeClr val="lt1"/>
                </a:solidFill>
              </a:rPr>
              <a:t> risk of developing </a:t>
            </a:r>
            <a:r>
              <a:rPr b="1" lang="en" sz="900">
                <a:solidFill>
                  <a:schemeClr val="lt1"/>
                </a:solidFill>
              </a:rPr>
              <a:t>type 2 diabetes.</a:t>
            </a:r>
            <a:endParaRPr b="1" sz="900">
              <a:solidFill>
                <a:schemeClr val="lt1"/>
              </a:solidFill>
            </a:endParaRPr>
          </a:p>
          <a:p>
            <a:pPr indent="0" lvl="0" marL="0" marR="0" rtl="0" algn="ctr">
              <a:lnSpc>
                <a:spcPct val="100000"/>
              </a:lnSpc>
              <a:spcBef>
                <a:spcPts val="0"/>
              </a:spcBef>
              <a:spcAft>
                <a:spcPts val="0"/>
              </a:spcAft>
              <a:buClr>
                <a:srgbClr val="FFFFFF"/>
              </a:buClr>
              <a:buSzPts val="800"/>
              <a:buFont typeface="Arial"/>
              <a:buNone/>
            </a:pPr>
            <a:r>
              <a:t/>
            </a:r>
            <a:endParaRPr sz="800">
              <a:solidFill>
                <a:srgbClr val="FFFFFF"/>
              </a:solidFill>
            </a:endParaRPr>
          </a:p>
        </p:txBody>
      </p:sp>
      <p:sp>
        <p:nvSpPr>
          <p:cNvPr id="1652" name="Google Shape;1652;p210"/>
          <p:cNvSpPr/>
          <p:nvPr/>
        </p:nvSpPr>
        <p:spPr>
          <a:xfrm>
            <a:off x="8222820" y="4808651"/>
            <a:ext cx="921300" cy="190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2060"/>
              </a:buClr>
              <a:buSzPts val="800"/>
              <a:buFont typeface="Arial"/>
              <a:buNone/>
            </a:pPr>
            <a:r>
              <a:rPr b="0" i="0" lang="en" sz="800" u="none" cap="small" strike="noStrike">
                <a:solidFill>
                  <a:srgbClr val="002060"/>
                </a:solidFill>
                <a:latin typeface="Arial"/>
                <a:ea typeface="Arial"/>
                <a:cs typeface="Arial"/>
                <a:sym typeface="Arial"/>
              </a:rPr>
              <a:t>@EKConsulting</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6" name="Shape 1656"/>
        <p:cNvGrpSpPr/>
        <p:nvPr/>
      </p:nvGrpSpPr>
      <p:grpSpPr>
        <a:xfrm>
          <a:off x="0" y="0"/>
          <a:ext cx="0" cy="0"/>
          <a:chOff x="0" y="0"/>
          <a:chExt cx="0" cy="0"/>
        </a:xfrm>
      </p:grpSpPr>
      <p:sp>
        <p:nvSpPr>
          <p:cNvPr id="1657" name="Google Shape;1657;p211"/>
          <p:cNvSpPr txBox="1"/>
          <p:nvPr>
            <p:ph type="title"/>
          </p:nvPr>
        </p:nvSpPr>
        <p:spPr>
          <a:xfrm>
            <a:off x="95550" y="251925"/>
            <a:ext cx="89529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700">
                <a:solidFill>
                  <a:srgbClr val="49004F"/>
                </a:solidFill>
              </a:rPr>
              <a:t>Ground-Up and Top-Down Analysis </a:t>
            </a:r>
            <a:endParaRPr sz="3700">
              <a:solidFill>
                <a:srgbClr val="49004F"/>
              </a:solidFill>
            </a:endParaRPr>
          </a:p>
        </p:txBody>
      </p:sp>
      <p:sp>
        <p:nvSpPr>
          <p:cNvPr id="1658" name="Google Shape;1658;p211"/>
          <p:cNvSpPr/>
          <p:nvPr/>
        </p:nvSpPr>
        <p:spPr>
          <a:xfrm>
            <a:off x="241173" y="1817370"/>
            <a:ext cx="4210200" cy="29478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5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pic>
        <p:nvPicPr>
          <p:cNvPr id="1659" name="Google Shape;1659;p211"/>
          <p:cNvPicPr preferRelativeResize="0"/>
          <p:nvPr/>
        </p:nvPicPr>
        <p:blipFill rotWithShape="1">
          <a:blip r:embed="rId3">
            <a:alphaModFix/>
          </a:blip>
          <a:srcRect b="0" l="0" r="0" t="0"/>
          <a:stretch/>
        </p:blipFill>
        <p:spPr>
          <a:xfrm>
            <a:off x="1155808" y="1816508"/>
            <a:ext cx="2134122" cy="1949334"/>
          </a:xfrm>
          <a:prstGeom prst="rect">
            <a:avLst/>
          </a:prstGeom>
          <a:noFill/>
          <a:ln>
            <a:noFill/>
          </a:ln>
        </p:spPr>
      </p:pic>
      <p:pic>
        <p:nvPicPr>
          <p:cNvPr id="1660" name="Google Shape;1660;p211"/>
          <p:cNvPicPr preferRelativeResize="0"/>
          <p:nvPr/>
        </p:nvPicPr>
        <p:blipFill rotWithShape="1">
          <a:blip r:embed="rId4">
            <a:alphaModFix/>
          </a:blip>
          <a:srcRect b="0" l="0" r="0" t="0"/>
          <a:stretch/>
        </p:blipFill>
        <p:spPr>
          <a:xfrm>
            <a:off x="465271" y="3575713"/>
            <a:ext cx="3763225" cy="1191007"/>
          </a:xfrm>
          <a:prstGeom prst="rect">
            <a:avLst/>
          </a:prstGeom>
          <a:noFill/>
          <a:ln>
            <a:noFill/>
          </a:ln>
        </p:spPr>
      </p:pic>
      <p:sp>
        <p:nvSpPr>
          <p:cNvPr id="1661" name="Google Shape;1661;p211"/>
          <p:cNvSpPr/>
          <p:nvPr/>
        </p:nvSpPr>
        <p:spPr>
          <a:xfrm>
            <a:off x="4691062" y="1817370"/>
            <a:ext cx="4210200" cy="29478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5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grpSp>
        <p:nvGrpSpPr>
          <p:cNvPr id="1662" name="Google Shape;1662;p211"/>
          <p:cNvGrpSpPr/>
          <p:nvPr/>
        </p:nvGrpSpPr>
        <p:grpSpPr>
          <a:xfrm>
            <a:off x="5592949" y="3659304"/>
            <a:ext cx="1071233" cy="951674"/>
            <a:chOff x="9372446" y="3611093"/>
            <a:chExt cx="2235929" cy="1848629"/>
          </a:xfrm>
        </p:grpSpPr>
        <p:pic>
          <p:nvPicPr>
            <p:cNvPr descr="Doctor female with solid fill" id="1663" name="Google Shape;1663;p211"/>
            <p:cNvPicPr preferRelativeResize="0"/>
            <p:nvPr/>
          </p:nvPicPr>
          <p:blipFill rotWithShape="1">
            <a:blip r:embed="rId5">
              <a:alphaModFix/>
            </a:blip>
            <a:srcRect b="0" l="0" r="0" t="0"/>
            <a:stretch/>
          </p:blipFill>
          <p:spPr>
            <a:xfrm>
              <a:off x="10227355" y="4816821"/>
              <a:ext cx="642900" cy="642900"/>
            </a:xfrm>
            <a:prstGeom prst="rect">
              <a:avLst/>
            </a:prstGeom>
            <a:noFill/>
            <a:ln>
              <a:noFill/>
            </a:ln>
          </p:spPr>
        </p:pic>
        <p:pic>
          <p:nvPicPr>
            <p:cNvPr descr="Doctor male with solid fill" id="1664" name="Google Shape;1664;p211"/>
            <p:cNvPicPr preferRelativeResize="0"/>
            <p:nvPr/>
          </p:nvPicPr>
          <p:blipFill rotWithShape="1">
            <a:blip r:embed="rId6">
              <a:alphaModFix/>
            </a:blip>
            <a:srcRect b="0" l="0" r="0" t="0"/>
            <a:stretch/>
          </p:blipFill>
          <p:spPr>
            <a:xfrm>
              <a:off x="10168960" y="3611093"/>
              <a:ext cx="642900" cy="642900"/>
            </a:xfrm>
            <a:prstGeom prst="rect">
              <a:avLst/>
            </a:prstGeom>
            <a:noFill/>
            <a:ln>
              <a:noFill/>
            </a:ln>
          </p:spPr>
        </p:pic>
        <p:pic>
          <p:nvPicPr>
            <p:cNvPr descr="Female Profile outline" id="1665" name="Google Shape;1665;p211"/>
            <p:cNvPicPr preferRelativeResize="0"/>
            <p:nvPr/>
          </p:nvPicPr>
          <p:blipFill rotWithShape="1">
            <a:blip r:embed="rId7">
              <a:alphaModFix/>
            </a:blip>
            <a:srcRect b="0" l="0" r="0" t="0"/>
            <a:stretch/>
          </p:blipFill>
          <p:spPr>
            <a:xfrm>
              <a:off x="9372446" y="4177695"/>
              <a:ext cx="642900" cy="642900"/>
            </a:xfrm>
            <a:prstGeom prst="rect">
              <a:avLst/>
            </a:prstGeom>
            <a:noFill/>
            <a:ln>
              <a:noFill/>
            </a:ln>
          </p:spPr>
        </p:pic>
        <p:pic>
          <p:nvPicPr>
            <p:cNvPr descr="Male profile outline" id="1666" name="Google Shape;1666;p211"/>
            <p:cNvPicPr preferRelativeResize="0"/>
            <p:nvPr/>
          </p:nvPicPr>
          <p:blipFill rotWithShape="1">
            <a:blip r:embed="rId8">
              <a:alphaModFix/>
            </a:blip>
            <a:srcRect b="0" l="0" r="0" t="0"/>
            <a:stretch/>
          </p:blipFill>
          <p:spPr>
            <a:xfrm>
              <a:off x="10965474" y="3982134"/>
              <a:ext cx="642900" cy="642900"/>
            </a:xfrm>
            <a:prstGeom prst="rect">
              <a:avLst/>
            </a:prstGeom>
            <a:noFill/>
            <a:ln>
              <a:noFill/>
            </a:ln>
          </p:spPr>
        </p:pic>
      </p:grpSp>
      <p:sp>
        <p:nvSpPr>
          <p:cNvPr id="1667" name="Google Shape;1667;p211"/>
          <p:cNvSpPr txBox="1"/>
          <p:nvPr/>
        </p:nvSpPr>
        <p:spPr>
          <a:xfrm>
            <a:off x="6928898" y="3744071"/>
            <a:ext cx="1707900" cy="196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5222E"/>
              </a:buClr>
              <a:buSzPts val="1400"/>
              <a:buFont typeface="Arial"/>
              <a:buNone/>
            </a:pPr>
            <a:r>
              <a:rPr b="0" i="0" lang="en" sz="1400">
                <a:solidFill>
                  <a:srgbClr val="05222E"/>
                </a:solidFill>
                <a:latin typeface="Arial"/>
                <a:ea typeface="Arial"/>
                <a:cs typeface="Arial"/>
                <a:sym typeface="Arial"/>
              </a:rPr>
              <a:t>Subject Matter &amp; Business Experts </a:t>
            </a:r>
            <a:endParaRPr sz="1100"/>
          </a:p>
        </p:txBody>
      </p:sp>
      <p:sp>
        <p:nvSpPr>
          <p:cNvPr id="1668" name="Google Shape;1668;p211"/>
          <p:cNvSpPr txBox="1"/>
          <p:nvPr/>
        </p:nvSpPr>
        <p:spPr>
          <a:xfrm>
            <a:off x="241181" y="879619"/>
            <a:ext cx="4152900" cy="785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400">
                <a:solidFill>
                  <a:schemeClr val="accent1"/>
                </a:solidFill>
              </a:rPr>
              <a:t>Ground-Up Analysis:</a:t>
            </a:r>
            <a:r>
              <a:rPr lang="en" sz="1400"/>
              <a:t> Named Entity Recognition (NER) to analyze text for “aboutness”, produce entities, and surface patterns in content. </a:t>
            </a:r>
            <a:endParaRPr sz="1400"/>
          </a:p>
        </p:txBody>
      </p:sp>
      <p:sp>
        <p:nvSpPr>
          <p:cNvPr id="1669" name="Google Shape;1669;p211"/>
          <p:cNvSpPr txBox="1"/>
          <p:nvPr/>
        </p:nvSpPr>
        <p:spPr>
          <a:xfrm>
            <a:off x="4724616" y="879619"/>
            <a:ext cx="4152900" cy="785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400">
                <a:solidFill>
                  <a:schemeClr val="accent1"/>
                </a:solidFill>
              </a:rPr>
              <a:t>Top-Down Analysis:</a:t>
            </a:r>
            <a:r>
              <a:rPr b="1" lang="en" sz="1400"/>
              <a:t> </a:t>
            </a:r>
            <a:r>
              <a:rPr lang="en" sz="1400"/>
              <a:t>Interviews, focus groups, and facilitated activities with SMEs to model industry standards and expertise. </a:t>
            </a:r>
            <a:endParaRPr sz="1400"/>
          </a:p>
        </p:txBody>
      </p:sp>
      <p:sp>
        <p:nvSpPr>
          <p:cNvPr id="1670" name="Google Shape;1670;p211"/>
          <p:cNvSpPr/>
          <p:nvPr/>
        </p:nvSpPr>
        <p:spPr>
          <a:xfrm>
            <a:off x="4803000" y="1923225"/>
            <a:ext cx="1008900" cy="4473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chemeClr val="lt1"/>
                </a:solidFill>
              </a:rPr>
              <a:t>Question</a:t>
            </a:r>
            <a:endParaRPr sz="900">
              <a:solidFill>
                <a:schemeClr val="lt1"/>
              </a:solidFill>
            </a:endParaRPr>
          </a:p>
        </p:txBody>
      </p:sp>
      <p:sp>
        <p:nvSpPr>
          <p:cNvPr id="1671" name="Google Shape;1671;p211"/>
          <p:cNvSpPr/>
          <p:nvPr/>
        </p:nvSpPr>
        <p:spPr>
          <a:xfrm>
            <a:off x="4803000" y="2791275"/>
            <a:ext cx="1008900" cy="4473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chemeClr val="lt1"/>
                </a:solidFill>
              </a:rPr>
              <a:t>Competency</a:t>
            </a:r>
            <a:endParaRPr sz="900">
              <a:solidFill>
                <a:schemeClr val="lt1"/>
              </a:solidFill>
            </a:endParaRPr>
          </a:p>
        </p:txBody>
      </p:sp>
      <p:sp>
        <p:nvSpPr>
          <p:cNvPr id="1672" name="Google Shape;1672;p211"/>
          <p:cNvSpPr/>
          <p:nvPr/>
        </p:nvSpPr>
        <p:spPr>
          <a:xfrm>
            <a:off x="6378431" y="1872281"/>
            <a:ext cx="1071300" cy="2958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chemeClr val="lt1"/>
                </a:solidFill>
              </a:rPr>
              <a:t>Discipline</a:t>
            </a:r>
            <a:endParaRPr sz="900">
              <a:solidFill>
                <a:schemeClr val="lt1"/>
              </a:solidFill>
            </a:endParaRPr>
          </a:p>
        </p:txBody>
      </p:sp>
      <p:sp>
        <p:nvSpPr>
          <p:cNvPr id="1673" name="Google Shape;1673;p211"/>
          <p:cNvSpPr/>
          <p:nvPr/>
        </p:nvSpPr>
        <p:spPr>
          <a:xfrm>
            <a:off x="6378431" y="2257830"/>
            <a:ext cx="1071300" cy="2958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chemeClr val="lt1"/>
                </a:solidFill>
              </a:rPr>
              <a:t>Patient Demographic</a:t>
            </a:r>
            <a:endParaRPr sz="900">
              <a:solidFill>
                <a:schemeClr val="lt1"/>
              </a:solidFill>
            </a:endParaRPr>
          </a:p>
        </p:txBody>
      </p:sp>
      <p:sp>
        <p:nvSpPr>
          <p:cNvPr id="1674" name="Google Shape;1674;p211"/>
          <p:cNvSpPr/>
          <p:nvPr/>
        </p:nvSpPr>
        <p:spPr>
          <a:xfrm>
            <a:off x="6378431" y="2700543"/>
            <a:ext cx="1071300" cy="2958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chemeClr val="lt1"/>
                </a:solidFill>
              </a:rPr>
              <a:t>Care Setting</a:t>
            </a:r>
            <a:endParaRPr sz="900">
              <a:solidFill>
                <a:schemeClr val="lt1"/>
              </a:solidFill>
            </a:endParaRPr>
          </a:p>
        </p:txBody>
      </p:sp>
      <p:sp>
        <p:nvSpPr>
          <p:cNvPr id="1675" name="Google Shape;1675;p211"/>
          <p:cNvSpPr/>
          <p:nvPr/>
        </p:nvSpPr>
        <p:spPr>
          <a:xfrm>
            <a:off x="6378431" y="3143250"/>
            <a:ext cx="1071300" cy="2958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chemeClr val="lt1"/>
                </a:solidFill>
              </a:rPr>
              <a:t>Topic</a:t>
            </a:r>
            <a:endParaRPr sz="900">
              <a:solidFill>
                <a:schemeClr val="lt1"/>
              </a:solidFill>
            </a:endParaRPr>
          </a:p>
        </p:txBody>
      </p:sp>
      <p:sp>
        <p:nvSpPr>
          <p:cNvPr id="1676" name="Google Shape;1676;p211"/>
          <p:cNvSpPr/>
          <p:nvPr/>
        </p:nvSpPr>
        <p:spPr>
          <a:xfrm>
            <a:off x="8061881" y="2469131"/>
            <a:ext cx="815700" cy="447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chemeClr val="lt1"/>
                </a:solidFill>
              </a:rPr>
              <a:t>Course</a:t>
            </a:r>
            <a:endParaRPr sz="900">
              <a:solidFill>
                <a:schemeClr val="lt1"/>
              </a:solidFill>
            </a:endParaRPr>
          </a:p>
        </p:txBody>
      </p:sp>
      <p:cxnSp>
        <p:nvCxnSpPr>
          <p:cNvPr id="1677" name="Google Shape;1677;p211"/>
          <p:cNvCxnSpPr>
            <a:stCxn id="1670" idx="3"/>
            <a:endCxn id="1672" idx="1"/>
          </p:cNvCxnSpPr>
          <p:nvPr/>
        </p:nvCxnSpPr>
        <p:spPr>
          <a:xfrm flipH="1" rot="10800000">
            <a:off x="5811900" y="2020275"/>
            <a:ext cx="566400" cy="126600"/>
          </a:xfrm>
          <a:prstGeom prst="curvedConnector3">
            <a:avLst>
              <a:gd fmla="val 49998" name="adj1"/>
            </a:avLst>
          </a:prstGeom>
          <a:noFill/>
          <a:ln cap="flat" cmpd="sng" w="9525">
            <a:solidFill>
              <a:schemeClr val="dk2"/>
            </a:solidFill>
            <a:prstDash val="solid"/>
            <a:round/>
            <a:headEnd len="med" w="med" type="none"/>
            <a:tailEnd len="med" w="med" type="none"/>
          </a:ln>
        </p:spPr>
      </p:cxnSp>
      <p:cxnSp>
        <p:nvCxnSpPr>
          <p:cNvPr id="1678" name="Google Shape;1678;p211"/>
          <p:cNvCxnSpPr>
            <a:stCxn id="1670" idx="3"/>
            <a:endCxn id="1673" idx="1"/>
          </p:cNvCxnSpPr>
          <p:nvPr/>
        </p:nvCxnSpPr>
        <p:spPr>
          <a:xfrm>
            <a:off x="5811900" y="2146875"/>
            <a:ext cx="566400" cy="258900"/>
          </a:xfrm>
          <a:prstGeom prst="curvedConnector3">
            <a:avLst>
              <a:gd fmla="val 49998" name="adj1"/>
            </a:avLst>
          </a:prstGeom>
          <a:noFill/>
          <a:ln cap="flat" cmpd="sng" w="9525">
            <a:solidFill>
              <a:schemeClr val="dk2"/>
            </a:solidFill>
            <a:prstDash val="solid"/>
            <a:round/>
            <a:headEnd len="med" w="med" type="none"/>
            <a:tailEnd len="med" w="med" type="none"/>
          </a:ln>
        </p:spPr>
      </p:cxnSp>
      <p:cxnSp>
        <p:nvCxnSpPr>
          <p:cNvPr id="1679" name="Google Shape;1679;p211"/>
          <p:cNvCxnSpPr>
            <a:stCxn id="1670" idx="3"/>
            <a:endCxn id="1674" idx="1"/>
          </p:cNvCxnSpPr>
          <p:nvPr/>
        </p:nvCxnSpPr>
        <p:spPr>
          <a:xfrm>
            <a:off x="5811900" y="2146875"/>
            <a:ext cx="566400" cy="701700"/>
          </a:xfrm>
          <a:prstGeom prst="curvedConnector3">
            <a:avLst>
              <a:gd fmla="val 49998" name="adj1"/>
            </a:avLst>
          </a:prstGeom>
          <a:noFill/>
          <a:ln cap="flat" cmpd="sng" w="9525">
            <a:solidFill>
              <a:schemeClr val="dk2"/>
            </a:solidFill>
            <a:prstDash val="solid"/>
            <a:round/>
            <a:headEnd len="med" w="med" type="none"/>
            <a:tailEnd len="med" w="med" type="none"/>
          </a:ln>
        </p:spPr>
      </p:cxnSp>
      <p:cxnSp>
        <p:nvCxnSpPr>
          <p:cNvPr id="1680" name="Google Shape;1680;p211"/>
          <p:cNvCxnSpPr>
            <a:stCxn id="1670" idx="3"/>
            <a:endCxn id="1675" idx="1"/>
          </p:cNvCxnSpPr>
          <p:nvPr/>
        </p:nvCxnSpPr>
        <p:spPr>
          <a:xfrm>
            <a:off x="5811900" y="2146875"/>
            <a:ext cx="566400" cy="1144200"/>
          </a:xfrm>
          <a:prstGeom prst="curvedConnector3">
            <a:avLst>
              <a:gd fmla="val 49998" name="adj1"/>
            </a:avLst>
          </a:prstGeom>
          <a:noFill/>
          <a:ln cap="flat" cmpd="sng" w="9525">
            <a:solidFill>
              <a:schemeClr val="dk2"/>
            </a:solidFill>
            <a:prstDash val="solid"/>
            <a:round/>
            <a:headEnd len="med" w="med" type="none"/>
            <a:tailEnd len="med" w="med" type="none"/>
          </a:ln>
        </p:spPr>
      </p:cxnSp>
      <p:cxnSp>
        <p:nvCxnSpPr>
          <p:cNvPr id="1681" name="Google Shape;1681;p211"/>
          <p:cNvCxnSpPr>
            <a:stCxn id="1671" idx="3"/>
            <a:endCxn id="1672" idx="1"/>
          </p:cNvCxnSpPr>
          <p:nvPr/>
        </p:nvCxnSpPr>
        <p:spPr>
          <a:xfrm flipH="1" rot="10800000">
            <a:off x="5811900" y="2020125"/>
            <a:ext cx="566400" cy="994800"/>
          </a:xfrm>
          <a:prstGeom prst="curvedConnector3">
            <a:avLst>
              <a:gd fmla="val 49998" name="adj1"/>
            </a:avLst>
          </a:prstGeom>
          <a:noFill/>
          <a:ln cap="flat" cmpd="sng" w="9525">
            <a:solidFill>
              <a:schemeClr val="dk2"/>
            </a:solidFill>
            <a:prstDash val="solid"/>
            <a:round/>
            <a:headEnd len="med" w="med" type="none"/>
            <a:tailEnd len="med" w="med" type="none"/>
          </a:ln>
        </p:spPr>
      </p:cxnSp>
      <p:cxnSp>
        <p:nvCxnSpPr>
          <p:cNvPr id="1682" name="Google Shape;1682;p211"/>
          <p:cNvCxnSpPr>
            <a:stCxn id="1671" idx="3"/>
            <a:endCxn id="1674" idx="1"/>
          </p:cNvCxnSpPr>
          <p:nvPr/>
        </p:nvCxnSpPr>
        <p:spPr>
          <a:xfrm flipH="1" rot="10800000">
            <a:off x="5811900" y="2848425"/>
            <a:ext cx="566400" cy="166500"/>
          </a:xfrm>
          <a:prstGeom prst="curvedConnector3">
            <a:avLst>
              <a:gd fmla="val 49998" name="adj1"/>
            </a:avLst>
          </a:prstGeom>
          <a:noFill/>
          <a:ln cap="flat" cmpd="sng" w="9525">
            <a:solidFill>
              <a:schemeClr val="dk2"/>
            </a:solidFill>
            <a:prstDash val="solid"/>
            <a:round/>
            <a:headEnd len="med" w="med" type="none"/>
            <a:tailEnd len="med" w="med" type="none"/>
          </a:ln>
        </p:spPr>
      </p:cxnSp>
      <p:cxnSp>
        <p:nvCxnSpPr>
          <p:cNvPr id="1683" name="Google Shape;1683;p211"/>
          <p:cNvCxnSpPr>
            <a:stCxn id="1671" idx="3"/>
            <a:endCxn id="1675" idx="1"/>
          </p:cNvCxnSpPr>
          <p:nvPr/>
        </p:nvCxnSpPr>
        <p:spPr>
          <a:xfrm>
            <a:off x="5811900" y="3014925"/>
            <a:ext cx="566400" cy="276300"/>
          </a:xfrm>
          <a:prstGeom prst="curvedConnector3">
            <a:avLst>
              <a:gd fmla="val 49998" name="adj1"/>
            </a:avLst>
          </a:prstGeom>
          <a:noFill/>
          <a:ln cap="flat" cmpd="sng" w="9525">
            <a:solidFill>
              <a:schemeClr val="dk2"/>
            </a:solidFill>
            <a:prstDash val="solid"/>
            <a:round/>
            <a:headEnd len="med" w="med" type="none"/>
            <a:tailEnd len="med" w="med" type="none"/>
          </a:ln>
        </p:spPr>
      </p:cxnSp>
      <p:cxnSp>
        <p:nvCxnSpPr>
          <p:cNvPr id="1684" name="Google Shape;1684;p211"/>
          <p:cNvCxnSpPr>
            <a:stCxn id="1672" idx="3"/>
            <a:endCxn id="1676" idx="1"/>
          </p:cNvCxnSpPr>
          <p:nvPr/>
        </p:nvCxnSpPr>
        <p:spPr>
          <a:xfrm>
            <a:off x="7449731" y="2020181"/>
            <a:ext cx="612300" cy="6726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1685" name="Google Shape;1685;p211"/>
          <p:cNvCxnSpPr>
            <a:stCxn id="1673" idx="3"/>
            <a:endCxn id="1676" idx="1"/>
          </p:cNvCxnSpPr>
          <p:nvPr/>
        </p:nvCxnSpPr>
        <p:spPr>
          <a:xfrm>
            <a:off x="7449731" y="2405730"/>
            <a:ext cx="612300" cy="2871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1686" name="Google Shape;1686;p211"/>
          <p:cNvCxnSpPr>
            <a:stCxn id="1674" idx="3"/>
            <a:endCxn id="1676" idx="1"/>
          </p:cNvCxnSpPr>
          <p:nvPr/>
        </p:nvCxnSpPr>
        <p:spPr>
          <a:xfrm flipH="1" rot="10800000">
            <a:off x="7449731" y="2692743"/>
            <a:ext cx="612300" cy="1557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1687" name="Google Shape;1687;p211"/>
          <p:cNvCxnSpPr>
            <a:stCxn id="1675" idx="3"/>
            <a:endCxn id="1676" idx="1"/>
          </p:cNvCxnSpPr>
          <p:nvPr/>
        </p:nvCxnSpPr>
        <p:spPr>
          <a:xfrm flipH="1" rot="10800000">
            <a:off x="7449731" y="2692650"/>
            <a:ext cx="612300" cy="5985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1688" name="Google Shape;1688;p211"/>
          <p:cNvSpPr/>
          <p:nvPr/>
        </p:nvSpPr>
        <p:spPr>
          <a:xfrm>
            <a:off x="8222820" y="4808651"/>
            <a:ext cx="921300" cy="190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2060"/>
              </a:buClr>
              <a:buSzPts val="800"/>
              <a:buFont typeface="Arial"/>
              <a:buNone/>
            </a:pPr>
            <a:r>
              <a:rPr b="0" i="0" lang="en" sz="800" u="none" cap="small" strike="noStrike">
                <a:solidFill>
                  <a:srgbClr val="002060"/>
                </a:solidFill>
                <a:latin typeface="Arial"/>
                <a:ea typeface="Arial"/>
                <a:cs typeface="Arial"/>
                <a:sym typeface="Arial"/>
              </a:rPr>
              <a:t>@EKConsulting</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2" name="Shape 1692"/>
        <p:cNvGrpSpPr/>
        <p:nvPr/>
      </p:nvGrpSpPr>
      <p:grpSpPr>
        <a:xfrm>
          <a:off x="0" y="0"/>
          <a:ext cx="0" cy="0"/>
          <a:chOff x="0" y="0"/>
          <a:chExt cx="0" cy="0"/>
        </a:xfrm>
      </p:grpSpPr>
      <p:sp>
        <p:nvSpPr>
          <p:cNvPr id="1693" name="Google Shape;1693;p212"/>
          <p:cNvSpPr txBox="1"/>
          <p:nvPr>
            <p:ph type="title"/>
          </p:nvPr>
        </p:nvSpPr>
        <p:spPr>
          <a:xfrm>
            <a:off x="381000" y="237050"/>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800"/>
              <a:buNone/>
            </a:pPr>
            <a:r>
              <a:rPr lang="en" sz="3300">
                <a:solidFill>
                  <a:srgbClr val="49004F"/>
                </a:solidFill>
              </a:rPr>
              <a:t>Human-In-the-Loop Taxonomy Development Process</a:t>
            </a:r>
            <a:endParaRPr sz="3300">
              <a:solidFill>
                <a:srgbClr val="49004F"/>
              </a:solidFill>
            </a:endParaRPr>
          </a:p>
        </p:txBody>
      </p:sp>
      <p:sp>
        <p:nvSpPr>
          <p:cNvPr id="1694" name="Google Shape;1694;p212"/>
          <p:cNvSpPr txBox="1"/>
          <p:nvPr/>
        </p:nvSpPr>
        <p:spPr>
          <a:xfrm>
            <a:off x="1173556" y="1630864"/>
            <a:ext cx="2346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1</a:t>
            </a:r>
            <a:endParaRPr sz="1100"/>
          </a:p>
        </p:txBody>
      </p:sp>
      <p:grpSp>
        <p:nvGrpSpPr>
          <p:cNvPr id="1695" name="Google Shape;1695;p212"/>
          <p:cNvGrpSpPr/>
          <p:nvPr/>
        </p:nvGrpSpPr>
        <p:grpSpPr>
          <a:xfrm>
            <a:off x="5066108" y="823380"/>
            <a:ext cx="3992151" cy="3909797"/>
            <a:chOff x="1297879" y="276"/>
            <a:chExt cx="5532360" cy="5418233"/>
          </a:xfrm>
        </p:grpSpPr>
        <p:sp>
          <p:nvSpPr>
            <p:cNvPr id="1696" name="Google Shape;1696;p212"/>
            <p:cNvSpPr/>
            <p:nvPr/>
          </p:nvSpPr>
          <p:spPr>
            <a:xfrm>
              <a:off x="4586765" y="276"/>
              <a:ext cx="980400" cy="9804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97" name="Google Shape;1697;p212"/>
            <p:cNvSpPr txBox="1"/>
            <p:nvPr/>
          </p:nvSpPr>
          <p:spPr>
            <a:xfrm>
              <a:off x="4586765" y="276"/>
              <a:ext cx="980400" cy="9804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Design Concepts</a:t>
              </a:r>
              <a:endParaRPr i="0" sz="1100" u="none" cap="none" strike="noStrike">
                <a:solidFill>
                  <a:srgbClr val="000000"/>
                </a:solidFill>
                <a:latin typeface="Montserrat"/>
                <a:ea typeface="Montserrat"/>
                <a:cs typeface="Montserrat"/>
                <a:sym typeface="Montserrat"/>
              </a:endParaRPr>
            </a:p>
          </p:txBody>
        </p:sp>
        <p:sp>
          <p:nvSpPr>
            <p:cNvPr id="1698" name="Google Shape;1698;p212"/>
            <p:cNvSpPr/>
            <p:nvPr/>
          </p:nvSpPr>
          <p:spPr>
            <a:xfrm>
              <a:off x="1522404" y="52143"/>
              <a:ext cx="5083200" cy="5083200"/>
            </a:xfrm>
            <a:custGeom>
              <a:rect b="b" l="l" r="r" t="t"/>
              <a:pathLst>
                <a:path extrusionOk="0" h="120000" w="120000">
                  <a:moveTo>
                    <a:pt x="96694" y="16392"/>
                  </a:moveTo>
                  <a:lnTo>
                    <a:pt x="96694" y="16392"/>
                  </a:lnTo>
                  <a:cubicBezTo>
                    <a:pt x="101919" y="20789"/>
                    <a:pt x="106312" y="26089"/>
                    <a:pt x="109662" y="32040"/>
                  </a:cubicBezTo>
                  <a:lnTo>
                    <a:pt x="112370" y="30741"/>
                  </a:lnTo>
                  <a:lnTo>
                    <a:pt x="109352" y="36328"/>
                  </a:lnTo>
                  <a:lnTo>
                    <a:pt x="102876" y="35294"/>
                  </a:lnTo>
                  <a:lnTo>
                    <a:pt x="105583" y="33996"/>
                  </a:lnTo>
                  <a:cubicBezTo>
                    <a:pt x="102517" y="28620"/>
                    <a:pt x="98523" y="23830"/>
                    <a:pt x="93788" y="19845"/>
                  </a:cubicBezTo>
                  <a:close/>
                </a:path>
              </a:pathLst>
            </a:custGeom>
            <a:solidFill>
              <a:schemeClr val="accent1"/>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99" name="Google Shape;1699;p212"/>
            <p:cNvSpPr/>
            <p:nvPr/>
          </p:nvSpPr>
          <p:spPr>
            <a:xfrm>
              <a:off x="5849839" y="1584120"/>
              <a:ext cx="980400" cy="9804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0" name="Google Shape;1700;p212"/>
            <p:cNvSpPr txBox="1"/>
            <p:nvPr/>
          </p:nvSpPr>
          <p:spPr>
            <a:xfrm>
              <a:off x="5849839" y="1584120"/>
              <a:ext cx="980400" cy="9804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Isolate Seed Terms</a:t>
              </a:r>
              <a:endParaRPr sz="1100">
                <a:latin typeface="Montserrat"/>
                <a:ea typeface="Montserrat"/>
                <a:cs typeface="Montserrat"/>
                <a:sym typeface="Montserrat"/>
              </a:endParaRPr>
            </a:p>
          </p:txBody>
        </p:sp>
        <p:sp>
          <p:nvSpPr>
            <p:cNvPr id="1701" name="Google Shape;1701;p212"/>
            <p:cNvSpPr/>
            <p:nvPr/>
          </p:nvSpPr>
          <p:spPr>
            <a:xfrm>
              <a:off x="1522404" y="52143"/>
              <a:ext cx="5083200" cy="5083200"/>
            </a:xfrm>
            <a:custGeom>
              <a:rect b="b" l="l" r="r" t="t"/>
              <a:pathLst>
                <a:path extrusionOk="0" h="120000" w="120000">
                  <a:moveTo>
                    <a:pt x="116988" y="59284"/>
                  </a:moveTo>
                  <a:lnTo>
                    <a:pt x="116988" y="59284"/>
                  </a:lnTo>
                  <a:cubicBezTo>
                    <a:pt x="117077" y="66397"/>
                    <a:pt x="115834" y="73464"/>
                    <a:pt x="113323" y="80119"/>
                  </a:cubicBezTo>
                  <a:lnTo>
                    <a:pt x="116057" y="81361"/>
                  </a:lnTo>
                  <a:lnTo>
                    <a:pt x="109836" y="82635"/>
                  </a:lnTo>
                  <a:lnTo>
                    <a:pt x="106471" y="77007"/>
                  </a:lnTo>
                  <a:lnTo>
                    <a:pt x="109204" y="78248"/>
                  </a:lnTo>
                  <a:lnTo>
                    <a:pt x="109204" y="78248"/>
                  </a:lnTo>
                  <a:cubicBezTo>
                    <a:pt x="111447" y="72200"/>
                    <a:pt x="112556" y="65791"/>
                    <a:pt x="112475" y="59341"/>
                  </a:cubicBezTo>
                  <a:close/>
                </a:path>
              </a:pathLst>
            </a:custGeom>
            <a:solidFill>
              <a:schemeClr val="accent1"/>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2" name="Google Shape;1702;p212"/>
            <p:cNvSpPr/>
            <p:nvPr/>
          </p:nvSpPr>
          <p:spPr>
            <a:xfrm>
              <a:off x="5399053" y="3559141"/>
              <a:ext cx="980400" cy="9804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3" name="Google Shape;1703;p212"/>
            <p:cNvSpPr txBox="1"/>
            <p:nvPr/>
          </p:nvSpPr>
          <p:spPr>
            <a:xfrm>
              <a:off x="5399053" y="3559141"/>
              <a:ext cx="980400" cy="9804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Convert Seeds to Patterns</a:t>
              </a:r>
              <a:endParaRPr sz="1100">
                <a:latin typeface="Montserrat"/>
                <a:ea typeface="Montserrat"/>
                <a:cs typeface="Montserrat"/>
                <a:sym typeface="Montserrat"/>
              </a:endParaRPr>
            </a:p>
          </p:txBody>
        </p:sp>
        <p:sp>
          <p:nvSpPr>
            <p:cNvPr id="1704" name="Google Shape;1704;p212"/>
            <p:cNvSpPr/>
            <p:nvPr/>
          </p:nvSpPr>
          <p:spPr>
            <a:xfrm>
              <a:off x="1522404" y="52143"/>
              <a:ext cx="5083200" cy="5083200"/>
            </a:xfrm>
            <a:custGeom>
              <a:rect b="b" l="l" r="r" t="t"/>
              <a:pathLst>
                <a:path extrusionOk="0" h="120000" w="120000">
                  <a:moveTo>
                    <a:pt x="92593" y="106753"/>
                  </a:moveTo>
                  <a:lnTo>
                    <a:pt x="92593" y="106753"/>
                  </a:lnTo>
                  <a:cubicBezTo>
                    <a:pt x="87411" y="110365"/>
                    <a:pt x="81665" y="113091"/>
                    <a:pt x="75590" y="114819"/>
                  </a:cubicBezTo>
                  <a:lnTo>
                    <a:pt x="76220" y="117754"/>
                  </a:lnTo>
                  <a:lnTo>
                    <a:pt x="71492" y="113516"/>
                  </a:lnTo>
                  <a:lnTo>
                    <a:pt x="74009" y="107460"/>
                  </a:lnTo>
                  <a:lnTo>
                    <a:pt x="74640" y="110396"/>
                  </a:lnTo>
                  <a:cubicBezTo>
                    <a:pt x="80130" y="108801"/>
                    <a:pt x="85322" y="106320"/>
                    <a:pt x="90012" y="103051"/>
                  </a:cubicBezTo>
                  <a:close/>
                </a:path>
              </a:pathLst>
            </a:custGeom>
            <a:solidFill>
              <a:schemeClr val="accent1"/>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5" name="Google Shape;1705;p212"/>
            <p:cNvSpPr/>
            <p:nvPr/>
          </p:nvSpPr>
          <p:spPr>
            <a:xfrm>
              <a:off x="3573859" y="4438109"/>
              <a:ext cx="980400" cy="9804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6" name="Google Shape;1706;p212"/>
            <p:cNvSpPr txBox="1"/>
            <p:nvPr/>
          </p:nvSpPr>
          <p:spPr>
            <a:xfrm>
              <a:off x="3573859" y="4438109"/>
              <a:ext cx="980400" cy="9804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Annotate Content</a:t>
              </a:r>
              <a:endParaRPr sz="1100">
                <a:latin typeface="Montserrat"/>
                <a:ea typeface="Montserrat"/>
                <a:cs typeface="Montserrat"/>
                <a:sym typeface="Montserrat"/>
              </a:endParaRPr>
            </a:p>
          </p:txBody>
        </p:sp>
        <p:sp>
          <p:nvSpPr>
            <p:cNvPr id="1707" name="Google Shape;1707;p212"/>
            <p:cNvSpPr/>
            <p:nvPr/>
          </p:nvSpPr>
          <p:spPr>
            <a:xfrm>
              <a:off x="1522404" y="52143"/>
              <a:ext cx="5083200" cy="5083200"/>
            </a:xfrm>
            <a:custGeom>
              <a:rect b="b" l="l" r="r" t="t"/>
              <a:pathLst>
                <a:path extrusionOk="0" h="120000" w="120000">
                  <a:moveTo>
                    <a:pt x="48034" y="115722"/>
                  </a:moveTo>
                  <a:lnTo>
                    <a:pt x="48034" y="115722"/>
                  </a:lnTo>
                  <a:cubicBezTo>
                    <a:pt x="41859" y="114396"/>
                    <a:pt x="35947" y="112052"/>
                    <a:pt x="30540" y="108787"/>
                  </a:cubicBezTo>
                  <a:lnTo>
                    <a:pt x="28822" y="111250"/>
                  </a:lnTo>
                  <a:lnTo>
                    <a:pt x="28698" y="104902"/>
                  </a:lnTo>
                  <a:lnTo>
                    <a:pt x="34844" y="102613"/>
                  </a:lnTo>
                  <a:lnTo>
                    <a:pt x="33127" y="105076"/>
                  </a:lnTo>
                  <a:cubicBezTo>
                    <a:pt x="38037" y="108004"/>
                    <a:pt x="43393" y="110109"/>
                    <a:pt x="48982" y="111309"/>
                  </a:cubicBezTo>
                  <a:close/>
                </a:path>
              </a:pathLst>
            </a:custGeom>
            <a:solidFill>
              <a:schemeClr val="accent1"/>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8" name="Google Shape;1708;p212"/>
            <p:cNvSpPr/>
            <p:nvPr/>
          </p:nvSpPr>
          <p:spPr>
            <a:xfrm>
              <a:off x="1748665" y="3559141"/>
              <a:ext cx="980400" cy="9804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9" name="Google Shape;1709;p212"/>
            <p:cNvSpPr txBox="1"/>
            <p:nvPr/>
          </p:nvSpPr>
          <p:spPr>
            <a:xfrm>
              <a:off x="1748672" y="3559131"/>
              <a:ext cx="1269900" cy="9804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Train Model On Annotatio</a:t>
              </a:r>
              <a:r>
                <a:rPr lang="en" sz="1100">
                  <a:latin typeface="Montserrat"/>
                  <a:ea typeface="Montserrat"/>
                  <a:cs typeface="Montserrat"/>
                  <a:sym typeface="Montserrat"/>
                </a:rPr>
                <a:t>n</a:t>
              </a:r>
              <a:r>
                <a:rPr i="0" lang="en" sz="1100" u="none" cap="none" strike="noStrike">
                  <a:solidFill>
                    <a:srgbClr val="000000"/>
                  </a:solidFill>
                  <a:latin typeface="Montserrat"/>
                  <a:ea typeface="Montserrat"/>
                  <a:cs typeface="Montserrat"/>
                  <a:sym typeface="Montserrat"/>
                </a:rPr>
                <a:t>s</a:t>
              </a:r>
              <a:endParaRPr sz="1100">
                <a:latin typeface="Montserrat"/>
                <a:ea typeface="Montserrat"/>
                <a:cs typeface="Montserrat"/>
                <a:sym typeface="Montserrat"/>
              </a:endParaRPr>
            </a:p>
          </p:txBody>
        </p:sp>
        <p:sp>
          <p:nvSpPr>
            <p:cNvPr id="1710" name="Google Shape;1710;p212"/>
            <p:cNvSpPr/>
            <p:nvPr/>
          </p:nvSpPr>
          <p:spPr>
            <a:xfrm>
              <a:off x="1522404" y="52143"/>
              <a:ext cx="5083200" cy="5083200"/>
            </a:xfrm>
            <a:custGeom>
              <a:rect b="b" l="l" r="r" t="t"/>
              <a:pathLst>
                <a:path extrusionOk="0" h="120000" w="120000">
                  <a:moveTo>
                    <a:pt x="8109" y="83568"/>
                  </a:moveTo>
                  <a:cubicBezTo>
                    <a:pt x="5168" y="77092"/>
                    <a:pt x="3464" y="70121"/>
                    <a:pt x="3088" y="63018"/>
                  </a:cubicBezTo>
                  <a:lnTo>
                    <a:pt x="85" y="62980"/>
                  </a:lnTo>
                  <a:lnTo>
                    <a:pt x="5269" y="59312"/>
                  </a:lnTo>
                  <a:lnTo>
                    <a:pt x="10613" y="63112"/>
                  </a:lnTo>
                  <a:lnTo>
                    <a:pt x="7611" y="63075"/>
                  </a:lnTo>
                  <a:lnTo>
                    <a:pt x="7611" y="63075"/>
                  </a:lnTo>
                  <a:cubicBezTo>
                    <a:pt x="7989" y="69514"/>
                    <a:pt x="9551" y="75829"/>
                    <a:pt x="12218" y="81702"/>
                  </a:cubicBezTo>
                  <a:close/>
                </a:path>
              </a:pathLst>
            </a:custGeom>
            <a:solidFill>
              <a:schemeClr val="accent1"/>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1" name="Google Shape;1711;p212"/>
            <p:cNvSpPr/>
            <p:nvPr/>
          </p:nvSpPr>
          <p:spPr>
            <a:xfrm>
              <a:off x="1297879" y="1584120"/>
              <a:ext cx="980400" cy="9804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2" name="Google Shape;1712;p212"/>
            <p:cNvSpPr txBox="1"/>
            <p:nvPr/>
          </p:nvSpPr>
          <p:spPr>
            <a:xfrm>
              <a:off x="1297879" y="1584120"/>
              <a:ext cx="980400" cy="9804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Use Model to Tag Content</a:t>
              </a:r>
              <a:endParaRPr sz="1100">
                <a:latin typeface="Montserrat"/>
                <a:ea typeface="Montserrat"/>
                <a:cs typeface="Montserrat"/>
                <a:sym typeface="Montserrat"/>
              </a:endParaRPr>
            </a:p>
          </p:txBody>
        </p:sp>
        <p:sp>
          <p:nvSpPr>
            <p:cNvPr id="1713" name="Google Shape;1713;p212"/>
            <p:cNvSpPr/>
            <p:nvPr/>
          </p:nvSpPr>
          <p:spPr>
            <a:xfrm>
              <a:off x="1522404" y="52143"/>
              <a:ext cx="5083200" cy="5083200"/>
            </a:xfrm>
            <a:custGeom>
              <a:rect b="b" l="l" r="r" t="t"/>
              <a:pathLst>
                <a:path extrusionOk="0" h="120000" w="120000">
                  <a:moveTo>
                    <a:pt x="8613" y="35352"/>
                  </a:moveTo>
                  <a:lnTo>
                    <a:pt x="8613" y="35352"/>
                  </a:lnTo>
                  <a:cubicBezTo>
                    <a:pt x="11567" y="29195"/>
                    <a:pt x="15603" y="23618"/>
                    <a:pt x="20529" y="18889"/>
                  </a:cubicBezTo>
                  <a:lnTo>
                    <a:pt x="18596" y="16591"/>
                  </a:lnTo>
                  <a:lnTo>
                    <a:pt x="24759" y="18118"/>
                  </a:lnTo>
                  <a:lnTo>
                    <a:pt x="25374" y="24647"/>
                  </a:lnTo>
                  <a:lnTo>
                    <a:pt x="23441" y="22350"/>
                  </a:lnTo>
                  <a:cubicBezTo>
                    <a:pt x="19001" y="26661"/>
                    <a:pt x="15359" y="31724"/>
                    <a:pt x="12683" y="37304"/>
                  </a:cubicBezTo>
                  <a:close/>
                </a:path>
              </a:pathLst>
            </a:custGeom>
            <a:solidFill>
              <a:schemeClr val="accent1"/>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4" name="Google Shape;1714;p212"/>
            <p:cNvSpPr/>
            <p:nvPr/>
          </p:nvSpPr>
          <p:spPr>
            <a:xfrm>
              <a:off x="2560953" y="276"/>
              <a:ext cx="980400" cy="9804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5" name="Google Shape;1715;p212"/>
            <p:cNvSpPr txBox="1"/>
            <p:nvPr/>
          </p:nvSpPr>
          <p:spPr>
            <a:xfrm>
              <a:off x="2560953" y="276"/>
              <a:ext cx="980400" cy="9804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Cluster Extracted Tags using Model Vectors</a:t>
              </a:r>
              <a:endParaRPr sz="1100">
                <a:latin typeface="Montserrat"/>
                <a:ea typeface="Montserrat"/>
                <a:cs typeface="Montserrat"/>
                <a:sym typeface="Montserrat"/>
              </a:endParaRPr>
            </a:p>
          </p:txBody>
        </p:sp>
        <p:sp>
          <p:nvSpPr>
            <p:cNvPr id="1716" name="Google Shape;1716;p212"/>
            <p:cNvSpPr/>
            <p:nvPr/>
          </p:nvSpPr>
          <p:spPr>
            <a:xfrm>
              <a:off x="1522404" y="52143"/>
              <a:ext cx="5083200" cy="5083200"/>
            </a:xfrm>
            <a:custGeom>
              <a:rect b="b" l="l" r="r" t="t"/>
              <a:pathLst>
                <a:path extrusionOk="0" h="120000" w="120000">
                  <a:moveTo>
                    <a:pt x="47238" y="4455"/>
                  </a:moveTo>
                  <a:lnTo>
                    <a:pt x="47238" y="4455"/>
                  </a:lnTo>
                  <a:cubicBezTo>
                    <a:pt x="54410" y="2807"/>
                    <a:pt x="61833" y="2564"/>
                    <a:pt x="69097" y="3738"/>
                  </a:cubicBezTo>
                  <a:lnTo>
                    <a:pt x="69769" y="812"/>
                  </a:lnTo>
                  <a:lnTo>
                    <a:pt x="72257" y="6654"/>
                  </a:lnTo>
                  <a:lnTo>
                    <a:pt x="67412" y="11073"/>
                  </a:lnTo>
                  <a:lnTo>
                    <a:pt x="68084" y="8147"/>
                  </a:lnTo>
                  <a:lnTo>
                    <a:pt x="68084" y="8147"/>
                  </a:lnTo>
                  <a:cubicBezTo>
                    <a:pt x="61487" y="7119"/>
                    <a:pt x="54755" y="7359"/>
                    <a:pt x="48248" y="8854"/>
                  </a:cubicBezTo>
                  <a:close/>
                </a:path>
              </a:pathLst>
            </a:custGeom>
            <a:solidFill>
              <a:schemeClr val="accent1"/>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717" name="Google Shape;1717;p212"/>
          <p:cNvSpPr/>
          <p:nvPr/>
        </p:nvSpPr>
        <p:spPr>
          <a:xfrm flipH="1" rot="-10091928">
            <a:off x="5534724" y="4287639"/>
            <a:ext cx="1619430" cy="460048"/>
          </a:xfrm>
          <a:prstGeom prst="uturnArrow">
            <a:avLst>
              <a:gd fmla="val 14799" name="adj1"/>
              <a:gd fmla="val 25000" name="adj2"/>
              <a:gd fmla="val 25000" name="adj3"/>
              <a:gd fmla="val 50000" name="adj4"/>
              <a:gd fmla="val 75000" name="adj5"/>
            </a:avLst>
          </a:prstGeom>
          <a:solidFill>
            <a:schemeClr val="accent2"/>
          </a:solidFill>
          <a:ln cap="flat" cmpd="sng" w="25400">
            <a:solidFill>
              <a:srgbClr val="61376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718" name="Google Shape;1718;p212"/>
          <p:cNvSpPr txBox="1"/>
          <p:nvPr/>
        </p:nvSpPr>
        <p:spPr>
          <a:xfrm rot="668653">
            <a:off x="5562797" y="4709834"/>
            <a:ext cx="1159463" cy="22198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i="0" lang="en" sz="1100" u="none" cap="none" strike="noStrike">
                <a:solidFill>
                  <a:srgbClr val="000000"/>
                </a:solidFill>
                <a:latin typeface="Montserrat"/>
                <a:ea typeface="Montserrat"/>
                <a:cs typeface="Montserrat"/>
                <a:sym typeface="Montserrat"/>
              </a:rPr>
              <a:t>Correct the Model</a:t>
            </a:r>
            <a:endParaRPr sz="1100">
              <a:latin typeface="Montserrat"/>
              <a:ea typeface="Montserrat"/>
              <a:cs typeface="Montserrat"/>
              <a:sym typeface="Montserrat"/>
            </a:endParaRPr>
          </a:p>
        </p:txBody>
      </p:sp>
      <p:pic>
        <p:nvPicPr>
          <p:cNvPr id="1719" name="Google Shape;1719;p212"/>
          <p:cNvPicPr preferRelativeResize="0"/>
          <p:nvPr/>
        </p:nvPicPr>
        <p:blipFill rotWithShape="1">
          <a:blip r:embed="rId3">
            <a:alphaModFix/>
          </a:blip>
          <a:srcRect b="0" l="0" r="0" t="0"/>
          <a:stretch/>
        </p:blipFill>
        <p:spPr>
          <a:xfrm>
            <a:off x="7433540" y="2227830"/>
            <a:ext cx="763645" cy="904510"/>
          </a:xfrm>
          <a:prstGeom prst="rect">
            <a:avLst/>
          </a:prstGeom>
          <a:noFill/>
          <a:ln>
            <a:noFill/>
          </a:ln>
        </p:spPr>
      </p:pic>
      <p:pic>
        <p:nvPicPr>
          <p:cNvPr id="1720" name="Google Shape;1720;p212"/>
          <p:cNvPicPr preferRelativeResize="0"/>
          <p:nvPr/>
        </p:nvPicPr>
        <p:blipFill rotWithShape="1">
          <a:blip r:embed="rId4">
            <a:alphaModFix/>
          </a:blip>
          <a:srcRect b="0" l="0" r="0" t="0"/>
          <a:stretch/>
        </p:blipFill>
        <p:spPr>
          <a:xfrm>
            <a:off x="6170532" y="2215925"/>
            <a:ext cx="916417" cy="916414"/>
          </a:xfrm>
          <a:prstGeom prst="rect">
            <a:avLst/>
          </a:prstGeom>
          <a:noFill/>
          <a:ln>
            <a:noFill/>
          </a:ln>
        </p:spPr>
      </p:pic>
      <p:pic>
        <p:nvPicPr>
          <p:cNvPr id="1721" name="Google Shape;1721;p212"/>
          <p:cNvPicPr preferRelativeResize="0"/>
          <p:nvPr/>
        </p:nvPicPr>
        <p:blipFill rotWithShape="1">
          <a:blip r:embed="rId4">
            <a:alphaModFix/>
          </a:blip>
          <a:srcRect b="56192" l="51973" r="0" t="0"/>
          <a:stretch/>
        </p:blipFill>
        <p:spPr>
          <a:xfrm flipH="1">
            <a:off x="7035580" y="2473406"/>
            <a:ext cx="440117" cy="401453"/>
          </a:xfrm>
          <a:prstGeom prst="rect">
            <a:avLst/>
          </a:prstGeom>
          <a:noFill/>
          <a:ln>
            <a:noFill/>
          </a:ln>
        </p:spPr>
      </p:pic>
      <p:sp>
        <p:nvSpPr>
          <p:cNvPr id="1722" name="Google Shape;1722;p212"/>
          <p:cNvSpPr txBox="1"/>
          <p:nvPr/>
        </p:nvSpPr>
        <p:spPr>
          <a:xfrm>
            <a:off x="226925" y="1307300"/>
            <a:ext cx="4082100" cy="2250000"/>
          </a:xfrm>
          <a:prstGeom prst="rect">
            <a:avLst/>
          </a:prstGeom>
          <a:noFill/>
          <a:ln>
            <a:noFill/>
          </a:ln>
        </p:spPr>
        <p:txBody>
          <a:bodyPr anchorCtr="0" anchor="t" bIns="68575" lIns="68575" spcFirstLastPara="1" rIns="68575" wrap="square" tIns="68575">
            <a:noAutofit/>
          </a:bodyPr>
          <a:lstStyle/>
          <a:p>
            <a:pPr indent="0" lvl="0" marL="0" rtl="0" algn="l">
              <a:lnSpc>
                <a:spcPct val="90000"/>
              </a:lnSpc>
              <a:spcBef>
                <a:spcPts val="800"/>
              </a:spcBef>
              <a:spcAft>
                <a:spcPts val="0"/>
              </a:spcAft>
              <a:buNone/>
            </a:pPr>
            <a:r>
              <a:rPr lang="en" sz="1500">
                <a:solidFill>
                  <a:schemeClr val="dk1"/>
                </a:solidFill>
                <a:latin typeface="Montserrat"/>
                <a:ea typeface="Montserrat"/>
                <a:cs typeface="Montserrat"/>
                <a:sym typeface="Montserrat"/>
              </a:rPr>
              <a:t>To rapidly build the recommender taxonomy model, we used machine learning and expert review to iteratively extract and organize terms.</a:t>
            </a:r>
            <a:endParaRPr sz="1500">
              <a:solidFill>
                <a:schemeClr val="dk1"/>
              </a:solidFill>
              <a:latin typeface="Montserrat"/>
              <a:ea typeface="Montserrat"/>
              <a:cs typeface="Montserrat"/>
              <a:sym typeface="Montserrat"/>
            </a:endParaRPr>
          </a:p>
          <a:p>
            <a:pPr indent="0" lvl="0" marL="0" rtl="0" algn="l">
              <a:lnSpc>
                <a:spcPct val="90000"/>
              </a:lnSpc>
              <a:spcBef>
                <a:spcPts val="80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90000"/>
              </a:lnSpc>
              <a:spcBef>
                <a:spcPts val="800"/>
              </a:spcBef>
              <a:spcAft>
                <a:spcPts val="0"/>
              </a:spcAft>
              <a:buNone/>
            </a:pPr>
            <a:r>
              <a:rPr lang="en" sz="1500">
                <a:solidFill>
                  <a:schemeClr val="dk1"/>
                </a:solidFill>
                <a:latin typeface="Montserrat"/>
                <a:ea typeface="Montserrat"/>
                <a:cs typeface="Montserrat"/>
                <a:sym typeface="Montserrat"/>
              </a:rPr>
              <a:t>Using Named Entity Recognition (NER) helped generate term candidates for different types of terms directly from the text content.</a:t>
            </a:r>
            <a:endParaRPr sz="1500">
              <a:solidFill>
                <a:schemeClr val="dk1"/>
              </a:solidFill>
              <a:latin typeface="Montserrat"/>
              <a:ea typeface="Montserrat"/>
              <a:cs typeface="Montserrat"/>
              <a:sym typeface="Montserrat"/>
            </a:endParaRPr>
          </a:p>
          <a:p>
            <a:pPr indent="0" lvl="0" marL="0" rtl="0" algn="l">
              <a:lnSpc>
                <a:spcPct val="90000"/>
              </a:lnSpc>
              <a:spcBef>
                <a:spcPts val="80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90000"/>
              </a:lnSpc>
              <a:spcBef>
                <a:spcPts val="800"/>
              </a:spcBef>
              <a:spcAft>
                <a:spcPts val="0"/>
              </a:spcAft>
              <a:buNone/>
            </a:pPr>
            <a:r>
              <a:rPr lang="en" sz="1500">
                <a:solidFill>
                  <a:schemeClr val="dk1"/>
                </a:solidFill>
                <a:latin typeface="Montserrat"/>
                <a:ea typeface="Montserrat"/>
                <a:cs typeface="Montserrat"/>
                <a:sym typeface="Montserrat"/>
              </a:rPr>
              <a:t>Using word embeddings for the terms, we grouped and organized the key terms found by the NER model in preparation for expert review and modeling.</a:t>
            </a:r>
            <a:endParaRPr sz="11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7" name="Shape 1727"/>
        <p:cNvGrpSpPr/>
        <p:nvPr/>
      </p:nvGrpSpPr>
      <p:grpSpPr>
        <a:xfrm>
          <a:off x="0" y="0"/>
          <a:ext cx="0" cy="0"/>
          <a:chOff x="0" y="0"/>
          <a:chExt cx="0" cy="0"/>
        </a:xfrm>
      </p:grpSpPr>
      <p:sp>
        <p:nvSpPr>
          <p:cNvPr id="1728" name="Google Shape;1728;p213"/>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 sz="3700">
                <a:solidFill>
                  <a:srgbClr val="49004F"/>
                </a:solidFill>
              </a:rPr>
              <a:t>Weightings</a:t>
            </a:r>
            <a:endParaRPr sz="3700">
              <a:solidFill>
                <a:srgbClr val="49004F"/>
              </a:solidFill>
            </a:endParaRPr>
          </a:p>
          <a:p>
            <a:pPr indent="0" lvl="0" marL="0" rtl="0" algn="l">
              <a:spcBef>
                <a:spcPts val="0"/>
              </a:spcBef>
              <a:spcAft>
                <a:spcPts val="0"/>
              </a:spcAft>
              <a:buNone/>
            </a:pPr>
            <a:r>
              <a:t/>
            </a:r>
            <a:endParaRPr/>
          </a:p>
        </p:txBody>
      </p:sp>
      <p:sp>
        <p:nvSpPr>
          <p:cNvPr id="1729" name="Google Shape;1729;p213"/>
          <p:cNvSpPr/>
          <p:nvPr/>
        </p:nvSpPr>
        <p:spPr>
          <a:xfrm>
            <a:off x="7195284" y="3370556"/>
            <a:ext cx="1231800" cy="555300"/>
          </a:xfrm>
          <a:prstGeom prst="roundRect">
            <a:avLst>
              <a:gd fmla="val 16667" name="adj"/>
            </a:avLst>
          </a:prstGeom>
          <a:solidFill>
            <a:srgbClr val="49004F"/>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recs:Course</a:t>
            </a:r>
            <a:endParaRPr b="1" sz="1100">
              <a:solidFill>
                <a:srgbClr val="FFFFFF"/>
              </a:solidFill>
              <a:latin typeface="Montserrat"/>
              <a:ea typeface="Montserrat"/>
              <a:cs typeface="Montserrat"/>
              <a:sym typeface="Montserrat"/>
            </a:endParaRPr>
          </a:p>
        </p:txBody>
      </p:sp>
      <p:sp>
        <p:nvSpPr>
          <p:cNvPr id="1730" name="Google Shape;1730;p213"/>
          <p:cNvSpPr/>
          <p:nvPr/>
        </p:nvSpPr>
        <p:spPr>
          <a:xfrm>
            <a:off x="4497853" y="3370931"/>
            <a:ext cx="1231800" cy="341100"/>
          </a:xfrm>
          <a:prstGeom prst="roundRect">
            <a:avLst>
              <a:gd fmla="val 16667" name="adj"/>
            </a:avLst>
          </a:prstGeom>
          <a:solidFill>
            <a:srgbClr val="49004F"/>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skos:Concept</a:t>
            </a:r>
            <a:endParaRPr b="1" sz="1100">
              <a:solidFill>
                <a:srgbClr val="FFFFFF"/>
              </a:solidFill>
              <a:latin typeface="Montserrat"/>
              <a:ea typeface="Montserrat"/>
              <a:cs typeface="Montserrat"/>
              <a:sym typeface="Montserrat"/>
            </a:endParaRPr>
          </a:p>
        </p:txBody>
      </p:sp>
      <p:sp>
        <p:nvSpPr>
          <p:cNvPr id="1731" name="Google Shape;1731;p213"/>
          <p:cNvSpPr/>
          <p:nvPr/>
        </p:nvSpPr>
        <p:spPr>
          <a:xfrm>
            <a:off x="3032091" y="3377119"/>
            <a:ext cx="1217400" cy="341100"/>
          </a:xfrm>
          <a:prstGeom prst="roundRect">
            <a:avLst>
              <a:gd fmla="val 16667" name="adj"/>
            </a:avLst>
          </a:prstGeom>
          <a:solidFill>
            <a:srgbClr val="49004F"/>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skos:Concept</a:t>
            </a:r>
            <a:endParaRPr b="1" sz="1100">
              <a:solidFill>
                <a:srgbClr val="FFFFFF"/>
              </a:solidFill>
              <a:latin typeface="Montserrat"/>
              <a:ea typeface="Montserrat"/>
              <a:cs typeface="Montserrat"/>
              <a:sym typeface="Montserrat"/>
            </a:endParaRPr>
          </a:p>
        </p:txBody>
      </p:sp>
      <p:graphicFrame>
        <p:nvGraphicFramePr>
          <p:cNvPr id="1732" name="Google Shape;1732;p213"/>
          <p:cNvGraphicFramePr/>
          <p:nvPr/>
        </p:nvGraphicFramePr>
        <p:xfrm>
          <a:off x="1701225" y="3354331"/>
          <a:ext cx="3000000" cy="3000000"/>
        </p:xfrm>
        <a:graphic>
          <a:graphicData uri="http://schemas.openxmlformats.org/drawingml/2006/table">
            <a:tbl>
              <a:tblPr>
                <a:noFill/>
                <a:tableStyleId>{12F11DE4-48CD-490B-8549-F9DA1566B5EC}</a:tableStyleId>
              </a:tblPr>
              <a:tblGrid>
                <a:gridCol w="963000"/>
              </a:tblGrid>
              <a:tr h="107150">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solidFill>
                            <a:srgbClr val="FFFFFF"/>
                          </a:solidFill>
                        </a:rPr>
                        <a:t>Gestational diabetes</a:t>
                      </a:r>
                      <a:r>
                        <a:rPr lang="en" sz="800" u="none" cap="none" strike="noStrike">
                          <a:solidFill>
                            <a:srgbClr val="FFFFFF"/>
                          </a:solidFill>
                        </a:rPr>
                        <a:t> results in an increased </a:t>
                      </a:r>
                      <a:r>
                        <a:rPr b="1" lang="en" sz="800" u="none" cap="none" strike="noStrike">
                          <a:solidFill>
                            <a:srgbClr val="FFFFFF"/>
                          </a:solidFill>
                        </a:rPr>
                        <a:t>maternal</a:t>
                      </a:r>
                      <a:r>
                        <a:rPr lang="en" sz="800" u="none" cap="none" strike="noStrike">
                          <a:solidFill>
                            <a:srgbClr val="FFFFFF"/>
                          </a:solidFill>
                        </a:rPr>
                        <a:t> risk of </a:t>
                      </a:r>
                      <a:r>
                        <a:rPr i="0" lang="en" sz="800" u="none" cap="none" strike="noStrike">
                          <a:solidFill>
                            <a:srgbClr val="FFFFFF"/>
                          </a:solidFill>
                        </a:rPr>
                        <a:t>developing </a:t>
                      </a:r>
                      <a:r>
                        <a:rPr b="1" i="0" lang="en" sz="800" u="none" cap="none" strike="noStrike">
                          <a:solidFill>
                            <a:srgbClr val="FFFFFF"/>
                          </a:solidFill>
                        </a:rPr>
                        <a:t>type 2 diabetes.</a:t>
                      </a:r>
                      <a:endParaRPr b="1" sz="800" u="none" cap="none" strike="noStrike">
                        <a:solidFill>
                          <a:srgbClr val="FFFFFF"/>
                        </a:solidFill>
                      </a:endParaRPr>
                    </a:p>
                  </a:txBody>
                  <a:tcPr marT="0" marB="0" marR="16075" marL="160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733" name="Google Shape;1733;p213"/>
          <p:cNvSpPr txBox="1"/>
          <p:nvPr/>
        </p:nvSpPr>
        <p:spPr>
          <a:xfrm>
            <a:off x="4467418" y="4089252"/>
            <a:ext cx="605100" cy="1731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None/>
            </a:pPr>
            <a:r>
              <a:rPr b="0" i="0" lang="en" sz="800" u="none" cap="none" strike="noStrike">
                <a:solidFill>
                  <a:srgbClr val="FFFFFF"/>
                </a:solidFill>
                <a:latin typeface="Arial"/>
                <a:ea typeface="Arial"/>
                <a:cs typeface="Arial"/>
                <a:sym typeface="Arial"/>
              </a:rPr>
              <a:t>Diabetes</a:t>
            </a:r>
            <a:endParaRPr sz="800">
              <a:solidFill>
                <a:srgbClr val="FFFFFF"/>
              </a:solidFill>
            </a:endParaRPr>
          </a:p>
        </p:txBody>
      </p:sp>
      <p:sp>
        <p:nvSpPr>
          <p:cNvPr id="1734" name="Google Shape;1734;p213"/>
          <p:cNvSpPr txBox="1"/>
          <p:nvPr/>
        </p:nvSpPr>
        <p:spPr>
          <a:xfrm>
            <a:off x="1544360" y="1017652"/>
            <a:ext cx="6055200" cy="415500"/>
          </a:xfrm>
          <a:prstGeom prst="rect">
            <a:avLst/>
          </a:prstGeom>
          <a:no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rPr lang="en" sz="1000">
                <a:latin typeface="Montserrat"/>
                <a:ea typeface="Montserrat"/>
                <a:cs typeface="Montserrat"/>
                <a:sym typeface="Montserrat"/>
              </a:rPr>
              <a:t>The crucial insight underlying the recommender algorithm is that </a:t>
            </a:r>
            <a:r>
              <a:rPr b="1" lang="en" sz="1000">
                <a:latin typeface="Montserrat"/>
                <a:ea typeface="Montserrat"/>
                <a:cs typeface="Montserrat"/>
                <a:sym typeface="Montserrat"/>
              </a:rPr>
              <a:t>there are observable features of every path</a:t>
            </a:r>
            <a:r>
              <a:rPr lang="en" sz="1000">
                <a:latin typeface="Montserrat"/>
                <a:ea typeface="Montserrat"/>
                <a:cs typeface="Montserrat"/>
                <a:sym typeface="Montserrat"/>
              </a:rPr>
              <a:t> that can be measured and scored. If we align our semantic model design with semantics of relevance, then these scores will represent different aspects of relevance. These separate scores are then aggregated together to reach a final relevance score</a:t>
            </a:r>
            <a:r>
              <a:rPr b="1" lang="en" sz="1000">
                <a:latin typeface="Montserrat"/>
                <a:ea typeface="Montserrat"/>
                <a:cs typeface="Montserrat"/>
                <a:sym typeface="Montserrat"/>
              </a:rPr>
              <a:t>. </a:t>
            </a:r>
            <a:r>
              <a:rPr lang="en" sz="1000">
                <a:latin typeface="Montserrat"/>
                <a:ea typeface="Montserrat"/>
                <a:cs typeface="Montserrat"/>
                <a:sym typeface="Montserrat"/>
              </a:rPr>
              <a:t>The</a:t>
            </a:r>
            <a:r>
              <a:rPr b="1" lang="en" sz="1000">
                <a:latin typeface="Montserrat"/>
                <a:ea typeface="Montserrat"/>
                <a:cs typeface="Montserrat"/>
                <a:sym typeface="Montserrat"/>
              </a:rPr>
              <a:t> four path features the recommender utilizes are depicted below:</a:t>
            </a:r>
            <a:endParaRPr sz="1000">
              <a:latin typeface="Montserrat"/>
              <a:ea typeface="Montserrat"/>
              <a:cs typeface="Montserrat"/>
              <a:sym typeface="Montserrat"/>
            </a:endParaRPr>
          </a:p>
        </p:txBody>
      </p:sp>
      <p:cxnSp>
        <p:nvCxnSpPr>
          <p:cNvPr id="1735" name="Google Shape;1735;p213"/>
          <p:cNvCxnSpPr>
            <a:stCxn id="1736" idx="2"/>
            <a:endCxn id="1731" idx="1"/>
          </p:cNvCxnSpPr>
          <p:nvPr/>
        </p:nvCxnSpPr>
        <p:spPr>
          <a:xfrm flipH="1" rot="-5400000">
            <a:off x="2157028" y="2672719"/>
            <a:ext cx="382200" cy="1368000"/>
          </a:xfrm>
          <a:prstGeom prst="curvedConnector2">
            <a:avLst/>
          </a:prstGeom>
          <a:noFill/>
          <a:ln cap="flat" cmpd="sng" w="19050">
            <a:solidFill>
              <a:srgbClr val="00633C"/>
            </a:solidFill>
            <a:prstDash val="solid"/>
            <a:round/>
            <a:headEnd len="med" w="med" type="none"/>
            <a:tailEnd len="med" w="med" type="triangle"/>
          </a:ln>
        </p:spPr>
      </p:cxnSp>
      <p:cxnSp>
        <p:nvCxnSpPr>
          <p:cNvPr id="1737" name="Google Shape;1737;p213"/>
          <p:cNvCxnSpPr>
            <a:stCxn id="1731" idx="3"/>
            <a:endCxn id="1730" idx="1"/>
          </p:cNvCxnSpPr>
          <p:nvPr/>
        </p:nvCxnSpPr>
        <p:spPr>
          <a:xfrm flipH="1" rot="10800000">
            <a:off x="4249491" y="3541369"/>
            <a:ext cx="248400" cy="6300"/>
          </a:xfrm>
          <a:prstGeom prst="curvedConnector3">
            <a:avLst>
              <a:gd fmla="val 49977" name="adj1"/>
            </a:avLst>
          </a:prstGeom>
          <a:noFill/>
          <a:ln cap="flat" cmpd="sng" w="19050">
            <a:solidFill>
              <a:srgbClr val="00633C"/>
            </a:solidFill>
            <a:prstDash val="solid"/>
            <a:round/>
            <a:headEnd len="med" w="med" type="none"/>
            <a:tailEnd len="med" w="med" type="triangle"/>
          </a:ln>
        </p:spPr>
      </p:cxnSp>
      <p:sp>
        <p:nvSpPr>
          <p:cNvPr id="1738" name="Google Shape;1738;p213"/>
          <p:cNvSpPr/>
          <p:nvPr/>
        </p:nvSpPr>
        <p:spPr>
          <a:xfrm>
            <a:off x="5752925" y="2905825"/>
            <a:ext cx="1780200" cy="263400"/>
          </a:xfrm>
          <a:prstGeom prst="roundRect">
            <a:avLst>
              <a:gd fmla="val 16667" name="adj"/>
            </a:avLst>
          </a:prstGeom>
          <a:solidFill>
            <a:srgbClr val="49004F"/>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recs:TextContentType</a:t>
            </a:r>
            <a:endParaRPr b="1" sz="1100">
              <a:solidFill>
                <a:srgbClr val="FFFFFF"/>
              </a:solidFill>
              <a:latin typeface="Montserrat"/>
              <a:ea typeface="Montserrat"/>
              <a:cs typeface="Montserrat"/>
              <a:sym typeface="Montserrat"/>
            </a:endParaRPr>
          </a:p>
        </p:txBody>
      </p:sp>
      <p:cxnSp>
        <p:nvCxnSpPr>
          <p:cNvPr id="1739" name="Google Shape;1739;p213"/>
          <p:cNvCxnSpPr>
            <a:stCxn id="1730" idx="3"/>
            <a:endCxn id="1738" idx="2"/>
          </p:cNvCxnSpPr>
          <p:nvPr/>
        </p:nvCxnSpPr>
        <p:spPr>
          <a:xfrm flipH="1" rot="10800000">
            <a:off x="5729653" y="3169181"/>
            <a:ext cx="913500" cy="372300"/>
          </a:xfrm>
          <a:prstGeom prst="curvedConnector2">
            <a:avLst/>
          </a:prstGeom>
          <a:noFill/>
          <a:ln cap="flat" cmpd="sng" w="19050">
            <a:solidFill>
              <a:srgbClr val="00633C"/>
            </a:solidFill>
            <a:prstDash val="solid"/>
            <a:round/>
            <a:headEnd len="med" w="med" type="none"/>
            <a:tailEnd len="med" w="med" type="triangle"/>
          </a:ln>
        </p:spPr>
      </p:cxnSp>
      <p:cxnSp>
        <p:nvCxnSpPr>
          <p:cNvPr id="1740" name="Google Shape;1740;p213"/>
          <p:cNvCxnSpPr>
            <a:stCxn id="1738" idx="3"/>
            <a:endCxn id="1729" idx="0"/>
          </p:cNvCxnSpPr>
          <p:nvPr/>
        </p:nvCxnSpPr>
        <p:spPr>
          <a:xfrm>
            <a:off x="7533125" y="3037525"/>
            <a:ext cx="278100" cy="333000"/>
          </a:xfrm>
          <a:prstGeom prst="curvedConnector2">
            <a:avLst/>
          </a:prstGeom>
          <a:noFill/>
          <a:ln cap="flat" cmpd="sng" w="19050">
            <a:solidFill>
              <a:srgbClr val="00633C"/>
            </a:solidFill>
            <a:prstDash val="solid"/>
            <a:round/>
            <a:headEnd len="med" w="med" type="none"/>
            <a:tailEnd len="med" w="med" type="triangle"/>
          </a:ln>
        </p:spPr>
      </p:cxnSp>
      <p:sp>
        <p:nvSpPr>
          <p:cNvPr id="1741" name="Google Shape;1741;p213"/>
          <p:cNvSpPr/>
          <p:nvPr/>
        </p:nvSpPr>
        <p:spPr>
          <a:xfrm rot="5400000">
            <a:off x="4470947" y="216019"/>
            <a:ext cx="206700" cy="7722900"/>
          </a:xfrm>
          <a:prstGeom prst="rightBrace">
            <a:avLst>
              <a:gd fmla="val 50000" name="adj1"/>
              <a:gd fmla="val 50000" name="adj2"/>
            </a:avLst>
          </a:prstGeom>
          <a:no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42" name="Google Shape;1742;p213"/>
          <p:cNvSpPr txBox="1"/>
          <p:nvPr/>
        </p:nvSpPr>
        <p:spPr>
          <a:xfrm>
            <a:off x="3773747" y="4176844"/>
            <a:ext cx="1780200" cy="2517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Montserrat"/>
                <a:ea typeface="Montserrat"/>
                <a:cs typeface="Montserrat"/>
                <a:sym typeface="Montserrat"/>
              </a:rPr>
              <a:t>How long is the path?</a:t>
            </a:r>
            <a:endParaRPr sz="1100">
              <a:latin typeface="Montserrat"/>
              <a:ea typeface="Montserrat"/>
              <a:cs typeface="Montserrat"/>
              <a:sym typeface="Montserrat"/>
            </a:endParaRPr>
          </a:p>
        </p:txBody>
      </p:sp>
      <p:sp>
        <p:nvSpPr>
          <p:cNvPr id="1743" name="Google Shape;1743;p213"/>
          <p:cNvSpPr txBox="1"/>
          <p:nvPr/>
        </p:nvSpPr>
        <p:spPr>
          <a:xfrm>
            <a:off x="2740622" y="2086734"/>
            <a:ext cx="1683600" cy="498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Montserrat"/>
                <a:ea typeface="Montserrat"/>
                <a:cs typeface="Montserrat"/>
                <a:sym typeface="Montserrat"/>
              </a:rPr>
              <a:t>What type of Concept? In which scheme?</a:t>
            </a:r>
            <a:endParaRPr sz="1100">
              <a:latin typeface="Montserrat"/>
              <a:ea typeface="Montserrat"/>
              <a:cs typeface="Montserrat"/>
              <a:sym typeface="Montserrat"/>
            </a:endParaRPr>
          </a:p>
        </p:txBody>
      </p:sp>
      <p:cxnSp>
        <p:nvCxnSpPr>
          <p:cNvPr id="1744" name="Google Shape;1744;p213"/>
          <p:cNvCxnSpPr>
            <a:stCxn id="1743" idx="2"/>
            <a:endCxn id="1731" idx="0"/>
          </p:cNvCxnSpPr>
          <p:nvPr/>
        </p:nvCxnSpPr>
        <p:spPr>
          <a:xfrm flipH="1" rot="-5400000">
            <a:off x="3215672" y="2951784"/>
            <a:ext cx="792000" cy="58500"/>
          </a:xfrm>
          <a:prstGeom prst="curvedConnector3">
            <a:avLst>
              <a:gd fmla="val 50001" name="adj1"/>
            </a:avLst>
          </a:prstGeom>
          <a:noFill/>
          <a:ln cap="flat" cmpd="sng" w="9525">
            <a:solidFill>
              <a:srgbClr val="44546A"/>
            </a:solidFill>
            <a:prstDash val="solid"/>
            <a:round/>
            <a:headEnd len="med" w="med" type="none"/>
            <a:tailEnd len="med" w="med" type="triangle"/>
          </a:ln>
        </p:spPr>
      </p:cxnSp>
      <p:sp>
        <p:nvSpPr>
          <p:cNvPr id="1745" name="Google Shape;1745;p213"/>
          <p:cNvSpPr txBox="1"/>
          <p:nvPr/>
        </p:nvSpPr>
        <p:spPr>
          <a:xfrm>
            <a:off x="4384819" y="2070019"/>
            <a:ext cx="1443600" cy="6828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Montserrat"/>
                <a:ea typeface="Montserrat"/>
                <a:cs typeface="Montserrat"/>
                <a:sym typeface="Montserrat"/>
              </a:rPr>
              <a:t>How are these concepts related? Which relationship?</a:t>
            </a:r>
            <a:endParaRPr sz="1100">
              <a:latin typeface="Montserrat"/>
              <a:ea typeface="Montserrat"/>
              <a:cs typeface="Montserrat"/>
              <a:sym typeface="Montserrat"/>
            </a:endParaRPr>
          </a:p>
        </p:txBody>
      </p:sp>
      <p:cxnSp>
        <p:nvCxnSpPr>
          <p:cNvPr id="1746" name="Google Shape;1746;p213"/>
          <p:cNvCxnSpPr>
            <a:stCxn id="1745" idx="2"/>
          </p:cNvCxnSpPr>
          <p:nvPr/>
        </p:nvCxnSpPr>
        <p:spPr>
          <a:xfrm rot="5400000">
            <a:off x="4344769" y="2759269"/>
            <a:ext cx="768300" cy="755400"/>
          </a:xfrm>
          <a:prstGeom prst="curvedConnector3">
            <a:avLst>
              <a:gd fmla="val 50000" name="adj1"/>
            </a:avLst>
          </a:prstGeom>
          <a:noFill/>
          <a:ln cap="flat" cmpd="sng" w="9525">
            <a:solidFill>
              <a:srgbClr val="44546A"/>
            </a:solidFill>
            <a:prstDash val="solid"/>
            <a:round/>
            <a:headEnd len="med" w="med" type="none"/>
            <a:tailEnd len="med" w="med" type="triangle"/>
          </a:ln>
        </p:spPr>
      </p:cxnSp>
      <p:sp>
        <p:nvSpPr>
          <p:cNvPr id="1747" name="Google Shape;1747;p213"/>
          <p:cNvSpPr txBox="1"/>
          <p:nvPr/>
        </p:nvSpPr>
        <p:spPr>
          <a:xfrm>
            <a:off x="6416016" y="1959366"/>
            <a:ext cx="1683600" cy="498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Montserrat"/>
                <a:ea typeface="Montserrat"/>
                <a:cs typeface="Montserrat"/>
                <a:sym typeface="Montserrat"/>
              </a:rPr>
              <a:t>Which metadata field is the concept found in?</a:t>
            </a:r>
            <a:endParaRPr sz="1100">
              <a:latin typeface="Montserrat"/>
              <a:ea typeface="Montserrat"/>
              <a:cs typeface="Montserrat"/>
              <a:sym typeface="Montserrat"/>
            </a:endParaRPr>
          </a:p>
        </p:txBody>
      </p:sp>
      <p:cxnSp>
        <p:nvCxnSpPr>
          <p:cNvPr id="1748" name="Google Shape;1748;p213"/>
          <p:cNvCxnSpPr>
            <a:stCxn id="1747" idx="2"/>
            <a:endCxn id="1738" idx="0"/>
          </p:cNvCxnSpPr>
          <p:nvPr/>
        </p:nvCxnSpPr>
        <p:spPr>
          <a:xfrm rot="5400000">
            <a:off x="6726366" y="2374416"/>
            <a:ext cx="448200" cy="614700"/>
          </a:xfrm>
          <a:prstGeom prst="curvedConnector3">
            <a:avLst>
              <a:gd fmla="val 49995" name="adj1"/>
            </a:avLst>
          </a:prstGeom>
          <a:noFill/>
          <a:ln cap="flat" cmpd="sng" w="9525">
            <a:solidFill>
              <a:srgbClr val="44546A"/>
            </a:solidFill>
            <a:prstDash val="solid"/>
            <a:round/>
            <a:headEnd len="med" w="med" type="none"/>
            <a:tailEnd len="med" w="med" type="triangle"/>
          </a:ln>
        </p:spPr>
      </p:cxnSp>
      <p:sp>
        <p:nvSpPr>
          <p:cNvPr id="1736" name="Google Shape;1736;p213"/>
          <p:cNvSpPr/>
          <p:nvPr/>
        </p:nvSpPr>
        <p:spPr>
          <a:xfrm>
            <a:off x="708178" y="2880919"/>
            <a:ext cx="1911900" cy="284700"/>
          </a:xfrm>
          <a:prstGeom prst="roundRect">
            <a:avLst>
              <a:gd fmla="val 16667" name="adj"/>
            </a:avLst>
          </a:prstGeom>
          <a:solidFill>
            <a:srgbClr val="49004F"/>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recs:Question</a:t>
            </a:r>
            <a:endParaRPr b="1" sz="1100">
              <a:solidFill>
                <a:srgbClr val="FFFFFF"/>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sp>
        <p:nvSpPr>
          <p:cNvPr id="1753" name="Google Shape;1753;p214"/>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700">
                <a:solidFill>
                  <a:srgbClr val="49004F"/>
                </a:solidFill>
              </a:rPr>
              <a:t>How Does it Work?</a:t>
            </a:r>
            <a:endParaRPr sz="3700">
              <a:solidFill>
                <a:srgbClr val="49004F"/>
              </a:solidFill>
            </a:endParaRPr>
          </a:p>
        </p:txBody>
      </p:sp>
      <p:sp>
        <p:nvSpPr>
          <p:cNvPr id="1754" name="Google Shape;1754;p214"/>
          <p:cNvSpPr txBox="1"/>
          <p:nvPr/>
        </p:nvSpPr>
        <p:spPr>
          <a:xfrm>
            <a:off x="378844" y="871499"/>
            <a:ext cx="7886700" cy="178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n" sz="1400">
                <a:solidFill>
                  <a:schemeClr val="accent6"/>
                </a:solidFill>
                <a:latin typeface="Montserrat"/>
                <a:ea typeface="Montserrat"/>
                <a:cs typeface="Montserrat"/>
                <a:sym typeface="Montserrat"/>
              </a:rPr>
              <a:t>Path Feature Weighting</a:t>
            </a:r>
            <a:endParaRPr b="1" sz="1400">
              <a:solidFill>
                <a:schemeClr val="accent6"/>
              </a:solidFill>
              <a:latin typeface="Montserrat"/>
              <a:ea typeface="Montserrat"/>
              <a:cs typeface="Montserrat"/>
              <a:sym typeface="Montserrat"/>
            </a:endParaRPr>
          </a:p>
        </p:txBody>
      </p:sp>
      <p:sp>
        <p:nvSpPr>
          <p:cNvPr id="1755" name="Google Shape;1755;p214"/>
          <p:cNvSpPr/>
          <p:nvPr/>
        </p:nvSpPr>
        <p:spPr>
          <a:xfrm>
            <a:off x="7168163" y="2677744"/>
            <a:ext cx="1710900" cy="903900"/>
          </a:xfrm>
          <a:prstGeom prst="roundRect">
            <a:avLst>
              <a:gd fmla="val 16667" name="adj"/>
            </a:avLst>
          </a:prstGeom>
          <a:solidFill>
            <a:schemeClr val="accent4"/>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600">
                <a:solidFill>
                  <a:srgbClr val="FFFFFF"/>
                </a:solidFill>
                <a:latin typeface="Montserrat"/>
                <a:ea typeface="Montserrat"/>
                <a:cs typeface="Montserrat"/>
                <a:sym typeface="Montserrat"/>
              </a:rPr>
              <a:t>recs:Course</a:t>
            </a:r>
            <a:endParaRPr b="1" sz="600">
              <a:solidFill>
                <a:srgbClr val="FFFFFF"/>
              </a:solidFill>
              <a:latin typeface="Montserrat"/>
              <a:ea typeface="Montserrat"/>
              <a:cs typeface="Montserrat"/>
              <a:sym typeface="Montserrat"/>
            </a:endParaRPr>
          </a:p>
        </p:txBody>
      </p:sp>
      <p:sp>
        <p:nvSpPr>
          <p:cNvPr id="1756" name="Google Shape;1756;p214"/>
          <p:cNvSpPr/>
          <p:nvPr/>
        </p:nvSpPr>
        <p:spPr>
          <a:xfrm>
            <a:off x="3778865" y="2902519"/>
            <a:ext cx="832200" cy="454800"/>
          </a:xfrm>
          <a:prstGeom prst="roundRect">
            <a:avLst>
              <a:gd fmla="val 16667" name="adj"/>
            </a:avLst>
          </a:prstGeom>
          <a:solidFill>
            <a:schemeClr val="accent4"/>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600">
                <a:solidFill>
                  <a:srgbClr val="FFFFFF"/>
                </a:solidFill>
                <a:latin typeface="Montserrat"/>
                <a:ea typeface="Montserrat"/>
                <a:cs typeface="Montserrat"/>
                <a:sym typeface="Montserrat"/>
              </a:rPr>
              <a:t>skos:Concept</a:t>
            </a:r>
            <a:endParaRPr b="1" sz="600">
              <a:solidFill>
                <a:srgbClr val="FFFFFF"/>
              </a:solidFill>
              <a:latin typeface="Montserrat"/>
              <a:ea typeface="Montserrat"/>
              <a:cs typeface="Montserrat"/>
              <a:sym typeface="Montserrat"/>
            </a:endParaRPr>
          </a:p>
        </p:txBody>
      </p:sp>
      <p:sp>
        <p:nvSpPr>
          <p:cNvPr id="1757" name="Google Shape;1757;p214"/>
          <p:cNvSpPr/>
          <p:nvPr/>
        </p:nvSpPr>
        <p:spPr>
          <a:xfrm>
            <a:off x="2447700" y="2902284"/>
            <a:ext cx="832200" cy="454800"/>
          </a:xfrm>
          <a:prstGeom prst="roundRect">
            <a:avLst>
              <a:gd fmla="val 16667" name="adj"/>
            </a:avLst>
          </a:prstGeom>
          <a:solidFill>
            <a:schemeClr val="accent4"/>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600">
                <a:solidFill>
                  <a:srgbClr val="FFFFFF"/>
                </a:solidFill>
                <a:latin typeface="Montserrat"/>
                <a:ea typeface="Montserrat"/>
                <a:cs typeface="Montserrat"/>
                <a:sym typeface="Montserrat"/>
              </a:rPr>
              <a:t>skos:Concept</a:t>
            </a:r>
            <a:endParaRPr b="1" sz="600">
              <a:solidFill>
                <a:srgbClr val="FFFFFF"/>
              </a:solidFill>
              <a:latin typeface="Montserrat"/>
              <a:ea typeface="Montserrat"/>
              <a:cs typeface="Montserrat"/>
              <a:sym typeface="Montserrat"/>
            </a:endParaRPr>
          </a:p>
        </p:txBody>
      </p:sp>
      <p:sp>
        <p:nvSpPr>
          <p:cNvPr id="1758" name="Google Shape;1758;p214"/>
          <p:cNvSpPr/>
          <p:nvPr/>
        </p:nvSpPr>
        <p:spPr>
          <a:xfrm>
            <a:off x="121650" y="2527550"/>
            <a:ext cx="1358700" cy="1204200"/>
          </a:xfrm>
          <a:prstGeom prst="roundRect">
            <a:avLst>
              <a:gd fmla="val 16667" name="adj"/>
            </a:avLst>
          </a:prstGeom>
          <a:solidFill>
            <a:schemeClr val="accent4"/>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600">
                <a:solidFill>
                  <a:srgbClr val="FFFFFF"/>
                </a:solidFill>
                <a:latin typeface="Arial"/>
                <a:ea typeface="Arial"/>
                <a:cs typeface="Arial"/>
                <a:sym typeface="Arial"/>
              </a:rPr>
              <a:t>recs:Question</a:t>
            </a:r>
            <a:endParaRPr b="1" sz="600">
              <a:solidFill>
                <a:srgbClr val="FFFFFF"/>
              </a:solidFill>
              <a:latin typeface="Arial"/>
              <a:ea typeface="Arial"/>
              <a:cs typeface="Arial"/>
              <a:sym typeface="Arial"/>
            </a:endParaRPr>
          </a:p>
        </p:txBody>
      </p:sp>
      <p:sp>
        <p:nvSpPr>
          <p:cNvPr id="1759" name="Google Shape;1759;p214"/>
          <p:cNvSpPr txBox="1"/>
          <p:nvPr/>
        </p:nvSpPr>
        <p:spPr>
          <a:xfrm>
            <a:off x="7214681" y="2939707"/>
            <a:ext cx="1710900" cy="5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rgbClr val="FFFFFF"/>
                </a:solidFill>
                <a:latin typeface="Montserrat"/>
                <a:ea typeface="Montserrat"/>
                <a:cs typeface="Montserrat"/>
                <a:sym typeface="Montserrat"/>
              </a:rPr>
              <a:t>Case Management: Women with Diabetes in Pregnancy</a:t>
            </a:r>
            <a:endParaRPr sz="1100">
              <a:solidFill>
                <a:srgbClr val="FFFFFF"/>
              </a:solidFill>
              <a:latin typeface="Montserrat"/>
              <a:ea typeface="Montserrat"/>
              <a:cs typeface="Montserrat"/>
              <a:sym typeface="Montserrat"/>
            </a:endParaRPr>
          </a:p>
        </p:txBody>
      </p:sp>
      <p:sp>
        <p:nvSpPr>
          <p:cNvPr id="1760" name="Google Shape;1760;p214"/>
          <p:cNvSpPr txBox="1"/>
          <p:nvPr/>
        </p:nvSpPr>
        <p:spPr>
          <a:xfrm>
            <a:off x="2503216" y="3108078"/>
            <a:ext cx="721200" cy="23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000">
                <a:solidFill>
                  <a:srgbClr val="FFFFFF"/>
                </a:solidFill>
                <a:latin typeface="Montserrat"/>
                <a:ea typeface="Montserrat"/>
                <a:cs typeface="Montserrat"/>
                <a:sym typeface="Montserrat"/>
              </a:rPr>
              <a:t>Maternal</a:t>
            </a:r>
            <a:endParaRPr sz="1000">
              <a:solidFill>
                <a:srgbClr val="FFFFFF"/>
              </a:solidFill>
              <a:latin typeface="Montserrat"/>
              <a:ea typeface="Montserrat"/>
              <a:cs typeface="Montserrat"/>
              <a:sym typeface="Montserrat"/>
            </a:endParaRPr>
          </a:p>
        </p:txBody>
      </p:sp>
      <p:graphicFrame>
        <p:nvGraphicFramePr>
          <p:cNvPr id="1761" name="Google Shape;1761;p214"/>
          <p:cNvGraphicFramePr/>
          <p:nvPr/>
        </p:nvGraphicFramePr>
        <p:xfrm>
          <a:off x="162312" y="2857192"/>
          <a:ext cx="3000000" cy="3000000"/>
        </p:xfrm>
        <a:graphic>
          <a:graphicData uri="http://schemas.openxmlformats.org/drawingml/2006/table">
            <a:tbl>
              <a:tblPr>
                <a:noFill/>
                <a:tableStyleId>{12F11DE4-48CD-490B-8549-F9DA1566B5EC}</a:tableStyleId>
              </a:tblPr>
              <a:tblGrid>
                <a:gridCol w="1284000"/>
              </a:tblGrid>
              <a:tr h="762000">
                <a:tc>
                  <a:txBody>
                    <a:bodyPr/>
                    <a:lstStyle/>
                    <a:p>
                      <a:pPr indent="0" lvl="0" marL="0" marR="0" rtl="0" algn="l">
                        <a:lnSpc>
                          <a:spcPct val="100000"/>
                        </a:lnSpc>
                        <a:spcBef>
                          <a:spcPts val="0"/>
                        </a:spcBef>
                        <a:spcAft>
                          <a:spcPts val="0"/>
                        </a:spcAft>
                        <a:buClr>
                          <a:srgbClr val="000000"/>
                        </a:buClr>
                        <a:buSzPts val="800"/>
                        <a:buFont typeface="Arial"/>
                        <a:buNone/>
                      </a:pPr>
                      <a:r>
                        <a:rPr b="1" lang="en" sz="900" u="none" cap="none" strike="noStrike">
                          <a:solidFill>
                            <a:srgbClr val="FFFFFF"/>
                          </a:solidFill>
                          <a:latin typeface="Montserrat"/>
                          <a:ea typeface="Montserrat"/>
                          <a:cs typeface="Montserrat"/>
                          <a:sym typeface="Montserrat"/>
                        </a:rPr>
                        <a:t>Gestational diabetes</a:t>
                      </a:r>
                      <a:r>
                        <a:rPr lang="en" sz="900" u="none" cap="none" strike="noStrike">
                          <a:solidFill>
                            <a:srgbClr val="FFFFFF"/>
                          </a:solidFill>
                          <a:latin typeface="Montserrat"/>
                          <a:ea typeface="Montserrat"/>
                          <a:cs typeface="Montserrat"/>
                          <a:sym typeface="Montserrat"/>
                        </a:rPr>
                        <a:t> results in an increased </a:t>
                      </a:r>
                      <a:r>
                        <a:rPr b="1" lang="en" sz="900" u="none" cap="none" strike="noStrike">
                          <a:solidFill>
                            <a:srgbClr val="FFFFFF"/>
                          </a:solidFill>
                          <a:latin typeface="Montserrat"/>
                          <a:ea typeface="Montserrat"/>
                          <a:cs typeface="Montserrat"/>
                          <a:sym typeface="Montserrat"/>
                        </a:rPr>
                        <a:t>maternal</a:t>
                      </a:r>
                      <a:r>
                        <a:rPr lang="en" sz="900" u="none" cap="none" strike="noStrike">
                          <a:solidFill>
                            <a:srgbClr val="FFFFFF"/>
                          </a:solidFill>
                          <a:latin typeface="Montserrat"/>
                          <a:ea typeface="Montserrat"/>
                          <a:cs typeface="Montserrat"/>
                          <a:sym typeface="Montserrat"/>
                        </a:rPr>
                        <a:t> risk of </a:t>
                      </a:r>
                      <a:r>
                        <a:rPr i="0" lang="en" sz="900" u="none" cap="none" strike="noStrike">
                          <a:solidFill>
                            <a:srgbClr val="FFFFFF"/>
                          </a:solidFill>
                          <a:latin typeface="Montserrat"/>
                          <a:ea typeface="Montserrat"/>
                          <a:cs typeface="Montserrat"/>
                          <a:sym typeface="Montserrat"/>
                        </a:rPr>
                        <a:t>developing</a:t>
                      </a:r>
                      <a:r>
                        <a:rPr i="0" lang="en" sz="900" u="none" cap="none" strike="noStrike">
                          <a:solidFill>
                            <a:srgbClr val="FFFFFF"/>
                          </a:solidFill>
                          <a:latin typeface="Montserrat"/>
                          <a:ea typeface="Montserrat"/>
                          <a:cs typeface="Montserrat"/>
                          <a:sym typeface="Montserrat"/>
                        </a:rPr>
                        <a:t> </a:t>
                      </a:r>
                      <a:r>
                        <a:rPr b="1" i="0" lang="en" sz="900" u="none" cap="none" strike="noStrike">
                          <a:solidFill>
                            <a:srgbClr val="FFFFFF"/>
                          </a:solidFill>
                          <a:latin typeface="Montserrat"/>
                          <a:ea typeface="Montserrat"/>
                          <a:cs typeface="Montserrat"/>
                          <a:sym typeface="Montserrat"/>
                        </a:rPr>
                        <a:t>type 2 diabetes.</a:t>
                      </a:r>
                      <a:endParaRPr b="1" sz="900" u="none" cap="none" strike="noStrike">
                        <a:solidFill>
                          <a:srgbClr val="FFFFFF"/>
                        </a:solidFill>
                        <a:latin typeface="Montserrat"/>
                        <a:ea typeface="Montserrat"/>
                        <a:cs typeface="Montserrat"/>
                        <a:sym typeface="Montserrat"/>
                      </a:endParaRPr>
                    </a:p>
                  </a:txBody>
                  <a:tcPr marT="0" marB="0" marR="21425" marL="2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762" name="Google Shape;1762;p214"/>
          <p:cNvSpPr txBox="1"/>
          <p:nvPr/>
        </p:nvSpPr>
        <p:spPr>
          <a:xfrm>
            <a:off x="3834289" y="3071720"/>
            <a:ext cx="721200" cy="23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100">
                <a:solidFill>
                  <a:srgbClr val="FFFFFF"/>
                </a:solidFill>
                <a:latin typeface="Montserrat"/>
                <a:ea typeface="Montserrat"/>
                <a:cs typeface="Montserrat"/>
                <a:sym typeface="Montserrat"/>
              </a:rPr>
              <a:t>Women</a:t>
            </a:r>
            <a:endParaRPr sz="1100">
              <a:solidFill>
                <a:srgbClr val="FFFFFF"/>
              </a:solidFill>
              <a:latin typeface="Montserrat"/>
              <a:ea typeface="Montserrat"/>
              <a:cs typeface="Montserrat"/>
              <a:sym typeface="Montserrat"/>
            </a:endParaRPr>
          </a:p>
        </p:txBody>
      </p:sp>
      <p:cxnSp>
        <p:nvCxnSpPr>
          <p:cNvPr id="1763" name="Google Shape;1763;p214"/>
          <p:cNvCxnSpPr>
            <a:stCxn id="1758" idx="3"/>
            <a:endCxn id="1757" idx="1"/>
          </p:cNvCxnSpPr>
          <p:nvPr/>
        </p:nvCxnSpPr>
        <p:spPr>
          <a:xfrm>
            <a:off x="1480350" y="3129650"/>
            <a:ext cx="967200" cy="600"/>
          </a:xfrm>
          <a:prstGeom prst="curvedConnector3">
            <a:avLst>
              <a:gd fmla="val 50000" name="adj1"/>
            </a:avLst>
          </a:prstGeom>
          <a:noFill/>
          <a:ln cap="flat" cmpd="sng" w="19050">
            <a:solidFill>
              <a:schemeClr val="accent4"/>
            </a:solidFill>
            <a:prstDash val="solid"/>
            <a:round/>
            <a:headEnd len="sm" w="sm" type="none"/>
            <a:tailEnd len="med" w="med" type="triangle"/>
          </a:ln>
        </p:spPr>
      </p:cxnSp>
      <p:cxnSp>
        <p:nvCxnSpPr>
          <p:cNvPr id="1764" name="Google Shape;1764;p214"/>
          <p:cNvCxnSpPr>
            <a:stCxn id="1757" idx="3"/>
            <a:endCxn id="1756" idx="1"/>
          </p:cNvCxnSpPr>
          <p:nvPr/>
        </p:nvCxnSpPr>
        <p:spPr>
          <a:xfrm>
            <a:off x="3279900" y="3129684"/>
            <a:ext cx="498900" cy="600"/>
          </a:xfrm>
          <a:prstGeom prst="curvedConnector3">
            <a:avLst>
              <a:gd fmla="val 50007" name="adj1"/>
            </a:avLst>
          </a:prstGeom>
          <a:noFill/>
          <a:ln cap="flat" cmpd="sng" w="19050">
            <a:solidFill>
              <a:schemeClr val="accent4"/>
            </a:solidFill>
            <a:prstDash val="solid"/>
            <a:round/>
            <a:headEnd len="sm" w="sm" type="none"/>
            <a:tailEnd len="med" w="med" type="triangle"/>
          </a:ln>
        </p:spPr>
      </p:cxnSp>
      <p:sp>
        <p:nvSpPr>
          <p:cNvPr id="1765" name="Google Shape;1765;p214"/>
          <p:cNvSpPr/>
          <p:nvPr/>
        </p:nvSpPr>
        <p:spPr>
          <a:xfrm>
            <a:off x="5110013" y="2954269"/>
            <a:ext cx="1170600" cy="351300"/>
          </a:xfrm>
          <a:prstGeom prst="roundRect">
            <a:avLst>
              <a:gd fmla="val 16667" name="adj"/>
            </a:avLst>
          </a:prstGeom>
          <a:solidFill>
            <a:schemeClr val="accent4"/>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600">
                <a:solidFill>
                  <a:srgbClr val="FFFFFF"/>
                </a:solidFill>
                <a:latin typeface="Montserrat"/>
                <a:ea typeface="Montserrat"/>
                <a:cs typeface="Montserrat"/>
                <a:sym typeface="Montserrat"/>
              </a:rPr>
              <a:t>recs:CourseTextContent/CourseName</a:t>
            </a:r>
            <a:endParaRPr b="1" sz="600">
              <a:solidFill>
                <a:srgbClr val="FFFFFF"/>
              </a:solidFill>
              <a:latin typeface="Montserrat"/>
              <a:ea typeface="Montserrat"/>
              <a:cs typeface="Montserrat"/>
              <a:sym typeface="Montserrat"/>
            </a:endParaRPr>
          </a:p>
        </p:txBody>
      </p:sp>
      <p:cxnSp>
        <p:nvCxnSpPr>
          <p:cNvPr id="1766" name="Google Shape;1766;p214"/>
          <p:cNvCxnSpPr>
            <a:stCxn id="1756" idx="3"/>
            <a:endCxn id="1765" idx="1"/>
          </p:cNvCxnSpPr>
          <p:nvPr/>
        </p:nvCxnSpPr>
        <p:spPr>
          <a:xfrm>
            <a:off x="4611065" y="3129919"/>
            <a:ext cx="498900" cy="600"/>
          </a:xfrm>
          <a:prstGeom prst="curvedConnector3">
            <a:avLst>
              <a:gd fmla="val 50005" name="adj1"/>
            </a:avLst>
          </a:prstGeom>
          <a:noFill/>
          <a:ln cap="flat" cmpd="sng" w="19050">
            <a:solidFill>
              <a:schemeClr val="accent4"/>
            </a:solidFill>
            <a:prstDash val="solid"/>
            <a:round/>
            <a:headEnd len="sm" w="sm" type="none"/>
            <a:tailEnd len="med" w="med" type="triangle"/>
          </a:ln>
        </p:spPr>
      </p:cxnSp>
      <p:cxnSp>
        <p:nvCxnSpPr>
          <p:cNvPr id="1767" name="Google Shape;1767;p214"/>
          <p:cNvCxnSpPr>
            <a:stCxn id="1765" idx="3"/>
            <a:endCxn id="1755" idx="1"/>
          </p:cNvCxnSpPr>
          <p:nvPr/>
        </p:nvCxnSpPr>
        <p:spPr>
          <a:xfrm>
            <a:off x="6280613" y="3129919"/>
            <a:ext cx="887400" cy="600"/>
          </a:xfrm>
          <a:prstGeom prst="curvedConnector3">
            <a:avLst>
              <a:gd fmla="val 50004" name="adj1"/>
            </a:avLst>
          </a:prstGeom>
          <a:noFill/>
          <a:ln cap="flat" cmpd="sng" w="19050">
            <a:solidFill>
              <a:schemeClr val="accent4"/>
            </a:solidFill>
            <a:prstDash val="solid"/>
            <a:round/>
            <a:headEnd len="sm" w="sm" type="none"/>
            <a:tailEnd len="med" w="med" type="triangle"/>
          </a:ln>
        </p:spPr>
      </p:cxnSp>
      <p:sp>
        <p:nvSpPr>
          <p:cNvPr id="1768" name="Google Shape;1768;p214"/>
          <p:cNvSpPr/>
          <p:nvPr/>
        </p:nvSpPr>
        <p:spPr>
          <a:xfrm rot="5400000">
            <a:off x="4283500" y="70825"/>
            <a:ext cx="275700" cy="7806000"/>
          </a:xfrm>
          <a:prstGeom prst="rightBrace">
            <a:avLst>
              <a:gd fmla="val 50000" name="adj1"/>
              <a:gd fmla="val 50000" name="adj2"/>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accent4"/>
              </a:solidFill>
              <a:latin typeface="Arial"/>
              <a:ea typeface="Arial"/>
              <a:cs typeface="Arial"/>
              <a:sym typeface="Arial"/>
            </a:endParaRPr>
          </a:p>
        </p:txBody>
      </p:sp>
      <p:sp>
        <p:nvSpPr>
          <p:cNvPr id="1769" name="Google Shape;1769;p214"/>
          <p:cNvSpPr txBox="1"/>
          <p:nvPr/>
        </p:nvSpPr>
        <p:spPr>
          <a:xfrm>
            <a:off x="3635875" y="4165275"/>
            <a:ext cx="2373600" cy="3357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rgbClr val="05222E"/>
                </a:solidFill>
                <a:latin typeface="Montserrat"/>
                <a:ea typeface="Montserrat"/>
                <a:cs typeface="Montserrat"/>
                <a:sym typeface="Montserrat"/>
              </a:rPr>
              <a:t>How long is the path?</a:t>
            </a:r>
            <a:endParaRPr sz="1200">
              <a:solidFill>
                <a:srgbClr val="05222E"/>
              </a:solidFill>
              <a:latin typeface="Montserrat"/>
              <a:ea typeface="Montserrat"/>
              <a:cs typeface="Montserrat"/>
              <a:sym typeface="Montserrat"/>
            </a:endParaRPr>
          </a:p>
          <a:p>
            <a:pPr indent="0" lvl="0" marL="0" marR="0" rtl="0" algn="l">
              <a:spcBef>
                <a:spcPts val="0"/>
              </a:spcBef>
              <a:spcAft>
                <a:spcPts val="0"/>
              </a:spcAft>
              <a:buNone/>
            </a:pPr>
            <a:r>
              <a:rPr b="1" lang="en" sz="1200">
                <a:solidFill>
                  <a:srgbClr val="05222E"/>
                </a:solidFill>
                <a:latin typeface="Montserrat"/>
                <a:ea typeface="Montserrat"/>
                <a:cs typeface="Montserrat"/>
                <a:sym typeface="Montserrat"/>
              </a:rPr>
              <a:t>4 jumps</a:t>
            </a:r>
            <a:r>
              <a:rPr b="1" lang="en" sz="1200">
                <a:solidFill>
                  <a:srgbClr val="05222E"/>
                </a:solidFill>
                <a:latin typeface="Montserrat"/>
                <a:ea typeface="Montserrat"/>
                <a:cs typeface="Montserrat"/>
                <a:sym typeface="Montserrat"/>
              </a:rPr>
              <a:t>, this is worth 80/100 or 0.8</a:t>
            </a:r>
            <a:endParaRPr b="1" sz="1200">
              <a:solidFill>
                <a:srgbClr val="05222E"/>
              </a:solidFill>
              <a:latin typeface="Montserrat"/>
              <a:ea typeface="Montserrat"/>
              <a:cs typeface="Montserrat"/>
              <a:sym typeface="Montserrat"/>
            </a:endParaRPr>
          </a:p>
        </p:txBody>
      </p:sp>
      <p:sp>
        <p:nvSpPr>
          <p:cNvPr id="1770" name="Google Shape;1770;p214"/>
          <p:cNvSpPr txBox="1"/>
          <p:nvPr/>
        </p:nvSpPr>
        <p:spPr>
          <a:xfrm>
            <a:off x="1379308" y="1373250"/>
            <a:ext cx="1976700" cy="664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rgbClr val="05222E"/>
                </a:solidFill>
                <a:latin typeface="Montserrat"/>
                <a:ea typeface="Montserrat"/>
                <a:cs typeface="Montserrat"/>
                <a:sym typeface="Montserrat"/>
              </a:rPr>
              <a:t>What type of concept is this? In which scheme?</a:t>
            </a:r>
            <a:endParaRPr sz="1200">
              <a:solidFill>
                <a:srgbClr val="05222E"/>
              </a:solidFill>
              <a:latin typeface="Montserrat"/>
              <a:ea typeface="Montserrat"/>
              <a:cs typeface="Montserrat"/>
              <a:sym typeface="Montserrat"/>
            </a:endParaRPr>
          </a:p>
          <a:p>
            <a:pPr indent="0" lvl="0" marL="0" marR="0" rtl="0" algn="l">
              <a:spcBef>
                <a:spcPts val="0"/>
              </a:spcBef>
              <a:spcAft>
                <a:spcPts val="0"/>
              </a:spcAft>
              <a:buNone/>
            </a:pPr>
            <a:r>
              <a:rPr b="1" lang="en" sz="1200">
                <a:solidFill>
                  <a:srgbClr val="05222E"/>
                </a:solidFill>
                <a:latin typeface="Montserrat"/>
                <a:ea typeface="Montserrat"/>
                <a:cs typeface="Montserrat"/>
                <a:sym typeface="Montserrat"/>
              </a:rPr>
              <a:t>Demographics, this is worth 60/100 or 0.6</a:t>
            </a:r>
            <a:endParaRPr b="1" sz="1200">
              <a:solidFill>
                <a:srgbClr val="05222E"/>
              </a:solidFill>
              <a:latin typeface="Montserrat"/>
              <a:ea typeface="Montserrat"/>
              <a:cs typeface="Montserrat"/>
              <a:sym typeface="Montserrat"/>
            </a:endParaRPr>
          </a:p>
        </p:txBody>
      </p:sp>
      <p:sp>
        <p:nvSpPr>
          <p:cNvPr id="1771" name="Google Shape;1771;p214"/>
          <p:cNvSpPr txBox="1"/>
          <p:nvPr/>
        </p:nvSpPr>
        <p:spPr>
          <a:xfrm>
            <a:off x="3319331" y="1358644"/>
            <a:ext cx="2204100" cy="664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rgbClr val="05222E"/>
                </a:solidFill>
                <a:latin typeface="Montserrat"/>
                <a:ea typeface="Montserrat"/>
                <a:cs typeface="Montserrat"/>
                <a:sym typeface="Montserrat"/>
              </a:rPr>
              <a:t>How are these concepts related? Which relationship?</a:t>
            </a:r>
            <a:endParaRPr sz="1200">
              <a:solidFill>
                <a:srgbClr val="05222E"/>
              </a:solidFill>
              <a:latin typeface="Montserrat"/>
              <a:ea typeface="Montserrat"/>
              <a:cs typeface="Montserrat"/>
              <a:sym typeface="Montserrat"/>
            </a:endParaRPr>
          </a:p>
          <a:p>
            <a:pPr indent="0" lvl="0" marL="0" marR="0" rtl="0" algn="l">
              <a:spcBef>
                <a:spcPts val="0"/>
              </a:spcBef>
              <a:spcAft>
                <a:spcPts val="0"/>
              </a:spcAft>
              <a:buNone/>
            </a:pPr>
            <a:r>
              <a:rPr b="1" lang="en" sz="1200">
                <a:solidFill>
                  <a:srgbClr val="05222E"/>
                </a:solidFill>
                <a:latin typeface="Montserrat"/>
                <a:ea typeface="Montserrat"/>
                <a:cs typeface="Montserrat"/>
                <a:sym typeface="Montserrat"/>
              </a:rPr>
              <a:t>Via a skos:broader relationship, this is worth 100/100 or 1.0</a:t>
            </a:r>
            <a:endParaRPr b="1" sz="1200">
              <a:solidFill>
                <a:srgbClr val="05222E"/>
              </a:solidFill>
              <a:latin typeface="Montserrat"/>
              <a:ea typeface="Montserrat"/>
              <a:cs typeface="Montserrat"/>
              <a:sym typeface="Montserrat"/>
            </a:endParaRPr>
          </a:p>
        </p:txBody>
      </p:sp>
      <p:sp>
        <p:nvSpPr>
          <p:cNvPr id="1772" name="Google Shape;1772;p214"/>
          <p:cNvSpPr txBox="1"/>
          <p:nvPr/>
        </p:nvSpPr>
        <p:spPr>
          <a:xfrm>
            <a:off x="5470069" y="1373231"/>
            <a:ext cx="2147100" cy="664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rgbClr val="05222E"/>
                </a:solidFill>
                <a:latin typeface="Montserrat"/>
                <a:ea typeface="Montserrat"/>
                <a:cs typeface="Montserrat"/>
                <a:sym typeface="Montserrat"/>
              </a:rPr>
              <a:t>Which course metadata field is the concept found in? </a:t>
            </a:r>
            <a:endParaRPr sz="1200">
              <a:solidFill>
                <a:srgbClr val="05222E"/>
              </a:solidFill>
              <a:latin typeface="Montserrat"/>
              <a:ea typeface="Montserrat"/>
              <a:cs typeface="Montserrat"/>
              <a:sym typeface="Montserrat"/>
            </a:endParaRPr>
          </a:p>
          <a:p>
            <a:pPr indent="0" lvl="0" marL="0" marR="0" rtl="0" algn="l">
              <a:spcBef>
                <a:spcPts val="0"/>
              </a:spcBef>
              <a:spcAft>
                <a:spcPts val="0"/>
              </a:spcAft>
              <a:buNone/>
            </a:pPr>
            <a:r>
              <a:rPr b="1" lang="en" sz="1200">
                <a:solidFill>
                  <a:srgbClr val="05222E"/>
                </a:solidFill>
                <a:latin typeface="Montserrat"/>
                <a:ea typeface="Montserrat"/>
                <a:cs typeface="Montserrat"/>
                <a:sym typeface="Montserrat"/>
              </a:rPr>
              <a:t>In the CourseName field, this is worth 100/100 or 1.0</a:t>
            </a:r>
            <a:endParaRPr b="1" sz="1200">
              <a:solidFill>
                <a:srgbClr val="05222E"/>
              </a:solidFill>
              <a:latin typeface="Montserrat"/>
              <a:ea typeface="Montserrat"/>
              <a:cs typeface="Montserrat"/>
              <a:sym typeface="Montserrat"/>
            </a:endParaRPr>
          </a:p>
        </p:txBody>
      </p:sp>
      <p:sp>
        <p:nvSpPr>
          <p:cNvPr id="1773" name="Google Shape;1773;p214"/>
          <p:cNvSpPr txBox="1"/>
          <p:nvPr/>
        </p:nvSpPr>
        <p:spPr>
          <a:xfrm>
            <a:off x="1894975" y="1996500"/>
            <a:ext cx="1416300" cy="267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800">
              <a:solidFill>
                <a:srgbClr val="05222E"/>
              </a:solidFill>
              <a:latin typeface="Arial"/>
              <a:ea typeface="Arial"/>
              <a:cs typeface="Arial"/>
              <a:sym typeface="Arial"/>
            </a:endParaRPr>
          </a:p>
        </p:txBody>
      </p:sp>
      <p:sp>
        <p:nvSpPr>
          <p:cNvPr id="1774" name="Google Shape;1774;p214"/>
          <p:cNvSpPr/>
          <p:nvPr/>
        </p:nvSpPr>
        <p:spPr>
          <a:xfrm>
            <a:off x="8222820" y="4808651"/>
            <a:ext cx="921300" cy="190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2060"/>
              </a:buClr>
              <a:buSzPts val="800"/>
              <a:buFont typeface="Arial"/>
              <a:buNone/>
            </a:pPr>
            <a:r>
              <a:rPr b="0" i="0" lang="en" sz="800" u="none" cap="small" strike="noStrike">
                <a:solidFill>
                  <a:srgbClr val="002060"/>
                </a:solidFill>
                <a:latin typeface="Arial"/>
                <a:ea typeface="Arial"/>
                <a:cs typeface="Arial"/>
                <a:sym typeface="Arial"/>
              </a:rPr>
              <a:t>@EKConsulting</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8" name="Shape 1778"/>
        <p:cNvGrpSpPr/>
        <p:nvPr/>
      </p:nvGrpSpPr>
      <p:grpSpPr>
        <a:xfrm>
          <a:off x="0" y="0"/>
          <a:ext cx="0" cy="0"/>
          <a:chOff x="0" y="0"/>
          <a:chExt cx="0" cy="0"/>
        </a:xfrm>
      </p:grpSpPr>
      <p:sp>
        <p:nvSpPr>
          <p:cNvPr id="1779" name="Google Shape;1779;p215"/>
          <p:cNvSpPr txBox="1"/>
          <p:nvPr>
            <p:ph type="title"/>
          </p:nvPr>
        </p:nvSpPr>
        <p:spPr>
          <a:xfrm>
            <a:off x="311700" y="208000"/>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1500"/>
              <a:buFont typeface="Arial"/>
              <a:buNone/>
            </a:pPr>
            <a:r>
              <a:rPr lang="en" sz="3200">
                <a:solidFill>
                  <a:srgbClr val="49004F"/>
                </a:solidFill>
              </a:rPr>
              <a:t>Generating Features from a Knowledge Graph</a:t>
            </a:r>
            <a:endParaRPr sz="3200">
              <a:solidFill>
                <a:srgbClr val="49004F"/>
              </a:solidFill>
            </a:endParaRPr>
          </a:p>
        </p:txBody>
      </p:sp>
      <p:sp>
        <p:nvSpPr>
          <p:cNvPr id="1780" name="Google Shape;1780;p215"/>
          <p:cNvSpPr txBox="1"/>
          <p:nvPr/>
        </p:nvSpPr>
        <p:spPr>
          <a:xfrm>
            <a:off x="7471350" y="2722294"/>
            <a:ext cx="1710900" cy="5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Case Management: Women with Diabetes in Pregnancy</a:t>
            </a:r>
            <a:endParaRPr i="0" sz="1100" u="none" cap="none" strike="noStrike">
              <a:solidFill>
                <a:srgbClr val="000000"/>
              </a:solidFill>
              <a:latin typeface="Montserrat"/>
              <a:ea typeface="Montserrat"/>
              <a:cs typeface="Montserrat"/>
              <a:sym typeface="Montserrat"/>
            </a:endParaRPr>
          </a:p>
        </p:txBody>
      </p:sp>
      <p:sp>
        <p:nvSpPr>
          <p:cNvPr id="1781" name="Google Shape;1781;p215"/>
          <p:cNvSpPr txBox="1"/>
          <p:nvPr/>
        </p:nvSpPr>
        <p:spPr>
          <a:xfrm>
            <a:off x="226750" y="2590775"/>
            <a:ext cx="8661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Montserrat"/>
                <a:ea typeface="Montserrat"/>
                <a:cs typeface="Montserrat"/>
                <a:sym typeface="Montserrat"/>
              </a:rPr>
              <a:t>Question</a:t>
            </a:r>
            <a:endParaRPr i="0" sz="1100" u="none" cap="none" strike="noStrike">
              <a:solidFill>
                <a:srgbClr val="000000"/>
              </a:solidFill>
              <a:latin typeface="Montserrat"/>
              <a:ea typeface="Montserrat"/>
              <a:cs typeface="Montserrat"/>
              <a:sym typeface="Montserrat"/>
            </a:endParaRPr>
          </a:p>
        </p:txBody>
      </p:sp>
      <p:sp>
        <p:nvSpPr>
          <p:cNvPr id="1782" name="Google Shape;1782;p215"/>
          <p:cNvSpPr txBox="1"/>
          <p:nvPr/>
        </p:nvSpPr>
        <p:spPr>
          <a:xfrm>
            <a:off x="3704694" y="2994989"/>
            <a:ext cx="13854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Gestational Diabetes</a:t>
            </a:r>
            <a:endParaRPr i="0" sz="1100" u="none" cap="none" strike="noStrike">
              <a:solidFill>
                <a:srgbClr val="000000"/>
              </a:solidFill>
              <a:latin typeface="Montserrat"/>
              <a:ea typeface="Montserrat"/>
              <a:cs typeface="Montserrat"/>
              <a:sym typeface="Montserrat"/>
            </a:endParaRPr>
          </a:p>
        </p:txBody>
      </p:sp>
      <p:sp>
        <p:nvSpPr>
          <p:cNvPr id="1783" name="Google Shape;1783;p215"/>
          <p:cNvSpPr txBox="1"/>
          <p:nvPr/>
        </p:nvSpPr>
        <p:spPr>
          <a:xfrm>
            <a:off x="3567108" y="4724685"/>
            <a:ext cx="12840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Type 2 Diabetes</a:t>
            </a:r>
            <a:endParaRPr i="0" sz="1100" u="none" cap="none" strike="noStrike">
              <a:solidFill>
                <a:srgbClr val="000000"/>
              </a:solidFill>
              <a:latin typeface="Montserrat"/>
              <a:ea typeface="Montserrat"/>
              <a:cs typeface="Montserrat"/>
              <a:sym typeface="Montserrat"/>
            </a:endParaRPr>
          </a:p>
        </p:txBody>
      </p:sp>
      <p:sp>
        <p:nvSpPr>
          <p:cNvPr id="1784" name="Google Shape;1784;p215"/>
          <p:cNvSpPr txBox="1"/>
          <p:nvPr/>
        </p:nvSpPr>
        <p:spPr>
          <a:xfrm>
            <a:off x="2558599" y="2026950"/>
            <a:ext cx="8067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Maternal</a:t>
            </a:r>
            <a:endParaRPr i="0" sz="1100" u="none" cap="none" strike="noStrike">
              <a:solidFill>
                <a:srgbClr val="000000"/>
              </a:solidFill>
              <a:latin typeface="Montserrat"/>
              <a:ea typeface="Montserrat"/>
              <a:cs typeface="Montserrat"/>
              <a:sym typeface="Montserrat"/>
            </a:endParaRPr>
          </a:p>
        </p:txBody>
      </p:sp>
      <p:sp>
        <p:nvSpPr>
          <p:cNvPr id="1785" name="Google Shape;1785;p215"/>
          <p:cNvSpPr txBox="1"/>
          <p:nvPr/>
        </p:nvSpPr>
        <p:spPr>
          <a:xfrm>
            <a:off x="3566675" y="2309350"/>
            <a:ext cx="9960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Pregnancy</a:t>
            </a:r>
            <a:endParaRPr i="0" sz="1100" u="none" cap="none" strike="noStrike">
              <a:solidFill>
                <a:srgbClr val="000000"/>
              </a:solidFill>
              <a:latin typeface="Montserrat"/>
              <a:ea typeface="Montserrat"/>
              <a:cs typeface="Montserrat"/>
              <a:sym typeface="Montserrat"/>
            </a:endParaRPr>
          </a:p>
        </p:txBody>
      </p:sp>
      <p:cxnSp>
        <p:nvCxnSpPr>
          <p:cNvPr id="1786" name="Google Shape;1786;p215"/>
          <p:cNvCxnSpPr>
            <a:endCxn id="1782" idx="1"/>
          </p:cNvCxnSpPr>
          <p:nvPr/>
        </p:nvCxnSpPr>
        <p:spPr>
          <a:xfrm>
            <a:off x="1480194" y="2876039"/>
            <a:ext cx="2224500" cy="234300"/>
          </a:xfrm>
          <a:prstGeom prst="straightConnector1">
            <a:avLst/>
          </a:prstGeom>
          <a:noFill/>
          <a:ln cap="flat" cmpd="sng" w="9525">
            <a:solidFill>
              <a:srgbClr val="48004E"/>
            </a:solidFill>
            <a:prstDash val="solid"/>
            <a:round/>
            <a:headEnd len="sm" w="sm" type="none"/>
            <a:tailEnd len="med" w="med" type="triangle"/>
          </a:ln>
        </p:spPr>
      </p:cxnSp>
      <p:cxnSp>
        <p:nvCxnSpPr>
          <p:cNvPr id="1787" name="Google Shape;1787;p215"/>
          <p:cNvCxnSpPr>
            <a:endCxn id="1784" idx="1"/>
          </p:cNvCxnSpPr>
          <p:nvPr/>
        </p:nvCxnSpPr>
        <p:spPr>
          <a:xfrm flipH="1" rot="10800000">
            <a:off x="1395199" y="2142300"/>
            <a:ext cx="1163400" cy="733800"/>
          </a:xfrm>
          <a:prstGeom prst="straightConnector1">
            <a:avLst/>
          </a:prstGeom>
          <a:noFill/>
          <a:ln cap="flat" cmpd="sng" w="9525">
            <a:solidFill>
              <a:srgbClr val="48004E"/>
            </a:solidFill>
            <a:prstDash val="solid"/>
            <a:round/>
            <a:headEnd len="sm" w="sm" type="none"/>
            <a:tailEnd len="med" w="med" type="triangle"/>
          </a:ln>
        </p:spPr>
      </p:cxnSp>
      <p:graphicFrame>
        <p:nvGraphicFramePr>
          <p:cNvPr id="1788" name="Google Shape;1788;p215"/>
          <p:cNvGraphicFramePr/>
          <p:nvPr/>
        </p:nvGraphicFramePr>
        <p:xfrm>
          <a:off x="159237" y="2876042"/>
          <a:ext cx="3000000" cy="3000000"/>
        </p:xfrm>
        <a:graphic>
          <a:graphicData uri="http://schemas.openxmlformats.org/drawingml/2006/table">
            <a:tbl>
              <a:tblPr>
                <a:noFill/>
                <a:tableStyleId>{9B0D0E5C-9123-428A-BDA0-1EBDCF599D92}</a:tableStyleId>
              </a:tblPr>
              <a:tblGrid>
                <a:gridCol w="1318125"/>
              </a:tblGrid>
              <a:tr h="1254150">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Montserrat"/>
                          <a:ea typeface="Montserrat"/>
                          <a:cs typeface="Montserrat"/>
                          <a:sym typeface="Montserrat"/>
                        </a:rPr>
                        <a:t>Gestational diabetes</a:t>
                      </a:r>
                      <a:r>
                        <a:rPr lang="en" sz="1100" u="none" cap="none" strike="noStrike">
                          <a:solidFill>
                            <a:srgbClr val="00B050"/>
                          </a:solidFill>
                          <a:latin typeface="Montserrat"/>
                          <a:ea typeface="Montserrat"/>
                          <a:cs typeface="Montserrat"/>
                          <a:sym typeface="Montserrat"/>
                        </a:rPr>
                        <a:t> </a:t>
                      </a:r>
                      <a:r>
                        <a:rPr lang="en" sz="1100" u="none" cap="none" strike="noStrike">
                          <a:latin typeface="Montserrat"/>
                          <a:ea typeface="Montserrat"/>
                          <a:cs typeface="Montserrat"/>
                          <a:sym typeface="Montserrat"/>
                        </a:rPr>
                        <a:t>results in an increased </a:t>
                      </a:r>
                      <a:r>
                        <a:rPr b="1" lang="en" sz="1100" u="none" cap="none" strike="noStrike">
                          <a:latin typeface="Montserrat"/>
                          <a:ea typeface="Montserrat"/>
                          <a:cs typeface="Montserrat"/>
                          <a:sym typeface="Montserrat"/>
                        </a:rPr>
                        <a:t>maternal</a:t>
                      </a:r>
                      <a:r>
                        <a:rPr lang="en" sz="1100" u="none" cap="none" strike="noStrike">
                          <a:latin typeface="Montserrat"/>
                          <a:ea typeface="Montserrat"/>
                          <a:cs typeface="Montserrat"/>
                          <a:sym typeface="Montserrat"/>
                        </a:rPr>
                        <a:t> risk of </a:t>
                      </a:r>
                      <a:r>
                        <a:rPr i="0" lang="en" sz="1100" u="none" cap="none" strike="noStrike">
                          <a:latin typeface="Montserrat"/>
                          <a:ea typeface="Montserrat"/>
                          <a:cs typeface="Montserrat"/>
                          <a:sym typeface="Montserrat"/>
                        </a:rPr>
                        <a:t>developing </a:t>
                      </a:r>
                      <a:r>
                        <a:rPr b="1" i="0" lang="en" sz="1100" u="none" cap="none" strike="noStrike">
                          <a:latin typeface="Montserrat"/>
                          <a:ea typeface="Montserrat"/>
                          <a:cs typeface="Montserrat"/>
                          <a:sym typeface="Montserrat"/>
                        </a:rPr>
                        <a:t>type 2 diabetes</a:t>
                      </a:r>
                      <a:r>
                        <a:rPr i="0" lang="en" sz="1100" u="none" cap="none" strike="noStrike">
                          <a:latin typeface="Montserrat"/>
                          <a:ea typeface="Montserrat"/>
                          <a:cs typeface="Montserrat"/>
                          <a:sym typeface="Montserrat"/>
                        </a:rPr>
                        <a:t>.</a:t>
                      </a:r>
                      <a:endParaRPr sz="1100" u="none" cap="none" strike="noStrike">
                        <a:latin typeface="Montserrat"/>
                        <a:ea typeface="Montserrat"/>
                        <a:cs typeface="Montserrat"/>
                        <a:sym typeface="Montserrat"/>
                      </a:endParaRPr>
                    </a:p>
                  </a:txBody>
                  <a:tcPr marT="0" marB="0" marR="21425" marL="2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789" name="Google Shape;1789;p215"/>
          <p:cNvSpPr txBox="1"/>
          <p:nvPr/>
        </p:nvSpPr>
        <p:spPr>
          <a:xfrm>
            <a:off x="4014532" y="3785887"/>
            <a:ext cx="8067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Diabetes</a:t>
            </a:r>
            <a:endParaRPr i="0" sz="1100" u="none" cap="none" strike="noStrike">
              <a:solidFill>
                <a:srgbClr val="000000"/>
              </a:solidFill>
              <a:latin typeface="Montserrat"/>
              <a:ea typeface="Montserrat"/>
              <a:cs typeface="Montserrat"/>
              <a:sym typeface="Montserrat"/>
            </a:endParaRPr>
          </a:p>
        </p:txBody>
      </p:sp>
      <p:cxnSp>
        <p:nvCxnSpPr>
          <p:cNvPr id="1790" name="Google Shape;1790;p215"/>
          <p:cNvCxnSpPr>
            <a:stCxn id="1782" idx="2"/>
            <a:endCxn id="1789" idx="0"/>
          </p:cNvCxnSpPr>
          <p:nvPr/>
        </p:nvCxnSpPr>
        <p:spPr>
          <a:xfrm>
            <a:off x="4397394" y="3225689"/>
            <a:ext cx="20400" cy="560100"/>
          </a:xfrm>
          <a:prstGeom prst="straightConnector1">
            <a:avLst/>
          </a:prstGeom>
          <a:noFill/>
          <a:ln cap="flat" cmpd="sng" w="9525">
            <a:solidFill>
              <a:srgbClr val="48004E"/>
            </a:solidFill>
            <a:prstDash val="solid"/>
            <a:round/>
            <a:headEnd len="sm" w="sm" type="none"/>
            <a:tailEnd len="med" w="med" type="triangle"/>
          </a:ln>
        </p:spPr>
      </p:cxnSp>
      <p:cxnSp>
        <p:nvCxnSpPr>
          <p:cNvPr id="1791" name="Google Shape;1791;p215"/>
          <p:cNvCxnSpPr>
            <a:endCxn id="1789" idx="1"/>
          </p:cNvCxnSpPr>
          <p:nvPr/>
        </p:nvCxnSpPr>
        <p:spPr>
          <a:xfrm>
            <a:off x="1480432" y="2876137"/>
            <a:ext cx="2534100" cy="1025100"/>
          </a:xfrm>
          <a:prstGeom prst="straightConnector1">
            <a:avLst/>
          </a:prstGeom>
          <a:noFill/>
          <a:ln cap="flat" cmpd="sng" w="9525">
            <a:solidFill>
              <a:srgbClr val="48004E"/>
            </a:solidFill>
            <a:prstDash val="solid"/>
            <a:round/>
            <a:headEnd len="sm" w="sm" type="none"/>
            <a:tailEnd len="med" w="med" type="triangle"/>
          </a:ln>
        </p:spPr>
      </p:cxnSp>
      <p:cxnSp>
        <p:nvCxnSpPr>
          <p:cNvPr id="1792" name="Google Shape;1792;p215"/>
          <p:cNvCxnSpPr>
            <a:endCxn id="1783" idx="1"/>
          </p:cNvCxnSpPr>
          <p:nvPr/>
        </p:nvCxnSpPr>
        <p:spPr>
          <a:xfrm>
            <a:off x="1480308" y="2876235"/>
            <a:ext cx="2086800" cy="1963800"/>
          </a:xfrm>
          <a:prstGeom prst="straightConnector1">
            <a:avLst/>
          </a:prstGeom>
          <a:noFill/>
          <a:ln cap="flat" cmpd="sng" w="9525">
            <a:solidFill>
              <a:srgbClr val="48004E"/>
            </a:solidFill>
            <a:prstDash val="solid"/>
            <a:round/>
            <a:headEnd len="sm" w="sm" type="none"/>
            <a:tailEnd len="med" w="med" type="triangle"/>
          </a:ln>
        </p:spPr>
      </p:cxnSp>
      <p:cxnSp>
        <p:nvCxnSpPr>
          <p:cNvPr id="1793" name="Google Shape;1793;p215"/>
          <p:cNvCxnSpPr>
            <a:stCxn id="1783" idx="0"/>
            <a:endCxn id="1789" idx="2"/>
          </p:cNvCxnSpPr>
          <p:nvPr/>
        </p:nvCxnSpPr>
        <p:spPr>
          <a:xfrm flipH="1" rot="10800000">
            <a:off x="4209108" y="4016685"/>
            <a:ext cx="208800" cy="708000"/>
          </a:xfrm>
          <a:prstGeom prst="straightConnector1">
            <a:avLst/>
          </a:prstGeom>
          <a:noFill/>
          <a:ln cap="flat" cmpd="sng" w="9525">
            <a:solidFill>
              <a:srgbClr val="48004E"/>
            </a:solidFill>
            <a:prstDash val="solid"/>
            <a:round/>
            <a:headEnd len="sm" w="sm" type="none"/>
            <a:tailEnd len="med" w="med" type="triangle"/>
          </a:ln>
        </p:spPr>
      </p:cxnSp>
      <p:sp>
        <p:nvSpPr>
          <p:cNvPr id="1794" name="Google Shape;1794;p215"/>
          <p:cNvSpPr txBox="1"/>
          <p:nvPr/>
        </p:nvSpPr>
        <p:spPr>
          <a:xfrm>
            <a:off x="3696563" y="1543964"/>
            <a:ext cx="7215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Women</a:t>
            </a:r>
            <a:endParaRPr i="0" sz="1100" u="none" cap="none" strike="noStrike">
              <a:solidFill>
                <a:srgbClr val="000000"/>
              </a:solidFill>
              <a:latin typeface="Montserrat"/>
              <a:ea typeface="Montserrat"/>
              <a:cs typeface="Montserrat"/>
              <a:sym typeface="Montserrat"/>
            </a:endParaRPr>
          </a:p>
        </p:txBody>
      </p:sp>
      <p:cxnSp>
        <p:nvCxnSpPr>
          <p:cNvPr id="1795" name="Google Shape;1795;p215"/>
          <p:cNvCxnSpPr>
            <a:stCxn id="1784" idx="3"/>
            <a:endCxn id="1785" idx="1"/>
          </p:cNvCxnSpPr>
          <p:nvPr/>
        </p:nvCxnSpPr>
        <p:spPr>
          <a:xfrm>
            <a:off x="3365299" y="2142300"/>
            <a:ext cx="201300" cy="282300"/>
          </a:xfrm>
          <a:prstGeom prst="straightConnector1">
            <a:avLst/>
          </a:prstGeom>
          <a:noFill/>
          <a:ln cap="flat" cmpd="sng" w="9525">
            <a:solidFill>
              <a:srgbClr val="48004E"/>
            </a:solidFill>
            <a:prstDash val="solid"/>
            <a:round/>
            <a:headEnd len="sm" w="sm" type="none"/>
            <a:tailEnd len="med" w="med" type="triangle"/>
          </a:ln>
        </p:spPr>
      </p:cxnSp>
      <p:cxnSp>
        <p:nvCxnSpPr>
          <p:cNvPr id="1796" name="Google Shape;1796;p215"/>
          <p:cNvCxnSpPr>
            <a:stCxn id="1784" idx="3"/>
            <a:endCxn id="1794" idx="1"/>
          </p:cNvCxnSpPr>
          <p:nvPr/>
        </p:nvCxnSpPr>
        <p:spPr>
          <a:xfrm flipH="1" rot="10800000">
            <a:off x="3365299" y="1659300"/>
            <a:ext cx="331200" cy="483000"/>
          </a:xfrm>
          <a:prstGeom prst="straightConnector1">
            <a:avLst/>
          </a:prstGeom>
          <a:noFill/>
          <a:ln cap="flat" cmpd="sng" w="9525">
            <a:solidFill>
              <a:srgbClr val="48004E"/>
            </a:solidFill>
            <a:prstDash val="solid"/>
            <a:round/>
            <a:headEnd len="sm" w="sm" type="none"/>
            <a:tailEnd len="med" w="med" type="triangle"/>
          </a:ln>
        </p:spPr>
      </p:cxnSp>
      <p:sp>
        <p:nvSpPr>
          <p:cNvPr id="1797" name="Google Shape;1797;p215"/>
          <p:cNvSpPr txBox="1"/>
          <p:nvPr/>
        </p:nvSpPr>
        <p:spPr>
          <a:xfrm>
            <a:off x="7783053" y="2446250"/>
            <a:ext cx="7632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Montserrat"/>
                <a:ea typeface="Montserrat"/>
                <a:cs typeface="Montserrat"/>
                <a:sym typeface="Montserrat"/>
              </a:rPr>
              <a:t>Cour</a:t>
            </a:r>
            <a:r>
              <a:rPr b="1" lang="en" sz="1100">
                <a:latin typeface="Montserrat"/>
                <a:ea typeface="Montserrat"/>
                <a:cs typeface="Montserrat"/>
                <a:sym typeface="Montserrat"/>
              </a:rPr>
              <a:t>s</a:t>
            </a:r>
            <a:r>
              <a:rPr b="1" i="0" lang="en" sz="1100" u="none" cap="none" strike="noStrike">
                <a:solidFill>
                  <a:srgbClr val="000000"/>
                </a:solidFill>
                <a:latin typeface="Montserrat"/>
                <a:ea typeface="Montserrat"/>
                <a:cs typeface="Montserrat"/>
                <a:sym typeface="Montserrat"/>
              </a:rPr>
              <a:t>e</a:t>
            </a:r>
            <a:endParaRPr i="0" sz="1100" u="none" cap="none" strike="noStrike">
              <a:solidFill>
                <a:srgbClr val="000000"/>
              </a:solidFill>
              <a:latin typeface="Montserrat"/>
              <a:ea typeface="Montserrat"/>
              <a:cs typeface="Montserrat"/>
              <a:sym typeface="Montserrat"/>
            </a:endParaRPr>
          </a:p>
        </p:txBody>
      </p:sp>
      <p:sp>
        <p:nvSpPr>
          <p:cNvPr id="1798" name="Google Shape;1798;p215"/>
          <p:cNvSpPr txBox="1"/>
          <p:nvPr/>
        </p:nvSpPr>
        <p:spPr>
          <a:xfrm>
            <a:off x="6212499" y="1865350"/>
            <a:ext cx="6519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Course Title</a:t>
            </a:r>
            <a:endParaRPr i="0" sz="1100" u="none" cap="none" strike="noStrike">
              <a:solidFill>
                <a:srgbClr val="000000"/>
              </a:solidFill>
              <a:latin typeface="Montserrat"/>
              <a:ea typeface="Montserrat"/>
              <a:cs typeface="Montserrat"/>
              <a:sym typeface="Montserrat"/>
            </a:endParaRPr>
          </a:p>
        </p:txBody>
      </p:sp>
      <p:sp>
        <p:nvSpPr>
          <p:cNvPr id="1799" name="Google Shape;1799;p215"/>
          <p:cNvSpPr txBox="1"/>
          <p:nvPr/>
        </p:nvSpPr>
        <p:spPr>
          <a:xfrm>
            <a:off x="5956225" y="2509925"/>
            <a:ext cx="996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Course Description</a:t>
            </a:r>
            <a:endParaRPr i="0" sz="1100" u="none" cap="none" strike="noStrike">
              <a:solidFill>
                <a:srgbClr val="000000"/>
              </a:solidFill>
              <a:latin typeface="Montserrat"/>
              <a:ea typeface="Montserrat"/>
              <a:cs typeface="Montserrat"/>
              <a:sym typeface="Montserrat"/>
            </a:endParaRPr>
          </a:p>
        </p:txBody>
      </p:sp>
      <p:sp>
        <p:nvSpPr>
          <p:cNvPr id="1800" name="Google Shape;1800;p215"/>
          <p:cNvSpPr txBox="1"/>
          <p:nvPr/>
        </p:nvSpPr>
        <p:spPr>
          <a:xfrm>
            <a:off x="6090098" y="3154475"/>
            <a:ext cx="7632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Course Outline</a:t>
            </a:r>
            <a:endParaRPr i="0" sz="1100" u="none" cap="none" strike="noStrike">
              <a:solidFill>
                <a:srgbClr val="000000"/>
              </a:solidFill>
              <a:latin typeface="Montserrat"/>
              <a:ea typeface="Montserrat"/>
              <a:cs typeface="Montserrat"/>
              <a:sym typeface="Montserrat"/>
            </a:endParaRPr>
          </a:p>
        </p:txBody>
      </p:sp>
      <p:sp>
        <p:nvSpPr>
          <p:cNvPr id="1801" name="Google Shape;1801;p215"/>
          <p:cNvSpPr txBox="1"/>
          <p:nvPr/>
        </p:nvSpPr>
        <p:spPr>
          <a:xfrm>
            <a:off x="6258351" y="3925100"/>
            <a:ext cx="8478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Learning Objective </a:t>
            </a:r>
            <a:endParaRPr i="0" sz="1100" u="none" cap="none" strike="noStrike">
              <a:solidFill>
                <a:srgbClr val="000000"/>
              </a:solidFill>
              <a:latin typeface="Montserrat"/>
              <a:ea typeface="Montserrat"/>
              <a:cs typeface="Montserrat"/>
              <a:sym typeface="Montserrat"/>
            </a:endParaRPr>
          </a:p>
        </p:txBody>
      </p:sp>
      <p:cxnSp>
        <p:nvCxnSpPr>
          <p:cNvPr id="1802" name="Google Shape;1802;p215"/>
          <p:cNvCxnSpPr>
            <a:stCxn id="1798" idx="3"/>
            <a:endCxn id="1780" idx="1"/>
          </p:cNvCxnSpPr>
          <p:nvPr/>
        </p:nvCxnSpPr>
        <p:spPr>
          <a:xfrm>
            <a:off x="6864399" y="2061550"/>
            <a:ext cx="606900" cy="937800"/>
          </a:xfrm>
          <a:prstGeom prst="straightConnector1">
            <a:avLst/>
          </a:prstGeom>
          <a:noFill/>
          <a:ln cap="flat" cmpd="sng" w="9525">
            <a:solidFill>
              <a:srgbClr val="48004E"/>
            </a:solidFill>
            <a:prstDash val="solid"/>
            <a:round/>
            <a:headEnd len="sm" w="sm" type="none"/>
            <a:tailEnd len="med" w="med" type="triangle"/>
          </a:ln>
        </p:spPr>
      </p:cxnSp>
      <p:cxnSp>
        <p:nvCxnSpPr>
          <p:cNvPr id="1803" name="Google Shape;1803;p215"/>
          <p:cNvCxnSpPr>
            <a:stCxn id="1799" idx="3"/>
            <a:endCxn id="1780" idx="1"/>
          </p:cNvCxnSpPr>
          <p:nvPr/>
        </p:nvCxnSpPr>
        <p:spPr>
          <a:xfrm>
            <a:off x="6952225" y="2706125"/>
            <a:ext cx="519000" cy="293100"/>
          </a:xfrm>
          <a:prstGeom prst="straightConnector1">
            <a:avLst/>
          </a:prstGeom>
          <a:noFill/>
          <a:ln cap="flat" cmpd="sng" w="9525">
            <a:solidFill>
              <a:srgbClr val="48004E"/>
            </a:solidFill>
            <a:prstDash val="solid"/>
            <a:round/>
            <a:headEnd len="sm" w="sm" type="none"/>
            <a:tailEnd len="med" w="med" type="triangle"/>
          </a:ln>
        </p:spPr>
      </p:cxnSp>
      <p:cxnSp>
        <p:nvCxnSpPr>
          <p:cNvPr id="1804" name="Google Shape;1804;p215"/>
          <p:cNvCxnSpPr>
            <a:stCxn id="1800" idx="3"/>
            <a:endCxn id="1780" idx="1"/>
          </p:cNvCxnSpPr>
          <p:nvPr/>
        </p:nvCxnSpPr>
        <p:spPr>
          <a:xfrm flipH="1" rot="10800000">
            <a:off x="6853298" y="2999375"/>
            <a:ext cx="618000" cy="351300"/>
          </a:xfrm>
          <a:prstGeom prst="straightConnector1">
            <a:avLst/>
          </a:prstGeom>
          <a:noFill/>
          <a:ln cap="flat" cmpd="sng" w="9525">
            <a:solidFill>
              <a:srgbClr val="48004E"/>
            </a:solidFill>
            <a:prstDash val="solid"/>
            <a:round/>
            <a:headEnd len="sm" w="sm" type="none"/>
            <a:tailEnd len="med" w="med" type="triangle"/>
          </a:ln>
        </p:spPr>
      </p:cxnSp>
      <p:cxnSp>
        <p:nvCxnSpPr>
          <p:cNvPr id="1805" name="Google Shape;1805;p215"/>
          <p:cNvCxnSpPr>
            <a:stCxn id="1801" idx="3"/>
            <a:endCxn id="1780" idx="1"/>
          </p:cNvCxnSpPr>
          <p:nvPr/>
        </p:nvCxnSpPr>
        <p:spPr>
          <a:xfrm flipH="1" rot="10800000">
            <a:off x="7106151" y="2999300"/>
            <a:ext cx="365100" cy="1122000"/>
          </a:xfrm>
          <a:prstGeom prst="straightConnector1">
            <a:avLst/>
          </a:prstGeom>
          <a:noFill/>
          <a:ln cap="flat" cmpd="sng" w="9525">
            <a:solidFill>
              <a:srgbClr val="48004E"/>
            </a:solidFill>
            <a:prstDash val="solid"/>
            <a:round/>
            <a:headEnd len="sm" w="sm" type="none"/>
            <a:tailEnd len="med" w="med" type="triangle"/>
          </a:ln>
        </p:spPr>
      </p:cxnSp>
      <p:cxnSp>
        <p:nvCxnSpPr>
          <p:cNvPr id="1806" name="Google Shape;1806;p215"/>
          <p:cNvCxnSpPr>
            <a:stCxn id="1794" idx="3"/>
            <a:endCxn id="1798" idx="1"/>
          </p:cNvCxnSpPr>
          <p:nvPr/>
        </p:nvCxnSpPr>
        <p:spPr>
          <a:xfrm>
            <a:off x="4418063" y="1659314"/>
            <a:ext cx="1794300" cy="402300"/>
          </a:xfrm>
          <a:prstGeom prst="straightConnector1">
            <a:avLst/>
          </a:prstGeom>
          <a:noFill/>
          <a:ln cap="flat" cmpd="sng" w="9525">
            <a:solidFill>
              <a:srgbClr val="48004E"/>
            </a:solidFill>
            <a:prstDash val="solid"/>
            <a:round/>
            <a:headEnd len="sm" w="sm" type="none"/>
            <a:tailEnd len="med" w="med" type="triangle"/>
          </a:ln>
        </p:spPr>
      </p:cxnSp>
      <p:cxnSp>
        <p:nvCxnSpPr>
          <p:cNvPr id="1807" name="Google Shape;1807;p215"/>
          <p:cNvCxnSpPr>
            <a:stCxn id="1789" idx="3"/>
            <a:endCxn id="1798" idx="1"/>
          </p:cNvCxnSpPr>
          <p:nvPr/>
        </p:nvCxnSpPr>
        <p:spPr>
          <a:xfrm flipH="1" rot="10800000">
            <a:off x="4821232" y="2061637"/>
            <a:ext cx="1391400" cy="1839600"/>
          </a:xfrm>
          <a:prstGeom prst="straightConnector1">
            <a:avLst/>
          </a:prstGeom>
          <a:noFill/>
          <a:ln cap="flat" cmpd="sng" w="9525">
            <a:solidFill>
              <a:srgbClr val="48004E"/>
            </a:solidFill>
            <a:prstDash val="solid"/>
            <a:round/>
            <a:headEnd len="sm" w="sm" type="none"/>
            <a:tailEnd len="med" w="med" type="triangle"/>
          </a:ln>
        </p:spPr>
      </p:cxnSp>
      <p:cxnSp>
        <p:nvCxnSpPr>
          <p:cNvPr id="1808" name="Google Shape;1808;p215"/>
          <p:cNvCxnSpPr>
            <a:stCxn id="1785" idx="3"/>
            <a:endCxn id="1798" idx="1"/>
          </p:cNvCxnSpPr>
          <p:nvPr/>
        </p:nvCxnSpPr>
        <p:spPr>
          <a:xfrm flipH="1" rot="10800000">
            <a:off x="4562675" y="2061700"/>
            <a:ext cx="1649700" cy="363000"/>
          </a:xfrm>
          <a:prstGeom prst="straightConnector1">
            <a:avLst/>
          </a:prstGeom>
          <a:noFill/>
          <a:ln cap="flat" cmpd="sng" w="9525">
            <a:solidFill>
              <a:srgbClr val="48004E"/>
            </a:solidFill>
            <a:prstDash val="solid"/>
            <a:round/>
            <a:headEnd len="sm" w="sm" type="none"/>
            <a:tailEnd len="med" w="med" type="triangle"/>
          </a:ln>
        </p:spPr>
      </p:cxnSp>
      <p:cxnSp>
        <p:nvCxnSpPr>
          <p:cNvPr id="1809" name="Google Shape;1809;p215"/>
          <p:cNvCxnSpPr>
            <a:stCxn id="1782" idx="3"/>
            <a:endCxn id="1799" idx="1"/>
          </p:cNvCxnSpPr>
          <p:nvPr/>
        </p:nvCxnSpPr>
        <p:spPr>
          <a:xfrm flipH="1" rot="10800000">
            <a:off x="5090094" y="2706239"/>
            <a:ext cx="866100" cy="404100"/>
          </a:xfrm>
          <a:prstGeom prst="straightConnector1">
            <a:avLst/>
          </a:prstGeom>
          <a:noFill/>
          <a:ln cap="flat" cmpd="sng" w="9525">
            <a:solidFill>
              <a:srgbClr val="48004E"/>
            </a:solidFill>
            <a:prstDash val="solid"/>
            <a:round/>
            <a:headEnd len="sm" w="sm" type="none"/>
            <a:tailEnd len="med" w="med" type="triangle"/>
          </a:ln>
        </p:spPr>
      </p:cxnSp>
      <p:cxnSp>
        <p:nvCxnSpPr>
          <p:cNvPr id="1810" name="Google Shape;1810;p215"/>
          <p:cNvCxnSpPr>
            <a:stCxn id="1789" idx="3"/>
            <a:endCxn id="1799" idx="1"/>
          </p:cNvCxnSpPr>
          <p:nvPr/>
        </p:nvCxnSpPr>
        <p:spPr>
          <a:xfrm flipH="1" rot="10800000">
            <a:off x="4821232" y="2706037"/>
            <a:ext cx="1134900" cy="1195200"/>
          </a:xfrm>
          <a:prstGeom prst="straightConnector1">
            <a:avLst/>
          </a:prstGeom>
          <a:noFill/>
          <a:ln cap="flat" cmpd="sng" w="9525">
            <a:solidFill>
              <a:srgbClr val="48004E"/>
            </a:solidFill>
            <a:prstDash val="solid"/>
            <a:round/>
            <a:headEnd len="sm" w="sm" type="none"/>
            <a:tailEnd len="med" w="med" type="triangle"/>
          </a:ln>
        </p:spPr>
      </p:cxnSp>
      <p:cxnSp>
        <p:nvCxnSpPr>
          <p:cNvPr id="1811" name="Google Shape;1811;p215"/>
          <p:cNvCxnSpPr>
            <a:stCxn id="1783" idx="3"/>
            <a:endCxn id="1799" idx="1"/>
          </p:cNvCxnSpPr>
          <p:nvPr/>
        </p:nvCxnSpPr>
        <p:spPr>
          <a:xfrm flipH="1" rot="10800000">
            <a:off x="4851108" y="2706135"/>
            <a:ext cx="1105200" cy="2133900"/>
          </a:xfrm>
          <a:prstGeom prst="straightConnector1">
            <a:avLst/>
          </a:prstGeom>
          <a:noFill/>
          <a:ln cap="flat" cmpd="sng" w="9525">
            <a:solidFill>
              <a:srgbClr val="48004E"/>
            </a:solidFill>
            <a:prstDash val="solid"/>
            <a:round/>
            <a:headEnd len="sm" w="sm" type="none"/>
            <a:tailEnd len="med" w="med" type="triangle"/>
          </a:ln>
        </p:spPr>
      </p:cxnSp>
      <p:cxnSp>
        <p:nvCxnSpPr>
          <p:cNvPr id="1812" name="Google Shape;1812;p215"/>
          <p:cNvCxnSpPr>
            <a:stCxn id="1785" idx="3"/>
            <a:endCxn id="1799" idx="1"/>
          </p:cNvCxnSpPr>
          <p:nvPr/>
        </p:nvCxnSpPr>
        <p:spPr>
          <a:xfrm>
            <a:off x="4562675" y="2424700"/>
            <a:ext cx="1393500" cy="281400"/>
          </a:xfrm>
          <a:prstGeom prst="straightConnector1">
            <a:avLst/>
          </a:prstGeom>
          <a:noFill/>
          <a:ln cap="flat" cmpd="sng" w="9525">
            <a:solidFill>
              <a:srgbClr val="48004E"/>
            </a:solidFill>
            <a:prstDash val="solid"/>
            <a:round/>
            <a:headEnd len="sm" w="sm" type="none"/>
            <a:tailEnd len="med" w="med" type="triangle"/>
          </a:ln>
        </p:spPr>
      </p:cxnSp>
      <p:cxnSp>
        <p:nvCxnSpPr>
          <p:cNvPr id="1813" name="Google Shape;1813;p215"/>
          <p:cNvCxnSpPr>
            <a:stCxn id="1789" idx="3"/>
            <a:endCxn id="1800" idx="1"/>
          </p:cNvCxnSpPr>
          <p:nvPr/>
        </p:nvCxnSpPr>
        <p:spPr>
          <a:xfrm flipH="1" rot="10800000">
            <a:off x="4821232" y="3350737"/>
            <a:ext cx="1269000" cy="550500"/>
          </a:xfrm>
          <a:prstGeom prst="straightConnector1">
            <a:avLst/>
          </a:prstGeom>
          <a:noFill/>
          <a:ln cap="flat" cmpd="sng" w="9525">
            <a:solidFill>
              <a:srgbClr val="48004E"/>
            </a:solidFill>
            <a:prstDash val="solid"/>
            <a:round/>
            <a:headEnd len="sm" w="sm" type="none"/>
            <a:tailEnd len="med" w="med" type="triangle"/>
          </a:ln>
        </p:spPr>
      </p:cxnSp>
      <p:cxnSp>
        <p:nvCxnSpPr>
          <p:cNvPr id="1814" name="Google Shape;1814;p215"/>
          <p:cNvCxnSpPr>
            <a:stCxn id="1783" idx="3"/>
            <a:endCxn id="1801" idx="1"/>
          </p:cNvCxnSpPr>
          <p:nvPr/>
        </p:nvCxnSpPr>
        <p:spPr>
          <a:xfrm flipH="1" rot="10800000">
            <a:off x="4851108" y="4121235"/>
            <a:ext cx="1407300" cy="718800"/>
          </a:xfrm>
          <a:prstGeom prst="straightConnector1">
            <a:avLst/>
          </a:prstGeom>
          <a:noFill/>
          <a:ln cap="flat" cmpd="sng" w="9525">
            <a:solidFill>
              <a:srgbClr val="48004E"/>
            </a:solidFill>
            <a:prstDash val="solid"/>
            <a:round/>
            <a:headEnd len="sm" w="sm" type="none"/>
            <a:tailEnd len="med" w="med" type="triangle"/>
          </a:ln>
        </p:spPr>
      </p:cxnSp>
      <p:cxnSp>
        <p:nvCxnSpPr>
          <p:cNvPr id="1815" name="Google Shape;1815;p215"/>
          <p:cNvCxnSpPr>
            <a:stCxn id="1782" idx="3"/>
            <a:endCxn id="1801" idx="1"/>
          </p:cNvCxnSpPr>
          <p:nvPr/>
        </p:nvCxnSpPr>
        <p:spPr>
          <a:xfrm>
            <a:off x="5090094" y="3110339"/>
            <a:ext cx="1168200" cy="1011000"/>
          </a:xfrm>
          <a:prstGeom prst="straightConnector1">
            <a:avLst/>
          </a:prstGeom>
          <a:noFill/>
          <a:ln cap="flat" cmpd="sng" w="9525">
            <a:solidFill>
              <a:srgbClr val="48004E"/>
            </a:solidFill>
            <a:prstDash val="solid"/>
            <a:round/>
            <a:headEnd len="sm" w="sm" type="none"/>
            <a:tailEnd len="med" w="med" type="triangle"/>
          </a:ln>
        </p:spPr>
      </p:cxnSp>
      <p:cxnSp>
        <p:nvCxnSpPr>
          <p:cNvPr id="1816" name="Google Shape;1816;p215"/>
          <p:cNvCxnSpPr>
            <a:stCxn id="1782" idx="0"/>
            <a:endCxn id="1785" idx="2"/>
          </p:cNvCxnSpPr>
          <p:nvPr/>
        </p:nvCxnSpPr>
        <p:spPr>
          <a:xfrm rot="10800000">
            <a:off x="4064694" y="2540189"/>
            <a:ext cx="332700" cy="454800"/>
          </a:xfrm>
          <a:prstGeom prst="straightConnector1">
            <a:avLst/>
          </a:prstGeom>
          <a:noFill/>
          <a:ln cap="flat" cmpd="sng" w="9525">
            <a:solidFill>
              <a:srgbClr val="48004E"/>
            </a:solidFill>
            <a:prstDash val="solid"/>
            <a:round/>
            <a:headEnd len="sm" w="sm" type="none"/>
            <a:tailEnd len="med" w="med" type="triangle"/>
          </a:ln>
        </p:spPr>
      </p:cxnSp>
      <p:sp>
        <p:nvSpPr>
          <p:cNvPr id="1817" name="Google Shape;1817;p215"/>
          <p:cNvSpPr txBox="1"/>
          <p:nvPr/>
        </p:nvSpPr>
        <p:spPr>
          <a:xfrm>
            <a:off x="1650273" y="2192400"/>
            <a:ext cx="537300" cy="234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0.62</a:t>
            </a:r>
            <a:endParaRPr i="0" sz="1100" u="none" cap="none" strike="noStrike">
              <a:solidFill>
                <a:srgbClr val="000000"/>
              </a:solidFill>
              <a:latin typeface="Montserrat"/>
              <a:ea typeface="Montserrat"/>
              <a:cs typeface="Montserrat"/>
              <a:sym typeface="Montserrat"/>
            </a:endParaRPr>
          </a:p>
        </p:txBody>
      </p:sp>
      <p:sp>
        <p:nvSpPr>
          <p:cNvPr id="1818" name="Google Shape;1818;p215"/>
          <p:cNvSpPr txBox="1"/>
          <p:nvPr/>
        </p:nvSpPr>
        <p:spPr>
          <a:xfrm>
            <a:off x="2587874" y="2770950"/>
            <a:ext cx="537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0.58</a:t>
            </a:r>
            <a:endParaRPr i="0" sz="1100" u="none" cap="none" strike="noStrike">
              <a:solidFill>
                <a:srgbClr val="000000"/>
              </a:solidFill>
              <a:latin typeface="Montserrat"/>
              <a:ea typeface="Montserrat"/>
              <a:cs typeface="Montserrat"/>
              <a:sym typeface="Montserrat"/>
            </a:endParaRPr>
          </a:p>
        </p:txBody>
      </p:sp>
      <p:sp>
        <p:nvSpPr>
          <p:cNvPr id="1819" name="Google Shape;1819;p215"/>
          <p:cNvSpPr txBox="1"/>
          <p:nvPr/>
        </p:nvSpPr>
        <p:spPr>
          <a:xfrm>
            <a:off x="2755902" y="3216300"/>
            <a:ext cx="4851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0.69</a:t>
            </a:r>
            <a:endParaRPr i="0" sz="1100" u="none" cap="none" strike="noStrike">
              <a:solidFill>
                <a:srgbClr val="000000"/>
              </a:solidFill>
              <a:latin typeface="Montserrat"/>
              <a:ea typeface="Montserrat"/>
              <a:cs typeface="Montserrat"/>
              <a:sym typeface="Montserrat"/>
            </a:endParaRPr>
          </a:p>
        </p:txBody>
      </p:sp>
      <p:sp>
        <p:nvSpPr>
          <p:cNvPr id="1820" name="Google Shape;1820;p215"/>
          <p:cNvSpPr txBox="1"/>
          <p:nvPr/>
        </p:nvSpPr>
        <p:spPr>
          <a:xfrm>
            <a:off x="2687325" y="3865525"/>
            <a:ext cx="4851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0.72</a:t>
            </a:r>
            <a:endParaRPr i="0" sz="1100" u="none" cap="none" strike="noStrike">
              <a:solidFill>
                <a:srgbClr val="000000"/>
              </a:solidFill>
              <a:latin typeface="Montserrat"/>
              <a:ea typeface="Montserrat"/>
              <a:cs typeface="Montserrat"/>
              <a:sym typeface="Montserrat"/>
            </a:endParaRPr>
          </a:p>
        </p:txBody>
      </p:sp>
      <p:sp>
        <p:nvSpPr>
          <p:cNvPr id="1821" name="Google Shape;1821;p215"/>
          <p:cNvSpPr txBox="1"/>
          <p:nvPr/>
        </p:nvSpPr>
        <p:spPr>
          <a:xfrm>
            <a:off x="3029900" y="1690900"/>
            <a:ext cx="537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0.49</a:t>
            </a:r>
            <a:endParaRPr i="0" sz="1100" u="none" cap="none" strike="noStrike">
              <a:solidFill>
                <a:srgbClr val="000000"/>
              </a:solidFill>
              <a:latin typeface="Montserrat"/>
              <a:ea typeface="Montserrat"/>
              <a:cs typeface="Montserrat"/>
              <a:sym typeface="Montserrat"/>
            </a:endParaRPr>
          </a:p>
        </p:txBody>
      </p:sp>
      <p:sp>
        <p:nvSpPr>
          <p:cNvPr id="1822" name="Google Shape;1822;p215"/>
          <p:cNvSpPr txBox="1"/>
          <p:nvPr/>
        </p:nvSpPr>
        <p:spPr>
          <a:xfrm>
            <a:off x="3007129" y="2343825"/>
            <a:ext cx="6069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0.75</a:t>
            </a:r>
            <a:endParaRPr i="0" sz="1100" u="none" cap="none" strike="noStrike">
              <a:solidFill>
                <a:srgbClr val="000000"/>
              </a:solidFill>
              <a:latin typeface="Montserrat"/>
              <a:ea typeface="Montserrat"/>
              <a:cs typeface="Montserrat"/>
              <a:sym typeface="Montserrat"/>
            </a:endParaRPr>
          </a:p>
        </p:txBody>
      </p:sp>
      <p:sp>
        <p:nvSpPr>
          <p:cNvPr id="1823" name="Google Shape;1823;p215"/>
          <p:cNvSpPr txBox="1"/>
          <p:nvPr/>
        </p:nvSpPr>
        <p:spPr>
          <a:xfrm>
            <a:off x="5116050" y="1590550"/>
            <a:ext cx="537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0.95</a:t>
            </a:r>
            <a:endParaRPr i="0" sz="1100" u="none" cap="none" strike="noStrike">
              <a:solidFill>
                <a:srgbClr val="000000"/>
              </a:solidFill>
              <a:latin typeface="Montserrat"/>
              <a:ea typeface="Montserrat"/>
              <a:cs typeface="Montserrat"/>
              <a:sym typeface="Montserrat"/>
            </a:endParaRPr>
          </a:p>
        </p:txBody>
      </p:sp>
      <p:sp>
        <p:nvSpPr>
          <p:cNvPr id="1824" name="Google Shape;1824;p215"/>
          <p:cNvSpPr txBox="1"/>
          <p:nvPr/>
        </p:nvSpPr>
        <p:spPr>
          <a:xfrm>
            <a:off x="4929876" y="2064750"/>
            <a:ext cx="537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0.93</a:t>
            </a:r>
            <a:endParaRPr i="0" sz="1100" u="none" cap="none" strike="noStrike">
              <a:solidFill>
                <a:srgbClr val="000000"/>
              </a:solidFill>
              <a:latin typeface="Montserrat"/>
              <a:ea typeface="Montserrat"/>
              <a:cs typeface="Montserrat"/>
              <a:sym typeface="Montserrat"/>
            </a:endParaRPr>
          </a:p>
        </p:txBody>
      </p:sp>
      <p:sp>
        <p:nvSpPr>
          <p:cNvPr id="1825" name="Google Shape;1825;p215"/>
          <p:cNvSpPr txBox="1"/>
          <p:nvPr/>
        </p:nvSpPr>
        <p:spPr>
          <a:xfrm>
            <a:off x="5266117" y="2383225"/>
            <a:ext cx="4167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0.91</a:t>
            </a:r>
            <a:endParaRPr i="0" sz="1100" u="none" cap="none" strike="noStrike">
              <a:solidFill>
                <a:srgbClr val="000000"/>
              </a:solidFill>
              <a:latin typeface="Montserrat"/>
              <a:ea typeface="Montserrat"/>
              <a:cs typeface="Montserrat"/>
              <a:sym typeface="Montserrat"/>
            </a:endParaRPr>
          </a:p>
        </p:txBody>
      </p:sp>
      <p:sp>
        <p:nvSpPr>
          <p:cNvPr id="1826" name="Google Shape;1826;p215"/>
          <p:cNvSpPr txBox="1"/>
          <p:nvPr/>
        </p:nvSpPr>
        <p:spPr>
          <a:xfrm>
            <a:off x="5042549" y="2792875"/>
            <a:ext cx="4851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0.85</a:t>
            </a:r>
            <a:endParaRPr i="0" sz="1100" u="none" cap="none" strike="noStrike">
              <a:solidFill>
                <a:srgbClr val="000000"/>
              </a:solidFill>
              <a:latin typeface="Montserrat"/>
              <a:ea typeface="Montserrat"/>
              <a:cs typeface="Montserrat"/>
              <a:sym typeface="Montserrat"/>
            </a:endParaRPr>
          </a:p>
        </p:txBody>
      </p:sp>
      <p:sp>
        <p:nvSpPr>
          <p:cNvPr id="1827" name="Google Shape;1827;p215"/>
          <p:cNvSpPr txBox="1"/>
          <p:nvPr/>
        </p:nvSpPr>
        <p:spPr>
          <a:xfrm>
            <a:off x="4858757" y="4110563"/>
            <a:ext cx="4167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0.71</a:t>
            </a:r>
            <a:endParaRPr i="0" sz="1100" u="none" cap="none" strike="noStrike">
              <a:solidFill>
                <a:srgbClr val="000000"/>
              </a:solidFill>
              <a:latin typeface="Montserrat"/>
              <a:ea typeface="Montserrat"/>
              <a:cs typeface="Montserrat"/>
              <a:sym typeface="Montserrat"/>
            </a:endParaRPr>
          </a:p>
        </p:txBody>
      </p:sp>
      <p:sp>
        <p:nvSpPr>
          <p:cNvPr id="1828" name="Google Shape;1828;p215"/>
          <p:cNvSpPr txBox="1"/>
          <p:nvPr/>
        </p:nvSpPr>
        <p:spPr>
          <a:xfrm>
            <a:off x="5378151" y="4623150"/>
            <a:ext cx="537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0.63</a:t>
            </a:r>
            <a:endParaRPr i="0" sz="1100" u="none" cap="none" strike="noStrike">
              <a:solidFill>
                <a:srgbClr val="000000"/>
              </a:solidFill>
              <a:latin typeface="Montserrat"/>
              <a:ea typeface="Montserrat"/>
              <a:cs typeface="Montserrat"/>
              <a:sym typeface="Montserrat"/>
            </a:endParaRPr>
          </a:p>
        </p:txBody>
      </p:sp>
      <p:sp>
        <p:nvSpPr>
          <p:cNvPr id="1829" name="Google Shape;1829;p215"/>
          <p:cNvSpPr txBox="1"/>
          <p:nvPr/>
        </p:nvSpPr>
        <p:spPr>
          <a:xfrm>
            <a:off x="7202608" y="3603253"/>
            <a:ext cx="4167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0.3</a:t>
            </a:r>
            <a:endParaRPr i="0" sz="1100" u="none" cap="none" strike="noStrike">
              <a:solidFill>
                <a:srgbClr val="000000"/>
              </a:solidFill>
              <a:latin typeface="Montserrat"/>
              <a:ea typeface="Montserrat"/>
              <a:cs typeface="Montserrat"/>
              <a:sym typeface="Montserrat"/>
            </a:endParaRPr>
          </a:p>
        </p:txBody>
      </p:sp>
      <p:sp>
        <p:nvSpPr>
          <p:cNvPr id="1830" name="Google Shape;1830;p215"/>
          <p:cNvSpPr txBox="1"/>
          <p:nvPr/>
        </p:nvSpPr>
        <p:spPr>
          <a:xfrm>
            <a:off x="6851813" y="3321157"/>
            <a:ext cx="4167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0.3</a:t>
            </a:r>
            <a:endParaRPr i="0" sz="1100" u="none" cap="none" strike="noStrike">
              <a:solidFill>
                <a:srgbClr val="000000"/>
              </a:solidFill>
              <a:latin typeface="Montserrat"/>
              <a:ea typeface="Montserrat"/>
              <a:cs typeface="Montserrat"/>
              <a:sym typeface="Montserrat"/>
            </a:endParaRPr>
          </a:p>
        </p:txBody>
      </p:sp>
      <p:sp>
        <p:nvSpPr>
          <p:cNvPr id="1831" name="Google Shape;1831;p215"/>
          <p:cNvSpPr txBox="1"/>
          <p:nvPr/>
        </p:nvSpPr>
        <p:spPr>
          <a:xfrm>
            <a:off x="6859838" y="2817381"/>
            <a:ext cx="4167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0.6</a:t>
            </a:r>
            <a:endParaRPr i="0" sz="1100" u="none" cap="none" strike="noStrike">
              <a:solidFill>
                <a:srgbClr val="000000"/>
              </a:solidFill>
              <a:latin typeface="Montserrat"/>
              <a:ea typeface="Montserrat"/>
              <a:cs typeface="Montserrat"/>
              <a:sym typeface="Montserrat"/>
            </a:endParaRPr>
          </a:p>
        </p:txBody>
      </p:sp>
      <p:sp>
        <p:nvSpPr>
          <p:cNvPr id="1832" name="Google Shape;1832;p215"/>
          <p:cNvSpPr txBox="1"/>
          <p:nvPr/>
        </p:nvSpPr>
        <p:spPr>
          <a:xfrm>
            <a:off x="6739632" y="2257349"/>
            <a:ext cx="4167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1</a:t>
            </a:r>
            <a:endParaRPr i="0" sz="1100" u="none" cap="none" strike="noStrike">
              <a:solidFill>
                <a:srgbClr val="000000"/>
              </a:solidFill>
              <a:latin typeface="Montserrat"/>
              <a:ea typeface="Montserrat"/>
              <a:cs typeface="Montserrat"/>
              <a:sym typeface="Montserrat"/>
            </a:endParaRPr>
          </a:p>
        </p:txBody>
      </p:sp>
      <p:sp>
        <p:nvSpPr>
          <p:cNvPr id="1833" name="Google Shape;1833;p215"/>
          <p:cNvSpPr txBox="1"/>
          <p:nvPr/>
        </p:nvSpPr>
        <p:spPr>
          <a:xfrm>
            <a:off x="3902800" y="3394200"/>
            <a:ext cx="537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0.58</a:t>
            </a:r>
            <a:endParaRPr i="0" sz="1100" u="none" cap="none" strike="noStrike">
              <a:solidFill>
                <a:srgbClr val="000000"/>
              </a:solidFill>
              <a:latin typeface="Montserrat"/>
              <a:ea typeface="Montserrat"/>
              <a:cs typeface="Montserrat"/>
              <a:sym typeface="Montserrat"/>
            </a:endParaRPr>
          </a:p>
        </p:txBody>
      </p:sp>
      <p:sp>
        <p:nvSpPr>
          <p:cNvPr id="1834" name="Google Shape;1834;p215"/>
          <p:cNvSpPr txBox="1"/>
          <p:nvPr/>
        </p:nvSpPr>
        <p:spPr>
          <a:xfrm>
            <a:off x="3723325" y="2726500"/>
            <a:ext cx="537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0.42</a:t>
            </a:r>
            <a:endParaRPr i="0" sz="1100" u="none" cap="none" strike="noStrike">
              <a:solidFill>
                <a:srgbClr val="000000"/>
              </a:solidFill>
              <a:latin typeface="Montserrat"/>
              <a:ea typeface="Montserrat"/>
              <a:cs typeface="Montserrat"/>
              <a:sym typeface="Montserrat"/>
            </a:endParaRPr>
          </a:p>
        </p:txBody>
      </p:sp>
      <p:sp>
        <p:nvSpPr>
          <p:cNvPr id="1835" name="Google Shape;1835;p215"/>
          <p:cNvSpPr txBox="1"/>
          <p:nvPr/>
        </p:nvSpPr>
        <p:spPr>
          <a:xfrm>
            <a:off x="3794178" y="4289025"/>
            <a:ext cx="537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Montserrat"/>
                <a:ea typeface="Montserrat"/>
                <a:cs typeface="Montserrat"/>
                <a:sym typeface="Montserrat"/>
              </a:rPr>
              <a:t>0.80</a:t>
            </a:r>
            <a:endParaRPr i="0" sz="1100" u="none" cap="none" strike="noStrike">
              <a:solidFill>
                <a:srgbClr val="000000"/>
              </a:solidFill>
              <a:latin typeface="Montserrat"/>
              <a:ea typeface="Montserrat"/>
              <a:cs typeface="Montserrat"/>
              <a:sym typeface="Montserrat"/>
            </a:endParaRPr>
          </a:p>
        </p:txBody>
      </p:sp>
      <p:sp>
        <p:nvSpPr>
          <p:cNvPr id="1836" name="Google Shape;1836;p215"/>
          <p:cNvSpPr txBox="1"/>
          <p:nvPr/>
        </p:nvSpPr>
        <p:spPr>
          <a:xfrm>
            <a:off x="226741" y="959556"/>
            <a:ext cx="8073600" cy="5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lang="en" sz="1100">
                <a:latin typeface="Montserrat"/>
                <a:ea typeface="Montserrat"/>
                <a:cs typeface="Montserrat"/>
                <a:sym typeface="Montserrat"/>
              </a:rPr>
              <a:t>Semantic metadata models have observable features that are meaningful both to the model designers (business users) and meaningful to computers as structured data. Given different metadata profiles for different pieces of content, we can generate unique interaction profiles for input data and candidate recommendations.</a:t>
            </a:r>
            <a:endParaRPr i="0" sz="11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0" name="Shape 1840"/>
        <p:cNvGrpSpPr/>
        <p:nvPr/>
      </p:nvGrpSpPr>
      <p:grpSpPr>
        <a:xfrm>
          <a:off x="0" y="0"/>
          <a:ext cx="0" cy="0"/>
          <a:chOff x="0" y="0"/>
          <a:chExt cx="0" cy="0"/>
        </a:xfrm>
      </p:grpSpPr>
      <p:sp>
        <p:nvSpPr>
          <p:cNvPr id="1841" name="Google Shape;1841;p216"/>
          <p:cNvSpPr txBox="1"/>
          <p:nvPr>
            <p:ph idx="1" type="body"/>
          </p:nvPr>
        </p:nvSpPr>
        <p:spPr>
          <a:xfrm>
            <a:off x="441750" y="2155725"/>
            <a:ext cx="3874500" cy="737700"/>
          </a:xfrm>
          <a:prstGeom prst="rect">
            <a:avLst/>
          </a:prstGeom>
          <a:noFill/>
          <a:ln>
            <a:noFill/>
          </a:ln>
        </p:spPr>
        <p:txBody>
          <a:bodyPr anchorCtr="0" anchor="t" bIns="34275" lIns="68575" spcFirstLastPara="1" rIns="68575" wrap="square" tIns="34275">
            <a:noAutofit/>
          </a:bodyPr>
          <a:lstStyle/>
          <a:p>
            <a:pPr indent="0" lvl="0" marL="0" marR="0" rtl="0" algn="ctr">
              <a:lnSpc>
                <a:spcPct val="80000"/>
              </a:lnSpc>
              <a:spcBef>
                <a:spcPts val="0"/>
              </a:spcBef>
              <a:spcAft>
                <a:spcPts val="0"/>
              </a:spcAft>
              <a:buClr>
                <a:schemeClr val="lt1"/>
              </a:buClr>
              <a:buSzPts val="1000"/>
              <a:buFont typeface="Arial"/>
              <a:buNone/>
            </a:pPr>
            <a:r>
              <a:rPr b="1" lang="en" sz="2000"/>
              <a:t>Technical Considerations for Successful Deployment</a:t>
            </a:r>
            <a:endParaRPr b="1"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199"/>
          <p:cNvSpPr txBox="1"/>
          <p:nvPr>
            <p:ph idx="4294967295" type="body"/>
          </p:nvPr>
        </p:nvSpPr>
        <p:spPr>
          <a:xfrm>
            <a:off x="216821" y="2700935"/>
            <a:ext cx="3240900" cy="381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2700">
                <a:solidFill>
                  <a:schemeClr val="dk2"/>
                </a:solidFill>
              </a:rPr>
              <a:t>Outline </a:t>
            </a:r>
            <a:endParaRPr b="1" sz="2700">
              <a:solidFill>
                <a:schemeClr val="dk2"/>
              </a:solidFill>
            </a:endParaRPr>
          </a:p>
        </p:txBody>
      </p:sp>
      <p:sp>
        <p:nvSpPr>
          <p:cNvPr id="1414" name="Google Shape;1414;p199"/>
          <p:cNvSpPr/>
          <p:nvPr/>
        </p:nvSpPr>
        <p:spPr>
          <a:xfrm>
            <a:off x="1187813" y="3165206"/>
            <a:ext cx="313800" cy="3138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15" name="Google Shape;1415;p199"/>
          <p:cNvSpPr/>
          <p:nvPr/>
        </p:nvSpPr>
        <p:spPr>
          <a:xfrm>
            <a:off x="7588613" y="3165206"/>
            <a:ext cx="313800" cy="3138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16" name="Google Shape;1416;p199"/>
          <p:cNvSpPr/>
          <p:nvPr/>
        </p:nvSpPr>
        <p:spPr>
          <a:xfrm>
            <a:off x="3321413" y="3165206"/>
            <a:ext cx="313800" cy="3138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17" name="Google Shape;1417;p199"/>
          <p:cNvSpPr/>
          <p:nvPr/>
        </p:nvSpPr>
        <p:spPr>
          <a:xfrm>
            <a:off x="5455013" y="3165206"/>
            <a:ext cx="313800" cy="3138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1418" name="Google Shape;1418;p199"/>
          <p:cNvCxnSpPr>
            <a:stCxn id="1414" idx="6"/>
            <a:endCxn id="1416" idx="2"/>
          </p:cNvCxnSpPr>
          <p:nvPr/>
        </p:nvCxnSpPr>
        <p:spPr>
          <a:xfrm>
            <a:off x="1501613" y="3322106"/>
            <a:ext cx="1819800" cy="0"/>
          </a:xfrm>
          <a:prstGeom prst="straightConnector1">
            <a:avLst/>
          </a:prstGeom>
          <a:noFill/>
          <a:ln cap="flat" cmpd="sng" w="9525">
            <a:solidFill>
              <a:schemeClr val="dk2"/>
            </a:solidFill>
            <a:prstDash val="solid"/>
            <a:round/>
            <a:headEnd len="med" w="med" type="none"/>
            <a:tailEnd len="med" w="med" type="none"/>
          </a:ln>
        </p:spPr>
      </p:cxnSp>
      <p:cxnSp>
        <p:nvCxnSpPr>
          <p:cNvPr id="1419" name="Google Shape;1419;p199"/>
          <p:cNvCxnSpPr>
            <a:stCxn id="1416" idx="6"/>
            <a:endCxn id="1417" idx="2"/>
          </p:cNvCxnSpPr>
          <p:nvPr/>
        </p:nvCxnSpPr>
        <p:spPr>
          <a:xfrm>
            <a:off x="3635213" y="3322106"/>
            <a:ext cx="1819800" cy="0"/>
          </a:xfrm>
          <a:prstGeom prst="straightConnector1">
            <a:avLst/>
          </a:prstGeom>
          <a:noFill/>
          <a:ln cap="flat" cmpd="sng" w="9525">
            <a:solidFill>
              <a:schemeClr val="dk2"/>
            </a:solidFill>
            <a:prstDash val="solid"/>
            <a:round/>
            <a:headEnd len="med" w="med" type="none"/>
            <a:tailEnd len="med" w="med" type="none"/>
          </a:ln>
        </p:spPr>
      </p:cxnSp>
      <p:cxnSp>
        <p:nvCxnSpPr>
          <p:cNvPr id="1420" name="Google Shape;1420;p199"/>
          <p:cNvCxnSpPr>
            <a:stCxn id="1417" idx="6"/>
            <a:endCxn id="1415" idx="2"/>
          </p:cNvCxnSpPr>
          <p:nvPr/>
        </p:nvCxnSpPr>
        <p:spPr>
          <a:xfrm>
            <a:off x="5768813" y="3322106"/>
            <a:ext cx="1819800" cy="0"/>
          </a:xfrm>
          <a:prstGeom prst="straightConnector1">
            <a:avLst/>
          </a:prstGeom>
          <a:noFill/>
          <a:ln cap="flat" cmpd="sng" w="9525">
            <a:solidFill>
              <a:schemeClr val="dk2"/>
            </a:solidFill>
            <a:prstDash val="solid"/>
            <a:round/>
            <a:headEnd len="med" w="med" type="none"/>
            <a:tailEnd len="med" w="med" type="none"/>
          </a:ln>
        </p:spPr>
      </p:cxnSp>
      <p:graphicFrame>
        <p:nvGraphicFramePr>
          <p:cNvPr id="1421" name="Google Shape;1421;p199"/>
          <p:cNvGraphicFramePr/>
          <p:nvPr/>
        </p:nvGraphicFramePr>
        <p:xfrm>
          <a:off x="357188" y="3536006"/>
          <a:ext cx="3000000" cy="3000000"/>
        </p:xfrm>
        <a:graphic>
          <a:graphicData uri="http://schemas.openxmlformats.org/drawingml/2006/table">
            <a:tbl>
              <a:tblPr>
                <a:noFill/>
                <a:tableStyleId>{A6EACD92-0135-48AB-B830-93DE71618C40}</a:tableStyleId>
              </a:tblPr>
              <a:tblGrid>
                <a:gridCol w="2107400"/>
                <a:gridCol w="2107400"/>
                <a:gridCol w="2107400"/>
                <a:gridCol w="2107400"/>
              </a:tblGrid>
              <a:tr h="1167875">
                <a:tc>
                  <a:txBody>
                    <a:bodyPr/>
                    <a:lstStyle/>
                    <a:p>
                      <a:pPr indent="0" lvl="0" marL="0" rtl="0" algn="ctr">
                        <a:lnSpc>
                          <a:spcPct val="90000"/>
                        </a:lnSpc>
                        <a:spcBef>
                          <a:spcPts val="800"/>
                        </a:spcBef>
                        <a:spcAft>
                          <a:spcPts val="800"/>
                        </a:spcAft>
                        <a:buNone/>
                      </a:pPr>
                      <a:r>
                        <a:rPr lang="en" sz="1700">
                          <a:solidFill>
                            <a:schemeClr val="accent2"/>
                          </a:solidFill>
                          <a:latin typeface="Montserrat"/>
                          <a:ea typeface="Montserrat"/>
                          <a:cs typeface="Montserrat"/>
                          <a:sym typeface="Montserrat"/>
                        </a:rPr>
                        <a:t>Introductions</a:t>
                      </a:r>
                      <a:endParaRPr sz="1700">
                        <a:solidFill>
                          <a:schemeClr val="accent2"/>
                        </a:solidFill>
                        <a:latin typeface="Montserrat"/>
                        <a:ea typeface="Montserrat"/>
                        <a:cs typeface="Montserrat"/>
                        <a:sym typeface="Montserrat"/>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90000"/>
                        </a:lnSpc>
                        <a:spcBef>
                          <a:spcPts val="800"/>
                        </a:spcBef>
                        <a:spcAft>
                          <a:spcPts val="800"/>
                        </a:spcAft>
                        <a:buNone/>
                      </a:pPr>
                      <a:r>
                        <a:rPr lang="en" sz="1700">
                          <a:solidFill>
                            <a:schemeClr val="accent2"/>
                          </a:solidFill>
                          <a:latin typeface="Montserrat"/>
                          <a:ea typeface="Montserrat"/>
                          <a:cs typeface="Montserrat"/>
                          <a:sym typeface="Montserrat"/>
                        </a:rPr>
                        <a:t>Building Blocks: What’s in a </a:t>
                      </a:r>
                      <a:r>
                        <a:rPr lang="en" sz="1700">
                          <a:solidFill>
                            <a:schemeClr val="accent2"/>
                          </a:solidFill>
                          <a:latin typeface="Montserrat"/>
                          <a:ea typeface="Montserrat"/>
                          <a:cs typeface="Montserrat"/>
                          <a:sym typeface="Montserrat"/>
                        </a:rPr>
                        <a:t>Content-Based Recommender Engine</a:t>
                      </a:r>
                      <a:endParaRPr sz="1100"/>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90000"/>
                        </a:lnSpc>
                        <a:spcBef>
                          <a:spcPts val="800"/>
                        </a:spcBef>
                        <a:spcAft>
                          <a:spcPts val="800"/>
                        </a:spcAft>
                        <a:buNone/>
                      </a:pPr>
                      <a:r>
                        <a:rPr lang="en" sz="1700">
                          <a:solidFill>
                            <a:schemeClr val="accent2"/>
                          </a:solidFill>
                          <a:latin typeface="Montserrat"/>
                          <a:ea typeface="Montserrat"/>
                          <a:cs typeface="Montserrat"/>
                          <a:sym typeface="Montserrat"/>
                        </a:rPr>
                        <a:t>Under the Hood: Solution Development and Implementation</a:t>
                      </a:r>
                      <a:endParaRPr sz="1700">
                        <a:solidFill>
                          <a:schemeClr val="accent2"/>
                        </a:solidFill>
                        <a:latin typeface="Montserrat"/>
                        <a:ea typeface="Montserrat"/>
                        <a:cs typeface="Montserrat"/>
                        <a:sym typeface="Montserrat"/>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90000"/>
                        </a:lnSpc>
                        <a:spcBef>
                          <a:spcPts val="800"/>
                        </a:spcBef>
                        <a:spcAft>
                          <a:spcPts val="800"/>
                        </a:spcAft>
                        <a:buNone/>
                      </a:pPr>
                      <a:r>
                        <a:rPr lang="en" sz="1700">
                          <a:solidFill>
                            <a:schemeClr val="accent2"/>
                          </a:solidFill>
                          <a:latin typeface="Montserrat"/>
                          <a:ea typeface="Montserrat"/>
                          <a:cs typeface="Montserrat"/>
                          <a:sym typeface="Montserrat"/>
                        </a:rPr>
                        <a:t>Technical Considerations for Successful Deployment</a:t>
                      </a:r>
                      <a:endParaRPr sz="1100"/>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422" name="Google Shape;1422;p199"/>
          <p:cNvSpPr txBox="1"/>
          <p:nvPr>
            <p:ph idx="4294967295" type="body"/>
          </p:nvPr>
        </p:nvSpPr>
        <p:spPr>
          <a:xfrm>
            <a:off x="216821" y="130650"/>
            <a:ext cx="5175900" cy="381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2700"/>
              <a:t>What You Will Learn</a:t>
            </a:r>
            <a:endParaRPr b="1" sz="2700"/>
          </a:p>
        </p:txBody>
      </p:sp>
      <p:sp>
        <p:nvSpPr>
          <p:cNvPr id="1423" name="Google Shape;1423;p199"/>
          <p:cNvSpPr txBox="1"/>
          <p:nvPr/>
        </p:nvSpPr>
        <p:spPr>
          <a:xfrm>
            <a:off x="559700" y="641844"/>
            <a:ext cx="6119700" cy="1507500"/>
          </a:xfrm>
          <a:prstGeom prst="rect">
            <a:avLst/>
          </a:prstGeom>
          <a:noFill/>
          <a:ln>
            <a:noFill/>
          </a:ln>
        </p:spPr>
        <p:txBody>
          <a:bodyPr anchorCtr="0" anchor="t" bIns="68575" lIns="68575" spcFirstLastPara="1" rIns="68575" wrap="square" tIns="68575">
            <a:spAutoFit/>
          </a:bodyPr>
          <a:lstStyle/>
          <a:p>
            <a:pPr indent="-241300" lvl="0" marL="342900" rtl="0" algn="l">
              <a:lnSpc>
                <a:spcPct val="90000"/>
              </a:lnSpc>
              <a:spcBef>
                <a:spcPts val="800"/>
              </a:spcBef>
              <a:spcAft>
                <a:spcPts val="0"/>
              </a:spcAft>
              <a:buClr>
                <a:schemeClr val="lt1"/>
              </a:buClr>
              <a:buSzPts val="1200"/>
              <a:buFont typeface="Montserrat"/>
              <a:buChar char="⬢"/>
            </a:pPr>
            <a:r>
              <a:rPr lang="en">
                <a:solidFill>
                  <a:schemeClr val="lt1"/>
                </a:solidFill>
                <a:latin typeface="Montserrat"/>
                <a:ea typeface="Montserrat"/>
                <a:cs typeface="Montserrat"/>
                <a:sym typeface="Montserrat"/>
              </a:rPr>
              <a:t>Understand the pivotal role of a taxonomy and ontology in supporting a recommender system</a:t>
            </a:r>
            <a:endParaRPr sz="1400">
              <a:solidFill>
                <a:schemeClr val="lt1"/>
              </a:solidFill>
              <a:latin typeface="Montserrat"/>
              <a:ea typeface="Montserrat"/>
              <a:cs typeface="Montserrat"/>
              <a:sym typeface="Montserrat"/>
            </a:endParaRPr>
          </a:p>
          <a:p>
            <a:pPr indent="-254000" lvl="0" marL="342900" rtl="0" algn="l">
              <a:lnSpc>
                <a:spcPct val="90000"/>
              </a:lnSpc>
              <a:spcBef>
                <a:spcPts val="80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Technical components and processes used in successful solution development</a:t>
            </a:r>
            <a:endParaRPr>
              <a:solidFill>
                <a:schemeClr val="lt1"/>
              </a:solidFill>
              <a:latin typeface="Montserrat"/>
              <a:ea typeface="Montserrat"/>
              <a:cs typeface="Montserrat"/>
              <a:sym typeface="Montserrat"/>
            </a:endParaRPr>
          </a:p>
          <a:p>
            <a:pPr indent="-241300" lvl="0" marL="342900" rtl="0" algn="l">
              <a:lnSpc>
                <a:spcPct val="90000"/>
              </a:lnSpc>
              <a:spcBef>
                <a:spcPts val="800"/>
              </a:spcBef>
              <a:spcAft>
                <a:spcPts val="800"/>
              </a:spcAft>
              <a:buClr>
                <a:schemeClr val="lt1"/>
              </a:buClr>
              <a:buSzPts val="1200"/>
              <a:buFont typeface="Montserrat"/>
              <a:buChar char="⬢"/>
            </a:pPr>
            <a:r>
              <a:rPr lang="en">
                <a:solidFill>
                  <a:schemeClr val="lt1"/>
                </a:solidFill>
                <a:latin typeface="Montserrat"/>
                <a:ea typeface="Montserrat"/>
                <a:cs typeface="Montserrat"/>
                <a:sym typeface="Montserrat"/>
              </a:rPr>
              <a:t>Considerations when implementing a graph-based content recommendation system</a:t>
            </a:r>
            <a:endParaRPr>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6" name="Shape 1846"/>
        <p:cNvGrpSpPr/>
        <p:nvPr/>
      </p:nvGrpSpPr>
      <p:grpSpPr>
        <a:xfrm>
          <a:off x="0" y="0"/>
          <a:ext cx="0" cy="0"/>
          <a:chOff x="0" y="0"/>
          <a:chExt cx="0" cy="0"/>
        </a:xfrm>
      </p:grpSpPr>
      <p:sp>
        <p:nvSpPr>
          <p:cNvPr id="1847" name="Google Shape;1847;p217"/>
          <p:cNvSpPr txBox="1"/>
          <p:nvPr>
            <p:ph type="title"/>
          </p:nvPr>
        </p:nvSpPr>
        <p:spPr>
          <a:xfrm>
            <a:off x="311700" y="1402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500">
                <a:solidFill>
                  <a:srgbClr val="49004F"/>
                </a:solidFill>
              </a:rPr>
              <a:t>Considerations &amp; Lessons Learned</a:t>
            </a:r>
            <a:endParaRPr sz="3500">
              <a:solidFill>
                <a:srgbClr val="49004F"/>
              </a:solidFill>
            </a:endParaRPr>
          </a:p>
        </p:txBody>
      </p:sp>
      <p:sp>
        <p:nvSpPr>
          <p:cNvPr id="1848" name="Google Shape;1848;p217"/>
          <p:cNvSpPr txBox="1"/>
          <p:nvPr>
            <p:ph idx="1" type="body"/>
          </p:nvPr>
        </p:nvSpPr>
        <p:spPr>
          <a:xfrm>
            <a:off x="1287250" y="969700"/>
            <a:ext cx="7545000" cy="3895200"/>
          </a:xfrm>
          <a:prstGeom prst="rect">
            <a:avLst/>
          </a:prstGeom>
        </p:spPr>
        <p:txBody>
          <a:bodyPr anchorCtr="0" anchor="t" bIns="34275" lIns="68575" spcFirstLastPara="1" rIns="68575" wrap="square" tIns="34275">
            <a:noAutofit/>
          </a:bodyPr>
          <a:lstStyle/>
          <a:p>
            <a:pPr indent="0" lvl="0" marL="342900" rtl="0" algn="l">
              <a:spcBef>
                <a:spcPts val="800"/>
              </a:spcBef>
              <a:spcAft>
                <a:spcPts val="0"/>
              </a:spcAft>
              <a:buNone/>
            </a:pPr>
            <a:r>
              <a:rPr lang="en" sz="1400">
                <a:solidFill>
                  <a:srgbClr val="000000"/>
                </a:solidFill>
              </a:rPr>
              <a:t>Incorporate </a:t>
            </a:r>
            <a:r>
              <a:rPr b="1" i="1" lang="en" sz="1400">
                <a:solidFill>
                  <a:srgbClr val="000000"/>
                </a:solidFill>
              </a:rPr>
              <a:t>quality analysis as early as possible</a:t>
            </a:r>
            <a:r>
              <a:rPr lang="en" sz="1400">
                <a:solidFill>
                  <a:srgbClr val="000000"/>
                </a:solidFill>
              </a:rPr>
              <a:t> in the solution development process, including using a simpler recommendation algorithm initially to see if on the right track.</a:t>
            </a:r>
            <a:endParaRPr sz="1400">
              <a:solidFill>
                <a:srgbClr val="000000"/>
              </a:solidFill>
            </a:endParaRPr>
          </a:p>
          <a:p>
            <a:pPr indent="0" lvl="0" marL="342900" rtl="0" algn="l">
              <a:spcBef>
                <a:spcPts val="1800"/>
              </a:spcBef>
              <a:spcAft>
                <a:spcPts val="0"/>
              </a:spcAft>
              <a:buNone/>
            </a:pPr>
            <a:r>
              <a:rPr b="1" i="1" lang="en" sz="1400">
                <a:solidFill>
                  <a:srgbClr val="000000"/>
                </a:solidFill>
              </a:rPr>
              <a:t>Metadata (Data) development is the number one focus</a:t>
            </a:r>
            <a:r>
              <a:rPr lang="en" sz="1400">
                <a:solidFill>
                  <a:srgbClr val="000000"/>
                </a:solidFill>
              </a:rPr>
              <a:t> impacting the success of recommender solutions.</a:t>
            </a:r>
            <a:endParaRPr sz="1400">
              <a:solidFill>
                <a:srgbClr val="000000"/>
              </a:solidFill>
            </a:endParaRPr>
          </a:p>
          <a:p>
            <a:pPr indent="0" lvl="0" marL="342900" rtl="0" algn="l">
              <a:spcBef>
                <a:spcPts val="1800"/>
              </a:spcBef>
              <a:spcAft>
                <a:spcPts val="0"/>
              </a:spcAft>
              <a:buNone/>
            </a:pPr>
            <a:r>
              <a:rPr lang="en" sz="1400">
                <a:solidFill>
                  <a:srgbClr val="000000"/>
                </a:solidFill>
              </a:rPr>
              <a:t>The utility of a specific piece of metadata is proportional to the resolution that it gives to refine recommendation results, ie to </a:t>
            </a:r>
            <a:r>
              <a:rPr b="1" i="1" lang="en" sz="1400">
                <a:solidFill>
                  <a:srgbClr val="000000"/>
                </a:solidFill>
              </a:rPr>
              <a:t>filter recommendation candidates down to a few options</a:t>
            </a:r>
            <a:r>
              <a:rPr lang="en" sz="1400">
                <a:solidFill>
                  <a:srgbClr val="000000"/>
                </a:solidFill>
              </a:rPr>
              <a:t> </a:t>
            </a:r>
            <a:endParaRPr sz="1400">
              <a:solidFill>
                <a:srgbClr val="000000"/>
              </a:solidFill>
            </a:endParaRPr>
          </a:p>
          <a:p>
            <a:pPr indent="0" lvl="0" marL="342900" rtl="0" algn="l">
              <a:spcBef>
                <a:spcPts val="1800"/>
              </a:spcBef>
              <a:spcAft>
                <a:spcPts val="0"/>
              </a:spcAft>
              <a:buNone/>
            </a:pPr>
            <a:r>
              <a:rPr b="1" i="1" lang="en" sz="1400">
                <a:solidFill>
                  <a:srgbClr val="000000"/>
                </a:solidFill>
              </a:rPr>
              <a:t>Metadata development should be prioritized according to this “resolution” concept</a:t>
            </a:r>
            <a:r>
              <a:rPr lang="en" sz="1400">
                <a:solidFill>
                  <a:srgbClr val="000000"/>
                </a:solidFill>
              </a:rPr>
              <a:t> - the majority of metadata should apply to at least one recommendation candidate and not be applicable to a large percentage (&gt;10% of the available content)</a:t>
            </a:r>
            <a:endParaRPr sz="1400">
              <a:solidFill>
                <a:srgbClr val="000000"/>
              </a:solidFill>
            </a:endParaRPr>
          </a:p>
          <a:p>
            <a:pPr indent="0" lvl="0" marL="342900" rtl="0" algn="l">
              <a:spcBef>
                <a:spcPts val="1800"/>
              </a:spcBef>
              <a:spcAft>
                <a:spcPts val="1800"/>
              </a:spcAft>
              <a:buNone/>
            </a:pPr>
            <a:r>
              <a:rPr b="1" i="1" lang="en" sz="1400">
                <a:solidFill>
                  <a:srgbClr val="000000"/>
                </a:solidFill>
              </a:rPr>
              <a:t>The quality of the process where metadata is applied to content affects whole solution-</a:t>
            </a:r>
            <a:r>
              <a:rPr lang="en" sz="1400">
                <a:solidFill>
                  <a:srgbClr val="000000"/>
                </a:solidFill>
              </a:rPr>
              <a:t> if metadata is applied automatedly, then any errors in that automated process propagate throughout the solution</a:t>
            </a:r>
            <a:endParaRPr sz="1400">
              <a:solidFill>
                <a:srgbClr val="000000"/>
              </a:solidFill>
            </a:endParaRPr>
          </a:p>
        </p:txBody>
      </p:sp>
      <p:pic>
        <p:nvPicPr>
          <p:cNvPr id="1849" name="Google Shape;1849;p217"/>
          <p:cNvPicPr preferRelativeResize="0"/>
          <p:nvPr/>
        </p:nvPicPr>
        <p:blipFill>
          <a:blip r:embed="rId3">
            <a:alphaModFix/>
          </a:blip>
          <a:stretch>
            <a:fillRect/>
          </a:stretch>
        </p:blipFill>
        <p:spPr>
          <a:xfrm>
            <a:off x="368944" y="790688"/>
            <a:ext cx="918300" cy="918300"/>
          </a:xfrm>
          <a:prstGeom prst="rect">
            <a:avLst/>
          </a:prstGeom>
          <a:noFill/>
          <a:ln>
            <a:noFill/>
          </a:ln>
        </p:spPr>
      </p:pic>
      <p:pic>
        <p:nvPicPr>
          <p:cNvPr id="1850" name="Google Shape;1850;p217"/>
          <p:cNvPicPr preferRelativeResize="0"/>
          <p:nvPr/>
        </p:nvPicPr>
        <p:blipFill>
          <a:blip r:embed="rId4">
            <a:alphaModFix/>
          </a:blip>
          <a:stretch>
            <a:fillRect/>
          </a:stretch>
        </p:blipFill>
        <p:spPr>
          <a:xfrm>
            <a:off x="368931" y="3946600"/>
            <a:ext cx="918300" cy="918300"/>
          </a:xfrm>
          <a:prstGeom prst="rect">
            <a:avLst/>
          </a:prstGeom>
          <a:noFill/>
          <a:ln>
            <a:noFill/>
          </a:ln>
        </p:spPr>
      </p:pic>
      <p:pic>
        <p:nvPicPr>
          <p:cNvPr id="1851" name="Google Shape;1851;p217"/>
          <p:cNvPicPr preferRelativeResize="0"/>
          <p:nvPr/>
        </p:nvPicPr>
        <p:blipFill>
          <a:blip r:embed="rId5">
            <a:alphaModFix/>
          </a:blip>
          <a:stretch>
            <a:fillRect/>
          </a:stretch>
        </p:blipFill>
        <p:spPr>
          <a:xfrm>
            <a:off x="368944" y="2915175"/>
            <a:ext cx="918300" cy="918300"/>
          </a:xfrm>
          <a:prstGeom prst="rect">
            <a:avLst/>
          </a:prstGeom>
          <a:noFill/>
          <a:ln>
            <a:noFill/>
          </a:ln>
        </p:spPr>
      </p:pic>
      <p:pic>
        <p:nvPicPr>
          <p:cNvPr id="1852" name="Google Shape;1852;p217"/>
          <p:cNvPicPr preferRelativeResize="0"/>
          <p:nvPr/>
        </p:nvPicPr>
        <p:blipFill>
          <a:blip r:embed="rId6">
            <a:alphaModFix/>
          </a:blip>
          <a:stretch>
            <a:fillRect/>
          </a:stretch>
        </p:blipFill>
        <p:spPr>
          <a:xfrm>
            <a:off x="368944" y="2135724"/>
            <a:ext cx="918300" cy="918288"/>
          </a:xfrm>
          <a:prstGeom prst="rect">
            <a:avLst/>
          </a:prstGeom>
          <a:noFill/>
          <a:ln>
            <a:noFill/>
          </a:ln>
        </p:spPr>
      </p:pic>
      <p:pic>
        <p:nvPicPr>
          <p:cNvPr id="1853" name="Google Shape;1853;p217"/>
          <p:cNvPicPr preferRelativeResize="0"/>
          <p:nvPr/>
        </p:nvPicPr>
        <p:blipFill>
          <a:blip r:embed="rId7">
            <a:alphaModFix/>
          </a:blip>
          <a:stretch>
            <a:fillRect/>
          </a:stretch>
        </p:blipFill>
        <p:spPr>
          <a:xfrm>
            <a:off x="291253" y="1314450"/>
            <a:ext cx="1073682" cy="10736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8" name="Shape 1858"/>
        <p:cNvGrpSpPr/>
        <p:nvPr/>
      </p:nvGrpSpPr>
      <p:grpSpPr>
        <a:xfrm>
          <a:off x="0" y="0"/>
          <a:ext cx="0" cy="0"/>
          <a:chOff x="0" y="0"/>
          <a:chExt cx="0" cy="0"/>
        </a:xfrm>
      </p:grpSpPr>
      <p:sp>
        <p:nvSpPr>
          <p:cNvPr id="1859" name="Google Shape;1859;p218"/>
          <p:cNvSpPr txBox="1"/>
          <p:nvPr>
            <p:ph idx="1" type="body"/>
          </p:nvPr>
        </p:nvSpPr>
        <p:spPr>
          <a:xfrm>
            <a:off x="376238" y="1110854"/>
            <a:ext cx="3240900" cy="381000"/>
          </a:xfrm>
          <a:prstGeom prst="rect">
            <a:avLst/>
          </a:prstGeom>
        </p:spPr>
        <p:txBody>
          <a:bodyPr anchorCtr="0" anchor="t" bIns="34275" lIns="68575" spcFirstLastPara="1" rIns="68575" wrap="square" tIns="34275">
            <a:normAutofit/>
          </a:bodyPr>
          <a:lstStyle/>
          <a:p>
            <a:pPr indent="0" lvl="0" marL="0" rtl="0" algn="l">
              <a:spcBef>
                <a:spcPts val="800"/>
              </a:spcBef>
              <a:spcAft>
                <a:spcPts val="800"/>
              </a:spcAft>
              <a:buNone/>
            </a:pPr>
            <a:r>
              <a:rPr lang="en"/>
              <a:t>Any Questions?</a:t>
            </a:r>
            <a:endParaRPr/>
          </a:p>
        </p:txBody>
      </p:sp>
      <p:sp>
        <p:nvSpPr>
          <p:cNvPr id="1860" name="Google Shape;1860;p218"/>
          <p:cNvSpPr txBox="1"/>
          <p:nvPr>
            <p:ph idx="2" type="body"/>
          </p:nvPr>
        </p:nvSpPr>
        <p:spPr>
          <a:xfrm>
            <a:off x="376238" y="1750219"/>
            <a:ext cx="3321900" cy="381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800"/>
              <a:t>Thank you for listening. </a:t>
            </a:r>
            <a:endParaRPr sz="1800"/>
          </a:p>
          <a:p>
            <a:pPr indent="0" lvl="0" marL="0" rtl="0" algn="l">
              <a:spcBef>
                <a:spcPts val="800"/>
              </a:spcBef>
              <a:spcAft>
                <a:spcPts val="0"/>
              </a:spcAft>
              <a:buNone/>
            </a:pPr>
            <a:r>
              <a:rPr lang="en" sz="1800"/>
              <a:t>We are happy to take any questions at this time. </a:t>
            </a:r>
            <a:endParaRPr sz="1800"/>
          </a:p>
        </p:txBody>
      </p:sp>
      <p:sp>
        <p:nvSpPr>
          <p:cNvPr id="1861" name="Google Shape;1861;p218"/>
          <p:cNvSpPr txBox="1"/>
          <p:nvPr>
            <p:ph idx="3" type="body"/>
          </p:nvPr>
        </p:nvSpPr>
        <p:spPr>
          <a:xfrm>
            <a:off x="6246638" y="647888"/>
            <a:ext cx="2909700" cy="15771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b="1" lang="en" sz="1100"/>
              <a:t>Holly</a:t>
            </a:r>
            <a:r>
              <a:rPr b="1" lang="en" sz="1100"/>
              <a:t> Maykow</a:t>
            </a:r>
            <a:endParaRPr b="1" sz="1100"/>
          </a:p>
          <a:p>
            <a:pPr indent="0" lvl="0" marL="0" rtl="0" algn="l">
              <a:spcBef>
                <a:spcPts val="800"/>
              </a:spcBef>
              <a:spcAft>
                <a:spcPts val="0"/>
              </a:spcAft>
              <a:buNone/>
            </a:pPr>
            <a:r>
              <a:rPr lang="en" sz="1100"/>
              <a:t>hmaykow</a:t>
            </a:r>
            <a:r>
              <a:rPr lang="en" sz="1100"/>
              <a:t>@enterprise-knowledge.com</a:t>
            </a:r>
            <a:endParaRPr sz="1100"/>
          </a:p>
          <a:p>
            <a:pPr indent="0" lvl="0" marL="0" rtl="0" algn="l">
              <a:spcBef>
                <a:spcPts val="800"/>
              </a:spcBef>
              <a:spcAft>
                <a:spcPts val="0"/>
              </a:spcAft>
              <a:buNone/>
            </a:pPr>
            <a:r>
              <a:rPr lang="en" sz="1100"/>
              <a:t>www.linkedin.com/in/</a:t>
            </a:r>
            <a:r>
              <a:rPr lang="en" sz="1100"/>
              <a:t>holly-maykow-8a1a1152/</a:t>
            </a:r>
            <a:endParaRPr sz="1100"/>
          </a:p>
        </p:txBody>
      </p:sp>
      <p:sp>
        <p:nvSpPr>
          <p:cNvPr id="1862" name="Google Shape;1862;p218"/>
          <p:cNvSpPr txBox="1"/>
          <p:nvPr>
            <p:ph idx="3" type="body"/>
          </p:nvPr>
        </p:nvSpPr>
        <p:spPr>
          <a:xfrm>
            <a:off x="6246638" y="2963963"/>
            <a:ext cx="2909700" cy="15771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b="1" lang="en" sz="1100"/>
              <a:t>Fernando Aguilar Islas</a:t>
            </a:r>
            <a:endParaRPr b="1" sz="1100"/>
          </a:p>
          <a:p>
            <a:pPr indent="0" lvl="0" marL="0" rtl="0" algn="l">
              <a:spcBef>
                <a:spcPts val="800"/>
              </a:spcBef>
              <a:spcAft>
                <a:spcPts val="0"/>
              </a:spcAft>
              <a:buNone/>
            </a:pPr>
            <a:r>
              <a:rPr lang="en" sz="1100"/>
              <a:t>fislas</a:t>
            </a:r>
            <a:r>
              <a:rPr lang="en" sz="1100"/>
              <a:t>@enterprise-knowledge.com </a:t>
            </a:r>
            <a:endParaRPr sz="1100"/>
          </a:p>
          <a:p>
            <a:pPr indent="0" lvl="0" marL="0" rtl="0" algn="l">
              <a:spcBef>
                <a:spcPts val="800"/>
              </a:spcBef>
              <a:spcAft>
                <a:spcPts val="0"/>
              </a:spcAft>
              <a:buNone/>
            </a:pPr>
            <a:r>
              <a:rPr lang="en" sz="1100"/>
              <a:t>www.linkedin.com/in/</a:t>
            </a:r>
            <a:r>
              <a:rPr lang="en" sz="1100"/>
              <a:t>feraguilaris/</a:t>
            </a:r>
            <a:endParaRPr sz="1100"/>
          </a:p>
        </p:txBody>
      </p:sp>
      <p:grpSp>
        <p:nvGrpSpPr>
          <p:cNvPr id="1863" name="Google Shape;1863;p218"/>
          <p:cNvGrpSpPr/>
          <p:nvPr/>
        </p:nvGrpSpPr>
        <p:grpSpPr>
          <a:xfrm>
            <a:off x="4919275" y="457539"/>
            <a:ext cx="1147708" cy="1767465"/>
            <a:chOff x="5459800" y="1690825"/>
            <a:chExt cx="1962900" cy="3072250"/>
          </a:xfrm>
        </p:grpSpPr>
        <p:sp>
          <p:nvSpPr>
            <p:cNvPr id="1864" name="Google Shape;1864;p218"/>
            <p:cNvSpPr/>
            <p:nvPr/>
          </p:nvSpPr>
          <p:spPr>
            <a:xfrm rot="5400000">
              <a:off x="5374450" y="2714825"/>
              <a:ext cx="2133600" cy="1962900"/>
            </a:xfrm>
            <a:prstGeom prst="hexagon">
              <a:avLst>
                <a:gd fmla="val 29033" name="adj"/>
                <a:gd fmla="val 115470" name="vf"/>
              </a:avLst>
            </a:prstGeom>
            <a:solidFill>
              <a:srgbClr val="DBD8E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332950"/>
                </a:buClr>
                <a:buSzPts val="1800"/>
                <a:buFont typeface="Calibri"/>
                <a:buNone/>
              </a:pPr>
              <a:r>
                <a:t/>
              </a:r>
              <a:endParaRPr b="0" i="0" sz="1800" u="none" cap="none" strike="noStrike">
                <a:solidFill>
                  <a:srgbClr val="332950"/>
                </a:solidFill>
                <a:latin typeface="Calibri"/>
                <a:ea typeface="Calibri"/>
                <a:cs typeface="Calibri"/>
                <a:sym typeface="Calibri"/>
              </a:endParaRPr>
            </a:p>
          </p:txBody>
        </p:sp>
        <p:pic>
          <p:nvPicPr>
            <p:cNvPr id="1865" name="Google Shape;1865;p218"/>
            <p:cNvPicPr preferRelativeResize="0"/>
            <p:nvPr/>
          </p:nvPicPr>
          <p:blipFill rotWithShape="1">
            <a:blip r:embed="rId3">
              <a:alphaModFix/>
            </a:blip>
            <a:srcRect b="34673" l="35098" r="17878" t="25068"/>
            <a:stretch/>
          </p:blipFill>
          <p:spPr>
            <a:xfrm rot="5400000">
              <a:off x="4920700" y="2271325"/>
              <a:ext cx="3041100" cy="1880100"/>
            </a:xfrm>
            <a:prstGeom prst="hexagon">
              <a:avLst>
                <a:gd fmla="val 27745" name="adj"/>
                <a:gd fmla="val 115470" name="vf"/>
              </a:avLst>
            </a:prstGeom>
            <a:noFill/>
            <a:ln>
              <a:noFill/>
            </a:ln>
          </p:spPr>
        </p:pic>
      </p:grpSp>
      <p:grpSp>
        <p:nvGrpSpPr>
          <p:cNvPr id="1866" name="Google Shape;1866;p218"/>
          <p:cNvGrpSpPr/>
          <p:nvPr/>
        </p:nvGrpSpPr>
        <p:grpSpPr>
          <a:xfrm>
            <a:off x="4840461" y="2126638"/>
            <a:ext cx="1305352" cy="2360434"/>
            <a:chOff x="9199675" y="1361675"/>
            <a:chExt cx="1965300" cy="3553800"/>
          </a:xfrm>
        </p:grpSpPr>
        <p:sp>
          <p:nvSpPr>
            <p:cNvPr id="1867" name="Google Shape;1867;p218"/>
            <p:cNvSpPr/>
            <p:nvPr/>
          </p:nvSpPr>
          <p:spPr>
            <a:xfrm rot="5400000">
              <a:off x="9115525" y="2866025"/>
              <a:ext cx="2133600" cy="1965300"/>
            </a:xfrm>
            <a:prstGeom prst="hexagon">
              <a:avLst>
                <a:gd fmla="val 29033" name="adj"/>
                <a:gd fmla="val 115470" name="vf"/>
              </a:avLst>
            </a:prstGeom>
            <a:solidFill>
              <a:srgbClr val="DBD8E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332950"/>
                </a:buClr>
                <a:buSzPts val="1800"/>
                <a:buFont typeface="Calibri"/>
                <a:buNone/>
              </a:pPr>
              <a:r>
                <a:t/>
              </a:r>
              <a:endParaRPr b="0" i="0" sz="1800" u="none" cap="none" strike="noStrike">
                <a:solidFill>
                  <a:srgbClr val="332950"/>
                </a:solidFill>
                <a:latin typeface="Calibri"/>
                <a:ea typeface="Calibri"/>
                <a:cs typeface="Calibri"/>
                <a:sym typeface="Calibri"/>
              </a:endParaRPr>
            </a:p>
          </p:txBody>
        </p:sp>
        <p:pic>
          <p:nvPicPr>
            <p:cNvPr id="1868" name="Google Shape;1868;p218"/>
            <p:cNvPicPr preferRelativeResize="0"/>
            <p:nvPr/>
          </p:nvPicPr>
          <p:blipFill rotWithShape="1">
            <a:blip r:embed="rId4">
              <a:alphaModFix/>
            </a:blip>
            <a:srcRect b="17337" l="426" r="14278" t="17337"/>
            <a:stretch/>
          </p:blipFill>
          <p:spPr>
            <a:xfrm rot="5400000">
              <a:off x="8413200" y="2159825"/>
              <a:ext cx="3524100" cy="1927800"/>
            </a:xfrm>
            <a:prstGeom prst="hexagon">
              <a:avLst>
                <a:gd fmla="val 28357" name="adj"/>
                <a:gd fmla="val 115470" name="vf"/>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200"/>
          <p:cNvSpPr txBox="1"/>
          <p:nvPr>
            <p:ph idx="1" type="body"/>
          </p:nvPr>
        </p:nvSpPr>
        <p:spPr>
          <a:xfrm>
            <a:off x="3070525" y="1436926"/>
            <a:ext cx="2840400" cy="1080900"/>
          </a:xfrm>
          <a:prstGeom prst="rect">
            <a:avLst/>
          </a:prstGeom>
          <a:noFill/>
          <a:ln>
            <a:noFill/>
          </a:ln>
        </p:spPr>
        <p:txBody>
          <a:bodyPr anchorCtr="0" anchor="t" bIns="34275" lIns="68575" spcFirstLastPara="1" rIns="68575" wrap="square" tIns="34275">
            <a:noAutofit/>
          </a:bodyPr>
          <a:lstStyle/>
          <a:p>
            <a:pPr indent="-190500" lvl="0" marL="177800" rtl="0" algn="l">
              <a:lnSpc>
                <a:spcPct val="90000"/>
              </a:lnSpc>
              <a:spcBef>
                <a:spcPts val="800"/>
              </a:spcBef>
              <a:spcAft>
                <a:spcPts val="0"/>
              </a:spcAft>
              <a:buClr>
                <a:schemeClr val="lt1"/>
              </a:buClr>
              <a:buSzPts val="800"/>
              <a:buChar char="⬢"/>
            </a:pPr>
            <a:r>
              <a:rPr lang="en" sz="800">
                <a:solidFill>
                  <a:schemeClr val="lt1"/>
                </a:solidFill>
              </a:rPr>
              <a:t>Serves as data and semantic </a:t>
            </a:r>
            <a:r>
              <a:rPr lang="en" sz="800">
                <a:solidFill>
                  <a:schemeClr val="lt1"/>
                </a:solidFill>
              </a:rPr>
              <a:t>engineer</a:t>
            </a:r>
            <a:r>
              <a:rPr lang="en" sz="800">
                <a:solidFill>
                  <a:schemeClr val="lt1"/>
                </a:solidFill>
              </a:rPr>
              <a:t> for technical </a:t>
            </a:r>
            <a:r>
              <a:rPr lang="en" sz="800">
                <a:solidFill>
                  <a:schemeClr val="lt1"/>
                </a:solidFill>
              </a:rPr>
              <a:t>implementations</a:t>
            </a:r>
            <a:r>
              <a:rPr lang="en" sz="800">
                <a:solidFill>
                  <a:schemeClr val="lt1"/>
                </a:solidFill>
              </a:rPr>
              <a:t> of graph solutions</a:t>
            </a:r>
            <a:endParaRPr sz="800">
              <a:solidFill>
                <a:srgbClr val="000000"/>
              </a:solidFill>
              <a:latin typeface="Arial"/>
              <a:ea typeface="Arial"/>
              <a:cs typeface="Arial"/>
              <a:sym typeface="Arial"/>
            </a:endParaRPr>
          </a:p>
          <a:p>
            <a:pPr indent="-190500" lvl="0" marL="177800" rtl="0" algn="l">
              <a:lnSpc>
                <a:spcPct val="90000"/>
              </a:lnSpc>
              <a:spcBef>
                <a:spcPts val="800"/>
              </a:spcBef>
              <a:spcAft>
                <a:spcPts val="0"/>
              </a:spcAft>
              <a:buClr>
                <a:schemeClr val="lt1"/>
              </a:buClr>
              <a:buSzPts val="800"/>
              <a:buChar char="⬢"/>
            </a:pPr>
            <a:r>
              <a:rPr lang="en" sz="800">
                <a:solidFill>
                  <a:schemeClr val="lt1"/>
                </a:solidFill>
              </a:rPr>
              <a:t>Leads ontology development and graph instantiation workstreams for commercial and government industries</a:t>
            </a:r>
            <a:endParaRPr sz="800">
              <a:solidFill>
                <a:srgbClr val="000000"/>
              </a:solidFill>
              <a:latin typeface="Arial"/>
              <a:ea typeface="Arial"/>
              <a:cs typeface="Arial"/>
              <a:sym typeface="Arial"/>
            </a:endParaRPr>
          </a:p>
          <a:p>
            <a:pPr indent="-190500" lvl="0" marL="177800" rtl="0" algn="l">
              <a:lnSpc>
                <a:spcPct val="90000"/>
              </a:lnSpc>
              <a:spcBef>
                <a:spcPts val="800"/>
              </a:spcBef>
              <a:spcAft>
                <a:spcPts val="0"/>
              </a:spcAft>
              <a:buClr>
                <a:schemeClr val="lt1"/>
              </a:buClr>
              <a:buSzPts val="800"/>
              <a:buChar char="⬢"/>
            </a:pPr>
            <a:r>
              <a:rPr lang="en" sz="800">
                <a:solidFill>
                  <a:schemeClr val="lt1"/>
                </a:solidFill>
              </a:rPr>
              <a:t>Expert in </a:t>
            </a:r>
            <a:r>
              <a:rPr lang="en" sz="800">
                <a:solidFill>
                  <a:schemeClr val="lt1"/>
                </a:solidFill>
              </a:rPr>
              <a:t>data orchestration for advanced knowledge graph applications</a:t>
            </a:r>
            <a:endParaRPr sz="800">
              <a:solidFill>
                <a:srgbClr val="000000"/>
              </a:solidFill>
              <a:latin typeface="Arial"/>
              <a:ea typeface="Arial"/>
              <a:cs typeface="Arial"/>
              <a:sym typeface="Arial"/>
            </a:endParaRPr>
          </a:p>
          <a:p>
            <a:pPr indent="0" lvl="0" marL="0" rtl="0" algn="l">
              <a:lnSpc>
                <a:spcPct val="90000"/>
              </a:lnSpc>
              <a:spcBef>
                <a:spcPts val="800"/>
              </a:spcBef>
              <a:spcAft>
                <a:spcPts val="0"/>
              </a:spcAft>
              <a:buNone/>
            </a:pPr>
            <a:r>
              <a:t/>
            </a:r>
            <a:endParaRPr sz="800"/>
          </a:p>
          <a:p>
            <a:pPr indent="0" lvl="0" marL="0" rtl="0" algn="l">
              <a:lnSpc>
                <a:spcPct val="90000"/>
              </a:lnSpc>
              <a:spcBef>
                <a:spcPts val="800"/>
              </a:spcBef>
              <a:spcAft>
                <a:spcPts val="0"/>
              </a:spcAft>
              <a:buSzPts val="600"/>
              <a:buNone/>
            </a:pPr>
            <a:r>
              <a:t/>
            </a:r>
            <a:endParaRPr sz="800"/>
          </a:p>
        </p:txBody>
      </p:sp>
      <p:sp>
        <p:nvSpPr>
          <p:cNvPr id="1429" name="Google Shape;1429;p200"/>
          <p:cNvSpPr txBox="1"/>
          <p:nvPr/>
        </p:nvSpPr>
        <p:spPr>
          <a:xfrm>
            <a:off x="3092137" y="846325"/>
            <a:ext cx="3537600" cy="369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AFBFD"/>
              </a:buClr>
              <a:buSzPts val="3600"/>
              <a:buFont typeface="Montserrat"/>
              <a:buNone/>
            </a:pPr>
            <a:r>
              <a:rPr b="1" lang="en" sz="2400">
                <a:solidFill>
                  <a:srgbClr val="FAFBFD"/>
                </a:solidFill>
                <a:latin typeface="Montserrat"/>
                <a:ea typeface="Montserrat"/>
                <a:cs typeface="Montserrat"/>
                <a:sym typeface="Montserrat"/>
              </a:rPr>
              <a:t>Holly</a:t>
            </a:r>
            <a:endParaRPr b="1" i="0" sz="2400" u="none" cap="none" strike="noStrike">
              <a:solidFill>
                <a:srgbClr val="FAFBFD"/>
              </a:solidFill>
              <a:latin typeface="Montserrat"/>
              <a:ea typeface="Montserrat"/>
              <a:cs typeface="Montserrat"/>
              <a:sym typeface="Montserrat"/>
            </a:endParaRPr>
          </a:p>
        </p:txBody>
      </p:sp>
      <p:sp>
        <p:nvSpPr>
          <p:cNvPr id="1430" name="Google Shape;1430;p200"/>
          <p:cNvSpPr txBox="1"/>
          <p:nvPr/>
        </p:nvSpPr>
        <p:spPr>
          <a:xfrm>
            <a:off x="3092137" y="549175"/>
            <a:ext cx="35376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Clr>
                <a:srgbClr val="999999"/>
              </a:buClr>
              <a:buSzPts val="1500"/>
              <a:buFont typeface="Montserrat Light"/>
              <a:buNone/>
            </a:pPr>
            <a:r>
              <a:rPr lang="en" sz="1000">
                <a:solidFill>
                  <a:srgbClr val="999999"/>
                </a:solidFill>
                <a:latin typeface="Montserrat Light"/>
                <a:ea typeface="Montserrat Light"/>
                <a:cs typeface="Montserrat Light"/>
                <a:sym typeface="Montserrat Light"/>
              </a:rPr>
              <a:t>DATA ENGINEERING </a:t>
            </a:r>
            <a:r>
              <a:rPr lang="en" sz="1000">
                <a:solidFill>
                  <a:srgbClr val="999999"/>
                </a:solidFill>
                <a:latin typeface="Montserrat Light"/>
                <a:ea typeface="Montserrat Light"/>
                <a:cs typeface="Montserrat Light"/>
                <a:sym typeface="Montserrat Light"/>
              </a:rPr>
              <a:t>CONSULTANT</a:t>
            </a:r>
            <a:endParaRPr sz="1000">
              <a:solidFill>
                <a:srgbClr val="999999"/>
              </a:solidFill>
              <a:latin typeface="Montserrat Light"/>
              <a:ea typeface="Montserrat Light"/>
              <a:cs typeface="Montserrat Light"/>
              <a:sym typeface="Montserrat Light"/>
            </a:endParaRPr>
          </a:p>
          <a:p>
            <a:pPr indent="0" lvl="0" marL="0" rtl="0" algn="l">
              <a:spcBef>
                <a:spcPts val="0"/>
              </a:spcBef>
              <a:spcAft>
                <a:spcPts val="0"/>
              </a:spcAft>
              <a:buClr>
                <a:srgbClr val="999999"/>
              </a:buClr>
              <a:buSzPts val="1500"/>
              <a:buFont typeface="Montserrat Light"/>
              <a:buNone/>
            </a:pPr>
            <a:r>
              <a:rPr lang="en" sz="1000">
                <a:solidFill>
                  <a:srgbClr val="999999"/>
                </a:solidFill>
                <a:latin typeface="Montserrat Light"/>
                <a:ea typeface="Montserrat Light"/>
                <a:cs typeface="Montserrat Light"/>
                <a:sym typeface="Montserrat Light"/>
              </a:rPr>
              <a:t>ENTERPRISE KNOWLEDGE</a:t>
            </a:r>
            <a:endParaRPr sz="1000">
              <a:solidFill>
                <a:srgbClr val="999999"/>
              </a:solidFill>
              <a:latin typeface="Montserrat Light"/>
              <a:ea typeface="Montserrat Light"/>
              <a:cs typeface="Montserrat Light"/>
              <a:sym typeface="Montserrat Light"/>
            </a:endParaRPr>
          </a:p>
        </p:txBody>
      </p:sp>
      <p:sp>
        <p:nvSpPr>
          <p:cNvPr id="1431" name="Google Shape;1431;p200"/>
          <p:cNvSpPr txBox="1"/>
          <p:nvPr/>
        </p:nvSpPr>
        <p:spPr>
          <a:xfrm>
            <a:off x="3092137" y="1152340"/>
            <a:ext cx="3537600" cy="307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AFBFD"/>
              </a:buClr>
              <a:buSzPts val="3600"/>
              <a:buFont typeface="Montserrat"/>
              <a:buNone/>
            </a:pPr>
            <a:r>
              <a:rPr lang="en" sz="2000">
                <a:solidFill>
                  <a:srgbClr val="FAFBFD"/>
                </a:solidFill>
                <a:latin typeface="Montserrat"/>
                <a:ea typeface="Montserrat"/>
                <a:cs typeface="Montserrat"/>
                <a:sym typeface="Montserrat"/>
              </a:rPr>
              <a:t>Maykow</a:t>
            </a:r>
            <a:endParaRPr b="0" i="0" sz="2000" u="none" cap="none" strike="noStrike">
              <a:solidFill>
                <a:srgbClr val="FAFBFD"/>
              </a:solidFill>
              <a:latin typeface="Montserrat"/>
              <a:ea typeface="Montserrat"/>
              <a:cs typeface="Montserrat"/>
              <a:sym typeface="Montserrat"/>
            </a:endParaRPr>
          </a:p>
        </p:txBody>
      </p:sp>
      <p:sp>
        <p:nvSpPr>
          <p:cNvPr id="1432" name="Google Shape;1432;p200"/>
          <p:cNvSpPr txBox="1"/>
          <p:nvPr/>
        </p:nvSpPr>
        <p:spPr>
          <a:xfrm>
            <a:off x="1932374" y="2950319"/>
            <a:ext cx="3537600" cy="3693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FAFBFD"/>
              </a:buClr>
              <a:buSzPts val="3600"/>
              <a:buFont typeface="Montserrat"/>
              <a:buNone/>
            </a:pPr>
            <a:r>
              <a:rPr b="1" lang="en" sz="2400">
                <a:solidFill>
                  <a:srgbClr val="FAFBFD"/>
                </a:solidFill>
                <a:latin typeface="Montserrat"/>
                <a:ea typeface="Montserrat"/>
                <a:cs typeface="Montserrat"/>
                <a:sym typeface="Montserrat"/>
              </a:rPr>
              <a:t>Fernando</a:t>
            </a:r>
            <a:endParaRPr b="1" sz="2400">
              <a:solidFill>
                <a:srgbClr val="FAFBFD"/>
              </a:solidFill>
              <a:latin typeface="Montserrat"/>
              <a:ea typeface="Montserrat"/>
              <a:cs typeface="Montserrat"/>
              <a:sym typeface="Montserrat"/>
            </a:endParaRPr>
          </a:p>
        </p:txBody>
      </p:sp>
      <p:sp>
        <p:nvSpPr>
          <p:cNvPr id="1433" name="Google Shape;1433;p200"/>
          <p:cNvSpPr txBox="1"/>
          <p:nvPr/>
        </p:nvSpPr>
        <p:spPr>
          <a:xfrm>
            <a:off x="1684881" y="2627931"/>
            <a:ext cx="3785100" cy="3078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999999"/>
              </a:buClr>
              <a:buSzPts val="1500"/>
              <a:buFont typeface="Montserrat Light"/>
              <a:buNone/>
            </a:pPr>
            <a:r>
              <a:rPr lang="en" sz="1000">
                <a:solidFill>
                  <a:srgbClr val="999999"/>
                </a:solidFill>
                <a:latin typeface="Montserrat Light"/>
                <a:ea typeface="Montserrat Light"/>
                <a:cs typeface="Montserrat Light"/>
                <a:sym typeface="Montserrat Light"/>
              </a:rPr>
              <a:t>DATA SCIENCE CONSULTANT</a:t>
            </a:r>
            <a:endParaRPr sz="1000">
              <a:solidFill>
                <a:srgbClr val="999999"/>
              </a:solidFill>
              <a:latin typeface="Montserrat Light"/>
              <a:ea typeface="Montserrat Light"/>
              <a:cs typeface="Montserrat Light"/>
              <a:sym typeface="Montserrat Light"/>
            </a:endParaRPr>
          </a:p>
          <a:p>
            <a:pPr indent="0" lvl="0" marL="0" marR="0" rtl="0" algn="r">
              <a:lnSpc>
                <a:spcPct val="100000"/>
              </a:lnSpc>
              <a:spcBef>
                <a:spcPts val="0"/>
              </a:spcBef>
              <a:spcAft>
                <a:spcPts val="0"/>
              </a:spcAft>
              <a:buClr>
                <a:srgbClr val="999999"/>
              </a:buClr>
              <a:buSzPts val="1500"/>
              <a:buFont typeface="Montserrat Light"/>
              <a:buNone/>
            </a:pPr>
            <a:r>
              <a:rPr b="0" i="0" lang="en" sz="1000" u="none" cap="none" strike="noStrike">
                <a:solidFill>
                  <a:srgbClr val="999999"/>
                </a:solidFill>
                <a:latin typeface="Montserrat Light"/>
                <a:ea typeface="Montserrat Light"/>
                <a:cs typeface="Montserrat Light"/>
                <a:sym typeface="Montserrat Light"/>
              </a:rPr>
              <a:t>ENTERPRISE KNOWLEDGE</a:t>
            </a:r>
            <a:endParaRPr b="0" i="0" sz="1000" u="none" cap="none" strike="noStrike">
              <a:solidFill>
                <a:srgbClr val="999999"/>
              </a:solidFill>
              <a:latin typeface="Montserrat Light"/>
              <a:ea typeface="Montserrat Light"/>
              <a:cs typeface="Montserrat Light"/>
              <a:sym typeface="Montserrat Light"/>
            </a:endParaRPr>
          </a:p>
        </p:txBody>
      </p:sp>
      <p:sp>
        <p:nvSpPr>
          <p:cNvPr id="1434" name="Google Shape;1434;p200"/>
          <p:cNvSpPr txBox="1"/>
          <p:nvPr/>
        </p:nvSpPr>
        <p:spPr>
          <a:xfrm>
            <a:off x="1932374" y="3196887"/>
            <a:ext cx="3537600" cy="3078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FAFBFD"/>
              </a:buClr>
              <a:buSzPts val="3600"/>
              <a:buFont typeface="Montserrat"/>
              <a:buNone/>
            </a:pPr>
            <a:r>
              <a:rPr lang="en" sz="2000">
                <a:solidFill>
                  <a:srgbClr val="FAFBFD"/>
                </a:solidFill>
                <a:latin typeface="Montserrat"/>
                <a:ea typeface="Montserrat"/>
                <a:cs typeface="Montserrat"/>
                <a:sym typeface="Montserrat"/>
              </a:rPr>
              <a:t>Aguilar Islas</a:t>
            </a:r>
            <a:endParaRPr b="0" i="0" sz="2000" u="none" cap="none" strike="noStrike">
              <a:solidFill>
                <a:srgbClr val="FAFBFD"/>
              </a:solidFill>
              <a:latin typeface="Montserrat"/>
              <a:ea typeface="Montserrat"/>
              <a:cs typeface="Montserrat"/>
              <a:sym typeface="Montserrat"/>
            </a:endParaRPr>
          </a:p>
        </p:txBody>
      </p:sp>
      <p:sp>
        <p:nvSpPr>
          <p:cNvPr id="1435" name="Google Shape;1435;p200"/>
          <p:cNvSpPr txBox="1"/>
          <p:nvPr/>
        </p:nvSpPr>
        <p:spPr>
          <a:xfrm>
            <a:off x="3070527" y="3609673"/>
            <a:ext cx="2728500" cy="966600"/>
          </a:xfrm>
          <a:prstGeom prst="rect">
            <a:avLst/>
          </a:prstGeom>
          <a:noFill/>
          <a:ln>
            <a:noFill/>
          </a:ln>
        </p:spPr>
        <p:txBody>
          <a:bodyPr anchorCtr="0" anchor="t" bIns="34275" lIns="68575" spcFirstLastPara="1" rIns="68575" wrap="square" tIns="34275">
            <a:normAutofit/>
          </a:bodyPr>
          <a:lstStyle/>
          <a:p>
            <a:pPr indent="-190500" lvl="0" marL="177800" marR="0" rtl="0" algn="l">
              <a:lnSpc>
                <a:spcPct val="90000"/>
              </a:lnSpc>
              <a:spcBef>
                <a:spcPts val="800"/>
              </a:spcBef>
              <a:spcAft>
                <a:spcPts val="0"/>
              </a:spcAft>
              <a:buClr>
                <a:schemeClr val="lt1"/>
              </a:buClr>
              <a:buSzPts val="800"/>
              <a:buFont typeface="Montserrat"/>
              <a:buChar char="⬢"/>
            </a:pPr>
            <a:r>
              <a:rPr lang="en" sz="800">
                <a:solidFill>
                  <a:schemeClr val="lt1"/>
                </a:solidFill>
                <a:latin typeface="Montserrat"/>
                <a:ea typeface="Montserrat"/>
                <a:cs typeface="Montserrat"/>
                <a:sym typeface="Montserrat"/>
              </a:rPr>
              <a:t>Serves as data scientist  for graph-powered machine learning and AI-based solutions</a:t>
            </a:r>
            <a:endParaRPr sz="800">
              <a:solidFill>
                <a:schemeClr val="lt1"/>
              </a:solidFill>
              <a:latin typeface="Montserrat"/>
              <a:ea typeface="Montserrat"/>
              <a:cs typeface="Montserrat"/>
              <a:sym typeface="Montserrat"/>
            </a:endParaRPr>
          </a:p>
          <a:p>
            <a:pPr indent="-190500" lvl="0" marL="177800" marR="0" rtl="0" algn="l">
              <a:lnSpc>
                <a:spcPct val="90000"/>
              </a:lnSpc>
              <a:spcBef>
                <a:spcPts val="800"/>
              </a:spcBef>
              <a:spcAft>
                <a:spcPts val="0"/>
              </a:spcAft>
              <a:buClr>
                <a:schemeClr val="lt1"/>
              </a:buClr>
              <a:buSzPts val="800"/>
              <a:buFont typeface="Montserrat"/>
              <a:buChar char="⬢"/>
            </a:pPr>
            <a:r>
              <a:rPr lang="en" sz="800">
                <a:solidFill>
                  <a:schemeClr val="lt1"/>
                </a:solidFill>
                <a:latin typeface="Montserrat"/>
                <a:ea typeface="Montserrat"/>
                <a:cs typeface="Montserrat"/>
                <a:sym typeface="Montserrat"/>
              </a:rPr>
              <a:t>Developed several content-based recommender solutions</a:t>
            </a:r>
            <a:endParaRPr sz="800">
              <a:solidFill>
                <a:schemeClr val="lt1"/>
              </a:solidFill>
              <a:latin typeface="Montserrat"/>
              <a:ea typeface="Montserrat"/>
              <a:cs typeface="Montserrat"/>
              <a:sym typeface="Montserrat"/>
            </a:endParaRPr>
          </a:p>
          <a:p>
            <a:pPr indent="-190500" lvl="0" marL="177800" marR="0" rtl="0" algn="l">
              <a:lnSpc>
                <a:spcPct val="90000"/>
              </a:lnSpc>
              <a:spcBef>
                <a:spcPts val="800"/>
              </a:spcBef>
              <a:spcAft>
                <a:spcPts val="0"/>
              </a:spcAft>
              <a:buClr>
                <a:schemeClr val="lt1"/>
              </a:buClr>
              <a:buSzPts val="800"/>
              <a:buFont typeface="Montserrat"/>
              <a:buChar char="⬢"/>
            </a:pPr>
            <a:r>
              <a:rPr lang="en" sz="800">
                <a:solidFill>
                  <a:schemeClr val="lt1"/>
                </a:solidFill>
                <a:latin typeface="Montserrat"/>
                <a:ea typeface="Montserrat"/>
                <a:cs typeface="Montserrat"/>
                <a:sym typeface="Montserrat"/>
              </a:rPr>
              <a:t>Expert in graph data </a:t>
            </a:r>
            <a:r>
              <a:rPr lang="en" sz="800">
                <a:solidFill>
                  <a:schemeClr val="lt1"/>
                </a:solidFill>
                <a:latin typeface="Montserrat"/>
                <a:ea typeface="Montserrat"/>
                <a:cs typeface="Montserrat"/>
                <a:sym typeface="Montserrat"/>
              </a:rPr>
              <a:t>science</a:t>
            </a:r>
            <a:r>
              <a:rPr lang="en" sz="800">
                <a:solidFill>
                  <a:schemeClr val="lt1"/>
                </a:solidFill>
                <a:latin typeface="Montserrat"/>
                <a:ea typeface="Montserrat"/>
                <a:cs typeface="Montserrat"/>
                <a:sym typeface="Montserrat"/>
              </a:rPr>
              <a:t> applications</a:t>
            </a:r>
            <a:endParaRPr sz="800">
              <a:solidFill>
                <a:schemeClr val="lt1"/>
              </a:solidFill>
              <a:latin typeface="Montserrat"/>
              <a:ea typeface="Montserrat"/>
              <a:cs typeface="Montserrat"/>
              <a:sym typeface="Montserrat"/>
            </a:endParaRPr>
          </a:p>
        </p:txBody>
      </p:sp>
      <p:sp>
        <p:nvSpPr>
          <p:cNvPr id="1436" name="Google Shape;1436;p200"/>
          <p:cNvSpPr txBox="1"/>
          <p:nvPr/>
        </p:nvSpPr>
        <p:spPr>
          <a:xfrm>
            <a:off x="7083065" y="4919435"/>
            <a:ext cx="1986300" cy="1692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Clr>
                <a:srgbClr val="999999"/>
              </a:buClr>
              <a:buSzPts val="1100"/>
              <a:buFont typeface="Montserrat Medium"/>
              <a:buNone/>
            </a:pPr>
            <a:r>
              <a:rPr b="0" i="0" lang="en" sz="1100" u="none" cap="none" strike="noStrike">
                <a:solidFill>
                  <a:srgbClr val="999999"/>
                </a:solidFill>
                <a:latin typeface="Montserrat Medium"/>
                <a:ea typeface="Montserrat Medium"/>
                <a:cs typeface="Montserrat Medium"/>
                <a:sym typeface="Montserrat Medium"/>
              </a:rPr>
              <a:t>ENTERPRISE KNOWLEDGE</a:t>
            </a:r>
            <a:endParaRPr b="0" i="0" sz="1100" u="none" cap="none" strike="noStrike">
              <a:solidFill>
                <a:srgbClr val="999999"/>
              </a:solidFill>
              <a:latin typeface="Montserrat Medium"/>
              <a:ea typeface="Montserrat Medium"/>
              <a:cs typeface="Montserrat Medium"/>
              <a:sym typeface="Montserrat Medium"/>
            </a:endParaRPr>
          </a:p>
        </p:txBody>
      </p:sp>
      <p:grpSp>
        <p:nvGrpSpPr>
          <p:cNvPr id="1437" name="Google Shape;1437;p200"/>
          <p:cNvGrpSpPr/>
          <p:nvPr/>
        </p:nvGrpSpPr>
        <p:grpSpPr>
          <a:xfrm>
            <a:off x="993307" y="165617"/>
            <a:ext cx="1590538" cy="2449505"/>
            <a:chOff x="5459800" y="1690825"/>
            <a:chExt cx="1962900" cy="3072250"/>
          </a:xfrm>
        </p:grpSpPr>
        <p:sp>
          <p:nvSpPr>
            <p:cNvPr id="1438" name="Google Shape;1438;p200"/>
            <p:cNvSpPr/>
            <p:nvPr/>
          </p:nvSpPr>
          <p:spPr>
            <a:xfrm rot="5400000">
              <a:off x="5374450" y="2714825"/>
              <a:ext cx="2133600" cy="1962900"/>
            </a:xfrm>
            <a:prstGeom prst="hexagon">
              <a:avLst>
                <a:gd fmla="val 29033" name="adj"/>
                <a:gd fmla="val 115470" name="vf"/>
              </a:avLst>
            </a:prstGeom>
            <a:solidFill>
              <a:srgbClr val="DBD8E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332950"/>
                </a:buClr>
                <a:buSzPts val="1800"/>
                <a:buFont typeface="Calibri"/>
                <a:buNone/>
              </a:pPr>
              <a:r>
                <a:t/>
              </a:r>
              <a:endParaRPr b="0" i="0" sz="1800" u="none" cap="none" strike="noStrike">
                <a:solidFill>
                  <a:srgbClr val="332950"/>
                </a:solidFill>
                <a:latin typeface="Calibri"/>
                <a:ea typeface="Calibri"/>
                <a:cs typeface="Calibri"/>
                <a:sym typeface="Calibri"/>
              </a:endParaRPr>
            </a:p>
          </p:txBody>
        </p:sp>
        <p:pic>
          <p:nvPicPr>
            <p:cNvPr id="1439" name="Google Shape;1439;p200"/>
            <p:cNvPicPr preferRelativeResize="0"/>
            <p:nvPr/>
          </p:nvPicPr>
          <p:blipFill rotWithShape="1">
            <a:blip r:embed="rId3">
              <a:alphaModFix/>
            </a:blip>
            <a:srcRect b="34673" l="35098" r="17878" t="25068"/>
            <a:stretch/>
          </p:blipFill>
          <p:spPr>
            <a:xfrm rot="5400000">
              <a:off x="4920700" y="2271325"/>
              <a:ext cx="3041100" cy="1880100"/>
            </a:xfrm>
            <a:prstGeom prst="hexagon">
              <a:avLst>
                <a:gd fmla="val 27745" name="adj"/>
                <a:gd fmla="val 115470" name="vf"/>
              </a:avLst>
            </a:prstGeom>
            <a:noFill/>
            <a:ln>
              <a:noFill/>
            </a:ln>
          </p:spPr>
        </p:pic>
      </p:grpSp>
      <p:grpSp>
        <p:nvGrpSpPr>
          <p:cNvPr id="1440" name="Google Shape;1440;p200"/>
          <p:cNvGrpSpPr/>
          <p:nvPr/>
        </p:nvGrpSpPr>
        <p:grpSpPr>
          <a:xfrm>
            <a:off x="5910926" y="1510950"/>
            <a:ext cx="1721603" cy="3113129"/>
            <a:chOff x="9199675" y="1361675"/>
            <a:chExt cx="1965300" cy="3553800"/>
          </a:xfrm>
        </p:grpSpPr>
        <p:sp>
          <p:nvSpPr>
            <p:cNvPr id="1441" name="Google Shape;1441;p200"/>
            <p:cNvSpPr/>
            <p:nvPr/>
          </p:nvSpPr>
          <p:spPr>
            <a:xfrm rot="5400000">
              <a:off x="9115525" y="2866025"/>
              <a:ext cx="2133600" cy="1965300"/>
            </a:xfrm>
            <a:prstGeom prst="hexagon">
              <a:avLst>
                <a:gd fmla="val 29033" name="adj"/>
                <a:gd fmla="val 115470" name="vf"/>
              </a:avLst>
            </a:prstGeom>
            <a:solidFill>
              <a:srgbClr val="DBD8E2"/>
            </a:solidFill>
            <a:ln cap="flat" cmpd="sng" w="76200">
              <a:solidFill>
                <a:srgbClr val="8F4899"/>
              </a:solidFill>
              <a:prstDash val="solid"/>
              <a:round/>
              <a:headEnd len="sm" w="sm" type="none"/>
              <a:tailEnd len="sm" w="sm" type="none"/>
            </a:ln>
            <a:effectLst>
              <a:outerShdw blurRad="400050" rotWithShape="0" algn="bl" dir="3300000" dist="57150">
                <a:srgbClr val="000000">
                  <a:alpha val="3373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332950"/>
                </a:buClr>
                <a:buSzPts val="1800"/>
                <a:buFont typeface="Calibri"/>
                <a:buNone/>
              </a:pPr>
              <a:r>
                <a:t/>
              </a:r>
              <a:endParaRPr b="0" i="0" sz="1800" u="none" cap="none" strike="noStrike">
                <a:solidFill>
                  <a:srgbClr val="332950"/>
                </a:solidFill>
                <a:latin typeface="Calibri"/>
                <a:ea typeface="Calibri"/>
                <a:cs typeface="Calibri"/>
                <a:sym typeface="Calibri"/>
              </a:endParaRPr>
            </a:p>
          </p:txBody>
        </p:sp>
        <p:pic>
          <p:nvPicPr>
            <p:cNvPr id="1442" name="Google Shape;1442;p200"/>
            <p:cNvPicPr preferRelativeResize="0"/>
            <p:nvPr/>
          </p:nvPicPr>
          <p:blipFill rotWithShape="1">
            <a:blip r:embed="rId4">
              <a:alphaModFix/>
            </a:blip>
            <a:srcRect b="17337" l="426" r="14278" t="17337"/>
            <a:stretch/>
          </p:blipFill>
          <p:spPr>
            <a:xfrm rot="5400000">
              <a:off x="8413200" y="2159825"/>
              <a:ext cx="3524100" cy="1927800"/>
            </a:xfrm>
            <a:prstGeom prst="hexagon">
              <a:avLst>
                <a:gd fmla="val 28357" name="adj"/>
                <a:gd fmla="val 115470" name="vf"/>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201"/>
          <p:cNvSpPr txBox="1"/>
          <p:nvPr>
            <p:ph idx="1" type="body"/>
          </p:nvPr>
        </p:nvSpPr>
        <p:spPr>
          <a:xfrm>
            <a:off x="441750" y="2155725"/>
            <a:ext cx="3663600" cy="737700"/>
          </a:xfrm>
          <a:prstGeom prst="rect">
            <a:avLst/>
          </a:prstGeom>
          <a:noFill/>
          <a:ln>
            <a:noFill/>
          </a:ln>
        </p:spPr>
        <p:txBody>
          <a:bodyPr anchorCtr="0" anchor="t" bIns="34275" lIns="68575" spcFirstLastPara="1" rIns="68575" wrap="square" tIns="34275">
            <a:noAutofit/>
          </a:bodyPr>
          <a:lstStyle/>
          <a:p>
            <a:pPr indent="0" lvl="0" marL="0" marR="0" rtl="0" algn="ctr">
              <a:lnSpc>
                <a:spcPct val="80000"/>
              </a:lnSpc>
              <a:spcBef>
                <a:spcPts val="0"/>
              </a:spcBef>
              <a:spcAft>
                <a:spcPts val="0"/>
              </a:spcAft>
              <a:buClr>
                <a:schemeClr val="lt1"/>
              </a:buClr>
              <a:buSzPts val="1000"/>
              <a:buFont typeface="Arial"/>
              <a:buNone/>
            </a:pPr>
            <a:r>
              <a:rPr b="1" lang="en" sz="2000"/>
              <a:t>What’s in a Content-Based Recommender System</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202"/>
          <p:cNvSpPr txBox="1"/>
          <p:nvPr/>
        </p:nvSpPr>
        <p:spPr>
          <a:xfrm>
            <a:off x="248369" y="1027236"/>
            <a:ext cx="4017000" cy="36264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300"/>
              <a:buFont typeface="Arial"/>
              <a:buNone/>
            </a:pPr>
            <a:r>
              <a:rPr i="0" lang="en" sz="1800" u="none" cap="none" strike="noStrike">
                <a:solidFill>
                  <a:srgbClr val="FFFFFF"/>
                </a:solidFill>
                <a:latin typeface="Montserrat"/>
                <a:ea typeface="Montserrat"/>
                <a:cs typeface="Montserrat"/>
                <a:sym typeface="Montserrat"/>
              </a:rPr>
              <a:t>Recommendations are made based on aligning content through shared properties. </a:t>
            </a:r>
            <a:endParaRPr i="0" sz="18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t/>
            </a:r>
            <a:endParaRPr i="0" sz="18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rPr i="0" lang="en" sz="1800" u="none" cap="none" strike="noStrike">
                <a:solidFill>
                  <a:srgbClr val="FFFFFF"/>
                </a:solidFill>
                <a:latin typeface="Montserrat"/>
                <a:ea typeface="Montserrat"/>
                <a:cs typeface="Montserrat"/>
                <a:sym typeface="Montserrat"/>
              </a:rPr>
              <a:t>The key components of Semantic Recommendation Engines are:</a:t>
            </a:r>
            <a:endParaRPr i="0" sz="18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t/>
            </a:r>
            <a:endParaRPr sz="1800">
              <a:solidFill>
                <a:srgbClr val="FFFFFF"/>
              </a:solidFill>
              <a:latin typeface="Montserrat"/>
              <a:ea typeface="Montserrat"/>
              <a:cs typeface="Montserrat"/>
              <a:sym typeface="Montserrat"/>
            </a:endParaRPr>
          </a:p>
          <a:p>
            <a:pPr indent="-279400" lvl="0" marL="342900" marR="0" rtl="0" algn="l">
              <a:lnSpc>
                <a:spcPct val="100000"/>
              </a:lnSpc>
              <a:spcBef>
                <a:spcPts val="0"/>
              </a:spcBef>
              <a:spcAft>
                <a:spcPts val="0"/>
              </a:spcAft>
              <a:buClr>
                <a:srgbClr val="FFFFFF"/>
              </a:buClr>
              <a:buSzPts val="1800"/>
              <a:buFont typeface="Montserrat"/>
              <a:buChar char="●"/>
            </a:pPr>
            <a:r>
              <a:rPr i="0" lang="en" sz="1800" u="none" cap="none" strike="noStrike">
                <a:solidFill>
                  <a:srgbClr val="FFFFFF"/>
                </a:solidFill>
                <a:latin typeface="Montserrat"/>
                <a:ea typeface="Montserrat"/>
                <a:cs typeface="Montserrat"/>
                <a:sym typeface="Montserrat"/>
              </a:rPr>
              <a:t>Variety of content/data sources</a:t>
            </a:r>
            <a:endParaRPr i="0" sz="1800" u="none" cap="none" strike="noStrike">
              <a:solidFill>
                <a:srgbClr val="FFFFFF"/>
              </a:solidFill>
              <a:latin typeface="Montserrat"/>
              <a:ea typeface="Montserrat"/>
              <a:cs typeface="Montserrat"/>
              <a:sym typeface="Montserrat"/>
            </a:endParaRPr>
          </a:p>
          <a:p>
            <a:pPr indent="-279400" lvl="0" marL="342900" marR="0" rtl="0" algn="l">
              <a:lnSpc>
                <a:spcPct val="100000"/>
              </a:lnSpc>
              <a:spcBef>
                <a:spcPts val="0"/>
              </a:spcBef>
              <a:spcAft>
                <a:spcPts val="0"/>
              </a:spcAft>
              <a:buClr>
                <a:srgbClr val="FFFFFF"/>
              </a:buClr>
              <a:buSzPts val="1800"/>
              <a:buFont typeface="Montserrat"/>
              <a:buChar char="●"/>
            </a:pPr>
            <a:r>
              <a:rPr i="0" lang="en" sz="1800" u="none" cap="none" strike="noStrike">
                <a:solidFill>
                  <a:srgbClr val="FFFFFF"/>
                </a:solidFill>
                <a:latin typeface="Montserrat"/>
                <a:ea typeface="Montserrat"/>
                <a:cs typeface="Montserrat"/>
                <a:sym typeface="Montserrat"/>
              </a:rPr>
              <a:t>Taxonomy/ontology and knowledge graph</a:t>
            </a:r>
            <a:endParaRPr i="0" sz="1800" u="none" cap="none" strike="noStrike">
              <a:solidFill>
                <a:srgbClr val="FFFFFF"/>
              </a:solidFill>
              <a:latin typeface="Montserrat"/>
              <a:ea typeface="Montserrat"/>
              <a:cs typeface="Montserrat"/>
              <a:sym typeface="Montserrat"/>
            </a:endParaRPr>
          </a:p>
          <a:p>
            <a:pPr indent="-279400" lvl="0" marL="342900" marR="0" rtl="0" algn="l">
              <a:lnSpc>
                <a:spcPct val="100000"/>
              </a:lnSpc>
              <a:spcBef>
                <a:spcPts val="0"/>
              </a:spcBef>
              <a:spcAft>
                <a:spcPts val="0"/>
              </a:spcAft>
              <a:buClr>
                <a:srgbClr val="FFFFFF"/>
              </a:buClr>
              <a:buSzPts val="1800"/>
              <a:buFont typeface="Montserrat"/>
              <a:buChar char="●"/>
            </a:pPr>
            <a:r>
              <a:rPr i="0" lang="en" sz="1800" u="none" cap="none" strike="noStrike">
                <a:solidFill>
                  <a:srgbClr val="FFFFFF"/>
                </a:solidFill>
                <a:latin typeface="Montserrat"/>
                <a:ea typeface="Montserrat"/>
                <a:cs typeface="Montserrat"/>
                <a:sym typeface="Montserrat"/>
              </a:rPr>
              <a:t>Delivery platform</a:t>
            </a:r>
            <a:endParaRPr i="0" sz="1800" u="none" cap="none" strike="noStrike">
              <a:solidFill>
                <a:srgbClr val="FFFFFF"/>
              </a:solidFill>
              <a:latin typeface="Montserrat"/>
              <a:ea typeface="Montserrat"/>
              <a:cs typeface="Montserrat"/>
              <a:sym typeface="Montserrat"/>
            </a:endParaRPr>
          </a:p>
          <a:p>
            <a:pPr indent="-279400" lvl="0" marL="342900" marR="0" rtl="0" algn="l">
              <a:lnSpc>
                <a:spcPct val="100000"/>
              </a:lnSpc>
              <a:spcBef>
                <a:spcPts val="0"/>
              </a:spcBef>
              <a:spcAft>
                <a:spcPts val="0"/>
              </a:spcAft>
              <a:buClr>
                <a:srgbClr val="FFFFFF"/>
              </a:buClr>
              <a:buSzPts val="1800"/>
              <a:buFont typeface="Montserrat"/>
              <a:buChar char="●"/>
            </a:pPr>
            <a:r>
              <a:rPr i="0" lang="en" sz="1800" u="none" cap="none" strike="noStrike">
                <a:solidFill>
                  <a:srgbClr val="FFFFFF"/>
                </a:solidFill>
                <a:latin typeface="Montserrat"/>
                <a:ea typeface="Montserrat"/>
                <a:cs typeface="Montserrat"/>
                <a:sym typeface="Montserrat"/>
              </a:rPr>
              <a:t>Requirements to prioritize results</a:t>
            </a:r>
            <a:endParaRPr i="0" sz="1800" u="none" cap="none" strike="noStrike">
              <a:solidFill>
                <a:srgbClr val="FFFFFF"/>
              </a:solidFill>
              <a:latin typeface="Montserrat"/>
              <a:ea typeface="Montserrat"/>
              <a:cs typeface="Montserrat"/>
              <a:sym typeface="Montserrat"/>
            </a:endParaRPr>
          </a:p>
        </p:txBody>
      </p:sp>
      <p:sp>
        <p:nvSpPr>
          <p:cNvPr id="1453" name="Google Shape;1453;p202"/>
          <p:cNvSpPr/>
          <p:nvPr/>
        </p:nvSpPr>
        <p:spPr>
          <a:xfrm>
            <a:off x="5638439" y="3880860"/>
            <a:ext cx="727500" cy="744000"/>
          </a:xfrm>
          <a:prstGeom prst="ellipse">
            <a:avLst/>
          </a:prstGeom>
          <a:noFill/>
          <a:ln cap="flat" cmpd="sng" w="28575">
            <a:solidFill>
              <a:srgbClr val="854C9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1454" name="Google Shape;1454;p202"/>
          <p:cNvSpPr/>
          <p:nvPr/>
        </p:nvSpPr>
        <p:spPr>
          <a:xfrm>
            <a:off x="6486407" y="2331025"/>
            <a:ext cx="983400" cy="1018800"/>
          </a:xfrm>
          <a:prstGeom prst="ellipse">
            <a:avLst/>
          </a:prstGeom>
          <a:noFill/>
          <a:ln cap="flat" cmpd="sng" w="28575">
            <a:solidFill>
              <a:srgbClr val="1C064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pic>
        <p:nvPicPr>
          <p:cNvPr descr="A picture containing light, drawing&#10;&#10;Description automatically generated" id="1455" name="Google Shape;1455;p202"/>
          <p:cNvPicPr preferRelativeResize="0"/>
          <p:nvPr/>
        </p:nvPicPr>
        <p:blipFill rotWithShape="1">
          <a:blip r:embed="rId3">
            <a:alphaModFix/>
          </a:blip>
          <a:srcRect b="0" l="0" r="0" t="0"/>
          <a:stretch/>
        </p:blipFill>
        <p:spPr>
          <a:xfrm>
            <a:off x="6570831" y="2372572"/>
            <a:ext cx="855159" cy="861453"/>
          </a:xfrm>
          <a:prstGeom prst="rect">
            <a:avLst/>
          </a:prstGeom>
          <a:noFill/>
          <a:ln>
            <a:noFill/>
          </a:ln>
        </p:spPr>
      </p:pic>
      <p:pic>
        <p:nvPicPr>
          <p:cNvPr descr="A picture containing sitting, black, dark, computer&#10;&#10;Description automatically generated" id="1456" name="Google Shape;1456;p202"/>
          <p:cNvPicPr preferRelativeResize="0"/>
          <p:nvPr/>
        </p:nvPicPr>
        <p:blipFill rotWithShape="1">
          <a:blip r:embed="rId4">
            <a:alphaModFix/>
          </a:blip>
          <a:srcRect b="0" l="0" r="0" t="0"/>
          <a:stretch/>
        </p:blipFill>
        <p:spPr>
          <a:xfrm>
            <a:off x="5605500" y="3901534"/>
            <a:ext cx="777291" cy="723348"/>
          </a:xfrm>
          <a:prstGeom prst="rect">
            <a:avLst/>
          </a:prstGeom>
          <a:noFill/>
          <a:ln>
            <a:noFill/>
          </a:ln>
        </p:spPr>
      </p:pic>
      <p:sp>
        <p:nvSpPr>
          <p:cNvPr id="1457" name="Google Shape;1457;p202"/>
          <p:cNvSpPr/>
          <p:nvPr/>
        </p:nvSpPr>
        <p:spPr>
          <a:xfrm>
            <a:off x="6605759" y="3868714"/>
            <a:ext cx="777300" cy="759600"/>
          </a:xfrm>
          <a:prstGeom prst="ellipse">
            <a:avLst/>
          </a:prstGeom>
          <a:noFill/>
          <a:ln cap="flat" cmpd="sng" w="28575">
            <a:solidFill>
              <a:srgbClr val="49004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pic>
        <p:nvPicPr>
          <p:cNvPr descr="A close up of a sign&#10;&#10;Description automatically generated" id="1458" name="Google Shape;1458;p202"/>
          <p:cNvPicPr preferRelativeResize="0"/>
          <p:nvPr/>
        </p:nvPicPr>
        <p:blipFill rotWithShape="1">
          <a:blip r:embed="rId5">
            <a:alphaModFix/>
          </a:blip>
          <a:srcRect b="0" l="0" r="0" t="0"/>
          <a:stretch/>
        </p:blipFill>
        <p:spPr>
          <a:xfrm>
            <a:off x="6566826" y="3835672"/>
            <a:ext cx="855159" cy="861453"/>
          </a:xfrm>
          <a:prstGeom prst="rect">
            <a:avLst/>
          </a:prstGeom>
          <a:noFill/>
          <a:ln>
            <a:noFill/>
          </a:ln>
        </p:spPr>
      </p:pic>
      <p:pic>
        <p:nvPicPr>
          <p:cNvPr descr="A close up of a sign&#10;&#10;Description automatically generated" id="1459" name="Google Shape;1459;p202"/>
          <p:cNvPicPr preferRelativeResize="0"/>
          <p:nvPr/>
        </p:nvPicPr>
        <p:blipFill rotWithShape="1">
          <a:blip r:embed="rId6">
            <a:alphaModFix/>
          </a:blip>
          <a:srcRect b="0" l="0" r="0" t="0"/>
          <a:stretch/>
        </p:blipFill>
        <p:spPr>
          <a:xfrm>
            <a:off x="7600524" y="3884053"/>
            <a:ext cx="738576" cy="744015"/>
          </a:xfrm>
          <a:prstGeom prst="rect">
            <a:avLst/>
          </a:prstGeom>
          <a:noFill/>
          <a:ln>
            <a:noFill/>
          </a:ln>
        </p:spPr>
      </p:pic>
      <p:sp>
        <p:nvSpPr>
          <p:cNvPr id="1460" name="Google Shape;1460;p202"/>
          <p:cNvSpPr/>
          <p:nvPr/>
        </p:nvSpPr>
        <p:spPr>
          <a:xfrm>
            <a:off x="7589335" y="3865605"/>
            <a:ext cx="727500" cy="744000"/>
          </a:xfrm>
          <a:prstGeom prst="ellipse">
            <a:avLst/>
          </a:prstGeom>
          <a:noFill/>
          <a:ln cap="flat" cmpd="sng" w="28575">
            <a:solidFill>
              <a:srgbClr val="00633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cxnSp>
        <p:nvCxnSpPr>
          <p:cNvPr id="1461" name="Google Shape;1461;p202"/>
          <p:cNvCxnSpPr/>
          <p:nvPr/>
        </p:nvCxnSpPr>
        <p:spPr>
          <a:xfrm flipH="1">
            <a:off x="6222274" y="3315050"/>
            <a:ext cx="503700" cy="603900"/>
          </a:xfrm>
          <a:prstGeom prst="straightConnector1">
            <a:avLst/>
          </a:prstGeom>
          <a:noFill/>
          <a:ln cap="flat" cmpd="sng" w="9525">
            <a:solidFill>
              <a:srgbClr val="000000"/>
            </a:solidFill>
            <a:prstDash val="solid"/>
            <a:round/>
            <a:headEnd len="sm" w="sm" type="none"/>
            <a:tailEnd len="med" w="med" type="triangle"/>
          </a:ln>
        </p:spPr>
      </p:cxnSp>
      <p:cxnSp>
        <p:nvCxnSpPr>
          <p:cNvPr id="1462" name="Google Shape;1462;p202"/>
          <p:cNvCxnSpPr/>
          <p:nvPr/>
        </p:nvCxnSpPr>
        <p:spPr>
          <a:xfrm>
            <a:off x="6987919" y="3363893"/>
            <a:ext cx="6900" cy="486000"/>
          </a:xfrm>
          <a:prstGeom prst="straightConnector1">
            <a:avLst/>
          </a:prstGeom>
          <a:noFill/>
          <a:ln cap="flat" cmpd="sng" w="9525">
            <a:solidFill>
              <a:srgbClr val="000000"/>
            </a:solidFill>
            <a:prstDash val="solid"/>
            <a:round/>
            <a:headEnd len="sm" w="sm" type="none"/>
            <a:tailEnd len="med" w="med" type="triangle"/>
          </a:ln>
        </p:spPr>
      </p:cxnSp>
      <p:cxnSp>
        <p:nvCxnSpPr>
          <p:cNvPr id="1463" name="Google Shape;1463;p202"/>
          <p:cNvCxnSpPr>
            <a:endCxn id="1460" idx="1"/>
          </p:cNvCxnSpPr>
          <p:nvPr/>
        </p:nvCxnSpPr>
        <p:spPr>
          <a:xfrm>
            <a:off x="7238075" y="3314861"/>
            <a:ext cx="457800" cy="659700"/>
          </a:xfrm>
          <a:prstGeom prst="straightConnector1">
            <a:avLst/>
          </a:prstGeom>
          <a:noFill/>
          <a:ln cap="flat" cmpd="sng" w="9525">
            <a:solidFill>
              <a:srgbClr val="000000"/>
            </a:solidFill>
            <a:prstDash val="solid"/>
            <a:round/>
            <a:headEnd len="sm" w="sm" type="none"/>
            <a:tailEnd len="med" w="med" type="triangle"/>
          </a:ln>
        </p:spPr>
      </p:cxnSp>
      <p:sp>
        <p:nvSpPr>
          <p:cNvPr id="1464" name="Google Shape;1464;p202"/>
          <p:cNvSpPr txBox="1"/>
          <p:nvPr/>
        </p:nvSpPr>
        <p:spPr>
          <a:xfrm>
            <a:off x="4923425" y="282475"/>
            <a:ext cx="38967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300"/>
              <a:buFont typeface="Arial"/>
              <a:buNone/>
            </a:pPr>
            <a:r>
              <a:rPr lang="en" sz="1900">
                <a:solidFill>
                  <a:schemeClr val="accent3"/>
                </a:solidFill>
                <a:latin typeface="Montserrat"/>
                <a:ea typeface="Montserrat"/>
                <a:cs typeface="Montserrat"/>
                <a:sym typeface="Montserrat"/>
              </a:rPr>
              <a:t>Recommendation Engines leverage metadata and ontologies to train machine learning algorithms to </a:t>
            </a:r>
            <a:r>
              <a:rPr b="1" i="1" lang="en" sz="1900">
                <a:solidFill>
                  <a:schemeClr val="accent3"/>
                </a:solidFill>
                <a:latin typeface="Montserrat"/>
                <a:ea typeface="Montserrat"/>
                <a:cs typeface="Montserrat"/>
                <a:sym typeface="Montserrat"/>
              </a:rPr>
              <a:t>surface relevant content.</a:t>
            </a:r>
            <a:endParaRPr sz="1700">
              <a:solidFill>
                <a:schemeClr val="accent3"/>
              </a:solidFill>
              <a:latin typeface="Montserrat"/>
              <a:ea typeface="Montserrat"/>
              <a:cs typeface="Montserrat"/>
              <a:sym typeface="Montserrat"/>
            </a:endParaRPr>
          </a:p>
        </p:txBody>
      </p:sp>
      <p:sp>
        <p:nvSpPr>
          <p:cNvPr id="1465" name="Google Shape;1465;p202"/>
          <p:cNvSpPr txBox="1"/>
          <p:nvPr/>
        </p:nvSpPr>
        <p:spPr>
          <a:xfrm>
            <a:off x="248375" y="358675"/>
            <a:ext cx="3360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FFFFFF"/>
                </a:solidFill>
                <a:latin typeface="Montserrat"/>
                <a:ea typeface="Montserrat"/>
                <a:cs typeface="Montserrat"/>
                <a:sym typeface="Montserrat"/>
              </a:rPr>
              <a:t>About the System</a:t>
            </a:r>
            <a:endParaRPr b="1" sz="2200">
              <a:solidFill>
                <a:srgbClr val="FFFFF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203"/>
          <p:cNvSpPr/>
          <p:nvPr/>
        </p:nvSpPr>
        <p:spPr>
          <a:xfrm>
            <a:off x="3413000" y="1629726"/>
            <a:ext cx="2337300" cy="3106500"/>
          </a:xfrm>
          <a:prstGeom prst="rect">
            <a:avLst/>
          </a:prstGeom>
          <a:solidFill>
            <a:srgbClr val="1C0635">
              <a:alpha val="5765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Graphs support an incremental approach to produce higher-quality and more advanced recommendations leveraging new data sources. </a:t>
            </a:r>
            <a:endParaRPr sz="1700">
              <a:solidFill>
                <a:srgbClr val="FFFFFF"/>
              </a:solidFill>
            </a:endParaRPr>
          </a:p>
          <a:p>
            <a:pPr indent="0" lvl="0" marL="0" marR="0" rtl="0" algn="ctr">
              <a:lnSpc>
                <a:spcPct val="100000"/>
              </a:lnSpc>
              <a:spcBef>
                <a:spcPts val="0"/>
              </a:spcBef>
              <a:spcAft>
                <a:spcPts val="0"/>
              </a:spcAft>
              <a:buClr>
                <a:srgbClr val="000000"/>
              </a:buClr>
              <a:buSzPts val="1000"/>
              <a:buFont typeface="Arial"/>
              <a:buNone/>
            </a:pPr>
            <a:r>
              <a:t/>
            </a:r>
            <a:endParaRPr sz="10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000"/>
              <a:buFont typeface="Arial"/>
              <a:buNone/>
            </a:pPr>
            <a:r>
              <a:t/>
            </a:r>
            <a:endParaRPr i="0" sz="1000" u="none" cap="none" strike="noStrike">
              <a:solidFill>
                <a:schemeClr val="lt1"/>
              </a:solidFill>
              <a:latin typeface="Montserrat"/>
              <a:ea typeface="Montserrat"/>
              <a:cs typeface="Montserrat"/>
              <a:sym typeface="Montserrat"/>
            </a:endParaRPr>
          </a:p>
        </p:txBody>
      </p:sp>
      <p:sp>
        <p:nvSpPr>
          <p:cNvPr id="1472" name="Google Shape;1472;p203"/>
          <p:cNvSpPr/>
          <p:nvPr/>
        </p:nvSpPr>
        <p:spPr>
          <a:xfrm>
            <a:off x="3412991" y="1052520"/>
            <a:ext cx="2337300" cy="512700"/>
          </a:xfrm>
          <a:prstGeom prst="rect">
            <a:avLst/>
          </a:prstGeom>
          <a:solidFill>
            <a:srgbClr val="1C06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lang="en" sz="1300">
                <a:solidFill>
                  <a:schemeClr val="lt1"/>
                </a:solidFill>
                <a:latin typeface="Montserrat"/>
                <a:ea typeface="Montserrat"/>
                <a:cs typeface="Montserrat"/>
                <a:sym typeface="Montserrat"/>
              </a:rPr>
              <a:t>Ability to Scale</a:t>
            </a:r>
            <a:endParaRPr i="0" sz="1000" u="none" cap="none" strike="noStrike">
              <a:solidFill>
                <a:srgbClr val="000000"/>
              </a:solidFill>
              <a:latin typeface="Montserrat"/>
              <a:ea typeface="Montserrat"/>
              <a:cs typeface="Montserrat"/>
              <a:sym typeface="Montserrat"/>
            </a:endParaRPr>
          </a:p>
        </p:txBody>
      </p:sp>
      <p:sp>
        <p:nvSpPr>
          <p:cNvPr id="1473" name="Google Shape;1473;p203"/>
          <p:cNvSpPr/>
          <p:nvPr/>
        </p:nvSpPr>
        <p:spPr>
          <a:xfrm>
            <a:off x="642881" y="1536750"/>
            <a:ext cx="2337300" cy="3199200"/>
          </a:xfrm>
          <a:prstGeom prst="rect">
            <a:avLst/>
          </a:prstGeom>
          <a:solidFill>
            <a:srgbClr val="00632D">
              <a:alpha val="6510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accent4"/>
              </a:buClr>
              <a:buSzPts val="1500"/>
              <a:buFont typeface="Arial"/>
              <a:buNone/>
            </a:pPr>
            <a:r>
              <a:rPr lang="en" sz="1700">
                <a:solidFill>
                  <a:srgbClr val="FFFFFF"/>
                </a:solidFill>
                <a:latin typeface="Montserrat"/>
                <a:ea typeface="Montserrat"/>
                <a:cs typeface="Montserrat"/>
                <a:sym typeface="Montserrat"/>
              </a:rPr>
              <a:t>Enable employees to discover content across unstructured content types, such as webinars, classes, or other learning materials based on factors like location, interest, role, seniority level, etc.</a:t>
            </a:r>
            <a:endParaRPr sz="1800">
              <a:solidFill>
                <a:srgbClr val="FFFFFF"/>
              </a:solidFill>
              <a:latin typeface="Montserrat"/>
              <a:ea typeface="Montserrat"/>
              <a:cs typeface="Montserrat"/>
              <a:sym typeface="Montserrat"/>
            </a:endParaRPr>
          </a:p>
        </p:txBody>
      </p:sp>
      <p:sp>
        <p:nvSpPr>
          <p:cNvPr id="1474" name="Google Shape;1474;p203"/>
          <p:cNvSpPr/>
          <p:nvPr/>
        </p:nvSpPr>
        <p:spPr>
          <a:xfrm>
            <a:off x="642883" y="1023882"/>
            <a:ext cx="2337300" cy="512700"/>
          </a:xfrm>
          <a:prstGeom prst="rect">
            <a:avLst/>
          </a:prstGeom>
          <a:solidFill>
            <a:srgbClr val="00632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300">
                <a:solidFill>
                  <a:schemeClr val="lt1"/>
                </a:solidFill>
                <a:latin typeface="Montserrat"/>
                <a:ea typeface="Montserrat"/>
                <a:cs typeface="Montserrat"/>
                <a:sym typeface="Montserrat"/>
              </a:rPr>
              <a:t>Advanced Discovery of Diverse Content</a:t>
            </a:r>
            <a:endParaRPr i="0" sz="1200" u="none" cap="none" strike="noStrike">
              <a:solidFill>
                <a:srgbClr val="000000"/>
              </a:solidFill>
              <a:latin typeface="Montserrat"/>
              <a:ea typeface="Montserrat"/>
              <a:cs typeface="Montserrat"/>
              <a:sym typeface="Montserrat"/>
            </a:endParaRPr>
          </a:p>
        </p:txBody>
      </p:sp>
      <p:sp>
        <p:nvSpPr>
          <p:cNvPr id="1475" name="Google Shape;1475;p203"/>
          <p:cNvSpPr/>
          <p:nvPr/>
        </p:nvSpPr>
        <p:spPr>
          <a:xfrm>
            <a:off x="6183094" y="1629726"/>
            <a:ext cx="2337300" cy="3106500"/>
          </a:xfrm>
          <a:prstGeom prst="rect">
            <a:avLst/>
          </a:prstGeom>
          <a:solidFill>
            <a:srgbClr val="49004F">
              <a:alpha val="61180"/>
            </a:srgbClr>
          </a:solid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The knowledge graph can seamlessly incorporate user information, surfacing information and content that are particularly relevant to the user.</a:t>
            </a:r>
            <a:endParaRPr i="0" sz="1700" u="none" cap="none" strike="noStrike">
              <a:solidFill>
                <a:srgbClr val="FFFFFF"/>
              </a:solidFill>
              <a:latin typeface="Montserrat"/>
              <a:ea typeface="Montserrat"/>
              <a:cs typeface="Montserrat"/>
              <a:sym typeface="Montserrat"/>
            </a:endParaRPr>
          </a:p>
        </p:txBody>
      </p:sp>
      <p:sp>
        <p:nvSpPr>
          <p:cNvPr id="1476" name="Google Shape;1476;p203"/>
          <p:cNvSpPr/>
          <p:nvPr/>
        </p:nvSpPr>
        <p:spPr>
          <a:xfrm>
            <a:off x="6183105" y="1052519"/>
            <a:ext cx="2337300" cy="512700"/>
          </a:xfrm>
          <a:prstGeom prst="rect">
            <a:avLst/>
          </a:prstGeom>
          <a:solidFill>
            <a:srgbClr val="49005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lang="en" sz="1300">
                <a:solidFill>
                  <a:schemeClr val="lt1"/>
                </a:solidFill>
                <a:latin typeface="Montserrat"/>
                <a:ea typeface="Montserrat"/>
                <a:cs typeface="Montserrat"/>
                <a:sym typeface="Montserrat"/>
              </a:rPr>
              <a:t>Personalized Results</a:t>
            </a:r>
            <a:endParaRPr i="0" sz="1000" u="none" cap="none" strike="noStrike">
              <a:solidFill>
                <a:srgbClr val="000000"/>
              </a:solidFill>
              <a:latin typeface="Montserrat"/>
              <a:ea typeface="Montserrat"/>
              <a:cs typeface="Montserrat"/>
              <a:sym typeface="Montserrat"/>
            </a:endParaRPr>
          </a:p>
        </p:txBody>
      </p:sp>
      <p:sp>
        <p:nvSpPr>
          <p:cNvPr id="1477" name="Google Shape;1477;p203"/>
          <p:cNvSpPr/>
          <p:nvPr/>
        </p:nvSpPr>
        <p:spPr>
          <a:xfrm>
            <a:off x="217663" y="919611"/>
            <a:ext cx="547800" cy="510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03"/>
          <p:cNvSpPr/>
          <p:nvPr/>
        </p:nvSpPr>
        <p:spPr>
          <a:xfrm>
            <a:off x="3073438" y="919600"/>
            <a:ext cx="547800" cy="510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03"/>
          <p:cNvSpPr/>
          <p:nvPr/>
        </p:nvSpPr>
        <p:spPr>
          <a:xfrm>
            <a:off x="5878488" y="919611"/>
            <a:ext cx="547800" cy="510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0" name="Google Shape;1480;p203"/>
          <p:cNvPicPr preferRelativeResize="0"/>
          <p:nvPr/>
        </p:nvPicPr>
        <p:blipFill rotWithShape="1">
          <a:blip r:embed="rId3">
            <a:alphaModFix/>
          </a:blip>
          <a:srcRect b="0" l="0" r="0" t="0"/>
          <a:stretch/>
        </p:blipFill>
        <p:spPr>
          <a:xfrm>
            <a:off x="2957987" y="838975"/>
            <a:ext cx="804200" cy="715300"/>
          </a:xfrm>
          <a:prstGeom prst="rect">
            <a:avLst/>
          </a:prstGeom>
          <a:noFill/>
          <a:ln>
            <a:noFill/>
          </a:ln>
        </p:spPr>
      </p:pic>
      <p:pic>
        <p:nvPicPr>
          <p:cNvPr id="1481" name="Google Shape;1481;p203"/>
          <p:cNvPicPr preferRelativeResize="0"/>
          <p:nvPr/>
        </p:nvPicPr>
        <p:blipFill rotWithShape="1">
          <a:blip r:embed="rId4">
            <a:alphaModFix/>
          </a:blip>
          <a:srcRect b="0" l="0" r="0" t="0"/>
          <a:stretch/>
        </p:blipFill>
        <p:spPr>
          <a:xfrm>
            <a:off x="277437" y="984050"/>
            <a:ext cx="428280" cy="382008"/>
          </a:xfrm>
          <a:prstGeom prst="rect">
            <a:avLst/>
          </a:prstGeom>
          <a:noFill/>
          <a:ln>
            <a:noFill/>
          </a:ln>
        </p:spPr>
      </p:pic>
      <p:pic>
        <p:nvPicPr>
          <p:cNvPr id="1482" name="Google Shape;1482;p203"/>
          <p:cNvPicPr preferRelativeResize="0"/>
          <p:nvPr/>
        </p:nvPicPr>
        <p:blipFill rotWithShape="1">
          <a:blip r:embed="rId5">
            <a:alphaModFix/>
          </a:blip>
          <a:srcRect b="0" l="0" r="0" t="0"/>
          <a:stretch/>
        </p:blipFill>
        <p:spPr>
          <a:xfrm>
            <a:off x="5923136" y="945784"/>
            <a:ext cx="458541" cy="458541"/>
          </a:xfrm>
          <a:prstGeom prst="rect">
            <a:avLst/>
          </a:prstGeom>
          <a:noFill/>
          <a:ln>
            <a:noFill/>
          </a:ln>
        </p:spPr>
      </p:pic>
      <p:sp>
        <p:nvSpPr>
          <p:cNvPr id="1483" name="Google Shape;1483;p203"/>
          <p:cNvSpPr txBox="1"/>
          <p:nvPr>
            <p:ph idx="4294967295" type="title"/>
          </p:nvPr>
        </p:nvSpPr>
        <p:spPr>
          <a:xfrm>
            <a:off x="0" y="216425"/>
            <a:ext cx="91440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Content Recommender System Outcomes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204"/>
          <p:cNvSpPr txBox="1"/>
          <p:nvPr>
            <p:ph type="title"/>
          </p:nvPr>
        </p:nvSpPr>
        <p:spPr>
          <a:xfrm>
            <a:off x="1132800" y="107763"/>
            <a:ext cx="67881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600"/>
              </a:spcAft>
              <a:buSzPct val="75000"/>
              <a:buNone/>
            </a:pPr>
            <a:r>
              <a:rPr lang="en" sz="2400"/>
              <a:t>High-Level </a:t>
            </a:r>
            <a:r>
              <a:rPr lang="en" sz="2400"/>
              <a:t>Solution</a:t>
            </a:r>
            <a:r>
              <a:rPr lang="en" sz="2400"/>
              <a:t> Architecture of a Graph-Based Solution</a:t>
            </a:r>
            <a:endParaRPr sz="2400"/>
          </a:p>
        </p:txBody>
      </p:sp>
      <p:pic>
        <p:nvPicPr>
          <p:cNvPr id="1489" name="Google Shape;1489;p204"/>
          <p:cNvPicPr preferRelativeResize="0"/>
          <p:nvPr/>
        </p:nvPicPr>
        <p:blipFill>
          <a:blip r:embed="rId3">
            <a:alphaModFix/>
          </a:blip>
          <a:stretch>
            <a:fillRect/>
          </a:stretch>
        </p:blipFill>
        <p:spPr>
          <a:xfrm>
            <a:off x="71716" y="22490"/>
            <a:ext cx="866156" cy="974427"/>
          </a:xfrm>
          <a:prstGeom prst="rect">
            <a:avLst/>
          </a:prstGeom>
          <a:noFill/>
          <a:ln>
            <a:noFill/>
          </a:ln>
        </p:spPr>
      </p:pic>
      <p:sp>
        <p:nvSpPr>
          <p:cNvPr id="1490" name="Google Shape;1490;p204"/>
          <p:cNvSpPr/>
          <p:nvPr/>
        </p:nvSpPr>
        <p:spPr>
          <a:xfrm>
            <a:off x="4741266" y="2506500"/>
            <a:ext cx="1101000" cy="1262700"/>
          </a:xfrm>
          <a:prstGeom prst="roundRect">
            <a:avLst>
              <a:gd fmla="val 16667" name="adj"/>
            </a:avLst>
          </a:prstGeom>
          <a:solidFill>
            <a:srgbClr val="E7E6E6"/>
          </a:solidFill>
          <a:ln cap="flat" cmpd="sng" w="28575">
            <a:solidFill>
              <a:srgbClr val="1C4587"/>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latin typeface="Montserrat"/>
              <a:ea typeface="Montserrat"/>
              <a:cs typeface="Montserrat"/>
              <a:sym typeface="Montserrat"/>
            </a:endParaRPr>
          </a:p>
          <a:p>
            <a:pPr indent="0" lvl="0" marL="0" rtl="0" algn="l">
              <a:spcBef>
                <a:spcPts val="0"/>
              </a:spcBef>
              <a:spcAft>
                <a:spcPts val="0"/>
              </a:spcAft>
              <a:buNone/>
            </a:pPr>
            <a:r>
              <a:t/>
            </a:r>
            <a:endParaRPr sz="1100">
              <a:latin typeface="Montserrat"/>
              <a:ea typeface="Montserrat"/>
              <a:cs typeface="Montserrat"/>
              <a:sym typeface="Montserrat"/>
            </a:endParaRPr>
          </a:p>
          <a:p>
            <a:pPr indent="0" lvl="0" marL="0" rtl="0" algn="l">
              <a:spcBef>
                <a:spcPts val="0"/>
              </a:spcBef>
              <a:spcAft>
                <a:spcPts val="0"/>
              </a:spcAft>
              <a:buNone/>
            </a:pPr>
            <a:r>
              <a:t/>
            </a:r>
            <a:endParaRPr sz="1100">
              <a:latin typeface="Montserrat"/>
              <a:ea typeface="Montserrat"/>
              <a:cs typeface="Montserrat"/>
              <a:sym typeface="Montserrat"/>
            </a:endParaRPr>
          </a:p>
          <a:p>
            <a:pPr indent="0" lvl="0" marL="0" rtl="0" algn="l">
              <a:spcBef>
                <a:spcPts val="0"/>
              </a:spcBef>
              <a:spcAft>
                <a:spcPts val="0"/>
              </a:spcAft>
              <a:buNone/>
            </a:pPr>
            <a:r>
              <a:t/>
            </a:r>
            <a:endParaRPr sz="1100">
              <a:latin typeface="Montserrat"/>
              <a:ea typeface="Montserrat"/>
              <a:cs typeface="Montserrat"/>
              <a:sym typeface="Montserrat"/>
            </a:endParaRPr>
          </a:p>
          <a:p>
            <a:pPr indent="0" lvl="0" marL="0" rtl="0" algn="l">
              <a:spcBef>
                <a:spcPts val="0"/>
              </a:spcBef>
              <a:spcAft>
                <a:spcPts val="0"/>
              </a:spcAft>
              <a:buNone/>
            </a:pPr>
            <a:r>
              <a:t/>
            </a:r>
            <a:endParaRPr sz="11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Knowledge Graph</a:t>
            </a:r>
            <a:endParaRPr b="1" sz="1000">
              <a:latin typeface="Montserrat"/>
              <a:ea typeface="Montserrat"/>
              <a:cs typeface="Montserrat"/>
              <a:sym typeface="Montserrat"/>
            </a:endParaRPr>
          </a:p>
        </p:txBody>
      </p:sp>
      <p:sp>
        <p:nvSpPr>
          <p:cNvPr id="1491" name="Google Shape;1491;p204"/>
          <p:cNvSpPr txBox="1"/>
          <p:nvPr/>
        </p:nvSpPr>
        <p:spPr>
          <a:xfrm>
            <a:off x="-100200" y="1052841"/>
            <a:ext cx="1578300" cy="296400"/>
          </a:xfrm>
          <a:prstGeom prst="rect">
            <a:avLst/>
          </a:prstGeom>
          <a:noFill/>
          <a:ln>
            <a:noFill/>
          </a:ln>
        </p:spPr>
        <p:txBody>
          <a:bodyPr anchorCtr="0" anchor="t" bIns="68575" lIns="68575" spcFirstLastPara="1" rIns="68575" wrap="square" tIns="68575">
            <a:noAutofit/>
          </a:bodyPr>
          <a:lstStyle/>
          <a:p>
            <a:pPr indent="0" lvl="0" marL="0" rtl="0" algn="ctr">
              <a:lnSpc>
                <a:spcPct val="90000"/>
              </a:lnSpc>
              <a:spcBef>
                <a:spcPts val="0"/>
              </a:spcBef>
              <a:spcAft>
                <a:spcPts val="0"/>
              </a:spcAft>
              <a:buNone/>
            </a:pPr>
            <a:r>
              <a:rPr b="1" lang="en" sz="1300" cap="small">
                <a:latin typeface="Montserrat"/>
                <a:ea typeface="Montserrat"/>
                <a:cs typeface="Montserrat"/>
                <a:sym typeface="Montserrat"/>
              </a:rPr>
              <a:t>D</a:t>
            </a:r>
            <a:r>
              <a:rPr b="1" lang="en" sz="1300" cap="small">
                <a:solidFill>
                  <a:srgbClr val="000000"/>
                </a:solidFill>
                <a:latin typeface="Montserrat"/>
                <a:ea typeface="Montserrat"/>
                <a:cs typeface="Montserrat"/>
                <a:sym typeface="Montserrat"/>
              </a:rPr>
              <a:t>ata Sources</a:t>
            </a:r>
            <a:endParaRPr b="1" sz="800">
              <a:solidFill>
                <a:srgbClr val="000000"/>
              </a:solidFill>
              <a:latin typeface="Montserrat"/>
              <a:ea typeface="Montserrat"/>
              <a:cs typeface="Montserrat"/>
              <a:sym typeface="Montserrat"/>
            </a:endParaRPr>
          </a:p>
        </p:txBody>
      </p:sp>
      <p:sp>
        <p:nvSpPr>
          <p:cNvPr id="1492" name="Google Shape;1492;p204"/>
          <p:cNvSpPr/>
          <p:nvPr/>
        </p:nvSpPr>
        <p:spPr>
          <a:xfrm>
            <a:off x="130744" y="1706269"/>
            <a:ext cx="1032900" cy="28719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lang="en" sz="900">
                <a:latin typeface="Montserrat"/>
                <a:ea typeface="Montserrat"/>
                <a:cs typeface="Montserrat"/>
                <a:sym typeface="Montserrat"/>
              </a:rPr>
              <a:t>Graph data</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rPr lang="en" sz="900">
                <a:latin typeface="Montserrat"/>
                <a:ea typeface="Montserrat"/>
                <a:cs typeface="Montserrat"/>
                <a:sym typeface="Montserrat"/>
              </a:rPr>
              <a:t>Relational data</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rPr lang="en" sz="900">
                <a:latin typeface="Montserrat"/>
                <a:ea typeface="Montserrat"/>
                <a:cs typeface="Montserrat"/>
                <a:sym typeface="Montserrat"/>
              </a:rPr>
              <a:t>Structured Data</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rPr lang="en" sz="900">
                <a:latin typeface="Montserrat"/>
                <a:ea typeface="Montserrat"/>
                <a:cs typeface="Montserrat"/>
                <a:sym typeface="Montserrat"/>
              </a:rPr>
              <a:t>Unstructured Data</a:t>
            </a:r>
            <a:endParaRPr sz="900">
              <a:latin typeface="Montserrat"/>
              <a:ea typeface="Montserrat"/>
              <a:cs typeface="Montserrat"/>
              <a:sym typeface="Montserrat"/>
            </a:endParaRPr>
          </a:p>
        </p:txBody>
      </p:sp>
      <p:sp>
        <p:nvSpPr>
          <p:cNvPr id="1493" name="Google Shape;1493;p204"/>
          <p:cNvSpPr txBox="1"/>
          <p:nvPr/>
        </p:nvSpPr>
        <p:spPr>
          <a:xfrm>
            <a:off x="3056269" y="1052850"/>
            <a:ext cx="1101000" cy="296400"/>
          </a:xfrm>
          <a:prstGeom prst="rect">
            <a:avLst/>
          </a:prstGeom>
          <a:noFill/>
          <a:ln>
            <a:noFill/>
          </a:ln>
        </p:spPr>
        <p:txBody>
          <a:bodyPr anchorCtr="0" anchor="t" bIns="68575" lIns="68575" spcFirstLastPara="1" rIns="68575" wrap="square" tIns="68575">
            <a:noAutofit/>
          </a:bodyPr>
          <a:lstStyle/>
          <a:p>
            <a:pPr indent="0" lvl="0" marL="0" rtl="0" algn="ctr">
              <a:lnSpc>
                <a:spcPct val="90000"/>
              </a:lnSpc>
              <a:spcBef>
                <a:spcPts val="0"/>
              </a:spcBef>
              <a:spcAft>
                <a:spcPts val="0"/>
              </a:spcAft>
              <a:buNone/>
            </a:pPr>
            <a:r>
              <a:rPr b="1" lang="en" sz="1300" cap="small">
                <a:latin typeface="Montserrat"/>
                <a:ea typeface="Montserrat"/>
                <a:cs typeface="Montserrat"/>
                <a:sym typeface="Montserrat"/>
              </a:rPr>
              <a:t>Taxonomy/ Ontology</a:t>
            </a:r>
            <a:endParaRPr b="1" sz="800">
              <a:solidFill>
                <a:srgbClr val="000000"/>
              </a:solidFill>
              <a:latin typeface="Montserrat"/>
              <a:ea typeface="Montserrat"/>
              <a:cs typeface="Montserrat"/>
              <a:sym typeface="Montserrat"/>
            </a:endParaRPr>
          </a:p>
        </p:txBody>
      </p:sp>
      <p:sp>
        <p:nvSpPr>
          <p:cNvPr id="1494" name="Google Shape;1494;p204"/>
          <p:cNvSpPr/>
          <p:nvPr/>
        </p:nvSpPr>
        <p:spPr>
          <a:xfrm>
            <a:off x="2813288" y="1764253"/>
            <a:ext cx="1463100" cy="7098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Taxonomy/Ontology Management Tool</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1495" name="Google Shape;1495;p204"/>
          <p:cNvSpPr/>
          <p:nvPr/>
        </p:nvSpPr>
        <p:spPr>
          <a:xfrm>
            <a:off x="2777400" y="2728238"/>
            <a:ext cx="1535100" cy="8193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Extract Data via ETL Tool </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p:txBody>
      </p:sp>
      <p:sp>
        <p:nvSpPr>
          <p:cNvPr id="1496" name="Google Shape;1496;p204"/>
          <p:cNvSpPr/>
          <p:nvPr/>
        </p:nvSpPr>
        <p:spPr>
          <a:xfrm>
            <a:off x="6271088" y="1553391"/>
            <a:ext cx="2755500" cy="31689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t" bIns="68575" lIns="68575" spcFirstLastPara="1" rIns="68575" wrap="square" tIns="68575">
            <a:noAutofit/>
          </a:bodyPr>
          <a:lstStyle/>
          <a:p>
            <a:pPr indent="0" lvl="0" marL="342900" rtl="0" algn="l">
              <a:spcBef>
                <a:spcPts val="0"/>
              </a:spcBef>
              <a:spcAft>
                <a:spcPts val="0"/>
              </a:spcAft>
              <a:buNone/>
            </a:pPr>
            <a:r>
              <a:rPr lang="en" sz="1000">
                <a:latin typeface="Montserrat"/>
                <a:ea typeface="Montserrat"/>
                <a:cs typeface="Montserrat"/>
                <a:sym typeface="Montserrat"/>
              </a:rPr>
              <a:t>Enhanced Search</a:t>
            </a:r>
            <a:endParaRPr sz="1000">
              <a:latin typeface="Montserrat"/>
              <a:ea typeface="Montserrat"/>
              <a:cs typeface="Montserrat"/>
              <a:sym typeface="Montserrat"/>
            </a:endParaRPr>
          </a:p>
          <a:p>
            <a:pPr indent="0" lvl="0" marL="342900" rtl="0" algn="l">
              <a:spcBef>
                <a:spcPts val="0"/>
              </a:spcBef>
              <a:spcAft>
                <a:spcPts val="0"/>
              </a:spcAft>
              <a:buNone/>
            </a:pPr>
            <a:r>
              <a:t/>
            </a:r>
            <a:endParaRPr sz="1000">
              <a:highlight>
                <a:srgbClr val="D9EAD3"/>
              </a:highlight>
              <a:latin typeface="Montserrat"/>
              <a:ea typeface="Montserrat"/>
              <a:cs typeface="Montserrat"/>
              <a:sym typeface="Montserrat"/>
            </a:endParaRPr>
          </a:p>
          <a:p>
            <a:pPr indent="0" lvl="0" marL="342900" rtl="0" algn="l">
              <a:spcBef>
                <a:spcPts val="0"/>
              </a:spcBef>
              <a:spcAft>
                <a:spcPts val="0"/>
              </a:spcAft>
              <a:buNone/>
            </a:pPr>
            <a:r>
              <a:t/>
            </a:r>
            <a:endParaRPr sz="1000">
              <a:highlight>
                <a:srgbClr val="D9EAD3"/>
              </a:highlight>
              <a:latin typeface="Montserrat"/>
              <a:ea typeface="Montserrat"/>
              <a:cs typeface="Montserrat"/>
              <a:sym typeface="Montserrat"/>
            </a:endParaRPr>
          </a:p>
          <a:p>
            <a:pPr indent="0" lvl="0" marL="685800" rtl="0" algn="l">
              <a:spcBef>
                <a:spcPts val="0"/>
              </a:spcBef>
              <a:spcAft>
                <a:spcPts val="0"/>
              </a:spcAft>
              <a:buNone/>
            </a:pPr>
            <a:r>
              <a:rPr b="1" lang="en" sz="1300">
                <a:latin typeface="Montserrat"/>
                <a:ea typeface="Montserrat"/>
                <a:cs typeface="Montserrat"/>
                <a:sym typeface="Montserrat"/>
              </a:rPr>
              <a:t>Automated Content Recommendations </a:t>
            </a:r>
            <a:endParaRPr b="1" sz="1300">
              <a:latin typeface="Montserrat"/>
              <a:ea typeface="Montserrat"/>
              <a:cs typeface="Montserrat"/>
              <a:sym typeface="Montserrat"/>
            </a:endParaRPr>
          </a:p>
          <a:p>
            <a:pPr indent="0" lvl="0" marL="342900" rtl="0" algn="l">
              <a:spcBef>
                <a:spcPts val="0"/>
              </a:spcBef>
              <a:spcAft>
                <a:spcPts val="0"/>
              </a:spcAft>
              <a:buNone/>
            </a:pPr>
            <a:r>
              <a:t/>
            </a:r>
            <a:endParaRPr sz="1000">
              <a:highlight>
                <a:srgbClr val="D9EAD3"/>
              </a:highlight>
              <a:latin typeface="Montserrat"/>
              <a:ea typeface="Montserrat"/>
              <a:cs typeface="Montserrat"/>
              <a:sym typeface="Montserrat"/>
            </a:endParaRPr>
          </a:p>
          <a:p>
            <a:pPr indent="0" lvl="0" marL="0" rtl="0" algn="l">
              <a:spcBef>
                <a:spcPts val="0"/>
              </a:spcBef>
              <a:spcAft>
                <a:spcPts val="0"/>
              </a:spcAft>
              <a:buNone/>
            </a:pPr>
            <a:r>
              <a:t/>
            </a:r>
            <a:endParaRPr sz="1000">
              <a:highlight>
                <a:srgbClr val="D9EAD3"/>
              </a:highlight>
              <a:latin typeface="Montserrat"/>
              <a:ea typeface="Montserrat"/>
              <a:cs typeface="Montserrat"/>
              <a:sym typeface="Montserrat"/>
            </a:endParaRPr>
          </a:p>
          <a:p>
            <a:pPr indent="0" lvl="0" marL="342900" rtl="0" algn="l">
              <a:spcBef>
                <a:spcPts val="0"/>
              </a:spcBef>
              <a:spcAft>
                <a:spcPts val="0"/>
              </a:spcAft>
              <a:buNone/>
            </a:pPr>
            <a:r>
              <a:rPr lang="en" sz="1000">
                <a:latin typeface="Montserrat"/>
                <a:ea typeface="Montserrat"/>
                <a:cs typeface="Montserrat"/>
                <a:sym typeface="Montserrat"/>
              </a:rPr>
              <a:t>Dynamic page generation</a:t>
            </a:r>
            <a:endParaRPr sz="1000">
              <a:latin typeface="Montserrat"/>
              <a:ea typeface="Montserrat"/>
              <a:cs typeface="Montserrat"/>
              <a:sym typeface="Montserrat"/>
            </a:endParaRPr>
          </a:p>
          <a:p>
            <a:pPr indent="0" lvl="0" marL="342900" rtl="0" algn="l">
              <a:spcBef>
                <a:spcPts val="0"/>
              </a:spcBef>
              <a:spcAft>
                <a:spcPts val="0"/>
              </a:spcAft>
              <a:buNone/>
            </a:pPr>
            <a:r>
              <a:rPr lang="en" sz="1000">
                <a:latin typeface="Montserrat"/>
                <a:ea typeface="Montserrat"/>
                <a:cs typeface="Montserrat"/>
                <a:sym typeface="Montserrat"/>
              </a:rPr>
              <a:t> and search results</a:t>
            </a:r>
            <a:endParaRPr sz="1000">
              <a:latin typeface="Montserrat"/>
              <a:ea typeface="Montserrat"/>
              <a:cs typeface="Montserrat"/>
              <a:sym typeface="Montserrat"/>
            </a:endParaRPr>
          </a:p>
          <a:p>
            <a:pPr indent="0" lvl="0" marL="342900" rtl="0" algn="l">
              <a:spcBef>
                <a:spcPts val="0"/>
              </a:spcBef>
              <a:spcAft>
                <a:spcPts val="0"/>
              </a:spcAft>
              <a:buNone/>
            </a:pPr>
            <a:r>
              <a:t/>
            </a:r>
            <a:endParaRPr sz="1000">
              <a:latin typeface="Montserrat"/>
              <a:ea typeface="Montserrat"/>
              <a:cs typeface="Montserrat"/>
              <a:sym typeface="Montserrat"/>
            </a:endParaRPr>
          </a:p>
          <a:p>
            <a:pPr indent="0" lvl="0" marL="342900" rtl="0" algn="l">
              <a:spcBef>
                <a:spcPts val="0"/>
              </a:spcBef>
              <a:spcAft>
                <a:spcPts val="0"/>
              </a:spcAft>
              <a:buNone/>
            </a:pPr>
            <a:r>
              <a:t/>
            </a:r>
            <a:endParaRPr sz="1000">
              <a:latin typeface="Montserrat"/>
              <a:ea typeface="Montserrat"/>
              <a:cs typeface="Montserrat"/>
              <a:sym typeface="Montserrat"/>
            </a:endParaRPr>
          </a:p>
          <a:p>
            <a:pPr indent="0" lvl="0" marL="685800" rtl="0" algn="l">
              <a:spcBef>
                <a:spcPts val="0"/>
              </a:spcBef>
              <a:spcAft>
                <a:spcPts val="0"/>
              </a:spcAft>
              <a:buNone/>
            </a:pPr>
            <a:r>
              <a:rPr lang="en" sz="1000">
                <a:latin typeface="Montserrat"/>
                <a:ea typeface="Montserrat"/>
                <a:cs typeface="Montserrat"/>
                <a:sym typeface="Montserrat"/>
              </a:rPr>
              <a:t>   Advanced Analytics</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342900" rtl="0" algn="l">
              <a:spcBef>
                <a:spcPts val="0"/>
              </a:spcBef>
              <a:spcAft>
                <a:spcPts val="0"/>
              </a:spcAft>
              <a:buNone/>
            </a:pPr>
            <a:r>
              <a:rPr lang="en" sz="1000">
                <a:latin typeface="Montserrat"/>
                <a:ea typeface="Montserrat"/>
                <a:cs typeface="Montserrat"/>
                <a:sym typeface="Montserrat"/>
              </a:rPr>
              <a:t>    Chatbot Support </a:t>
            </a:r>
            <a:endParaRPr sz="1000">
              <a:latin typeface="Montserrat"/>
              <a:ea typeface="Montserrat"/>
              <a:cs typeface="Montserrat"/>
              <a:sym typeface="Montserrat"/>
            </a:endParaRPr>
          </a:p>
        </p:txBody>
      </p:sp>
      <p:sp>
        <p:nvSpPr>
          <p:cNvPr id="1497" name="Google Shape;1497;p204"/>
          <p:cNvSpPr txBox="1"/>
          <p:nvPr/>
        </p:nvSpPr>
        <p:spPr>
          <a:xfrm>
            <a:off x="6689606" y="996919"/>
            <a:ext cx="1918500" cy="296400"/>
          </a:xfrm>
          <a:prstGeom prst="rect">
            <a:avLst/>
          </a:prstGeom>
          <a:noFill/>
          <a:ln>
            <a:noFill/>
          </a:ln>
        </p:spPr>
        <p:txBody>
          <a:bodyPr anchorCtr="0" anchor="t" bIns="68575" lIns="68575" spcFirstLastPara="1" rIns="68575" wrap="square" tIns="68575">
            <a:noAutofit/>
          </a:bodyPr>
          <a:lstStyle/>
          <a:p>
            <a:pPr indent="0" lvl="0" marL="0" rtl="0" algn="ctr">
              <a:lnSpc>
                <a:spcPct val="90000"/>
              </a:lnSpc>
              <a:spcBef>
                <a:spcPts val="0"/>
              </a:spcBef>
              <a:spcAft>
                <a:spcPts val="0"/>
              </a:spcAft>
              <a:buNone/>
            </a:pPr>
            <a:r>
              <a:rPr b="1" lang="en" sz="1300" cap="small">
                <a:latin typeface="Montserrat"/>
                <a:ea typeface="Montserrat"/>
                <a:cs typeface="Montserrat"/>
                <a:sym typeface="Montserrat"/>
              </a:rPr>
              <a:t>Potential Applications</a:t>
            </a:r>
            <a:endParaRPr b="1" sz="800">
              <a:solidFill>
                <a:srgbClr val="000000"/>
              </a:solidFill>
              <a:latin typeface="Montserrat"/>
              <a:ea typeface="Montserrat"/>
              <a:cs typeface="Montserrat"/>
              <a:sym typeface="Montserrat"/>
            </a:endParaRPr>
          </a:p>
        </p:txBody>
      </p:sp>
      <p:sp>
        <p:nvSpPr>
          <p:cNvPr id="1498" name="Google Shape;1498;p204"/>
          <p:cNvSpPr/>
          <p:nvPr/>
        </p:nvSpPr>
        <p:spPr>
          <a:xfrm>
            <a:off x="2930531" y="3911775"/>
            <a:ext cx="1214700" cy="6666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Auto-tag content</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p:txBody>
      </p:sp>
      <p:pic>
        <p:nvPicPr>
          <p:cNvPr id="1499" name="Google Shape;1499;p204"/>
          <p:cNvPicPr preferRelativeResize="0"/>
          <p:nvPr/>
        </p:nvPicPr>
        <p:blipFill rotWithShape="1">
          <a:blip r:embed="rId4">
            <a:alphaModFix/>
          </a:blip>
          <a:srcRect b="0" l="0" r="0" t="0"/>
          <a:stretch/>
        </p:blipFill>
        <p:spPr>
          <a:xfrm>
            <a:off x="5013928" y="2793923"/>
            <a:ext cx="571500" cy="571500"/>
          </a:xfrm>
          <a:prstGeom prst="rect">
            <a:avLst/>
          </a:prstGeom>
          <a:noFill/>
          <a:ln>
            <a:noFill/>
          </a:ln>
        </p:spPr>
      </p:pic>
      <p:cxnSp>
        <p:nvCxnSpPr>
          <p:cNvPr id="1500" name="Google Shape;1500;p204"/>
          <p:cNvCxnSpPr>
            <a:stCxn id="1490" idx="3"/>
            <a:endCxn id="1496" idx="1"/>
          </p:cNvCxnSpPr>
          <p:nvPr/>
        </p:nvCxnSpPr>
        <p:spPr>
          <a:xfrm>
            <a:off x="5842266" y="3137850"/>
            <a:ext cx="428700" cy="600"/>
          </a:xfrm>
          <a:prstGeom prst="curvedConnector3">
            <a:avLst>
              <a:gd fmla="val 50014" name="adj1"/>
            </a:avLst>
          </a:prstGeom>
          <a:noFill/>
          <a:ln cap="flat" cmpd="sng" w="9525">
            <a:solidFill>
              <a:schemeClr val="dk2"/>
            </a:solidFill>
            <a:prstDash val="solid"/>
            <a:round/>
            <a:headEnd len="med" w="med" type="none"/>
            <a:tailEnd len="med" w="med" type="triangle"/>
          </a:ln>
        </p:spPr>
      </p:cxnSp>
      <p:sp>
        <p:nvSpPr>
          <p:cNvPr id="1501" name="Google Shape;1501;p204"/>
          <p:cNvSpPr txBox="1"/>
          <p:nvPr/>
        </p:nvSpPr>
        <p:spPr>
          <a:xfrm>
            <a:off x="4523700" y="1052841"/>
            <a:ext cx="1578300" cy="296400"/>
          </a:xfrm>
          <a:prstGeom prst="rect">
            <a:avLst/>
          </a:prstGeom>
          <a:noFill/>
          <a:ln>
            <a:noFill/>
          </a:ln>
        </p:spPr>
        <p:txBody>
          <a:bodyPr anchorCtr="0" anchor="t" bIns="68575" lIns="68575" spcFirstLastPara="1" rIns="68575" wrap="square" tIns="68575">
            <a:noAutofit/>
          </a:bodyPr>
          <a:lstStyle/>
          <a:p>
            <a:pPr indent="0" lvl="0" marL="0" rtl="0" algn="ctr">
              <a:lnSpc>
                <a:spcPct val="90000"/>
              </a:lnSpc>
              <a:spcBef>
                <a:spcPts val="0"/>
              </a:spcBef>
              <a:spcAft>
                <a:spcPts val="0"/>
              </a:spcAft>
              <a:buNone/>
            </a:pPr>
            <a:r>
              <a:rPr b="1" lang="en" sz="1300" cap="small">
                <a:latin typeface="Montserrat"/>
                <a:ea typeface="Montserrat"/>
                <a:cs typeface="Montserrat"/>
                <a:sym typeface="Montserrat"/>
              </a:rPr>
              <a:t>Knowledge Graph</a:t>
            </a:r>
            <a:endParaRPr b="1" sz="800">
              <a:solidFill>
                <a:srgbClr val="000000"/>
              </a:solidFill>
              <a:latin typeface="Montserrat"/>
              <a:ea typeface="Montserrat"/>
              <a:cs typeface="Montserrat"/>
              <a:sym typeface="Montserrat"/>
            </a:endParaRPr>
          </a:p>
        </p:txBody>
      </p:sp>
      <p:cxnSp>
        <p:nvCxnSpPr>
          <p:cNvPr id="1502" name="Google Shape;1502;p204"/>
          <p:cNvCxnSpPr>
            <a:stCxn id="1495" idx="3"/>
            <a:endCxn id="1490" idx="1"/>
          </p:cNvCxnSpPr>
          <p:nvPr/>
        </p:nvCxnSpPr>
        <p:spPr>
          <a:xfrm>
            <a:off x="4312500" y="3137888"/>
            <a:ext cx="428700" cy="600"/>
          </a:xfrm>
          <a:prstGeom prst="curvedConnector3">
            <a:avLst>
              <a:gd fmla="val 50008" name="adj1"/>
            </a:avLst>
          </a:prstGeom>
          <a:noFill/>
          <a:ln cap="flat" cmpd="sng" w="9525">
            <a:solidFill>
              <a:schemeClr val="dk2"/>
            </a:solidFill>
            <a:prstDash val="solid"/>
            <a:round/>
            <a:headEnd len="med" w="med" type="none"/>
            <a:tailEnd len="med" w="med" type="triangle"/>
          </a:ln>
        </p:spPr>
      </p:cxnSp>
      <p:pic>
        <p:nvPicPr>
          <p:cNvPr id="1503" name="Google Shape;1503;p204"/>
          <p:cNvPicPr preferRelativeResize="0"/>
          <p:nvPr/>
        </p:nvPicPr>
        <p:blipFill>
          <a:blip r:embed="rId5">
            <a:alphaModFix/>
          </a:blip>
          <a:stretch>
            <a:fillRect/>
          </a:stretch>
        </p:blipFill>
        <p:spPr>
          <a:xfrm>
            <a:off x="7967010" y="4081214"/>
            <a:ext cx="641100" cy="641084"/>
          </a:xfrm>
          <a:prstGeom prst="rect">
            <a:avLst/>
          </a:prstGeom>
          <a:noFill/>
          <a:ln>
            <a:noFill/>
          </a:ln>
        </p:spPr>
      </p:pic>
      <p:pic>
        <p:nvPicPr>
          <p:cNvPr id="1504" name="Google Shape;1504;p204"/>
          <p:cNvPicPr preferRelativeResize="0"/>
          <p:nvPr/>
        </p:nvPicPr>
        <p:blipFill>
          <a:blip r:embed="rId6">
            <a:alphaModFix/>
          </a:blip>
          <a:stretch>
            <a:fillRect/>
          </a:stretch>
        </p:blipFill>
        <p:spPr>
          <a:xfrm>
            <a:off x="6506808" y="3547544"/>
            <a:ext cx="571500" cy="571500"/>
          </a:xfrm>
          <a:prstGeom prst="rect">
            <a:avLst/>
          </a:prstGeom>
          <a:noFill/>
          <a:ln>
            <a:noFill/>
          </a:ln>
        </p:spPr>
      </p:pic>
      <p:pic>
        <p:nvPicPr>
          <p:cNvPr id="1505" name="Google Shape;1505;p204"/>
          <p:cNvPicPr preferRelativeResize="0"/>
          <p:nvPr/>
        </p:nvPicPr>
        <p:blipFill>
          <a:blip r:embed="rId7">
            <a:alphaModFix/>
          </a:blip>
          <a:stretch>
            <a:fillRect/>
          </a:stretch>
        </p:blipFill>
        <p:spPr>
          <a:xfrm>
            <a:off x="7903384" y="1533581"/>
            <a:ext cx="768319" cy="768319"/>
          </a:xfrm>
          <a:prstGeom prst="rect">
            <a:avLst/>
          </a:prstGeom>
          <a:noFill/>
          <a:ln>
            <a:noFill/>
          </a:ln>
        </p:spPr>
      </p:pic>
      <p:pic>
        <p:nvPicPr>
          <p:cNvPr id="1506" name="Google Shape;1506;p204"/>
          <p:cNvPicPr preferRelativeResize="0"/>
          <p:nvPr/>
        </p:nvPicPr>
        <p:blipFill>
          <a:blip r:embed="rId8">
            <a:alphaModFix/>
          </a:blip>
          <a:stretch>
            <a:fillRect/>
          </a:stretch>
        </p:blipFill>
        <p:spPr>
          <a:xfrm>
            <a:off x="6437737" y="2088188"/>
            <a:ext cx="709650" cy="709650"/>
          </a:xfrm>
          <a:prstGeom prst="rect">
            <a:avLst/>
          </a:prstGeom>
          <a:noFill/>
          <a:ln>
            <a:noFill/>
          </a:ln>
        </p:spPr>
      </p:pic>
      <p:pic>
        <p:nvPicPr>
          <p:cNvPr id="1507" name="Google Shape;1507;p204"/>
          <p:cNvPicPr preferRelativeResize="0"/>
          <p:nvPr/>
        </p:nvPicPr>
        <p:blipFill>
          <a:blip r:embed="rId9">
            <a:alphaModFix/>
          </a:blip>
          <a:stretch>
            <a:fillRect/>
          </a:stretch>
        </p:blipFill>
        <p:spPr>
          <a:xfrm>
            <a:off x="8424488" y="2893248"/>
            <a:ext cx="641100" cy="641100"/>
          </a:xfrm>
          <a:prstGeom prst="rect">
            <a:avLst/>
          </a:prstGeom>
          <a:noFill/>
          <a:ln>
            <a:noFill/>
          </a:ln>
        </p:spPr>
      </p:pic>
      <p:cxnSp>
        <p:nvCxnSpPr>
          <p:cNvPr id="1508" name="Google Shape;1508;p204"/>
          <p:cNvCxnSpPr>
            <a:stCxn id="1509" idx="0"/>
            <a:endCxn id="1509" idx="0"/>
          </p:cNvCxnSpPr>
          <p:nvPr/>
        </p:nvCxnSpPr>
        <p:spPr>
          <a:xfrm>
            <a:off x="3588938" y="3908250"/>
            <a:ext cx="0" cy="0"/>
          </a:xfrm>
          <a:prstGeom prst="straightConnector1">
            <a:avLst/>
          </a:prstGeom>
          <a:noFill/>
          <a:ln cap="flat" cmpd="sng" w="9525">
            <a:solidFill>
              <a:schemeClr val="dk2"/>
            </a:solidFill>
            <a:prstDash val="solid"/>
            <a:round/>
            <a:headEnd len="med" w="med" type="none"/>
            <a:tailEnd len="med" w="med" type="none"/>
          </a:ln>
        </p:spPr>
      </p:cxnSp>
      <p:sp>
        <p:nvSpPr>
          <p:cNvPr id="1510" name="Google Shape;1510;p204"/>
          <p:cNvSpPr txBox="1"/>
          <p:nvPr/>
        </p:nvSpPr>
        <p:spPr>
          <a:xfrm>
            <a:off x="5856188" y="2946919"/>
            <a:ext cx="571500" cy="261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Montserrat"/>
                <a:ea typeface="Montserrat"/>
                <a:cs typeface="Montserrat"/>
                <a:sym typeface="Montserrat"/>
              </a:rPr>
              <a:t>API</a:t>
            </a:r>
            <a:endParaRPr sz="800">
              <a:latin typeface="Montserrat"/>
              <a:ea typeface="Montserrat"/>
              <a:cs typeface="Montserrat"/>
              <a:sym typeface="Montserrat"/>
            </a:endParaRPr>
          </a:p>
        </p:txBody>
      </p:sp>
      <p:sp>
        <p:nvSpPr>
          <p:cNvPr id="1511" name="Google Shape;1511;p204"/>
          <p:cNvSpPr txBox="1"/>
          <p:nvPr/>
        </p:nvSpPr>
        <p:spPr>
          <a:xfrm>
            <a:off x="4324594" y="2946919"/>
            <a:ext cx="571500" cy="261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Montserrat"/>
                <a:ea typeface="Montserrat"/>
                <a:cs typeface="Montserrat"/>
                <a:sym typeface="Montserrat"/>
              </a:rPr>
              <a:t>RDF</a:t>
            </a:r>
            <a:endParaRPr sz="800">
              <a:latin typeface="Montserrat"/>
              <a:ea typeface="Montserrat"/>
              <a:cs typeface="Montserrat"/>
              <a:sym typeface="Montserrat"/>
            </a:endParaRPr>
          </a:p>
        </p:txBody>
      </p:sp>
      <p:sp>
        <p:nvSpPr>
          <p:cNvPr id="1512" name="Google Shape;1512;p204"/>
          <p:cNvSpPr txBox="1"/>
          <p:nvPr/>
        </p:nvSpPr>
        <p:spPr>
          <a:xfrm>
            <a:off x="1187738" y="1052841"/>
            <a:ext cx="1578300" cy="296400"/>
          </a:xfrm>
          <a:prstGeom prst="rect">
            <a:avLst/>
          </a:prstGeom>
          <a:noFill/>
          <a:ln>
            <a:noFill/>
          </a:ln>
        </p:spPr>
        <p:txBody>
          <a:bodyPr anchorCtr="0" anchor="t" bIns="68575" lIns="68575" spcFirstLastPara="1" rIns="68575" wrap="square" tIns="68575">
            <a:noAutofit/>
          </a:bodyPr>
          <a:lstStyle/>
          <a:p>
            <a:pPr indent="0" lvl="0" marL="0" rtl="0" algn="ctr">
              <a:lnSpc>
                <a:spcPct val="90000"/>
              </a:lnSpc>
              <a:spcBef>
                <a:spcPts val="0"/>
              </a:spcBef>
              <a:spcAft>
                <a:spcPts val="0"/>
              </a:spcAft>
              <a:buNone/>
            </a:pPr>
            <a:r>
              <a:rPr b="1" lang="en" sz="1300" cap="small">
                <a:latin typeface="Montserrat"/>
                <a:ea typeface="Montserrat"/>
                <a:cs typeface="Montserrat"/>
                <a:sym typeface="Montserrat"/>
              </a:rPr>
              <a:t>Content</a:t>
            </a:r>
            <a:endParaRPr b="1" sz="800">
              <a:solidFill>
                <a:srgbClr val="000000"/>
              </a:solidFill>
              <a:latin typeface="Montserrat"/>
              <a:ea typeface="Montserrat"/>
              <a:cs typeface="Montserrat"/>
              <a:sym typeface="Montserrat"/>
            </a:endParaRPr>
          </a:p>
        </p:txBody>
      </p:sp>
      <p:sp>
        <p:nvSpPr>
          <p:cNvPr id="1513" name="Google Shape;1513;p204"/>
          <p:cNvSpPr/>
          <p:nvPr/>
        </p:nvSpPr>
        <p:spPr>
          <a:xfrm>
            <a:off x="1338375" y="1706269"/>
            <a:ext cx="1270500" cy="28719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1514" name="Google Shape;1514;p204"/>
          <p:cNvPicPr preferRelativeResize="0"/>
          <p:nvPr/>
        </p:nvPicPr>
        <p:blipFill>
          <a:blip r:embed="rId10">
            <a:alphaModFix/>
          </a:blip>
          <a:stretch>
            <a:fillRect/>
          </a:stretch>
        </p:blipFill>
        <p:spPr>
          <a:xfrm>
            <a:off x="1520447" y="1958989"/>
            <a:ext cx="300165" cy="300150"/>
          </a:xfrm>
          <a:prstGeom prst="rect">
            <a:avLst/>
          </a:prstGeom>
          <a:noFill/>
          <a:ln>
            <a:noFill/>
          </a:ln>
        </p:spPr>
      </p:pic>
      <p:pic>
        <p:nvPicPr>
          <p:cNvPr id="1515" name="Google Shape;1515;p204"/>
          <p:cNvPicPr preferRelativeResize="0"/>
          <p:nvPr/>
        </p:nvPicPr>
        <p:blipFill>
          <a:blip r:embed="rId11">
            <a:alphaModFix/>
          </a:blip>
          <a:stretch>
            <a:fillRect/>
          </a:stretch>
        </p:blipFill>
        <p:spPr>
          <a:xfrm>
            <a:off x="1404244" y="3927844"/>
            <a:ext cx="369188" cy="369188"/>
          </a:xfrm>
          <a:prstGeom prst="rect">
            <a:avLst/>
          </a:prstGeom>
          <a:noFill/>
          <a:ln>
            <a:noFill/>
          </a:ln>
        </p:spPr>
      </p:pic>
      <p:pic>
        <p:nvPicPr>
          <p:cNvPr id="1516" name="Google Shape;1516;p204"/>
          <p:cNvPicPr preferRelativeResize="0"/>
          <p:nvPr/>
        </p:nvPicPr>
        <p:blipFill>
          <a:blip r:embed="rId12">
            <a:alphaModFix/>
          </a:blip>
          <a:stretch>
            <a:fillRect/>
          </a:stretch>
        </p:blipFill>
        <p:spPr>
          <a:xfrm>
            <a:off x="1432134" y="2928825"/>
            <a:ext cx="421425" cy="421425"/>
          </a:xfrm>
          <a:prstGeom prst="rect">
            <a:avLst/>
          </a:prstGeom>
          <a:noFill/>
          <a:ln>
            <a:noFill/>
          </a:ln>
        </p:spPr>
      </p:pic>
      <p:pic>
        <p:nvPicPr>
          <p:cNvPr id="1517" name="Google Shape;1517;p204"/>
          <p:cNvPicPr preferRelativeResize="0"/>
          <p:nvPr/>
        </p:nvPicPr>
        <p:blipFill>
          <a:blip r:embed="rId13">
            <a:alphaModFix/>
          </a:blip>
          <a:stretch>
            <a:fillRect/>
          </a:stretch>
        </p:blipFill>
        <p:spPr>
          <a:xfrm>
            <a:off x="1945575" y="3354244"/>
            <a:ext cx="447975" cy="447975"/>
          </a:xfrm>
          <a:prstGeom prst="rect">
            <a:avLst/>
          </a:prstGeom>
          <a:noFill/>
          <a:ln>
            <a:noFill/>
          </a:ln>
        </p:spPr>
      </p:pic>
      <p:pic>
        <p:nvPicPr>
          <p:cNvPr id="1518" name="Google Shape;1518;p204"/>
          <p:cNvPicPr preferRelativeResize="0"/>
          <p:nvPr/>
        </p:nvPicPr>
        <p:blipFill>
          <a:blip r:embed="rId14">
            <a:alphaModFix/>
          </a:blip>
          <a:stretch>
            <a:fillRect/>
          </a:stretch>
        </p:blipFill>
        <p:spPr>
          <a:xfrm>
            <a:off x="1945566" y="2350319"/>
            <a:ext cx="571500" cy="571500"/>
          </a:xfrm>
          <a:prstGeom prst="rect">
            <a:avLst/>
          </a:prstGeom>
          <a:noFill/>
          <a:ln>
            <a:noFill/>
          </a:ln>
        </p:spPr>
      </p:pic>
      <p:cxnSp>
        <p:nvCxnSpPr>
          <p:cNvPr id="1519" name="Google Shape;1519;p204"/>
          <p:cNvCxnSpPr>
            <a:stCxn id="1492" idx="3"/>
            <a:endCxn id="1513" idx="1"/>
          </p:cNvCxnSpPr>
          <p:nvPr/>
        </p:nvCxnSpPr>
        <p:spPr>
          <a:xfrm>
            <a:off x="1163644" y="3142219"/>
            <a:ext cx="174600" cy="600"/>
          </a:xfrm>
          <a:prstGeom prst="curvedConnector3">
            <a:avLst>
              <a:gd fmla="val 50038" name="adj1"/>
            </a:avLst>
          </a:prstGeom>
          <a:noFill/>
          <a:ln cap="flat" cmpd="sng" w="9525">
            <a:solidFill>
              <a:schemeClr val="dk2"/>
            </a:solidFill>
            <a:prstDash val="solid"/>
            <a:round/>
            <a:headEnd len="med" w="med" type="none"/>
            <a:tailEnd len="med" w="med" type="triangle"/>
          </a:ln>
        </p:spPr>
      </p:cxnSp>
      <p:cxnSp>
        <p:nvCxnSpPr>
          <p:cNvPr id="1520" name="Google Shape;1520;p204"/>
          <p:cNvCxnSpPr>
            <a:stCxn id="1513" idx="3"/>
            <a:endCxn id="1495" idx="1"/>
          </p:cNvCxnSpPr>
          <p:nvPr/>
        </p:nvCxnSpPr>
        <p:spPr>
          <a:xfrm flipH="1" rot="10800000">
            <a:off x="2608875" y="3138019"/>
            <a:ext cx="168600" cy="4200"/>
          </a:xfrm>
          <a:prstGeom prst="curvedConnector3">
            <a:avLst>
              <a:gd fmla="val 49978" name="adj1"/>
            </a:avLst>
          </a:prstGeom>
          <a:noFill/>
          <a:ln cap="flat" cmpd="sng" w="9525">
            <a:solidFill>
              <a:schemeClr val="dk2"/>
            </a:solidFill>
            <a:prstDash val="solid"/>
            <a:round/>
            <a:headEnd len="med" w="med" type="none"/>
            <a:tailEnd len="med" w="med" type="triangle"/>
          </a:ln>
        </p:spPr>
      </p:cxnSp>
      <p:cxnSp>
        <p:nvCxnSpPr>
          <p:cNvPr id="1521" name="Google Shape;1521;p204"/>
          <p:cNvCxnSpPr>
            <a:stCxn id="1513" idx="3"/>
            <a:endCxn id="1498" idx="1"/>
          </p:cNvCxnSpPr>
          <p:nvPr/>
        </p:nvCxnSpPr>
        <p:spPr>
          <a:xfrm>
            <a:off x="2608875" y="3142219"/>
            <a:ext cx="321600" cy="1102800"/>
          </a:xfrm>
          <a:prstGeom prst="curvedConnector3">
            <a:avLst>
              <a:gd fmla="val 50009" name="adj1"/>
            </a:avLst>
          </a:prstGeom>
          <a:noFill/>
          <a:ln cap="flat" cmpd="sng" w="9525">
            <a:solidFill>
              <a:schemeClr val="dk2"/>
            </a:solidFill>
            <a:prstDash val="solid"/>
            <a:round/>
            <a:headEnd len="med" w="med" type="none"/>
            <a:tailEnd len="med" w="med" type="triangle"/>
          </a:ln>
        </p:spPr>
      </p:cxnSp>
      <p:cxnSp>
        <p:nvCxnSpPr>
          <p:cNvPr id="1522" name="Google Shape;1522;p204"/>
          <p:cNvCxnSpPr>
            <a:stCxn id="1494" idx="2"/>
            <a:endCxn id="1495" idx="0"/>
          </p:cNvCxnSpPr>
          <p:nvPr/>
        </p:nvCxnSpPr>
        <p:spPr>
          <a:xfrm flipH="1" rot="-5400000">
            <a:off x="3418088" y="2600803"/>
            <a:ext cx="254100" cy="600"/>
          </a:xfrm>
          <a:prstGeom prst="curvedConnector3">
            <a:avLst>
              <a:gd fmla="val 50017" name="adj1"/>
            </a:avLst>
          </a:prstGeom>
          <a:noFill/>
          <a:ln cap="flat" cmpd="sng" w="9525">
            <a:solidFill>
              <a:schemeClr val="dk2"/>
            </a:solidFill>
            <a:prstDash val="solid"/>
            <a:round/>
            <a:headEnd len="med" w="med" type="none"/>
            <a:tailEnd len="med" w="med" type="none"/>
          </a:ln>
        </p:spPr>
      </p:cxnSp>
      <p:sp>
        <p:nvSpPr>
          <p:cNvPr id="1523" name="Google Shape;1523;p204"/>
          <p:cNvSpPr txBox="1"/>
          <p:nvPr/>
        </p:nvSpPr>
        <p:spPr>
          <a:xfrm>
            <a:off x="1773431" y="1958991"/>
            <a:ext cx="5715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Montserrat"/>
                <a:ea typeface="Montserrat"/>
                <a:cs typeface="Montserrat"/>
                <a:sym typeface="Montserrat"/>
              </a:rPr>
              <a:t>FAQs</a:t>
            </a:r>
            <a:endParaRPr sz="1100">
              <a:latin typeface="Montserrat"/>
              <a:ea typeface="Montserrat"/>
              <a:cs typeface="Montserrat"/>
              <a:sym typeface="Montserrat"/>
            </a:endParaRPr>
          </a:p>
        </p:txBody>
      </p:sp>
      <p:sp>
        <p:nvSpPr>
          <p:cNvPr id="1524" name="Google Shape;1524;p204"/>
          <p:cNvSpPr txBox="1"/>
          <p:nvPr/>
        </p:nvSpPr>
        <p:spPr>
          <a:xfrm>
            <a:off x="1470549" y="2397425"/>
            <a:ext cx="6411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Montserrat"/>
                <a:ea typeface="Montserrat"/>
                <a:cs typeface="Montserrat"/>
                <a:sym typeface="Montserrat"/>
              </a:rPr>
              <a:t>Web </a:t>
            </a:r>
            <a:r>
              <a:rPr lang="en" sz="1100">
                <a:latin typeface="Montserrat"/>
                <a:ea typeface="Montserrat"/>
                <a:cs typeface="Montserrat"/>
                <a:sym typeface="Montserrat"/>
              </a:rPr>
              <a:t>Pages</a:t>
            </a:r>
            <a:endParaRPr sz="1100">
              <a:latin typeface="Montserrat"/>
              <a:ea typeface="Montserrat"/>
              <a:cs typeface="Montserrat"/>
              <a:sym typeface="Montserrat"/>
            </a:endParaRPr>
          </a:p>
        </p:txBody>
      </p:sp>
      <p:sp>
        <p:nvSpPr>
          <p:cNvPr id="1525" name="Google Shape;1525;p204"/>
          <p:cNvSpPr txBox="1"/>
          <p:nvPr/>
        </p:nvSpPr>
        <p:spPr>
          <a:xfrm>
            <a:off x="1768575" y="2995250"/>
            <a:ext cx="6411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Montserrat"/>
                <a:ea typeface="Montserrat"/>
                <a:cs typeface="Montserrat"/>
                <a:sym typeface="Montserrat"/>
              </a:rPr>
              <a:t>Videos</a:t>
            </a:r>
            <a:endParaRPr sz="1100">
              <a:latin typeface="Montserrat"/>
              <a:ea typeface="Montserrat"/>
              <a:cs typeface="Montserrat"/>
              <a:sym typeface="Montserrat"/>
            </a:endParaRPr>
          </a:p>
        </p:txBody>
      </p:sp>
      <p:sp>
        <p:nvSpPr>
          <p:cNvPr id="1526" name="Google Shape;1526;p204"/>
          <p:cNvSpPr txBox="1"/>
          <p:nvPr/>
        </p:nvSpPr>
        <p:spPr>
          <a:xfrm>
            <a:off x="1449243" y="3347381"/>
            <a:ext cx="7098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Montserrat"/>
                <a:ea typeface="Montserrat"/>
                <a:cs typeface="Montserrat"/>
                <a:sym typeface="Montserrat"/>
              </a:rPr>
              <a:t>Item Listings</a:t>
            </a:r>
            <a:endParaRPr sz="1100">
              <a:latin typeface="Montserrat"/>
              <a:ea typeface="Montserrat"/>
              <a:cs typeface="Montserrat"/>
              <a:sym typeface="Montserrat"/>
            </a:endParaRPr>
          </a:p>
        </p:txBody>
      </p:sp>
      <p:sp>
        <p:nvSpPr>
          <p:cNvPr id="1527" name="Google Shape;1527;p204"/>
          <p:cNvSpPr txBox="1"/>
          <p:nvPr/>
        </p:nvSpPr>
        <p:spPr>
          <a:xfrm>
            <a:off x="1707891" y="3920925"/>
            <a:ext cx="910500" cy="292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000">
                <a:latin typeface="Montserrat"/>
                <a:ea typeface="Montserrat"/>
                <a:cs typeface="Montserrat"/>
                <a:sym typeface="Montserrat"/>
              </a:rPr>
              <a:t>Documents</a:t>
            </a:r>
            <a:endParaRPr sz="10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p205"/>
          <p:cNvSpPr txBox="1"/>
          <p:nvPr>
            <p:ph type="title"/>
          </p:nvPr>
        </p:nvSpPr>
        <p:spPr>
          <a:xfrm>
            <a:off x="233775" y="105175"/>
            <a:ext cx="8408700" cy="42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Choose a Graph-Based Solution?</a:t>
            </a:r>
            <a:endParaRPr/>
          </a:p>
        </p:txBody>
      </p:sp>
      <p:sp>
        <p:nvSpPr>
          <p:cNvPr id="1533" name="Google Shape;1533;p205"/>
          <p:cNvSpPr/>
          <p:nvPr/>
        </p:nvSpPr>
        <p:spPr>
          <a:xfrm>
            <a:off x="2683167" y="763552"/>
            <a:ext cx="5561400" cy="7491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000000"/>
              </a:solidFill>
              <a:latin typeface="Montserrat"/>
              <a:ea typeface="Montserrat"/>
              <a:cs typeface="Montserrat"/>
              <a:sym typeface="Montserrat"/>
            </a:endParaRPr>
          </a:p>
        </p:txBody>
      </p:sp>
      <p:sp>
        <p:nvSpPr>
          <p:cNvPr id="1534" name="Google Shape;1534;p205"/>
          <p:cNvSpPr/>
          <p:nvPr/>
        </p:nvSpPr>
        <p:spPr>
          <a:xfrm rot="-5400000">
            <a:off x="1854164" y="-486962"/>
            <a:ext cx="748580" cy="3250065"/>
          </a:xfrm>
          <a:prstGeom prst="flowChartOffpageConnector">
            <a:avLst/>
          </a:prstGeom>
          <a:solidFill>
            <a:srgbClr val="6426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000000"/>
              </a:solidFill>
              <a:latin typeface="Montserrat"/>
              <a:ea typeface="Montserrat"/>
              <a:cs typeface="Montserrat"/>
              <a:sym typeface="Montserrat"/>
            </a:endParaRPr>
          </a:p>
        </p:txBody>
      </p:sp>
      <p:sp>
        <p:nvSpPr>
          <p:cNvPr id="1535" name="Google Shape;1535;p205"/>
          <p:cNvSpPr/>
          <p:nvPr/>
        </p:nvSpPr>
        <p:spPr>
          <a:xfrm>
            <a:off x="2683167" y="1601752"/>
            <a:ext cx="5561400" cy="7491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000000"/>
              </a:solidFill>
              <a:latin typeface="Montserrat"/>
              <a:ea typeface="Montserrat"/>
              <a:cs typeface="Montserrat"/>
              <a:sym typeface="Montserrat"/>
            </a:endParaRPr>
          </a:p>
        </p:txBody>
      </p:sp>
      <p:sp>
        <p:nvSpPr>
          <p:cNvPr id="1536" name="Google Shape;1536;p205"/>
          <p:cNvSpPr/>
          <p:nvPr/>
        </p:nvSpPr>
        <p:spPr>
          <a:xfrm rot="-5400000">
            <a:off x="1854164" y="351238"/>
            <a:ext cx="748580" cy="3250065"/>
          </a:xfrm>
          <a:prstGeom prst="flowChartOffpageConnector">
            <a:avLst/>
          </a:prstGeom>
          <a:solidFill>
            <a:srgbClr val="6426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000000"/>
              </a:solidFill>
              <a:latin typeface="Montserrat"/>
              <a:ea typeface="Montserrat"/>
              <a:cs typeface="Montserrat"/>
              <a:sym typeface="Montserrat"/>
            </a:endParaRPr>
          </a:p>
        </p:txBody>
      </p:sp>
      <p:sp>
        <p:nvSpPr>
          <p:cNvPr id="1537" name="Google Shape;1537;p205"/>
          <p:cNvSpPr/>
          <p:nvPr/>
        </p:nvSpPr>
        <p:spPr>
          <a:xfrm>
            <a:off x="2683167" y="2439952"/>
            <a:ext cx="5561400" cy="7491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000000"/>
              </a:solidFill>
              <a:latin typeface="Montserrat"/>
              <a:ea typeface="Montserrat"/>
              <a:cs typeface="Montserrat"/>
              <a:sym typeface="Montserrat"/>
            </a:endParaRPr>
          </a:p>
        </p:txBody>
      </p:sp>
      <p:sp>
        <p:nvSpPr>
          <p:cNvPr id="1538" name="Google Shape;1538;p205"/>
          <p:cNvSpPr/>
          <p:nvPr/>
        </p:nvSpPr>
        <p:spPr>
          <a:xfrm rot="-5400000">
            <a:off x="1854164" y="1189438"/>
            <a:ext cx="748580" cy="3250065"/>
          </a:xfrm>
          <a:prstGeom prst="flowChartOffpageConnector">
            <a:avLst/>
          </a:prstGeom>
          <a:solidFill>
            <a:srgbClr val="6426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000000"/>
              </a:solidFill>
              <a:latin typeface="Montserrat"/>
              <a:ea typeface="Montserrat"/>
              <a:cs typeface="Montserrat"/>
              <a:sym typeface="Montserrat"/>
            </a:endParaRPr>
          </a:p>
        </p:txBody>
      </p:sp>
      <p:sp>
        <p:nvSpPr>
          <p:cNvPr id="1539" name="Google Shape;1539;p205"/>
          <p:cNvSpPr/>
          <p:nvPr/>
        </p:nvSpPr>
        <p:spPr>
          <a:xfrm>
            <a:off x="2683167" y="3278152"/>
            <a:ext cx="5561400" cy="7491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000000"/>
              </a:solidFill>
              <a:latin typeface="Montserrat"/>
              <a:ea typeface="Montserrat"/>
              <a:cs typeface="Montserrat"/>
              <a:sym typeface="Montserrat"/>
            </a:endParaRPr>
          </a:p>
        </p:txBody>
      </p:sp>
      <p:sp>
        <p:nvSpPr>
          <p:cNvPr id="1540" name="Google Shape;1540;p205"/>
          <p:cNvSpPr/>
          <p:nvPr/>
        </p:nvSpPr>
        <p:spPr>
          <a:xfrm rot="-5400000">
            <a:off x="1854164" y="2027638"/>
            <a:ext cx="748580" cy="3250065"/>
          </a:xfrm>
          <a:prstGeom prst="flowChartOffpageConnector">
            <a:avLst/>
          </a:prstGeom>
          <a:solidFill>
            <a:srgbClr val="6426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000000"/>
              </a:solidFill>
              <a:latin typeface="Montserrat"/>
              <a:ea typeface="Montserrat"/>
              <a:cs typeface="Montserrat"/>
              <a:sym typeface="Montserrat"/>
            </a:endParaRPr>
          </a:p>
        </p:txBody>
      </p:sp>
      <p:sp>
        <p:nvSpPr>
          <p:cNvPr id="1541" name="Google Shape;1541;p205"/>
          <p:cNvSpPr/>
          <p:nvPr/>
        </p:nvSpPr>
        <p:spPr>
          <a:xfrm>
            <a:off x="2683167" y="4116352"/>
            <a:ext cx="5561400" cy="7491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000000"/>
              </a:solidFill>
              <a:latin typeface="Montserrat"/>
              <a:ea typeface="Montserrat"/>
              <a:cs typeface="Montserrat"/>
              <a:sym typeface="Montserrat"/>
            </a:endParaRPr>
          </a:p>
        </p:txBody>
      </p:sp>
      <p:sp>
        <p:nvSpPr>
          <p:cNvPr id="1542" name="Google Shape;1542;p205"/>
          <p:cNvSpPr/>
          <p:nvPr/>
        </p:nvSpPr>
        <p:spPr>
          <a:xfrm rot="-5400000">
            <a:off x="1854164" y="2865838"/>
            <a:ext cx="748580" cy="3250065"/>
          </a:xfrm>
          <a:prstGeom prst="flowChartOffpageConnector">
            <a:avLst/>
          </a:prstGeom>
          <a:solidFill>
            <a:srgbClr val="6426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000000"/>
              </a:solidFill>
              <a:latin typeface="Montserrat"/>
              <a:ea typeface="Montserrat"/>
              <a:cs typeface="Montserrat"/>
              <a:sym typeface="Montserrat"/>
            </a:endParaRPr>
          </a:p>
        </p:txBody>
      </p:sp>
      <p:sp>
        <p:nvSpPr>
          <p:cNvPr id="1543" name="Google Shape;1543;p205"/>
          <p:cNvSpPr txBox="1"/>
          <p:nvPr/>
        </p:nvSpPr>
        <p:spPr>
          <a:xfrm>
            <a:off x="603550" y="936700"/>
            <a:ext cx="3249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lt1"/>
                </a:solidFill>
                <a:latin typeface="Montserrat"/>
                <a:ea typeface="Montserrat"/>
                <a:cs typeface="Montserrat"/>
                <a:sym typeface="Montserrat"/>
              </a:rPr>
              <a:t>Data Sourcing</a:t>
            </a:r>
            <a:endParaRPr b="1" sz="1700">
              <a:solidFill>
                <a:schemeClr val="lt1"/>
              </a:solidFill>
              <a:latin typeface="Montserrat"/>
              <a:ea typeface="Montserrat"/>
              <a:cs typeface="Montserrat"/>
              <a:sym typeface="Montserrat"/>
            </a:endParaRPr>
          </a:p>
        </p:txBody>
      </p:sp>
      <p:sp>
        <p:nvSpPr>
          <p:cNvPr id="1544" name="Google Shape;1544;p205"/>
          <p:cNvSpPr txBox="1"/>
          <p:nvPr/>
        </p:nvSpPr>
        <p:spPr>
          <a:xfrm>
            <a:off x="603500" y="1753437"/>
            <a:ext cx="3249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lt1"/>
                </a:solidFill>
                <a:latin typeface="Montserrat"/>
                <a:ea typeface="Montserrat"/>
                <a:cs typeface="Montserrat"/>
                <a:sym typeface="Montserrat"/>
              </a:rPr>
              <a:t>Concept Representation</a:t>
            </a:r>
            <a:endParaRPr b="1" sz="1700">
              <a:solidFill>
                <a:schemeClr val="lt1"/>
              </a:solidFill>
              <a:latin typeface="Montserrat"/>
              <a:ea typeface="Montserrat"/>
              <a:cs typeface="Montserrat"/>
              <a:sym typeface="Montserrat"/>
            </a:endParaRPr>
          </a:p>
        </p:txBody>
      </p:sp>
      <p:sp>
        <p:nvSpPr>
          <p:cNvPr id="1545" name="Google Shape;1545;p205"/>
          <p:cNvSpPr txBox="1"/>
          <p:nvPr/>
        </p:nvSpPr>
        <p:spPr>
          <a:xfrm>
            <a:off x="603425" y="2591150"/>
            <a:ext cx="3249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lt1"/>
                </a:solidFill>
                <a:latin typeface="Montserrat"/>
                <a:ea typeface="Montserrat"/>
                <a:cs typeface="Montserrat"/>
                <a:sym typeface="Montserrat"/>
              </a:rPr>
              <a:t>Efficiency</a:t>
            </a:r>
            <a:endParaRPr b="1" sz="1700">
              <a:solidFill>
                <a:schemeClr val="lt1"/>
              </a:solidFill>
              <a:latin typeface="Montserrat"/>
              <a:ea typeface="Montserrat"/>
              <a:cs typeface="Montserrat"/>
              <a:sym typeface="Montserrat"/>
            </a:endParaRPr>
          </a:p>
        </p:txBody>
      </p:sp>
      <p:sp>
        <p:nvSpPr>
          <p:cNvPr id="1546" name="Google Shape;1546;p205"/>
          <p:cNvSpPr txBox="1"/>
          <p:nvPr/>
        </p:nvSpPr>
        <p:spPr>
          <a:xfrm>
            <a:off x="603400" y="3429350"/>
            <a:ext cx="3250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lt1"/>
                </a:solidFill>
                <a:latin typeface="Montserrat"/>
                <a:ea typeface="Montserrat"/>
                <a:cs typeface="Montserrat"/>
                <a:sym typeface="Montserrat"/>
              </a:rPr>
              <a:t>Content Enrichment</a:t>
            </a:r>
            <a:endParaRPr b="1" sz="1700">
              <a:solidFill>
                <a:schemeClr val="lt1"/>
              </a:solidFill>
              <a:latin typeface="Montserrat"/>
              <a:ea typeface="Montserrat"/>
              <a:cs typeface="Montserrat"/>
              <a:sym typeface="Montserrat"/>
            </a:endParaRPr>
          </a:p>
        </p:txBody>
      </p:sp>
      <p:sp>
        <p:nvSpPr>
          <p:cNvPr id="1547" name="Google Shape;1547;p205"/>
          <p:cNvSpPr txBox="1"/>
          <p:nvPr/>
        </p:nvSpPr>
        <p:spPr>
          <a:xfrm>
            <a:off x="603550" y="4244575"/>
            <a:ext cx="3249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lt1"/>
                </a:solidFill>
                <a:latin typeface="Montserrat"/>
                <a:ea typeface="Montserrat"/>
                <a:cs typeface="Montserrat"/>
                <a:sym typeface="Montserrat"/>
              </a:rPr>
              <a:t>Operationalization</a:t>
            </a:r>
            <a:endParaRPr b="1" sz="1700">
              <a:solidFill>
                <a:schemeClr val="lt1"/>
              </a:solidFill>
              <a:latin typeface="Montserrat"/>
              <a:ea typeface="Montserrat"/>
              <a:cs typeface="Montserrat"/>
              <a:sym typeface="Montserrat"/>
            </a:endParaRPr>
          </a:p>
        </p:txBody>
      </p:sp>
      <p:sp>
        <p:nvSpPr>
          <p:cNvPr id="1548" name="Google Shape;1548;p205"/>
          <p:cNvSpPr txBox="1"/>
          <p:nvPr/>
        </p:nvSpPr>
        <p:spPr>
          <a:xfrm>
            <a:off x="3853600" y="859750"/>
            <a:ext cx="4391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64276E"/>
                </a:solidFill>
                <a:latin typeface="Montserrat"/>
                <a:ea typeface="Montserrat"/>
                <a:cs typeface="Montserrat"/>
                <a:sym typeface="Montserrat"/>
              </a:rPr>
              <a:t>Data from a multitude of sources can be incorporated into the graph model</a:t>
            </a:r>
            <a:endParaRPr>
              <a:solidFill>
                <a:srgbClr val="64276E"/>
              </a:solidFill>
              <a:latin typeface="Montserrat SemiBold"/>
              <a:ea typeface="Montserrat SemiBold"/>
              <a:cs typeface="Montserrat SemiBold"/>
              <a:sym typeface="Montserrat SemiBold"/>
            </a:endParaRPr>
          </a:p>
        </p:txBody>
      </p:sp>
      <p:sp>
        <p:nvSpPr>
          <p:cNvPr id="1549" name="Google Shape;1549;p205"/>
          <p:cNvSpPr txBox="1"/>
          <p:nvPr/>
        </p:nvSpPr>
        <p:spPr>
          <a:xfrm>
            <a:off x="3853600" y="1697950"/>
            <a:ext cx="4391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64276E"/>
                </a:solidFill>
                <a:latin typeface="Montserrat"/>
                <a:ea typeface="Montserrat"/>
                <a:cs typeface="Montserrat"/>
                <a:sym typeface="Montserrat"/>
              </a:rPr>
              <a:t>Graph-based system leverages the relationships between nodes to improve embeddings</a:t>
            </a:r>
            <a:endParaRPr>
              <a:solidFill>
                <a:srgbClr val="64276E"/>
              </a:solidFill>
              <a:latin typeface="Montserrat SemiBold"/>
              <a:ea typeface="Montserrat SemiBold"/>
              <a:cs typeface="Montserrat SemiBold"/>
              <a:sym typeface="Montserrat SemiBold"/>
            </a:endParaRPr>
          </a:p>
        </p:txBody>
      </p:sp>
      <p:sp>
        <p:nvSpPr>
          <p:cNvPr id="1550" name="Google Shape;1550;p205"/>
          <p:cNvSpPr txBox="1"/>
          <p:nvPr/>
        </p:nvSpPr>
        <p:spPr>
          <a:xfrm>
            <a:off x="3853600" y="2525112"/>
            <a:ext cx="4391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64276E"/>
                </a:solidFill>
                <a:latin typeface="Montserrat"/>
                <a:ea typeface="Montserrat"/>
                <a:cs typeface="Montserrat"/>
                <a:sym typeface="Montserrat"/>
              </a:rPr>
              <a:t>Store recommendations back into the graph as relationships for faster result retrieval</a:t>
            </a:r>
            <a:endParaRPr>
              <a:solidFill>
                <a:srgbClr val="64276E"/>
              </a:solidFill>
              <a:latin typeface="Montserrat SemiBold"/>
              <a:ea typeface="Montserrat SemiBold"/>
              <a:cs typeface="Montserrat SemiBold"/>
              <a:sym typeface="Montserrat SemiBold"/>
            </a:endParaRPr>
          </a:p>
        </p:txBody>
      </p:sp>
      <p:sp>
        <p:nvSpPr>
          <p:cNvPr id="1551" name="Google Shape;1551;p205"/>
          <p:cNvSpPr txBox="1"/>
          <p:nvPr/>
        </p:nvSpPr>
        <p:spPr>
          <a:xfrm>
            <a:off x="3853600" y="3265037"/>
            <a:ext cx="4391100" cy="8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64276E"/>
                </a:solidFill>
                <a:latin typeface="Montserrat"/>
                <a:ea typeface="Montserrat"/>
                <a:cs typeface="Montserrat"/>
                <a:sym typeface="Montserrat"/>
              </a:rPr>
              <a:t>Taxonomy ingestion to create semantic relationships between content and content metadata concepts</a:t>
            </a:r>
            <a:endParaRPr>
              <a:solidFill>
                <a:srgbClr val="64276E"/>
              </a:solidFill>
              <a:latin typeface="Montserrat SemiBold"/>
              <a:ea typeface="Montserrat SemiBold"/>
              <a:cs typeface="Montserrat SemiBold"/>
              <a:sym typeface="Montserrat SemiBold"/>
            </a:endParaRPr>
          </a:p>
        </p:txBody>
      </p:sp>
      <p:sp>
        <p:nvSpPr>
          <p:cNvPr id="1552" name="Google Shape;1552;p205"/>
          <p:cNvSpPr txBox="1"/>
          <p:nvPr/>
        </p:nvSpPr>
        <p:spPr>
          <a:xfrm>
            <a:off x="3853600" y="4093263"/>
            <a:ext cx="4391100" cy="8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64276E"/>
                </a:solidFill>
                <a:latin typeface="Montserrat"/>
                <a:ea typeface="Montserrat"/>
                <a:cs typeface="Montserrat"/>
                <a:sym typeface="Montserrat"/>
              </a:rPr>
              <a:t>Traditional recommenders require more data to be operational due to limited information in the item to item matrix not accounting for context</a:t>
            </a:r>
            <a:endParaRPr>
              <a:solidFill>
                <a:srgbClr val="64276E"/>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sp>
        <p:nvSpPr>
          <p:cNvPr id="1557" name="Google Shape;1557;p206"/>
          <p:cNvSpPr txBox="1"/>
          <p:nvPr>
            <p:ph idx="1" type="body"/>
          </p:nvPr>
        </p:nvSpPr>
        <p:spPr>
          <a:xfrm>
            <a:off x="441750" y="2155725"/>
            <a:ext cx="3663600" cy="737700"/>
          </a:xfrm>
          <a:prstGeom prst="rect">
            <a:avLst/>
          </a:prstGeom>
          <a:noFill/>
          <a:ln>
            <a:noFill/>
          </a:ln>
        </p:spPr>
        <p:txBody>
          <a:bodyPr anchorCtr="0" anchor="t" bIns="34275" lIns="68575" spcFirstLastPara="1" rIns="68575" wrap="square" tIns="34275">
            <a:noAutofit/>
          </a:bodyPr>
          <a:lstStyle/>
          <a:p>
            <a:pPr indent="0" lvl="0" marL="0" marR="0" rtl="0" algn="ctr">
              <a:lnSpc>
                <a:spcPct val="80000"/>
              </a:lnSpc>
              <a:spcBef>
                <a:spcPts val="0"/>
              </a:spcBef>
              <a:spcAft>
                <a:spcPts val="0"/>
              </a:spcAft>
              <a:buClr>
                <a:schemeClr val="lt1"/>
              </a:buClr>
              <a:buSzPts val="1000"/>
              <a:buFont typeface="Arial"/>
              <a:buNone/>
            </a:pPr>
            <a:r>
              <a:rPr b="1" lang="en" sz="2000"/>
              <a:t>Solution Development and Implementation</a:t>
            </a:r>
            <a:endParaRPr b="1"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Custom Design">
  <a:themeElements>
    <a:clrScheme name="Custom 4">
      <a:dk1>
        <a:srgbClr val="332950"/>
      </a:dk1>
      <a:lt1>
        <a:srgbClr val="FAFBFD"/>
      </a:lt1>
      <a:dk2>
        <a:srgbClr val="5A2B84"/>
      </a:dk2>
      <a:lt2>
        <a:srgbClr val="DBD8E2"/>
      </a:lt2>
      <a:accent1>
        <a:srgbClr val="1B0535"/>
      </a:accent1>
      <a:accent2>
        <a:srgbClr val="5C5370"/>
      </a:accent2>
      <a:accent3>
        <a:srgbClr val="64266E"/>
      </a:accent3>
      <a:accent4>
        <a:srgbClr val="4A1E61"/>
      </a:accent4>
      <a:accent5>
        <a:srgbClr val="3C1D5E"/>
      </a:accent5>
      <a:accent6>
        <a:srgbClr val="135F39"/>
      </a:accent6>
      <a:hlink>
        <a:srgbClr val="31286B"/>
      </a:hlink>
      <a:folHlink>
        <a:srgbClr val="032C2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K Deck">
  <a:themeElements>
    <a:clrScheme name="Simple Light">
      <a:dk1>
        <a:srgbClr val="49004F"/>
      </a:dk1>
      <a:lt1>
        <a:srgbClr val="FFFFFF"/>
      </a:lt1>
      <a:dk2>
        <a:srgbClr val="1C0645"/>
      </a:dk2>
      <a:lt2>
        <a:srgbClr val="D5D5D5"/>
      </a:lt2>
      <a:accent1>
        <a:srgbClr val="854C94"/>
      </a:accent1>
      <a:accent2>
        <a:srgbClr val="00633C"/>
      </a:accent2>
      <a:accent3>
        <a:srgbClr val="78909C"/>
      </a:accent3>
      <a:accent4>
        <a:srgbClr val="FFAB40"/>
      </a:accent4>
      <a:accent5>
        <a:srgbClr val="0097A7"/>
      </a:accent5>
      <a:accent6>
        <a:srgbClr val="EEFF41"/>
      </a:accent6>
      <a:hlink>
        <a:srgbClr val="00633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Custom Design">
  <a:themeElements>
    <a:clrScheme name="Custom 4">
      <a:dk1>
        <a:srgbClr val="332950"/>
      </a:dk1>
      <a:lt1>
        <a:srgbClr val="FAFBFD"/>
      </a:lt1>
      <a:dk2>
        <a:srgbClr val="5A2B84"/>
      </a:dk2>
      <a:lt2>
        <a:srgbClr val="DBD8E2"/>
      </a:lt2>
      <a:accent1>
        <a:srgbClr val="1B0535"/>
      </a:accent1>
      <a:accent2>
        <a:srgbClr val="5C5370"/>
      </a:accent2>
      <a:accent3>
        <a:srgbClr val="64266E"/>
      </a:accent3>
      <a:accent4>
        <a:srgbClr val="4A1E61"/>
      </a:accent4>
      <a:accent5>
        <a:srgbClr val="3C1D5E"/>
      </a:accent5>
      <a:accent6>
        <a:srgbClr val="135F39"/>
      </a:accent6>
      <a:hlink>
        <a:srgbClr val="31286B"/>
      </a:hlink>
      <a:folHlink>
        <a:srgbClr val="032C2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Custom Design">
  <a:themeElements>
    <a:clrScheme name="Custom 3">
      <a:dk1>
        <a:srgbClr val="332950"/>
      </a:dk1>
      <a:lt1>
        <a:srgbClr val="FAFBFD"/>
      </a:lt1>
      <a:dk2>
        <a:srgbClr val="5A2B84"/>
      </a:dk2>
      <a:lt2>
        <a:srgbClr val="DBD8E2"/>
      </a:lt2>
      <a:accent1>
        <a:srgbClr val="1B0535"/>
      </a:accent1>
      <a:accent2>
        <a:srgbClr val="5C5370"/>
      </a:accent2>
      <a:accent3>
        <a:srgbClr val="64266E"/>
      </a:accent3>
      <a:accent4>
        <a:srgbClr val="4A1E61"/>
      </a:accent4>
      <a:accent5>
        <a:srgbClr val="3C1D5E"/>
      </a:accent5>
      <a:accent6>
        <a:srgbClr val="135F39"/>
      </a:accent6>
      <a:hlink>
        <a:srgbClr val="31286B"/>
      </a:hlink>
      <a:folHlink>
        <a:srgbClr val="032C2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Custom Design">
  <a:themeElements>
    <a:clrScheme name="Custom 4">
      <a:dk1>
        <a:srgbClr val="332950"/>
      </a:dk1>
      <a:lt1>
        <a:srgbClr val="FAFBFD"/>
      </a:lt1>
      <a:dk2>
        <a:srgbClr val="5A2B84"/>
      </a:dk2>
      <a:lt2>
        <a:srgbClr val="DBD8E2"/>
      </a:lt2>
      <a:accent1>
        <a:srgbClr val="1B0535"/>
      </a:accent1>
      <a:accent2>
        <a:srgbClr val="5C5370"/>
      </a:accent2>
      <a:accent3>
        <a:srgbClr val="64266E"/>
      </a:accent3>
      <a:accent4>
        <a:srgbClr val="4A1E61"/>
      </a:accent4>
      <a:accent5>
        <a:srgbClr val="3C1D5E"/>
      </a:accent5>
      <a:accent6>
        <a:srgbClr val="135F39"/>
      </a:accent6>
      <a:hlink>
        <a:srgbClr val="31286B"/>
      </a:hlink>
      <a:folHlink>
        <a:srgbClr val="032C2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3_Custom Design">
  <a:themeElements>
    <a:clrScheme name="Custom 3">
      <a:dk1>
        <a:srgbClr val="332950"/>
      </a:dk1>
      <a:lt1>
        <a:srgbClr val="FAFBFD"/>
      </a:lt1>
      <a:dk2>
        <a:srgbClr val="5A2B84"/>
      </a:dk2>
      <a:lt2>
        <a:srgbClr val="DBD8E2"/>
      </a:lt2>
      <a:accent1>
        <a:srgbClr val="1B0535"/>
      </a:accent1>
      <a:accent2>
        <a:srgbClr val="5C5370"/>
      </a:accent2>
      <a:accent3>
        <a:srgbClr val="64266E"/>
      </a:accent3>
      <a:accent4>
        <a:srgbClr val="4A1E61"/>
      </a:accent4>
      <a:accent5>
        <a:srgbClr val="3C1D5E"/>
      </a:accent5>
      <a:accent6>
        <a:srgbClr val="135F39"/>
      </a:accent6>
      <a:hlink>
        <a:srgbClr val="31286B"/>
      </a:hlink>
      <a:folHlink>
        <a:srgbClr val="032C2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