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0" r:id="rId2"/>
    <p:sldMasterId id="2147483703" r:id="rId3"/>
    <p:sldMasterId id="2147483734" r:id="rId4"/>
    <p:sldMasterId id="2147483738" r:id="rId5"/>
  </p:sldMasterIdLst>
  <p:notesMasterIdLst>
    <p:notesMasterId r:id="rId12"/>
  </p:notesMasterIdLst>
  <p:sldIdLst>
    <p:sldId id="2889" r:id="rId6"/>
    <p:sldId id="2968" r:id="rId7"/>
    <p:sldId id="2970" r:id="rId8"/>
    <p:sldId id="2971" r:id="rId9"/>
    <p:sldId id="2909" r:id="rId10"/>
    <p:sldId id="296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4660"/>
  </p:normalViewPr>
  <p:slideViewPr>
    <p:cSldViewPr snapToGrid="0">
      <p:cViewPr>
        <p:scale>
          <a:sx n="100" d="100"/>
          <a:sy n="100" d="100"/>
        </p:scale>
        <p:origin x="61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ACE9-4D73-4542-A2C5-95CED872616A}" type="datetimeFigureOut">
              <a:rPr lang="fr-FR" smtClean="0"/>
              <a:t>04/02/2024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4BCD1-D94A-4EFF-B07C-C49ADE2714AA}" type="slidenum">
              <a:rPr lang="fr-FR" smtClean="0"/>
              <a:t>‹N°›</a:t>
            </a:fld>
            <a:endParaRPr lang="fr-FR"/>
          </a:p>
        </p:txBody>
      </p:sp>
    </p:spTree>
    <p:extLst>
      <p:ext uri="{BB962C8B-B14F-4D97-AF65-F5344CB8AC3E}">
        <p14:creationId xmlns:p14="http://schemas.microsoft.com/office/powerpoint/2010/main" val="29546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Slide de présentation</a:t>
            </a:r>
          </a:p>
        </p:txBody>
      </p:sp>
      <p:sp>
        <p:nvSpPr>
          <p:cNvPr id="4" name="Espace réservé du numéro de diapositive 3"/>
          <p:cNvSpPr>
            <a:spLocks noGrp="1"/>
          </p:cNvSpPr>
          <p:nvPr>
            <p:ph type="sldNum" sz="quarter" idx="10"/>
          </p:nvPr>
        </p:nvSpPr>
        <p:spPr/>
        <p:txBody>
          <a:bodyPr/>
          <a:lstStyle/>
          <a:p>
            <a:pPr marL="0" marR="0" lvl="0" indent="0" algn="r" defTabSz="950793" rtl="0" eaLnBrk="1" fontAlgn="auto" latinLnBrk="0" hangingPunct="1">
              <a:lnSpc>
                <a:spcPct val="100000"/>
              </a:lnSpc>
              <a:spcBef>
                <a:spcPts val="0"/>
              </a:spcBef>
              <a:spcAft>
                <a:spcPts val="0"/>
              </a:spcAft>
              <a:buClrTx/>
              <a:buSzTx/>
              <a:buFontTx/>
              <a:buNone/>
              <a:tabLst/>
              <a:defRPr/>
            </a:pPr>
            <a:fld id="{D9DE0DF0-0C21-5146-94C6-4B0BEDB7C9C6}"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793"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84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_sans_intervena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2C67C-11DC-DA4F-93BC-0B9F8BF6D547}"/>
              </a:ext>
            </a:extLst>
          </p:cNvPr>
          <p:cNvSpPr/>
          <p:nvPr userDrawn="1"/>
        </p:nvSpPr>
        <p:spPr>
          <a:xfrm>
            <a:off x="0" y="0"/>
            <a:ext cx="28808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0A4BEA6-C32F-F040-AD94-99CAE104BA9B}"/>
              </a:ext>
            </a:extLst>
          </p:cNvPr>
          <p:cNvSpPr/>
          <p:nvPr userDrawn="1"/>
        </p:nvSpPr>
        <p:spPr>
          <a:xfrm flipH="1">
            <a:off x="2880852" y="0"/>
            <a:ext cx="931114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itre 1">
            <a:extLst>
              <a:ext uri="{FF2B5EF4-FFF2-40B4-BE49-F238E27FC236}">
                <a16:creationId xmlns:a16="http://schemas.microsoft.com/office/drawing/2014/main" id="{1D709738-51C7-FB45-BAC9-B845ADE0A68C}"/>
              </a:ext>
            </a:extLst>
          </p:cNvPr>
          <p:cNvSpPr>
            <a:spLocks noGrp="1"/>
          </p:cNvSpPr>
          <p:nvPr>
            <p:ph type="title"/>
          </p:nvPr>
        </p:nvSpPr>
        <p:spPr>
          <a:xfrm>
            <a:off x="3352799" y="1529309"/>
            <a:ext cx="8558219" cy="1745036"/>
          </a:xfrm>
          <a:prstGeom prst="rect">
            <a:avLst/>
          </a:prstGeom>
        </p:spPr>
        <p:txBody>
          <a:bodyPr vert="horz" lIns="91440" tIns="45720" rIns="91440" bIns="45720" rtlCol="0" anchor="b">
            <a:normAutofit/>
          </a:bodyPr>
          <a:lstStyle>
            <a:lvl1pPr>
              <a:defRPr sz="3200">
                <a:solidFill>
                  <a:srgbClr val="16212B"/>
                </a:solidFill>
              </a:defRPr>
            </a:lvl1pPr>
          </a:lstStyle>
          <a:p>
            <a:r>
              <a:rPr lang="fr-FR"/>
              <a:t>Modifiez le style du titre</a:t>
            </a:r>
            <a:endParaRPr lang="fr-FR" dirty="0"/>
          </a:p>
        </p:txBody>
      </p:sp>
      <p:sp>
        <p:nvSpPr>
          <p:cNvPr id="9" name="Espace réservé de la date 3">
            <a:extLst>
              <a:ext uri="{FF2B5EF4-FFF2-40B4-BE49-F238E27FC236}">
                <a16:creationId xmlns:a16="http://schemas.microsoft.com/office/drawing/2014/main" id="{B6FF240B-9D29-1948-8941-D17D25DDA01A}"/>
              </a:ext>
            </a:extLst>
          </p:cNvPr>
          <p:cNvSpPr txBox="1">
            <a:spLocks/>
          </p:cNvSpPr>
          <p:nvPr userDrawn="1"/>
        </p:nvSpPr>
        <p:spPr>
          <a:xfrm>
            <a:off x="3352800" y="621313"/>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lumMod val="50000"/>
                    <a:lumOff val="50000"/>
                  </a:schemeClr>
                </a:solidFill>
                <a:latin typeface="IBM Plex Sans" panose="020B0503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E64192-38B2-484E-83E9-B886796AD5AE}" type="datetimeFigureOut">
              <a:rPr lang="fr-FR" b="1" i="0" smtClean="0">
                <a:solidFill>
                  <a:srgbClr val="33768C"/>
                </a:solidFill>
                <a:latin typeface="IBM Plex Sans" panose="020B0503050203000203" pitchFamily="34" charset="77"/>
              </a:rPr>
              <a:pPr/>
              <a:t>04/02/2024</a:t>
            </a:fld>
            <a:endParaRPr lang="fr-FR" b="1" i="0" dirty="0">
              <a:solidFill>
                <a:srgbClr val="33768C"/>
              </a:solidFill>
              <a:latin typeface="IBM Plex Sans" panose="020B0503050203000203" pitchFamily="34" charset="77"/>
            </a:endParaRPr>
          </a:p>
        </p:txBody>
      </p:sp>
      <p:cxnSp>
        <p:nvCxnSpPr>
          <p:cNvPr id="10" name="Connecteur droit 9">
            <a:extLst>
              <a:ext uri="{FF2B5EF4-FFF2-40B4-BE49-F238E27FC236}">
                <a16:creationId xmlns:a16="http://schemas.microsoft.com/office/drawing/2014/main" id="{E29667AF-ABC3-AC4B-9B9A-EAB52501B01F}"/>
              </a:ext>
            </a:extLst>
          </p:cNvPr>
          <p:cNvCxnSpPr>
            <a:cxnSpLocks/>
          </p:cNvCxnSpPr>
          <p:nvPr userDrawn="1"/>
        </p:nvCxnSpPr>
        <p:spPr>
          <a:xfrm>
            <a:off x="3451225" y="1529309"/>
            <a:ext cx="5188683" cy="0"/>
          </a:xfrm>
          <a:prstGeom prst="line">
            <a:avLst/>
          </a:prstGeom>
          <a:ln w="38100">
            <a:solidFill>
              <a:srgbClr val="33768C"/>
            </a:solidFill>
          </a:ln>
        </p:spPr>
        <p:style>
          <a:lnRef idx="1">
            <a:schemeClr val="accent1"/>
          </a:lnRef>
          <a:fillRef idx="0">
            <a:schemeClr val="accent1"/>
          </a:fillRef>
          <a:effectRef idx="0">
            <a:schemeClr val="accent1"/>
          </a:effectRef>
          <a:fontRef idx="minor">
            <a:schemeClr val="tx1"/>
          </a:fontRef>
        </p:style>
      </p:cxnSp>
      <p:sp>
        <p:nvSpPr>
          <p:cNvPr id="43" name="Espace réservé du texte 42">
            <a:extLst>
              <a:ext uri="{FF2B5EF4-FFF2-40B4-BE49-F238E27FC236}">
                <a16:creationId xmlns:a16="http://schemas.microsoft.com/office/drawing/2014/main" id="{DEB3D7BB-281C-6240-B6FF-CB1C141688AA}"/>
              </a:ext>
            </a:extLst>
          </p:cNvPr>
          <p:cNvSpPr>
            <a:spLocks noGrp="1"/>
          </p:cNvSpPr>
          <p:nvPr>
            <p:ph type="body" sz="quarter" idx="22" hasCustomPrompt="1"/>
          </p:nvPr>
        </p:nvSpPr>
        <p:spPr>
          <a:xfrm>
            <a:off x="3352800" y="3422650"/>
            <a:ext cx="8558213" cy="2863968"/>
          </a:xfrm>
        </p:spPr>
        <p:txBody>
          <a:bodyPr>
            <a:normAutofit/>
          </a:bodyPr>
          <a:lstStyle>
            <a:lvl1pPr marL="0" indent="0">
              <a:buNone/>
              <a:defRPr sz="2400">
                <a:solidFill>
                  <a:srgbClr val="16212B"/>
                </a:solidFill>
              </a:defRPr>
            </a:lvl1pPr>
          </a:lstStyle>
          <a:p>
            <a:r>
              <a:rPr lang="fr-FR" dirty="0"/>
              <a:t>Sous-titre de la présentation</a:t>
            </a:r>
          </a:p>
        </p:txBody>
      </p:sp>
      <p:pic>
        <p:nvPicPr>
          <p:cNvPr id="12" name="Image 11">
            <a:extLst>
              <a:ext uri="{FF2B5EF4-FFF2-40B4-BE49-F238E27FC236}">
                <a16:creationId xmlns:a16="http://schemas.microsoft.com/office/drawing/2014/main" id="{7522DFEA-2847-4D49-861F-A28387EC22CC}"/>
              </a:ext>
            </a:extLst>
          </p:cNvPr>
          <p:cNvPicPr>
            <a:picLocks noChangeAspect="1"/>
          </p:cNvPicPr>
          <p:nvPr userDrawn="1"/>
        </p:nvPicPr>
        <p:blipFill>
          <a:blip r:embed="rId2"/>
          <a:stretch>
            <a:fillRect/>
          </a:stretch>
        </p:blipFill>
        <p:spPr>
          <a:xfrm>
            <a:off x="354030" y="3856058"/>
            <a:ext cx="2245835" cy="830242"/>
          </a:xfrm>
          <a:prstGeom prst="rect">
            <a:avLst/>
          </a:prstGeom>
        </p:spPr>
      </p:pic>
      <p:pic>
        <p:nvPicPr>
          <p:cNvPr id="13" name="Image 12">
            <a:extLst>
              <a:ext uri="{FF2B5EF4-FFF2-40B4-BE49-F238E27FC236}">
                <a16:creationId xmlns:a16="http://schemas.microsoft.com/office/drawing/2014/main" id="{DEE365CA-B7F3-45AE-9414-FCB8C25A260B}"/>
              </a:ext>
            </a:extLst>
          </p:cNvPr>
          <p:cNvPicPr>
            <a:picLocks noChangeAspect="1"/>
          </p:cNvPicPr>
          <p:nvPr userDrawn="1"/>
        </p:nvPicPr>
        <p:blipFill>
          <a:blip r:embed="rId3"/>
          <a:stretch>
            <a:fillRect/>
          </a:stretch>
        </p:blipFill>
        <p:spPr>
          <a:xfrm>
            <a:off x="354030" y="5072760"/>
            <a:ext cx="1496779" cy="761074"/>
          </a:xfrm>
          <a:prstGeom prst="rect">
            <a:avLst/>
          </a:prstGeom>
        </p:spPr>
      </p:pic>
    </p:spTree>
    <p:extLst>
      <p:ext uri="{BB962C8B-B14F-4D97-AF65-F5344CB8AC3E}">
        <p14:creationId xmlns:p14="http://schemas.microsoft.com/office/powerpoint/2010/main" val="15324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lonnes + image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8" name="Rectangle 7">
            <a:extLst>
              <a:ext uri="{FF2B5EF4-FFF2-40B4-BE49-F238E27FC236}">
                <a16:creationId xmlns:a16="http://schemas.microsoft.com/office/drawing/2014/main" id="{C91144C7-BE44-9E4B-B389-3DD15FD23365}"/>
              </a:ext>
            </a:extLst>
          </p:cNvPr>
          <p:cNvSpPr/>
          <p:nvPr userDrawn="1"/>
        </p:nvSpPr>
        <p:spPr>
          <a:xfrm flipH="1">
            <a:off x="0" y="0"/>
            <a:ext cx="6083166" cy="660903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9336794" cy="801824"/>
          </a:xfrm>
        </p:spPr>
        <p:txBody>
          <a:bodyPr/>
          <a:lstStyle>
            <a:lvl1pPr>
              <a:defRPr>
                <a:solidFill>
                  <a:srgbClr val="16212B"/>
                </a:solidFill>
              </a:defRPr>
            </a:lvl1pPr>
          </a:lstStyle>
          <a:p>
            <a:r>
              <a:rPr lang="fr-FR" dirty="0"/>
              <a:t>Titre principal d’un slide à double colonnes</a:t>
            </a:r>
          </a:p>
        </p:txBody>
      </p:sp>
      <p:sp>
        <p:nvSpPr>
          <p:cNvPr id="10" name="Espace réservé du texte 8">
            <a:extLst>
              <a:ext uri="{FF2B5EF4-FFF2-40B4-BE49-F238E27FC236}">
                <a16:creationId xmlns:a16="http://schemas.microsoft.com/office/drawing/2014/main" id="{FBA84914-45DD-A94E-B0CE-103173F173AA}"/>
              </a:ext>
            </a:extLst>
          </p:cNvPr>
          <p:cNvSpPr>
            <a:spLocks noGrp="1"/>
          </p:cNvSpPr>
          <p:nvPr>
            <p:ph type="body" sz="quarter" idx="14" hasCustomPrompt="1"/>
          </p:nvPr>
        </p:nvSpPr>
        <p:spPr>
          <a:xfrm>
            <a:off x="412688" y="1331913"/>
            <a:ext cx="5246968" cy="644525"/>
          </a:xfrm>
        </p:spPr>
        <p:txBody>
          <a:bodyPr>
            <a:normAutofit/>
          </a:bodyPr>
          <a:lstStyle>
            <a:lvl1pPr marL="0" indent="0">
              <a:buNone/>
              <a:defRPr sz="1800" cap="all" spc="100" baseline="0">
                <a:solidFill>
                  <a:srgbClr val="33768C"/>
                </a:solidFill>
              </a:defRPr>
            </a:lvl1pPr>
          </a:lstStyle>
          <a:p>
            <a:r>
              <a:rPr lang="fr-FR" dirty="0"/>
              <a:t>Titre de la colonne A</a:t>
            </a:r>
          </a:p>
        </p:txBody>
      </p:sp>
      <p:sp>
        <p:nvSpPr>
          <p:cNvPr id="11" name="Espace réservé du texte 8">
            <a:extLst>
              <a:ext uri="{FF2B5EF4-FFF2-40B4-BE49-F238E27FC236}">
                <a16:creationId xmlns:a16="http://schemas.microsoft.com/office/drawing/2014/main" id="{05942B0E-752C-0A40-90ED-CA6DAE37DC2F}"/>
              </a:ext>
            </a:extLst>
          </p:cNvPr>
          <p:cNvSpPr>
            <a:spLocks noGrp="1"/>
          </p:cNvSpPr>
          <p:nvPr>
            <p:ph type="body" sz="quarter" idx="15" hasCustomPrompt="1"/>
          </p:nvPr>
        </p:nvSpPr>
        <p:spPr>
          <a:xfrm>
            <a:off x="6476602" y="4486274"/>
            <a:ext cx="5314345" cy="644525"/>
          </a:xfrm>
        </p:spPr>
        <p:txBody>
          <a:bodyPr>
            <a:normAutofit/>
          </a:bodyPr>
          <a:lstStyle>
            <a:lvl1pPr marL="0" indent="0">
              <a:buNone/>
              <a:defRPr sz="1800" cap="all" spc="100" baseline="0">
                <a:solidFill>
                  <a:srgbClr val="33768C"/>
                </a:solidFill>
              </a:defRPr>
            </a:lvl1pPr>
          </a:lstStyle>
          <a:p>
            <a:r>
              <a:rPr lang="fr-FR" dirty="0"/>
              <a:t>Titre de la colonne B</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7" y="2152651"/>
            <a:ext cx="5246969" cy="1014061"/>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p:txBody>
      </p:sp>
      <p:sp>
        <p:nvSpPr>
          <p:cNvPr id="13" name="Espace réservé du texte 13">
            <a:extLst>
              <a:ext uri="{FF2B5EF4-FFF2-40B4-BE49-F238E27FC236}">
                <a16:creationId xmlns:a16="http://schemas.microsoft.com/office/drawing/2014/main" id="{9AD7D4D1-46B8-3342-A0D1-53E84D6C52DD}"/>
              </a:ext>
            </a:extLst>
          </p:cNvPr>
          <p:cNvSpPr>
            <a:spLocks noGrp="1"/>
          </p:cNvSpPr>
          <p:nvPr>
            <p:ph type="body" sz="quarter" idx="17" hasCustomPrompt="1"/>
          </p:nvPr>
        </p:nvSpPr>
        <p:spPr>
          <a:xfrm>
            <a:off x="6476602" y="5294596"/>
            <a:ext cx="5314345" cy="1039529"/>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p:txBody>
      </p:sp>
      <p:sp>
        <p:nvSpPr>
          <p:cNvPr id="3" name="Espace réservé du contenu 2">
            <a:extLst>
              <a:ext uri="{FF2B5EF4-FFF2-40B4-BE49-F238E27FC236}">
                <a16:creationId xmlns:a16="http://schemas.microsoft.com/office/drawing/2014/main" id="{299416E8-0853-2C44-8E48-B6FF32B8CBE2}"/>
              </a:ext>
            </a:extLst>
          </p:cNvPr>
          <p:cNvSpPr>
            <a:spLocks noGrp="1"/>
          </p:cNvSpPr>
          <p:nvPr>
            <p:ph sz="quarter" idx="18" hasCustomPrompt="1"/>
          </p:nvPr>
        </p:nvSpPr>
        <p:spPr>
          <a:xfrm>
            <a:off x="412750" y="3282950"/>
            <a:ext cx="5246688" cy="3051175"/>
          </a:xfrm>
        </p:spPr>
        <p:txBody>
          <a:bodyPr anchor="ctr">
            <a:normAutofit/>
          </a:bodyPr>
          <a:lstStyle>
            <a:lvl1pPr marL="0" indent="0" algn="ctr">
              <a:buNone/>
              <a:defRPr sz="1800"/>
            </a:lvl1pPr>
          </a:lstStyle>
          <a:p>
            <a:r>
              <a:rPr lang="fr-FR" dirty="0"/>
              <a:t>Insérez un graphe, une image ou une vidéo</a:t>
            </a:r>
          </a:p>
        </p:txBody>
      </p:sp>
      <p:sp>
        <p:nvSpPr>
          <p:cNvPr id="14" name="Espace réservé du contenu 2">
            <a:extLst>
              <a:ext uri="{FF2B5EF4-FFF2-40B4-BE49-F238E27FC236}">
                <a16:creationId xmlns:a16="http://schemas.microsoft.com/office/drawing/2014/main" id="{0A9D812E-F4BE-E44B-9B25-C5FF759E1B4D}"/>
              </a:ext>
            </a:extLst>
          </p:cNvPr>
          <p:cNvSpPr>
            <a:spLocks noGrp="1"/>
          </p:cNvSpPr>
          <p:nvPr>
            <p:ph sz="quarter" idx="19" hasCustomPrompt="1"/>
          </p:nvPr>
        </p:nvSpPr>
        <p:spPr>
          <a:xfrm>
            <a:off x="6486291" y="1319397"/>
            <a:ext cx="5304656" cy="3051175"/>
          </a:xfrm>
        </p:spPr>
        <p:txBody>
          <a:bodyPr anchor="ctr">
            <a:normAutofit/>
          </a:bodyPr>
          <a:lstStyle>
            <a:lvl1pPr marL="0" indent="0" algn="ctr">
              <a:buNone/>
              <a:defRPr sz="1800"/>
            </a:lvl1pPr>
          </a:lstStyle>
          <a:p>
            <a:r>
              <a:rPr lang="fr-FR" dirty="0"/>
              <a:t>Insérez un graphe, une image ou une vidéo</a:t>
            </a:r>
          </a:p>
        </p:txBody>
      </p:sp>
      <p:sp>
        <p:nvSpPr>
          <p:cNvPr id="15" name="Espace réservé du pied de page 6">
            <a:extLst>
              <a:ext uri="{FF2B5EF4-FFF2-40B4-BE49-F238E27FC236}">
                <a16:creationId xmlns:a16="http://schemas.microsoft.com/office/drawing/2014/main" id="{4B788F68-72B1-6B40-80CA-82C97D7769EB}"/>
              </a:ext>
            </a:extLst>
          </p:cNvPr>
          <p:cNvSpPr>
            <a:spLocks noGrp="1"/>
          </p:cNvSpPr>
          <p:nvPr>
            <p:ph type="ftr" sz="quarter" idx="20"/>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91207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9036113" cy="801824"/>
          </a:xfrm>
        </p:spPr>
        <p:txBody>
          <a:bodyPr/>
          <a:lstStyle>
            <a:lvl1pPr>
              <a:defRPr>
                <a:solidFill>
                  <a:srgbClr val="16212B"/>
                </a:solidFill>
              </a:defRPr>
            </a:lvl1pPr>
          </a:lstStyle>
          <a:p>
            <a:r>
              <a:rPr lang="fr-FR" dirty="0"/>
              <a:t>Titre principal d’un slide à double colonnes</a:t>
            </a:r>
          </a:p>
        </p:txBody>
      </p:sp>
      <p:sp>
        <p:nvSpPr>
          <p:cNvPr id="10" name="Espace réservé du texte 8">
            <a:extLst>
              <a:ext uri="{FF2B5EF4-FFF2-40B4-BE49-F238E27FC236}">
                <a16:creationId xmlns:a16="http://schemas.microsoft.com/office/drawing/2014/main" id="{FBA84914-45DD-A94E-B0CE-103173F173AA}"/>
              </a:ext>
            </a:extLst>
          </p:cNvPr>
          <p:cNvSpPr>
            <a:spLocks noGrp="1"/>
          </p:cNvSpPr>
          <p:nvPr>
            <p:ph type="body" sz="quarter" idx="14" hasCustomPrompt="1"/>
          </p:nvPr>
        </p:nvSpPr>
        <p:spPr>
          <a:xfrm>
            <a:off x="412687" y="1331913"/>
            <a:ext cx="11363301" cy="644525"/>
          </a:xfrm>
        </p:spPr>
        <p:txBody>
          <a:bodyPr>
            <a:normAutofit/>
          </a:bodyPr>
          <a:lstStyle>
            <a:lvl1pPr marL="0" indent="0">
              <a:buNone/>
              <a:defRPr sz="1800" cap="all" spc="100" baseline="0">
                <a:solidFill>
                  <a:srgbClr val="33768C"/>
                </a:solidFill>
              </a:defRPr>
            </a:lvl1pPr>
          </a:lstStyle>
          <a:p>
            <a:r>
              <a:rPr lang="fr-FR" dirty="0"/>
              <a:t>Sous titre du slide</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7" y="2152651"/>
            <a:ext cx="11363302" cy="4161522"/>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a:p>
            <a:endParaRPr lang="fr-FR" dirty="0"/>
          </a:p>
          <a:p>
            <a:endParaRPr lang="fr-FR" dirty="0"/>
          </a:p>
        </p:txBody>
      </p:sp>
      <p:sp>
        <p:nvSpPr>
          <p:cNvPr id="8" name="Espace réservé du pied de page 6">
            <a:extLst>
              <a:ext uri="{FF2B5EF4-FFF2-40B4-BE49-F238E27FC236}">
                <a16:creationId xmlns:a16="http://schemas.microsoft.com/office/drawing/2014/main" id="{1D17F055-6C43-8249-A3B7-EA94963084BE}"/>
              </a:ext>
            </a:extLst>
          </p:cNvPr>
          <p:cNvSpPr>
            <a:spLocks noGrp="1"/>
          </p:cNvSpPr>
          <p:nvPr>
            <p:ph type="ftr" sz="quarter" idx="15"/>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151207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messag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9410936" cy="801824"/>
          </a:xfrm>
        </p:spPr>
        <p:txBody>
          <a:bodyPr/>
          <a:lstStyle>
            <a:lvl1pPr>
              <a:defRPr>
                <a:solidFill>
                  <a:srgbClr val="16212B"/>
                </a:solidFill>
              </a:defRPr>
            </a:lvl1pPr>
          </a:lstStyle>
          <a:p>
            <a:r>
              <a:rPr lang="fr-FR" dirty="0"/>
              <a:t>Titre principal d’un slide à double colonnes</a:t>
            </a:r>
          </a:p>
        </p:txBody>
      </p:sp>
      <p:sp>
        <p:nvSpPr>
          <p:cNvPr id="10" name="Espace réservé du texte 8">
            <a:extLst>
              <a:ext uri="{FF2B5EF4-FFF2-40B4-BE49-F238E27FC236}">
                <a16:creationId xmlns:a16="http://schemas.microsoft.com/office/drawing/2014/main" id="{FBA84914-45DD-A94E-B0CE-103173F173AA}"/>
              </a:ext>
            </a:extLst>
          </p:cNvPr>
          <p:cNvSpPr>
            <a:spLocks noGrp="1"/>
          </p:cNvSpPr>
          <p:nvPr>
            <p:ph type="body" sz="quarter" idx="14" hasCustomPrompt="1"/>
          </p:nvPr>
        </p:nvSpPr>
        <p:spPr>
          <a:xfrm>
            <a:off x="412687" y="1331913"/>
            <a:ext cx="11387201" cy="644525"/>
          </a:xfrm>
        </p:spPr>
        <p:txBody>
          <a:bodyPr>
            <a:normAutofit/>
          </a:bodyPr>
          <a:lstStyle>
            <a:lvl1pPr marL="0" indent="0">
              <a:buNone/>
              <a:defRPr sz="1800" cap="all" spc="100" baseline="0">
                <a:solidFill>
                  <a:srgbClr val="33768C"/>
                </a:solidFill>
              </a:defRPr>
            </a:lvl1pPr>
          </a:lstStyle>
          <a:p>
            <a:r>
              <a:rPr lang="fr-FR" dirty="0"/>
              <a:t>Sous titre de la partie A</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7" y="2152652"/>
            <a:ext cx="11387201" cy="1794316"/>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 name="Espace réservé du texte 2">
            <a:extLst>
              <a:ext uri="{FF2B5EF4-FFF2-40B4-BE49-F238E27FC236}">
                <a16:creationId xmlns:a16="http://schemas.microsoft.com/office/drawing/2014/main" id="{865629E9-0CD7-544D-B28E-6922B686D5EF}"/>
              </a:ext>
            </a:extLst>
          </p:cNvPr>
          <p:cNvSpPr>
            <a:spLocks noGrp="1"/>
          </p:cNvSpPr>
          <p:nvPr>
            <p:ph type="body" sz="quarter" idx="17" hasCustomPrompt="1"/>
          </p:nvPr>
        </p:nvSpPr>
        <p:spPr>
          <a:xfrm>
            <a:off x="412750" y="4092575"/>
            <a:ext cx="11387138" cy="2254250"/>
          </a:xfrm>
          <a:solidFill>
            <a:srgbClr val="33768C"/>
          </a:solidFill>
          <a:effectLst/>
        </p:spPr>
        <p:txBody>
          <a:bodyPr lIns="720000" tIns="720000" rIns="720000" bIns="720000" anchor="ctr" anchorCtr="0"/>
          <a:lstStyle>
            <a:lvl1pPr marL="0" marR="0" indent="0" algn="ctr"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800" b="1" i="0">
                <a:solidFill>
                  <a:schemeClr val="bg1"/>
                </a:solidFill>
                <a:latin typeface="IBM Plex Sans" panose="020B0503050203000203" pitchFamily="34" charset="77"/>
              </a:defRPr>
            </a:lvl1pPr>
          </a:lstStyle>
          <a:p>
            <a:r>
              <a:rPr lang="fr-FR" dirty="0"/>
              <a:t>Informations importantes</a:t>
            </a:r>
          </a:p>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p:txBody>
      </p:sp>
      <p:sp>
        <p:nvSpPr>
          <p:cNvPr id="11" name="Espace réservé du pied de page 6">
            <a:extLst>
              <a:ext uri="{FF2B5EF4-FFF2-40B4-BE49-F238E27FC236}">
                <a16:creationId xmlns:a16="http://schemas.microsoft.com/office/drawing/2014/main" id="{0F9C22F1-CC3E-D647-A01E-88B7FB3E0B29}"/>
              </a:ext>
            </a:extLst>
          </p:cNvPr>
          <p:cNvSpPr>
            <a:spLocks noGrp="1"/>
          </p:cNvSpPr>
          <p:nvPr>
            <p:ph type="ftr" sz="quarter" idx="15"/>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86985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ois colonne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8" name="Rectangle 7">
            <a:extLst>
              <a:ext uri="{FF2B5EF4-FFF2-40B4-BE49-F238E27FC236}">
                <a16:creationId xmlns:a16="http://schemas.microsoft.com/office/drawing/2014/main" id="{C91144C7-BE44-9E4B-B389-3DD15FD23365}"/>
              </a:ext>
            </a:extLst>
          </p:cNvPr>
          <p:cNvSpPr/>
          <p:nvPr userDrawn="1"/>
        </p:nvSpPr>
        <p:spPr>
          <a:xfrm flipH="1">
            <a:off x="4122821" y="0"/>
            <a:ext cx="3946358" cy="660903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10098100" cy="801824"/>
          </a:xfrm>
        </p:spPr>
        <p:txBody>
          <a:bodyPr/>
          <a:lstStyle>
            <a:lvl1pPr>
              <a:defRPr>
                <a:solidFill>
                  <a:srgbClr val="16212B"/>
                </a:solidFill>
              </a:defRPr>
            </a:lvl1pPr>
          </a:lstStyle>
          <a:p>
            <a:r>
              <a:rPr lang="fr-FR" dirty="0"/>
              <a:t>Titre principal d’un slide à triple colonnes</a:t>
            </a:r>
          </a:p>
        </p:txBody>
      </p:sp>
      <p:sp>
        <p:nvSpPr>
          <p:cNvPr id="10" name="Espace réservé du texte 8">
            <a:extLst>
              <a:ext uri="{FF2B5EF4-FFF2-40B4-BE49-F238E27FC236}">
                <a16:creationId xmlns:a16="http://schemas.microsoft.com/office/drawing/2014/main" id="{FBA84914-45DD-A94E-B0CE-103173F173AA}"/>
              </a:ext>
            </a:extLst>
          </p:cNvPr>
          <p:cNvSpPr>
            <a:spLocks noGrp="1"/>
          </p:cNvSpPr>
          <p:nvPr>
            <p:ph type="body" sz="quarter" idx="14" hasCustomPrompt="1"/>
          </p:nvPr>
        </p:nvSpPr>
        <p:spPr>
          <a:xfrm>
            <a:off x="412688" y="1331913"/>
            <a:ext cx="3177535" cy="644525"/>
          </a:xfrm>
        </p:spPr>
        <p:txBody>
          <a:bodyPr>
            <a:normAutofit/>
          </a:bodyPr>
          <a:lstStyle>
            <a:lvl1pPr marL="0" indent="0">
              <a:buNone/>
              <a:defRPr sz="1800" cap="all" spc="100" baseline="0">
                <a:solidFill>
                  <a:srgbClr val="33768C"/>
                </a:solidFill>
              </a:defRPr>
            </a:lvl1pPr>
          </a:lstStyle>
          <a:p>
            <a:r>
              <a:rPr lang="fr-FR" dirty="0"/>
              <a:t>Sous titre de la colonne A</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8" y="2152651"/>
            <a:ext cx="3177536" cy="4113395"/>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p:txBody>
      </p:sp>
      <p:sp>
        <p:nvSpPr>
          <p:cNvPr id="11" name="Espace réservé du texte 8">
            <a:extLst>
              <a:ext uri="{FF2B5EF4-FFF2-40B4-BE49-F238E27FC236}">
                <a16:creationId xmlns:a16="http://schemas.microsoft.com/office/drawing/2014/main" id="{12CE03FA-D090-194D-A421-499B30FD673D}"/>
              </a:ext>
            </a:extLst>
          </p:cNvPr>
          <p:cNvSpPr>
            <a:spLocks noGrp="1"/>
          </p:cNvSpPr>
          <p:nvPr>
            <p:ph type="body" sz="quarter" idx="17" hasCustomPrompt="1"/>
          </p:nvPr>
        </p:nvSpPr>
        <p:spPr>
          <a:xfrm>
            <a:off x="4452843" y="1331913"/>
            <a:ext cx="3177535" cy="644525"/>
          </a:xfrm>
        </p:spPr>
        <p:txBody>
          <a:bodyPr>
            <a:normAutofit/>
          </a:bodyPr>
          <a:lstStyle>
            <a:lvl1pPr marL="0" indent="0">
              <a:buNone/>
              <a:defRPr sz="1800" cap="all" spc="100" baseline="0">
                <a:solidFill>
                  <a:srgbClr val="33768C"/>
                </a:solidFill>
              </a:defRPr>
            </a:lvl1pPr>
          </a:lstStyle>
          <a:p>
            <a:r>
              <a:rPr lang="fr-FR" dirty="0"/>
              <a:t>Sous titre de la colonne B</a:t>
            </a:r>
          </a:p>
        </p:txBody>
      </p:sp>
      <p:sp>
        <p:nvSpPr>
          <p:cNvPr id="13" name="Espace réservé du texte 13">
            <a:extLst>
              <a:ext uri="{FF2B5EF4-FFF2-40B4-BE49-F238E27FC236}">
                <a16:creationId xmlns:a16="http://schemas.microsoft.com/office/drawing/2014/main" id="{33620C88-3002-A245-B1F5-14AE9955DAB9}"/>
              </a:ext>
            </a:extLst>
          </p:cNvPr>
          <p:cNvSpPr>
            <a:spLocks noGrp="1"/>
          </p:cNvSpPr>
          <p:nvPr>
            <p:ph type="body" sz="quarter" idx="18" hasCustomPrompt="1"/>
          </p:nvPr>
        </p:nvSpPr>
        <p:spPr>
          <a:xfrm>
            <a:off x="4452843" y="2152651"/>
            <a:ext cx="3177536" cy="4113395"/>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p:txBody>
      </p:sp>
      <p:sp>
        <p:nvSpPr>
          <p:cNvPr id="14" name="Espace réservé du texte 8">
            <a:extLst>
              <a:ext uri="{FF2B5EF4-FFF2-40B4-BE49-F238E27FC236}">
                <a16:creationId xmlns:a16="http://schemas.microsoft.com/office/drawing/2014/main" id="{856F84AD-0DFC-8B4F-8A00-22EB6641733D}"/>
              </a:ext>
            </a:extLst>
          </p:cNvPr>
          <p:cNvSpPr>
            <a:spLocks noGrp="1"/>
          </p:cNvSpPr>
          <p:nvPr>
            <p:ph type="body" sz="quarter" idx="19" hasCustomPrompt="1"/>
          </p:nvPr>
        </p:nvSpPr>
        <p:spPr>
          <a:xfrm>
            <a:off x="8471149" y="1331913"/>
            <a:ext cx="3177535" cy="644525"/>
          </a:xfrm>
        </p:spPr>
        <p:txBody>
          <a:bodyPr>
            <a:normAutofit/>
          </a:bodyPr>
          <a:lstStyle>
            <a:lvl1pPr marL="0" indent="0">
              <a:buNone/>
              <a:defRPr sz="1800" cap="all" spc="100" baseline="0">
                <a:solidFill>
                  <a:srgbClr val="33768C"/>
                </a:solidFill>
              </a:defRPr>
            </a:lvl1pPr>
          </a:lstStyle>
          <a:p>
            <a:r>
              <a:rPr lang="fr-FR" dirty="0"/>
              <a:t>Sous titre de la colonne C</a:t>
            </a:r>
          </a:p>
        </p:txBody>
      </p:sp>
      <p:sp>
        <p:nvSpPr>
          <p:cNvPr id="15" name="Espace réservé du texte 13">
            <a:extLst>
              <a:ext uri="{FF2B5EF4-FFF2-40B4-BE49-F238E27FC236}">
                <a16:creationId xmlns:a16="http://schemas.microsoft.com/office/drawing/2014/main" id="{7499CBB4-8673-CF46-AAA4-6C9C38E201C7}"/>
              </a:ext>
            </a:extLst>
          </p:cNvPr>
          <p:cNvSpPr>
            <a:spLocks noGrp="1"/>
          </p:cNvSpPr>
          <p:nvPr>
            <p:ph type="body" sz="quarter" idx="20" hasCustomPrompt="1"/>
          </p:nvPr>
        </p:nvSpPr>
        <p:spPr>
          <a:xfrm>
            <a:off x="8471149" y="2152651"/>
            <a:ext cx="3177536" cy="4113395"/>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p:txBody>
      </p:sp>
      <p:sp>
        <p:nvSpPr>
          <p:cNvPr id="16" name="Espace réservé du pied de page 6">
            <a:extLst>
              <a:ext uri="{FF2B5EF4-FFF2-40B4-BE49-F238E27FC236}">
                <a16:creationId xmlns:a16="http://schemas.microsoft.com/office/drawing/2014/main" id="{55A7FC7E-E50C-E94B-9F2F-2CA3DD93F5A2}"/>
              </a:ext>
            </a:extLst>
          </p:cNvPr>
          <p:cNvSpPr>
            <a:spLocks noGrp="1"/>
          </p:cNvSpPr>
          <p:nvPr>
            <p:ph type="ftr" sz="quarter" idx="15"/>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3890597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ois colonnes + imag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10098100" cy="801824"/>
          </a:xfrm>
        </p:spPr>
        <p:txBody>
          <a:bodyPr/>
          <a:lstStyle>
            <a:lvl1pPr>
              <a:defRPr>
                <a:solidFill>
                  <a:srgbClr val="16212B"/>
                </a:solidFill>
              </a:defRPr>
            </a:lvl1pPr>
          </a:lstStyle>
          <a:p>
            <a:r>
              <a:rPr lang="fr-FR" dirty="0"/>
              <a:t>Titre d’un slide à trois images</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7" y="5322770"/>
            <a:ext cx="3515501" cy="943275"/>
          </a:xfrm>
        </p:spPr>
        <p:txBody>
          <a:bodyPr>
            <a:normAutofit/>
          </a:bodyPr>
          <a:lstStyle>
            <a:lvl1pPr marL="0" indent="0">
              <a:buNone/>
              <a:defRPr sz="1400">
                <a:solidFill>
                  <a:schemeClr val="bg2">
                    <a:lumMod val="50000"/>
                  </a:schemeClr>
                </a:solidFill>
              </a:defRPr>
            </a:lvl1pPr>
          </a:lstStyle>
          <a:p>
            <a:r>
              <a:rPr lang="fr-FR" dirty="0"/>
              <a:t>Ce bloc permet d’expliquer l’image correspondante.</a:t>
            </a:r>
          </a:p>
        </p:txBody>
      </p:sp>
      <p:sp>
        <p:nvSpPr>
          <p:cNvPr id="6" name="Espace réservé du texte 8">
            <a:extLst>
              <a:ext uri="{FF2B5EF4-FFF2-40B4-BE49-F238E27FC236}">
                <a16:creationId xmlns:a16="http://schemas.microsoft.com/office/drawing/2014/main" id="{A902328F-F795-2E4E-8B79-019E277064DD}"/>
              </a:ext>
            </a:extLst>
          </p:cNvPr>
          <p:cNvSpPr>
            <a:spLocks noGrp="1"/>
          </p:cNvSpPr>
          <p:nvPr>
            <p:ph type="body" sz="quarter" idx="14" hasCustomPrompt="1"/>
          </p:nvPr>
        </p:nvSpPr>
        <p:spPr>
          <a:xfrm>
            <a:off x="412688" y="4588460"/>
            <a:ext cx="3515500" cy="644525"/>
          </a:xfrm>
        </p:spPr>
        <p:txBody>
          <a:bodyPr>
            <a:normAutofit/>
          </a:bodyPr>
          <a:lstStyle>
            <a:lvl1pPr marL="0" indent="0">
              <a:buNone/>
              <a:defRPr sz="1400" cap="all" spc="100" baseline="0">
                <a:solidFill>
                  <a:srgbClr val="33768C"/>
                </a:solidFill>
              </a:defRPr>
            </a:lvl1pPr>
          </a:lstStyle>
          <a:p>
            <a:r>
              <a:rPr lang="fr-FR" dirty="0"/>
              <a:t>Légende image A</a:t>
            </a:r>
          </a:p>
        </p:txBody>
      </p:sp>
      <p:sp>
        <p:nvSpPr>
          <p:cNvPr id="3" name="Espace réservé pour une image  2">
            <a:extLst>
              <a:ext uri="{FF2B5EF4-FFF2-40B4-BE49-F238E27FC236}">
                <a16:creationId xmlns:a16="http://schemas.microsoft.com/office/drawing/2014/main" id="{E59AABB2-1EBB-B245-BD8B-3DD2228A9414}"/>
              </a:ext>
            </a:extLst>
          </p:cNvPr>
          <p:cNvSpPr>
            <a:spLocks noGrp="1"/>
          </p:cNvSpPr>
          <p:nvPr>
            <p:ph type="pic" sz="quarter" idx="17" hasCustomPrompt="1"/>
          </p:nvPr>
        </p:nvSpPr>
        <p:spPr>
          <a:xfrm>
            <a:off x="412750" y="2118049"/>
            <a:ext cx="3516208" cy="2304726"/>
          </a:xfrm>
        </p:spPr>
        <p:txBody>
          <a:bodyPr>
            <a:normAutofit/>
          </a:bodyPr>
          <a:lstStyle>
            <a:lvl1pPr marL="0" indent="0">
              <a:buNone/>
              <a:defRPr sz="1800"/>
            </a:lvl1pPr>
          </a:lstStyle>
          <a:p>
            <a:r>
              <a:rPr lang="fr-FR" dirty="0"/>
              <a:t>Insérez une image</a:t>
            </a:r>
          </a:p>
        </p:txBody>
      </p:sp>
      <p:sp>
        <p:nvSpPr>
          <p:cNvPr id="17" name="Espace réservé du texte 13">
            <a:extLst>
              <a:ext uri="{FF2B5EF4-FFF2-40B4-BE49-F238E27FC236}">
                <a16:creationId xmlns:a16="http://schemas.microsoft.com/office/drawing/2014/main" id="{5EF3B5F0-177A-294A-ABB5-59F72193FBC3}"/>
              </a:ext>
            </a:extLst>
          </p:cNvPr>
          <p:cNvSpPr>
            <a:spLocks noGrp="1"/>
          </p:cNvSpPr>
          <p:nvPr>
            <p:ph type="body" sz="quarter" idx="18" hasCustomPrompt="1"/>
          </p:nvPr>
        </p:nvSpPr>
        <p:spPr>
          <a:xfrm>
            <a:off x="4340875" y="5322770"/>
            <a:ext cx="3515501" cy="943275"/>
          </a:xfrm>
        </p:spPr>
        <p:txBody>
          <a:bodyPr>
            <a:normAutofit/>
          </a:bodyPr>
          <a:lstStyle>
            <a:lvl1pPr marL="0" indent="0">
              <a:buNone/>
              <a:defRPr sz="1400">
                <a:solidFill>
                  <a:schemeClr val="bg2">
                    <a:lumMod val="50000"/>
                  </a:schemeClr>
                </a:solidFill>
              </a:defRPr>
            </a:lvl1pPr>
          </a:lstStyle>
          <a:p>
            <a:r>
              <a:rPr lang="fr-FR" dirty="0"/>
              <a:t>Ce bloc permet d’expliquer l’image correspondante.</a:t>
            </a:r>
          </a:p>
        </p:txBody>
      </p:sp>
      <p:sp>
        <p:nvSpPr>
          <p:cNvPr id="18" name="Espace réservé du texte 8">
            <a:extLst>
              <a:ext uri="{FF2B5EF4-FFF2-40B4-BE49-F238E27FC236}">
                <a16:creationId xmlns:a16="http://schemas.microsoft.com/office/drawing/2014/main" id="{87A2CA56-2673-8A47-87A3-A8E19AE39D81}"/>
              </a:ext>
            </a:extLst>
          </p:cNvPr>
          <p:cNvSpPr>
            <a:spLocks noGrp="1"/>
          </p:cNvSpPr>
          <p:nvPr>
            <p:ph type="body" sz="quarter" idx="19" hasCustomPrompt="1"/>
          </p:nvPr>
        </p:nvSpPr>
        <p:spPr>
          <a:xfrm>
            <a:off x="4340876" y="4588460"/>
            <a:ext cx="3515500" cy="644525"/>
          </a:xfrm>
        </p:spPr>
        <p:txBody>
          <a:bodyPr>
            <a:normAutofit/>
          </a:bodyPr>
          <a:lstStyle>
            <a:lvl1pPr marL="0" indent="0">
              <a:buNone/>
              <a:defRPr sz="1400" cap="all" spc="100" baseline="0">
                <a:solidFill>
                  <a:srgbClr val="33768C"/>
                </a:solidFill>
              </a:defRPr>
            </a:lvl1pPr>
          </a:lstStyle>
          <a:p>
            <a:r>
              <a:rPr lang="fr-FR" dirty="0"/>
              <a:t>Légende image A</a:t>
            </a:r>
          </a:p>
        </p:txBody>
      </p:sp>
      <p:sp>
        <p:nvSpPr>
          <p:cNvPr id="19" name="Espace réservé pour une image  2">
            <a:extLst>
              <a:ext uri="{FF2B5EF4-FFF2-40B4-BE49-F238E27FC236}">
                <a16:creationId xmlns:a16="http://schemas.microsoft.com/office/drawing/2014/main" id="{E2AB8337-0052-2A47-80AB-648E5553F6F8}"/>
              </a:ext>
            </a:extLst>
          </p:cNvPr>
          <p:cNvSpPr>
            <a:spLocks noGrp="1"/>
          </p:cNvSpPr>
          <p:nvPr>
            <p:ph type="pic" sz="quarter" idx="20" hasCustomPrompt="1"/>
          </p:nvPr>
        </p:nvSpPr>
        <p:spPr>
          <a:xfrm>
            <a:off x="4340938" y="2118049"/>
            <a:ext cx="3516208" cy="2304726"/>
          </a:xfrm>
        </p:spPr>
        <p:txBody>
          <a:bodyPr>
            <a:normAutofit/>
          </a:bodyPr>
          <a:lstStyle>
            <a:lvl1pPr marL="0" indent="0">
              <a:buNone/>
              <a:defRPr sz="1800"/>
            </a:lvl1pPr>
          </a:lstStyle>
          <a:p>
            <a:r>
              <a:rPr lang="fr-FR" dirty="0"/>
              <a:t>Insérez une image</a:t>
            </a:r>
          </a:p>
        </p:txBody>
      </p:sp>
      <p:sp>
        <p:nvSpPr>
          <p:cNvPr id="20" name="Espace réservé du texte 13">
            <a:extLst>
              <a:ext uri="{FF2B5EF4-FFF2-40B4-BE49-F238E27FC236}">
                <a16:creationId xmlns:a16="http://schemas.microsoft.com/office/drawing/2014/main" id="{1C99ADF4-8D2D-6B4B-9E9D-FEAD1CED5A32}"/>
              </a:ext>
            </a:extLst>
          </p:cNvPr>
          <p:cNvSpPr>
            <a:spLocks noGrp="1"/>
          </p:cNvSpPr>
          <p:nvPr>
            <p:ph type="body" sz="quarter" idx="21" hasCustomPrompt="1"/>
          </p:nvPr>
        </p:nvSpPr>
        <p:spPr>
          <a:xfrm>
            <a:off x="8268356" y="5322770"/>
            <a:ext cx="3515501" cy="943275"/>
          </a:xfrm>
        </p:spPr>
        <p:txBody>
          <a:bodyPr>
            <a:normAutofit/>
          </a:bodyPr>
          <a:lstStyle>
            <a:lvl1pPr marL="0" indent="0">
              <a:buNone/>
              <a:defRPr sz="1400">
                <a:solidFill>
                  <a:schemeClr val="bg2">
                    <a:lumMod val="50000"/>
                  </a:schemeClr>
                </a:solidFill>
              </a:defRPr>
            </a:lvl1pPr>
          </a:lstStyle>
          <a:p>
            <a:r>
              <a:rPr lang="fr-FR" dirty="0"/>
              <a:t>Ce bloc permet d’expliquer l’image correspondante.</a:t>
            </a:r>
          </a:p>
        </p:txBody>
      </p:sp>
      <p:sp>
        <p:nvSpPr>
          <p:cNvPr id="21" name="Espace réservé du texte 8">
            <a:extLst>
              <a:ext uri="{FF2B5EF4-FFF2-40B4-BE49-F238E27FC236}">
                <a16:creationId xmlns:a16="http://schemas.microsoft.com/office/drawing/2014/main" id="{C4716349-3C8A-DF4B-85CB-0C402BF490A8}"/>
              </a:ext>
            </a:extLst>
          </p:cNvPr>
          <p:cNvSpPr>
            <a:spLocks noGrp="1"/>
          </p:cNvSpPr>
          <p:nvPr>
            <p:ph type="body" sz="quarter" idx="22" hasCustomPrompt="1"/>
          </p:nvPr>
        </p:nvSpPr>
        <p:spPr>
          <a:xfrm>
            <a:off x="8268357" y="4588460"/>
            <a:ext cx="3515500" cy="644525"/>
          </a:xfrm>
        </p:spPr>
        <p:txBody>
          <a:bodyPr>
            <a:normAutofit/>
          </a:bodyPr>
          <a:lstStyle>
            <a:lvl1pPr marL="0" indent="0">
              <a:buNone/>
              <a:defRPr sz="1400" cap="all" spc="100" baseline="0">
                <a:solidFill>
                  <a:srgbClr val="33768C"/>
                </a:solidFill>
              </a:defRPr>
            </a:lvl1pPr>
          </a:lstStyle>
          <a:p>
            <a:r>
              <a:rPr lang="fr-FR" dirty="0"/>
              <a:t>Légende image A</a:t>
            </a:r>
          </a:p>
        </p:txBody>
      </p:sp>
      <p:sp>
        <p:nvSpPr>
          <p:cNvPr id="22" name="Espace réservé pour une image  2">
            <a:extLst>
              <a:ext uri="{FF2B5EF4-FFF2-40B4-BE49-F238E27FC236}">
                <a16:creationId xmlns:a16="http://schemas.microsoft.com/office/drawing/2014/main" id="{59F0B3F0-81E7-644B-BDE7-77CBA122992A}"/>
              </a:ext>
            </a:extLst>
          </p:cNvPr>
          <p:cNvSpPr>
            <a:spLocks noGrp="1"/>
          </p:cNvSpPr>
          <p:nvPr>
            <p:ph type="pic" sz="quarter" idx="23" hasCustomPrompt="1"/>
          </p:nvPr>
        </p:nvSpPr>
        <p:spPr>
          <a:xfrm>
            <a:off x="8268419" y="2118049"/>
            <a:ext cx="3516208" cy="2304726"/>
          </a:xfrm>
        </p:spPr>
        <p:txBody>
          <a:bodyPr>
            <a:normAutofit/>
          </a:bodyPr>
          <a:lstStyle>
            <a:lvl1pPr marL="0" indent="0">
              <a:buNone/>
              <a:defRPr sz="1800"/>
            </a:lvl1pPr>
          </a:lstStyle>
          <a:p>
            <a:r>
              <a:rPr lang="fr-FR" dirty="0"/>
              <a:t>Insérez une image</a:t>
            </a:r>
          </a:p>
        </p:txBody>
      </p:sp>
      <p:sp>
        <p:nvSpPr>
          <p:cNvPr id="23" name="Espace réservé du texte 8">
            <a:extLst>
              <a:ext uri="{FF2B5EF4-FFF2-40B4-BE49-F238E27FC236}">
                <a16:creationId xmlns:a16="http://schemas.microsoft.com/office/drawing/2014/main" id="{796ACFDC-9222-F447-A5C4-38C9BB1A7D9A}"/>
              </a:ext>
            </a:extLst>
          </p:cNvPr>
          <p:cNvSpPr>
            <a:spLocks noGrp="1"/>
          </p:cNvSpPr>
          <p:nvPr>
            <p:ph type="body" sz="quarter" idx="24" hasCustomPrompt="1"/>
          </p:nvPr>
        </p:nvSpPr>
        <p:spPr>
          <a:xfrm>
            <a:off x="412687" y="1331913"/>
            <a:ext cx="6075199" cy="644525"/>
          </a:xfrm>
        </p:spPr>
        <p:txBody>
          <a:bodyPr>
            <a:normAutofit/>
          </a:bodyPr>
          <a:lstStyle>
            <a:lvl1pPr marL="0" indent="0">
              <a:buNone/>
              <a:defRPr sz="1800" cap="all" spc="100" baseline="0">
                <a:solidFill>
                  <a:srgbClr val="33768C"/>
                </a:solidFill>
              </a:defRPr>
            </a:lvl1pPr>
          </a:lstStyle>
          <a:p>
            <a:r>
              <a:rPr lang="fr-FR" dirty="0"/>
              <a:t>Modifiez le sous-titre</a:t>
            </a:r>
          </a:p>
        </p:txBody>
      </p:sp>
      <p:sp>
        <p:nvSpPr>
          <p:cNvPr id="16" name="Espace réservé du pied de page 6">
            <a:extLst>
              <a:ext uri="{FF2B5EF4-FFF2-40B4-BE49-F238E27FC236}">
                <a16:creationId xmlns:a16="http://schemas.microsoft.com/office/drawing/2014/main" id="{0424F549-BDC5-7242-8090-AA63086E42E6}"/>
              </a:ext>
            </a:extLst>
          </p:cNvPr>
          <p:cNvSpPr>
            <a:spLocks noGrp="1"/>
          </p:cNvSpPr>
          <p:nvPr>
            <p:ph type="ftr" sz="quarter" idx="15"/>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1819810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Un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E1B6A-3090-7841-908D-536839BA3157}"/>
              </a:ext>
            </a:extLst>
          </p:cNvPr>
          <p:cNvSpPr>
            <a:spLocks noGrp="1"/>
          </p:cNvSpPr>
          <p:nvPr>
            <p:ph type="title" hasCustomPrompt="1"/>
          </p:nvPr>
        </p:nvSpPr>
        <p:spPr>
          <a:xfrm>
            <a:off x="412687" y="365126"/>
            <a:ext cx="6075199" cy="801824"/>
          </a:xfrm>
        </p:spPr>
        <p:txBody>
          <a:bodyPr/>
          <a:lstStyle>
            <a:lvl1pPr>
              <a:defRPr>
                <a:solidFill>
                  <a:srgbClr val="16212B"/>
                </a:solidFill>
              </a:defRPr>
            </a:lvl1pPr>
          </a:lstStyle>
          <a:p>
            <a:r>
              <a:rPr lang="fr-FR" dirty="0"/>
              <a:t>Modifiez le style de titre</a:t>
            </a:r>
          </a:p>
        </p:txBody>
      </p:sp>
      <p:sp>
        <p:nvSpPr>
          <p:cNvPr id="3" name="Espace réservé de la date 2">
            <a:extLst>
              <a:ext uri="{FF2B5EF4-FFF2-40B4-BE49-F238E27FC236}">
                <a16:creationId xmlns:a16="http://schemas.microsoft.com/office/drawing/2014/main" id="{281DD542-F82A-8B48-8DBA-F2850F321263}"/>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5" name="Espace réservé du numéro de diapositive 4">
            <a:extLst>
              <a:ext uri="{FF2B5EF4-FFF2-40B4-BE49-F238E27FC236}">
                <a16:creationId xmlns:a16="http://schemas.microsoft.com/office/drawing/2014/main" id="{1EA99EC9-DAB0-E546-8C99-55599522FC46}"/>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7" name="Espace réservé pour une image  6">
            <a:extLst>
              <a:ext uri="{FF2B5EF4-FFF2-40B4-BE49-F238E27FC236}">
                <a16:creationId xmlns:a16="http://schemas.microsoft.com/office/drawing/2014/main" id="{AAC4480E-EA45-5941-84B2-014F58428279}"/>
              </a:ext>
            </a:extLst>
          </p:cNvPr>
          <p:cNvSpPr>
            <a:spLocks noGrp="1"/>
          </p:cNvSpPr>
          <p:nvPr>
            <p:ph type="pic" sz="quarter" idx="13" hasCustomPrompt="1"/>
          </p:nvPr>
        </p:nvSpPr>
        <p:spPr>
          <a:xfrm>
            <a:off x="7140575" y="0"/>
            <a:ext cx="5051425" cy="660903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9" name="Espace réservé du texte 8">
            <a:extLst>
              <a:ext uri="{FF2B5EF4-FFF2-40B4-BE49-F238E27FC236}">
                <a16:creationId xmlns:a16="http://schemas.microsoft.com/office/drawing/2014/main" id="{BFDF3C26-093A-5543-9502-140B78A8A677}"/>
              </a:ext>
            </a:extLst>
          </p:cNvPr>
          <p:cNvSpPr>
            <a:spLocks noGrp="1"/>
          </p:cNvSpPr>
          <p:nvPr>
            <p:ph type="body" sz="quarter" idx="14" hasCustomPrompt="1"/>
          </p:nvPr>
        </p:nvSpPr>
        <p:spPr>
          <a:xfrm>
            <a:off x="412687" y="1331913"/>
            <a:ext cx="6075199" cy="644525"/>
          </a:xfrm>
        </p:spPr>
        <p:txBody>
          <a:bodyPr>
            <a:normAutofit/>
          </a:bodyPr>
          <a:lstStyle>
            <a:lvl1pPr marL="0" indent="0">
              <a:buNone/>
              <a:defRPr sz="1800" cap="all" spc="100" baseline="0">
                <a:solidFill>
                  <a:srgbClr val="33768C"/>
                </a:solidFill>
              </a:defRPr>
            </a:lvl1pPr>
          </a:lstStyle>
          <a:p>
            <a:r>
              <a:rPr lang="fr-FR" dirty="0"/>
              <a:t>Modifiez le sous-titre</a:t>
            </a:r>
          </a:p>
        </p:txBody>
      </p:sp>
      <p:sp>
        <p:nvSpPr>
          <p:cNvPr id="14" name="Espace réservé du texte 13">
            <a:extLst>
              <a:ext uri="{FF2B5EF4-FFF2-40B4-BE49-F238E27FC236}">
                <a16:creationId xmlns:a16="http://schemas.microsoft.com/office/drawing/2014/main" id="{56170968-8AA9-7E43-8B87-6699017BE5D9}"/>
              </a:ext>
            </a:extLst>
          </p:cNvPr>
          <p:cNvSpPr>
            <a:spLocks noGrp="1"/>
          </p:cNvSpPr>
          <p:nvPr>
            <p:ph type="body" sz="quarter" idx="15" hasCustomPrompt="1"/>
          </p:nvPr>
        </p:nvSpPr>
        <p:spPr>
          <a:xfrm>
            <a:off x="412686" y="2152650"/>
            <a:ext cx="6075199" cy="4297363"/>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10" name="Espace réservé du pied de page 6">
            <a:extLst>
              <a:ext uri="{FF2B5EF4-FFF2-40B4-BE49-F238E27FC236}">
                <a16:creationId xmlns:a16="http://schemas.microsoft.com/office/drawing/2014/main" id="{C04CC12A-5D1F-E64B-8F9B-75FC87E816DA}"/>
              </a:ext>
            </a:extLst>
          </p:cNvPr>
          <p:cNvSpPr>
            <a:spLocks noGrp="1"/>
          </p:cNvSpPr>
          <p:nvPr>
            <p:ph type="ftr" sz="quarter" idx="16"/>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3432211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2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E1B6A-3090-7841-908D-536839BA3157}"/>
              </a:ext>
            </a:extLst>
          </p:cNvPr>
          <p:cNvSpPr>
            <a:spLocks noGrp="1"/>
          </p:cNvSpPr>
          <p:nvPr>
            <p:ph type="title" hasCustomPrompt="1"/>
          </p:nvPr>
        </p:nvSpPr>
        <p:spPr>
          <a:xfrm>
            <a:off x="412687" y="365126"/>
            <a:ext cx="6075199" cy="801824"/>
          </a:xfrm>
        </p:spPr>
        <p:txBody>
          <a:bodyPr/>
          <a:lstStyle/>
          <a:p>
            <a:r>
              <a:rPr lang="fr-FR" dirty="0"/>
              <a:t>Modifiez le style de titre</a:t>
            </a:r>
          </a:p>
        </p:txBody>
      </p:sp>
      <p:sp>
        <p:nvSpPr>
          <p:cNvPr id="3" name="Espace réservé de la date 2">
            <a:extLst>
              <a:ext uri="{FF2B5EF4-FFF2-40B4-BE49-F238E27FC236}">
                <a16:creationId xmlns:a16="http://schemas.microsoft.com/office/drawing/2014/main" id="{281DD542-F82A-8B48-8DBA-F2850F321263}"/>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5" name="Espace réservé du numéro de diapositive 4">
            <a:extLst>
              <a:ext uri="{FF2B5EF4-FFF2-40B4-BE49-F238E27FC236}">
                <a16:creationId xmlns:a16="http://schemas.microsoft.com/office/drawing/2014/main" id="{1EA99EC9-DAB0-E546-8C99-55599522FC46}"/>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7" name="Espace réservé pour une image  6">
            <a:extLst>
              <a:ext uri="{FF2B5EF4-FFF2-40B4-BE49-F238E27FC236}">
                <a16:creationId xmlns:a16="http://schemas.microsoft.com/office/drawing/2014/main" id="{AAC4480E-EA45-5941-84B2-014F58428279}"/>
              </a:ext>
            </a:extLst>
          </p:cNvPr>
          <p:cNvSpPr>
            <a:spLocks noGrp="1"/>
          </p:cNvSpPr>
          <p:nvPr>
            <p:ph type="pic" sz="quarter" idx="13" hasCustomPrompt="1"/>
          </p:nvPr>
        </p:nvSpPr>
        <p:spPr>
          <a:xfrm>
            <a:off x="7140575" y="1"/>
            <a:ext cx="5051425" cy="324000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14" name="Espace réservé du texte 13">
            <a:extLst>
              <a:ext uri="{FF2B5EF4-FFF2-40B4-BE49-F238E27FC236}">
                <a16:creationId xmlns:a16="http://schemas.microsoft.com/office/drawing/2014/main" id="{56170968-8AA9-7E43-8B87-6699017BE5D9}"/>
              </a:ext>
            </a:extLst>
          </p:cNvPr>
          <p:cNvSpPr>
            <a:spLocks noGrp="1"/>
          </p:cNvSpPr>
          <p:nvPr>
            <p:ph type="body" sz="quarter" idx="15" hasCustomPrompt="1"/>
          </p:nvPr>
        </p:nvSpPr>
        <p:spPr>
          <a:xfrm>
            <a:off x="412686" y="2152650"/>
            <a:ext cx="6075199" cy="4297363"/>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10" name="Espace réservé pour une image  6">
            <a:extLst>
              <a:ext uri="{FF2B5EF4-FFF2-40B4-BE49-F238E27FC236}">
                <a16:creationId xmlns:a16="http://schemas.microsoft.com/office/drawing/2014/main" id="{CAB1DEE2-CC86-5240-BE4F-E44ABCFEC9C0}"/>
              </a:ext>
            </a:extLst>
          </p:cNvPr>
          <p:cNvSpPr>
            <a:spLocks noGrp="1"/>
          </p:cNvSpPr>
          <p:nvPr>
            <p:ph type="pic" sz="quarter" idx="16" hasCustomPrompt="1"/>
          </p:nvPr>
        </p:nvSpPr>
        <p:spPr>
          <a:xfrm>
            <a:off x="7140575" y="3344723"/>
            <a:ext cx="5051425" cy="3240000"/>
          </a:xfrm>
        </p:spPr>
        <p:txBody>
          <a:bodyPr anchor="ctr">
            <a:normAutofit/>
          </a:bodyPr>
          <a:lstStyle>
            <a:lvl1pPr marL="0" indent="0" algn="ctr">
              <a:buNone/>
              <a:defRPr sz="1400"/>
            </a:lvl1pPr>
          </a:lstStyle>
          <a:p>
            <a:r>
              <a:rPr lang="fr-FR" dirty="0"/>
              <a:t>Insérez ici une image en la glissant ou en cliquant sur l’icône correspondant&lt;&lt;&lt;&lt;</a:t>
            </a:r>
          </a:p>
        </p:txBody>
      </p:sp>
      <p:sp>
        <p:nvSpPr>
          <p:cNvPr id="11" name="Espace réservé du texte 8">
            <a:extLst>
              <a:ext uri="{FF2B5EF4-FFF2-40B4-BE49-F238E27FC236}">
                <a16:creationId xmlns:a16="http://schemas.microsoft.com/office/drawing/2014/main" id="{763B90D3-88FD-2B46-B070-8633177324C2}"/>
              </a:ext>
            </a:extLst>
          </p:cNvPr>
          <p:cNvSpPr>
            <a:spLocks noGrp="1"/>
          </p:cNvSpPr>
          <p:nvPr>
            <p:ph type="body" sz="quarter" idx="14" hasCustomPrompt="1"/>
          </p:nvPr>
        </p:nvSpPr>
        <p:spPr>
          <a:xfrm>
            <a:off x="412687" y="1331913"/>
            <a:ext cx="6075199" cy="644525"/>
          </a:xfrm>
        </p:spPr>
        <p:txBody>
          <a:bodyPr>
            <a:normAutofit/>
          </a:bodyPr>
          <a:lstStyle>
            <a:lvl1pPr marL="0" indent="0">
              <a:buNone/>
              <a:defRPr sz="1800" cap="all" spc="100" baseline="0">
                <a:solidFill>
                  <a:srgbClr val="33768C"/>
                </a:solidFill>
              </a:defRPr>
            </a:lvl1pPr>
          </a:lstStyle>
          <a:p>
            <a:r>
              <a:rPr lang="fr-FR" dirty="0"/>
              <a:t>Modifiez le sous-titre</a:t>
            </a:r>
          </a:p>
        </p:txBody>
      </p:sp>
      <p:sp>
        <p:nvSpPr>
          <p:cNvPr id="12" name="Espace réservé du pied de page 6">
            <a:extLst>
              <a:ext uri="{FF2B5EF4-FFF2-40B4-BE49-F238E27FC236}">
                <a16:creationId xmlns:a16="http://schemas.microsoft.com/office/drawing/2014/main" id="{64B60499-E28D-CA46-A3DD-8267DB4F9713}"/>
              </a:ext>
            </a:extLst>
          </p:cNvPr>
          <p:cNvSpPr>
            <a:spLocks noGrp="1"/>
          </p:cNvSpPr>
          <p:nvPr>
            <p:ph type="ftr" sz="quarter" idx="17"/>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35251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4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E1B6A-3090-7841-908D-536839BA3157}"/>
              </a:ext>
            </a:extLst>
          </p:cNvPr>
          <p:cNvSpPr>
            <a:spLocks noGrp="1"/>
          </p:cNvSpPr>
          <p:nvPr>
            <p:ph type="title" hasCustomPrompt="1"/>
          </p:nvPr>
        </p:nvSpPr>
        <p:spPr>
          <a:xfrm>
            <a:off x="412687" y="365126"/>
            <a:ext cx="6075199" cy="801824"/>
          </a:xfrm>
        </p:spPr>
        <p:txBody>
          <a:bodyPr/>
          <a:lstStyle/>
          <a:p>
            <a:r>
              <a:rPr lang="fr-FR" dirty="0"/>
              <a:t>Modifiez le style de titre</a:t>
            </a:r>
          </a:p>
        </p:txBody>
      </p:sp>
      <p:sp>
        <p:nvSpPr>
          <p:cNvPr id="3" name="Espace réservé de la date 2">
            <a:extLst>
              <a:ext uri="{FF2B5EF4-FFF2-40B4-BE49-F238E27FC236}">
                <a16:creationId xmlns:a16="http://schemas.microsoft.com/office/drawing/2014/main" id="{281DD542-F82A-8B48-8DBA-F2850F321263}"/>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5" name="Espace réservé du numéro de diapositive 4">
            <a:extLst>
              <a:ext uri="{FF2B5EF4-FFF2-40B4-BE49-F238E27FC236}">
                <a16:creationId xmlns:a16="http://schemas.microsoft.com/office/drawing/2014/main" id="{1EA99EC9-DAB0-E546-8C99-55599522FC46}"/>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7" name="Espace réservé pour une image  6">
            <a:extLst>
              <a:ext uri="{FF2B5EF4-FFF2-40B4-BE49-F238E27FC236}">
                <a16:creationId xmlns:a16="http://schemas.microsoft.com/office/drawing/2014/main" id="{AAC4480E-EA45-5941-84B2-014F58428279}"/>
              </a:ext>
            </a:extLst>
          </p:cNvPr>
          <p:cNvSpPr>
            <a:spLocks noGrp="1"/>
          </p:cNvSpPr>
          <p:nvPr>
            <p:ph type="pic" sz="quarter" idx="13" hasCustomPrompt="1"/>
          </p:nvPr>
        </p:nvSpPr>
        <p:spPr>
          <a:xfrm>
            <a:off x="6843845" y="1"/>
            <a:ext cx="2619245" cy="324000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14" name="Espace réservé du texte 13">
            <a:extLst>
              <a:ext uri="{FF2B5EF4-FFF2-40B4-BE49-F238E27FC236}">
                <a16:creationId xmlns:a16="http://schemas.microsoft.com/office/drawing/2014/main" id="{56170968-8AA9-7E43-8B87-6699017BE5D9}"/>
              </a:ext>
            </a:extLst>
          </p:cNvPr>
          <p:cNvSpPr>
            <a:spLocks noGrp="1"/>
          </p:cNvSpPr>
          <p:nvPr>
            <p:ph type="body" sz="quarter" idx="15" hasCustomPrompt="1"/>
          </p:nvPr>
        </p:nvSpPr>
        <p:spPr>
          <a:xfrm>
            <a:off x="412686" y="2152650"/>
            <a:ext cx="6075199" cy="4297363"/>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10" name="Espace réservé pour une image  6">
            <a:extLst>
              <a:ext uri="{FF2B5EF4-FFF2-40B4-BE49-F238E27FC236}">
                <a16:creationId xmlns:a16="http://schemas.microsoft.com/office/drawing/2014/main" id="{CAB1DEE2-CC86-5240-BE4F-E44ABCFEC9C0}"/>
              </a:ext>
            </a:extLst>
          </p:cNvPr>
          <p:cNvSpPr>
            <a:spLocks noGrp="1"/>
          </p:cNvSpPr>
          <p:nvPr>
            <p:ph type="pic" sz="quarter" idx="16" hasCustomPrompt="1"/>
          </p:nvPr>
        </p:nvSpPr>
        <p:spPr>
          <a:xfrm>
            <a:off x="6843845" y="3344723"/>
            <a:ext cx="2619245" cy="324000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11" name="Espace réservé du texte 8">
            <a:extLst>
              <a:ext uri="{FF2B5EF4-FFF2-40B4-BE49-F238E27FC236}">
                <a16:creationId xmlns:a16="http://schemas.microsoft.com/office/drawing/2014/main" id="{763B90D3-88FD-2B46-B070-8633177324C2}"/>
              </a:ext>
            </a:extLst>
          </p:cNvPr>
          <p:cNvSpPr>
            <a:spLocks noGrp="1"/>
          </p:cNvSpPr>
          <p:nvPr>
            <p:ph type="body" sz="quarter" idx="14" hasCustomPrompt="1"/>
          </p:nvPr>
        </p:nvSpPr>
        <p:spPr>
          <a:xfrm>
            <a:off x="412687" y="1331913"/>
            <a:ext cx="6075199" cy="644525"/>
          </a:xfrm>
        </p:spPr>
        <p:txBody>
          <a:bodyPr>
            <a:normAutofit/>
          </a:bodyPr>
          <a:lstStyle>
            <a:lvl1pPr marL="0" indent="0">
              <a:buNone/>
              <a:defRPr sz="1800" cap="all" spc="100" baseline="0">
                <a:solidFill>
                  <a:srgbClr val="33768C"/>
                </a:solidFill>
              </a:defRPr>
            </a:lvl1pPr>
          </a:lstStyle>
          <a:p>
            <a:r>
              <a:rPr lang="fr-FR" dirty="0"/>
              <a:t>Modifiez le sous-titre</a:t>
            </a:r>
          </a:p>
        </p:txBody>
      </p:sp>
      <p:sp>
        <p:nvSpPr>
          <p:cNvPr id="9" name="Espace réservé pour une image  6">
            <a:extLst>
              <a:ext uri="{FF2B5EF4-FFF2-40B4-BE49-F238E27FC236}">
                <a16:creationId xmlns:a16="http://schemas.microsoft.com/office/drawing/2014/main" id="{86CC9316-850C-E347-B75B-9F165D535F61}"/>
              </a:ext>
            </a:extLst>
          </p:cNvPr>
          <p:cNvSpPr>
            <a:spLocks noGrp="1"/>
          </p:cNvSpPr>
          <p:nvPr>
            <p:ph type="pic" sz="quarter" idx="17" hasCustomPrompt="1"/>
          </p:nvPr>
        </p:nvSpPr>
        <p:spPr>
          <a:xfrm>
            <a:off x="9572755" y="1"/>
            <a:ext cx="2619245" cy="324000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12" name="Espace réservé pour une image  6">
            <a:extLst>
              <a:ext uri="{FF2B5EF4-FFF2-40B4-BE49-F238E27FC236}">
                <a16:creationId xmlns:a16="http://schemas.microsoft.com/office/drawing/2014/main" id="{969395A5-F58E-544E-8EEA-C6C957BB2D43}"/>
              </a:ext>
            </a:extLst>
          </p:cNvPr>
          <p:cNvSpPr>
            <a:spLocks noGrp="1"/>
          </p:cNvSpPr>
          <p:nvPr>
            <p:ph type="pic" sz="quarter" idx="18" hasCustomPrompt="1"/>
          </p:nvPr>
        </p:nvSpPr>
        <p:spPr>
          <a:xfrm>
            <a:off x="9572755" y="3349691"/>
            <a:ext cx="2619245" cy="324000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13" name="Espace réservé du pied de page 6">
            <a:extLst>
              <a:ext uri="{FF2B5EF4-FFF2-40B4-BE49-F238E27FC236}">
                <a16:creationId xmlns:a16="http://schemas.microsoft.com/office/drawing/2014/main" id="{5C844EDB-2868-3243-9C0B-B9F4E4ED0240}"/>
              </a:ext>
            </a:extLst>
          </p:cNvPr>
          <p:cNvSpPr>
            <a:spLocks noGrp="1"/>
          </p:cNvSpPr>
          <p:nvPr>
            <p:ph type="ftr" sz="quarter" idx="19"/>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3841359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arge +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E1B6A-3090-7841-908D-536839BA3157}"/>
              </a:ext>
            </a:extLst>
          </p:cNvPr>
          <p:cNvSpPr>
            <a:spLocks noGrp="1"/>
          </p:cNvSpPr>
          <p:nvPr>
            <p:ph type="title" hasCustomPrompt="1"/>
          </p:nvPr>
        </p:nvSpPr>
        <p:spPr>
          <a:xfrm>
            <a:off x="412687" y="365126"/>
            <a:ext cx="8439289" cy="801824"/>
          </a:xfrm>
        </p:spPr>
        <p:txBody>
          <a:bodyPr/>
          <a:lstStyle/>
          <a:p>
            <a:r>
              <a:rPr lang="fr-FR" dirty="0"/>
              <a:t>Modifiez le style de titre</a:t>
            </a:r>
          </a:p>
        </p:txBody>
      </p:sp>
      <p:sp>
        <p:nvSpPr>
          <p:cNvPr id="3" name="Espace réservé de la date 2">
            <a:extLst>
              <a:ext uri="{FF2B5EF4-FFF2-40B4-BE49-F238E27FC236}">
                <a16:creationId xmlns:a16="http://schemas.microsoft.com/office/drawing/2014/main" id="{281DD542-F82A-8B48-8DBA-F2850F321263}"/>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5" name="Espace réservé du numéro de diapositive 4">
            <a:extLst>
              <a:ext uri="{FF2B5EF4-FFF2-40B4-BE49-F238E27FC236}">
                <a16:creationId xmlns:a16="http://schemas.microsoft.com/office/drawing/2014/main" id="{1EA99EC9-DAB0-E546-8C99-55599522FC46}"/>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7" name="Espace réservé pour une image  6">
            <a:extLst>
              <a:ext uri="{FF2B5EF4-FFF2-40B4-BE49-F238E27FC236}">
                <a16:creationId xmlns:a16="http://schemas.microsoft.com/office/drawing/2014/main" id="{AAC4480E-EA45-5941-84B2-014F58428279}"/>
              </a:ext>
            </a:extLst>
          </p:cNvPr>
          <p:cNvSpPr>
            <a:spLocks noGrp="1"/>
          </p:cNvSpPr>
          <p:nvPr>
            <p:ph type="pic" sz="quarter" idx="13" hasCustomPrompt="1"/>
          </p:nvPr>
        </p:nvSpPr>
        <p:spPr>
          <a:xfrm>
            <a:off x="1" y="2141401"/>
            <a:ext cx="12192000" cy="4467629"/>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10" name="Espace réservé du texte 8">
            <a:extLst>
              <a:ext uri="{FF2B5EF4-FFF2-40B4-BE49-F238E27FC236}">
                <a16:creationId xmlns:a16="http://schemas.microsoft.com/office/drawing/2014/main" id="{43FE5581-8C1D-FD4F-AEFA-815981A74219}"/>
              </a:ext>
            </a:extLst>
          </p:cNvPr>
          <p:cNvSpPr>
            <a:spLocks noGrp="1"/>
          </p:cNvSpPr>
          <p:nvPr>
            <p:ph type="body" sz="quarter" idx="14" hasCustomPrompt="1"/>
          </p:nvPr>
        </p:nvSpPr>
        <p:spPr>
          <a:xfrm>
            <a:off x="412687" y="1331913"/>
            <a:ext cx="5813743" cy="644525"/>
          </a:xfrm>
        </p:spPr>
        <p:txBody>
          <a:bodyPr>
            <a:normAutofit/>
          </a:bodyPr>
          <a:lstStyle>
            <a:lvl1pPr marL="0" indent="0">
              <a:buNone/>
              <a:defRPr sz="1800" cap="all" spc="100" baseline="0">
                <a:solidFill>
                  <a:srgbClr val="33768C"/>
                </a:solidFill>
              </a:defRPr>
            </a:lvl1pPr>
          </a:lstStyle>
          <a:p>
            <a:r>
              <a:rPr lang="fr-FR" dirty="0"/>
              <a:t>Modifiez le sous-titre</a:t>
            </a:r>
          </a:p>
        </p:txBody>
      </p:sp>
      <p:sp>
        <p:nvSpPr>
          <p:cNvPr id="12" name="Espace réservé du texte 13">
            <a:extLst>
              <a:ext uri="{FF2B5EF4-FFF2-40B4-BE49-F238E27FC236}">
                <a16:creationId xmlns:a16="http://schemas.microsoft.com/office/drawing/2014/main" id="{66A33347-D13D-0B43-B61E-1B3D25593B11}"/>
              </a:ext>
            </a:extLst>
          </p:cNvPr>
          <p:cNvSpPr>
            <a:spLocks noGrp="1"/>
          </p:cNvSpPr>
          <p:nvPr>
            <p:ph type="body" sz="quarter" idx="15" hasCustomPrompt="1"/>
          </p:nvPr>
        </p:nvSpPr>
        <p:spPr>
          <a:xfrm>
            <a:off x="412687" y="2141401"/>
            <a:ext cx="5308600" cy="946685"/>
          </a:xfrm>
          <a:solidFill>
            <a:srgbClr val="EBEBEB"/>
          </a:solidFill>
        </p:spPr>
        <p:txBody>
          <a:bodyPr>
            <a:normAutofit/>
          </a:bodyPr>
          <a:lstStyle>
            <a:lvl1pPr marL="0" indent="0">
              <a:buNone/>
              <a:defRPr sz="1800">
                <a:solidFill>
                  <a:schemeClr val="bg2">
                    <a:lumMod val="50000"/>
                  </a:schemeClr>
                </a:solidFill>
              </a:defRPr>
            </a:lvl1pPr>
          </a:lstStyle>
          <a:p>
            <a:r>
              <a:rPr lang="fr-FR" dirty="0"/>
              <a:t>Utilisez ce bloc pour légender directement sur l’image.</a:t>
            </a:r>
          </a:p>
        </p:txBody>
      </p:sp>
      <p:sp>
        <p:nvSpPr>
          <p:cNvPr id="9" name="Espace réservé du pied de page 6">
            <a:extLst>
              <a:ext uri="{FF2B5EF4-FFF2-40B4-BE49-F238E27FC236}">
                <a16:creationId xmlns:a16="http://schemas.microsoft.com/office/drawing/2014/main" id="{3F229B77-7CF3-7A43-8941-F9DE20CBD473}"/>
              </a:ext>
            </a:extLst>
          </p:cNvPr>
          <p:cNvSpPr>
            <a:spLocks noGrp="1"/>
          </p:cNvSpPr>
          <p:nvPr>
            <p:ph type="ftr" sz="quarter" idx="16"/>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2223902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lein écran">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1DF3D9-09D2-F547-9DF7-67294FC5707C}"/>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4" name="Espace réservé du numéro de diapositive 3">
            <a:extLst>
              <a:ext uri="{FF2B5EF4-FFF2-40B4-BE49-F238E27FC236}">
                <a16:creationId xmlns:a16="http://schemas.microsoft.com/office/drawing/2014/main" id="{AF69D3D3-8BC8-6E4D-B26D-AF28DB84F345}"/>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5" name="Espace réservé pour une image  6">
            <a:extLst>
              <a:ext uri="{FF2B5EF4-FFF2-40B4-BE49-F238E27FC236}">
                <a16:creationId xmlns:a16="http://schemas.microsoft.com/office/drawing/2014/main" id="{23BB0358-079B-C446-B9EF-A8B951EBC01B}"/>
              </a:ext>
            </a:extLst>
          </p:cNvPr>
          <p:cNvSpPr>
            <a:spLocks noGrp="1"/>
          </p:cNvSpPr>
          <p:nvPr>
            <p:ph type="pic" sz="quarter" idx="13" hasCustomPrompt="1"/>
          </p:nvPr>
        </p:nvSpPr>
        <p:spPr>
          <a:xfrm>
            <a:off x="1" y="1"/>
            <a:ext cx="12192000" cy="6609030"/>
          </a:xfrm>
        </p:spPr>
        <p:txBody>
          <a:bodyPr anchor="ctr">
            <a:normAutofit/>
          </a:bodyPr>
          <a:lstStyle>
            <a:lvl1pPr marL="0" indent="0" algn="ctr">
              <a:buNone/>
              <a:defRPr sz="1400"/>
            </a:lvl1pPr>
          </a:lstStyle>
          <a:p>
            <a:r>
              <a:rPr lang="fr-FR" dirty="0"/>
              <a:t>Insérez ici une image en la glissant ou en cliquant sur l’icône correspondant</a:t>
            </a:r>
          </a:p>
        </p:txBody>
      </p:sp>
      <p:sp>
        <p:nvSpPr>
          <p:cNvPr id="6" name="Espace réservé du pied de page 6">
            <a:extLst>
              <a:ext uri="{FF2B5EF4-FFF2-40B4-BE49-F238E27FC236}">
                <a16:creationId xmlns:a16="http://schemas.microsoft.com/office/drawing/2014/main" id="{B9FC33D2-8112-C24D-8642-6827C46125A9}"/>
              </a:ext>
            </a:extLst>
          </p:cNvPr>
          <p:cNvSpPr>
            <a:spLocks noGrp="1"/>
          </p:cNvSpPr>
          <p:nvPr>
            <p:ph type="ftr" sz="quarter" idx="15"/>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332163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2C67C-11DC-DA4F-93BC-0B9F8BF6D547}"/>
              </a:ext>
            </a:extLst>
          </p:cNvPr>
          <p:cNvSpPr/>
          <p:nvPr userDrawn="1"/>
        </p:nvSpPr>
        <p:spPr>
          <a:xfrm>
            <a:off x="0" y="0"/>
            <a:ext cx="28808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0A4BEA6-C32F-F040-AD94-99CAE104BA9B}"/>
              </a:ext>
            </a:extLst>
          </p:cNvPr>
          <p:cNvSpPr/>
          <p:nvPr userDrawn="1"/>
        </p:nvSpPr>
        <p:spPr>
          <a:xfrm flipH="1">
            <a:off x="2880852" y="0"/>
            <a:ext cx="931114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itre 1">
            <a:extLst>
              <a:ext uri="{FF2B5EF4-FFF2-40B4-BE49-F238E27FC236}">
                <a16:creationId xmlns:a16="http://schemas.microsoft.com/office/drawing/2014/main" id="{1D709738-51C7-FB45-BAC9-B845ADE0A68C}"/>
              </a:ext>
            </a:extLst>
          </p:cNvPr>
          <p:cNvSpPr>
            <a:spLocks noGrp="1"/>
          </p:cNvSpPr>
          <p:nvPr>
            <p:ph type="title"/>
          </p:nvPr>
        </p:nvSpPr>
        <p:spPr>
          <a:xfrm>
            <a:off x="3352799" y="1529309"/>
            <a:ext cx="8558219" cy="1745036"/>
          </a:xfrm>
          <a:prstGeom prst="rect">
            <a:avLst/>
          </a:prstGeom>
        </p:spPr>
        <p:txBody>
          <a:bodyPr vert="horz" lIns="91440" tIns="45720" rIns="91440" bIns="45720" rtlCol="0" anchor="b">
            <a:normAutofit/>
          </a:bodyPr>
          <a:lstStyle>
            <a:lvl1pPr>
              <a:defRPr sz="3200">
                <a:solidFill>
                  <a:srgbClr val="16212B"/>
                </a:solidFill>
              </a:defRPr>
            </a:lvl1pPr>
          </a:lstStyle>
          <a:p>
            <a:r>
              <a:rPr lang="fr-FR"/>
              <a:t>Modifiez le style du titre</a:t>
            </a:r>
            <a:endParaRPr lang="fr-FR" dirty="0"/>
          </a:p>
        </p:txBody>
      </p:sp>
      <p:sp>
        <p:nvSpPr>
          <p:cNvPr id="9" name="Espace réservé de la date 3">
            <a:extLst>
              <a:ext uri="{FF2B5EF4-FFF2-40B4-BE49-F238E27FC236}">
                <a16:creationId xmlns:a16="http://schemas.microsoft.com/office/drawing/2014/main" id="{B6FF240B-9D29-1948-8941-D17D25DDA01A}"/>
              </a:ext>
            </a:extLst>
          </p:cNvPr>
          <p:cNvSpPr txBox="1">
            <a:spLocks/>
          </p:cNvSpPr>
          <p:nvPr userDrawn="1"/>
        </p:nvSpPr>
        <p:spPr>
          <a:xfrm>
            <a:off x="3352800" y="621313"/>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lumMod val="50000"/>
                    <a:lumOff val="50000"/>
                  </a:schemeClr>
                </a:solidFill>
                <a:latin typeface="IBM Plex Sans" panose="020B0503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E64192-38B2-484E-83E9-B886796AD5AE}" type="datetimeFigureOut">
              <a:rPr lang="fr-FR" b="1" i="0" smtClean="0">
                <a:solidFill>
                  <a:srgbClr val="33768C"/>
                </a:solidFill>
                <a:latin typeface="IBM Plex Sans" panose="020B0503050203000203" pitchFamily="34" charset="77"/>
              </a:rPr>
              <a:pPr/>
              <a:t>04/02/2024</a:t>
            </a:fld>
            <a:endParaRPr lang="fr-FR" b="1" i="0" dirty="0">
              <a:solidFill>
                <a:srgbClr val="33768C"/>
              </a:solidFill>
              <a:latin typeface="IBM Plex Sans" panose="020B0503050203000203" pitchFamily="34" charset="77"/>
            </a:endParaRPr>
          </a:p>
        </p:txBody>
      </p:sp>
      <p:cxnSp>
        <p:nvCxnSpPr>
          <p:cNvPr id="10" name="Connecteur droit 9">
            <a:extLst>
              <a:ext uri="{FF2B5EF4-FFF2-40B4-BE49-F238E27FC236}">
                <a16:creationId xmlns:a16="http://schemas.microsoft.com/office/drawing/2014/main" id="{E29667AF-ABC3-AC4B-9B9A-EAB52501B01F}"/>
              </a:ext>
            </a:extLst>
          </p:cNvPr>
          <p:cNvCxnSpPr>
            <a:cxnSpLocks/>
          </p:cNvCxnSpPr>
          <p:nvPr userDrawn="1"/>
        </p:nvCxnSpPr>
        <p:spPr>
          <a:xfrm>
            <a:off x="3451225" y="1529309"/>
            <a:ext cx="5188683" cy="0"/>
          </a:xfrm>
          <a:prstGeom prst="line">
            <a:avLst/>
          </a:prstGeom>
          <a:ln w="38100">
            <a:solidFill>
              <a:srgbClr val="33768C"/>
            </a:solidFill>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a16="http://schemas.microsoft.com/office/drawing/2014/main" id="{49A3100B-212D-2446-BD50-91038AAA6C0A}"/>
              </a:ext>
            </a:extLst>
          </p:cNvPr>
          <p:cNvSpPr txBox="1">
            <a:spLocks/>
          </p:cNvSpPr>
          <p:nvPr userDrawn="1"/>
        </p:nvSpPr>
        <p:spPr>
          <a:xfrm>
            <a:off x="3352800" y="5137915"/>
            <a:ext cx="2987040" cy="3906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IBM Plex Sans" panose="020B050305020300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33768C"/>
                </a:solidFill>
                <a:effectLst/>
                <a:uLnTx/>
                <a:uFillTx/>
                <a:latin typeface="IBM Plex Sans" panose="020B0503050203000203" pitchFamily="34" charset="77"/>
                <a:ea typeface="+mn-ea"/>
                <a:cs typeface="+mn-cs"/>
              </a:rPr>
              <a:t>INTERVENANTS</a:t>
            </a:r>
          </a:p>
        </p:txBody>
      </p:sp>
      <p:sp>
        <p:nvSpPr>
          <p:cNvPr id="15" name="Espace réservé du texte 14">
            <a:extLst>
              <a:ext uri="{FF2B5EF4-FFF2-40B4-BE49-F238E27FC236}">
                <a16:creationId xmlns:a16="http://schemas.microsoft.com/office/drawing/2014/main" id="{314C7B5E-B810-E44E-8839-1126D0BB42A0}"/>
              </a:ext>
            </a:extLst>
          </p:cNvPr>
          <p:cNvSpPr>
            <a:spLocks noGrp="1"/>
          </p:cNvSpPr>
          <p:nvPr>
            <p:ph type="body" sz="quarter" idx="10" hasCustomPrompt="1"/>
          </p:nvPr>
        </p:nvSpPr>
        <p:spPr>
          <a:xfrm>
            <a:off x="4233684" y="5500590"/>
            <a:ext cx="1862316" cy="207963"/>
          </a:xfrm>
        </p:spPr>
        <p:txBody>
          <a:bodyPr>
            <a:noAutofit/>
          </a:bodyPr>
          <a:lstStyle>
            <a:lvl1pPr marL="0" indent="0">
              <a:buNone/>
              <a:defRPr sz="1200" b="1">
                <a:solidFill>
                  <a:srgbClr val="16212B"/>
                </a:solidFill>
              </a:defRPr>
            </a:lvl1pPr>
          </a:lstStyle>
          <a:p>
            <a:r>
              <a:rPr lang="fr-FR" dirty="0"/>
              <a:t>Nom Prénom</a:t>
            </a:r>
          </a:p>
        </p:txBody>
      </p:sp>
      <p:sp>
        <p:nvSpPr>
          <p:cNvPr id="16" name="Espace réservé du texte 14">
            <a:extLst>
              <a:ext uri="{FF2B5EF4-FFF2-40B4-BE49-F238E27FC236}">
                <a16:creationId xmlns:a16="http://schemas.microsoft.com/office/drawing/2014/main" id="{B1196734-4425-6E42-8948-E62229293DBD}"/>
              </a:ext>
            </a:extLst>
          </p:cNvPr>
          <p:cNvSpPr>
            <a:spLocks noGrp="1"/>
          </p:cNvSpPr>
          <p:nvPr>
            <p:ph type="body" sz="quarter" idx="11" hasCustomPrompt="1"/>
          </p:nvPr>
        </p:nvSpPr>
        <p:spPr>
          <a:xfrm>
            <a:off x="4233684" y="5708553"/>
            <a:ext cx="1862316" cy="354622"/>
          </a:xfrm>
        </p:spPr>
        <p:txBody>
          <a:bodyPr>
            <a:no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000">
                <a:solidFill>
                  <a:srgbClr val="16212B"/>
                </a:solidFill>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Rôle</a:t>
            </a:r>
          </a:p>
        </p:txBody>
      </p:sp>
      <p:sp>
        <p:nvSpPr>
          <p:cNvPr id="19" name="Espace réservé pour une image  18">
            <a:extLst>
              <a:ext uri="{FF2B5EF4-FFF2-40B4-BE49-F238E27FC236}">
                <a16:creationId xmlns:a16="http://schemas.microsoft.com/office/drawing/2014/main" id="{E8800374-4D8D-BE42-B0C4-F9A1FCC4A23E}"/>
              </a:ext>
            </a:extLst>
          </p:cNvPr>
          <p:cNvSpPr>
            <a:spLocks noGrp="1"/>
          </p:cNvSpPr>
          <p:nvPr>
            <p:ph type="pic" sz="quarter" idx="13" hasCustomPrompt="1"/>
          </p:nvPr>
        </p:nvSpPr>
        <p:spPr>
          <a:xfrm>
            <a:off x="3451225" y="5500590"/>
            <a:ext cx="658813" cy="658813"/>
          </a:xfrm>
          <a:ln w="6350">
            <a:solidFill>
              <a:schemeClr val="bg1"/>
            </a:solidFill>
          </a:ln>
          <a:effectLst/>
        </p:spPr>
        <p:txBody>
          <a:bodyPr>
            <a:normAutofit/>
          </a:bodyPr>
          <a:lstStyle>
            <a:lvl1pPr marL="0" indent="0">
              <a:buNone/>
              <a:defRPr sz="1000">
                <a:solidFill>
                  <a:schemeClr val="bg1"/>
                </a:solidFill>
              </a:defRPr>
            </a:lvl1pPr>
          </a:lstStyle>
          <a:p>
            <a:r>
              <a:rPr lang="fr-FR" dirty="0"/>
              <a:t>Photo</a:t>
            </a:r>
          </a:p>
        </p:txBody>
      </p:sp>
      <p:sp>
        <p:nvSpPr>
          <p:cNvPr id="43" name="Espace réservé du texte 42">
            <a:extLst>
              <a:ext uri="{FF2B5EF4-FFF2-40B4-BE49-F238E27FC236}">
                <a16:creationId xmlns:a16="http://schemas.microsoft.com/office/drawing/2014/main" id="{DEB3D7BB-281C-6240-B6FF-CB1C141688AA}"/>
              </a:ext>
            </a:extLst>
          </p:cNvPr>
          <p:cNvSpPr>
            <a:spLocks noGrp="1"/>
          </p:cNvSpPr>
          <p:nvPr>
            <p:ph type="body" sz="quarter" idx="22" hasCustomPrompt="1"/>
          </p:nvPr>
        </p:nvSpPr>
        <p:spPr>
          <a:xfrm>
            <a:off x="3352800" y="3422650"/>
            <a:ext cx="8558213" cy="1384300"/>
          </a:xfrm>
        </p:spPr>
        <p:txBody>
          <a:bodyPr>
            <a:normAutofit/>
          </a:bodyPr>
          <a:lstStyle>
            <a:lvl1pPr marL="0" indent="0">
              <a:buNone/>
              <a:defRPr sz="2400">
                <a:solidFill>
                  <a:srgbClr val="16212B"/>
                </a:solidFill>
              </a:defRPr>
            </a:lvl1pPr>
          </a:lstStyle>
          <a:p>
            <a:r>
              <a:rPr lang="fr-FR" dirty="0"/>
              <a:t>Sous-titre de la présentation</a:t>
            </a:r>
          </a:p>
        </p:txBody>
      </p:sp>
      <p:sp>
        <p:nvSpPr>
          <p:cNvPr id="27" name="Espace réservé du texte 14">
            <a:extLst>
              <a:ext uri="{FF2B5EF4-FFF2-40B4-BE49-F238E27FC236}">
                <a16:creationId xmlns:a16="http://schemas.microsoft.com/office/drawing/2014/main" id="{13958C1C-596C-804B-9FBC-1BDEBCFD6532}"/>
              </a:ext>
            </a:extLst>
          </p:cNvPr>
          <p:cNvSpPr>
            <a:spLocks noGrp="1"/>
          </p:cNvSpPr>
          <p:nvPr>
            <p:ph type="body" sz="quarter" idx="23" hasCustomPrompt="1"/>
          </p:nvPr>
        </p:nvSpPr>
        <p:spPr>
          <a:xfrm>
            <a:off x="4233684" y="6093827"/>
            <a:ext cx="1862316" cy="354622"/>
          </a:xfrm>
        </p:spPr>
        <p:txBody>
          <a:bodyPr>
            <a:no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000">
                <a:solidFill>
                  <a:srgbClr val="16212B"/>
                </a:solidFill>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Contact</a:t>
            </a:r>
          </a:p>
        </p:txBody>
      </p:sp>
      <p:sp>
        <p:nvSpPr>
          <p:cNvPr id="39" name="Espace réservé du texte 14">
            <a:extLst>
              <a:ext uri="{FF2B5EF4-FFF2-40B4-BE49-F238E27FC236}">
                <a16:creationId xmlns:a16="http://schemas.microsoft.com/office/drawing/2014/main" id="{5273FE4E-8E2B-464F-B9BD-C60494717DD1}"/>
              </a:ext>
            </a:extLst>
          </p:cNvPr>
          <p:cNvSpPr>
            <a:spLocks noGrp="1"/>
          </p:cNvSpPr>
          <p:nvPr>
            <p:ph type="body" sz="quarter" idx="24" hasCustomPrompt="1"/>
          </p:nvPr>
        </p:nvSpPr>
        <p:spPr>
          <a:xfrm>
            <a:off x="7142587" y="5500590"/>
            <a:ext cx="1862316" cy="207963"/>
          </a:xfrm>
        </p:spPr>
        <p:txBody>
          <a:bodyPr>
            <a:noAutofit/>
          </a:bodyPr>
          <a:lstStyle>
            <a:lvl1pPr marL="0" indent="0">
              <a:buNone/>
              <a:defRPr sz="1200" b="1">
                <a:solidFill>
                  <a:srgbClr val="16212B"/>
                </a:solidFill>
              </a:defRPr>
            </a:lvl1pPr>
          </a:lstStyle>
          <a:p>
            <a:r>
              <a:rPr lang="fr-FR" dirty="0"/>
              <a:t>Nom Prénom</a:t>
            </a:r>
          </a:p>
        </p:txBody>
      </p:sp>
      <p:sp>
        <p:nvSpPr>
          <p:cNvPr id="40" name="Espace réservé du texte 14">
            <a:extLst>
              <a:ext uri="{FF2B5EF4-FFF2-40B4-BE49-F238E27FC236}">
                <a16:creationId xmlns:a16="http://schemas.microsoft.com/office/drawing/2014/main" id="{D710BE01-0FB3-724D-A038-64242CC07571}"/>
              </a:ext>
            </a:extLst>
          </p:cNvPr>
          <p:cNvSpPr>
            <a:spLocks noGrp="1"/>
          </p:cNvSpPr>
          <p:nvPr>
            <p:ph type="body" sz="quarter" idx="25" hasCustomPrompt="1"/>
          </p:nvPr>
        </p:nvSpPr>
        <p:spPr>
          <a:xfrm>
            <a:off x="7142587" y="5708553"/>
            <a:ext cx="1862316" cy="354622"/>
          </a:xfrm>
        </p:spPr>
        <p:txBody>
          <a:bodyPr>
            <a:no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000">
                <a:solidFill>
                  <a:srgbClr val="16212B"/>
                </a:solidFill>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Rôle</a:t>
            </a:r>
          </a:p>
        </p:txBody>
      </p:sp>
      <p:sp>
        <p:nvSpPr>
          <p:cNvPr id="41" name="Espace réservé pour une image  18">
            <a:extLst>
              <a:ext uri="{FF2B5EF4-FFF2-40B4-BE49-F238E27FC236}">
                <a16:creationId xmlns:a16="http://schemas.microsoft.com/office/drawing/2014/main" id="{C57B9576-999B-224D-92AA-E164075FE885}"/>
              </a:ext>
            </a:extLst>
          </p:cNvPr>
          <p:cNvSpPr>
            <a:spLocks noGrp="1"/>
          </p:cNvSpPr>
          <p:nvPr>
            <p:ph type="pic" sz="quarter" idx="26" hasCustomPrompt="1"/>
          </p:nvPr>
        </p:nvSpPr>
        <p:spPr>
          <a:xfrm>
            <a:off x="6360128" y="5500590"/>
            <a:ext cx="658813" cy="658813"/>
          </a:xfrm>
          <a:ln w="6350">
            <a:solidFill>
              <a:schemeClr val="bg1"/>
            </a:solidFill>
          </a:ln>
          <a:effectLst/>
        </p:spPr>
        <p:txBody>
          <a:bodyPr>
            <a:normAutofit/>
          </a:bodyPr>
          <a:lstStyle>
            <a:lvl1pPr marL="0" indent="0">
              <a:buNone/>
              <a:defRPr sz="1000">
                <a:solidFill>
                  <a:schemeClr val="bg1"/>
                </a:solidFill>
              </a:defRPr>
            </a:lvl1pPr>
          </a:lstStyle>
          <a:p>
            <a:r>
              <a:rPr lang="fr-FR" dirty="0"/>
              <a:t>Photo</a:t>
            </a:r>
          </a:p>
        </p:txBody>
      </p:sp>
      <p:sp>
        <p:nvSpPr>
          <p:cNvPr id="42" name="Espace réservé du texte 14">
            <a:extLst>
              <a:ext uri="{FF2B5EF4-FFF2-40B4-BE49-F238E27FC236}">
                <a16:creationId xmlns:a16="http://schemas.microsoft.com/office/drawing/2014/main" id="{0FCAB4A5-BE8E-F645-BDD4-EE1A7ECF9539}"/>
              </a:ext>
            </a:extLst>
          </p:cNvPr>
          <p:cNvSpPr>
            <a:spLocks noGrp="1"/>
          </p:cNvSpPr>
          <p:nvPr>
            <p:ph type="body" sz="quarter" idx="27" hasCustomPrompt="1"/>
          </p:nvPr>
        </p:nvSpPr>
        <p:spPr>
          <a:xfrm>
            <a:off x="7142587" y="6093827"/>
            <a:ext cx="1862316" cy="354622"/>
          </a:xfrm>
        </p:spPr>
        <p:txBody>
          <a:bodyPr>
            <a:no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000">
                <a:solidFill>
                  <a:srgbClr val="16212B"/>
                </a:solidFill>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Contact</a:t>
            </a:r>
          </a:p>
        </p:txBody>
      </p:sp>
      <p:sp>
        <p:nvSpPr>
          <p:cNvPr id="44" name="Espace réservé du texte 14">
            <a:extLst>
              <a:ext uri="{FF2B5EF4-FFF2-40B4-BE49-F238E27FC236}">
                <a16:creationId xmlns:a16="http://schemas.microsoft.com/office/drawing/2014/main" id="{DE3F5E36-7EC5-2A4F-89C5-9C20F638C7FE}"/>
              </a:ext>
            </a:extLst>
          </p:cNvPr>
          <p:cNvSpPr>
            <a:spLocks noGrp="1"/>
          </p:cNvSpPr>
          <p:nvPr>
            <p:ph type="body" sz="quarter" idx="28" hasCustomPrompt="1"/>
          </p:nvPr>
        </p:nvSpPr>
        <p:spPr>
          <a:xfrm>
            <a:off x="10048697" y="5500590"/>
            <a:ext cx="1862316" cy="207963"/>
          </a:xfrm>
        </p:spPr>
        <p:txBody>
          <a:bodyPr>
            <a:noAutofit/>
          </a:bodyPr>
          <a:lstStyle>
            <a:lvl1pPr marL="0" indent="0">
              <a:buNone/>
              <a:defRPr sz="1200" b="1">
                <a:solidFill>
                  <a:srgbClr val="16212B"/>
                </a:solidFill>
              </a:defRPr>
            </a:lvl1pPr>
          </a:lstStyle>
          <a:p>
            <a:r>
              <a:rPr lang="fr-FR" dirty="0"/>
              <a:t>Nom Prénom</a:t>
            </a:r>
          </a:p>
        </p:txBody>
      </p:sp>
      <p:sp>
        <p:nvSpPr>
          <p:cNvPr id="45" name="Espace réservé du texte 14">
            <a:extLst>
              <a:ext uri="{FF2B5EF4-FFF2-40B4-BE49-F238E27FC236}">
                <a16:creationId xmlns:a16="http://schemas.microsoft.com/office/drawing/2014/main" id="{69531578-AD56-774E-BB09-E06F025AD6C1}"/>
              </a:ext>
            </a:extLst>
          </p:cNvPr>
          <p:cNvSpPr>
            <a:spLocks noGrp="1"/>
          </p:cNvSpPr>
          <p:nvPr>
            <p:ph type="body" sz="quarter" idx="29" hasCustomPrompt="1"/>
          </p:nvPr>
        </p:nvSpPr>
        <p:spPr>
          <a:xfrm>
            <a:off x="10048697" y="5708553"/>
            <a:ext cx="1862316" cy="354622"/>
          </a:xfrm>
        </p:spPr>
        <p:txBody>
          <a:bodyPr>
            <a:no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000">
                <a:solidFill>
                  <a:srgbClr val="16212B"/>
                </a:solidFill>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Rôle</a:t>
            </a:r>
          </a:p>
        </p:txBody>
      </p:sp>
      <p:sp>
        <p:nvSpPr>
          <p:cNvPr id="47" name="Espace réservé pour une image  18">
            <a:extLst>
              <a:ext uri="{FF2B5EF4-FFF2-40B4-BE49-F238E27FC236}">
                <a16:creationId xmlns:a16="http://schemas.microsoft.com/office/drawing/2014/main" id="{F3C8F3E0-00F9-0543-A146-6EA38061780E}"/>
              </a:ext>
            </a:extLst>
          </p:cNvPr>
          <p:cNvSpPr>
            <a:spLocks noGrp="1"/>
          </p:cNvSpPr>
          <p:nvPr>
            <p:ph type="pic" sz="quarter" idx="30" hasCustomPrompt="1"/>
          </p:nvPr>
        </p:nvSpPr>
        <p:spPr>
          <a:xfrm>
            <a:off x="9266238" y="5500590"/>
            <a:ext cx="658813" cy="658813"/>
          </a:xfrm>
          <a:ln w="6350">
            <a:solidFill>
              <a:schemeClr val="bg1"/>
            </a:solidFill>
          </a:ln>
          <a:effectLst/>
        </p:spPr>
        <p:txBody>
          <a:bodyPr>
            <a:normAutofit/>
          </a:bodyPr>
          <a:lstStyle>
            <a:lvl1pPr marL="0" indent="0">
              <a:buNone/>
              <a:defRPr sz="1000">
                <a:solidFill>
                  <a:schemeClr val="bg1"/>
                </a:solidFill>
              </a:defRPr>
            </a:lvl1pPr>
          </a:lstStyle>
          <a:p>
            <a:r>
              <a:rPr lang="fr-FR" dirty="0"/>
              <a:t>Photo</a:t>
            </a:r>
          </a:p>
        </p:txBody>
      </p:sp>
      <p:sp>
        <p:nvSpPr>
          <p:cNvPr id="48" name="Espace réservé du texte 14">
            <a:extLst>
              <a:ext uri="{FF2B5EF4-FFF2-40B4-BE49-F238E27FC236}">
                <a16:creationId xmlns:a16="http://schemas.microsoft.com/office/drawing/2014/main" id="{EA806987-A235-8645-8843-FFCD02F04CDB}"/>
              </a:ext>
            </a:extLst>
          </p:cNvPr>
          <p:cNvSpPr>
            <a:spLocks noGrp="1"/>
          </p:cNvSpPr>
          <p:nvPr>
            <p:ph type="body" sz="quarter" idx="31" hasCustomPrompt="1"/>
          </p:nvPr>
        </p:nvSpPr>
        <p:spPr>
          <a:xfrm>
            <a:off x="10048697" y="6093827"/>
            <a:ext cx="1862316" cy="354622"/>
          </a:xfrm>
        </p:spPr>
        <p:txBody>
          <a:bodyPr>
            <a:no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sz="1000">
                <a:solidFill>
                  <a:srgbClr val="16212B"/>
                </a:solidFill>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Contact</a:t>
            </a:r>
          </a:p>
        </p:txBody>
      </p:sp>
      <p:sp>
        <p:nvSpPr>
          <p:cNvPr id="3" name="Espace réservé de la date 2">
            <a:extLst>
              <a:ext uri="{FF2B5EF4-FFF2-40B4-BE49-F238E27FC236}">
                <a16:creationId xmlns:a16="http://schemas.microsoft.com/office/drawing/2014/main" id="{EEEE1078-0616-D14F-B85A-FFEF6E094276}"/>
              </a:ext>
            </a:extLst>
          </p:cNvPr>
          <p:cNvSpPr>
            <a:spLocks noGrp="1"/>
          </p:cNvSpPr>
          <p:nvPr>
            <p:ph type="dt" sz="half" idx="32"/>
          </p:nvPr>
        </p:nvSpPr>
        <p:spPr/>
        <p:txBody>
          <a:bodyPr/>
          <a:lstStyle/>
          <a:p>
            <a:fld id="{1E0C59BD-610B-5640-8020-C8AFE44797C7}" type="datetimeFigureOut">
              <a:rPr lang="fr-FR" smtClean="0"/>
              <a:pPr/>
              <a:t>04/02/2024</a:t>
            </a:fld>
            <a:endParaRPr lang="fr-FR" dirty="0"/>
          </a:p>
        </p:txBody>
      </p:sp>
      <p:sp>
        <p:nvSpPr>
          <p:cNvPr id="4" name="Espace réservé du pied de page 3">
            <a:extLst>
              <a:ext uri="{FF2B5EF4-FFF2-40B4-BE49-F238E27FC236}">
                <a16:creationId xmlns:a16="http://schemas.microsoft.com/office/drawing/2014/main" id="{C3ECFEEA-71F5-6F44-8F24-9B93207C75E7}"/>
              </a:ext>
            </a:extLst>
          </p:cNvPr>
          <p:cNvSpPr>
            <a:spLocks noGrp="1"/>
          </p:cNvSpPr>
          <p:nvPr>
            <p:ph type="ftr" sz="quarter" idx="33"/>
          </p:nvPr>
        </p:nvSpPr>
        <p:spPr/>
        <p:txBody>
          <a:bodyPr/>
          <a:lstStyle/>
          <a:p>
            <a:r>
              <a:rPr lang="fr-FR"/>
              <a:t>Laboratoire Génie Industriel</a:t>
            </a:r>
            <a:endParaRPr lang="fr-FR" dirty="0"/>
          </a:p>
        </p:txBody>
      </p:sp>
      <p:sp>
        <p:nvSpPr>
          <p:cNvPr id="5" name="Espace réservé du numéro de diapositive 4">
            <a:extLst>
              <a:ext uri="{FF2B5EF4-FFF2-40B4-BE49-F238E27FC236}">
                <a16:creationId xmlns:a16="http://schemas.microsoft.com/office/drawing/2014/main" id="{76DFC927-7D68-2C41-B712-5996A7280DDD}"/>
              </a:ext>
            </a:extLst>
          </p:cNvPr>
          <p:cNvSpPr>
            <a:spLocks noGrp="1"/>
          </p:cNvSpPr>
          <p:nvPr>
            <p:ph type="sldNum" sz="quarter" idx="34"/>
          </p:nvPr>
        </p:nvSpPr>
        <p:spPr/>
        <p:txBody>
          <a:bodyPr/>
          <a:lstStyle/>
          <a:p>
            <a:fld id="{21B0BD0E-416C-FE45-873B-CA5AC2F55768}" type="slidenum">
              <a:rPr lang="fr-FR" smtClean="0"/>
              <a:pPr/>
              <a:t>‹N°›</a:t>
            </a:fld>
            <a:endParaRPr lang="fr-FR" dirty="0"/>
          </a:p>
        </p:txBody>
      </p:sp>
    </p:spTree>
    <p:extLst>
      <p:ext uri="{BB962C8B-B14F-4D97-AF65-F5344CB8AC3E}">
        <p14:creationId xmlns:p14="http://schemas.microsoft.com/office/powerpoint/2010/main" val="158529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2C67C-11DC-DA4F-93BC-0B9F8BF6D547}"/>
              </a:ext>
            </a:extLst>
          </p:cNvPr>
          <p:cNvSpPr/>
          <p:nvPr userDrawn="1"/>
        </p:nvSpPr>
        <p:spPr>
          <a:xfrm>
            <a:off x="0" y="0"/>
            <a:ext cx="28808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0A4BEA6-C32F-F040-AD94-99CAE104BA9B}"/>
              </a:ext>
            </a:extLst>
          </p:cNvPr>
          <p:cNvSpPr/>
          <p:nvPr userDrawn="1"/>
        </p:nvSpPr>
        <p:spPr>
          <a:xfrm flipH="1">
            <a:off x="2880852" y="0"/>
            <a:ext cx="931114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itre 1">
            <a:extLst>
              <a:ext uri="{FF2B5EF4-FFF2-40B4-BE49-F238E27FC236}">
                <a16:creationId xmlns:a16="http://schemas.microsoft.com/office/drawing/2014/main" id="{1D709738-51C7-FB45-BAC9-B845ADE0A68C}"/>
              </a:ext>
            </a:extLst>
          </p:cNvPr>
          <p:cNvSpPr>
            <a:spLocks noGrp="1"/>
          </p:cNvSpPr>
          <p:nvPr>
            <p:ph type="title" hasCustomPrompt="1"/>
          </p:nvPr>
        </p:nvSpPr>
        <p:spPr>
          <a:xfrm>
            <a:off x="3352799" y="1529309"/>
            <a:ext cx="8558219" cy="1745036"/>
          </a:xfrm>
          <a:prstGeom prst="rect">
            <a:avLst/>
          </a:prstGeom>
        </p:spPr>
        <p:txBody>
          <a:bodyPr vert="horz" lIns="91440" tIns="45720" rIns="91440" bIns="45720" rtlCol="0" anchor="b">
            <a:normAutofit/>
          </a:bodyPr>
          <a:lstStyle>
            <a:lvl1pPr>
              <a:defRPr sz="3200">
                <a:solidFill>
                  <a:srgbClr val="16212B"/>
                </a:solidFill>
              </a:defRPr>
            </a:lvl1pPr>
          </a:lstStyle>
          <a:p>
            <a:r>
              <a:rPr lang="fr-FR" dirty="0"/>
              <a:t>Merci de votre attention</a:t>
            </a:r>
          </a:p>
        </p:txBody>
      </p:sp>
      <p:sp>
        <p:nvSpPr>
          <p:cNvPr id="9" name="Espace réservé de la date 3">
            <a:extLst>
              <a:ext uri="{FF2B5EF4-FFF2-40B4-BE49-F238E27FC236}">
                <a16:creationId xmlns:a16="http://schemas.microsoft.com/office/drawing/2014/main" id="{B6FF240B-9D29-1948-8941-D17D25DDA01A}"/>
              </a:ext>
            </a:extLst>
          </p:cNvPr>
          <p:cNvSpPr txBox="1">
            <a:spLocks/>
          </p:cNvSpPr>
          <p:nvPr userDrawn="1"/>
        </p:nvSpPr>
        <p:spPr>
          <a:xfrm>
            <a:off x="3352800" y="621313"/>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lumMod val="50000"/>
                    <a:lumOff val="50000"/>
                  </a:schemeClr>
                </a:solidFill>
                <a:latin typeface="IBM Plex Sans" panose="020B0503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E64192-38B2-484E-83E9-B886796AD5AE}" type="datetimeFigureOut">
              <a:rPr lang="fr-FR" b="1" i="0" smtClean="0">
                <a:solidFill>
                  <a:srgbClr val="33768C"/>
                </a:solidFill>
                <a:latin typeface="IBM Plex Sans" panose="020B0503050203000203" pitchFamily="34" charset="77"/>
              </a:rPr>
              <a:pPr/>
              <a:t>04/02/2024</a:t>
            </a:fld>
            <a:endParaRPr lang="fr-FR" b="1" i="0" dirty="0">
              <a:solidFill>
                <a:srgbClr val="33768C"/>
              </a:solidFill>
              <a:latin typeface="IBM Plex Sans" panose="020B0503050203000203" pitchFamily="34" charset="77"/>
            </a:endParaRPr>
          </a:p>
        </p:txBody>
      </p:sp>
      <p:cxnSp>
        <p:nvCxnSpPr>
          <p:cNvPr id="10" name="Connecteur droit 9">
            <a:extLst>
              <a:ext uri="{FF2B5EF4-FFF2-40B4-BE49-F238E27FC236}">
                <a16:creationId xmlns:a16="http://schemas.microsoft.com/office/drawing/2014/main" id="{E29667AF-ABC3-AC4B-9B9A-EAB52501B01F}"/>
              </a:ext>
            </a:extLst>
          </p:cNvPr>
          <p:cNvCxnSpPr>
            <a:cxnSpLocks/>
          </p:cNvCxnSpPr>
          <p:nvPr userDrawn="1"/>
        </p:nvCxnSpPr>
        <p:spPr>
          <a:xfrm>
            <a:off x="3451225" y="1529309"/>
            <a:ext cx="5188683" cy="0"/>
          </a:xfrm>
          <a:prstGeom prst="line">
            <a:avLst/>
          </a:prstGeom>
          <a:ln w="38100">
            <a:solidFill>
              <a:srgbClr val="33768C"/>
            </a:solidFill>
          </a:ln>
        </p:spPr>
        <p:style>
          <a:lnRef idx="1">
            <a:schemeClr val="accent1"/>
          </a:lnRef>
          <a:fillRef idx="0">
            <a:schemeClr val="accent1"/>
          </a:fillRef>
          <a:effectRef idx="0">
            <a:schemeClr val="accent1"/>
          </a:effectRef>
          <a:fontRef idx="minor">
            <a:schemeClr val="tx1"/>
          </a:fontRef>
        </p:style>
      </p:cxnSp>
      <p:sp>
        <p:nvSpPr>
          <p:cNvPr id="43" name="Espace réservé du texte 42">
            <a:extLst>
              <a:ext uri="{FF2B5EF4-FFF2-40B4-BE49-F238E27FC236}">
                <a16:creationId xmlns:a16="http://schemas.microsoft.com/office/drawing/2014/main" id="{DEB3D7BB-281C-6240-B6FF-CB1C141688AA}"/>
              </a:ext>
            </a:extLst>
          </p:cNvPr>
          <p:cNvSpPr>
            <a:spLocks noGrp="1"/>
          </p:cNvSpPr>
          <p:nvPr>
            <p:ph type="body" sz="quarter" idx="22" hasCustomPrompt="1"/>
          </p:nvPr>
        </p:nvSpPr>
        <p:spPr>
          <a:xfrm>
            <a:off x="3352800" y="3422650"/>
            <a:ext cx="8558213" cy="1384300"/>
          </a:xfrm>
        </p:spPr>
        <p:txBody>
          <a:bodyPr>
            <a:normAutofit/>
          </a:bodyPr>
          <a:lstStyle>
            <a:lvl1pPr marL="0" indent="0">
              <a:buNone/>
              <a:defRPr sz="2400">
                <a:solidFill>
                  <a:srgbClr val="16212B"/>
                </a:solidFill>
              </a:defRPr>
            </a:lvl1pPr>
          </a:lstStyle>
          <a:p>
            <a:r>
              <a:rPr lang="fr-FR" dirty="0"/>
              <a:t>Des questions ?</a:t>
            </a:r>
          </a:p>
        </p:txBody>
      </p:sp>
      <p:sp>
        <p:nvSpPr>
          <p:cNvPr id="3" name="Rectangle 2">
            <a:extLst>
              <a:ext uri="{FF2B5EF4-FFF2-40B4-BE49-F238E27FC236}">
                <a16:creationId xmlns:a16="http://schemas.microsoft.com/office/drawing/2014/main" id="{E8600A9F-4519-0146-9C20-BF14E7EEF41A}"/>
              </a:ext>
            </a:extLst>
          </p:cNvPr>
          <p:cNvSpPr/>
          <p:nvPr userDrawn="1"/>
        </p:nvSpPr>
        <p:spPr>
          <a:xfrm>
            <a:off x="8976852" y="803875"/>
            <a:ext cx="2108269" cy="4708981"/>
          </a:xfrm>
          <a:prstGeom prst="rect">
            <a:avLst/>
          </a:prstGeom>
          <a:effectLst/>
        </p:spPr>
        <p:txBody>
          <a:bodyPr wrap="none">
            <a:spAutoFit/>
          </a:bodyPr>
          <a:lstStyle/>
          <a:p>
            <a:r>
              <a:rPr lang="fr-FR" sz="30000" b="1" i="0" dirty="0">
                <a:solidFill>
                  <a:srgbClr val="33768C">
                    <a:alpha val="17000"/>
                  </a:srgbClr>
                </a:solidFill>
                <a:latin typeface="IBM Plex Sans" panose="020B0503050203000203" pitchFamily="34" charset="77"/>
              </a:rPr>
              <a:t>?</a:t>
            </a:r>
          </a:p>
        </p:txBody>
      </p:sp>
      <p:pic>
        <p:nvPicPr>
          <p:cNvPr id="12" name="Image 11">
            <a:extLst>
              <a:ext uri="{FF2B5EF4-FFF2-40B4-BE49-F238E27FC236}">
                <a16:creationId xmlns:a16="http://schemas.microsoft.com/office/drawing/2014/main" id="{1E239975-B8C4-E341-8958-240054E668CF}"/>
              </a:ext>
            </a:extLst>
          </p:cNvPr>
          <p:cNvPicPr>
            <a:picLocks noChangeAspect="1"/>
          </p:cNvPicPr>
          <p:nvPr userDrawn="1"/>
        </p:nvPicPr>
        <p:blipFill>
          <a:blip r:embed="rId2"/>
          <a:stretch>
            <a:fillRect/>
          </a:stretch>
        </p:blipFill>
        <p:spPr>
          <a:xfrm>
            <a:off x="735546" y="4730941"/>
            <a:ext cx="1261476" cy="646176"/>
          </a:xfrm>
          <a:prstGeom prst="rect">
            <a:avLst/>
          </a:prstGeom>
        </p:spPr>
      </p:pic>
      <p:pic>
        <p:nvPicPr>
          <p:cNvPr id="13" name="Image 12">
            <a:extLst>
              <a:ext uri="{FF2B5EF4-FFF2-40B4-BE49-F238E27FC236}">
                <a16:creationId xmlns:a16="http://schemas.microsoft.com/office/drawing/2014/main" id="{41C258F8-5EB0-A04B-986A-710573C474E8}"/>
              </a:ext>
            </a:extLst>
          </p:cNvPr>
          <p:cNvPicPr>
            <a:picLocks noChangeAspect="1"/>
          </p:cNvPicPr>
          <p:nvPr userDrawn="1"/>
        </p:nvPicPr>
        <p:blipFill>
          <a:blip r:embed="rId3"/>
          <a:stretch>
            <a:fillRect/>
          </a:stretch>
        </p:blipFill>
        <p:spPr>
          <a:xfrm>
            <a:off x="747638" y="5829996"/>
            <a:ext cx="1349829" cy="456622"/>
          </a:xfrm>
          <a:prstGeom prst="rect">
            <a:avLst/>
          </a:prstGeom>
        </p:spPr>
      </p:pic>
      <p:pic>
        <p:nvPicPr>
          <p:cNvPr id="14" name="Image 13">
            <a:extLst>
              <a:ext uri="{FF2B5EF4-FFF2-40B4-BE49-F238E27FC236}">
                <a16:creationId xmlns:a16="http://schemas.microsoft.com/office/drawing/2014/main" id="{2A4AEEFC-074A-DF40-AC39-B34ADD62B611}"/>
              </a:ext>
            </a:extLst>
          </p:cNvPr>
          <p:cNvPicPr>
            <a:picLocks noChangeAspect="1"/>
          </p:cNvPicPr>
          <p:nvPr userDrawn="1"/>
        </p:nvPicPr>
        <p:blipFill>
          <a:blip r:embed="rId4"/>
          <a:stretch>
            <a:fillRect/>
          </a:stretch>
        </p:blipFill>
        <p:spPr>
          <a:xfrm>
            <a:off x="825594" y="3368125"/>
            <a:ext cx="1132317" cy="866394"/>
          </a:xfrm>
          <a:prstGeom prst="rect">
            <a:avLst/>
          </a:prstGeom>
        </p:spPr>
      </p:pic>
    </p:spTree>
    <p:extLst>
      <p:ext uri="{BB962C8B-B14F-4D97-AF65-F5344CB8AC3E}">
        <p14:creationId xmlns:p14="http://schemas.microsoft.com/office/powerpoint/2010/main" val="186762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7AA37EE-387F-F344-8ABB-D8756D584960}"/>
              </a:ext>
            </a:extLst>
          </p:cNvPr>
          <p:cNvSpPr>
            <a:spLocks noGrp="1" noChangeArrowheads="1"/>
          </p:cNvSpPr>
          <p:nvPr>
            <p:ph type="sldNum" sz="quarter" idx="12"/>
          </p:nvPr>
        </p:nvSpPr>
        <p:spPr>
          <a:xfrm>
            <a:off x="11391902" y="6489700"/>
            <a:ext cx="1625600" cy="457200"/>
          </a:xfrm>
          <a:prstGeom prst="rect">
            <a:avLst/>
          </a:prstGeom>
          <a:ln/>
        </p:spPr>
        <p:txBody>
          <a:bodyPr/>
          <a:lstStyle>
            <a:lvl1pPr>
              <a:defRPr sz="1400">
                <a:solidFill>
                  <a:schemeClr val="tx1">
                    <a:lumMod val="75000"/>
                    <a:lumOff val="25000"/>
                  </a:schemeClr>
                </a:solidFill>
                <a:latin typeface="Montserrat" pitchFamily="2" charset="77"/>
              </a:defRPr>
            </a:lvl1pPr>
          </a:lstStyle>
          <a:p>
            <a:pPr>
              <a:defRPr/>
            </a:pPr>
            <a:fld id="{351F50B1-1100-48AB-B022-FFBC30F3FE92}" type="slidenum">
              <a:rPr lang="fr-FR" smtClean="0"/>
              <a:pPr>
                <a:defRPr/>
              </a:pPr>
              <a:t>‹N°›</a:t>
            </a:fld>
            <a:endParaRPr lang="fr-FR"/>
          </a:p>
        </p:txBody>
      </p:sp>
      <p:sp>
        <p:nvSpPr>
          <p:cNvPr id="3" name="Title 1">
            <a:extLst>
              <a:ext uri="{FF2B5EF4-FFF2-40B4-BE49-F238E27FC236}">
                <a16:creationId xmlns:a16="http://schemas.microsoft.com/office/drawing/2014/main" id="{732FC178-1E11-314B-B6F0-A365AA13CFB4}"/>
              </a:ext>
            </a:extLst>
          </p:cNvPr>
          <p:cNvSpPr>
            <a:spLocks noGrp="1"/>
          </p:cNvSpPr>
          <p:nvPr>
            <p:ph type="title"/>
          </p:nvPr>
        </p:nvSpPr>
        <p:spPr>
          <a:xfrm>
            <a:off x="441062" y="104870"/>
            <a:ext cx="11478409" cy="968821"/>
          </a:xfrm>
          <a:prstGeom prst="rect">
            <a:avLst/>
          </a:prstGeom>
        </p:spPr>
        <p:txBody>
          <a:bodyPr/>
          <a:lstStyle>
            <a:lvl1pPr>
              <a:defRPr sz="4000" b="1">
                <a:latin typeface="Montserrat" pitchFamily="2" charset="77"/>
              </a:defRPr>
            </a:lvl1pPr>
          </a:lstStyle>
          <a:p>
            <a:r>
              <a:rPr lang="en-US" dirty="0"/>
              <a:t>Click to edit Master title style</a:t>
            </a:r>
          </a:p>
        </p:txBody>
      </p:sp>
      <p:sp>
        <p:nvSpPr>
          <p:cNvPr id="4" name="Espace réservé du contenu 2">
            <a:extLst>
              <a:ext uri="{FF2B5EF4-FFF2-40B4-BE49-F238E27FC236}">
                <a16:creationId xmlns:a16="http://schemas.microsoft.com/office/drawing/2014/main" id="{CF175397-8059-C24C-A4B5-84856EF115E9}"/>
              </a:ext>
            </a:extLst>
          </p:cNvPr>
          <p:cNvSpPr>
            <a:spLocks noGrp="1"/>
          </p:cNvSpPr>
          <p:nvPr>
            <p:ph idx="1"/>
          </p:nvPr>
        </p:nvSpPr>
        <p:spPr>
          <a:xfrm>
            <a:off x="441063" y="1613647"/>
            <a:ext cx="11478409" cy="4689226"/>
          </a:xfrm>
          <a:prstGeom prst="rect">
            <a:avLst/>
          </a:prstGeom>
        </p:spPr>
        <p:txBody>
          <a:bodyPr/>
          <a:lstStyle>
            <a:lvl1pPr marL="319088" indent="-319088">
              <a:tabLst/>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15377" y="0"/>
            <a:ext cx="676623" cy="236734"/>
          </a:xfrm>
          <a:prstGeom prst="rect">
            <a:avLst/>
          </a:prstGeom>
        </p:spPr>
      </p:pic>
    </p:spTree>
    <p:extLst>
      <p:ext uri="{BB962C8B-B14F-4D97-AF65-F5344CB8AC3E}">
        <p14:creationId xmlns:p14="http://schemas.microsoft.com/office/powerpoint/2010/main" val="386227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adé">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623292" y="6480000"/>
            <a:ext cx="7200900" cy="215900"/>
          </a:xfrm>
        </p:spPr>
        <p:txBody>
          <a:bodyPr/>
          <a:lstStyle>
            <a:lvl1pPr>
              <a:defRPr/>
            </a:lvl1pPr>
          </a:lstStyle>
          <a:p>
            <a:pPr>
              <a:defRPr/>
            </a:pPr>
            <a:r>
              <a:rPr lang="en" dirty="0"/>
              <a:t>© </a:t>
            </a:r>
            <a:r>
              <a:rPr lang="fr-FR" dirty="0" err="1"/>
              <a:t>Hyb'RID</a:t>
            </a:r>
            <a:r>
              <a:rPr lang="en" dirty="0"/>
              <a:t> – All rights reserved</a:t>
            </a:r>
            <a:endParaRPr lang="en-US" dirty="0"/>
          </a:p>
        </p:txBody>
      </p:sp>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666712" y="357166"/>
            <a:ext cx="10858576" cy="571504"/>
          </a:xfrm>
          <a:prstGeom prst="rect">
            <a:avLst/>
          </a:prstGeom>
        </p:spPr>
        <p:txBody>
          <a:bodyPr anchor="ctr"/>
          <a:lstStyle>
            <a:lvl1pPr>
              <a:defRPr sz="1800" b="1" baseline="0">
                <a:latin typeface="Century Gothic" pitchFamily="34" charset="0"/>
                <a:cs typeface="Arial" pitchFamily="34" charset="0"/>
              </a:defRPr>
            </a:lvl1pPr>
          </a:lstStyle>
          <a:p>
            <a:r>
              <a:rPr lang="fr-FR" dirty="0"/>
              <a:t>Cliquez pour ajouter un message</a:t>
            </a:r>
            <a:br>
              <a:rPr lang="fr-FR" dirty="0"/>
            </a:br>
            <a:r>
              <a:rPr lang="fr-FR" dirty="0"/>
              <a:t>(2 lignes)</a:t>
            </a:r>
          </a:p>
        </p:txBody>
      </p:sp>
      <p:sp>
        <p:nvSpPr>
          <p:cNvPr id="3" name="Espace réservé du contenu 2"/>
          <p:cNvSpPr>
            <a:spLocks noGrp="1"/>
          </p:cNvSpPr>
          <p:nvPr>
            <p:ph idx="1"/>
          </p:nvPr>
        </p:nvSpPr>
        <p:spPr>
          <a:xfrm>
            <a:off x="666712" y="1357299"/>
            <a:ext cx="10858576" cy="5000659"/>
          </a:xfrm>
          <a:prstGeom prst="rect">
            <a:avLst/>
          </a:prstGeom>
        </p:spPr>
        <p:txBody>
          <a:bodyPr>
            <a:normAutofit/>
          </a:bodyPr>
          <a:lstStyle>
            <a:lvl1pPr algn="l">
              <a:buClr>
                <a:schemeClr val="tx2"/>
              </a:buClr>
              <a:defRPr sz="1600" b="0" baseline="0">
                <a:solidFill>
                  <a:srgbClr val="85999E"/>
                </a:solidFill>
                <a:latin typeface="Helvetica" pitchFamily="34" charset="0"/>
              </a:defRPr>
            </a:lvl1pPr>
            <a:lvl2pPr algn="l">
              <a:buClr>
                <a:schemeClr val="tx2"/>
              </a:buClr>
              <a:defRPr sz="1400" b="0">
                <a:latin typeface="Helvetica" pitchFamily="34" charset="0"/>
              </a:defRPr>
            </a:lvl2pPr>
            <a:lvl3pPr algn="l">
              <a:defRPr sz="1300" b="0">
                <a:latin typeface="Helvetica" pitchFamily="34" charset="0"/>
              </a:defRPr>
            </a:lvl3pPr>
            <a:lvl4pPr algn="l">
              <a:defRPr sz="1200" b="0">
                <a:latin typeface="Helvetica" pitchFamily="34" charset="0"/>
              </a:defRPr>
            </a:lvl4pPr>
            <a:lvl5pPr algn="l">
              <a:defRPr sz="1200" b="0">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8"/>
          <p:cNvSpPr>
            <a:spLocks noGrp="1"/>
          </p:cNvSpPr>
          <p:nvPr>
            <p:ph type="body" sz="quarter" idx="13" hasCustomPrompt="1"/>
          </p:nvPr>
        </p:nvSpPr>
        <p:spPr>
          <a:xfrm>
            <a:off x="666714" y="0"/>
            <a:ext cx="11525289" cy="214290"/>
          </a:xfrm>
          <a:prstGeom prst="rect">
            <a:avLst/>
          </a:prstGeom>
        </p:spPr>
        <p:txBody>
          <a:bodyPr/>
          <a:lstStyle>
            <a:lvl1pPr algn="r">
              <a:buNone/>
              <a:defRPr sz="1000" b="1">
                <a:solidFill>
                  <a:schemeClr val="tx1"/>
                </a:solidFill>
              </a:defRPr>
            </a:lvl1pPr>
          </a:lstStyle>
          <a:p>
            <a:pPr lvl="0"/>
            <a:r>
              <a:rPr lang="fr-FR" dirty="0" err="1"/>
              <a:t>Ghost</a:t>
            </a:r>
            <a:endParaRPr lang="fr-FR" dirty="0"/>
          </a:p>
        </p:txBody>
      </p:sp>
      <p:sp>
        <p:nvSpPr>
          <p:cNvPr id="12" name="Espace réservé du texte 11"/>
          <p:cNvSpPr>
            <a:spLocks noGrp="1"/>
          </p:cNvSpPr>
          <p:nvPr>
            <p:ph type="body" sz="quarter" idx="14" hasCustomPrompt="1"/>
          </p:nvPr>
        </p:nvSpPr>
        <p:spPr>
          <a:xfrm>
            <a:off x="666749" y="1031206"/>
            <a:ext cx="10858539" cy="254654"/>
          </a:xfrm>
          <a:prstGeom prst="rect">
            <a:avLst/>
          </a:prstGeom>
        </p:spPr>
        <p:txBody>
          <a:bodyPr/>
          <a:lstStyle>
            <a:lvl1pPr>
              <a:buNone/>
              <a:defRPr sz="1100" cap="all" baseline="0">
                <a:solidFill>
                  <a:schemeClr val="tx1"/>
                </a:solidFill>
                <a:latin typeface="Century Gothic" pitchFamily="34" charset="0"/>
              </a:defRPr>
            </a:lvl1pPr>
          </a:lstStyle>
          <a:p>
            <a:pPr lvl="0"/>
            <a:r>
              <a:rPr lang="fr-FR" dirty="0"/>
              <a:t>ILLUSTRATION</a:t>
            </a:r>
          </a:p>
        </p:txBody>
      </p:sp>
      <p:cxnSp>
        <p:nvCxnSpPr>
          <p:cNvPr id="13" name="Connecteur droit 12"/>
          <p:cNvCxnSpPr/>
          <p:nvPr userDrawn="1"/>
        </p:nvCxnSpPr>
        <p:spPr>
          <a:xfrm>
            <a:off x="570000" y="6381328"/>
            <a:ext cx="1105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dirty="0"/>
          </a:p>
        </p:txBody>
      </p:sp>
    </p:spTree>
    <p:extLst>
      <p:ext uri="{BB962C8B-B14F-4D97-AF65-F5344CB8AC3E}">
        <p14:creationId xmlns:p14="http://schemas.microsoft.com/office/powerpoint/2010/main" val="1796007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78266-A8C7-3840-A847-6E8B5AB2AE6E}"/>
              </a:ext>
            </a:extLst>
          </p:cNvPr>
          <p:cNvSpPr/>
          <p:nvPr userDrawn="1"/>
        </p:nvSpPr>
        <p:spPr>
          <a:xfrm>
            <a:off x="0" y="0"/>
            <a:ext cx="12192000" cy="6858000"/>
          </a:xfrm>
          <a:prstGeom prst="rect">
            <a:avLst/>
          </a:prstGeom>
          <a:solidFill>
            <a:srgbClr val="FFC4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28FFEF1-FBFB-5942-AFF2-BD33FC100481}"/>
              </a:ext>
            </a:extLst>
          </p:cNvPr>
          <p:cNvPicPr>
            <a:picLocks noChangeAspect="1"/>
          </p:cNvPicPr>
          <p:nvPr userDrawn="1"/>
        </p:nvPicPr>
        <p:blipFill>
          <a:blip r:embed="rId2"/>
          <a:stretch>
            <a:fillRect/>
          </a:stretch>
        </p:blipFill>
        <p:spPr>
          <a:xfrm>
            <a:off x="218372" y="216568"/>
            <a:ext cx="1372403" cy="697832"/>
          </a:xfrm>
          <a:prstGeom prst="rect">
            <a:avLst/>
          </a:prstGeom>
        </p:spPr>
      </p:pic>
      <p:sp>
        <p:nvSpPr>
          <p:cNvPr id="3" name="Espace réservé du pied de page 2">
            <a:extLst>
              <a:ext uri="{FF2B5EF4-FFF2-40B4-BE49-F238E27FC236}">
                <a16:creationId xmlns:a16="http://schemas.microsoft.com/office/drawing/2014/main" id="{DF64D7BB-54BD-CA4E-9731-0557F010A7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D82BB3-DE82-8549-B2B8-C2FFDA93245F}"/>
              </a:ext>
            </a:extLst>
          </p:cNvPr>
          <p:cNvSpPr>
            <a:spLocks noGrp="1"/>
          </p:cNvSpPr>
          <p:nvPr>
            <p:ph type="sldNum" sz="quarter" idx="12"/>
          </p:nvPr>
        </p:nvSpPr>
        <p:spPr/>
        <p:txBody>
          <a:bodyPr/>
          <a:lstStyle/>
          <a:p>
            <a:fld id="{27C1EDBF-1CDA-1C4A-8FFC-5955268AFAAA}" type="slidenum">
              <a:rPr lang="fr-FR" smtClean="0"/>
              <a:t>‹N°›</a:t>
            </a:fld>
            <a:endParaRPr lang="fr-FR"/>
          </a:p>
        </p:txBody>
      </p:sp>
    </p:spTree>
    <p:extLst>
      <p:ext uri="{BB962C8B-B14F-4D97-AF65-F5344CB8AC3E}">
        <p14:creationId xmlns:p14="http://schemas.microsoft.com/office/powerpoint/2010/main" val="251651203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78266-A8C7-3840-A847-6E8B5AB2AE6E}"/>
              </a:ext>
            </a:extLst>
          </p:cNvPr>
          <p:cNvSpPr/>
          <p:nvPr userDrawn="1"/>
        </p:nvSpPr>
        <p:spPr>
          <a:xfrm>
            <a:off x="0" y="0"/>
            <a:ext cx="12192000" cy="6858000"/>
          </a:xfrm>
          <a:prstGeom prst="rect">
            <a:avLst/>
          </a:prstGeom>
          <a:solidFill>
            <a:srgbClr val="FFC4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28FFEF1-FBFB-5942-AFF2-BD33FC100481}"/>
              </a:ext>
            </a:extLst>
          </p:cNvPr>
          <p:cNvPicPr>
            <a:picLocks noChangeAspect="1"/>
          </p:cNvPicPr>
          <p:nvPr userDrawn="1"/>
        </p:nvPicPr>
        <p:blipFill>
          <a:blip r:embed="rId2"/>
          <a:stretch>
            <a:fillRect/>
          </a:stretch>
        </p:blipFill>
        <p:spPr>
          <a:xfrm>
            <a:off x="218372" y="216568"/>
            <a:ext cx="1372403" cy="697832"/>
          </a:xfrm>
          <a:prstGeom prst="rect">
            <a:avLst/>
          </a:prstGeom>
        </p:spPr>
      </p:pic>
      <p:sp>
        <p:nvSpPr>
          <p:cNvPr id="3" name="Espace réservé du pied de page 2">
            <a:extLst>
              <a:ext uri="{FF2B5EF4-FFF2-40B4-BE49-F238E27FC236}">
                <a16:creationId xmlns:a16="http://schemas.microsoft.com/office/drawing/2014/main" id="{DF64D7BB-54BD-CA4E-9731-0557F010A7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D82BB3-DE82-8549-B2B8-C2FFDA93245F}"/>
              </a:ext>
            </a:extLst>
          </p:cNvPr>
          <p:cNvSpPr>
            <a:spLocks noGrp="1"/>
          </p:cNvSpPr>
          <p:nvPr>
            <p:ph type="sldNum" sz="quarter" idx="12"/>
          </p:nvPr>
        </p:nvSpPr>
        <p:spPr/>
        <p:txBody>
          <a:bodyPr/>
          <a:lstStyle/>
          <a:p>
            <a:fld id="{27C1EDBF-1CDA-1C4A-8FFC-5955268AFAAA}" type="slidenum">
              <a:rPr lang="fr-FR" smtClean="0"/>
              <a:t>‹N°›</a:t>
            </a:fld>
            <a:endParaRPr lang="fr-FR"/>
          </a:p>
        </p:txBody>
      </p:sp>
      <p:sp>
        <p:nvSpPr>
          <p:cNvPr id="9" name="Espace réservé du contenu 8">
            <a:extLst>
              <a:ext uri="{FF2B5EF4-FFF2-40B4-BE49-F238E27FC236}">
                <a16:creationId xmlns:a16="http://schemas.microsoft.com/office/drawing/2014/main" id="{F49169EA-C3C6-3445-91BE-F8963ACC7647}"/>
              </a:ext>
            </a:extLst>
          </p:cNvPr>
          <p:cNvSpPr>
            <a:spLocks noGrp="1"/>
          </p:cNvSpPr>
          <p:nvPr>
            <p:ph sz="quarter" idx="13"/>
          </p:nvPr>
        </p:nvSpPr>
        <p:spPr>
          <a:xfrm>
            <a:off x="4524375" y="1095375"/>
            <a:ext cx="6829425"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10" name="Espace réservé du contenu 8">
            <a:extLst>
              <a:ext uri="{FF2B5EF4-FFF2-40B4-BE49-F238E27FC236}">
                <a16:creationId xmlns:a16="http://schemas.microsoft.com/office/drawing/2014/main" id="{557D56C8-2099-B547-A4D7-EE213DC1424D}"/>
              </a:ext>
            </a:extLst>
          </p:cNvPr>
          <p:cNvSpPr>
            <a:spLocks noGrp="1"/>
          </p:cNvSpPr>
          <p:nvPr>
            <p:ph sz="quarter" idx="14"/>
          </p:nvPr>
        </p:nvSpPr>
        <p:spPr>
          <a:xfrm>
            <a:off x="838201" y="1095375"/>
            <a:ext cx="3324726"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16429978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78266-A8C7-3840-A847-6E8B5AB2AE6E}"/>
              </a:ext>
            </a:extLst>
          </p:cNvPr>
          <p:cNvSpPr/>
          <p:nvPr userDrawn="1"/>
        </p:nvSpPr>
        <p:spPr>
          <a:xfrm>
            <a:off x="0" y="0"/>
            <a:ext cx="12192000" cy="6858000"/>
          </a:xfrm>
          <a:prstGeom prst="rect">
            <a:avLst/>
          </a:prstGeom>
          <a:solidFill>
            <a:srgbClr val="FFC4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28FFEF1-FBFB-5942-AFF2-BD33FC100481}"/>
              </a:ext>
            </a:extLst>
          </p:cNvPr>
          <p:cNvPicPr>
            <a:picLocks noChangeAspect="1"/>
          </p:cNvPicPr>
          <p:nvPr userDrawn="1"/>
        </p:nvPicPr>
        <p:blipFill>
          <a:blip r:embed="rId2"/>
          <a:stretch>
            <a:fillRect/>
          </a:stretch>
        </p:blipFill>
        <p:spPr>
          <a:xfrm>
            <a:off x="218372" y="216568"/>
            <a:ext cx="1372403" cy="697832"/>
          </a:xfrm>
          <a:prstGeom prst="rect">
            <a:avLst/>
          </a:prstGeom>
        </p:spPr>
      </p:pic>
      <p:sp>
        <p:nvSpPr>
          <p:cNvPr id="3" name="Espace réservé du pied de page 2">
            <a:extLst>
              <a:ext uri="{FF2B5EF4-FFF2-40B4-BE49-F238E27FC236}">
                <a16:creationId xmlns:a16="http://schemas.microsoft.com/office/drawing/2014/main" id="{DF64D7BB-54BD-CA4E-9731-0557F010A7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D82BB3-DE82-8549-B2B8-C2FFDA93245F}"/>
              </a:ext>
            </a:extLst>
          </p:cNvPr>
          <p:cNvSpPr>
            <a:spLocks noGrp="1"/>
          </p:cNvSpPr>
          <p:nvPr>
            <p:ph type="sldNum" sz="quarter" idx="12"/>
          </p:nvPr>
        </p:nvSpPr>
        <p:spPr/>
        <p:txBody>
          <a:bodyPr/>
          <a:lstStyle/>
          <a:p>
            <a:fld id="{27C1EDBF-1CDA-1C4A-8FFC-5955268AFAAA}" type="slidenum">
              <a:rPr lang="fr-FR" smtClean="0"/>
              <a:t>‹N°›</a:t>
            </a:fld>
            <a:endParaRPr lang="fr-FR"/>
          </a:p>
        </p:txBody>
      </p:sp>
      <p:sp>
        <p:nvSpPr>
          <p:cNvPr id="9" name="Espace réservé du contenu 8">
            <a:extLst>
              <a:ext uri="{FF2B5EF4-FFF2-40B4-BE49-F238E27FC236}">
                <a16:creationId xmlns:a16="http://schemas.microsoft.com/office/drawing/2014/main" id="{F49169EA-C3C6-3445-91BE-F8963ACC7647}"/>
              </a:ext>
            </a:extLst>
          </p:cNvPr>
          <p:cNvSpPr>
            <a:spLocks noGrp="1"/>
          </p:cNvSpPr>
          <p:nvPr>
            <p:ph sz="quarter" idx="13"/>
          </p:nvPr>
        </p:nvSpPr>
        <p:spPr>
          <a:xfrm>
            <a:off x="6294268" y="1095375"/>
            <a:ext cx="5059531" cy="5124450"/>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10" name="Espace réservé du contenu 8">
            <a:extLst>
              <a:ext uri="{FF2B5EF4-FFF2-40B4-BE49-F238E27FC236}">
                <a16:creationId xmlns:a16="http://schemas.microsoft.com/office/drawing/2014/main" id="{557D56C8-2099-B547-A4D7-EE213DC1424D}"/>
              </a:ext>
            </a:extLst>
          </p:cNvPr>
          <p:cNvSpPr>
            <a:spLocks noGrp="1"/>
          </p:cNvSpPr>
          <p:nvPr>
            <p:ph sz="quarter" idx="14"/>
          </p:nvPr>
        </p:nvSpPr>
        <p:spPr>
          <a:xfrm>
            <a:off x="838201" y="1095375"/>
            <a:ext cx="5059525"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340443022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838200" y="3068202"/>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dirty="0"/>
              <a:t>TITRE DE LA PRESENTATION</a:t>
            </a:r>
          </a:p>
        </p:txBody>
      </p:sp>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6" name="Rectangle 5"/>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pic>
        <p:nvPicPr>
          <p:cNvPr id="7" name="Image 6">
            <a:extLst>
              <a:ext uri="{FF2B5EF4-FFF2-40B4-BE49-F238E27FC236}">
                <a16:creationId xmlns:a16="http://schemas.microsoft.com/office/drawing/2014/main" id="{6D44A39C-A8CB-B942-B068-419AECA517DF}"/>
              </a:ext>
            </a:extLst>
          </p:cNvPr>
          <p:cNvPicPr>
            <a:picLocks noChangeAspect="1"/>
          </p:cNvPicPr>
          <p:nvPr userDrawn="1"/>
        </p:nvPicPr>
        <p:blipFill>
          <a:blip r:embed="rId2"/>
          <a:stretch>
            <a:fillRect/>
          </a:stretch>
        </p:blipFill>
        <p:spPr>
          <a:xfrm>
            <a:off x="5064663" y="1517550"/>
            <a:ext cx="2062674" cy="1048817"/>
          </a:xfrm>
          <a:prstGeom prst="rect">
            <a:avLst/>
          </a:prstGeom>
        </p:spPr>
      </p:pic>
    </p:spTree>
    <p:extLst>
      <p:ext uri="{BB962C8B-B14F-4D97-AF65-F5344CB8AC3E}">
        <p14:creationId xmlns:p14="http://schemas.microsoft.com/office/powerpoint/2010/main" val="255614026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RE">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838200" y="2766219"/>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dirty="0"/>
              <a:t>TITRE DE LA PRESENTATION</a:t>
            </a:r>
          </a:p>
        </p:txBody>
      </p:sp>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6" name="Rectangle 5"/>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spTree>
    <p:extLst>
      <p:ext uri="{BB962C8B-B14F-4D97-AF65-F5344CB8AC3E}">
        <p14:creationId xmlns:p14="http://schemas.microsoft.com/office/powerpoint/2010/main" val="336638603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3" name="Rectangle 12"/>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00F890B3-E774-784D-A865-FB9DAD36A02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57098" y="300975"/>
            <a:ext cx="411861" cy="418842"/>
          </a:xfrm>
          <a:prstGeom prst="rect">
            <a:avLst/>
          </a:prstGeom>
        </p:spPr>
      </p:pic>
      <p:sp>
        <p:nvSpPr>
          <p:cNvPr id="4" name="Espace réservé du pied de page 3"/>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5" name="Espace réservé du numéro de diapositive 4"/>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15" name="Titre 1"/>
          <p:cNvSpPr>
            <a:spLocks noGrp="1"/>
          </p:cNvSpPr>
          <p:nvPr>
            <p:ph type="title" hasCustomPrompt="1"/>
          </p:nvPr>
        </p:nvSpPr>
        <p:spPr>
          <a:xfrm>
            <a:off x="926056" y="260648"/>
            <a:ext cx="10705252" cy="499496"/>
          </a:xfrm>
          <a:prstGeom prst="rect">
            <a:avLst/>
          </a:prstGeom>
        </p:spPr>
        <p:txBody>
          <a:bodyPr anchor="ctr"/>
          <a:lstStyle>
            <a:lvl1pPr>
              <a:defRPr sz="1800" b="1" baseline="0">
                <a:solidFill>
                  <a:schemeClr val="accent3">
                    <a:lumMod val="50000"/>
                  </a:schemeClr>
                </a:solidFill>
                <a:latin typeface="+mj-lt"/>
              </a:defRPr>
            </a:lvl1pPr>
          </a:lstStyle>
          <a:p>
            <a:r>
              <a:rPr lang="fr-FR" dirty="0">
                <a:solidFill>
                  <a:schemeClr val="tx1">
                    <a:lumMod val="65000"/>
                    <a:lumOff val="35000"/>
                  </a:schemeClr>
                </a:solidFill>
              </a:rPr>
              <a:t>SOMMAIRE</a:t>
            </a:r>
          </a:p>
        </p:txBody>
      </p:sp>
      <p:sp>
        <p:nvSpPr>
          <p:cNvPr id="8" name="Espace réservé du contenu 6"/>
          <p:cNvSpPr>
            <a:spLocks noGrp="1"/>
          </p:cNvSpPr>
          <p:nvPr>
            <p:ph idx="1" hasCustomPrompt="1"/>
          </p:nvPr>
        </p:nvSpPr>
        <p:spPr>
          <a:xfrm>
            <a:off x="560692" y="1142114"/>
            <a:ext cx="11070616" cy="5117301"/>
          </a:xfrm>
          <a:prstGeom prst="rect">
            <a:avLst/>
          </a:prstGeom>
        </p:spPr>
        <p:txBody>
          <a:bodyPr/>
          <a:lstStyle>
            <a:lvl1pPr marL="342900" indent="-342900" algn="l">
              <a:lnSpc>
                <a:spcPct val="150000"/>
              </a:lnSpc>
              <a:spcBef>
                <a:spcPts val="600"/>
              </a:spcBef>
              <a:buClr>
                <a:srgbClr val="FFC402"/>
              </a:buClr>
              <a:buFont typeface="+mj-lt"/>
              <a:buAutoNum type="arabicParenR"/>
              <a:defRPr sz="1800" b="0" cap="all" baseline="0">
                <a:solidFill>
                  <a:schemeClr val="accent3"/>
                </a:solidFill>
                <a:latin typeface="+mj-lt"/>
              </a:defRPr>
            </a:lvl1pPr>
            <a:lvl2pPr marL="793750" indent="-342900">
              <a:lnSpc>
                <a:spcPts val="2200"/>
              </a:lnSpc>
              <a:buClr>
                <a:srgbClr val="FFC402"/>
              </a:buClr>
              <a:buFont typeface="+mj-lt"/>
              <a:buAutoNum type="arabicPeriod"/>
              <a:defRPr b="0" cap="all" baseline="0">
                <a:solidFill>
                  <a:schemeClr val="accent3"/>
                </a:solidFill>
                <a:latin typeface="+mn-lt"/>
              </a:defRPr>
            </a:lvl2pPr>
            <a:lvl3pPr marL="177800" indent="177800">
              <a:lnSpc>
                <a:spcPts val="2200"/>
              </a:lnSpc>
              <a:buClr>
                <a:schemeClr val="accent3">
                  <a:lumMod val="75000"/>
                </a:schemeClr>
              </a:buClr>
              <a:defRPr baseline="0">
                <a:latin typeface="+mn-lt"/>
              </a:defRPr>
            </a:lvl3pPr>
            <a:lvl4pPr marL="628650" indent="-180975">
              <a:lnSpc>
                <a:spcPts val="2200"/>
              </a:lnSpc>
              <a:defRPr baseline="0">
                <a:latin typeface="+mn-lt"/>
              </a:defRPr>
            </a:lvl4pPr>
            <a:lvl5pPr marL="804863" indent="-176213">
              <a:lnSpc>
                <a:spcPts val="2200"/>
              </a:lnSpc>
              <a:defRPr baseline="0">
                <a:latin typeface="+mn-lt"/>
              </a:defRPr>
            </a:lvl5pPr>
          </a:lstStyle>
          <a:p>
            <a:r>
              <a:rPr lang="fr-FR" dirty="0"/>
              <a:t>Partie 1</a:t>
            </a:r>
          </a:p>
          <a:p>
            <a:pPr lvl="1"/>
            <a:r>
              <a:rPr lang="fr-FR" dirty="0"/>
              <a:t>Sous partie 1</a:t>
            </a:r>
          </a:p>
        </p:txBody>
      </p:sp>
    </p:spTree>
    <p:extLst>
      <p:ext uri="{BB962C8B-B14F-4D97-AF65-F5344CB8AC3E}">
        <p14:creationId xmlns:p14="http://schemas.microsoft.com/office/powerpoint/2010/main" val="332507156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pic>
        <p:nvPicPr>
          <p:cNvPr id="10" name="Image 9">
            <a:extLst>
              <a:ext uri="{FF2B5EF4-FFF2-40B4-BE49-F238E27FC236}">
                <a16:creationId xmlns:a16="http://schemas.microsoft.com/office/drawing/2014/main" id="{965B9676-4D9D-704A-98CD-338E37953B55}"/>
              </a:ext>
            </a:extLst>
          </p:cNvPr>
          <p:cNvPicPr>
            <a:picLocks noChangeAspect="1"/>
          </p:cNvPicPr>
          <p:nvPr userDrawn="1"/>
        </p:nvPicPr>
        <p:blipFill>
          <a:blip r:embed="rId2"/>
          <a:srcRect/>
          <a:stretch/>
        </p:blipFill>
        <p:spPr>
          <a:xfrm>
            <a:off x="257098" y="302275"/>
            <a:ext cx="411861" cy="416242"/>
          </a:xfrm>
          <a:prstGeom prst="rect">
            <a:avLst/>
          </a:prstGeom>
        </p:spPr>
      </p:pic>
    </p:spTree>
    <p:extLst>
      <p:ext uri="{BB962C8B-B14F-4D97-AF65-F5344CB8AC3E}">
        <p14:creationId xmlns:p14="http://schemas.microsoft.com/office/powerpoint/2010/main" val="418273004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2C67C-11DC-DA4F-93BC-0B9F8BF6D547}"/>
              </a:ext>
            </a:extLst>
          </p:cNvPr>
          <p:cNvSpPr/>
          <p:nvPr userDrawn="1"/>
        </p:nvSpPr>
        <p:spPr>
          <a:xfrm>
            <a:off x="0" y="0"/>
            <a:ext cx="28808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0A4BEA6-C32F-F040-AD94-99CAE104BA9B}"/>
              </a:ext>
            </a:extLst>
          </p:cNvPr>
          <p:cNvSpPr/>
          <p:nvPr userDrawn="1"/>
        </p:nvSpPr>
        <p:spPr>
          <a:xfrm flipH="1">
            <a:off x="2880852" y="0"/>
            <a:ext cx="931114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itre 1">
            <a:extLst>
              <a:ext uri="{FF2B5EF4-FFF2-40B4-BE49-F238E27FC236}">
                <a16:creationId xmlns:a16="http://schemas.microsoft.com/office/drawing/2014/main" id="{1D709738-51C7-FB45-BAC9-B845ADE0A68C}"/>
              </a:ext>
            </a:extLst>
          </p:cNvPr>
          <p:cNvSpPr>
            <a:spLocks noGrp="1"/>
          </p:cNvSpPr>
          <p:nvPr>
            <p:ph type="title" hasCustomPrompt="1"/>
          </p:nvPr>
        </p:nvSpPr>
        <p:spPr>
          <a:xfrm>
            <a:off x="3352799" y="433137"/>
            <a:ext cx="8558219" cy="741145"/>
          </a:xfrm>
          <a:prstGeom prst="rect">
            <a:avLst/>
          </a:prstGeom>
        </p:spPr>
        <p:txBody>
          <a:bodyPr vert="horz" lIns="91440" tIns="45720" rIns="91440" bIns="45720" rtlCol="0" anchor="b">
            <a:normAutofit/>
          </a:bodyPr>
          <a:lstStyle>
            <a:lvl1pPr>
              <a:defRPr sz="4400">
                <a:solidFill>
                  <a:srgbClr val="16212B"/>
                </a:solidFill>
              </a:defRPr>
            </a:lvl1pPr>
          </a:lstStyle>
          <a:p>
            <a:r>
              <a:rPr lang="fr-FR" dirty="0"/>
              <a:t>Sommaire</a:t>
            </a:r>
          </a:p>
        </p:txBody>
      </p:sp>
      <p:sp>
        <p:nvSpPr>
          <p:cNvPr id="9" name="Espace réservé de la date 3">
            <a:extLst>
              <a:ext uri="{FF2B5EF4-FFF2-40B4-BE49-F238E27FC236}">
                <a16:creationId xmlns:a16="http://schemas.microsoft.com/office/drawing/2014/main" id="{B6FF240B-9D29-1948-8941-D17D25DDA01A}"/>
              </a:ext>
            </a:extLst>
          </p:cNvPr>
          <p:cNvSpPr txBox="1">
            <a:spLocks/>
          </p:cNvSpPr>
          <p:nvPr userDrawn="1"/>
        </p:nvSpPr>
        <p:spPr>
          <a:xfrm>
            <a:off x="3352800" y="621313"/>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lumMod val="50000"/>
                    <a:lumOff val="50000"/>
                  </a:schemeClr>
                </a:solidFill>
                <a:latin typeface="IBM Plex Sans" panose="020B0503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b="1" i="0" dirty="0">
              <a:solidFill>
                <a:srgbClr val="33768C"/>
              </a:solidFill>
              <a:latin typeface="IBM Plex Sans" panose="020B0503050203000203" pitchFamily="34" charset="77"/>
            </a:endParaRPr>
          </a:p>
        </p:txBody>
      </p:sp>
      <p:sp>
        <p:nvSpPr>
          <p:cNvPr id="43" name="Espace réservé du texte 42">
            <a:extLst>
              <a:ext uri="{FF2B5EF4-FFF2-40B4-BE49-F238E27FC236}">
                <a16:creationId xmlns:a16="http://schemas.microsoft.com/office/drawing/2014/main" id="{DEB3D7BB-281C-6240-B6FF-CB1C141688AA}"/>
              </a:ext>
            </a:extLst>
          </p:cNvPr>
          <p:cNvSpPr>
            <a:spLocks noGrp="1"/>
          </p:cNvSpPr>
          <p:nvPr>
            <p:ph type="body" sz="quarter" idx="22" hasCustomPrompt="1"/>
          </p:nvPr>
        </p:nvSpPr>
        <p:spPr>
          <a:xfrm>
            <a:off x="3352800" y="1382245"/>
            <a:ext cx="8558213" cy="4951178"/>
          </a:xfrm>
        </p:spPr>
        <p:txBody>
          <a:bodyPr>
            <a:normAutofit/>
          </a:bodyPr>
          <a:lstStyle>
            <a:lvl1pPr marL="457200" indent="-457200">
              <a:buClr>
                <a:srgbClr val="33768C"/>
              </a:buClr>
              <a:buSzPct val="100000"/>
              <a:buFont typeface="+mj-lt"/>
              <a:buAutoNum type="arabicPeriod"/>
              <a:defRPr sz="2400" b="1">
                <a:solidFill>
                  <a:srgbClr val="16212B"/>
                </a:solidFill>
                <a:latin typeface="IBM Plex Sans" panose="020B0503050203000203" pitchFamily="34" charset="77"/>
              </a:defRPr>
            </a:lvl1pPr>
            <a:lvl2pPr marL="685800" marR="0" indent="-228600" algn="l" defTabSz="914400" rtl="0" eaLnBrk="1" fontAlgn="auto" latinLnBrk="0" hangingPunct="1">
              <a:lnSpc>
                <a:spcPct val="90000"/>
              </a:lnSpc>
              <a:spcBef>
                <a:spcPts val="500"/>
              </a:spcBef>
              <a:spcAft>
                <a:spcPts val="0"/>
              </a:spcAft>
              <a:buClrTx/>
              <a:buSzPct val="50000"/>
              <a:buFont typeface="Arial" panose="020B0604020202020204" pitchFamily="34" charset="0"/>
              <a:buChar char="•"/>
              <a:tabLst/>
              <a:defRPr sz="1800">
                <a:solidFill>
                  <a:schemeClr val="bg2">
                    <a:lumMod val="50000"/>
                  </a:schemeClr>
                </a:solidFill>
                <a:latin typeface="IBM Plex Sans" panose="020B0503050203000203" pitchFamily="34" charset="77"/>
              </a:defRPr>
            </a:lvl2pPr>
          </a:lstStyle>
          <a:p>
            <a:r>
              <a:rPr lang="fr-FR" dirty="0"/>
              <a:t>Première partie</a:t>
            </a:r>
          </a:p>
          <a:p>
            <a:pPr marL="685800" marR="0" lvl="1" indent="-228600" algn="l" defTabSz="914400" rtl="0" eaLnBrk="1" fontAlgn="auto" latinLnBrk="0" hangingPunct="1">
              <a:lnSpc>
                <a:spcPct val="90000"/>
              </a:lnSpc>
              <a:spcBef>
                <a:spcPts val="500"/>
              </a:spcBef>
              <a:spcAft>
                <a:spcPts val="0"/>
              </a:spcAft>
              <a:buClrTx/>
              <a:buSzPct val="50000"/>
              <a:buFont typeface="Arial" panose="020B0604020202020204" pitchFamily="34" charset="0"/>
              <a:buChar char="•"/>
              <a:tabLst/>
              <a:defRPr/>
            </a:pPr>
            <a:r>
              <a:rPr lang="fr-FR" dirty="0"/>
              <a:t>Sous-partie 1</a:t>
            </a:r>
          </a:p>
          <a:p>
            <a:pPr lvl="1"/>
            <a:r>
              <a:rPr lang="fr-FR" dirty="0"/>
              <a:t>Sous-partie 2</a:t>
            </a:r>
          </a:p>
          <a:p>
            <a:pPr lvl="1"/>
            <a:endParaRPr lang="fr-FR" dirty="0"/>
          </a:p>
          <a:p>
            <a:r>
              <a:rPr lang="fr-FR" dirty="0"/>
              <a:t>Deuxième partie</a:t>
            </a:r>
          </a:p>
          <a:p>
            <a:pPr lvl="1"/>
            <a:r>
              <a:rPr lang="fr-FR" dirty="0"/>
              <a:t>Sous-partie 1</a:t>
            </a:r>
          </a:p>
          <a:p>
            <a:pPr lvl="1"/>
            <a:r>
              <a:rPr lang="fr-FR" dirty="0"/>
              <a:t>Sous-partie 2</a:t>
            </a:r>
          </a:p>
          <a:p>
            <a:endParaRPr lang="fr-FR" dirty="0"/>
          </a:p>
          <a:p>
            <a:r>
              <a:rPr lang="fr-FR" dirty="0"/>
              <a:t>Troisième partie</a:t>
            </a:r>
          </a:p>
          <a:p>
            <a:pPr lvl="1"/>
            <a:r>
              <a:rPr lang="fr-FR" dirty="0"/>
              <a:t>Sous-partie 1</a:t>
            </a:r>
          </a:p>
          <a:p>
            <a:pPr lvl="1"/>
            <a:r>
              <a:rPr lang="fr-FR" dirty="0"/>
              <a:t>Sous-partie 2</a:t>
            </a:r>
          </a:p>
          <a:p>
            <a:pPr lvl="1"/>
            <a:r>
              <a:rPr lang="fr-FR" dirty="0"/>
              <a:t>Sous-partie 3</a:t>
            </a:r>
          </a:p>
          <a:p>
            <a:pPr lvl="1"/>
            <a:r>
              <a:rPr lang="fr-FR" dirty="0"/>
              <a:t>Sous-partie 3</a:t>
            </a:r>
          </a:p>
          <a:p>
            <a:pPr lvl="1"/>
            <a:endParaRPr lang="fr-FR" dirty="0"/>
          </a:p>
          <a:p>
            <a:pPr lvl="1"/>
            <a:endParaRPr lang="fr-FR" dirty="0"/>
          </a:p>
          <a:p>
            <a:pPr lvl="1"/>
            <a:endParaRPr lang="fr-FR" dirty="0"/>
          </a:p>
          <a:p>
            <a:endParaRPr lang="fr-FR" dirty="0"/>
          </a:p>
          <a:p>
            <a:endParaRPr lang="fr-FR" dirty="0"/>
          </a:p>
        </p:txBody>
      </p:sp>
      <p:sp>
        <p:nvSpPr>
          <p:cNvPr id="4" name="Espace réservé du texte 3">
            <a:extLst>
              <a:ext uri="{FF2B5EF4-FFF2-40B4-BE49-F238E27FC236}">
                <a16:creationId xmlns:a16="http://schemas.microsoft.com/office/drawing/2014/main" id="{54263801-175B-F449-AED8-DC03F2063669}"/>
              </a:ext>
            </a:extLst>
          </p:cNvPr>
          <p:cNvSpPr>
            <a:spLocks noGrp="1"/>
          </p:cNvSpPr>
          <p:nvPr>
            <p:ph type="body" sz="quarter" idx="23" hasCustomPrompt="1"/>
          </p:nvPr>
        </p:nvSpPr>
        <p:spPr>
          <a:xfrm rot="16200000">
            <a:off x="-1580665" y="2466720"/>
            <a:ext cx="5215293" cy="1148126"/>
          </a:xfrm>
        </p:spPr>
        <p:txBody>
          <a:bodyPr anchor="b">
            <a:normAutofit/>
          </a:bodyPr>
          <a:lstStyle>
            <a:lvl1pPr marL="0" indent="0">
              <a:buNone/>
              <a:defRPr sz="2800" b="1">
                <a:solidFill>
                  <a:schemeClr val="tx1">
                    <a:lumMod val="65000"/>
                    <a:lumOff val="35000"/>
                  </a:schemeClr>
                </a:solidFill>
              </a:defRPr>
            </a:lvl1pPr>
          </a:lstStyle>
          <a:p>
            <a:r>
              <a:rPr lang="fr-FR" dirty="0"/>
              <a:t>Titre de la présentation</a:t>
            </a:r>
          </a:p>
        </p:txBody>
      </p:sp>
      <p:sp>
        <p:nvSpPr>
          <p:cNvPr id="6" name="Espace réservé du texte vertical 5">
            <a:extLst>
              <a:ext uri="{FF2B5EF4-FFF2-40B4-BE49-F238E27FC236}">
                <a16:creationId xmlns:a16="http://schemas.microsoft.com/office/drawing/2014/main" id="{F7E71B8B-62AE-494C-BA4F-26D65A2D0208}"/>
              </a:ext>
            </a:extLst>
          </p:cNvPr>
          <p:cNvSpPr>
            <a:spLocks noGrp="1"/>
          </p:cNvSpPr>
          <p:nvPr>
            <p:ph type="body" orient="vert" sz="quarter" idx="24" hasCustomPrompt="1"/>
          </p:nvPr>
        </p:nvSpPr>
        <p:spPr>
          <a:xfrm rot="10800000">
            <a:off x="1727941" y="433388"/>
            <a:ext cx="871924" cy="5215058"/>
          </a:xfrm>
        </p:spPr>
        <p:txBody>
          <a:bodyPr vert="eaVert">
            <a:normAutofit/>
          </a:bodyPr>
          <a:lstStyle>
            <a:lvl1pPr marL="0" indent="0">
              <a:buNone/>
              <a:defRPr sz="2000">
                <a:solidFill>
                  <a:schemeClr val="tx1">
                    <a:lumMod val="65000"/>
                    <a:lumOff val="35000"/>
                  </a:schemeClr>
                </a:solidFill>
              </a:defRPr>
            </a:lvl1pPr>
          </a:lstStyle>
          <a:p>
            <a:r>
              <a:rPr lang="fr-FR" dirty="0"/>
              <a:t>Sous-titre de la présentation</a:t>
            </a:r>
          </a:p>
        </p:txBody>
      </p:sp>
    </p:spTree>
    <p:extLst>
      <p:ext uri="{BB962C8B-B14F-4D97-AF65-F5344CB8AC3E}">
        <p14:creationId xmlns:p14="http://schemas.microsoft.com/office/powerpoint/2010/main" val="3528072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DOUBL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2" name="Espace réservé du contenu 6"/>
          <p:cNvSpPr>
            <a:spLocks noGrp="1"/>
          </p:cNvSpPr>
          <p:nvPr>
            <p:ph idx="1" hasCustomPrompt="1"/>
          </p:nvPr>
        </p:nvSpPr>
        <p:spPr>
          <a:xfrm>
            <a:off x="560692" y="1142114"/>
            <a:ext cx="5319284"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13" name="Espace réservé du contenu 6"/>
          <p:cNvSpPr>
            <a:spLocks noGrp="1"/>
          </p:cNvSpPr>
          <p:nvPr>
            <p:ph idx="15" hasCustomPrompt="1"/>
          </p:nvPr>
        </p:nvSpPr>
        <p:spPr>
          <a:xfrm>
            <a:off x="6249324" y="1142114"/>
            <a:ext cx="5319284"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pic>
        <p:nvPicPr>
          <p:cNvPr id="10" name="Image 9">
            <a:extLst>
              <a:ext uri="{FF2B5EF4-FFF2-40B4-BE49-F238E27FC236}">
                <a16:creationId xmlns:a16="http://schemas.microsoft.com/office/drawing/2014/main" id="{EE432943-5AE5-9049-8F22-571431C7464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226861502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Rectangle 4"/>
          <p:cNvSpPr/>
          <p:nvPr userDrawn="1"/>
        </p:nvSpPr>
        <p:spPr>
          <a:xfrm flipV="1">
            <a:off x="1" y="0"/>
            <a:ext cx="12192000" cy="63813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flipV="1">
            <a:off x="1" y="0"/>
            <a:ext cx="1219200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pic>
        <p:nvPicPr>
          <p:cNvPr id="13" name="Image 12">
            <a:extLst>
              <a:ext uri="{FF2B5EF4-FFF2-40B4-BE49-F238E27FC236}">
                <a16:creationId xmlns:a16="http://schemas.microsoft.com/office/drawing/2014/main" id="{B7E20294-61F5-6443-977A-4C0A11FEE57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10135411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PRESENTATION CLIENT">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838200" y="3068202"/>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dirty="0"/>
              <a:t>TITRE DE LA PRESENTATION CLIENT</a:t>
            </a:r>
          </a:p>
        </p:txBody>
      </p:sp>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 </a:t>
            </a:r>
          </a:p>
        </p:txBody>
      </p:sp>
      <p:sp>
        <p:nvSpPr>
          <p:cNvPr id="6" name="Rectangle 5"/>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sp>
        <p:nvSpPr>
          <p:cNvPr id="4" name="Espace réservé pour une image  3"/>
          <p:cNvSpPr>
            <a:spLocks noGrp="1"/>
          </p:cNvSpPr>
          <p:nvPr>
            <p:ph type="pic" sz="quarter" idx="11" hasCustomPrompt="1"/>
          </p:nvPr>
        </p:nvSpPr>
        <p:spPr>
          <a:xfrm>
            <a:off x="7392144" y="1676519"/>
            <a:ext cx="2232025" cy="671513"/>
          </a:xfrm>
          <a:prstGeom prst="rect">
            <a:avLst/>
          </a:prstGeom>
        </p:spPr>
        <p:txBody>
          <a:bodyPr anchor="ctr"/>
          <a:lstStyle>
            <a:lvl1pPr marL="0" indent="0" algn="ctr">
              <a:buNone/>
              <a:defRPr b="0"/>
            </a:lvl1pPr>
          </a:lstStyle>
          <a:p>
            <a:r>
              <a:rPr lang="fr-FR" b="0"/>
              <a:t>LOGO CLIENT</a:t>
            </a:r>
            <a:endParaRPr lang="fr-FR"/>
          </a:p>
        </p:txBody>
      </p:sp>
      <p:pic>
        <p:nvPicPr>
          <p:cNvPr id="9" name="Image 8">
            <a:extLst>
              <a:ext uri="{FF2B5EF4-FFF2-40B4-BE49-F238E27FC236}">
                <a16:creationId xmlns:a16="http://schemas.microsoft.com/office/drawing/2014/main" id="{6D44A39C-A8CB-B942-B068-419AECA517DF}"/>
              </a:ext>
            </a:extLst>
          </p:cNvPr>
          <p:cNvPicPr>
            <a:picLocks noChangeAspect="1"/>
          </p:cNvPicPr>
          <p:nvPr userDrawn="1"/>
        </p:nvPicPr>
        <p:blipFill>
          <a:blip r:embed="rId2"/>
          <a:stretch>
            <a:fillRect/>
          </a:stretch>
        </p:blipFill>
        <p:spPr>
          <a:xfrm>
            <a:off x="2457020" y="1500057"/>
            <a:ext cx="1928766" cy="980728"/>
          </a:xfrm>
          <a:prstGeom prst="rect">
            <a:avLst/>
          </a:prstGeom>
        </p:spPr>
      </p:pic>
    </p:spTree>
    <p:extLst>
      <p:ext uri="{BB962C8B-B14F-4D97-AF65-F5344CB8AC3E}">
        <p14:creationId xmlns:p14="http://schemas.microsoft.com/office/powerpoint/2010/main" val="101223555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étail phas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p>
            <a:pPr>
              <a:defRPr/>
            </a:pPr>
            <a:r>
              <a:rPr lang="en-US" dirty="0"/>
              <a:t>© GEEGLEE – All Rights Reserved</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sp>
        <p:nvSpPr>
          <p:cNvPr id="9" name="Espace réservé du contenu 2"/>
          <p:cNvSpPr>
            <a:spLocks noGrp="1"/>
          </p:cNvSpPr>
          <p:nvPr>
            <p:ph sz="half" idx="1"/>
          </p:nvPr>
        </p:nvSpPr>
        <p:spPr>
          <a:xfrm>
            <a:off x="695400" y="1441832"/>
            <a:ext cx="6912768" cy="1351622"/>
          </a:xfrm>
          <a:prstGeom prst="rect">
            <a:avLst/>
          </a:prstGeom>
          <a:ln>
            <a:solidFill>
              <a:srgbClr val="FFC402"/>
            </a:solidFill>
          </a:ln>
        </p:spPr>
        <p:txBody>
          <a:bodyPr>
            <a:normAutofit/>
          </a:bodyPr>
          <a:lstStyle>
            <a:lvl1pPr>
              <a:buClr>
                <a:srgbClr val="FFC402"/>
              </a:buClr>
              <a:defRPr sz="1400" b="0"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dirty="0"/>
          </a:p>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ZoneTexte 11"/>
          <p:cNvSpPr txBox="1"/>
          <p:nvPr userDrawn="1"/>
        </p:nvSpPr>
        <p:spPr>
          <a:xfrm>
            <a:off x="759676" y="1268760"/>
            <a:ext cx="1080120" cy="338554"/>
          </a:xfrm>
          <a:prstGeom prst="rect">
            <a:avLst/>
          </a:prstGeom>
          <a:solidFill>
            <a:schemeClr val="bg1"/>
          </a:solidFill>
        </p:spPr>
        <p:txBody>
          <a:bodyPr wrap="square" rtlCol="0">
            <a:spAutoFit/>
          </a:bodyPr>
          <a:lstStyle/>
          <a:p>
            <a:pPr algn="ctr"/>
            <a:r>
              <a:rPr lang="fr-FR" sz="1600"/>
              <a:t>Objectifs</a:t>
            </a:r>
          </a:p>
        </p:txBody>
      </p:sp>
      <p:sp>
        <p:nvSpPr>
          <p:cNvPr id="13" name="Espace réservé du contenu 2"/>
          <p:cNvSpPr>
            <a:spLocks noGrp="1"/>
          </p:cNvSpPr>
          <p:nvPr>
            <p:ph sz="half" idx="15"/>
          </p:nvPr>
        </p:nvSpPr>
        <p:spPr>
          <a:xfrm>
            <a:off x="695034" y="2996952"/>
            <a:ext cx="6912768" cy="3105908"/>
          </a:xfrm>
          <a:prstGeom prst="rect">
            <a:avLst/>
          </a:prstGeom>
          <a:ln>
            <a:solidFill>
              <a:srgbClr val="FFC402"/>
            </a:solidFill>
          </a:ln>
        </p:spPr>
        <p:txBody>
          <a:bodyPr>
            <a:normAutofit/>
          </a:bodyPr>
          <a:lstStyle>
            <a:lvl1pPr>
              <a:buClr>
                <a:srgbClr val="FFC402"/>
              </a:buClr>
              <a:defRPr sz="1400" b="0" i="0" u="none"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dirty="0"/>
          </a:p>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0"/>
            <a:r>
              <a:rPr lang="fr-FR" dirty="0"/>
              <a:t>Valeurs ajoutées ANEO :</a:t>
            </a:r>
          </a:p>
          <a:p>
            <a:pPr lvl="1"/>
            <a:r>
              <a:rPr lang="fr-FR" dirty="0"/>
              <a:t>Deuxième niveau</a:t>
            </a:r>
          </a:p>
          <a:p>
            <a:pPr lvl="2"/>
            <a:r>
              <a:rPr lang="fr-FR" dirty="0"/>
              <a:t>Troisième niveau</a:t>
            </a:r>
          </a:p>
          <a:p>
            <a:pPr lvl="3"/>
            <a:r>
              <a:rPr lang="fr-FR" dirty="0"/>
              <a:t>Quatrième niveau</a:t>
            </a:r>
          </a:p>
          <a:p>
            <a:pPr lvl="4"/>
            <a:r>
              <a:rPr lang="fr-FR" dirty="0"/>
              <a:t>Cinquième niveau</a:t>
            </a:r>
          </a:p>
          <a:p>
            <a:pPr lvl="3"/>
            <a:endParaRPr lang="fr-FR" dirty="0"/>
          </a:p>
        </p:txBody>
      </p:sp>
      <p:sp>
        <p:nvSpPr>
          <p:cNvPr id="15" name="Espace réservé du contenu 2"/>
          <p:cNvSpPr>
            <a:spLocks noGrp="1"/>
          </p:cNvSpPr>
          <p:nvPr>
            <p:ph sz="half" idx="16"/>
          </p:nvPr>
        </p:nvSpPr>
        <p:spPr>
          <a:xfrm>
            <a:off x="7819785" y="2996952"/>
            <a:ext cx="3820832" cy="3105908"/>
          </a:xfrm>
          <a:prstGeom prst="rect">
            <a:avLst/>
          </a:prstGeom>
          <a:ln>
            <a:solidFill>
              <a:srgbClr val="FFC402"/>
            </a:solidFill>
          </a:ln>
        </p:spPr>
        <p:txBody>
          <a:bodyPr>
            <a:normAutofit/>
          </a:bodyPr>
          <a:lstStyle>
            <a:lvl1pPr>
              <a:buClr>
                <a:srgbClr val="FFC402"/>
              </a:buClr>
              <a:defRPr sz="1400" b="0"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a:p>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ZoneTexte 15"/>
          <p:cNvSpPr txBox="1"/>
          <p:nvPr userDrawn="1"/>
        </p:nvSpPr>
        <p:spPr>
          <a:xfrm>
            <a:off x="7896200" y="2839992"/>
            <a:ext cx="1080120" cy="338554"/>
          </a:xfrm>
          <a:prstGeom prst="rect">
            <a:avLst/>
          </a:prstGeom>
          <a:solidFill>
            <a:schemeClr val="bg1"/>
          </a:solidFill>
        </p:spPr>
        <p:txBody>
          <a:bodyPr wrap="square" rtlCol="0">
            <a:spAutoFit/>
          </a:bodyPr>
          <a:lstStyle/>
          <a:p>
            <a:pPr algn="ctr"/>
            <a:r>
              <a:rPr lang="fr-FR" sz="1600"/>
              <a:t>Livrables</a:t>
            </a:r>
          </a:p>
        </p:txBody>
      </p:sp>
      <p:sp>
        <p:nvSpPr>
          <p:cNvPr id="17" name="Espace réservé du contenu 2"/>
          <p:cNvSpPr>
            <a:spLocks noGrp="1"/>
          </p:cNvSpPr>
          <p:nvPr>
            <p:ph sz="half" idx="17"/>
          </p:nvPr>
        </p:nvSpPr>
        <p:spPr>
          <a:xfrm>
            <a:off x="7819785" y="1461191"/>
            <a:ext cx="3820832" cy="1332263"/>
          </a:xfrm>
          <a:prstGeom prst="rect">
            <a:avLst/>
          </a:prstGeom>
          <a:ln>
            <a:solidFill>
              <a:srgbClr val="FFC402"/>
            </a:solidFill>
          </a:ln>
        </p:spPr>
        <p:txBody>
          <a:bodyPr>
            <a:normAutofit/>
          </a:bodyPr>
          <a:lstStyle>
            <a:lvl1pPr>
              <a:buClr>
                <a:srgbClr val="FFC402"/>
              </a:buClr>
              <a:defRPr sz="1400" b="0"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a:p>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ZoneTexte 17"/>
          <p:cNvSpPr txBox="1"/>
          <p:nvPr userDrawn="1"/>
        </p:nvSpPr>
        <p:spPr>
          <a:xfrm>
            <a:off x="7896200" y="1304231"/>
            <a:ext cx="2089668" cy="338554"/>
          </a:xfrm>
          <a:prstGeom prst="rect">
            <a:avLst/>
          </a:prstGeom>
          <a:solidFill>
            <a:schemeClr val="bg1"/>
          </a:solidFill>
        </p:spPr>
        <p:txBody>
          <a:bodyPr wrap="square" rtlCol="0">
            <a:spAutoFit/>
          </a:bodyPr>
          <a:lstStyle/>
          <a:p>
            <a:pPr algn="ctr"/>
            <a:r>
              <a:rPr lang="fr-FR" sz="1600"/>
              <a:t>Contribution client</a:t>
            </a:r>
          </a:p>
        </p:txBody>
      </p:sp>
      <p:sp>
        <p:nvSpPr>
          <p:cNvPr id="19" name="ZoneTexte 18"/>
          <p:cNvSpPr txBox="1"/>
          <p:nvPr userDrawn="1"/>
        </p:nvSpPr>
        <p:spPr>
          <a:xfrm>
            <a:off x="759310" y="2839992"/>
            <a:ext cx="4400586" cy="338554"/>
          </a:xfrm>
          <a:prstGeom prst="rect">
            <a:avLst/>
          </a:prstGeom>
          <a:solidFill>
            <a:schemeClr val="bg1"/>
          </a:solidFill>
        </p:spPr>
        <p:txBody>
          <a:bodyPr wrap="square" rtlCol="0">
            <a:spAutoFit/>
          </a:bodyPr>
          <a:lstStyle/>
          <a:p>
            <a:pPr algn="ctr"/>
            <a:r>
              <a:rPr lang="fr-FR" sz="1600" dirty="0"/>
              <a:t>Activités et Valeurs</a:t>
            </a:r>
            <a:r>
              <a:rPr lang="fr-FR" sz="1600" baseline="0" dirty="0"/>
              <a:t> ajoutées </a:t>
            </a:r>
            <a:r>
              <a:rPr lang="fr-FR" sz="1600" baseline="0" dirty="0" err="1"/>
              <a:t>Hyb'rid</a:t>
            </a:r>
            <a:endParaRPr lang="fr-FR" sz="1600" dirty="0"/>
          </a:p>
        </p:txBody>
      </p:sp>
      <p:pic>
        <p:nvPicPr>
          <p:cNvPr id="20" name="Image 19">
            <a:extLst>
              <a:ext uri="{FF2B5EF4-FFF2-40B4-BE49-F238E27FC236}">
                <a16:creationId xmlns:a16="http://schemas.microsoft.com/office/drawing/2014/main" id="{957B2BDB-5853-5E4F-9AF7-4D4DEC2858D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288302901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US" dirty="0"/>
              <a:t>© GEEGLEE – All Rights Reserved</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Rectangle 4"/>
          <p:cNvSpPr/>
          <p:nvPr userDrawn="1"/>
        </p:nvSpPr>
        <p:spPr>
          <a:xfrm flipV="1">
            <a:off x="1" y="980728"/>
            <a:ext cx="12192000" cy="5400600"/>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lumMod val="75000"/>
                  </a:schemeClr>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lumMod val="75000"/>
                  </a:schemeClr>
                </a:solidFill>
                <a:latin typeface="+mn-lt"/>
              </a:defRPr>
            </a:lvl2pPr>
            <a:lvl3pPr marL="361950" indent="177800">
              <a:lnSpc>
                <a:spcPts val="2200"/>
              </a:lnSpc>
              <a:buClr>
                <a:srgbClr val="FFC402"/>
              </a:buClr>
              <a:buFont typeface="Symbol" panose="05050102010706020507" pitchFamily="18" charset="2"/>
              <a:buChar char=""/>
              <a:defRPr baseline="0">
                <a:solidFill>
                  <a:schemeClr val="accent3">
                    <a:lumMod val="75000"/>
                  </a:schemeClr>
                </a:solidFill>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solidFill>
                  <a:schemeClr val="accent3">
                    <a:lumMod val="75000"/>
                  </a:schemeClr>
                </a:solidFill>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grpSp>
        <p:nvGrpSpPr>
          <p:cNvPr id="9" name="Grouper 8"/>
          <p:cNvGrpSpPr/>
          <p:nvPr userDrawn="1"/>
        </p:nvGrpSpPr>
        <p:grpSpPr>
          <a:xfrm>
            <a:off x="227151" y="-5642"/>
            <a:ext cx="540257" cy="1169499"/>
            <a:chOff x="213630" y="-5642"/>
            <a:chExt cx="540257" cy="1169499"/>
          </a:xfrm>
        </p:grpSpPr>
        <p:sp>
          <p:nvSpPr>
            <p:cNvPr id="11" name="Forme libre 10"/>
            <p:cNvSpPr/>
            <p:nvPr/>
          </p:nvSpPr>
          <p:spPr>
            <a:xfrm rot="16200000">
              <a:off x="-100991" y="308979"/>
              <a:ext cx="1169499" cy="540257"/>
            </a:xfrm>
            <a:custGeom>
              <a:avLst/>
              <a:gdLst>
                <a:gd name="connsiteX0" fmla="*/ 1169499 w 1169499"/>
                <a:gd name="connsiteY0" fmla="*/ 12846 h 386391"/>
                <a:gd name="connsiteX1" fmla="*/ 1169499 w 1169499"/>
                <a:gd name="connsiteY1" fmla="*/ 373545 h 386391"/>
                <a:gd name="connsiteX2" fmla="*/ 1159241 w 1169499"/>
                <a:gd name="connsiteY2" fmla="*/ 386391 h 386391"/>
                <a:gd name="connsiteX3" fmla="*/ 0 w 1169499"/>
                <a:gd name="connsiteY3" fmla="*/ 386391 h 386391"/>
                <a:gd name="connsiteX4" fmla="*/ 154274 w 1169499"/>
                <a:gd name="connsiteY4" fmla="*/ 193196 h 386391"/>
                <a:gd name="connsiteX5" fmla="*/ 0 w 1169499"/>
                <a:gd name="connsiteY5" fmla="*/ 0 h 386391"/>
                <a:gd name="connsiteX6" fmla="*/ 1159241 w 1169499"/>
                <a:gd name="connsiteY6" fmla="*/ 0 h 3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99" h="386391">
                  <a:moveTo>
                    <a:pt x="1169499" y="12846"/>
                  </a:moveTo>
                  <a:lnTo>
                    <a:pt x="1169499" y="373545"/>
                  </a:lnTo>
                  <a:lnTo>
                    <a:pt x="1159241" y="386391"/>
                  </a:lnTo>
                  <a:lnTo>
                    <a:pt x="0" y="386391"/>
                  </a:lnTo>
                  <a:lnTo>
                    <a:pt x="154274" y="193196"/>
                  </a:lnTo>
                  <a:lnTo>
                    <a:pt x="0" y="0"/>
                  </a:lnTo>
                  <a:lnTo>
                    <a:pt x="1159241" y="0"/>
                  </a:lnTo>
                  <a:close/>
                </a:path>
              </a:pathLst>
            </a:cu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err="1">
                <a:solidFill>
                  <a:srgbClr val="FFC402"/>
                </a:solidFill>
                <a:latin typeface="Arial" pitchFamily="34" charset="0"/>
                <a:cs typeface="Arial" pitchFamily="34" charset="0"/>
              </a:endParaRPr>
            </a:p>
          </p:txBody>
        </p:sp>
        <p:sp>
          <p:nvSpPr>
            <p:cNvPr id="13" name="Titre 3"/>
            <p:cNvSpPr txBox="1">
              <a:spLocks/>
            </p:cNvSpPr>
            <p:nvPr/>
          </p:nvSpPr>
          <p:spPr>
            <a:xfrm rot="16200000">
              <a:off x="65565" y="239831"/>
              <a:ext cx="836386" cy="369096"/>
            </a:xfrm>
            <a:prstGeom prst="rect">
              <a:avLst/>
            </a:prstGeom>
          </p:spPr>
          <p:txBody>
            <a:bodyPr anchor="ctr"/>
            <a:lstStyle>
              <a:lvl1pPr marL="0" indent="0" algn="r" rtl="0" eaLnBrk="1" fontAlgn="base" hangingPunct="1">
                <a:spcBef>
                  <a:spcPct val="0"/>
                </a:spcBef>
                <a:spcAft>
                  <a:spcPct val="0"/>
                </a:spcAft>
                <a:defRPr lang="fr-FR" sz="1000" b="1" kern="1200" cap="all" baseline="0" dirty="0">
                  <a:solidFill>
                    <a:schemeClr val="accent3">
                      <a:lumMod val="50000"/>
                    </a:schemeClr>
                  </a:solidFill>
                  <a:latin typeface="+mj-lt"/>
                  <a:ea typeface="+mn-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a:lstStyle>
            <a:p>
              <a:pPr algn="ctr"/>
              <a:r>
                <a:rPr lang="fr-FR">
                  <a:solidFill>
                    <a:srgbClr val="FFC402"/>
                  </a:solidFill>
                </a:rPr>
                <a:t>Méthode</a:t>
              </a:r>
            </a:p>
          </p:txBody>
        </p:sp>
      </p:grpSp>
    </p:spTree>
    <p:extLst>
      <p:ext uri="{BB962C8B-B14F-4D97-AF65-F5344CB8AC3E}">
        <p14:creationId xmlns:p14="http://schemas.microsoft.com/office/powerpoint/2010/main" val="199676997"/>
      </p:ext>
    </p:extLst>
  </p:cSld>
  <p:clrMapOvr>
    <a:masterClrMapping/>
  </p:clrMapOvr>
  <p:transition spd="slow">
    <p:push dir="u"/>
  </p:transition>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3" name="Rectangle 12"/>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5" name="Espace réservé du numéro de diapositive 4"/>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5" name="Titre 1"/>
          <p:cNvSpPr>
            <a:spLocks noGrp="1"/>
          </p:cNvSpPr>
          <p:nvPr>
            <p:ph type="title" hasCustomPrompt="1"/>
          </p:nvPr>
        </p:nvSpPr>
        <p:spPr>
          <a:xfrm>
            <a:off x="926056" y="260648"/>
            <a:ext cx="10705252" cy="499496"/>
          </a:xfrm>
          <a:prstGeom prst="rect">
            <a:avLst/>
          </a:prstGeom>
        </p:spPr>
        <p:txBody>
          <a:bodyPr anchor="ctr"/>
          <a:lstStyle>
            <a:lvl1pPr>
              <a:defRPr sz="1800" b="1" baseline="0">
                <a:solidFill>
                  <a:schemeClr val="accent3">
                    <a:lumMod val="50000"/>
                  </a:schemeClr>
                </a:solidFill>
                <a:latin typeface="+mj-lt"/>
              </a:defRPr>
            </a:lvl1pPr>
          </a:lstStyle>
          <a:p>
            <a:r>
              <a:rPr lang="fr-FR" dirty="0">
                <a:solidFill>
                  <a:schemeClr val="tx1">
                    <a:lumMod val="65000"/>
                    <a:lumOff val="35000"/>
                  </a:schemeClr>
                </a:solidFill>
              </a:rPr>
              <a:t>Sommaire</a:t>
            </a:r>
          </a:p>
        </p:txBody>
      </p:sp>
      <p:sp>
        <p:nvSpPr>
          <p:cNvPr id="8" name="Espace réservé du contenu 6"/>
          <p:cNvSpPr>
            <a:spLocks noGrp="1"/>
          </p:cNvSpPr>
          <p:nvPr>
            <p:ph idx="1" hasCustomPrompt="1"/>
          </p:nvPr>
        </p:nvSpPr>
        <p:spPr>
          <a:xfrm>
            <a:off x="560692" y="1142114"/>
            <a:ext cx="11070616" cy="5117301"/>
          </a:xfrm>
          <a:prstGeom prst="rect">
            <a:avLst/>
          </a:prstGeom>
        </p:spPr>
        <p:txBody>
          <a:bodyPr/>
          <a:lstStyle>
            <a:lvl1pPr marL="342900" indent="-342900" algn="l">
              <a:lnSpc>
                <a:spcPct val="150000"/>
              </a:lnSpc>
              <a:spcBef>
                <a:spcPts val="600"/>
              </a:spcBef>
              <a:buClr>
                <a:srgbClr val="C00000"/>
              </a:buClr>
              <a:buFont typeface="+mj-lt"/>
              <a:buAutoNum type="arabicPeriod"/>
              <a:defRPr sz="1800" b="0" cap="none" baseline="0">
                <a:solidFill>
                  <a:schemeClr val="accent3"/>
                </a:solidFill>
                <a:latin typeface="Arial" panose="020B0604020202020204" pitchFamily="34" charset="0"/>
                <a:cs typeface="Arial" panose="020B0604020202020204" pitchFamily="34" charset="0"/>
              </a:defRPr>
            </a:lvl1pPr>
            <a:lvl2pPr marL="793750" indent="-342900">
              <a:lnSpc>
                <a:spcPts val="2200"/>
              </a:lnSpc>
              <a:buClr>
                <a:srgbClr val="C00000"/>
              </a:buClr>
              <a:buFont typeface="+mj-lt"/>
              <a:buAutoNum type="arabicPeriod"/>
              <a:defRPr b="0" cap="none" baseline="0">
                <a:solidFill>
                  <a:schemeClr val="accent3"/>
                </a:solidFill>
                <a:latin typeface="Arial" panose="020B0604020202020204" pitchFamily="34" charset="0"/>
                <a:cs typeface="Arial" panose="020B0604020202020204" pitchFamily="34" charset="0"/>
              </a:defRPr>
            </a:lvl2pPr>
            <a:lvl3pPr marL="177800" indent="177800">
              <a:lnSpc>
                <a:spcPts val="2200"/>
              </a:lnSpc>
              <a:buClr>
                <a:schemeClr val="accent3">
                  <a:lumMod val="75000"/>
                </a:schemeClr>
              </a:buClr>
              <a:defRPr baseline="0">
                <a:latin typeface="+mn-lt"/>
              </a:defRPr>
            </a:lvl3pPr>
            <a:lvl4pPr marL="628650" indent="-180975">
              <a:lnSpc>
                <a:spcPts val="2200"/>
              </a:lnSpc>
              <a:defRPr baseline="0">
                <a:latin typeface="+mn-lt"/>
              </a:defRPr>
            </a:lvl4pPr>
            <a:lvl5pPr marL="804863" indent="-176213">
              <a:lnSpc>
                <a:spcPts val="2200"/>
              </a:lnSpc>
              <a:defRPr baseline="0">
                <a:latin typeface="+mn-lt"/>
              </a:defRPr>
            </a:lvl5pPr>
          </a:lstStyle>
          <a:p>
            <a:r>
              <a:rPr lang="fr-FR" dirty="0"/>
              <a:t>Partie 1</a:t>
            </a:r>
          </a:p>
          <a:p>
            <a:pPr lvl="1"/>
            <a:r>
              <a:rPr lang="fr-FR" dirty="0"/>
              <a:t>Sous partie 1</a:t>
            </a:r>
          </a:p>
        </p:txBody>
      </p:sp>
      <p:pic>
        <p:nvPicPr>
          <p:cNvPr id="9" name="Image 8">
            <a:extLst>
              <a:ext uri="{FF2B5EF4-FFF2-40B4-BE49-F238E27FC236}">
                <a16:creationId xmlns:a16="http://schemas.microsoft.com/office/drawing/2014/main" id="{8E755CAE-38B7-9345-B71C-96C05280E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Tree>
    <p:extLst>
      <p:ext uri="{BB962C8B-B14F-4D97-AF65-F5344CB8AC3E}">
        <p14:creationId xmlns:p14="http://schemas.microsoft.com/office/powerpoint/2010/main" val="1023700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C00000"/>
              </a:buClr>
              <a:buSzPct val="100000"/>
              <a:buFont typeface="Arial" panose="020B0604020202020204" pitchFamily="34" charset="0"/>
              <a:buChar char="•"/>
              <a:defRPr lang="fr-FR" sz="1600" b="0" kern="1200" baseline="0" dirty="0" smtClean="0">
                <a:solidFill>
                  <a:schemeClr val="accent4">
                    <a:lumMod val="50000"/>
                  </a:schemeClr>
                </a:solidFill>
                <a:latin typeface="Arial" panose="020B0604020202020204" pitchFamily="34" charset="0"/>
                <a:ea typeface="+mn-ea"/>
                <a:cs typeface="Arial" pitchFamily="34" charset="0"/>
              </a:defRPr>
            </a:lvl1pPr>
            <a:lvl2pPr marL="360000" indent="-180000" algn="just">
              <a:lnSpc>
                <a:spcPts val="2200"/>
              </a:lnSpc>
              <a:buClr>
                <a:srgbClr val="C00000"/>
              </a:buClr>
              <a:buFont typeface="Arial" panose="020B0604020202020204" pitchFamily="34" charset="0"/>
              <a:buChar char="•"/>
              <a:defRPr b="0">
                <a:solidFill>
                  <a:schemeClr val="accent4">
                    <a:lumMod val="50000"/>
                  </a:schemeClr>
                </a:solidFill>
                <a:latin typeface="Arial" panose="020B0604020202020204" pitchFamily="34" charset="0"/>
              </a:defRPr>
            </a:lvl2pPr>
            <a:lvl3pPr marL="361950" indent="177800">
              <a:lnSpc>
                <a:spcPts val="2200"/>
              </a:lnSpc>
              <a:buClr>
                <a:srgbClr val="C00000"/>
              </a:buClr>
              <a:buFont typeface="Symbol" panose="05050102010706020507" pitchFamily="18" charset="2"/>
              <a:buChar char=""/>
              <a:defRPr baseline="0">
                <a:solidFill>
                  <a:srgbClr val="889CA0"/>
                </a:solidFill>
                <a:latin typeface="Arial" panose="020B0604020202020204" pitchFamily="34" charset="0"/>
              </a:defRPr>
            </a:lvl3pPr>
            <a:lvl4pPr marL="717550" indent="-177800" algn="just">
              <a:lnSpc>
                <a:spcPts val="2200"/>
              </a:lnSpc>
              <a:defRPr baseline="0">
                <a:latin typeface="+mn-lt"/>
              </a:defRPr>
            </a:lvl4pPr>
            <a:lvl5pPr marL="720000" indent="-180000" algn="just">
              <a:lnSpc>
                <a:spcPts val="2200"/>
              </a:lnSpc>
              <a:buClr>
                <a:srgbClr val="C00000"/>
              </a:buClr>
              <a:buFont typeface="Helvetica" panose="020B0604020202020204" pitchFamily="34" charset="0"/>
              <a:buChar char="&gt;"/>
              <a:defRPr baseline="0">
                <a:solidFill>
                  <a:srgbClr val="889CA0"/>
                </a:solidFill>
                <a:latin typeface="Arial" panose="020B0604020202020204" pitchFamily="34" charset="0"/>
              </a:defRPr>
            </a:lvl5pPr>
          </a:lstStyle>
          <a:p>
            <a:pPr lvl="0"/>
            <a:r>
              <a:rPr lang="en-GB" noProof="0" dirty="0" err="1"/>
              <a:t>Cliquez</a:t>
            </a:r>
            <a:r>
              <a:rPr lang="en-GB" noProof="0" dirty="0"/>
              <a:t> </a:t>
            </a:r>
            <a:r>
              <a:rPr lang="en-GB" noProof="0" dirty="0" err="1"/>
              <a:t>ici</a:t>
            </a:r>
            <a:r>
              <a:rPr lang="en-GB" noProof="0" dirty="0"/>
              <a:t> pour taper du </a:t>
            </a:r>
            <a:r>
              <a:rPr lang="en-GB" noProof="0" dirty="0" err="1"/>
              <a:t>texte</a:t>
            </a:r>
            <a:endParaRPr lang="en-GB" noProof="0" dirty="0"/>
          </a:p>
          <a:p>
            <a:pPr lvl="1"/>
            <a:r>
              <a:rPr lang="en-GB" noProof="0" dirty="0"/>
              <a:t>Puce de </a:t>
            </a:r>
            <a:r>
              <a:rPr lang="en-GB" noProof="0" dirty="0" err="1"/>
              <a:t>niveau</a:t>
            </a:r>
            <a:r>
              <a:rPr lang="en-GB" noProof="0" dirty="0"/>
              <a:t> 2</a:t>
            </a:r>
          </a:p>
          <a:p>
            <a:pPr lvl="2"/>
            <a:r>
              <a:rPr lang="en-GB" noProof="0" dirty="0"/>
              <a:t>Puce de </a:t>
            </a:r>
            <a:r>
              <a:rPr lang="en-GB" noProof="0" dirty="0" err="1"/>
              <a:t>niveau</a:t>
            </a:r>
            <a:r>
              <a:rPr lang="en-GB" noProof="0" dirty="0"/>
              <a:t> 3</a:t>
            </a:r>
          </a:p>
          <a:p>
            <a:pPr lvl="4"/>
            <a:r>
              <a:rPr lang="en-GB" noProof="0" dirty="0"/>
              <a:t>Puce de </a:t>
            </a:r>
            <a:r>
              <a:rPr lang="en-GB" noProof="0" dirty="0" err="1"/>
              <a:t>niveau</a:t>
            </a:r>
            <a:r>
              <a:rPr lang="en-GB" noProof="0" dirty="0"/>
              <a:t>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none" baseline="0" dirty="0">
                <a:solidFill>
                  <a:schemeClr val="tx1">
                    <a:lumMod val="65000"/>
                    <a:lumOff val="35000"/>
                  </a:schemeClr>
                </a:solidFill>
                <a:latin typeface="Arial" panose="020B0604020202020204" pitchFamily="34" charset="0"/>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pic>
        <p:nvPicPr>
          <p:cNvPr id="10" name="Image 9">
            <a:extLst>
              <a:ext uri="{FF2B5EF4-FFF2-40B4-BE49-F238E27FC236}">
                <a16:creationId xmlns:a16="http://schemas.microsoft.com/office/drawing/2014/main" id="{FD8F217B-75EB-A74A-955C-02D906B3F7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Tree>
    <p:extLst>
      <p:ext uri="{BB962C8B-B14F-4D97-AF65-F5344CB8AC3E}">
        <p14:creationId xmlns:p14="http://schemas.microsoft.com/office/powerpoint/2010/main" val="2643311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DOUBL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2" name="Espace réservé du contenu 6"/>
          <p:cNvSpPr>
            <a:spLocks noGrp="1"/>
          </p:cNvSpPr>
          <p:nvPr>
            <p:ph idx="1" hasCustomPrompt="1"/>
          </p:nvPr>
        </p:nvSpPr>
        <p:spPr>
          <a:xfrm>
            <a:off x="560692" y="1142114"/>
            <a:ext cx="5319284" cy="5117301"/>
          </a:xfrm>
          <a:prstGeom prst="rect">
            <a:avLst/>
          </a:prstGeom>
        </p:spPr>
        <p:txBody>
          <a:bodyPr/>
          <a:lstStyle>
            <a:lvl1pPr marL="180000" indent="-180000" algn="just">
              <a:lnSpc>
                <a:spcPts val="2200"/>
              </a:lnSpc>
              <a:spcBef>
                <a:spcPts val="600"/>
              </a:spcBef>
              <a:buClr>
                <a:srgbClr val="C000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C00000"/>
              </a:buClr>
              <a:buFont typeface="Arial" panose="020B0604020202020204" pitchFamily="34" charset="0"/>
              <a:buChar char="•"/>
              <a:defRPr b="0">
                <a:solidFill>
                  <a:schemeClr val="accent3"/>
                </a:solidFill>
                <a:latin typeface="+mn-lt"/>
              </a:defRPr>
            </a:lvl2pPr>
            <a:lvl3pPr marL="361950" indent="177800">
              <a:lnSpc>
                <a:spcPts val="2200"/>
              </a:lnSpc>
              <a:buClr>
                <a:srgbClr val="C000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C000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13" name="Espace réservé du contenu 6"/>
          <p:cNvSpPr>
            <a:spLocks noGrp="1"/>
          </p:cNvSpPr>
          <p:nvPr>
            <p:ph idx="15" hasCustomPrompt="1"/>
          </p:nvPr>
        </p:nvSpPr>
        <p:spPr>
          <a:xfrm>
            <a:off x="6249324" y="1142114"/>
            <a:ext cx="5319284" cy="5117301"/>
          </a:xfrm>
          <a:prstGeom prst="rect">
            <a:avLst/>
          </a:prstGeom>
        </p:spPr>
        <p:txBody>
          <a:bodyPr/>
          <a:lstStyle>
            <a:lvl1pPr marL="180000" indent="-180000" algn="just">
              <a:lnSpc>
                <a:spcPts val="2200"/>
              </a:lnSpc>
              <a:spcBef>
                <a:spcPts val="600"/>
              </a:spcBef>
              <a:buClr>
                <a:srgbClr val="C000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C00000"/>
              </a:buClr>
              <a:buFont typeface="Arial" panose="020B0604020202020204" pitchFamily="34" charset="0"/>
              <a:buChar char="•"/>
              <a:defRPr b="0">
                <a:solidFill>
                  <a:schemeClr val="accent3"/>
                </a:solidFill>
                <a:latin typeface="+mn-lt"/>
              </a:defRPr>
            </a:lvl2pPr>
            <a:lvl3pPr marL="361950" indent="177800">
              <a:lnSpc>
                <a:spcPts val="2200"/>
              </a:lnSpc>
              <a:buClr>
                <a:srgbClr val="C000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C000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pic>
        <p:nvPicPr>
          <p:cNvPr id="10" name="Image 9">
            <a:extLst>
              <a:ext uri="{FF2B5EF4-FFF2-40B4-BE49-F238E27FC236}">
                <a16:creationId xmlns:a16="http://schemas.microsoft.com/office/drawing/2014/main" id="{3C3FB195-C789-CC44-B1BD-2E5AA91432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Tree>
    <p:extLst>
      <p:ext uri="{BB962C8B-B14F-4D97-AF65-F5344CB8AC3E}">
        <p14:creationId xmlns:p14="http://schemas.microsoft.com/office/powerpoint/2010/main" val="438968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étail phas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9" name="Espace réservé du contenu 2"/>
          <p:cNvSpPr>
            <a:spLocks noGrp="1"/>
          </p:cNvSpPr>
          <p:nvPr>
            <p:ph sz="half" idx="1"/>
          </p:nvPr>
        </p:nvSpPr>
        <p:spPr>
          <a:xfrm>
            <a:off x="695400" y="1441832"/>
            <a:ext cx="6912768" cy="1351622"/>
          </a:xfrm>
          <a:prstGeom prst="rect">
            <a:avLst/>
          </a:prstGeom>
          <a:ln>
            <a:solidFill>
              <a:srgbClr val="C00000"/>
            </a:solidFill>
          </a:ln>
        </p:spPr>
        <p:txBody>
          <a:bodyPr>
            <a:normAutofit/>
          </a:bodyPr>
          <a:lstStyle>
            <a:lvl1pPr>
              <a:buClr>
                <a:srgbClr val="C00000"/>
              </a:buClr>
              <a:defRPr sz="1400" b="0" baseline="0">
                <a:solidFill>
                  <a:srgbClr val="85999E"/>
                </a:solidFill>
                <a:latin typeface="Helvetica" pitchFamily="34" charset="0"/>
              </a:defRPr>
            </a:lvl1pPr>
            <a:lvl2pPr>
              <a:buClr>
                <a:srgbClr val="C00000"/>
              </a:buClr>
              <a:defRPr sz="1400" b="0">
                <a:solidFill>
                  <a:srgbClr val="85999E"/>
                </a:solidFill>
                <a:latin typeface="Helvetica" pitchFamily="34" charset="0"/>
              </a:defRPr>
            </a:lvl2pPr>
            <a:lvl3pPr>
              <a:buClr>
                <a:srgbClr val="C00000"/>
              </a:buClr>
              <a:defRPr sz="1300" b="0">
                <a:solidFill>
                  <a:srgbClr val="85999E"/>
                </a:solidFill>
                <a:latin typeface="Helvetica" pitchFamily="34" charset="0"/>
              </a:defRPr>
            </a:lvl3pPr>
            <a:lvl4pPr>
              <a:buClr>
                <a:srgbClr val="C00000"/>
              </a:buClr>
              <a:defRPr sz="1200" b="0">
                <a:solidFill>
                  <a:srgbClr val="85999E"/>
                </a:solidFill>
                <a:latin typeface="Helvetica" pitchFamily="34" charset="0"/>
              </a:defRPr>
            </a:lvl4pPr>
            <a:lvl5pPr>
              <a:buClr>
                <a:srgbClr val="C000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2" name="ZoneTexte 11"/>
          <p:cNvSpPr txBox="1"/>
          <p:nvPr userDrawn="1"/>
        </p:nvSpPr>
        <p:spPr>
          <a:xfrm>
            <a:off x="759676" y="1268760"/>
            <a:ext cx="1080120" cy="338554"/>
          </a:xfrm>
          <a:prstGeom prst="rect">
            <a:avLst/>
          </a:prstGeom>
          <a:solidFill>
            <a:schemeClr val="bg1"/>
          </a:solidFill>
        </p:spPr>
        <p:txBody>
          <a:bodyPr wrap="square" rtlCol="0">
            <a:spAutoFit/>
          </a:bodyPr>
          <a:lstStyle/>
          <a:p>
            <a:pPr algn="ctr"/>
            <a:r>
              <a:rPr lang="fr-FR" sz="1600" dirty="0"/>
              <a:t>Objectifs</a:t>
            </a:r>
          </a:p>
        </p:txBody>
      </p:sp>
      <p:sp>
        <p:nvSpPr>
          <p:cNvPr id="13" name="Espace réservé du contenu 2"/>
          <p:cNvSpPr>
            <a:spLocks noGrp="1"/>
          </p:cNvSpPr>
          <p:nvPr>
            <p:ph sz="half" idx="15"/>
          </p:nvPr>
        </p:nvSpPr>
        <p:spPr>
          <a:xfrm>
            <a:off x="695034" y="2996952"/>
            <a:ext cx="6912768" cy="3105908"/>
          </a:xfrm>
          <a:prstGeom prst="rect">
            <a:avLst/>
          </a:prstGeom>
          <a:ln>
            <a:solidFill>
              <a:srgbClr val="C00000"/>
            </a:solidFill>
          </a:ln>
        </p:spPr>
        <p:txBody>
          <a:bodyPr>
            <a:normAutofit/>
          </a:bodyPr>
          <a:lstStyle>
            <a:lvl1pPr>
              <a:buClr>
                <a:srgbClr val="C00000"/>
              </a:buClr>
              <a:defRPr sz="1400" b="0" i="0" u="none" baseline="0">
                <a:solidFill>
                  <a:srgbClr val="85999E"/>
                </a:solidFill>
                <a:latin typeface="Helvetica" pitchFamily="34" charset="0"/>
              </a:defRPr>
            </a:lvl1pPr>
            <a:lvl2pPr>
              <a:buClr>
                <a:srgbClr val="C00000"/>
              </a:buClr>
              <a:defRPr sz="1400" b="0">
                <a:solidFill>
                  <a:srgbClr val="85999E"/>
                </a:solidFill>
                <a:latin typeface="Helvetica" pitchFamily="34" charset="0"/>
              </a:defRPr>
            </a:lvl2pPr>
            <a:lvl3pPr>
              <a:buClr>
                <a:srgbClr val="C00000"/>
              </a:buClr>
              <a:defRPr sz="1300" b="0">
                <a:solidFill>
                  <a:srgbClr val="85999E"/>
                </a:solidFill>
                <a:latin typeface="Helvetica" pitchFamily="34" charset="0"/>
              </a:defRPr>
            </a:lvl3pPr>
            <a:lvl4pPr>
              <a:buClr>
                <a:srgbClr val="C00000"/>
              </a:buClr>
              <a:defRPr sz="1200" b="0">
                <a:solidFill>
                  <a:srgbClr val="85999E"/>
                </a:solidFill>
                <a:latin typeface="Helvetica" pitchFamily="34" charset="0"/>
              </a:defRPr>
            </a:lvl4pPr>
            <a:lvl5pPr>
              <a:buClr>
                <a:srgbClr val="C000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Espace réservé du contenu 2"/>
          <p:cNvSpPr>
            <a:spLocks noGrp="1"/>
          </p:cNvSpPr>
          <p:nvPr>
            <p:ph sz="half" idx="16"/>
          </p:nvPr>
        </p:nvSpPr>
        <p:spPr>
          <a:xfrm>
            <a:off x="7819785" y="2996952"/>
            <a:ext cx="3820832" cy="3105908"/>
          </a:xfrm>
          <a:prstGeom prst="rect">
            <a:avLst/>
          </a:prstGeom>
          <a:ln>
            <a:solidFill>
              <a:srgbClr val="C00000"/>
            </a:solidFill>
          </a:ln>
        </p:spPr>
        <p:txBody>
          <a:bodyPr>
            <a:normAutofit/>
          </a:bodyPr>
          <a:lstStyle>
            <a:lvl1pPr>
              <a:buClr>
                <a:srgbClr val="C00000"/>
              </a:buClr>
              <a:defRPr sz="1400" b="0" baseline="0">
                <a:solidFill>
                  <a:srgbClr val="85999E"/>
                </a:solidFill>
                <a:latin typeface="Helvetica" pitchFamily="34" charset="0"/>
              </a:defRPr>
            </a:lvl1pPr>
            <a:lvl2pPr>
              <a:buClr>
                <a:srgbClr val="C00000"/>
              </a:buClr>
              <a:defRPr sz="1400" b="0">
                <a:solidFill>
                  <a:srgbClr val="85999E"/>
                </a:solidFill>
                <a:latin typeface="Helvetica" pitchFamily="34" charset="0"/>
              </a:defRPr>
            </a:lvl2pPr>
            <a:lvl3pPr>
              <a:buClr>
                <a:srgbClr val="C00000"/>
              </a:buClr>
              <a:defRPr sz="1300" b="0">
                <a:solidFill>
                  <a:srgbClr val="85999E"/>
                </a:solidFill>
                <a:latin typeface="Helvetica" pitchFamily="34" charset="0"/>
              </a:defRPr>
            </a:lvl3pPr>
            <a:lvl4pPr>
              <a:buClr>
                <a:srgbClr val="C00000"/>
              </a:buClr>
              <a:defRPr sz="1200" b="0">
                <a:solidFill>
                  <a:srgbClr val="85999E"/>
                </a:solidFill>
                <a:latin typeface="Helvetica" pitchFamily="34" charset="0"/>
              </a:defRPr>
            </a:lvl4pPr>
            <a:lvl5pPr>
              <a:buClr>
                <a:srgbClr val="C000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6" name="ZoneTexte 15"/>
          <p:cNvSpPr txBox="1"/>
          <p:nvPr userDrawn="1"/>
        </p:nvSpPr>
        <p:spPr>
          <a:xfrm>
            <a:off x="7896200" y="2839992"/>
            <a:ext cx="1080120" cy="338554"/>
          </a:xfrm>
          <a:prstGeom prst="rect">
            <a:avLst/>
          </a:prstGeom>
          <a:solidFill>
            <a:schemeClr val="bg1"/>
          </a:solidFill>
        </p:spPr>
        <p:txBody>
          <a:bodyPr wrap="square" rtlCol="0">
            <a:spAutoFit/>
          </a:bodyPr>
          <a:lstStyle/>
          <a:p>
            <a:pPr algn="ctr"/>
            <a:r>
              <a:rPr lang="fr-FR" sz="1600" dirty="0"/>
              <a:t>Livrables</a:t>
            </a:r>
          </a:p>
        </p:txBody>
      </p:sp>
      <p:sp>
        <p:nvSpPr>
          <p:cNvPr id="17" name="Espace réservé du contenu 2"/>
          <p:cNvSpPr>
            <a:spLocks noGrp="1"/>
          </p:cNvSpPr>
          <p:nvPr>
            <p:ph sz="half" idx="17"/>
          </p:nvPr>
        </p:nvSpPr>
        <p:spPr>
          <a:xfrm>
            <a:off x="7819785" y="1461191"/>
            <a:ext cx="3820832" cy="1332263"/>
          </a:xfrm>
          <a:prstGeom prst="rect">
            <a:avLst/>
          </a:prstGeom>
          <a:ln>
            <a:solidFill>
              <a:srgbClr val="C00000"/>
            </a:solidFill>
          </a:ln>
        </p:spPr>
        <p:txBody>
          <a:bodyPr>
            <a:normAutofit/>
          </a:bodyPr>
          <a:lstStyle>
            <a:lvl1pPr>
              <a:buClr>
                <a:srgbClr val="C00000"/>
              </a:buClr>
              <a:defRPr sz="1400" b="0" baseline="0">
                <a:solidFill>
                  <a:srgbClr val="85999E"/>
                </a:solidFill>
                <a:latin typeface="Helvetica" pitchFamily="34" charset="0"/>
              </a:defRPr>
            </a:lvl1pPr>
            <a:lvl2pPr>
              <a:buClr>
                <a:srgbClr val="C00000"/>
              </a:buClr>
              <a:defRPr sz="1400" b="0">
                <a:solidFill>
                  <a:srgbClr val="85999E"/>
                </a:solidFill>
                <a:latin typeface="Helvetica" pitchFamily="34" charset="0"/>
              </a:defRPr>
            </a:lvl2pPr>
            <a:lvl3pPr>
              <a:buClr>
                <a:srgbClr val="C00000"/>
              </a:buClr>
              <a:defRPr sz="1300" b="0">
                <a:solidFill>
                  <a:srgbClr val="85999E"/>
                </a:solidFill>
                <a:latin typeface="Helvetica" pitchFamily="34" charset="0"/>
              </a:defRPr>
            </a:lvl3pPr>
            <a:lvl4pPr>
              <a:buClr>
                <a:srgbClr val="C00000"/>
              </a:buClr>
              <a:defRPr sz="1200" b="0">
                <a:solidFill>
                  <a:srgbClr val="85999E"/>
                </a:solidFill>
                <a:latin typeface="Helvetica" pitchFamily="34" charset="0"/>
              </a:defRPr>
            </a:lvl4pPr>
            <a:lvl5pPr>
              <a:buClr>
                <a:srgbClr val="C000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8" name="ZoneTexte 17"/>
          <p:cNvSpPr txBox="1"/>
          <p:nvPr userDrawn="1"/>
        </p:nvSpPr>
        <p:spPr>
          <a:xfrm>
            <a:off x="7896200" y="1304231"/>
            <a:ext cx="2089668" cy="338554"/>
          </a:xfrm>
          <a:prstGeom prst="rect">
            <a:avLst/>
          </a:prstGeom>
          <a:solidFill>
            <a:schemeClr val="bg1"/>
          </a:solidFill>
        </p:spPr>
        <p:txBody>
          <a:bodyPr wrap="square" rtlCol="0">
            <a:spAutoFit/>
          </a:bodyPr>
          <a:lstStyle/>
          <a:p>
            <a:pPr algn="ctr"/>
            <a:r>
              <a:rPr lang="fr-FR" sz="1600" dirty="0"/>
              <a:t>Contribution client</a:t>
            </a:r>
          </a:p>
        </p:txBody>
      </p:sp>
      <p:sp>
        <p:nvSpPr>
          <p:cNvPr id="19" name="ZoneTexte 18"/>
          <p:cNvSpPr txBox="1"/>
          <p:nvPr userDrawn="1"/>
        </p:nvSpPr>
        <p:spPr>
          <a:xfrm>
            <a:off x="759310" y="2839992"/>
            <a:ext cx="4400586" cy="338554"/>
          </a:xfrm>
          <a:prstGeom prst="rect">
            <a:avLst/>
          </a:prstGeom>
          <a:solidFill>
            <a:schemeClr val="bg1"/>
          </a:solidFill>
        </p:spPr>
        <p:txBody>
          <a:bodyPr wrap="square" rtlCol="0">
            <a:spAutoFit/>
          </a:bodyPr>
          <a:lstStyle/>
          <a:p>
            <a:pPr algn="ctr"/>
            <a:r>
              <a:rPr lang="fr-FR" sz="1600" dirty="0"/>
              <a:t>Activités et Valeurs</a:t>
            </a:r>
            <a:r>
              <a:rPr lang="fr-FR" sz="1600" baseline="0" dirty="0"/>
              <a:t> ajoutées </a:t>
            </a:r>
            <a:r>
              <a:rPr lang="fr-FR" sz="1600" baseline="0" dirty="0" err="1"/>
              <a:t>Hyb'RID</a:t>
            </a:r>
            <a:endParaRPr lang="fr-FR" sz="1600" dirty="0"/>
          </a:p>
        </p:txBody>
      </p:sp>
      <p:pic>
        <p:nvPicPr>
          <p:cNvPr id="21" name="Image 20">
            <a:extLst>
              <a:ext uri="{FF2B5EF4-FFF2-40B4-BE49-F238E27FC236}">
                <a16:creationId xmlns:a16="http://schemas.microsoft.com/office/drawing/2014/main" id="{356CAB4F-306F-E14C-B77C-661BE9C21B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Tree>
    <p:extLst>
      <p:ext uri="{BB962C8B-B14F-4D97-AF65-F5344CB8AC3E}">
        <p14:creationId xmlns:p14="http://schemas.microsoft.com/office/powerpoint/2010/main" val="1832133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INVERSE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Rectangle 4"/>
          <p:cNvSpPr/>
          <p:nvPr userDrawn="1"/>
        </p:nvSpPr>
        <p:spPr>
          <a:xfrm flipV="1">
            <a:off x="1" y="980728"/>
            <a:ext cx="12192000" cy="5400600"/>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C000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C00000"/>
              </a:buClr>
              <a:buFont typeface="Arial" panose="020B0604020202020204" pitchFamily="34" charset="0"/>
              <a:buChar char="•"/>
              <a:defRPr b="0">
                <a:solidFill>
                  <a:schemeClr val="accent3"/>
                </a:solidFill>
                <a:latin typeface="+mn-lt"/>
              </a:defRPr>
            </a:lvl2pPr>
            <a:lvl3pPr marL="361950" indent="177800">
              <a:lnSpc>
                <a:spcPts val="2200"/>
              </a:lnSpc>
              <a:buClr>
                <a:srgbClr val="C000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C000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grpSp>
        <p:nvGrpSpPr>
          <p:cNvPr id="11" name="Grouper 10"/>
          <p:cNvGrpSpPr/>
          <p:nvPr userDrawn="1"/>
        </p:nvGrpSpPr>
        <p:grpSpPr>
          <a:xfrm>
            <a:off x="227151" y="-5642"/>
            <a:ext cx="540257" cy="1169499"/>
            <a:chOff x="213630" y="-5642"/>
            <a:chExt cx="540257" cy="1169499"/>
          </a:xfrm>
        </p:grpSpPr>
        <p:sp>
          <p:nvSpPr>
            <p:cNvPr id="13" name="Forme libre 12"/>
            <p:cNvSpPr/>
            <p:nvPr/>
          </p:nvSpPr>
          <p:spPr>
            <a:xfrm rot="16200000">
              <a:off x="-100991" y="308979"/>
              <a:ext cx="1169499" cy="540257"/>
            </a:xfrm>
            <a:custGeom>
              <a:avLst/>
              <a:gdLst>
                <a:gd name="connsiteX0" fmla="*/ 1169499 w 1169499"/>
                <a:gd name="connsiteY0" fmla="*/ 12846 h 386391"/>
                <a:gd name="connsiteX1" fmla="*/ 1169499 w 1169499"/>
                <a:gd name="connsiteY1" fmla="*/ 373545 h 386391"/>
                <a:gd name="connsiteX2" fmla="*/ 1159241 w 1169499"/>
                <a:gd name="connsiteY2" fmla="*/ 386391 h 386391"/>
                <a:gd name="connsiteX3" fmla="*/ 0 w 1169499"/>
                <a:gd name="connsiteY3" fmla="*/ 386391 h 386391"/>
                <a:gd name="connsiteX4" fmla="*/ 154274 w 1169499"/>
                <a:gd name="connsiteY4" fmla="*/ 193196 h 386391"/>
                <a:gd name="connsiteX5" fmla="*/ 0 w 1169499"/>
                <a:gd name="connsiteY5" fmla="*/ 0 h 386391"/>
                <a:gd name="connsiteX6" fmla="*/ 1159241 w 1169499"/>
                <a:gd name="connsiteY6" fmla="*/ 0 h 3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99" h="386391">
                  <a:moveTo>
                    <a:pt x="1169499" y="12846"/>
                  </a:moveTo>
                  <a:lnTo>
                    <a:pt x="1169499" y="373545"/>
                  </a:lnTo>
                  <a:lnTo>
                    <a:pt x="1159241" y="386391"/>
                  </a:lnTo>
                  <a:lnTo>
                    <a:pt x="0" y="386391"/>
                  </a:lnTo>
                  <a:lnTo>
                    <a:pt x="154274" y="193196"/>
                  </a:lnTo>
                  <a:lnTo>
                    <a:pt x="0" y="0"/>
                  </a:lnTo>
                  <a:lnTo>
                    <a:pt x="1159241" y="0"/>
                  </a:lnTo>
                  <a:close/>
                </a:path>
              </a:pathLst>
            </a:cu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rgbClr val="C00000"/>
                </a:solidFill>
                <a:latin typeface="Arial" pitchFamily="34" charset="0"/>
                <a:cs typeface="Arial" pitchFamily="34" charset="0"/>
              </a:endParaRPr>
            </a:p>
          </p:txBody>
        </p:sp>
        <p:sp>
          <p:nvSpPr>
            <p:cNvPr id="15" name="Titre 3"/>
            <p:cNvSpPr txBox="1">
              <a:spLocks/>
            </p:cNvSpPr>
            <p:nvPr/>
          </p:nvSpPr>
          <p:spPr>
            <a:xfrm rot="16200000">
              <a:off x="65565" y="239831"/>
              <a:ext cx="836386" cy="369096"/>
            </a:xfrm>
            <a:prstGeom prst="rect">
              <a:avLst/>
            </a:prstGeom>
          </p:spPr>
          <p:txBody>
            <a:bodyPr anchor="ctr"/>
            <a:lstStyle>
              <a:lvl1pPr marL="0" indent="0" algn="r" rtl="0" eaLnBrk="1" fontAlgn="base" hangingPunct="1">
                <a:spcBef>
                  <a:spcPct val="0"/>
                </a:spcBef>
                <a:spcAft>
                  <a:spcPct val="0"/>
                </a:spcAft>
                <a:defRPr lang="fr-FR" sz="1000" b="1" kern="1200" cap="all" baseline="0" dirty="0">
                  <a:solidFill>
                    <a:schemeClr val="accent3">
                      <a:lumMod val="50000"/>
                    </a:schemeClr>
                  </a:solidFill>
                  <a:latin typeface="+mj-lt"/>
                  <a:ea typeface="+mn-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a:lstStyle>
            <a:p>
              <a:pPr algn="ctr"/>
              <a:r>
                <a:rPr lang="en-US" noProof="0" dirty="0">
                  <a:solidFill>
                    <a:srgbClr val="FFC000"/>
                  </a:solidFill>
                </a:rPr>
                <a:t>Method</a:t>
              </a:r>
            </a:p>
          </p:txBody>
        </p:sp>
      </p:grpSp>
      <p:sp>
        <p:nvSpPr>
          <p:cNvPr id="16" name="Espace réservé du pied de page 4">
            <a:extLst>
              <a:ext uri="{FF2B5EF4-FFF2-40B4-BE49-F238E27FC236}">
                <a16:creationId xmlns:a16="http://schemas.microsoft.com/office/drawing/2014/main" id="{347BA552-0179-0F41-94FE-7099482B5100}"/>
              </a:ext>
            </a:extLst>
          </p:cNvPr>
          <p:cNvSpPr>
            <a:spLocks noGrp="1"/>
          </p:cNvSpPr>
          <p:nvPr>
            <p:ph type="ftr" sz="quarter" idx="3"/>
          </p:nvPr>
        </p:nvSpPr>
        <p:spPr>
          <a:xfrm>
            <a:off x="623292" y="6499178"/>
            <a:ext cx="3832471" cy="215900"/>
          </a:xfrm>
          <a:prstGeom prst="roundRect">
            <a:avLst/>
          </a:prstGeom>
          <a:ln w="3175">
            <a:noFill/>
          </a:ln>
        </p:spPr>
        <p:txBody>
          <a:bodyPr vert="horz" wrap="square" lIns="0" tIns="0" rIns="0" bIns="0" numCol="1" anchor="ctr" anchorCtr="0" compatLnSpc="1">
            <a:prstTxWarp prst="textNoShape">
              <a:avLst/>
            </a:prstTxWarp>
          </a:bodyPr>
          <a:lstStyle>
            <a:lvl1pPr algn="l">
              <a:defRPr lang="fr-FR" sz="900" b="0" kern="1200" dirty="0" smtClean="0">
                <a:solidFill>
                  <a:schemeClr val="tx1">
                    <a:lumMod val="75000"/>
                    <a:lumOff val="25000"/>
                  </a:schemeClr>
                </a:solidFill>
                <a:latin typeface="Century Gothic" pitchFamily="34" charset="0"/>
                <a:ea typeface="+mn-ea"/>
                <a:cs typeface="Arial" charset="0"/>
              </a:defRPr>
            </a:lvl1pPr>
          </a:lstStyle>
          <a:p>
            <a:pPr>
              <a:defRPr/>
            </a:pPr>
            <a:r>
              <a:rPr lang="fr-FR" dirty="0"/>
              <a:t>© Groupe </a:t>
            </a:r>
            <a:r>
              <a:rPr lang="fr-FR" dirty="0" err="1"/>
              <a:t>Karlton</a:t>
            </a:r>
            <a:r>
              <a:rPr lang="fr-FR" dirty="0"/>
              <a:t> </a:t>
            </a:r>
            <a:r>
              <a:rPr lang="fr-FR" dirty="0" err="1"/>
              <a:t>Research</a:t>
            </a:r>
            <a:r>
              <a:rPr lang="fr-FR" dirty="0"/>
              <a:t> / </a:t>
            </a:r>
            <a:r>
              <a:rPr lang="fr-FR" dirty="0" err="1"/>
              <a:t>HyB’RID</a:t>
            </a:r>
            <a:r>
              <a:rPr lang="fr-FR" dirty="0"/>
              <a:t> – Tous droits réservés</a:t>
            </a:r>
          </a:p>
        </p:txBody>
      </p:sp>
    </p:spTree>
    <p:extLst>
      <p:ext uri="{BB962C8B-B14F-4D97-AF65-F5344CB8AC3E}">
        <p14:creationId xmlns:p14="http://schemas.microsoft.com/office/powerpoint/2010/main" val="158253541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partie avec image">
    <p:spTree>
      <p:nvGrpSpPr>
        <p:cNvPr id="1" name=""/>
        <p:cNvGrpSpPr/>
        <p:nvPr/>
      </p:nvGrpSpPr>
      <p:grpSpPr>
        <a:xfrm>
          <a:off x="0" y="0"/>
          <a:ext cx="0" cy="0"/>
          <a:chOff x="0" y="0"/>
          <a:chExt cx="0" cy="0"/>
        </a:xfrm>
      </p:grpSpPr>
      <p:sp useBgFill="1">
        <p:nvSpPr>
          <p:cNvPr id="3" name="Espace réservé pour une image  2">
            <a:extLst>
              <a:ext uri="{FF2B5EF4-FFF2-40B4-BE49-F238E27FC236}">
                <a16:creationId xmlns:a16="http://schemas.microsoft.com/office/drawing/2014/main" id="{18B2C44F-EC34-324F-B2F8-B1A43F627668}"/>
              </a:ext>
            </a:extLst>
          </p:cNvPr>
          <p:cNvSpPr>
            <a:spLocks noGrp="1"/>
          </p:cNvSpPr>
          <p:nvPr>
            <p:ph type="pic" sz="quarter" idx="13" hasCustomPrompt="1"/>
          </p:nvPr>
        </p:nvSpPr>
        <p:spPr>
          <a:xfrm>
            <a:off x="3140015" y="-1"/>
            <a:ext cx="9051984" cy="6588000"/>
          </a:xfrm>
        </p:spPr>
        <p:txBody>
          <a:bodyPr anchor="ctr"/>
          <a:lstStyle>
            <a:lvl1pPr marL="0" indent="0" algn="ctr">
              <a:buNone/>
              <a:defRPr/>
            </a:lvl1pPr>
          </a:lstStyle>
          <a:p>
            <a:r>
              <a:rPr lang="fr-FR" dirty="0"/>
              <a:t>Insérez une image de fond</a:t>
            </a:r>
          </a:p>
        </p:txBody>
      </p:sp>
      <p:sp>
        <p:nvSpPr>
          <p:cNvPr id="12" name="Titre 1">
            <a:extLst>
              <a:ext uri="{FF2B5EF4-FFF2-40B4-BE49-F238E27FC236}">
                <a16:creationId xmlns:a16="http://schemas.microsoft.com/office/drawing/2014/main" id="{211DD1EE-23FF-1241-BDF7-5A62B1918FD9}"/>
              </a:ext>
            </a:extLst>
          </p:cNvPr>
          <p:cNvSpPr txBox="1">
            <a:spLocks/>
          </p:cNvSpPr>
          <p:nvPr userDrawn="1"/>
        </p:nvSpPr>
        <p:spPr>
          <a:xfrm>
            <a:off x="412688" y="260955"/>
            <a:ext cx="2504132" cy="954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16212B"/>
                </a:solidFill>
                <a:latin typeface="IBM Plex Sans" panose="020B0503050203000203" pitchFamily="34" charset="77"/>
                <a:ea typeface="+mj-ea"/>
                <a:cs typeface="+mj-cs"/>
              </a:defRPr>
            </a:lvl1pPr>
          </a:lstStyle>
          <a:p>
            <a:r>
              <a:rPr lang="fr-FR" sz="7200" dirty="0">
                <a:solidFill>
                  <a:srgbClr val="33768C"/>
                </a:solidFill>
              </a:rPr>
              <a:t>01</a:t>
            </a:r>
          </a:p>
        </p:txBody>
      </p:sp>
      <p:sp>
        <p:nvSpPr>
          <p:cNvPr id="15" name="Titre 1">
            <a:extLst>
              <a:ext uri="{FF2B5EF4-FFF2-40B4-BE49-F238E27FC236}">
                <a16:creationId xmlns:a16="http://schemas.microsoft.com/office/drawing/2014/main" id="{121A846D-15B8-BA44-BBFE-1B302C7C2591}"/>
              </a:ext>
            </a:extLst>
          </p:cNvPr>
          <p:cNvSpPr>
            <a:spLocks noGrp="1"/>
          </p:cNvSpPr>
          <p:nvPr>
            <p:ph type="title" hasCustomPrompt="1"/>
          </p:nvPr>
        </p:nvSpPr>
        <p:spPr>
          <a:xfrm>
            <a:off x="-4" y="1419208"/>
            <a:ext cx="5590576" cy="3955810"/>
          </a:xfrm>
          <a:solidFill>
            <a:srgbClr val="EBEBEB"/>
          </a:solidFill>
        </p:spPr>
        <p:txBody>
          <a:bodyPr lIns="540000" tIns="360000" rIns="540000" bIns="360000" anchor="t"/>
          <a:lstStyle>
            <a:lvl1pPr>
              <a:defRPr>
                <a:solidFill>
                  <a:srgbClr val="16212B"/>
                </a:solidFill>
              </a:defRPr>
            </a:lvl1pPr>
          </a:lstStyle>
          <a:p>
            <a:r>
              <a:rPr lang="fr-FR" dirty="0"/>
              <a:t>Titre d’une des parties principale</a:t>
            </a:r>
          </a:p>
        </p:txBody>
      </p:sp>
      <p:sp>
        <p:nvSpPr>
          <p:cNvPr id="5" name="Espace réservé de la date 4">
            <a:extLst>
              <a:ext uri="{FF2B5EF4-FFF2-40B4-BE49-F238E27FC236}">
                <a16:creationId xmlns:a16="http://schemas.microsoft.com/office/drawing/2014/main" id="{18743EB1-0FE3-D54B-9698-4EADCAA0DCC9}"/>
              </a:ext>
            </a:extLst>
          </p:cNvPr>
          <p:cNvSpPr>
            <a:spLocks noGrp="1"/>
          </p:cNvSpPr>
          <p:nvPr>
            <p:ph type="dt" sz="half" idx="14"/>
          </p:nvPr>
        </p:nvSpPr>
        <p:spPr/>
        <p:txBody>
          <a:bodyPr/>
          <a:lstStyle/>
          <a:p>
            <a:fld id="{1E0C59BD-610B-5640-8020-C8AFE44797C7}" type="datetimeFigureOut">
              <a:rPr lang="fr-FR" smtClean="0"/>
              <a:pPr/>
              <a:t>04/02/2024</a:t>
            </a:fld>
            <a:endParaRPr lang="fr-FR" dirty="0"/>
          </a:p>
        </p:txBody>
      </p:sp>
      <p:sp>
        <p:nvSpPr>
          <p:cNvPr id="7" name="Espace réservé du pied de page 6">
            <a:extLst>
              <a:ext uri="{FF2B5EF4-FFF2-40B4-BE49-F238E27FC236}">
                <a16:creationId xmlns:a16="http://schemas.microsoft.com/office/drawing/2014/main" id="{DA4619D6-B616-3F4F-A58F-A78C59D9BADC}"/>
              </a:ext>
            </a:extLst>
          </p:cNvPr>
          <p:cNvSpPr>
            <a:spLocks noGrp="1"/>
          </p:cNvSpPr>
          <p:nvPr>
            <p:ph type="ftr" sz="quarter" idx="15"/>
          </p:nvPr>
        </p:nvSpPr>
        <p:spPr>
          <a:xfrm>
            <a:off x="4038600" y="6609030"/>
            <a:ext cx="4114800" cy="248970"/>
          </a:xfrm>
          <a:prstGeom prst="rect">
            <a:avLst/>
          </a:prstGeom>
        </p:spPr>
        <p:txBody>
          <a:bodyPr/>
          <a:lstStyle/>
          <a:p>
            <a:r>
              <a:rPr lang="fr-FR" dirty="0"/>
              <a:t>Laboratoire Génie Industriel</a:t>
            </a:r>
          </a:p>
        </p:txBody>
      </p:sp>
      <p:sp>
        <p:nvSpPr>
          <p:cNvPr id="8" name="Espace réservé du numéro de diapositive 7">
            <a:extLst>
              <a:ext uri="{FF2B5EF4-FFF2-40B4-BE49-F238E27FC236}">
                <a16:creationId xmlns:a16="http://schemas.microsoft.com/office/drawing/2014/main" id="{329E6DBF-C3B5-8146-B053-94407D2DDD40}"/>
              </a:ext>
            </a:extLst>
          </p:cNvPr>
          <p:cNvSpPr>
            <a:spLocks noGrp="1"/>
          </p:cNvSpPr>
          <p:nvPr>
            <p:ph type="sldNum" sz="quarter" idx="16"/>
          </p:nvPr>
        </p:nvSpPr>
        <p:spPr/>
        <p:txBody>
          <a:bodyPr/>
          <a:lstStyle/>
          <a:p>
            <a:fld id="{21B0BD0E-416C-FE45-873B-CA5AC2F55768}" type="slidenum">
              <a:rPr lang="fr-FR" smtClean="0"/>
              <a:pPr/>
              <a:t>‹N°›</a:t>
            </a:fld>
            <a:endParaRPr lang="fr-FR" dirty="0"/>
          </a:p>
        </p:txBody>
      </p:sp>
    </p:spTree>
    <p:extLst>
      <p:ext uri="{BB962C8B-B14F-4D97-AF65-F5344CB8AC3E}">
        <p14:creationId xmlns:p14="http://schemas.microsoft.com/office/powerpoint/2010/main" val="1946990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11" name="Espace réservé du numéro de diapositive 5"/>
          <p:cNvSpPr>
            <a:spLocks noGrp="1"/>
          </p:cNvSpPr>
          <p:nvPr>
            <p:ph type="sldNum" sz="quarter" idx="4"/>
          </p:nvPr>
        </p:nvSpPr>
        <p:spPr>
          <a:xfrm>
            <a:off x="11136561" y="6479998"/>
            <a:ext cx="504056" cy="333377"/>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dirty="0"/>
          </a:p>
        </p:txBody>
      </p:sp>
      <p:sp>
        <p:nvSpPr>
          <p:cNvPr id="10" name="Titre 9"/>
          <p:cNvSpPr>
            <a:spLocks noGrp="1"/>
          </p:cNvSpPr>
          <p:nvPr>
            <p:ph type="title" hasCustomPrompt="1"/>
          </p:nvPr>
        </p:nvSpPr>
        <p:spPr>
          <a:xfrm>
            <a:off x="838200" y="2766219"/>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dirty="0"/>
              <a:t>TITRE DE LA PRESENTATION</a:t>
            </a:r>
          </a:p>
        </p:txBody>
      </p:sp>
    </p:spTree>
    <p:extLst>
      <p:ext uri="{BB962C8B-B14F-4D97-AF65-F5344CB8AC3E}">
        <p14:creationId xmlns:p14="http://schemas.microsoft.com/office/powerpoint/2010/main" val="1568790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US" dirty="0"/>
              <a:t>© </a:t>
            </a:r>
            <a:r>
              <a:rPr lang="en-US" dirty="0" err="1"/>
              <a:t>Hyb'RID</a:t>
            </a:r>
            <a:r>
              <a:rPr lang="en-US" dirty="0"/>
              <a:t> – All rights reserved</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Rectangle 4"/>
          <p:cNvSpPr/>
          <p:nvPr userDrawn="1"/>
        </p:nvSpPr>
        <p:spPr>
          <a:xfrm>
            <a:off x="0" y="0"/>
            <a:ext cx="12192000" cy="6858000"/>
          </a:xfrm>
          <a:prstGeom prst="rect">
            <a:avLst/>
          </a:prstGeom>
          <a:solidFill>
            <a:srgbClr val="F3F4F9"/>
          </a:solidFill>
          <a:ln w="19050">
            <a:solidFill>
              <a:srgbClr val="F3F4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chemeClr val="tx1"/>
              </a:solidFill>
              <a:latin typeface="Arial" pitchFamily="34" charset="0"/>
              <a:cs typeface="Arial" pitchFamily="34" charset="0"/>
            </a:endParaRPr>
          </a:p>
        </p:txBody>
      </p:sp>
      <p:sp>
        <p:nvSpPr>
          <p:cNvPr id="6" name="Titre 9"/>
          <p:cNvSpPr>
            <a:spLocks noGrp="1"/>
          </p:cNvSpPr>
          <p:nvPr>
            <p:ph type="title" hasCustomPrompt="1"/>
          </p:nvPr>
        </p:nvSpPr>
        <p:spPr>
          <a:xfrm>
            <a:off x="838200" y="2766219"/>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dirty="0"/>
              <a:t>TITRE DE LA PRESENTATION</a:t>
            </a:r>
          </a:p>
        </p:txBody>
      </p:sp>
    </p:spTree>
    <p:extLst>
      <p:ext uri="{BB962C8B-B14F-4D97-AF65-F5344CB8AC3E}">
        <p14:creationId xmlns:p14="http://schemas.microsoft.com/office/powerpoint/2010/main" val="1597737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13" name="Rectangle 12"/>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5" name="Espace réservé du numéro de diapositive 4"/>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5" name="Titre 1"/>
          <p:cNvSpPr>
            <a:spLocks noGrp="1"/>
          </p:cNvSpPr>
          <p:nvPr>
            <p:ph type="title" hasCustomPrompt="1"/>
          </p:nvPr>
        </p:nvSpPr>
        <p:spPr>
          <a:xfrm>
            <a:off x="926056" y="260648"/>
            <a:ext cx="10705252" cy="499496"/>
          </a:xfrm>
          <a:prstGeom prst="rect">
            <a:avLst/>
          </a:prstGeom>
        </p:spPr>
        <p:txBody>
          <a:bodyPr anchor="ctr"/>
          <a:lstStyle>
            <a:lvl1pPr>
              <a:defRPr sz="1800" b="1" baseline="0">
                <a:solidFill>
                  <a:schemeClr val="accent3">
                    <a:lumMod val="50000"/>
                  </a:schemeClr>
                </a:solidFill>
                <a:latin typeface="+mj-lt"/>
              </a:defRPr>
            </a:lvl1pPr>
          </a:lstStyle>
          <a:p>
            <a:r>
              <a:rPr lang="fr-FR" dirty="0">
                <a:solidFill>
                  <a:schemeClr val="tx1">
                    <a:lumMod val="65000"/>
                    <a:lumOff val="35000"/>
                  </a:schemeClr>
                </a:solidFill>
              </a:rPr>
              <a:t>SOMMAIRE</a:t>
            </a:r>
          </a:p>
        </p:txBody>
      </p:sp>
      <p:sp>
        <p:nvSpPr>
          <p:cNvPr id="8" name="Espace réservé du contenu 6"/>
          <p:cNvSpPr>
            <a:spLocks noGrp="1"/>
          </p:cNvSpPr>
          <p:nvPr>
            <p:ph idx="1" hasCustomPrompt="1"/>
          </p:nvPr>
        </p:nvSpPr>
        <p:spPr>
          <a:xfrm>
            <a:off x="560692" y="1142114"/>
            <a:ext cx="11070616" cy="5117301"/>
          </a:xfrm>
          <a:prstGeom prst="rect">
            <a:avLst/>
          </a:prstGeom>
        </p:spPr>
        <p:txBody>
          <a:bodyPr/>
          <a:lstStyle>
            <a:lvl1pPr marL="342900" indent="-342900" algn="l">
              <a:lnSpc>
                <a:spcPct val="150000"/>
              </a:lnSpc>
              <a:spcBef>
                <a:spcPts val="600"/>
              </a:spcBef>
              <a:buClr>
                <a:srgbClr val="0070C0"/>
              </a:buClr>
              <a:buFont typeface="+mj-lt"/>
              <a:buAutoNum type="arabicParenR"/>
              <a:defRPr sz="1800" b="0" cap="all" baseline="0">
                <a:solidFill>
                  <a:schemeClr val="accent3"/>
                </a:solidFill>
                <a:latin typeface="+mj-lt"/>
              </a:defRPr>
            </a:lvl1pPr>
            <a:lvl2pPr marL="793750" indent="-342900">
              <a:lnSpc>
                <a:spcPts val="2200"/>
              </a:lnSpc>
              <a:buClr>
                <a:srgbClr val="0070C0"/>
              </a:buClr>
              <a:buFont typeface="+mj-lt"/>
              <a:buAutoNum type="arabicPeriod"/>
              <a:defRPr b="0" cap="all" baseline="0">
                <a:solidFill>
                  <a:schemeClr val="accent3"/>
                </a:solidFill>
                <a:latin typeface="+mn-lt"/>
              </a:defRPr>
            </a:lvl2pPr>
            <a:lvl3pPr marL="177800" indent="177800">
              <a:lnSpc>
                <a:spcPts val="2200"/>
              </a:lnSpc>
              <a:buClr>
                <a:schemeClr val="accent3">
                  <a:lumMod val="75000"/>
                </a:schemeClr>
              </a:buClr>
              <a:defRPr baseline="0">
                <a:latin typeface="+mn-lt"/>
              </a:defRPr>
            </a:lvl3pPr>
            <a:lvl4pPr marL="628650" indent="-180975">
              <a:lnSpc>
                <a:spcPts val="2200"/>
              </a:lnSpc>
              <a:defRPr baseline="0">
                <a:latin typeface="+mn-lt"/>
              </a:defRPr>
            </a:lvl4pPr>
            <a:lvl5pPr marL="804863" indent="-176213">
              <a:lnSpc>
                <a:spcPts val="2200"/>
              </a:lnSpc>
              <a:defRPr baseline="0">
                <a:latin typeface="+mn-lt"/>
              </a:defRPr>
            </a:lvl5pPr>
          </a:lstStyle>
          <a:p>
            <a:r>
              <a:rPr lang="fr-FR" dirty="0"/>
              <a:t>Partie 1</a:t>
            </a:r>
          </a:p>
          <a:p>
            <a:pPr lvl="1"/>
            <a:r>
              <a:rPr lang="fr-FR" dirty="0"/>
              <a:t>Sous partie 1</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449" y="312416"/>
            <a:ext cx="395959" cy="395959"/>
          </a:xfrm>
          <a:prstGeom prst="rect">
            <a:avLst/>
          </a:prstGeom>
        </p:spPr>
      </p:pic>
    </p:spTree>
    <p:extLst>
      <p:ext uri="{BB962C8B-B14F-4D97-AF65-F5344CB8AC3E}">
        <p14:creationId xmlns:p14="http://schemas.microsoft.com/office/powerpoint/2010/main" val="54168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0070C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0070C0"/>
              </a:buClr>
              <a:buFont typeface="Arial" panose="020B0604020202020204" pitchFamily="34" charset="0"/>
              <a:buChar char="•"/>
              <a:defRPr b="0">
                <a:solidFill>
                  <a:schemeClr val="accent3"/>
                </a:solidFill>
                <a:latin typeface="+mn-lt"/>
              </a:defRPr>
            </a:lvl2pPr>
            <a:lvl3pPr marL="361950" indent="177800">
              <a:lnSpc>
                <a:spcPts val="2200"/>
              </a:lnSpc>
              <a:buClr>
                <a:srgbClr val="0070C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0070C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449" y="312416"/>
            <a:ext cx="395959" cy="395959"/>
          </a:xfrm>
          <a:prstGeom prst="rect">
            <a:avLst/>
          </a:prstGeom>
        </p:spPr>
      </p:pic>
    </p:spTree>
    <p:extLst>
      <p:ext uri="{BB962C8B-B14F-4D97-AF65-F5344CB8AC3E}">
        <p14:creationId xmlns:p14="http://schemas.microsoft.com/office/powerpoint/2010/main" val="3908887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LIDE DOUBL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2" name="Espace réservé du contenu 6"/>
          <p:cNvSpPr>
            <a:spLocks noGrp="1"/>
          </p:cNvSpPr>
          <p:nvPr>
            <p:ph idx="1" hasCustomPrompt="1"/>
          </p:nvPr>
        </p:nvSpPr>
        <p:spPr>
          <a:xfrm>
            <a:off x="560692" y="1142114"/>
            <a:ext cx="5319284" cy="5117301"/>
          </a:xfrm>
          <a:prstGeom prst="rect">
            <a:avLst/>
          </a:prstGeom>
        </p:spPr>
        <p:txBody>
          <a:bodyPr/>
          <a:lstStyle>
            <a:lvl1pPr marL="180000" indent="-180000" algn="just">
              <a:lnSpc>
                <a:spcPts val="2200"/>
              </a:lnSpc>
              <a:spcBef>
                <a:spcPts val="600"/>
              </a:spcBef>
              <a:buClr>
                <a:srgbClr val="0070C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0070C0"/>
              </a:buClr>
              <a:buFont typeface="Arial" panose="020B0604020202020204" pitchFamily="34" charset="0"/>
              <a:buChar char="•"/>
              <a:defRPr b="0">
                <a:solidFill>
                  <a:schemeClr val="accent3"/>
                </a:solidFill>
                <a:latin typeface="+mn-lt"/>
              </a:defRPr>
            </a:lvl2pPr>
            <a:lvl3pPr marL="361950" indent="177800">
              <a:lnSpc>
                <a:spcPts val="2200"/>
              </a:lnSpc>
              <a:buClr>
                <a:srgbClr val="0070C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0070C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13" name="Espace réservé du contenu 6"/>
          <p:cNvSpPr>
            <a:spLocks noGrp="1"/>
          </p:cNvSpPr>
          <p:nvPr>
            <p:ph idx="15" hasCustomPrompt="1"/>
          </p:nvPr>
        </p:nvSpPr>
        <p:spPr>
          <a:xfrm>
            <a:off x="6249324" y="1142114"/>
            <a:ext cx="5319284" cy="5117301"/>
          </a:xfrm>
          <a:prstGeom prst="rect">
            <a:avLst/>
          </a:prstGeom>
        </p:spPr>
        <p:txBody>
          <a:bodyPr/>
          <a:lstStyle>
            <a:lvl1pPr marL="180000" indent="-180000" algn="just">
              <a:lnSpc>
                <a:spcPts val="2200"/>
              </a:lnSpc>
              <a:spcBef>
                <a:spcPts val="600"/>
              </a:spcBef>
              <a:buClr>
                <a:srgbClr val="0070C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0070C0"/>
              </a:buClr>
              <a:buFont typeface="Arial" panose="020B0604020202020204" pitchFamily="34" charset="0"/>
              <a:buChar char="•"/>
              <a:defRPr b="0">
                <a:solidFill>
                  <a:schemeClr val="accent3"/>
                </a:solidFill>
                <a:latin typeface="+mn-lt"/>
              </a:defRPr>
            </a:lvl2pPr>
            <a:lvl3pPr marL="361950" indent="177800">
              <a:lnSpc>
                <a:spcPts val="2200"/>
              </a:lnSpc>
              <a:buClr>
                <a:srgbClr val="0070C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0070C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449" y="312416"/>
            <a:ext cx="395959" cy="395959"/>
          </a:xfrm>
          <a:prstGeom prst="rect">
            <a:avLst/>
          </a:prstGeom>
        </p:spPr>
      </p:pic>
    </p:spTree>
    <p:extLst>
      <p:ext uri="{BB962C8B-B14F-4D97-AF65-F5344CB8AC3E}">
        <p14:creationId xmlns:p14="http://schemas.microsoft.com/office/powerpoint/2010/main" val="2118398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étail phas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9" name="Espace réservé du contenu 2"/>
          <p:cNvSpPr>
            <a:spLocks noGrp="1"/>
          </p:cNvSpPr>
          <p:nvPr>
            <p:ph sz="half" idx="1"/>
          </p:nvPr>
        </p:nvSpPr>
        <p:spPr>
          <a:xfrm>
            <a:off x="695400" y="1441832"/>
            <a:ext cx="6912768" cy="1351622"/>
          </a:xfrm>
          <a:prstGeom prst="rect">
            <a:avLst/>
          </a:prstGeom>
          <a:ln>
            <a:solidFill>
              <a:srgbClr val="0070C0"/>
            </a:solidFill>
          </a:ln>
        </p:spPr>
        <p:txBody>
          <a:bodyPr>
            <a:normAutofit/>
          </a:bodyPr>
          <a:lstStyle>
            <a:lvl1pPr>
              <a:buClr>
                <a:srgbClr val="0070C0"/>
              </a:buClr>
              <a:defRPr sz="1400" b="0" baseline="0">
                <a:solidFill>
                  <a:srgbClr val="85999E"/>
                </a:solidFill>
                <a:latin typeface="Helvetica" pitchFamily="34" charset="0"/>
              </a:defRPr>
            </a:lvl1pPr>
            <a:lvl2pPr>
              <a:buClr>
                <a:srgbClr val="0070C0"/>
              </a:buClr>
              <a:defRPr sz="1400" b="0">
                <a:solidFill>
                  <a:srgbClr val="85999E"/>
                </a:solidFill>
                <a:latin typeface="Helvetica" pitchFamily="34" charset="0"/>
              </a:defRPr>
            </a:lvl2pPr>
            <a:lvl3pPr>
              <a:buClr>
                <a:srgbClr val="0070C0"/>
              </a:buClr>
              <a:defRPr sz="1300" b="0">
                <a:solidFill>
                  <a:srgbClr val="85999E"/>
                </a:solidFill>
                <a:latin typeface="Helvetica" pitchFamily="34" charset="0"/>
              </a:defRPr>
            </a:lvl3pPr>
            <a:lvl4pPr>
              <a:buClr>
                <a:srgbClr val="0070C0"/>
              </a:buClr>
              <a:defRPr sz="1200" b="0">
                <a:solidFill>
                  <a:srgbClr val="85999E"/>
                </a:solidFill>
                <a:latin typeface="Helvetica" pitchFamily="34" charset="0"/>
              </a:defRPr>
            </a:lvl4pPr>
            <a:lvl5pPr>
              <a:buClr>
                <a:srgbClr val="0070C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2" name="ZoneTexte 11"/>
          <p:cNvSpPr txBox="1"/>
          <p:nvPr userDrawn="1"/>
        </p:nvSpPr>
        <p:spPr>
          <a:xfrm>
            <a:off x="759676" y="1268760"/>
            <a:ext cx="1080120" cy="338554"/>
          </a:xfrm>
          <a:prstGeom prst="rect">
            <a:avLst/>
          </a:prstGeom>
          <a:solidFill>
            <a:schemeClr val="bg1"/>
          </a:solidFill>
        </p:spPr>
        <p:txBody>
          <a:bodyPr wrap="square" rtlCol="0">
            <a:spAutoFit/>
          </a:bodyPr>
          <a:lstStyle/>
          <a:p>
            <a:pPr algn="ctr"/>
            <a:r>
              <a:rPr lang="fr-FR" sz="1600" dirty="0"/>
              <a:t>Objectifs</a:t>
            </a:r>
          </a:p>
        </p:txBody>
      </p:sp>
      <p:sp>
        <p:nvSpPr>
          <p:cNvPr id="13" name="Espace réservé du contenu 2"/>
          <p:cNvSpPr>
            <a:spLocks noGrp="1"/>
          </p:cNvSpPr>
          <p:nvPr>
            <p:ph sz="half" idx="15"/>
          </p:nvPr>
        </p:nvSpPr>
        <p:spPr>
          <a:xfrm>
            <a:off x="695034" y="2996952"/>
            <a:ext cx="6912768" cy="3105908"/>
          </a:xfrm>
          <a:prstGeom prst="rect">
            <a:avLst/>
          </a:prstGeom>
          <a:ln>
            <a:solidFill>
              <a:srgbClr val="0070C0"/>
            </a:solidFill>
          </a:ln>
        </p:spPr>
        <p:txBody>
          <a:bodyPr>
            <a:normAutofit/>
          </a:bodyPr>
          <a:lstStyle>
            <a:lvl1pPr>
              <a:buClr>
                <a:srgbClr val="0070C0"/>
              </a:buClr>
              <a:defRPr sz="1400" b="0" i="0" u="none" baseline="0">
                <a:solidFill>
                  <a:srgbClr val="85999E"/>
                </a:solidFill>
                <a:latin typeface="Helvetica" pitchFamily="34" charset="0"/>
              </a:defRPr>
            </a:lvl1pPr>
            <a:lvl2pPr>
              <a:buClr>
                <a:srgbClr val="0070C0"/>
              </a:buClr>
              <a:defRPr sz="1400" b="0">
                <a:solidFill>
                  <a:srgbClr val="85999E"/>
                </a:solidFill>
                <a:latin typeface="Helvetica" pitchFamily="34" charset="0"/>
              </a:defRPr>
            </a:lvl2pPr>
            <a:lvl3pPr>
              <a:buClr>
                <a:srgbClr val="0070C0"/>
              </a:buClr>
              <a:defRPr sz="1300" b="0">
                <a:solidFill>
                  <a:srgbClr val="85999E"/>
                </a:solidFill>
                <a:latin typeface="Helvetica" pitchFamily="34" charset="0"/>
              </a:defRPr>
            </a:lvl3pPr>
            <a:lvl4pPr>
              <a:buClr>
                <a:srgbClr val="0070C0"/>
              </a:buClr>
              <a:defRPr sz="1200" b="0">
                <a:solidFill>
                  <a:srgbClr val="85999E"/>
                </a:solidFill>
                <a:latin typeface="Helvetica" pitchFamily="34" charset="0"/>
              </a:defRPr>
            </a:lvl4pPr>
            <a:lvl5pPr>
              <a:buClr>
                <a:srgbClr val="0070C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Espace réservé du contenu 2"/>
          <p:cNvSpPr>
            <a:spLocks noGrp="1"/>
          </p:cNvSpPr>
          <p:nvPr>
            <p:ph sz="half" idx="16"/>
          </p:nvPr>
        </p:nvSpPr>
        <p:spPr>
          <a:xfrm>
            <a:off x="7819785" y="2996952"/>
            <a:ext cx="3820832" cy="3105908"/>
          </a:xfrm>
          <a:prstGeom prst="rect">
            <a:avLst/>
          </a:prstGeom>
          <a:ln>
            <a:solidFill>
              <a:srgbClr val="0070C0"/>
            </a:solidFill>
          </a:ln>
        </p:spPr>
        <p:txBody>
          <a:bodyPr>
            <a:normAutofit/>
          </a:bodyPr>
          <a:lstStyle>
            <a:lvl1pPr>
              <a:buClr>
                <a:srgbClr val="0070C0"/>
              </a:buClr>
              <a:defRPr sz="1400" b="0" baseline="0">
                <a:solidFill>
                  <a:srgbClr val="85999E"/>
                </a:solidFill>
                <a:latin typeface="Helvetica" pitchFamily="34" charset="0"/>
              </a:defRPr>
            </a:lvl1pPr>
            <a:lvl2pPr>
              <a:buClr>
                <a:srgbClr val="0070C0"/>
              </a:buClr>
              <a:defRPr sz="1400" b="0">
                <a:solidFill>
                  <a:srgbClr val="85999E"/>
                </a:solidFill>
                <a:latin typeface="Helvetica" pitchFamily="34" charset="0"/>
              </a:defRPr>
            </a:lvl2pPr>
            <a:lvl3pPr>
              <a:buClr>
                <a:srgbClr val="0070C0"/>
              </a:buClr>
              <a:defRPr sz="1300" b="0">
                <a:solidFill>
                  <a:srgbClr val="85999E"/>
                </a:solidFill>
                <a:latin typeface="Helvetica" pitchFamily="34" charset="0"/>
              </a:defRPr>
            </a:lvl3pPr>
            <a:lvl4pPr>
              <a:buClr>
                <a:srgbClr val="0070C0"/>
              </a:buClr>
              <a:defRPr sz="1200" b="0">
                <a:solidFill>
                  <a:srgbClr val="85999E"/>
                </a:solidFill>
                <a:latin typeface="Helvetica" pitchFamily="34" charset="0"/>
              </a:defRPr>
            </a:lvl4pPr>
            <a:lvl5pPr>
              <a:buClr>
                <a:srgbClr val="0070C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6" name="ZoneTexte 15"/>
          <p:cNvSpPr txBox="1"/>
          <p:nvPr userDrawn="1"/>
        </p:nvSpPr>
        <p:spPr>
          <a:xfrm>
            <a:off x="7896200" y="2839992"/>
            <a:ext cx="1080120" cy="338554"/>
          </a:xfrm>
          <a:prstGeom prst="rect">
            <a:avLst/>
          </a:prstGeom>
          <a:solidFill>
            <a:schemeClr val="bg1"/>
          </a:solidFill>
        </p:spPr>
        <p:txBody>
          <a:bodyPr wrap="square" rtlCol="0">
            <a:spAutoFit/>
          </a:bodyPr>
          <a:lstStyle/>
          <a:p>
            <a:pPr algn="ctr"/>
            <a:r>
              <a:rPr lang="fr-FR" sz="1600" dirty="0"/>
              <a:t>Livrables</a:t>
            </a:r>
          </a:p>
        </p:txBody>
      </p:sp>
      <p:sp>
        <p:nvSpPr>
          <p:cNvPr id="17" name="Espace réservé du contenu 2"/>
          <p:cNvSpPr>
            <a:spLocks noGrp="1"/>
          </p:cNvSpPr>
          <p:nvPr>
            <p:ph sz="half" idx="17"/>
          </p:nvPr>
        </p:nvSpPr>
        <p:spPr>
          <a:xfrm>
            <a:off x="7819785" y="1461191"/>
            <a:ext cx="3820832" cy="1332263"/>
          </a:xfrm>
          <a:prstGeom prst="rect">
            <a:avLst/>
          </a:prstGeom>
          <a:ln>
            <a:solidFill>
              <a:srgbClr val="0070C0"/>
            </a:solidFill>
          </a:ln>
        </p:spPr>
        <p:txBody>
          <a:bodyPr>
            <a:normAutofit/>
          </a:bodyPr>
          <a:lstStyle>
            <a:lvl1pPr>
              <a:buClr>
                <a:srgbClr val="0070C0"/>
              </a:buClr>
              <a:defRPr sz="1400" b="0" baseline="0">
                <a:solidFill>
                  <a:srgbClr val="85999E"/>
                </a:solidFill>
                <a:latin typeface="Helvetica" pitchFamily="34" charset="0"/>
              </a:defRPr>
            </a:lvl1pPr>
            <a:lvl2pPr>
              <a:buClr>
                <a:srgbClr val="0070C0"/>
              </a:buClr>
              <a:defRPr sz="1400" b="0">
                <a:solidFill>
                  <a:srgbClr val="85999E"/>
                </a:solidFill>
                <a:latin typeface="Helvetica" pitchFamily="34" charset="0"/>
              </a:defRPr>
            </a:lvl2pPr>
            <a:lvl3pPr>
              <a:buClr>
                <a:srgbClr val="0070C0"/>
              </a:buClr>
              <a:defRPr sz="1300" b="0">
                <a:solidFill>
                  <a:srgbClr val="85999E"/>
                </a:solidFill>
                <a:latin typeface="Helvetica" pitchFamily="34" charset="0"/>
              </a:defRPr>
            </a:lvl3pPr>
            <a:lvl4pPr>
              <a:buClr>
                <a:srgbClr val="0070C0"/>
              </a:buClr>
              <a:defRPr sz="1200" b="0">
                <a:solidFill>
                  <a:srgbClr val="85999E"/>
                </a:solidFill>
                <a:latin typeface="Helvetica" pitchFamily="34" charset="0"/>
              </a:defRPr>
            </a:lvl4pPr>
            <a:lvl5pPr>
              <a:buClr>
                <a:srgbClr val="0070C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8" name="ZoneTexte 17"/>
          <p:cNvSpPr txBox="1"/>
          <p:nvPr userDrawn="1"/>
        </p:nvSpPr>
        <p:spPr>
          <a:xfrm>
            <a:off x="7896200" y="1304231"/>
            <a:ext cx="2089668" cy="338554"/>
          </a:xfrm>
          <a:prstGeom prst="rect">
            <a:avLst/>
          </a:prstGeom>
          <a:solidFill>
            <a:schemeClr val="bg1"/>
          </a:solidFill>
        </p:spPr>
        <p:txBody>
          <a:bodyPr wrap="square" rtlCol="0">
            <a:spAutoFit/>
          </a:bodyPr>
          <a:lstStyle/>
          <a:p>
            <a:pPr algn="ctr"/>
            <a:r>
              <a:rPr lang="fr-FR" sz="1600" dirty="0"/>
              <a:t>Contribution client</a:t>
            </a:r>
          </a:p>
        </p:txBody>
      </p:sp>
      <p:sp>
        <p:nvSpPr>
          <p:cNvPr id="19" name="ZoneTexte 18"/>
          <p:cNvSpPr txBox="1"/>
          <p:nvPr userDrawn="1"/>
        </p:nvSpPr>
        <p:spPr>
          <a:xfrm>
            <a:off x="759310" y="2839992"/>
            <a:ext cx="4400586" cy="338554"/>
          </a:xfrm>
          <a:prstGeom prst="rect">
            <a:avLst/>
          </a:prstGeom>
          <a:solidFill>
            <a:schemeClr val="bg1"/>
          </a:solidFill>
        </p:spPr>
        <p:txBody>
          <a:bodyPr wrap="square" rtlCol="0">
            <a:spAutoFit/>
          </a:bodyPr>
          <a:lstStyle/>
          <a:p>
            <a:pPr algn="ctr"/>
            <a:r>
              <a:rPr lang="fr-FR" sz="1600" dirty="0"/>
              <a:t>Activités et Valeurs</a:t>
            </a:r>
            <a:r>
              <a:rPr lang="fr-FR" sz="1600" baseline="0" dirty="0"/>
              <a:t> ajoutées </a:t>
            </a:r>
            <a:r>
              <a:rPr lang="fr-FR" sz="1600" baseline="0" dirty="0" err="1"/>
              <a:t>Hyb'RID</a:t>
            </a:r>
            <a:endParaRPr lang="fr-FR" sz="1600" dirty="0"/>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449" y="312416"/>
            <a:ext cx="395959" cy="395959"/>
          </a:xfrm>
          <a:prstGeom prst="rect">
            <a:avLst/>
          </a:prstGeom>
        </p:spPr>
      </p:pic>
    </p:spTree>
    <p:extLst>
      <p:ext uri="{BB962C8B-B14F-4D97-AF65-F5344CB8AC3E}">
        <p14:creationId xmlns:p14="http://schemas.microsoft.com/office/powerpoint/2010/main" val="985904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Rectangle 4"/>
          <p:cNvSpPr/>
          <p:nvPr userDrawn="1"/>
        </p:nvSpPr>
        <p:spPr>
          <a:xfrm flipV="1">
            <a:off x="1" y="980728"/>
            <a:ext cx="12192000" cy="5400600"/>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0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000"/>
              </a:buClr>
              <a:buFont typeface="Arial" panose="020B0604020202020204" pitchFamily="34" charset="0"/>
              <a:buChar char="•"/>
              <a:defRPr b="0">
                <a:solidFill>
                  <a:schemeClr val="accent3"/>
                </a:solidFill>
                <a:latin typeface="+mn-lt"/>
              </a:defRPr>
            </a:lvl2pPr>
            <a:lvl3pPr marL="361950" indent="177800">
              <a:lnSpc>
                <a:spcPts val="2200"/>
              </a:lnSpc>
              <a:buClr>
                <a:srgbClr val="FFC0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0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grpSp>
        <p:nvGrpSpPr>
          <p:cNvPr id="9" name="Grouper 8"/>
          <p:cNvGrpSpPr/>
          <p:nvPr userDrawn="1"/>
        </p:nvGrpSpPr>
        <p:grpSpPr>
          <a:xfrm>
            <a:off x="227151" y="-5642"/>
            <a:ext cx="540257" cy="1169499"/>
            <a:chOff x="213630" y="-5642"/>
            <a:chExt cx="540257" cy="1169499"/>
          </a:xfrm>
        </p:grpSpPr>
        <p:sp>
          <p:nvSpPr>
            <p:cNvPr id="11" name="Forme libre 10"/>
            <p:cNvSpPr/>
            <p:nvPr/>
          </p:nvSpPr>
          <p:spPr>
            <a:xfrm rot="16200000">
              <a:off x="-100991" y="308979"/>
              <a:ext cx="1169499" cy="540257"/>
            </a:xfrm>
            <a:custGeom>
              <a:avLst/>
              <a:gdLst>
                <a:gd name="connsiteX0" fmla="*/ 1169499 w 1169499"/>
                <a:gd name="connsiteY0" fmla="*/ 12846 h 386391"/>
                <a:gd name="connsiteX1" fmla="*/ 1169499 w 1169499"/>
                <a:gd name="connsiteY1" fmla="*/ 373545 h 386391"/>
                <a:gd name="connsiteX2" fmla="*/ 1159241 w 1169499"/>
                <a:gd name="connsiteY2" fmla="*/ 386391 h 386391"/>
                <a:gd name="connsiteX3" fmla="*/ 0 w 1169499"/>
                <a:gd name="connsiteY3" fmla="*/ 386391 h 386391"/>
                <a:gd name="connsiteX4" fmla="*/ 154274 w 1169499"/>
                <a:gd name="connsiteY4" fmla="*/ 193196 h 386391"/>
                <a:gd name="connsiteX5" fmla="*/ 0 w 1169499"/>
                <a:gd name="connsiteY5" fmla="*/ 0 h 386391"/>
                <a:gd name="connsiteX6" fmla="*/ 1159241 w 1169499"/>
                <a:gd name="connsiteY6" fmla="*/ 0 h 3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99" h="386391">
                  <a:moveTo>
                    <a:pt x="1169499" y="12846"/>
                  </a:moveTo>
                  <a:lnTo>
                    <a:pt x="1169499" y="373545"/>
                  </a:lnTo>
                  <a:lnTo>
                    <a:pt x="1159241" y="386391"/>
                  </a:lnTo>
                  <a:lnTo>
                    <a:pt x="0" y="386391"/>
                  </a:lnTo>
                  <a:lnTo>
                    <a:pt x="154274" y="193196"/>
                  </a:lnTo>
                  <a:lnTo>
                    <a:pt x="0" y="0"/>
                  </a:lnTo>
                  <a:lnTo>
                    <a:pt x="1159241" y="0"/>
                  </a:lnTo>
                  <a:close/>
                </a:path>
              </a:pathLst>
            </a:cu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rgbClr val="C00000"/>
                </a:solidFill>
                <a:latin typeface="Arial" pitchFamily="34" charset="0"/>
                <a:cs typeface="Arial" pitchFamily="34" charset="0"/>
              </a:endParaRPr>
            </a:p>
          </p:txBody>
        </p:sp>
        <p:sp>
          <p:nvSpPr>
            <p:cNvPr id="13" name="Titre 3"/>
            <p:cNvSpPr txBox="1">
              <a:spLocks/>
            </p:cNvSpPr>
            <p:nvPr/>
          </p:nvSpPr>
          <p:spPr>
            <a:xfrm rot="16200000">
              <a:off x="65565" y="239831"/>
              <a:ext cx="836386" cy="369096"/>
            </a:xfrm>
            <a:prstGeom prst="rect">
              <a:avLst/>
            </a:prstGeom>
          </p:spPr>
          <p:txBody>
            <a:bodyPr anchor="ctr"/>
            <a:lstStyle>
              <a:lvl1pPr marL="0" indent="0" algn="r" rtl="0" eaLnBrk="1" fontAlgn="base" hangingPunct="1">
                <a:spcBef>
                  <a:spcPct val="0"/>
                </a:spcBef>
                <a:spcAft>
                  <a:spcPct val="0"/>
                </a:spcAft>
                <a:defRPr lang="fr-FR" sz="1000" b="1" kern="1200" cap="all" baseline="0" dirty="0">
                  <a:solidFill>
                    <a:schemeClr val="accent3">
                      <a:lumMod val="50000"/>
                    </a:schemeClr>
                  </a:solidFill>
                  <a:latin typeface="+mj-lt"/>
                  <a:ea typeface="+mn-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a:lstStyle>
            <a:p>
              <a:pPr algn="ctr"/>
              <a:r>
                <a:rPr lang="fr-FR" dirty="0" err="1">
                  <a:solidFill>
                    <a:srgbClr val="FFC000"/>
                  </a:solidFill>
                </a:rPr>
                <a:t>MÉthode</a:t>
              </a:r>
              <a:endParaRPr lang="fr-FR" dirty="0">
                <a:solidFill>
                  <a:srgbClr val="FFC000"/>
                </a:solidFill>
              </a:endParaRPr>
            </a:p>
          </p:txBody>
        </p:sp>
      </p:grpSp>
    </p:spTree>
    <p:extLst>
      <p:ext uri="{BB962C8B-B14F-4D97-AF65-F5344CB8AC3E}">
        <p14:creationId xmlns:p14="http://schemas.microsoft.com/office/powerpoint/2010/main" val="406934959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97C941-D732-B14A-A336-48B480CD32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Forme libre 10">
            <a:extLst>
              <a:ext uri="{FF2B5EF4-FFF2-40B4-BE49-F238E27FC236}">
                <a16:creationId xmlns:a16="http://schemas.microsoft.com/office/drawing/2014/main" id="{6F832FB2-F361-554B-B258-259BD94BFB28}"/>
              </a:ext>
            </a:extLst>
          </p:cNvPr>
          <p:cNvSpPr/>
          <p:nvPr userDrawn="1"/>
        </p:nvSpPr>
        <p:spPr>
          <a:xfrm>
            <a:off x="1948070" y="-139148"/>
            <a:ext cx="10525539" cy="7126357"/>
          </a:xfrm>
          <a:custGeom>
            <a:avLst/>
            <a:gdLst>
              <a:gd name="connsiteX0" fmla="*/ 7464287 w 10525539"/>
              <a:gd name="connsiteY0" fmla="*/ 119270 h 7126357"/>
              <a:gd name="connsiteX1" fmla="*/ 0 w 10525539"/>
              <a:gd name="connsiteY1" fmla="*/ 7126357 h 7126357"/>
              <a:gd name="connsiteX2" fmla="*/ 10525539 w 10525539"/>
              <a:gd name="connsiteY2" fmla="*/ 7126357 h 7126357"/>
              <a:gd name="connsiteX3" fmla="*/ 10525539 w 10525539"/>
              <a:gd name="connsiteY3" fmla="*/ 0 h 7126357"/>
              <a:gd name="connsiteX4" fmla="*/ 7494104 w 10525539"/>
              <a:gd name="connsiteY4" fmla="*/ 0 h 7126357"/>
              <a:gd name="connsiteX5" fmla="*/ 7464287 w 10525539"/>
              <a:gd name="connsiteY5" fmla="*/ 119270 h 712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5539" h="7126357">
                <a:moveTo>
                  <a:pt x="7464287" y="119270"/>
                </a:moveTo>
                <a:lnTo>
                  <a:pt x="0" y="7126357"/>
                </a:lnTo>
                <a:lnTo>
                  <a:pt x="10525539" y="7126357"/>
                </a:lnTo>
                <a:lnTo>
                  <a:pt x="10525539" y="0"/>
                </a:lnTo>
                <a:lnTo>
                  <a:pt x="7494104" y="0"/>
                </a:lnTo>
                <a:lnTo>
                  <a:pt x="7464287" y="119270"/>
                </a:lnTo>
                <a:close/>
              </a:path>
            </a:pathLst>
          </a:custGeom>
          <a:solidFill>
            <a:schemeClr val="bg1">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AD08043-E1B4-D545-872F-23D6F3410935}"/>
              </a:ext>
            </a:extLst>
          </p:cNvPr>
          <p:cNvSpPr/>
          <p:nvPr userDrawn="1"/>
        </p:nvSpPr>
        <p:spPr>
          <a:xfrm>
            <a:off x="0" y="6214820"/>
            <a:ext cx="12192000" cy="6431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chemeClr val="tx1"/>
              </a:solidFill>
              <a:latin typeface="Arial" pitchFamily="34" charset="0"/>
              <a:cs typeface="Arial" pitchFamily="34" charset="0"/>
            </a:endParaRPr>
          </a:p>
        </p:txBody>
      </p:sp>
      <p:pic>
        <p:nvPicPr>
          <p:cNvPr id="14" name="Image 13" descr="Une image contenant texte, clipart&#10;&#10;Description générée automatiquement">
            <a:extLst>
              <a:ext uri="{FF2B5EF4-FFF2-40B4-BE49-F238E27FC236}">
                <a16:creationId xmlns:a16="http://schemas.microsoft.com/office/drawing/2014/main" id="{DABA1423-C17E-9F4F-898F-6EC270E1D3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2544" y="119852"/>
            <a:ext cx="1152153" cy="428828"/>
          </a:xfrm>
          <a:prstGeom prst="rect">
            <a:avLst/>
          </a:prstGeom>
        </p:spPr>
      </p:pic>
      <p:pic>
        <p:nvPicPr>
          <p:cNvPr id="12" name="Image 11">
            <a:extLst>
              <a:ext uri="{FF2B5EF4-FFF2-40B4-BE49-F238E27FC236}">
                <a16:creationId xmlns:a16="http://schemas.microsoft.com/office/drawing/2014/main" id="{77F5FDF6-E39E-5446-BE6E-60A095B9AB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57301" y="6332230"/>
            <a:ext cx="1100270" cy="406754"/>
          </a:xfrm>
          <a:prstGeom prst="rect">
            <a:avLst/>
          </a:prstGeom>
        </p:spPr>
      </p:pic>
      <p:sp>
        <p:nvSpPr>
          <p:cNvPr id="9" name="Rectangle 8">
            <a:extLst>
              <a:ext uri="{FF2B5EF4-FFF2-40B4-BE49-F238E27FC236}">
                <a16:creationId xmlns:a16="http://schemas.microsoft.com/office/drawing/2014/main" id="{75C8CC72-8250-4449-9773-2A6D05AA5CEF}"/>
              </a:ext>
            </a:extLst>
          </p:cNvPr>
          <p:cNvSpPr/>
          <p:nvPr userDrawn="1"/>
        </p:nvSpPr>
        <p:spPr>
          <a:xfrm>
            <a:off x="4960915" y="6491712"/>
            <a:ext cx="2270173"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latin typeface="Century Gothic" pitchFamily="34" charset="0"/>
                <a:ea typeface="+mn-ea"/>
                <a:cs typeface="Arial" charset="0"/>
                <a:sym typeface="Helvetica"/>
              </a:rPr>
              <a:t>Référence du document : </a:t>
            </a:r>
            <a:r>
              <a:rPr lang="en-US" sz="900" b="0" kern="1200" noProof="0" dirty="0">
                <a:solidFill>
                  <a:schemeClr val="tx1">
                    <a:lumMod val="75000"/>
                    <a:lumOff val="25000"/>
                  </a:schemeClr>
                </a:solidFill>
                <a:latin typeface="Century Gothic" pitchFamily="34" charset="0"/>
                <a:ea typeface="+mn-ea"/>
                <a:cs typeface="Arial" charset="0"/>
              </a:rPr>
              <a:t>OP-210087</a:t>
            </a:r>
          </a:p>
        </p:txBody>
      </p:sp>
      <p:pic>
        <p:nvPicPr>
          <p:cNvPr id="13" name="Picture 2" descr="En savoir plus sur Enchanted Tools, adhérent Coboteam Auvergne-Rhône-Alpes  (@jeromemonceaux) – Coboteam Auvergne Rhône-Alpes – Cluster Régional  Robotique et Cobotique">
            <a:extLst>
              <a:ext uri="{FF2B5EF4-FFF2-40B4-BE49-F238E27FC236}">
                <a16:creationId xmlns:a16="http://schemas.microsoft.com/office/drawing/2014/main" id="{D20C582D-97AB-EA9C-858F-6CE33AFC27CD}"/>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7611" t="40868" r="25232" b="36866"/>
          <a:stretch/>
        </p:blipFill>
        <p:spPr bwMode="auto">
          <a:xfrm>
            <a:off x="220403" y="6332230"/>
            <a:ext cx="1507265" cy="40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6880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4320D57F-EA1A-3446-828A-037C23BD2D1A}"/>
              </a:ext>
            </a:extLst>
          </p:cNvPr>
          <p:cNvPicPr>
            <a:picLocks noChangeAspect="1"/>
          </p:cNvPicPr>
          <p:nvPr userDrawn="1"/>
        </p:nvPicPr>
        <p:blipFill>
          <a:blip r:embed="rId2">
            <a:extLst>
              <a:ext uri="{28A0092B-C50C-407E-A947-70E740481C1C}">
                <a14:useLocalDpi xmlns:a14="http://schemas.microsoft.com/office/drawing/2010/main" val="0"/>
              </a:ext>
            </a:extLst>
          </a:blip>
          <a:srcRect t="7064" b="7064"/>
          <a:stretch/>
        </p:blipFill>
        <p:spPr>
          <a:xfrm>
            <a:off x="-1" y="0"/>
            <a:ext cx="12192000" cy="6987209"/>
          </a:xfrm>
          <a:prstGeom prst="rect">
            <a:avLst/>
          </a:prstGeom>
        </p:spPr>
      </p:pic>
      <p:sp>
        <p:nvSpPr>
          <p:cNvPr id="11" name="Forme libre 10">
            <a:extLst>
              <a:ext uri="{FF2B5EF4-FFF2-40B4-BE49-F238E27FC236}">
                <a16:creationId xmlns:a16="http://schemas.microsoft.com/office/drawing/2014/main" id="{6F832FB2-F361-554B-B258-259BD94BFB28}"/>
              </a:ext>
            </a:extLst>
          </p:cNvPr>
          <p:cNvSpPr/>
          <p:nvPr userDrawn="1"/>
        </p:nvSpPr>
        <p:spPr>
          <a:xfrm>
            <a:off x="1948070" y="-139148"/>
            <a:ext cx="10525539" cy="7126357"/>
          </a:xfrm>
          <a:custGeom>
            <a:avLst/>
            <a:gdLst>
              <a:gd name="connsiteX0" fmla="*/ 7464287 w 10525539"/>
              <a:gd name="connsiteY0" fmla="*/ 119270 h 7126357"/>
              <a:gd name="connsiteX1" fmla="*/ 0 w 10525539"/>
              <a:gd name="connsiteY1" fmla="*/ 7126357 h 7126357"/>
              <a:gd name="connsiteX2" fmla="*/ 10525539 w 10525539"/>
              <a:gd name="connsiteY2" fmla="*/ 7126357 h 7126357"/>
              <a:gd name="connsiteX3" fmla="*/ 10525539 w 10525539"/>
              <a:gd name="connsiteY3" fmla="*/ 0 h 7126357"/>
              <a:gd name="connsiteX4" fmla="*/ 7494104 w 10525539"/>
              <a:gd name="connsiteY4" fmla="*/ 0 h 7126357"/>
              <a:gd name="connsiteX5" fmla="*/ 7464287 w 10525539"/>
              <a:gd name="connsiteY5" fmla="*/ 119270 h 712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5539" h="7126357">
                <a:moveTo>
                  <a:pt x="7464287" y="119270"/>
                </a:moveTo>
                <a:lnTo>
                  <a:pt x="0" y="7126357"/>
                </a:lnTo>
                <a:lnTo>
                  <a:pt x="10525539" y="7126357"/>
                </a:lnTo>
                <a:lnTo>
                  <a:pt x="10525539" y="0"/>
                </a:lnTo>
                <a:lnTo>
                  <a:pt x="7494104" y="0"/>
                </a:lnTo>
                <a:lnTo>
                  <a:pt x="7464287" y="119270"/>
                </a:lnTo>
                <a:close/>
              </a:path>
            </a:pathLst>
          </a:custGeom>
          <a:solidFill>
            <a:schemeClr val="bg1">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AD08043-E1B4-D545-872F-23D6F3410935}"/>
              </a:ext>
            </a:extLst>
          </p:cNvPr>
          <p:cNvSpPr/>
          <p:nvPr userDrawn="1"/>
        </p:nvSpPr>
        <p:spPr>
          <a:xfrm>
            <a:off x="0" y="6214820"/>
            <a:ext cx="12192000" cy="6431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chemeClr val="tx1"/>
              </a:solidFill>
              <a:latin typeface="Arial" pitchFamily="34" charset="0"/>
              <a:cs typeface="Arial" pitchFamily="34" charset="0"/>
            </a:endParaRPr>
          </a:p>
        </p:txBody>
      </p:sp>
      <p:pic>
        <p:nvPicPr>
          <p:cNvPr id="14" name="Image 13" descr="Une image contenant texte, clipart&#10;&#10;Description générée automatiquement">
            <a:extLst>
              <a:ext uri="{FF2B5EF4-FFF2-40B4-BE49-F238E27FC236}">
                <a16:creationId xmlns:a16="http://schemas.microsoft.com/office/drawing/2014/main" id="{DABA1423-C17E-9F4F-898F-6EC270E1D3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2544" y="119852"/>
            <a:ext cx="1152153" cy="428828"/>
          </a:xfrm>
          <a:prstGeom prst="rect">
            <a:avLst/>
          </a:prstGeom>
        </p:spPr>
      </p:pic>
      <p:pic>
        <p:nvPicPr>
          <p:cNvPr id="12" name="Image 11">
            <a:extLst>
              <a:ext uri="{FF2B5EF4-FFF2-40B4-BE49-F238E27FC236}">
                <a16:creationId xmlns:a16="http://schemas.microsoft.com/office/drawing/2014/main" id="{77F5FDF6-E39E-5446-BE6E-60A095B9AB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57301" y="6332230"/>
            <a:ext cx="1100270" cy="406754"/>
          </a:xfrm>
          <a:prstGeom prst="rect">
            <a:avLst/>
          </a:prstGeom>
        </p:spPr>
      </p:pic>
      <p:sp>
        <p:nvSpPr>
          <p:cNvPr id="9" name="Rectangle 8">
            <a:extLst>
              <a:ext uri="{FF2B5EF4-FFF2-40B4-BE49-F238E27FC236}">
                <a16:creationId xmlns:a16="http://schemas.microsoft.com/office/drawing/2014/main" id="{75C8CC72-8250-4449-9773-2A6D05AA5CEF}"/>
              </a:ext>
            </a:extLst>
          </p:cNvPr>
          <p:cNvSpPr/>
          <p:nvPr userDrawn="1"/>
        </p:nvSpPr>
        <p:spPr>
          <a:xfrm>
            <a:off x="4960915" y="6491712"/>
            <a:ext cx="2270173"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latin typeface="Century Gothic" pitchFamily="34" charset="0"/>
                <a:ea typeface="+mn-ea"/>
                <a:cs typeface="Arial" charset="0"/>
                <a:sym typeface="Helvetica"/>
              </a:rPr>
              <a:t>Référence du document : </a:t>
            </a:r>
            <a:r>
              <a:rPr lang="en-US" sz="900" b="0" kern="1200" noProof="0" dirty="0">
                <a:solidFill>
                  <a:schemeClr val="tx1">
                    <a:lumMod val="75000"/>
                    <a:lumOff val="25000"/>
                  </a:schemeClr>
                </a:solidFill>
                <a:latin typeface="Century Gothic" pitchFamily="34" charset="0"/>
                <a:ea typeface="+mn-ea"/>
                <a:cs typeface="Arial" charset="0"/>
              </a:rPr>
              <a:t>OP-210087</a:t>
            </a:r>
          </a:p>
        </p:txBody>
      </p:sp>
      <p:pic>
        <p:nvPicPr>
          <p:cNvPr id="10" name="Picture 2" descr="En savoir plus sur Enchanted Tools, adhérent Coboteam Auvergne-Rhône-Alpes  (@jeromemonceaux) – Coboteam Auvergne Rhône-Alpes – Cluster Régional  Robotique et Cobotique">
            <a:extLst>
              <a:ext uri="{FF2B5EF4-FFF2-40B4-BE49-F238E27FC236}">
                <a16:creationId xmlns:a16="http://schemas.microsoft.com/office/drawing/2014/main" id="{BFD5C881-2EEF-2FB2-20AE-67E96BC2B725}"/>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7611" t="40868" r="25232" b="36866"/>
          <a:stretch/>
        </p:blipFill>
        <p:spPr bwMode="auto">
          <a:xfrm>
            <a:off x="220403" y="6332230"/>
            <a:ext cx="1507265" cy="40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5334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13" name="Rectangle 12"/>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2BDB7A59-0DBE-4F44-96DD-B6900165C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
        <p:nvSpPr>
          <p:cNvPr id="4" name="Espace réservé du pied de page 3"/>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5" name="Espace réservé du numéro de diapositive 4"/>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5" name="Titre 1"/>
          <p:cNvSpPr>
            <a:spLocks noGrp="1"/>
          </p:cNvSpPr>
          <p:nvPr>
            <p:ph type="title" hasCustomPrompt="1"/>
          </p:nvPr>
        </p:nvSpPr>
        <p:spPr>
          <a:xfrm>
            <a:off x="926056" y="260648"/>
            <a:ext cx="10705252" cy="499496"/>
          </a:xfrm>
          <a:prstGeom prst="rect">
            <a:avLst/>
          </a:prstGeom>
        </p:spPr>
        <p:txBody>
          <a:bodyPr anchor="ctr"/>
          <a:lstStyle>
            <a:lvl1pPr>
              <a:defRPr sz="1800" b="1" baseline="0">
                <a:solidFill>
                  <a:schemeClr val="accent3">
                    <a:lumMod val="50000"/>
                  </a:schemeClr>
                </a:solidFill>
                <a:latin typeface="+mj-lt"/>
              </a:defRPr>
            </a:lvl1pPr>
          </a:lstStyle>
          <a:p>
            <a:r>
              <a:rPr lang="fr-FR" dirty="0">
                <a:solidFill>
                  <a:schemeClr val="tx1">
                    <a:lumMod val="65000"/>
                    <a:lumOff val="35000"/>
                  </a:schemeClr>
                </a:solidFill>
              </a:rPr>
              <a:t>SOMMAIRE</a:t>
            </a:r>
          </a:p>
        </p:txBody>
      </p:sp>
      <p:sp>
        <p:nvSpPr>
          <p:cNvPr id="8" name="Espace réservé du contenu 6"/>
          <p:cNvSpPr>
            <a:spLocks noGrp="1"/>
          </p:cNvSpPr>
          <p:nvPr>
            <p:ph idx="1" hasCustomPrompt="1"/>
          </p:nvPr>
        </p:nvSpPr>
        <p:spPr>
          <a:xfrm>
            <a:off x="560692" y="2773680"/>
            <a:ext cx="11070616" cy="3213970"/>
          </a:xfrm>
          <a:prstGeom prst="rect">
            <a:avLst/>
          </a:prstGeom>
        </p:spPr>
        <p:txBody>
          <a:bodyPr/>
          <a:lstStyle>
            <a:lvl1pPr marL="342900" indent="-342900" algn="l">
              <a:lnSpc>
                <a:spcPct val="150000"/>
              </a:lnSpc>
              <a:spcBef>
                <a:spcPts val="600"/>
              </a:spcBef>
              <a:buClr>
                <a:srgbClr val="FFCB00"/>
              </a:buClr>
              <a:buFont typeface="+mj-lt"/>
              <a:buAutoNum type="arabicParenR"/>
              <a:defRPr sz="1800" b="0" cap="all" baseline="0">
                <a:solidFill>
                  <a:schemeClr val="accent3"/>
                </a:solidFill>
                <a:latin typeface="+mj-lt"/>
              </a:defRPr>
            </a:lvl1pPr>
            <a:lvl2pPr marL="793750" indent="-342900">
              <a:lnSpc>
                <a:spcPts val="2200"/>
              </a:lnSpc>
              <a:buClr>
                <a:srgbClr val="FFCB00"/>
              </a:buClr>
              <a:buFont typeface="+mj-lt"/>
              <a:buAutoNum type="arabicPeriod"/>
              <a:defRPr b="0" cap="all" baseline="0">
                <a:solidFill>
                  <a:schemeClr val="accent3"/>
                </a:solidFill>
                <a:latin typeface="+mn-lt"/>
              </a:defRPr>
            </a:lvl2pPr>
            <a:lvl3pPr marL="177800" indent="177800">
              <a:lnSpc>
                <a:spcPts val="2200"/>
              </a:lnSpc>
              <a:buClr>
                <a:schemeClr val="accent3">
                  <a:lumMod val="75000"/>
                </a:schemeClr>
              </a:buClr>
              <a:defRPr baseline="0">
                <a:latin typeface="+mn-lt"/>
              </a:defRPr>
            </a:lvl3pPr>
            <a:lvl4pPr marL="628650" indent="-180975">
              <a:lnSpc>
                <a:spcPts val="2200"/>
              </a:lnSpc>
              <a:defRPr baseline="0">
                <a:latin typeface="+mn-lt"/>
              </a:defRPr>
            </a:lvl4pPr>
            <a:lvl5pPr marL="804863" indent="-176213">
              <a:lnSpc>
                <a:spcPts val="2200"/>
              </a:lnSpc>
              <a:defRPr baseline="0">
                <a:latin typeface="+mn-lt"/>
              </a:defRPr>
            </a:lvl5pPr>
          </a:lstStyle>
          <a:p>
            <a:r>
              <a:rPr lang="fr-FR" dirty="0"/>
              <a:t>Partie 1</a:t>
            </a:r>
          </a:p>
          <a:p>
            <a:pPr lvl="1"/>
            <a:r>
              <a:rPr lang="fr-FR" dirty="0"/>
              <a:t>Sous partie 1</a:t>
            </a:r>
          </a:p>
        </p:txBody>
      </p:sp>
      <p:pic>
        <p:nvPicPr>
          <p:cNvPr id="9" name="Image 8">
            <a:extLst>
              <a:ext uri="{FF2B5EF4-FFF2-40B4-BE49-F238E27FC236}">
                <a16:creationId xmlns:a16="http://schemas.microsoft.com/office/drawing/2014/main" id="{AEA22421-F7DA-1443-894B-62F3D192C6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spTree>
    <p:extLst>
      <p:ext uri="{BB962C8B-B14F-4D97-AF65-F5344CB8AC3E}">
        <p14:creationId xmlns:p14="http://schemas.microsoft.com/office/powerpoint/2010/main" val="345515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partie sans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059C78-47C5-4A47-BBB2-F4D8A8FEAF3F}"/>
              </a:ext>
            </a:extLst>
          </p:cNvPr>
          <p:cNvSpPr/>
          <p:nvPr userDrawn="1"/>
        </p:nvSpPr>
        <p:spPr>
          <a:xfrm flipH="1">
            <a:off x="-5" y="1419208"/>
            <a:ext cx="8646293" cy="395581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Titre 1">
            <a:extLst>
              <a:ext uri="{FF2B5EF4-FFF2-40B4-BE49-F238E27FC236}">
                <a16:creationId xmlns:a16="http://schemas.microsoft.com/office/drawing/2014/main" id="{C25FE191-D821-4845-A3E9-89C5CA654A0F}"/>
              </a:ext>
            </a:extLst>
          </p:cNvPr>
          <p:cNvSpPr>
            <a:spLocks noGrp="1"/>
          </p:cNvSpPr>
          <p:nvPr>
            <p:ph type="title" hasCustomPrompt="1"/>
          </p:nvPr>
        </p:nvSpPr>
        <p:spPr>
          <a:xfrm>
            <a:off x="412687" y="1717516"/>
            <a:ext cx="7828487" cy="2981806"/>
          </a:xfrm>
        </p:spPr>
        <p:txBody>
          <a:bodyPr anchor="t">
            <a:normAutofit/>
          </a:bodyPr>
          <a:lstStyle>
            <a:lvl1pPr>
              <a:defRPr sz="4800">
                <a:solidFill>
                  <a:srgbClr val="16212B"/>
                </a:solidFill>
              </a:defRPr>
            </a:lvl1pPr>
          </a:lstStyle>
          <a:p>
            <a:r>
              <a:rPr lang="fr-FR" dirty="0"/>
              <a:t>Titre d’une des parties principale</a:t>
            </a:r>
          </a:p>
        </p:txBody>
      </p:sp>
      <p:sp>
        <p:nvSpPr>
          <p:cNvPr id="12" name="Titre 1">
            <a:extLst>
              <a:ext uri="{FF2B5EF4-FFF2-40B4-BE49-F238E27FC236}">
                <a16:creationId xmlns:a16="http://schemas.microsoft.com/office/drawing/2014/main" id="{211DD1EE-23FF-1241-BDF7-5A62B1918FD9}"/>
              </a:ext>
            </a:extLst>
          </p:cNvPr>
          <p:cNvSpPr txBox="1">
            <a:spLocks/>
          </p:cNvSpPr>
          <p:nvPr userDrawn="1"/>
        </p:nvSpPr>
        <p:spPr>
          <a:xfrm>
            <a:off x="412688" y="260955"/>
            <a:ext cx="2504132" cy="954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16212B"/>
                </a:solidFill>
                <a:latin typeface="IBM Plex Sans" panose="020B0503050203000203" pitchFamily="34" charset="77"/>
                <a:ea typeface="+mj-ea"/>
                <a:cs typeface="+mj-cs"/>
              </a:defRPr>
            </a:lvl1pPr>
          </a:lstStyle>
          <a:p>
            <a:r>
              <a:rPr lang="fr-FR" sz="7200" dirty="0">
                <a:solidFill>
                  <a:srgbClr val="33768C"/>
                </a:solidFill>
              </a:rPr>
              <a:t>01</a:t>
            </a:r>
          </a:p>
        </p:txBody>
      </p:sp>
      <p:sp>
        <p:nvSpPr>
          <p:cNvPr id="2" name="Espace réservé de la date 1">
            <a:extLst>
              <a:ext uri="{FF2B5EF4-FFF2-40B4-BE49-F238E27FC236}">
                <a16:creationId xmlns:a16="http://schemas.microsoft.com/office/drawing/2014/main" id="{AB7D1860-0407-F64D-BB95-2868E9484503}"/>
              </a:ext>
            </a:extLst>
          </p:cNvPr>
          <p:cNvSpPr>
            <a:spLocks noGrp="1"/>
          </p:cNvSpPr>
          <p:nvPr>
            <p:ph type="dt" sz="half" idx="10"/>
          </p:nvPr>
        </p:nvSpPr>
        <p:spPr/>
        <p:txBody>
          <a:bodyPr/>
          <a:lstStyle/>
          <a:p>
            <a:fld id="{1E0C59BD-610B-5640-8020-C8AFE44797C7}" type="datetimeFigureOut">
              <a:rPr lang="fr-FR" smtClean="0"/>
              <a:pPr/>
              <a:t>04/02/2024</a:t>
            </a:fld>
            <a:endParaRPr lang="fr-FR" dirty="0"/>
          </a:p>
        </p:txBody>
      </p:sp>
      <p:sp>
        <p:nvSpPr>
          <p:cNvPr id="4" name="Espace réservé du pied de page 3">
            <a:extLst>
              <a:ext uri="{FF2B5EF4-FFF2-40B4-BE49-F238E27FC236}">
                <a16:creationId xmlns:a16="http://schemas.microsoft.com/office/drawing/2014/main" id="{5F26EE62-2E32-624A-AF39-1EEF3FF3044E}"/>
              </a:ext>
            </a:extLst>
          </p:cNvPr>
          <p:cNvSpPr>
            <a:spLocks noGrp="1"/>
          </p:cNvSpPr>
          <p:nvPr>
            <p:ph type="ftr" sz="quarter" idx="11"/>
          </p:nvPr>
        </p:nvSpPr>
        <p:spPr/>
        <p:txBody>
          <a:bodyPr/>
          <a:lstStyle/>
          <a:p>
            <a:r>
              <a:rPr lang="fr-FR"/>
              <a:t>Laboratoire Génie Industriel</a:t>
            </a:r>
            <a:endParaRPr lang="fr-FR" dirty="0"/>
          </a:p>
        </p:txBody>
      </p:sp>
      <p:sp>
        <p:nvSpPr>
          <p:cNvPr id="6" name="Espace réservé du numéro de diapositive 5">
            <a:extLst>
              <a:ext uri="{FF2B5EF4-FFF2-40B4-BE49-F238E27FC236}">
                <a16:creationId xmlns:a16="http://schemas.microsoft.com/office/drawing/2014/main" id="{5FAE1BF0-24EA-944E-B3CF-E165A406F117}"/>
              </a:ext>
            </a:extLst>
          </p:cNvPr>
          <p:cNvSpPr>
            <a:spLocks noGrp="1"/>
          </p:cNvSpPr>
          <p:nvPr>
            <p:ph type="sldNum" sz="quarter" idx="12"/>
          </p:nvPr>
        </p:nvSpPr>
        <p:spPr/>
        <p:txBody>
          <a:bodyPr/>
          <a:lstStyle/>
          <a:p>
            <a:fld id="{21B0BD0E-416C-FE45-873B-CA5AC2F55768}" type="slidenum">
              <a:rPr lang="fr-FR" smtClean="0"/>
              <a:pPr/>
              <a:t>‹N°›</a:t>
            </a:fld>
            <a:endParaRPr lang="fr-FR" dirty="0"/>
          </a:p>
        </p:txBody>
      </p:sp>
    </p:spTree>
    <p:extLst>
      <p:ext uri="{BB962C8B-B14F-4D97-AF65-F5344CB8AC3E}">
        <p14:creationId xmlns:p14="http://schemas.microsoft.com/office/powerpoint/2010/main" val="2607258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B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B00"/>
              </a:buClr>
              <a:buFont typeface="Arial" panose="020B0604020202020204" pitchFamily="34" charset="0"/>
              <a:buChar char="•"/>
              <a:defRPr b="0">
                <a:solidFill>
                  <a:schemeClr val="accent3"/>
                </a:solidFill>
                <a:latin typeface="+mn-lt"/>
              </a:defRPr>
            </a:lvl2pPr>
            <a:lvl3pPr marL="361950" indent="177800">
              <a:lnSpc>
                <a:spcPts val="2200"/>
              </a:lnSpc>
              <a:buClr>
                <a:srgbClr val="FFCB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B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pic>
        <p:nvPicPr>
          <p:cNvPr id="9" name="Image 8">
            <a:extLst>
              <a:ext uri="{FF2B5EF4-FFF2-40B4-BE49-F238E27FC236}">
                <a16:creationId xmlns:a16="http://schemas.microsoft.com/office/drawing/2014/main" id="{466227F6-696F-7144-AD0E-0F9E475CC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Tree>
    <p:extLst>
      <p:ext uri="{BB962C8B-B14F-4D97-AF65-F5344CB8AC3E}">
        <p14:creationId xmlns:p14="http://schemas.microsoft.com/office/powerpoint/2010/main" val="1268478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LIDE DOUBL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2" name="Espace réservé du contenu 6"/>
          <p:cNvSpPr>
            <a:spLocks noGrp="1"/>
          </p:cNvSpPr>
          <p:nvPr>
            <p:ph idx="1" hasCustomPrompt="1"/>
          </p:nvPr>
        </p:nvSpPr>
        <p:spPr>
          <a:xfrm>
            <a:off x="560692" y="1142114"/>
            <a:ext cx="5319284" cy="5117301"/>
          </a:xfrm>
          <a:prstGeom prst="rect">
            <a:avLst/>
          </a:prstGeom>
        </p:spPr>
        <p:txBody>
          <a:bodyPr/>
          <a:lstStyle>
            <a:lvl1pPr marL="180000" indent="-180000" algn="just">
              <a:lnSpc>
                <a:spcPts val="2200"/>
              </a:lnSpc>
              <a:spcBef>
                <a:spcPts val="600"/>
              </a:spcBef>
              <a:buClr>
                <a:srgbClr val="FFCB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B00"/>
              </a:buClr>
              <a:buFont typeface="Arial" panose="020B0604020202020204" pitchFamily="34" charset="0"/>
              <a:buChar char="•"/>
              <a:defRPr b="0">
                <a:solidFill>
                  <a:schemeClr val="accent3"/>
                </a:solidFill>
                <a:latin typeface="+mn-lt"/>
              </a:defRPr>
            </a:lvl2pPr>
            <a:lvl3pPr marL="361950" indent="177800">
              <a:lnSpc>
                <a:spcPts val="2200"/>
              </a:lnSpc>
              <a:buClr>
                <a:srgbClr val="FFCB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B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13" name="Espace réservé du contenu 6"/>
          <p:cNvSpPr>
            <a:spLocks noGrp="1"/>
          </p:cNvSpPr>
          <p:nvPr>
            <p:ph idx="15" hasCustomPrompt="1"/>
          </p:nvPr>
        </p:nvSpPr>
        <p:spPr>
          <a:xfrm>
            <a:off x="6249324" y="1142114"/>
            <a:ext cx="5319284" cy="5117301"/>
          </a:xfrm>
          <a:prstGeom prst="rect">
            <a:avLst/>
          </a:prstGeom>
        </p:spPr>
        <p:txBody>
          <a:bodyPr/>
          <a:lstStyle>
            <a:lvl1pPr marL="180000" indent="-180000" algn="just">
              <a:lnSpc>
                <a:spcPts val="2200"/>
              </a:lnSpc>
              <a:spcBef>
                <a:spcPts val="600"/>
              </a:spcBef>
              <a:buClr>
                <a:srgbClr val="FFCB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B00"/>
              </a:buClr>
              <a:buFont typeface="Arial" panose="020B0604020202020204" pitchFamily="34" charset="0"/>
              <a:buChar char="•"/>
              <a:defRPr b="0">
                <a:solidFill>
                  <a:schemeClr val="accent3"/>
                </a:solidFill>
                <a:latin typeface="+mn-lt"/>
              </a:defRPr>
            </a:lvl2pPr>
            <a:lvl3pPr marL="361950" indent="177800">
              <a:lnSpc>
                <a:spcPts val="2200"/>
              </a:lnSpc>
              <a:buClr>
                <a:srgbClr val="FFCB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B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pic>
        <p:nvPicPr>
          <p:cNvPr id="14" name="Image 13">
            <a:extLst>
              <a:ext uri="{FF2B5EF4-FFF2-40B4-BE49-F238E27FC236}">
                <a16:creationId xmlns:a16="http://schemas.microsoft.com/office/drawing/2014/main" id="{04C01467-543C-614B-9BAE-6C27E42CF1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Tree>
    <p:extLst>
      <p:ext uri="{BB962C8B-B14F-4D97-AF65-F5344CB8AC3E}">
        <p14:creationId xmlns:p14="http://schemas.microsoft.com/office/powerpoint/2010/main" val="3067455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étail phas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9" name="Espace réservé du contenu 2"/>
          <p:cNvSpPr>
            <a:spLocks noGrp="1"/>
          </p:cNvSpPr>
          <p:nvPr>
            <p:ph sz="half" idx="1"/>
          </p:nvPr>
        </p:nvSpPr>
        <p:spPr>
          <a:xfrm>
            <a:off x="695400" y="1441832"/>
            <a:ext cx="6912768" cy="1351622"/>
          </a:xfrm>
          <a:prstGeom prst="rect">
            <a:avLst/>
          </a:prstGeom>
          <a:ln>
            <a:solidFill>
              <a:srgbClr val="FFCB00"/>
            </a:solidFill>
          </a:ln>
        </p:spPr>
        <p:txBody>
          <a:bodyPr>
            <a:normAutofit/>
          </a:bodyPr>
          <a:lstStyle>
            <a:lvl1pPr>
              <a:buClr>
                <a:srgbClr val="FFCB00"/>
              </a:buClr>
              <a:defRPr sz="1400" b="0" baseline="0">
                <a:solidFill>
                  <a:srgbClr val="85999E"/>
                </a:solidFill>
                <a:latin typeface="Helvetica" pitchFamily="34" charset="0"/>
              </a:defRPr>
            </a:lvl1pPr>
            <a:lvl2pPr>
              <a:buClr>
                <a:srgbClr val="FFCB00"/>
              </a:buClr>
              <a:defRPr sz="1400" b="0">
                <a:solidFill>
                  <a:srgbClr val="85999E"/>
                </a:solidFill>
                <a:latin typeface="Helvetica" pitchFamily="34" charset="0"/>
              </a:defRPr>
            </a:lvl2pPr>
            <a:lvl3pPr>
              <a:buClr>
                <a:srgbClr val="FFCB00"/>
              </a:buClr>
              <a:defRPr sz="1300" b="0">
                <a:solidFill>
                  <a:srgbClr val="85999E"/>
                </a:solidFill>
                <a:latin typeface="Helvetica" pitchFamily="34" charset="0"/>
              </a:defRPr>
            </a:lvl3pPr>
            <a:lvl4pPr>
              <a:buClr>
                <a:srgbClr val="FFCB00"/>
              </a:buClr>
              <a:defRPr sz="1200" b="0">
                <a:solidFill>
                  <a:srgbClr val="85999E"/>
                </a:solidFill>
                <a:latin typeface="Helvetica" pitchFamily="34" charset="0"/>
              </a:defRPr>
            </a:lvl4pPr>
            <a:lvl5pPr>
              <a:buClr>
                <a:srgbClr val="FFCB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3" name="Espace réservé du contenu 2"/>
          <p:cNvSpPr>
            <a:spLocks noGrp="1"/>
          </p:cNvSpPr>
          <p:nvPr>
            <p:ph sz="half" idx="15"/>
          </p:nvPr>
        </p:nvSpPr>
        <p:spPr>
          <a:xfrm>
            <a:off x="695034" y="2996952"/>
            <a:ext cx="6912768" cy="3105908"/>
          </a:xfrm>
          <a:prstGeom prst="rect">
            <a:avLst/>
          </a:prstGeom>
          <a:ln>
            <a:solidFill>
              <a:srgbClr val="FFCB00"/>
            </a:solidFill>
          </a:ln>
        </p:spPr>
        <p:txBody>
          <a:bodyPr>
            <a:normAutofit/>
          </a:bodyPr>
          <a:lstStyle>
            <a:lvl1pPr>
              <a:buClr>
                <a:srgbClr val="FFCB00"/>
              </a:buClr>
              <a:defRPr sz="1400" b="0" i="0" u="none" baseline="0">
                <a:solidFill>
                  <a:srgbClr val="85999E"/>
                </a:solidFill>
                <a:latin typeface="Helvetica" pitchFamily="34" charset="0"/>
              </a:defRPr>
            </a:lvl1pPr>
            <a:lvl2pPr>
              <a:buClr>
                <a:srgbClr val="FFCB00"/>
              </a:buClr>
              <a:defRPr sz="1400" b="0">
                <a:solidFill>
                  <a:srgbClr val="85999E"/>
                </a:solidFill>
                <a:latin typeface="Helvetica" pitchFamily="34" charset="0"/>
              </a:defRPr>
            </a:lvl2pPr>
            <a:lvl3pPr>
              <a:buClr>
                <a:srgbClr val="FFCB00"/>
              </a:buClr>
              <a:defRPr sz="1300" b="0">
                <a:solidFill>
                  <a:srgbClr val="85999E"/>
                </a:solidFill>
                <a:latin typeface="Helvetica" pitchFamily="34" charset="0"/>
              </a:defRPr>
            </a:lvl3pPr>
            <a:lvl4pPr>
              <a:buClr>
                <a:srgbClr val="FFCB00"/>
              </a:buClr>
              <a:defRPr sz="1200" b="0">
                <a:solidFill>
                  <a:srgbClr val="85999E"/>
                </a:solidFill>
                <a:latin typeface="Helvetica" pitchFamily="34" charset="0"/>
              </a:defRPr>
            </a:lvl4pPr>
            <a:lvl5pPr>
              <a:buClr>
                <a:srgbClr val="FFCB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Espace réservé du contenu 2"/>
          <p:cNvSpPr>
            <a:spLocks noGrp="1"/>
          </p:cNvSpPr>
          <p:nvPr>
            <p:ph sz="half" idx="16"/>
          </p:nvPr>
        </p:nvSpPr>
        <p:spPr>
          <a:xfrm>
            <a:off x="7819785" y="2996952"/>
            <a:ext cx="3820832" cy="3105908"/>
          </a:xfrm>
          <a:prstGeom prst="rect">
            <a:avLst/>
          </a:prstGeom>
          <a:ln>
            <a:solidFill>
              <a:srgbClr val="FFCB00"/>
            </a:solidFill>
          </a:ln>
        </p:spPr>
        <p:txBody>
          <a:bodyPr>
            <a:normAutofit/>
          </a:bodyPr>
          <a:lstStyle>
            <a:lvl1pPr>
              <a:buClr>
                <a:srgbClr val="FFCB00"/>
              </a:buClr>
              <a:defRPr sz="1400" b="0" baseline="0">
                <a:solidFill>
                  <a:srgbClr val="85999E"/>
                </a:solidFill>
                <a:latin typeface="Helvetica" pitchFamily="34" charset="0"/>
              </a:defRPr>
            </a:lvl1pPr>
            <a:lvl2pPr>
              <a:buClr>
                <a:srgbClr val="FFCB00"/>
              </a:buClr>
              <a:defRPr sz="1400" b="0">
                <a:solidFill>
                  <a:srgbClr val="85999E"/>
                </a:solidFill>
                <a:latin typeface="Helvetica" pitchFamily="34" charset="0"/>
              </a:defRPr>
            </a:lvl2pPr>
            <a:lvl3pPr>
              <a:buClr>
                <a:srgbClr val="FFCB00"/>
              </a:buClr>
              <a:defRPr sz="1300" b="0">
                <a:solidFill>
                  <a:srgbClr val="85999E"/>
                </a:solidFill>
                <a:latin typeface="Helvetica" pitchFamily="34" charset="0"/>
              </a:defRPr>
            </a:lvl3pPr>
            <a:lvl4pPr>
              <a:buClr>
                <a:srgbClr val="FFCB00"/>
              </a:buClr>
              <a:defRPr sz="1200" b="0">
                <a:solidFill>
                  <a:srgbClr val="85999E"/>
                </a:solidFill>
                <a:latin typeface="Helvetica" pitchFamily="34" charset="0"/>
              </a:defRPr>
            </a:lvl4pPr>
            <a:lvl5pPr>
              <a:buClr>
                <a:srgbClr val="FFCB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7" name="Espace réservé du contenu 2"/>
          <p:cNvSpPr>
            <a:spLocks noGrp="1"/>
          </p:cNvSpPr>
          <p:nvPr>
            <p:ph sz="half" idx="17"/>
          </p:nvPr>
        </p:nvSpPr>
        <p:spPr>
          <a:xfrm>
            <a:off x="7819785" y="1461191"/>
            <a:ext cx="3820832" cy="1332263"/>
          </a:xfrm>
          <a:prstGeom prst="rect">
            <a:avLst/>
          </a:prstGeom>
          <a:ln>
            <a:solidFill>
              <a:srgbClr val="FFCB00"/>
            </a:solidFill>
          </a:ln>
        </p:spPr>
        <p:txBody>
          <a:bodyPr>
            <a:normAutofit/>
          </a:bodyPr>
          <a:lstStyle>
            <a:lvl1pPr>
              <a:buClr>
                <a:srgbClr val="FFCB00"/>
              </a:buClr>
              <a:defRPr sz="1400" b="0" baseline="0">
                <a:solidFill>
                  <a:srgbClr val="85999E"/>
                </a:solidFill>
                <a:latin typeface="Helvetica" pitchFamily="34" charset="0"/>
              </a:defRPr>
            </a:lvl1pPr>
            <a:lvl2pPr>
              <a:buClr>
                <a:srgbClr val="FFCB00"/>
              </a:buClr>
              <a:defRPr sz="1400" b="0">
                <a:solidFill>
                  <a:srgbClr val="85999E"/>
                </a:solidFill>
                <a:latin typeface="Helvetica" pitchFamily="34" charset="0"/>
              </a:defRPr>
            </a:lvl2pPr>
            <a:lvl3pPr>
              <a:buClr>
                <a:srgbClr val="FFCB00"/>
              </a:buClr>
              <a:defRPr sz="1300" b="0">
                <a:solidFill>
                  <a:srgbClr val="85999E"/>
                </a:solidFill>
                <a:latin typeface="Helvetica" pitchFamily="34" charset="0"/>
              </a:defRPr>
            </a:lvl3pPr>
            <a:lvl4pPr>
              <a:buClr>
                <a:srgbClr val="FFCB00"/>
              </a:buClr>
              <a:defRPr sz="1200" b="0">
                <a:solidFill>
                  <a:srgbClr val="85999E"/>
                </a:solidFill>
                <a:latin typeface="Helvetica" pitchFamily="34" charset="0"/>
              </a:defRPr>
            </a:lvl4pPr>
            <a:lvl5pPr>
              <a:buClr>
                <a:srgbClr val="FFCB00"/>
              </a:buClr>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20" name="Image 19">
            <a:extLst>
              <a:ext uri="{FF2B5EF4-FFF2-40B4-BE49-F238E27FC236}">
                <a16:creationId xmlns:a16="http://schemas.microsoft.com/office/drawing/2014/main" id="{5382AE5F-473E-B54D-A0B0-B8A55CAC93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017" y="292922"/>
            <a:ext cx="443014" cy="447727"/>
          </a:xfrm>
          <a:prstGeom prst="rect">
            <a:avLst/>
          </a:prstGeom>
        </p:spPr>
      </p:pic>
      <p:sp>
        <p:nvSpPr>
          <p:cNvPr id="21" name="Espace réservé du pied de page 4">
            <a:extLst>
              <a:ext uri="{FF2B5EF4-FFF2-40B4-BE49-F238E27FC236}">
                <a16:creationId xmlns:a16="http://schemas.microsoft.com/office/drawing/2014/main" id="{DB83117E-951F-184D-A194-F3D2B43D7D09}"/>
              </a:ext>
            </a:extLst>
          </p:cNvPr>
          <p:cNvSpPr>
            <a:spLocks noGrp="1"/>
          </p:cNvSpPr>
          <p:nvPr>
            <p:ph type="ftr" sz="quarter" idx="3"/>
          </p:nvPr>
        </p:nvSpPr>
        <p:spPr>
          <a:xfrm>
            <a:off x="623292" y="6499178"/>
            <a:ext cx="3832471" cy="215900"/>
          </a:xfrm>
          <a:prstGeom prst="roundRect">
            <a:avLst/>
          </a:prstGeom>
          <a:ln w="3175">
            <a:noFill/>
          </a:ln>
        </p:spPr>
        <p:txBody>
          <a:bodyPr vert="horz" wrap="square" lIns="0" tIns="0" rIns="0" bIns="0" numCol="1" anchor="ctr" anchorCtr="0" compatLnSpc="1">
            <a:prstTxWarp prst="textNoShape">
              <a:avLst/>
            </a:prstTxWarp>
          </a:bodyPr>
          <a:lstStyle>
            <a:lvl1pPr algn="l">
              <a:defRPr lang="fr-FR" sz="900" b="0" kern="1200" dirty="0" smtClean="0">
                <a:solidFill>
                  <a:schemeClr val="tx1">
                    <a:lumMod val="75000"/>
                    <a:lumOff val="25000"/>
                  </a:schemeClr>
                </a:solidFill>
                <a:latin typeface="Century Gothic" pitchFamily="34" charset="0"/>
                <a:ea typeface="+mn-ea"/>
                <a:cs typeface="Arial" charset="0"/>
              </a:defRPr>
            </a:lvl1pPr>
          </a:lstStyle>
          <a:p>
            <a:pPr>
              <a:defRPr/>
            </a:pPr>
            <a:r>
              <a:rPr lang="fr-FR" dirty="0"/>
              <a:t>© Groupe </a:t>
            </a:r>
            <a:r>
              <a:rPr lang="fr-FR" dirty="0" err="1"/>
              <a:t>Karlton</a:t>
            </a:r>
            <a:r>
              <a:rPr lang="fr-FR" dirty="0"/>
              <a:t> </a:t>
            </a:r>
            <a:r>
              <a:rPr lang="fr-FR" dirty="0" err="1"/>
              <a:t>Research</a:t>
            </a:r>
            <a:r>
              <a:rPr lang="fr-FR" dirty="0"/>
              <a:t> / </a:t>
            </a:r>
            <a:r>
              <a:rPr lang="fr-FR" dirty="0" err="1"/>
              <a:t>HyB’RID</a:t>
            </a:r>
            <a:r>
              <a:rPr lang="fr-FR" dirty="0"/>
              <a:t> – Tous droits réservés</a:t>
            </a:r>
          </a:p>
        </p:txBody>
      </p:sp>
      <p:sp>
        <p:nvSpPr>
          <p:cNvPr id="22" name="Espace réservé du numéro de diapositive 5">
            <a:extLst>
              <a:ext uri="{FF2B5EF4-FFF2-40B4-BE49-F238E27FC236}">
                <a16:creationId xmlns:a16="http://schemas.microsoft.com/office/drawing/2014/main" id="{A3DEF2F2-013B-0645-9DB8-4E5D6F06CE07}"/>
              </a:ext>
            </a:extLst>
          </p:cNvPr>
          <p:cNvSpPr>
            <a:spLocks noGrp="1"/>
          </p:cNvSpPr>
          <p:nvPr>
            <p:ph type="sldNum" sz="quarter" idx="4"/>
          </p:nvPr>
        </p:nvSpPr>
        <p:spPr>
          <a:xfrm>
            <a:off x="11064553" y="6499178"/>
            <a:ext cx="576064" cy="215901"/>
          </a:xfrm>
          <a:prstGeom prst="rect">
            <a:avLst/>
          </a:prstGeom>
        </p:spPr>
        <p:txBody>
          <a:bodyPr anchor="ctr"/>
          <a:lstStyle>
            <a:lvl1pPr marL="0" algn="r" defTabSz="914400" rtl="0" eaLnBrk="1" fontAlgn="auto" latinLnBrk="0" hangingPunct="1">
              <a:spcBef>
                <a:spcPts val="0"/>
              </a:spcBef>
              <a:spcAft>
                <a:spcPts val="0"/>
              </a:spcAft>
              <a:defRPr lang="fr-FR" sz="900" b="0" kern="1200">
                <a:solidFill>
                  <a:schemeClr val="tx1">
                    <a:lumMod val="75000"/>
                    <a:lumOff val="25000"/>
                  </a:schemeClr>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dirty="0"/>
          </a:p>
        </p:txBody>
      </p:sp>
    </p:spTree>
    <p:extLst>
      <p:ext uri="{BB962C8B-B14F-4D97-AF65-F5344CB8AC3E}">
        <p14:creationId xmlns:p14="http://schemas.microsoft.com/office/powerpoint/2010/main" val="1361789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Rectangle 4"/>
          <p:cNvSpPr/>
          <p:nvPr userDrawn="1"/>
        </p:nvSpPr>
        <p:spPr>
          <a:xfrm flipV="1">
            <a:off x="1" y="980728"/>
            <a:ext cx="12192000" cy="5400600"/>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B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B00"/>
              </a:buClr>
              <a:buFont typeface="Arial" panose="020B0604020202020204" pitchFamily="34" charset="0"/>
              <a:buChar char="•"/>
              <a:defRPr b="0">
                <a:solidFill>
                  <a:schemeClr val="accent3"/>
                </a:solidFill>
                <a:latin typeface="+mn-lt"/>
              </a:defRPr>
            </a:lvl2pPr>
            <a:lvl3pPr marL="361950" indent="177800">
              <a:lnSpc>
                <a:spcPts val="2200"/>
              </a:lnSpc>
              <a:buClr>
                <a:srgbClr val="FFCB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B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grpSp>
        <p:nvGrpSpPr>
          <p:cNvPr id="9" name="Grouper 8"/>
          <p:cNvGrpSpPr/>
          <p:nvPr userDrawn="1"/>
        </p:nvGrpSpPr>
        <p:grpSpPr>
          <a:xfrm>
            <a:off x="227151" y="-5642"/>
            <a:ext cx="540257" cy="1169499"/>
            <a:chOff x="213630" y="-5642"/>
            <a:chExt cx="540257" cy="1169499"/>
          </a:xfrm>
        </p:grpSpPr>
        <p:sp>
          <p:nvSpPr>
            <p:cNvPr id="11" name="Forme libre 10"/>
            <p:cNvSpPr/>
            <p:nvPr/>
          </p:nvSpPr>
          <p:spPr>
            <a:xfrm rot="16200000">
              <a:off x="-100991" y="308979"/>
              <a:ext cx="1169499" cy="540257"/>
            </a:xfrm>
            <a:custGeom>
              <a:avLst/>
              <a:gdLst>
                <a:gd name="connsiteX0" fmla="*/ 1169499 w 1169499"/>
                <a:gd name="connsiteY0" fmla="*/ 12846 h 386391"/>
                <a:gd name="connsiteX1" fmla="*/ 1169499 w 1169499"/>
                <a:gd name="connsiteY1" fmla="*/ 373545 h 386391"/>
                <a:gd name="connsiteX2" fmla="*/ 1159241 w 1169499"/>
                <a:gd name="connsiteY2" fmla="*/ 386391 h 386391"/>
                <a:gd name="connsiteX3" fmla="*/ 0 w 1169499"/>
                <a:gd name="connsiteY3" fmla="*/ 386391 h 386391"/>
                <a:gd name="connsiteX4" fmla="*/ 154274 w 1169499"/>
                <a:gd name="connsiteY4" fmla="*/ 193196 h 386391"/>
                <a:gd name="connsiteX5" fmla="*/ 0 w 1169499"/>
                <a:gd name="connsiteY5" fmla="*/ 0 h 386391"/>
                <a:gd name="connsiteX6" fmla="*/ 1159241 w 1169499"/>
                <a:gd name="connsiteY6" fmla="*/ 0 h 3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99" h="386391">
                  <a:moveTo>
                    <a:pt x="1169499" y="12846"/>
                  </a:moveTo>
                  <a:lnTo>
                    <a:pt x="1169499" y="373545"/>
                  </a:lnTo>
                  <a:lnTo>
                    <a:pt x="1159241" y="386391"/>
                  </a:lnTo>
                  <a:lnTo>
                    <a:pt x="0" y="386391"/>
                  </a:lnTo>
                  <a:lnTo>
                    <a:pt x="154274" y="193196"/>
                  </a:lnTo>
                  <a:lnTo>
                    <a:pt x="0" y="0"/>
                  </a:lnTo>
                  <a:lnTo>
                    <a:pt x="1159241" y="0"/>
                  </a:lnTo>
                  <a:close/>
                </a:path>
              </a:pathLst>
            </a:cu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rgbClr val="C00000"/>
                </a:solidFill>
                <a:latin typeface="Arial" pitchFamily="34" charset="0"/>
                <a:cs typeface="Arial" pitchFamily="34" charset="0"/>
              </a:endParaRPr>
            </a:p>
          </p:txBody>
        </p:sp>
        <p:sp>
          <p:nvSpPr>
            <p:cNvPr id="13" name="Titre 3"/>
            <p:cNvSpPr txBox="1">
              <a:spLocks/>
            </p:cNvSpPr>
            <p:nvPr/>
          </p:nvSpPr>
          <p:spPr>
            <a:xfrm rot="16200000">
              <a:off x="65565" y="239831"/>
              <a:ext cx="836386" cy="369096"/>
            </a:xfrm>
            <a:prstGeom prst="rect">
              <a:avLst/>
            </a:prstGeom>
          </p:spPr>
          <p:txBody>
            <a:bodyPr anchor="ctr"/>
            <a:lstStyle>
              <a:lvl1pPr marL="0" indent="0" algn="r" rtl="0" eaLnBrk="1" fontAlgn="base" hangingPunct="1">
                <a:spcBef>
                  <a:spcPct val="0"/>
                </a:spcBef>
                <a:spcAft>
                  <a:spcPct val="0"/>
                </a:spcAft>
                <a:defRPr lang="fr-FR" sz="1000" b="1" kern="1200" cap="all" baseline="0" dirty="0">
                  <a:solidFill>
                    <a:schemeClr val="accent3">
                      <a:lumMod val="50000"/>
                    </a:schemeClr>
                  </a:solidFill>
                  <a:latin typeface="+mj-lt"/>
                  <a:ea typeface="+mn-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a:lstStyle>
            <a:p>
              <a:pPr algn="ctr"/>
              <a:r>
                <a:rPr lang="fr-FR" dirty="0">
                  <a:solidFill>
                    <a:srgbClr val="FFCB00"/>
                  </a:solidFill>
                </a:rPr>
                <a:t>Method</a:t>
              </a:r>
            </a:p>
          </p:txBody>
        </p:sp>
      </p:grpSp>
    </p:spTree>
    <p:extLst>
      <p:ext uri="{BB962C8B-B14F-4D97-AF65-F5344CB8AC3E}">
        <p14:creationId xmlns:p14="http://schemas.microsoft.com/office/powerpoint/2010/main" val="44252067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13" name="Rectangle 12"/>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3D6D98B4-7550-1249-8651-5BEB48887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898" y="320939"/>
            <a:ext cx="414772" cy="419710"/>
          </a:xfrm>
          <a:prstGeom prst="rect">
            <a:avLst/>
          </a:prstGeom>
        </p:spPr>
      </p:pic>
      <p:sp>
        <p:nvSpPr>
          <p:cNvPr id="4" name="Espace réservé du pied de page 3"/>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5" name="Espace réservé du numéro de diapositive 4"/>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5" name="Titre 1"/>
          <p:cNvSpPr>
            <a:spLocks noGrp="1"/>
          </p:cNvSpPr>
          <p:nvPr>
            <p:ph type="title" hasCustomPrompt="1"/>
          </p:nvPr>
        </p:nvSpPr>
        <p:spPr>
          <a:xfrm>
            <a:off x="926056" y="260648"/>
            <a:ext cx="10705252" cy="499496"/>
          </a:xfrm>
          <a:prstGeom prst="rect">
            <a:avLst/>
          </a:prstGeom>
        </p:spPr>
        <p:txBody>
          <a:bodyPr anchor="ctr"/>
          <a:lstStyle>
            <a:lvl1pPr>
              <a:defRPr sz="1800" b="1" baseline="0">
                <a:solidFill>
                  <a:schemeClr val="accent3">
                    <a:lumMod val="50000"/>
                  </a:schemeClr>
                </a:solidFill>
                <a:latin typeface="+mj-lt"/>
              </a:defRPr>
            </a:lvl1pPr>
          </a:lstStyle>
          <a:p>
            <a:r>
              <a:rPr lang="fr-FR" dirty="0">
                <a:solidFill>
                  <a:schemeClr val="tx1">
                    <a:lumMod val="65000"/>
                    <a:lumOff val="35000"/>
                  </a:schemeClr>
                </a:solidFill>
              </a:rPr>
              <a:t>SOMMAIRE</a:t>
            </a:r>
          </a:p>
        </p:txBody>
      </p:sp>
      <p:sp>
        <p:nvSpPr>
          <p:cNvPr id="8" name="Espace réservé du contenu 6"/>
          <p:cNvSpPr>
            <a:spLocks noGrp="1"/>
          </p:cNvSpPr>
          <p:nvPr>
            <p:ph idx="1" hasCustomPrompt="1"/>
          </p:nvPr>
        </p:nvSpPr>
        <p:spPr>
          <a:xfrm>
            <a:off x="560692" y="1142114"/>
            <a:ext cx="11070616" cy="5117301"/>
          </a:xfrm>
          <a:prstGeom prst="rect">
            <a:avLst/>
          </a:prstGeom>
        </p:spPr>
        <p:txBody>
          <a:bodyPr/>
          <a:lstStyle>
            <a:lvl1pPr marL="342900" indent="-342900" algn="l">
              <a:lnSpc>
                <a:spcPct val="150000"/>
              </a:lnSpc>
              <a:spcBef>
                <a:spcPts val="600"/>
              </a:spcBef>
              <a:buClrTx/>
              <a:buFont typeface="+mj-lt"/>
              <a:buAutoNum type="arabicParenR"/>
              <a:defRPr sz="1800" b="0" cap="all" baseline="0">
                <a:solidFill>
                  <a:schemeClr val="accent3"/>
                </a:solidFill>
                <a:latin typeface="+mj-lt"/>
              </a:defRPr>
            </a:lvl1pPr>
            <a:lvl2pPr marL="793750" indent="-342900">
              <a:lnSpc>
                <a:spcPts val="2200"/>
              </a:lnSpc>
              <a:buClrTx/>
              <a:buFont typeface="+mj-lt"/>
              <a:buAutoNum type="arabicPeriod"/>
              <a:defRPr b="0" cap="all" baseline="0">
                <a:solidFill>
                  <a:schemeClr val="accent3"/>
                </a:solidFill>
                <a:latin typeface="+mn-lt"/>
              </a:defRPr>
            </a:lvl2pPr>
            <a:lvl3pPr marL="177800" indent="177800">
              <a:lnSpc>
                <a:spcPts val="2200"/>
              </a:lnSpc>
              <a:buClr>
                <a:schemeClr val="accent3">
                  <a:lumMod val="75000"/>
                </a:schemeClr>
              </a:buClr>
              <a:defRPr baseline="0">
                <a:latin typeface="+mn-lt"/>
              </a:defRPr>
            </a:lvl3pPr>
            <a:lvl4pPr marL="628650" indent="-180975">
              <a:lnSpc>
                <a:spcPts val="2200"/>
              </a:lnSpc>
              <a:defRPr baseline="0">
                <a:latin typeface="+mn-lt"/>
              </a:defRPr>
            </a:lvl4pPr>
            <a:lvl5pPr marL="804863" indent="-176213">
              <a:lnSpc>
                <a:spcPts val="2200"/>
              </a:lnSpc>
              <a:defRPr baseline="0">
                <a:latin typeface="+mn-lt"/>
              </a:defRPr>
            </a:lvl5pPr>
          </a:lstStyle>
          <a:p>
            <a:r>
              <a:rPr lang="fr-FR" dirty="0"/>
              <a:t>Partie 1</a:t>
            </a:r>
          </a:p>
          <a:p>
            <a:pPr lvl="1"/>
            <a:r>
              <a:rPr lang="fr-FR" dirty="0"/>
              <a:t>Sous partie 1</a:t>
            </a:r>
          </a:p>
        </p:txBody>
      </p:sp>
    </p:spTree>
    <p:extLst>
      <p:ext uri="{BB962C8B-B14F-4D97-AF65-F5344CB8AC3E}">
        <p14:creationId xmlns:p14="http://schemas.microsoft.com/office/powerpoint/2010/main" val="935815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Tx/>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Tx/>
              <a:buFont typeface="Arial" panose="020B0604020202020204" pitchFamily="34" charset="0"/>
              <a:buChar char="•"/>
              <a:defRPr b="0">
                <a:solidFill>
                  <a:schemeClr val="accent3"/>
                </a:solidFill>
                <a:latin typeface="+mn-lt"/>
              </a:defRPr>
            </a:lvl2pPr>
            <a:lvl3pPr marL="361950" indent="177800">
              <a:lnSpc>
                <a:spcPts val="2200"/>
              </a:lnSpc>
              <a:buClrTx/>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Tx/>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pic>
        <p:nvPicPr>
          <p:cNvPr id="10" name="Image 9">
            <a:extLst>
              <a:ext uri="{FF2B5EF4-FFF2-40B4-BE49-F238E27FC236}">
                <a16:creationId xmlns:a16="http://schemas.microsoft.com/office/drawing/2014/main" id="{7959D19E-5725-324E-98B4-9CEC0C2B50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898" y="320939"/>
            <a:ext cx="414772" cy="419710"/>
          </a:xfrm>
          <a:prstGeom prst="rect">
            <a:avLst/>
          </a:prstGeom>
        </p:spPr>
      </p:pic>
    </p:spTree>
    <p:extLst>
      <p:ext uri="{BB962C8B-B14F-4D97-AF65-F5344CB8AC3E}">
        <p14:creationId xmlns:p14="http://schemas.microsoft.com/office/powerpoint/2010/main" val="2143629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LIDE DOUBL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2" name="Espace réservé du contenu 6"/>
          <p:cNvSpPr>
            <a:spLocks noGrp="1"/>
          </p:cNvSpPr>
          <p:nvPr>
            <p:ph idx="1" hasCustomPrompt="1"/>
          </p:nvPr>
        </p:nvSpPr>
        <p:spPr>
          <a:xfrm>
            <a:off x="560692" y="1142114"/>
            <a:ext cx="5319284" cy="5117301"/>
          </a:xfrm>
          <a:prstGeom prst="rect">
            <a:avLst/>
          </a:prstGeom>
        </p:spPr>
        <p:txBody>
          <a:bodyPr/>
          <a:lstStyle>
            <a:lvl1pPr marL="180000" indent="-180000" algn="just">
              <a:lnSpc>
                <a:spcPts val="2200"/>
              </a:lnSpc>
              <a:spcBef>
                <a:spcPts val="600"/>
              </a:spcBef>
              <a:buClrTx/>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Tx/>
              <a:buFont typeface="Arial" panose="020B0604020202020204" pitchFamily="34" charset="0"/>
              <a:buChar char="•"/>
              <a:defRPr b="0">
                <a:solidFill>
                  <a:schemeClr val="accent3"/>
                </a:solidFill>
                <a:latin typeface="+mn-lt"/>
              </a:defRPr>
            </a:lvl2pPr>
            <a:lvl3pPr marL="361950" indent="177800">
              <a:lnSpc>
                <a:spcPts val="2200"/>
              </a:lnSpc>
              <a:buClrTx/>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Tx/>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13" name="Espace réservé du contenu 6"/>
          <p:cNvSpPr>
            <a:spLocks noGrp="1"/>
          </p:cNvSpPr>
          <p:nvPr>
            <p:ph idx="15" hasCustomPrompt="1"/>
          </p:nvPr>
        </p:nvSpPr>
        <p:spPr>
          <a:xfrm>
            <a:off x="6249324" y="1142114"/>
            <a:ext cx="5319284" cy="5117301"/>
          </a:xfrm>
          <a:prstGeom prst="rect">
            <a:avLst/>
          </a:prstGeom>
        </p:spPr>
        <p:txBody>
          <a:bodyPr/>
          <a:lstStyle>
            <a:lvl1pPr marL="180000" indent="-180000" algn="just">
              <a:lnSpc>
                <a:spcPts val="2200"/>
              </a:lnSpc>
              <a:spcBef>
                <a:spcPts val="600"/>
              </a:spcBef>
              <a:buClrTx/>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Tx/>
              <a:buFont typeface="Arial" panose="020B0604020202020204" pitchFamily="34" charset="0"/>
              <a:buChar char="•"/>
              <a:defRPr b="0">
                <a:solidFill>
                  <a:schemeClr val="accent3"/>
                </a:solidFill>
                <a:latin typeface="+mn-lt"/>
              </a:defRPr>
            </a:lvl2pPr>
            <a:lvl3pPr marL="361950" indent="177800">
              <a:lnSpc>
                <a:spcPts val="2200"/>
              </a:lnSpc>
              <a:buClrTx/>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Tx/>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pic>
        <p:nvPicPr>
          <p:cNvPr id="10" name="Image 9">
            <a:extLst>
              <a:ext uri="{FF2B5EF4-FFF2-40B4-BE49-F238E27FC236}">
                <a16:creationId xmlns:a16="http://schemas.microsoft.com/office/drawing/2014/main" id="{35C251A2-646E-F44C-AB72-8BA12BC7A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898" y="320939"/>
            <a:ext cx="414772" cy="419710"/>
          </a:xfrm>
          <a:prstGeom prst="rect">
            <a:avLst/>
          </a:prstGeom>
        </p:spPr>
      </p:pic>
    </p:spTree>
    <p:extLst>
      <p:ext uri="{BB962C8B-B14F-4D97-AF65-F5344CB8AC3E}">
        <p14:creationId xmlns:p14="http://schemas.microsoft.com/office/powerpoint/2010/main" val="3513538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Détail phas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9" name="Espace réservé du contenu 2"/>
          <p:cNvSpPr>
            <a:spLocks noGrp="1"/>
          </p:cNvSpPr>
          <p:nvPr>
            <p:ph sz="half" idx="1"/>
          </p:nvPr>
        </p:nvSpPr>
        <p:spPr>
          <a:xfrm>
            <a:off x="695400" y="1441832"/>
            <a:ext cx="6912768" cy="1351622"/>
          </a:xfrm>
          <a:prstGeom prst="rect">
            <a:avLst/>
          </a:prstGeom>
          <a:ln>
            <a:solidFill>
              <a:schemeClr val="tx1"/>
            </a:solidFill>
          </a:ln>
        </p:spPr>
        <p:txBody>
          <a:bodyPr>
            <a:normAutofit/>
          </a:bodyPr>
          <a:lstStyle>
            <a:lvl1pPr>
              <a:buClrTx/>
              <a:defRPr sz="1400" b="0" baseline="0">
                <a:solidFill>
                  <a:srgbClr val="85999E"/>
                </a:solidFill>
                <a:latin typeface="Helvetica" pitchFamily="34" charset="0"/>
              </a:defRPr>
            </a:lvl1pPr>
            <a:lvl2pPr>
              <a:buClrTx/>
              <a:defRPr sz="1400" b="0">
                <a:solidFill>
                  <a:srgbClr val="85999E"/>
                </a:solidFill>
                <a:latin typeface="Helvetica" pitchFamily="34" charset="0"/>
              </a:defRPr>
            </a:lvl2pPr>
            <a:lvl3pPr>
              <a:buClrTx/>
              <a:defRPr sz="1300" b="0">
                <a:solidFill>
                  <a:srgbClr val="85999E"/>
                </a:solidFill>
                <a:latin typeface="Helvetica" pitchFamily="34" charset="0"/>
              </a:defRPr>
            </a:lvl3pPr>
            <a:lvl4pPr>
              <a:buClrTx/>
              <a:defRPr sz="1200" b="0">
                <a:solidFill>
                  <a:srgbClr val="85999E"/>
                </a:solidFill>
                <a:latin typeface="Helvetica" pitchFamily="34" charset="0"/>
              </a:defRPr>
            </a:lvl4pPr>
            <a:lvl5pPr>
              <a:buClrTx/>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12" name="ZoneTexte 11"/>
          <p:cNvSpPr txBox="1"/>
          <p:nvPr userDrawn="1"/>
        </p:nvSpPr>
        <p:spPr>
          <a:xfrm>
            <a:off x="759676" y="1268760"/>
            <a:ext cx="1080120" cy="338554"/>
          </a:xfrm>
          <a:prstGeom prst="rect">
            <a:avLst/>
          </a:prstGeom>
          <a:solidFill>
            <a:schemeClr val="bg1"/>
          </a:solidFill>
        </p:spPr>
        <p:txBody>
          <a:bodyPr wrap="square" rtlCol="0">
            <a:spAutoFit/>
          </a:bodyPr>
          <a:lstStyle/>
          <a:p>
            <a:pPr algn="ctr"/>
            <a:r>
              <a:rPr lang="fr-FR" sz="1600" dirty="0"/>
              <a:t>Objectifs</a:t>
            </a:r>
          </a:p>
        </p:txBody>
      </p:sp>
      <p:sp>
        <p:nvSpPr>
          <p:cNvPr id="13" name="Espace réservé du contenu 2"/>
          <p:cNvSpPr>
            <a:spLocks noGrp="1"/>
          </p:cNvSpPr>
          <p:nvPr>
            <p:ph sz="half" idx="15"/>
          </p:nvPr>
        </p:nvSpPr>
        <p:spPr>
          <a:xfrm>
            <a:off x="695034" y="2996952"/>
            <a:ext cx="6912768" cy="3105908"/>
          </a:xfrm>
          <a:prstGeom prst="rect">
            <a:avLst/>
          </a:prstGeom>
          <a:ln>
            <a:solidFill>
              <a:schemeClr val="tx1"/>
            </a:solidFill>
          </a:ln>
        </p:spPr>
        <p:txBody>
          <a:bodyPr>
            <a:normAutofit/>
          </a:bodyPr>
          <a:lstStyle>
            <a:lvl1pPr>
              <a:buClrTx/>
              <a:defRPr sz="1400" b="0" i="0" u="none" baseline="0">
                <a:solidFill>
                  <a:srgbClr val="85999E"/>
                </a:solidFill>
                <a:latin typeface="Helvetica" pitchFamily="34" charset="0"/>
              </a:defRPr>
            </a:lvl1pPr>
            <a:lvl2pPr>
              <a:buClrTx/>
              <a:defRPr sz="1400" b="0">
                <a:solidFill>
                  <a:srgbClr val="85999E"/>
                </a:solidFill>
                <a:latin typeface="Helvetica" pitchFamily="34" charset="0"/>
              </a:defRPr>
            </a:lvl2pPr>
            <a:lvl3pPr>
              <a:buClrTx/>
              <a:defRPr sz="1300" b="0">
                <a:solidFill>
                  <a:srgbClr val="85999E"/>
                </a:solidFill>
                <a:latin typeface="Helvetica" pitchFamily="34" charset="0"/>
              </a:defRPr>
            </a:lvl3pPr>
            <a:lvl4pPr>
              <a:buClrTx/>
              <a:defRPr sz="1200" b="0">
                <a:solidFill>
                  <a:srgbClr val="85999E"/>
                </a:solidFill>
                <a:latin typeface="Helvetica" pitchFamily="34" charset="0"/>
              </a:defRPr>
            </a:lvl4pPr>
            <a:lvl5pPr>
              <a:buClrTx/>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Espace réservé du contenu 2"/>
          <p:cNvSpPr>
            <a:spLocks noGrp="1"/>
          </p:cNvSpPr>
          <p:nvPr>
            <p:ph sz="half" idx="16"/>
          </p:nvPr>
        </p:nvSpPr>
        <p:spPr>
          <a:xfrm>
            <a:off x="7819785" y="2996952"/>
            <a:ext cx="3820832" cy="3105908"/>
          </a:xfrm>
          <a:prstGeom prst="rect">
            <a:avLst/>
          </a:prstGeom>
          <a:ln>
            <a:solidFill>
              <a:schemeClr val="tx1"/>
            </a:solidFill>
          </a:ln>
        </p:spPr>
        <p:txBody>
          <a:bodyPr>
            <a:normAutofit/>
          </a:bodyPr>
          <a:lstStyle>
            <a:lvl1pPr>
              <a:buClrTx/>
              <a:defRPr sz="1400" b="0" baseline="0">
                <a:solidFill>
                  <a:srgbClr val="85999E"/>
                </a:solidFill>
                <a:latin typeface="Helvetica" pitchFamily="34" charset="0"/>
              </a:defRPr>
            </a:lvl1pPr>
            <a:lvl2pPr>
              <a:buClrTx/>
              <a:defRPr sz="1400" b="0">
                <a:solidFill>
                  <a:srgbClr val="85999E"/>
                </a:solidFill>
                <a:latin typeface="Helvetica" pitchFamily="34" charset="0"/>
              </a:defRPr>
            </a:lvl2pPr>
            <a:lvl3pPr>
              <a:buClrTx/>
              <a:defRPr sz="1300" b="0">
                <a:solidFill>
                  <a:srgbClr val="85999E"/>
                </a:solidFill>
                <a:latin typeface="Helvetica" pitchFamily="34" charset="0"/>
              </a:defRPr>
            </a:lvl3pPr>
            <a:lvl4pPr>
              <a:buClrTx/>
              <a:defRPr sz="1200" b="0">
                <a:solidFill>
                  <a:srgbClr val="85999E"/>
                </a:solidFill>
                <a:latin typeface="Helvetica" pitchFamily="34" charset="0"/>
              </a:defRPr>
            </a:lvl4pPr>
            <a:lvl5pPr>
              <a:buClrTx/>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6" name="ZoneTexte 15"/>
          <p:cNvSpPr txBox="1"/>
          <p:nvPr userDrawn="1"/>
        </p:nvSpPr>
        <p:spPr>
          <a:xfrm>
            <a:off x="7896200" y="2839992"/>
            <a:ext cx="1080120" cy="338554"/>
          </a:xfrm>
          <a:prstGeom prst="rect">
            <a:avLst/>
          </a:prstGeom>
          <a:solidFill>
            <a:schemeClr val="bg1"/>
          </a:solidFill>
        </p:spPr>
        <p:txBody>
          <a:bodyPr wrap="square" rtlCol="0">
            <a:spAutoFit/>
          </a:bodyPr>
          <a:lstStyle/>
          <a:p>
            <a:pPr algn="ctr"/>
            <a:r>
              <a:rPr lang="fr-FR" sz="1600" dirty="0"/>
              <a:t>Livrables</a:t>
            </a:r>
          </a:p>
        </p:txBody>
      </p:sp>
      <p:sp>
        <p:nvSpPr>
          <p:cNvPr id="17" name="Espace réservé du contenu 2"/>
          <p:cNvSpPr>
            <a:spLocks noGrp="1"/>
          </p:cNvSpPr>
          <p:nvPr>
            <p:ph sz="half" idx="17"/>
          </p:nvPr>
        </p:nvSpPr>
        <p:spPr>
          <a:xfrm>
            <a:off x="7819785" y="1461191"/>
            <a:ext cx="3820832" cy="1332263"/>
          </a:xfrm>
          <a:prstGeom prst="rect">
            <a:avLst/>
          </a:prstGeom>
          <a:ln>
            <a:solidFill>
              <a:schemeClr val="tx1"/>
            </a:solidFill>
          </a:ln>
        </p:spPr>
        <p:txBody>
          <a:bodyPr>
            <a:normAutofit/>
          </a:bodyPr>
          <a:lstStyle>
            <a:lvl1pPr>
              <a:buClrTx/>
              <a:defRPr sz="1400" b="0" baseline="0">
                <a:solidFill>
                  <a:srgbClr val="85999E"/>
                </a:solidFill>
                <a:latin typeface="Helvetica" pitchFamily="34" charset="0"/>
              </a:defRPr>
            </a:lvl1pPr>
            <a:lvl2pPr>
              <a:buClrTx/>
              <a:defRPr sz="1400" b="0">
                <a:solidFill>
                  <a:srgbClr val="85999E"/>
                </a:solidFill>
                <a:latin typeface="Helvetica" pitchFamily="34" charset="0"/>
              </a:defRPr>
            </a:lvl2pPr>
            <a:lvl3pPr>
              <a:buClrTx/>
              <a:defRPr sz="1300" b="0">
                <a:solidFill>
                  <a:srgbClr val="85999E"/>
                </a:solidFill>
                <a:latin typeface="Helvetica" pitchFamily="34" charset="0"/>
              </a:defRPr>
            </a:lvl3pPr>
            <a:lvl4pPr>
              <a:buClrTx/>
              <a:defRPr sz="1200" b="0">
                <a:solidFill>
                  <a:srgbClr val="85999E"/>
                </a:solidFill>
                <a:latin typeface="Helvetica" pitchFamily="34" charset="0"/>
              </a:defRPr>
            </a:lvl4pPr>
            <a:lvl5pPr>
              <a:buClrTx/>
              <a:defRPr sz="1200" b="0">
                <a:solidFill>
                  <a:srgbClr val="85999E"/>
                </a:solidFill>
                <a:latin typeface="Helvetic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8" name="ZoneTexte 17"/>
          <p:cNvSpPr txBox="1"/>
          <p:nvPr userDrawn="1"/>
        </p:nvSpPr>
        <p:spPr>
          <a:xfrm>
            <a:off x="7896200" y="1304231"/>
            <a:ext cx="2089668" cy="338554"/>
          </a:xfrm>
          <a:prstGeom prst="rect">
            <a:avLst/>
          </a:prstGeom>
          <a:solidFill>
            <a:schemeClr val="bg1"/>
          </a:solidFill>
        </p:spPr>
        <p:txBody>
          <a:bodyPr wrap="square" rtlCol="0">
            <a:spAutoFit/>
          </a:bodyPr>
          <a:lstStyle/>
          <a:p>
            <a:pPr algn="ctr"/>
            <a:r>
              <a:rPr lang="fr-FR" sz="1600" dirty="0"/>
              <a:t>Contribution client</a:t>
            </a:r>
          </a:p>
        </p:txBody>
      </p:sp>
      <p:sp>
        <p:nvSpPr>
          <p:cNvPr id="19" name="ZoneTexte 18"/>
          <p:cNvSpPr txBox="1"/>
          <p:nvPr userDrawn="1"/>
        </p:nvSpPr>
        <p:spPr>
          <a:xfrm>
            <a:off x="759310" y="2839992"/>
            <a:ext cx="4400586" cy="338554"/>
          </a:xfrm>
          <a:prstGeom prst="rect">
            <a:avLst/>
          </a:prstGeom>
          <a:solidFill>
            <a:schemeClr val="bg1"/>
          </a:solidFill>
        </p:spPr>
        <p:txBody>
          <a:bodyPr wrap="square" rtlCol="0">
            <a:spAutoFit/>
          </a:bodyPr>
          <a:lstStyle/>
          <a:p>
            <a:pPr algn="ctr"/>
            <a:r>
              <a:rPr lang="fr-FR" sz="1600" dirty="0"/>
              <a:t>Activités et Valeurs</a:t>
            </a:r>
            <a:r>
              <a:rPr lang="fr-FR" sz="1600" baseline="0" dirty="0"/>
              <a:t> ajoutées </a:t>
            </a:r>
            <a:r>
              <a:rPr lang="fr-FR" sz="1600" baseline="0" dirty="0" err="1"/>
              <a:t>Hyb'RID</a:t>
            </a:r>
            <a:endParaRPr lang="fr-FR" sz="1600" dirty="0"/>
          </a:p>
        </p:txBody>
      </p:sp>
      <p:pic>
        <p:nvPicPr>
          <p:cNvPr id="21" name="Image 20">
            <a:extLst>
              <a:ext uri="{FF2B5EF4-FFF2-40B4-BE49-F238E27FC236}">
                <a16:creationId xmlns:a16="http://schemas.microsoft.com/office/drawing/2014/main" id="{DDA88286-68FB-AC45-A37A-9F5D9C3CC3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898" y="320939"/>
            <a:ext cx="414772" cy="419710"/>
          </a:xfrm>
          <a:prstGeom prst="rect">
            <a:avLst/>
          </a:prstGeom>
        </p:spPr>
      </p:pic>
    </p:spTree>
    <p:extLst>
      <p:ext uri="{BB962C8B-B14F-4D97-AF65-F5344CB8AC3E}">
        <p14:creationId xmlns:p14="http://schemas.microsoft.com/office/powerpoint/2010/main" val="3041487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5" name="Rectangle 4"/>
          <p:cNvSpPr/>
          <p:nvPr userDrawn="1"/>
        </p:nvSpPr>
        <p:spPr>
          <a:xfrm flipV="1">
            <a:off x="1" y="980728"/>
            <a:ext cx="12192000" cy="5400600"/>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Tx/>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Tx/>
              <a:buFont typeface="Arial" panose="020B0604020202020204" pitchFamily="34" charset="0"/>
              <a:buChar char="•"/>
              <a:defRPr b="0">
                <a:solidFill>
                  <a:schemeClr val="accent3"/>
                </a:solidFill>
                <a:latin typeface="+mn-lt"/>
              </a:defRPr>
            </a:lvl2pPr>
            <a:lvl3pPr marL="361950" indent="177800">
              <a:lnSpc>
                <a:spcPts val="2200"/>
              </a:lnSpc>
              <a:buClrTx/>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Tx/>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grpSp>
        <p:nvGrpSpPr>
          <p:cNvPr id="9" name="Grouper 8"/>
          <p:cNvGrpSpPr/>
          <p:nvPr userDrawn="1"/>
        </p:nvGrpSpPr>
        <p:grpSpPr>
          <a:xfrm>
            <a:off x="227151" y="-5642"/>
            <a:ext cx="540257" cy="1169499"/>
            <a:chOff x="213630" y="-5642"/>
            <a:chExt cx="540257" cy="1169499"/>
          </a:xfrm>
        </p:grpSpPr>
        <p:sp>
          <p:nvSpPr>
            <p:cNvPr id="11" name="Forme libre 10"/>
            <p:cNvSpPr/>
            <p:nvPr/>
          </p:nvSpPr>
          <p:spPr>
            <a:xfrm rot="16200000">
              <a:off x="-100991" y="308979"/>
              <a:ext cx="1169499" cy="540257"/>
            </a:xfrm>
            <a:custGeom>
              <a:avLst/>
              <a:gdLst>
                <a:gd name="connsiteX0" fmla="*/ 1169499 w 1169499"/>
                <a:gd name="connsiteY0" fmla="*/ 12846 h 386391"/>
                <a:gd name="connsiteX1" fmla="*/ 1169499 w 1169499"/>
                <a:gd name="connsiteY1" fmla="*/ 373545 h 386391"/>
                <a:gd name="connsiteX2" fmla="*/ 1159241 w 1169499"/>
                <a:gd name="connsiteY2" fmla="*/ 386391 h 386391"/>
                <a:gd name="connsiteX3" fmla="*/ 0 w 1169499"/>
                <a:gd name="connsiteY3" fmla="*/ 386391 h 386391"/>
                <a:gd name="connsiteX4" fmla="*/ 154274 w 1169499"/>
                <a:gd name="connsiteY4" fmla="*/ 193196 h 386391"/>
                <a:gd name="connsiteX5" fmla="*/ 0 w 1169499"/>
                <a:gd name="connsiteY5" fmla="*/ 0 h 386391"/>
                <a:gd name="connsiteX6" fmla="*/ 1159241 w 1169499"/>
                <a:gd name="connsiteY6" fmla="*/ 0 h 3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99" h="386391">
                  <a:moveTo>
                    <a:pt x="1169499" y="12846"/>
                  </a:moveTo>
                  <a:lnTo>
                    <a:pt x="1169499" y="373545"/>
                  </a:lnTo>
                  <a:lnTo>
                    <a:pt x="1159241" y="386391"/>
                  </a:lnTo>
                  <a:lnTo>
                    <a:pt x="0" y="386391"/>
                  </a:lnTo>
                  <a:lnTo>
                    <a:pt x="154274" y="193196"/>
                  </a:lnTo>
                  <a:lnTo>
                    <a:pt x="0" y="0"/>
                  </a:lnTo>
                  <a:lnTo>
                    <a:pt x="1159241" y="0"/>
                  </a:lnTo>
                  <a:close/>
                </a:path>
              </a:pathLst>
            </a:cu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dirty="0" err="1">
                <a:solidFill>
                  <a:srgbClr val="C00000"/>
                </a:solidFill>
                <a:latin typeface="Arial" pitchFamily="34" charset="0"/>
                <a:cs typeface="Arial" pitchFamily="34" charset="0"/>
              </a:endParaRPr>
            </a:p>
          </p:txBody>
        </p:sp>
        <p:sp>
          <p:nvSpPr>
            <p:cNvPr id="13" name="Titre 3"/>
            <p:cNvSpPr txBox="1">
              <a:spLocks/>
            </p:cNvSpPr>
            <p:nvPr/>
          </p:nvSpPr>
          <p:spPr>
            <a:xfrm rot="16200000">
              <a:off x="65565" y="239831"/>
              <a:ext cx="836386" cy="369096"/>
            </a:xfrm>
            <a:prstGeom prst="rect">
              <a:avLst/>
            </a:prstGeom>
          </p:spPr>
          <p:txBody>
            <a:bodyPr anchor="ctr"/>
            <a:lstStyle>
              <a:lvl1pPr marL="0" indent="0" algn="r" rtl="0" eaLnBrk="1" fontAlgn="base" hangingPunct="1">
                <a:spcBef>
                  <a:spcPct val="0"/>
                </a:spcBef>
                <a:spcAft>
                  <a:spcPct val="0"/>
                </a:spcAft>
                <a:defRPr lang="fr-FR" sz="1000" b="1" kern="1200" cap="all" baseline="0" dirty="0">
                  <a:solidFill>
                    <a:schemeClr val="accent3">
                      <a:lumMod val="50000"/>
                    </a:schemeClr>
                  </a:solidFill>
                  <a:latin typeface="+mj-lt"/>
                  <a:ea typeface="+mn-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a:lstStyle>
            <a:p>
              <a:pPr algn="ctr"/>
              <a:r>
                <a:rPr lang="fr-FR" dirty="0">
                  <a:solidFill>
                    <a:schemeClr val="bg1"/>
                  </a:solidFill>
                </a:rPr>
                <a:t>Method</a:t>
              </a:r>
            </a:p>
          </p:txBody>
        </p:sp>
      </p:grpSp>
    </p:spTree>
    <p:extLst>
      <p:ext uri="{BB962C8B-B14F-4D97-AF65-F5344CB8AC3E}">
        <p14:creationId xmlns:p14="http://schemas.microsoft.com/office/powerpoint/2010/main" val="19044761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pPr>
              <a:defRPr/>
            </a:pPr>
            <a:r>
              <a:rPr lang="en" dirty="0"/>
              <a:t>© </a:t>
            </a:r>
            <a:r>
              <a:rPr lang="fr-FR" dirty="0" err="1"/>
              <a:t>Hyb'RID</a:t>
            </a:r>
            <a:r>
              <a:rPr lang="en" dirty="0"/>
              <a:t> – All rights reserved</a:t>
            </a:r>
            <a:endParaRPr lang="en-US" dirty="0"/>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dirty="0"/>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C00000"/>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C00000"/>
              </a:buClr>
              <a:buFont typeface="Arial" panose="020B0604020202020204" pitchFamily="34" charset="0"/>
              <a:buChar char="•"/>
              <a:defRPr b="0">
                <a:solidFill>
                  <a:schemeClr val="accent3"/>
                </a:solidFill>
                <a:latin typeface="+mn-lt"/>
              </a:defRPr>
            </a:lvl2pPr>
            <a:lvl3pPr marL="361950" indent="177800">
              <a:lnSpc>
                <a:spcPts val="2200"/>
              </a:lnSpc>
              <a:buClr>
                <a:srgbClr val="C00000"/>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C00000"/>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dirty="0">
                <a:solidFill>
                  <a:schemeClr val="tx1">
                    <a:lumMod val="65000"/>
                    <a:lumOff val="35000"/>
                  </a:schemeClr>
                </a:solidFill>
              </a:rPr>
              <a:t>MESSAGE VALEUR</a:t>
            </a:r>
            <a:endParaRPr lang="fr-FR" dirty="0"/>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dirty="0"/>
              <a:t>TITRE DE PARTIE</a:t>
            </a:r>
          </a:p>
        </p:txBody>
      </p:sp>
      <p:pic>
        <p:nvPicPr>
          <p:cNvPr id="10" name="Picture 2" descr="E:\Logos Geeglee\logo compact def\PNG\RVB\logo compact Geeglee-VfondBleu-RV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7368" y="332656"/>
            <a:ext cx="360040" cy="360040"/>
          </a:xfrm>
          <a:prstGeom prst="rect">
            <a:avLst/>
          </a:prstGeom>
          <a:noFill/>
        </p:spPr>
      </p:pic>
      <p:sp>
        <p:nvSpPr>
          <p:cNvPr id="2" name="Rectangle 1">
            <a:extLst>
              <a:ext uri="{FF2B5EF4-FFF2-40B4-BE49-F238E27FC236}">
                <a16:creationId xmlns:a16="http://schemas.microsoft.com/office/drawing/2014/main" id="{BFB76E67-0977-A648-A44F-B1E7FAFB097A}"/>
              </a:ext>
            </a:extLst>
          </p:cNvPr>
          <p:cNvSpPr/>
          <p:nvPr userDrawn="1"/>
        </p:nvSpPr>
        <p:spPr>
          <a:xfrm>
            <a:off x="4176246" y="2967335"/>
            <a:ext cx="3839513" cy="923330"/>
          </a:xfrm>
          <a:prstGeom prst="rect">
            <a:avLst/>
          </a:prstGeom>
          <a:noFill/>
        </p:spPr>
        <p:txBody>
          <a:bodyPr wrap="none" lIns="91440" tIns="45720" rIns="91440" bIns="45720">
            <a:spAutoFit/>
          </a:bodyPr>
          <a:lstStyle/>
          <a:p>
            <a:pPr algn="ctr"/>
            <a:r>
              <a:rPr lang="fr-C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Not for use</a:t>
            </a:r>
          </a:p>
        </p:txBody>
      </p:sp>
    </p:spTree>
    <p:extLst>
      <p:ext uri="{BB962C8B-B14F-4D97-AF65-F5344CB8AC3E}">
        <p14:creationId xmlns:p14="http://schemas.microsoft.com/office/powerpoint/2010/main" val="112414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9F7007D-B22C-744B-99B6-44F01AA9F33E}"/>
              </a:ext>
            </a:extLst>
          </p:cNvPr>
          <p:cNvSpPr/>
          <p:nvPr userDrawn="1"/>
        </p:nvSpPr>
        <p:spPr>
          <a:xfrm flipH="1">
            <a:off x="-2" y="0"/>
            <a:ext cx="8008219" cy="571931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e la date 3">
            <a:extLst>
              <a:ext uri="{FF2B5EF4-FFF2-40B4-BE49-F238E27FC236}">
                <a16:creationId xmlns:a16="http://schemas.microsoft.com/office/drawing/2014/main" id="{18A544C3-5605-BA49-BDDB-915A9B235628}"/>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6" name="Espace réservé du numéro de diapositive 5">
            <a:extLst>
              <a:ext uri="{FF2B5EF4-FFF2-40B4-BE49-F238E27FC236}">
                <a16:creationId xmlns:a16="http://schemas.microsoft.com/office/drawing/2014/main" id="{E209F633-8B38-DE48-B853-0AC83BA9B83F}"/>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13" name="ZoneTexte 12">
            <a:extLst>
              <a:ext uri="{FF2B5EF4-FFF2-40B4-BE49-F238E27FC236}">
                <a16:creationId xmlns:a16="http://schemas.microsoft.com/office/drawing/2014/main" id="{1FC19C99-543C-9748-885B-AA998476699C}"/>
              </a:ext>
            </a:extLst>
          </p:cNvPr>
          <p:cNvSpPr txBox="1"/>
          <p:nvPr userDrawn="1"/>
        </p:nvSpPr>
        <p:spPr>
          <a:xfrm>
            <a:off x="1822243" y="516999"/>
            <a:ext cx="983226" cy="3170099"/>
          </a:xfrm>
          <a:prstGeom prst="rect">
            <a:avLst/>
          </a:prstGeom>
          <a:noFill/>
        </p:spPr>
        <p:txBody>
          <a:bodyPr wrap="square" rtlCol="0">
            <a:spAutoFit/>
          </a:bodyPr>
          <a:lstStyle/>
          <a:p>
            <a:r>
              <a:rPr lang="fr-FR" sz="20000" dirty="0">
                <a:solidFill>
                  <a:srgbClr val="33768C"/>
                </a:solidFill>
              </a:rPr>
              <a:t>“</a:t>
            </a:r>
          </a:p>
        </p:txBody>
      </p:sp>
      <p:sp>
        <p:nvSpPr>
          <p:cNvPr id="12" name="Espace réservé du texte 11">
            <a:extLst>
              <a:ext uri="{FF2B5EF4-FFF2-40B4-BE49-F238E27FC236}">
                <a16:creationId xmlns:a16="http://schemas.microsoft.com/office/drawing/2014/main" id="{7B6F92D0-AE0A-1845-B877-DC7FB03B0205}"/>
              </a:ext>
            </a:extLst>
          </p:cNvPr>
          <p:cNvSpPr>
            <a:spLocks noGrp="1"/>
          </p:cNvSpPr>
          <p:nvPr>
            <p:ph type="body" sz="quarter" idx="13" hasCustomPrompt="1"/>
          </p:nvPr>
        </p:nvSpPr>
        <p:spPr>
          <a:xfrm>
            <a:off x="2458730" y="1608881"/>
            <a:ext cx="7274540" cy="2078217"/>
          </a:xfrm>
        </p:spPr>
        <p:txBody>
          <a:bodyPr/>
          <a:lstStyle>
            <a:lvl1pPr marL="0" indent="0">
              <a:buNone/>
              <a:defRPr>
                <a:solidFill>
                  <a:schemeClr val="tx1"/>
                </a:solidFill>
              </a:defRPr>
            </a:lvl1pPr>
          </a:lstStyle>
          <a:p>
            <a:r>
              <a:rPr lang="fr-FR" sz="2800" b="0" i="1" dirty="0">
                <a:latin typeface="IBM Plex Sans Medium" panose="020B0503050203000203" pitchFamily="34" charset="77"/>
              </a:rPr>
              <a:t>Il est une bonne chose de lire des livres de citations, car les citations lorsqu’elles sont gravées dans la mémoire vous donnent de bonnes pensées.</a:t>
            </a:r>
            <a:endParaRPr lang="fr-FR" dirty="0"/>
          </a:p>
        </p:txBody>
      </p:sp>
      <p:sp>
        <p:nvSpPr>
          <p:cNvPr id="20" name="Espace réservé du texte 19">
            <a:extLst>
              <a:ext uri="{FF2B5EF4-FFF2-40B4-BE49-F238E27FC236}">
                <a16:creationId xmlns:a16="http://schemas.microsoft.com/office/drawing/2014/main" id="{F6612F39-C667-4E4F-B8A0-67EFEBDD1D9B}"/>
              </a:ext>
            </a:extLst>
          </p:cNvPr>
          <p:cNvSpPr>
            <a:spLocks noGrp="1"/>
          </p:cNvSpPr>
          <p:nvPr>
            <p:ph type="body" sz="quarter" idx="14" hasCustomPrompt="1"/>
          </p:nvPr>
        </p:nvSpPr>
        <p:spPr>
          <a:xfrm>
            <a:off x="2459038" y="3936999"/>
            <a:ext cx="4231129" cy="1398929"/>
          </a:xfrm>
        </p:spPr>
        <p:txBody>
          <a:bodyPr>
            <a:normAutofit/>
          </a:bodyPr>
          <a:lstStyle>
            <a:lvl1pPr marL="0" indent="0">
              <a:buNone/>
              <a:defRPr sz="1600">
                <a:solidFill>
                  <a:schemeClr val="bg1">
                    <a:lumMod val="65000"/>
                  </a:schemeClr>
                </a:solidFill>
              </a:defRPr>
            </a:lvl1pPr>
          </a:lstStyle>
          <a:p>
            <a:r>
              <a:rPr lang="fr-FR" dirty="0"/>
              <a:t>– W. Churchill</a:t>
            </a:r>
          </a:p>
        </p:txBody>
      </p:sp>
      <p:sp>
        <p:nvSpPr>
          <p:cNvPr id="9" name="Espace réservé du pied de page 6">
            <a:extLst>
              <a:ext uri="{FF2B5EF4-FFF2-40B4-BE49-F238E27FC236}">
                <a16:creationId xmlns:a16="http://schemas.microsoft.com/office/drawing/2014/main" id="{3895B632-FFD9-8F4D-9FDC-8C5D1644A2B9}"/>
              </a:ext>
            </a:extLst>
          </p:cNvPr>
          <p:cNvSpPr>
            <a:spLocks noGrp="1"/>
          </p:cNvSpPr>
          <p:nvPr>
            <p:ph type="ftr" sz="quarter" idx="15"/>
          </p:nvPr>
        </p:nvSpPr>
        <p:spPr>
          <a:xfrm>
            <a:off x="4038600" y="6609030"/>
            <a:ext cx="4114800" cy="248970"/>
          </a:xfrm>
          <a:prstGeom prst="rect">
            <a:avLst/>
          </a:prstGeom>
        </p:spPr>
        <p:txBody>
          <a:bodyPr/>
          <a:lstStyle/>
          <a:p>
            <a:r>
              <a:rPr lang="fr-FR" dirty="0"/>
              <a:t>Laboratoire Génie Industriel</a:t>
            </a:r>
          </a:p>
        </p:txBody>
      </p:sp>
    </p:spTree>
    <p:extLst>
      <p:ext uri="{BB962C8B-B14F-4D97-AF65-F5344CB8AC3E}">
        <p14:creationId xmlns:p14="http://schemas.microsoft.com/office/powerpoint/2010/main" val="31401666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7AA37EE-387F-F344-8ABB-D8756D584960}"/>
              </a:ext>
            </a:extLst>
          </p:cNvPr>
          <p:cNvSpPr>
            <a:spLocks noGrp="1" noChangeArrowheads="1"/>
          </p:cNvSpPr>
          <p:nvPr>
            <p:ph type="sldNum" sz="quarter" idx="12"/>
          </p:nvPr>
        </p:nvSpPr>
        <p:spPr>
          <a:xfrm>
            <a:off x="11391902" y="6489700"/>
            <a:ext cx="1625600" cy="457200"/>
          </a:xfrm>
          <a:prstGeom prst="rect">
            <a:avLst/>
          </a:prstGeom>
          <a:ln/>
        </p:spPr>
        <p:txBody>
          <a:bodyPr/>
          <a:lstStyle>
            <a:lvl1pPr>
              <a:defRPr sz="1400">
                <a:solidFill>
                  <a:schemeClr val="tx1">
                    <a:lumMod val="75000"/>
                    <a:lumOff val="25000"/>
                  </a:schemeClr>
                </a:solidFill>
                <a:latin typeface="Montserrat" pitchFamily="2" charset="77"/>
              </a:defRPr>
            </a:lvl1pPr>
          </a:lstStyle>
          <a:p>
            <a:pPr>
              <a:defRPr/>
            </a:pPr>
            <a:fld id="{351F50B1-1100-48AB-B022-FFBC30F3FE92}" type="slidenum">
              <a:rPr lang="fr-FR" smtClean="0"/>
              <a:pPr>
                <a:defRPr/>
              </a:pPr>
              <a:t>‹N°›</a:t>
            </a:fld>
            <a:endParaRPr lang="fr-FR"/>
          </a:p>
        </p:txBody>
      </p:sp>
    </p:spTree>
    <p:extLst>
      <p:ext uri="{BB962C8B-B14F-4D97-AF65-F5344CB8AC3E}">
        <p14:creationId xmlns:p14="http://schemas.microsoft.com/office/powerpoint/2010/main" val="3389091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a:xfrm>
            <a:off x="11354489" y="6528253"/>
            <a:ext cx="0" cy="0"/>
          </a:xfrm>
        </p:spPr>
        <p:txBody>
          <a:bodyPr/>
          <a:lstStyle/>
          <a:p>
            <a:pPr>
              <a:defRPr/>
            </a:pPr>
            <a:endParaRPr lang="en-US" dirty="0"/>
          </a:p>
        </p:txBody>
      </p:sp>
      <p:sp>
        <p:nvSpPr>
          <p:cNvPr id="4" name="Espace réservé du numéro de diapositive 3"/>
          <p:cNvSpPr>
            <a:spLocks noGrp="1"/>
          </p:cNvSpPr>
          <p:nvPr>
            <p:ph type="sldNum" sz="quarter" idx="11"/>
          </p:nvPr>
        </p:nvSpPr>
        <p:spPr>
          <a:xfrm>
            <a:off x="11354489" y="6528253"/>
            <a:ext cx="0" cy="0"/>
          </a:xfrm>
        </p:spPr>
        <p:txBody>
          <a:bodyPr/>
          <a:lstStyle>
            <a:lvl1pPr>
              <a:defRPr sz="1400">
                <a:latin typeface="Montserrat" panose="00000500000000000000" pitchFamily="2" charset="0"/>
              </a:defRPr>
            </a:lvl1pPr>
          </a:lstStyle>
          <a:p>
            <a:pPr>
              <a:defRPr/>
            </a:pPr>
            <a:fld id="{D814D094-87B0-46EB-94AF-490CB83A5F0C}" type="slidenum">
              <a:rPr lang="fr-FR" smtClean="0"/>
              <a:pPr>
                <a:defRPr/>
              </a:pPr>
              <a:t>‹N°›</a:t>
            </a:fld>
            <a:endParaRPr lang="fr-FR" dirty="0"/>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dirty="0"/>
              <a:t>Cliquez ici pour taper du texte</a:t>
            </a:r>
          </a:p>
          <a:p>
            <a:pPr lvl="1"/>
            <a:r>
              <a:rPr lang="fr-FR" dirty="0"/>
              <a:t>Puce de niveau 2</a:t>
            </a:r>
          </a:p>
          <a:p>
            <a:pPr lvl="2"/>
            <a:r>
              <a:rPr lang="fr-FR" dirty="0"/>
              <a:t>Puce de niveau 3</a:t>
            </a:r>
          </a:p>
          <a:p>
            <a:pPr lvl="4"/>
            <a:r>
              <a:rPr lang="fr-FR" dirty="0"/>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pic>
        <p:nvPicPr>
          <p:cNvPr id="2" name="Image 1">
            <a:extLst>
              <a:ext uri="{FF2B5EF4-FFF2-40B4-BE49-F238E27FC236}">
                <a16:creationId xmlns:a16="http://schemas.microsoft.com/office/drawing/2014/main" id="{B56F21C5-257F-8239-AA06-593A768F36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676145413"/>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78266-A8C7-3840-A847-6E8B5AB2AE6E}"/>
              </a:ext>
            </a:extLst>
          </p:cNvPr>
          <p:cNvSpPr/>
          <p:nvPr userDrawn="1"/>
        </p:nvSpPr>
        <p:spPr>
          <a:xfrm>
            <a:off x="0" y="0"/>
            <a:ext cx="12192000" cy="6858000"/>
          </a:xfrm>
          <a:prstGeom prst="rect">
            <a:avLst/>
          </a:prstGeom>
          <a:solidFill>
            <a:srgbClr val="FFC4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28FFEF1-FBFB-5942-AFF2-BD33FC1004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372" y="216568"/>
            <a:ext cx="1372403" cy="697832"/>
          </a:xfrm>
          <a:prstGeom prst="rect">
            <a:avLst/>
          </a:prstGeom>
        </p:spPr>
      </p:pic>
      <p:sp>
        <p:nvSpPr>
          <p:cNvPr id="3" name="Espace réservé du pied de page 2">
            <a:extLst>
              <a:ext uri="{FF2B5EF4-FFF2-40B4-BE49-F238E27FC236}">
                <a16:creationId xmlns:a16="http://schemas.microsoft.com/office/drawing/2014/main" id="{DF64D7BB-54BD-CA4E-9731-0557F010A7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D82BB3-DE82-8549-B2B8-C2FFDA93245F}"/>
              </a:ext>
            </a:extLst>
          </p:cNvPr>
          <p:cNvSpPr>
            <a:spLocks noGrp="1"/>
          </p:cNvSpPr>
          <p:nvPr>
            <p:ph type="sldNum" sz="quarter" idx="12"/>
          </p:nvPr>
        </p:nvSpPr>
        <p:spPr/>
        <p:txBody>
          <a:bodyPr/>
          <a:lstStyle/>
          <a:p>
            <a:fld id="{27C1EDBF-1CDA-1C4A-8FFC-5955268AFAAA}" type="slidenum">
              <a:rPr lang="fr-FR" smtClean="0"/>
              <a:t>‹N°›</a:t>
            </a:fld>
            <a:endParaRPr lang="fr-FR"/>
          </a:p>
        </p:txBody>
      </p:sp>
    </p:spTree>
    <p:extLst>
      <p:ext uri="{BB962C8B-B14F-4D97-AF65-F5344CB8AC3E}">
        <p14:creationId xmlns:p14="http://schemas.microsoft.com/office/powerpoint/2010/main" val="1078608628"/>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78266-A8C7-3840-A847-6E8B5AB2AE6E}"/>
              </a:ext>
            </a:extLst>
          </p:cNvPr>
          <p:cNvSpPr/>
          <p:nvPr userDrawn="1"/>
        </p:nvSpPr>
        <p:spPr>
          <a:xfrm>
            <a:off x="0" y="0"/>
            <a:ext cx="12192000" cy="6858000"/>
          </a:xfrm>
          <a:prstGeom prst="rect">
            <a:avLst/>
          </a:prstGeom>
          <a:solidFill>
            <a:srgbClr val="FFC4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28FFEF1-FBFB-5942-AFF2-BD33FC1004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372" y="216568"/>
            <a:ext cx="1372403" cy="697832"/>
          </a:xfrm>
          <a:prstGeom prst="rect">
            <a:avLst/>
          </a:prstGeom>
        </p:spPr>
      </p:pic>
      <p:sp>
        <p:nvSpPr>
          <p:cNvPr id="3" name="Espace réservé du pied de page 2">
            <a:extLst>
              <a:ext uri="{FF2B5EF4-FFF2-40B4-BE49-F238E27FC236}">
                <a16:creationId xmlns:a16="http://schemas.microsoft.com/office/drawing/2014/main" id="{DF64D7BB-54BD-CA4E-9731-0557F010A7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D82BB3-DE82-8549-B2B8-C2FFDA93245F}"/>
              </a:ext>
            </a:extLst>
          </p:cNvPr>
          <p:cNvSpPr>
            <a:spLocks noGrp="1"/>
          </p:cNvSpPr>
          <p:nvPr>
            <p:ph type="sldNum" sz="quarter" idx="12"/>
          </p:nvPr>
        </p:nvSpPr>
        <p:spPr/>
        <p:txBody>
          <a:bodyPr/>
          <a:lstStyle/>
          <a:p>
            <a:fld id="{27C1EDBF-1CDA-1C4A-8FFC-5955268AFAAA}" type="slidenum">
              <a:rPr lang="fr-FR" smtClean="0"/>
              <a:t>‹N°›</a:t>
            </a:fld>
            <a:endParaRPr lang="fr-FR"/>
          </a:p>
        </p:txBody>
      </p:sp>
      <p:sp>
        <p:nvSpPr>
          <p:cNvPr id="9" name="Espace réservé du contenu 8">
            <a:extLst>
              <a:ext uri="{FF2B5EF4-FFF2-40B4-BE49-F238E27FC236}">
                <a16:creationId xmlns:a16="http://schemas.microsoft.com/office/drawing/2014/main" id="{F49169EA-C3C6-3445-91BE-F8963ACC7647}"/>
              </a:ext>
            </a:extLst>
          </p:cNvPr>
          <p:cNvSpPr>
            <a:spLocks noGrp="1"/>
          </p:cNvSpPr>
          <p:nvPr>
            <p:ph sz="quarter" idx="13"/>
          </p:nvPr>
        </p:nvSpPr>
        <p:spPr>
          <a:xfrm>
            <a:off x="4524375" y="1095375"/>
            <a:ext cx="6829425"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10" name="Espace réservé du contenu 8">
            <a:extLst>
              <a:ext uri="{FF2B5EF4-FFF2-40B4-BE49-F238E27FC236}">
                <a16:creationId xmlns:a16="http://schemas.microsoft.com/office/drawing/2014/main" id="{557D56C8-2099-B547-A4D7-EE213DC1424D}"/>
              </a:ext>
            </a:extLst>
          </p:cNvPr>
          <p:cNvSpPr>
            <a:spLocks noGrp="1"/>
          </p:cNvSpPr>
          <p:nvPr>
            <p:ph sz="quarter" idx="14"/>
          </p:nvPr>
        </p:nvSpPr>
        <p:spPr>
          <a:xfrm>
            <a:off x="838201" y="1095375"/>
            <a:ext cx="3324726"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1134535472"/>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78266-A8C7-3840-A847-6E8B5AB2AE6E}"/>
              </a:ext>
            </a:extLst>
          </p:cNvPr>
          <p:cNvSpPr/>
          <p:nvPr userDrawn="1"/>
        </p:nvSpPr>
        <p:spPr>
          <a:xfrm>
            <a:off x="0" y="0"/>
            <a:ext cx="12192000" cy="6858000"/>
          </a:xfrm>
          <a:prstGeom prst="rect">
            <a:avLst/>
          </a:prstGeom>
          <a:solidFill>
            <a:srgbClr val="FFC4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28FFEF1-FBFB-5942-AFF2-BD33FC1004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372" y="216568"/>
            <a:ext cx="1372403" cy="697832"/>
          </a:xfrm>
          <a:prstGeom prst="rect">
            <a:avLst/>
          </a:prstGeom>
        </p:spPr>
      </p:pic>
      <p:sp>
        <p:nvSpPr>
          <p:cNvPr id="3" name="Espace réservé du pied de page 2">
            <a:extLst>
              <a:ext uri="{FF2B5EF4-FFF2-40B4-BE49-F238E27FC236}">
                <a16:creationId xmlns:a16="http://schemas.microsoft.com/office/drawing/2014/main" id="{DF64D7BB-54BD-CA4E-9731-0557F010A7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D82BB3-DE82-8549-B2B8-C2FFDA93245F}"/>
              </a:ext>
            </a:extLst>
          </p:cNvPr>
          <p:cNvSpPr>
            <a:spLocks noGrp="1"/>
          </p:cNvSpPr>
          <p:nvPr>
            <p:ph type="sldNum" sz="quarter" idx="12"/>
          </p:nvPr>
        </p:nvSpPr>
        <p:spPr/>
        <p:txBody>
          <a:bodyPr/>
          <a:lstStyle/>
          <a:p>
            <a:fld id="{27C1EDBF-1CDA-1C4A-8FFC-5955268AFAAA}" type="slidenum">
              <a:rPr lang="fr-FR" smtClean="0"/>
              <a:t>‹N°›</a:t>
            </a:fld>
            <a:endParaRPr lang="fr-FR"/>
          </a:p>
        </p:txBody>
      </p:sp>
      <p:sp>
        <p:nvSpPr>
          <p:cNvPr id="9" name="Espace réservé du contenu 8">
            <a:extLst>
              <a:ext uri="{FF2B5EF4-FFF2-40B4-BE49-F238E27FC236}">
                <a16:creationId xmlns:a16="http://schemas.microsoft.com/office/drawing/2014/main" id="{F49169EA-C3C6-3445-91BE-F8963ACC7647}"/>
              </a:ext>
            </a:extLst>
          </p:cNvPr>
          <p:cNvSpPr>
            <a:spLocks noGrp="1"/>
          </p:cNvSpPr>
          <p:nvPr>
            <p:ph sz="quarter" idx="13"/>
          </p:nvPr>
        </p:nvSpPr>
        <p:spPr>
          <a:xfrm>
            <a:off x="6294268" y="1095375"/>
            <a:ext cx="5059531"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10" name="Espace réservé du contenu 8">
            <a:extLst>
              <a:ext uri="{FF2B5EF4-FFF2-40B4-BE49-F238E27FC236}">
                <a16:creationId xmlns:a16="http://schemas.microsoft.com/office/drawing/2014/main" id="{557D56C8-2099-B547-A4D7-EE213DC1424D}"/>
              </a:ext>
            </a:extLst>
          </p:cNvPr>
          <p:cNvSpPr>
            <a:spLocks noGrp="1"/>
          </p:cNvSpPr>
          <p:nvPr>
            <p:ph sz="quarter" idx="14"/>
          </p:nvPr>
        </p:nvSpPr>
        <p:spPr>
          <a:xfrm>
            <a:off x="838201" y="1095375"/>
            <a:ext cx="5059525" cy="51244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521762455"/>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838200" y="3068202"/>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a:t>TITRE DE LA PRESENTATION</a:t>
            </a:r>
          </a:p>
        </p:txBody>
      </p:sp>
      <p:sp>
        <p:nvSpPr>
          <p:cNvPr id="3" name="Espace réservé du pied de page 2"/>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6" name="Rectangle 5"/>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pic>
        <p:nvPicPr>
          <p:cNvPr id="7" name="Image 6">
            <a:extLst>
              <a:ext uri="{FF2B5EF4-FFF2-40B4-BE49-F238E27FC236}">
                <a16:creationId xmlns:a16="http://schemas.microsoft.com/office/drawing/2014/main" id="{6D44A39C-A8CB-B942-B068-419AECA517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64663" y="1517550"/>
            <a:ext cx="2062674" cy="1048817"/>
          </a:xfrm>
          <a:prstGeom prst="rect">
            <a:avLst/>
          </a:prstGeom>
        </p:spPr>
      </p:pic>
    </p:spTree>
    <p:extLst>
      <p:ext uri="{BB962C8B-B14F-4D97-AF65-F5344CB8AC3E}">
        <p14:creationId xmlns:p14="http://schemas.microsoft.com/office/powerpoint/2010/main" val="14107298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RE">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838200" y="2766219"/>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a:t>TITRE DE LA PRESENTATION</a:t>
            </a:r>
          </a:p>
        </p:txBody>
      </p:sp>
      <p:sp>
        <p:nvSpPr>
          <p:cNvPr id="3" name="Espace réservé du pied de page 2"/>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6" name="Rectangle 5"/>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spTree>
    <p:extLst>
      <p:ext uri="{BB962C8B-B14F-4D97-AF65-F5344CB8AC3E}">
        <p14:creationId xmlns:p14="http://schemas.microsoft.com/office/powerpoint/2010/main" val="2167657497"/>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3" name="Rectangle 12"/>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00F890B3-E774-784D-A865-FB9DAD36A0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7098" y="300975"/>
            <a:ext cx="411861" cy="418842"/>
          </a:xfrm>
          <a:prstGeom prst="rect">
            <a:avLst/>
          </a:prstGeom>
        </p:spPr>
      </p:pic>
      <p:sp>
        <p:nvSpPr>
          <p:cNvPr id="4" name="Espace réservé du pied de page 3"/>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5" name="Espace réservé du numéro de diapositive 4"/>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15" name="Titre 1"/>
          <p:cNvSpPr>
            <a:spLocks noGrp="1"/>
          </p:cNvSpPr>
          <p:nvPr>
            <p:ph type="title" hasCustomPrompt="1"/>
          </p:nvPr>
        </p:nvSpPr>
        <p:spPr>
          <a:xfrm>
            <a:off x="926056" y="260648"/>
            <a:ext cx="10705252" cy="499496"/>
          </a:xfrm>
          <a:prstGeom prst="rect">
            <a:avLst/>
          </a:prstGeom>
        </p:spPr>
        <p:txBody>
          <a:bodyPr anchor="ctr"/>
          <a:lstStyle>
            <a:lvl1pPr>
              <a:defRPr sz="1800" b="1" baseline="0">
                <a:solidFill>
                  <a:schemeClr val="accent3">
                    <a:lumMod val="50000"/>
                  </a:schemeClr>
                </a:solidFill>
                <a:latin typeface="+mj-lt"/>
              </a:defRPr>
            </a:lvl1pPr>
          </a:lstStyle>
          <a:p>
            <a:r>
              <a:rPr lang="fr-FR">
                <a:solidFill>
                  <a:schemeClr val="tx1">
                    <a:lumMod val="65000"/>
                    <a:lumOff val="35000"/>
                  </a:schemeClr>
                </a:solidFill>
              </a:rPr>
              <a:t>SOMMAIRE</a:t>
            </a:r>
          </a:p>
        </p:txBody>
      </p:sp>
      <p:sp>
        <p:nvSpPr>
          <p:cNvPr id="8" name="Espace réservé du contenu 6"/>
          <p:cNvSpPr>
            <a:spLocks noGrp="1"/>
          </p:cNvSpPr>
          <p:nvPr>
            <p:ph idx="1" hasCustomPrompt="1"/>
          </p:nvPr>
        </p:nvSpPr>
        <p:spPr>
          <a:xfrm>
            <a:off x="560692" y="1142114"/>
            <a:ext cx="11070616" cy="5117301"/>
          </a:xfrm>
          <a:prstGeom prst="rect">
            <a:avLst/>
          </a:prstGeom>
        </p:spPr>
        <p:txBody>
          <a:bodyPr/>
          <a:lstStyle>
            <a:lvl1pPr marL="342900" indent="-342900" algn="l">
              <a:lnSpc>
                <a:spcPct val="150000"/>
              </a:lnSpc>
              <a:spcBef>
                <a:spcPts val="600"/>
              </a:spcBef>
              <a:buClr>
                <a:srgbClr val="FFC402"/>
              </a:buClr>
              <a:buFont typeface="+mj-lt"/>
              <a:buAutoNum type="arabicParenR"/>
              <a:defRPr sz="1800" b="0" cap="all" baseline="0">
                <a:solidFill>
                  <a:schemeClr val="accent3"/>
                </a:solidFill>
                <a:latin typeface="+mj-lt"/>
              </a:defRPr>
            </a:lvl1pPr>
            <a:lvl2pPr marL="793750" indent="-342900">
              <a:lnSpc>
                <a:spcPts val="2200"/>
              </a:lnSpc>
              <a:buClr>
                <a:srgbClr val="FFC402"/>
              </a:buClr>
              <a:buFont typeface="+mj-lt"/>
              <a:buAutoNum type="arabicPeriod"/>
              <a:defRPr b="0" cap="all" baseline="0">
                <a:solidFill>
                  <a:schemeClr val="accent3"/>
                </a:solidFill>
                <a:latin typeface="+mn-lt"/>
              </a:defRPr>
            </a:lvl2pPr>
            <a:lvl3pPr marL="177800" indent="177800">
              <a:lnSpc>
                <a:spcPts val="2200"/>
              </a:lnSpc>
              <a:buClr>
                <a:schemeClr val="accent3">
                  <a:lumMod val="75000"/>
                </a:schemeClr>
              </a:buClr>
              <a:defRPr baseline="0">
                <a:latin typeface="+mn-lt"/>
              </a:defRPr>
            </a:lvl3pPr>
            <a:lvl4pPr marL="628650" indent="-180975">
              <a:lnSpc>
                <a:spcPts val="2200"/>
              </a:lnSpc>
              <a:defRPr baseline="0">
                <a:latin typeface="+mn-lt"/>
              </a:defRPr>
            </a:lvl4pPr>
            <a:lvl5pPr marL="804863" indent="-176213">
              <a:lnSpc>
                <a:spcPts val="2200"/>
              </a:lnSpc>
              <a:defRPr baseline="0">
                <a:latin typeface="+mn-lt"/>
              </a:defRPr>
            </a:lvl5pPr>
          </a:lstStyle>
          <a:p>
            <a:r>
              <a:rPr lang="fr-FR"/>
              <a:t>Partie 1</a:t>
            </a:r>
          </a:p>
          <a:p>
            <a:pPr lvl="1"/>
            <a:r>
              <a:rPr lang="fr-FR"/>
              <a:t>Sous partie 1</a:t>
            </a:r>
          </a:p>
        </p:txBody>
      </p:sp>
    </p:spTree>
    <p:extLst>
      <p:ext uri="{BB962C8B-B14F-4D97-AF65-F5344CB8AC3E}">
        <p14:creationId xmlns:p14="http://schemas.microsoft.com/office/powerpoint/2010/main" val="1861913898"/>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 STANDARD">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14"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a:t>Cliquez ici pour taper du texte</a:t>
            </a:r>
          </a:p>
          <a:p>
            <a:pPr lvl="1"/>
            <a:r>
              <a:rPr lang="fr-FR"/>
              <a:t>Puce de niveau 2</a:t>
            </a:r>
          </a:p>
          <a:p>
            <a:pPr lvl="2"/>
            <a:r>
              <a:rPr lang="fr-FR"/>
              <a:t>Puce de niveau 3</a:t>
            </a:r>
          </a:p>
          <a:p>
            <a:pPr lvl="4"/>
            <a:r>
              <a:rPr lang="fr-FR"/>
              <a:t>Puce de niveau 4</a:t>
            </a: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pic>
        <p:nvPicPr>
          <p:cNvPr id="10" name="Image 9">
            <a:extLst>
              <a:ext uri="{FF2B5EF4-FFF2-40B4-BE49-F238E27FC236}">
                <a16:creationId xmlns:a16="http://schemas.microsoft.com/office/drawing/2014/main" id="{965B9676-4D9D-704A-98CD-338E37953B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273195123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 DOUBL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sp>
        <p:nvSpPr>
          <p:cNvPr id="12" name="Espace réservé du contenu 6"/>
          <p:cNvSpPr>
            <a:spLocks noGrp="1"/>
          </p:cNvSpPr>
          <p:nvPr>
            <p:ph idx="1" hasCustomPrompt="1"/>
          </p:nvPr>
        </p:nvSpPr>
        <p:spPr>
          <a:xfrm>
            <a:off x="560692" y="1142114"/>
            <a:ext cx="5319284"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a:t>Cliquez ici pour taper du texte</a:t>
            </a:r>
          </a:p>
          <a:p>
            <a:pPr lvl="1"/>
            <a:r>
              <a:rPr lang="fr-FR"/>
              <a:t>Puce de niveau 2</a:t>
            </a:r>
          </a:p>
          <a:p>
            <a:pPr lvl="2"/>
            <a:r>
              <a:rPr lang="fr-FR"/>
              <a:t>Puce de niveau 3</a:t>
            </a:r>
          </a:p>
          <a:p>
            <a:pPr lvl="4"/>
            <a:r>
              <a:rPr lang="fr-FR"/>
              <a:t>Puce de niveau 4</a:t>
            </a:r>
          </a:p>
        </p:txBody>
      </p:sp>
      <p:sp>
        <p:nvSpPr>
          <p:cNvPr id="13" name="Espace réservé du contenu 6"/>
          <p:cNvSpPr>
            <a:spLocks noGrp="1"/>
          </p:cNvSpPr>
          <p:nvPr>
            <p:ph idx="15" hasCustomPrompt="1"/>
          </p:nvPr>
        </p:nvSpPr>
        <p:spPr>
          <a:xfrm>
            <a:off x="6249324" y="1142114"/>
            <a:ext cx="5319284"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a:t>Cliquez ici pour taper du texte</a:t>
            </a:r>
          </a:p>
          <a:p>
            <a:pPr lvl="1"/>
            <a:r>
              <a:rPr lang="fr-FR"/>
              <a:t>Puce de niveau 2</a:t>
            </a:r>
          </a:p>
          <a:p>
            <a:pPr lvl="2"/>
            <a:r>
              <a:rPr lang="fr-FR"/>
              <a:t>Puce de niveau 3</a:t>
            </a:r>
          </a:p>
          <a:p>
            <a:pPr lvl="4"/>
            <a:r>
              <a:rPr lang="fr-FR"/>
              <a:t>Puce de niveau 4</a:t>
            </a:r>
          </a:p>
        </p:txBody>
      </p:sp>
      <p:pic>
        <p:nvPicPr>
          <p:cNvPr id="10" name="Image 9">
            <a:extLst>
              <a:ext uri="{FF2B5EF4-FFF2-40B4-BE49-F238E27FC236}">
                <a16:creationId xmlns:a16="http://schemas.microsoft.com/office/drawing/2014/main" id="{EE432943-5AE5-9049-8F22-571431C746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396488739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avec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881045B7-A813-AC4A-9755-385E5E295B2A}"/>
              </a:ext>
            </a:extLst>
          </p:cNvPr>
          <p:cNvSpPr>
            <a:spLocks noGrp="1"/>
          </p:cNvSpPr>
          <p:nvPr>
            <p:ph type="pic" sz="quarter" idx="15" hasCustomPrompt="1"/>
          </p:nvPr>
        </p:nvSpPr>
        <p:spPr>
          <a:xfrm>
            <a:off x="6276975" y="0"/>
            <a:ext cx="5915025" cy="6608763"/>
          </a:xfrm>
        </p:spPr>
        <p:txBody>
          <a:bodyPr anchor="ctr"/>
          <a:lstStyle>
            <a:lvl1pPr marL="0" marR="0" indent="0" algn="ctr"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a:pPr>
            <a:r>
              <a:rPr lang="fr-FR" dirty="0"/>
              <a:t>Insérez une image de fond</a:t>
            </a:r>
          </a:p>
          <a:p>
            <a:endParaRPr lang="fr-FR" dirty="0"/>
          </a:p>
        </p:txBody>
      </p:sp>
      <p:sp>
        <p:nvSpPr>
          <p:cNvPr id="4" name="Espace réservé de la date 3">
            <a:extLst>
              <a:ext uri="{FF2B5EF4-FFF2-40B4-BE49-F238E27FC236}">
                <a16:creationId xmlns:a16="http://schemas.microsoft.com/office/drawing/2014/main" id="{18A544C3-5605-BA49-BDDB-915A9B235628}"/>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6" name="Espace réservé du numéro de diapositive 5">
            <a:extLst>
              <a:ext uri="{FF2B5EF4-FFF2-40B4-BE49-F238E27FC236}">
                <a16:creationId xmlns:a16="http://schemas.microsoft.com/office/drawing/2014/main" id="{E209F633-8B38-DE48-B853-0AC83BA9B83F}"/>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13" name="ZoneTexte 12">
            <a:extLst>
              <a:ext uri="{FF2B5EF4-FFF2-40B4-BE49-F238E27FC236}">
                <a16:creationId xmlns:a16="http://schemas.microsoft.com/office/drawing/2014/main" id="{1FC19C99-543C-9748-885B-AA998476699C}"/>
              </a:ext>
            </a:extLst>
          </p:cNvPr>
          <p:cNvSpPr txBox="1"/>
          <p:nvPr userDrawn="1"/>
        </p:nvSpPr>
        <p:spPr>
          <a:xfrm>
            <a:off x="733677" y="516999"/>
            <a:ext cx="983226" cy="3170099"/>
          </a:xfrm>
          <a:prstGeom prst="rect">
            <a:avLst/>
          </a:prstGeom>
          <a:noFill/>
        </p:spPr>
        <p:txBody>
          <a:bodyPr wrap="square" rtlCol="0">
            <a:spAutoFit/>
          </a:bodyPr>
          <a:lstStyle/>
          <a:p>
            <a:r>
              <a:rPr lang="fr-FR" sz="20000" dirty="0">
                <a:solidFill>
                  <a:srgbClr val="33768C"/>
                </a:solidFill>
              </a:rPr>
              <a:t>“</a:t>
            </a:r>
          </a:p>
        </p:txBody>
      </p:sp>
      <p:sp>
        <p:nvSpPr>
          <p:cNvPr id="12" name="Espace réservé du texte 11">
            <a:extLst>
              <a:ext uri="{FF2B5EF4-FFF2-40B4-BE49-F238E27FC236}">
                <a16:creationId xmlns:a16="http://schemas.microsoft.com/office/drawing/2014/main" id="{7B6F92D0-AE0A-1845-B877-DC7FB03B0205}"/>
              </a:ext>
            </a:extLst>
          </p:cNvPr>
          <p:cNvSpPr>
            <a:spLocks noGrp="1"/>
          </p:cNvSpPr>
          <p:nvPr>
            <p:ph type="body" sz="quarter" idx="13" hasCustomPrompt="1"/>
          </p:nvPr>
        </p:nvSpPr>
        <p:spPr>
          <a:xfrm>
            <a:off x="1324775" y="1608881"/>
            <a:ext cx="6422911" cy="2078217"/>
          </a:xfrm>
          <a:solidFill>
            <a:schemeClr val="bg1"/>
          </a:solidFill>
        </p:spPr>
        <p:txBody>
          <a:bodyPr/>
          <a:lstStyle>
            <a:lvl1pPr marL="0" indent="0">
              <a:buNone/>
              <a:defRPr>
                <a:solidFill>
                  <a:schemeClr val="tx1"/>
                </a:solidFill>
              </a:defRPr>
            </a:lvl1pPr>
          </a:lstStyle>
          <a:p>
            <a:r>
              <a:rPr lang="fr-FR" sz="2800" b="0" i="1" dirty="0">
                <a:latin typeface="IBM Plex Sans Medium" panose="020B0503050203000203" pitchFamily="34" charset="77"/>
              </a:rPr>
              <a:t>Il est une bonne chose de lire des livres de citations, car les citations lorsqu’elles sont gravées dans la mémoire vous donnent de bonnes pensées.</a:t>
            </a:r>
            <a:endParaRPr lang="fr-FR" dirty="0"/>
          </a:p>
        </p:txBody>
      </p:sp>
      <p:sp>
        <p:nvSpPr>
          <p:cNvPr id="20" name="Espace réservé du texte 19">
            <a:extLst>
              <a:ext uri="{FF2B5EF4-FFF2-40B4-BE49-F238E27FC236}">
                <a16:creationId xmlns:a16="http://schemas.microsoft.com/office/drawing/2014/main" id="{F6612F39-C667-4E4F-B8A0-67EFEBDD1D9B}"/>
              </a:ext>
            </a:extLst>
          </p:cNvPr>
          <p:cNvSpPr>
            <a:spLocks noGrp="1"/>
          </p:cNvSpPr>
          <p:nvPr>
            <p:ph type="body" sz="quarter" idx="14" hasCustomPrompt="1"/>
          </p:nvPr>
        </p:nvSpPr>
        <p:spPr>
          <a:xfrm>
            <a:off x="1324775" y="4204097"/>
            <a:ext cx="4231129" cy="1398929"/>
          </a:xfrm>
        </p:spPr>
        <p:txBody>
          <a:bodyPr>
            <a:normAutofit/>
          </a:bodyPr>
          <a:lstStyle>
            <a:lvl1pPr marL="0" indent="0">
              <a:buNone/>
              <a:defRPr sz="1600">
                <a:solidFill>
                  <a:schemeClr val="bg1">
                    <a:lumMod val="65000"/>
                  </a:schemeClr>
                </a:solidFill>
              </a:defRPr>
            </a:lvl1pPr>
          </a:lstStyle>
          <a:p>
            <a:r>
              <a:rPr lang="fr-FR" dirty="0"/>
              <a:t>– W. Churchill</a:t>
            </a:r>
          </a:p>
        </p:txBody>
      </p:sp>
      <p:sp>
        <p:nvSpPr>
          <p:cNvPr id="9" name="Espace réservé du pied de page 6">
            <a:extLst>
              <a:ext uri="{FF2B5EF4-FFF2-40B4-BE49-F238E27FC236}">
                <a16:creationId xmlns:a16="http://schemas.microsoft.com/office/drawing/2014/main" id="{3D8E0134-0E34-3D48-ACB3-8306276092A2}"/>
              </a:ext>
            </a:extLst>
          </p:cNvPr>
          <p:cNvSpPr>
            <a:spLocks noGrp="1"/>
          </p:cNvSpPr>
          <p:nvPr>
            <p:ph type="ftr" sz="quarter" idx="16"/>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3380358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Rectangle 4"/>
          <p:cNvSpPr/>
          <p:nvPr userDrawn="1"/>
        </p:nvSpPr>
        <p:spPr>
          <a:xfrm flipV="1">
            <a:off x="1" y="0"/>
            <a:ext cx="12192000" cy="6381328"/>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flipV="1">
            <a:off x="1" y="0"/>
            <a:ext cx="1219200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solidFill>
                <a:latin typeface="+mn-lt"/>
              </a:defRPr>
            </a:lvl2pPr>
            <a:lvl3pPr marL="361950" indent="177800">
              <a:lnSpc>
                <a:spcPts val="2200"/>
              </a:lnSpc>
              <a:buClr>
                <a:srgbClr val="FFC402"/>
              </a:buClr>
              <a:buFont typeface="Symbol" panose="05050102010706020507" pitchFamily="18" charset="2"/>
              <a:buChar char=""/>
              <a:defRPr baseline="0">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latin typeface="+mn-lt"/>
              </a:defRPr>
            </a:lvl5pPr>
          </a:lstStyle>
          <a:p>
            <a:pPr lvl="0"/>
            <a:r>
              <a:rPr lang="fr-FR"/>
              <a:t>Cliquez ici pour taper du texte</a:t>
            </a:r>
          </a:p>
          <a:p>
            <a:pPr lvl="1"/>
            <a:r>
              <a:rPr lang="fr-FR"/>
              <a:t>Puce de niveau 2</a:t>
            </a:r>
          </a:p>
          <a:p>
            <a:pPr lvl="2"/>
            <a:r>
              <a:rPr lang="fr-FR"/>
              <a:t>Puce de niveau 3</a:t>
            </a:r>
          </a:p>
          <a:p>
            <a:pPr lvl="4"/>
            <a:r>
              <a:rPr lang="fr-FR"/>
              <a:t>Puce de niveau 4</a:t>
            </a:r>
          </a:p>
        </p:txBody>
      </p:sp>
      <p:pic>
        <p:nvPicPr>
          <p:cNvPr id="13" name="Image 12">
            <a:extLst>
              <a:ext uri="{FF2B5EF4-FFF2-40B4-BE49-F238E27FC236}">
                <a16:creationId xmlns:a16="http://schemas.microsoft.com/office/drawing/2014/main" id="{B7E20294-61F5-6443-977A-4C0A11FEE5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131233651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PRESENTATION CLIENT">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838200" y="3068202"/>
            <a:ext cx="10515600" cy="1325563"/>
          </a:xfrm>
          <a:prstGeom prst="rect">
            <a:avLst/>
          </a:prstGeom>
        </p:spPr>
        <p:txBody>
          <a:bodyPr anchor="ctr"/>
          <a:lstStyle>
            <a:lvl1pPr algn="ctr">
              <a:defRPr sz="3200" cap="all" baseline="0">
                <a:solidFill>
                  <a:schemeClr val="accent3">
                    <a:lumMod val="50000"/>
                  </a:schemeClr>
                </a:solidFill>
                <a:latin typeface="+mj-lt"/>
              </a:defRPr>
            </a:lvl1pPr>
          </a:lstStyle>
          <a:p>
            <a:r>
              <a:rPr lang="fr-FR"/>
              <a:t>TITRE DE LA PRESENTATION CLIENT</a:t>
            </a:r>
          </a:p>
        </p:txBody>
      </p:sp>
      <p:sp>
        <p:nvSpPr>
          <p:cNvPr id="3" name="Espace réservé du pied de page 2"/>
          <p:cNvSpPr>
            <a:spLocks noGrp="1"/>
          </p:cNvSpPr>
          <p:nvPr>
            <p:ph type="ftr" sz="quarter" idx="10"/>
          </p:nvPr>
        </p:nvSpPr>
        <p:spPr/>
        <p:txBody>
          <a:bodyPr/>
          <a:lstStyle/>
          <a:p>
            <a:pPr>
              <a:defRPr/>
            </a:pPr>
            <a:r>
              <a:rPr lang="en-US"/>
              <a:t>© </a:t>
            </a:r>
            <a:r>
              <a:rPr lang="en-US" err="1"/>
              <a:t>Hyb'rid</a:t>
            </a:r>
            <a:r>
              <a:rPr lang="en-US"/>
              <a:t> – All Rights Reserved </a:t>
            </a:r>
          </a:p>
        </p:txBody>
      </p:sp>
      <p:sp>
        <p:nvSpPr>
          <p:cNvPr id="6" name="Rectangle 5"/>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sp>
        <p:nvSpPr>
          <p:cNvPr id="4" name="Espace réservé pour une image  3"/>
          <p:cNvSpPr>
            <a:spLocks noGrp="1"/>
          </p:cNvSpPr>
          <p:nvPr>
            <p:ph type="pic" sz="quarter" idx="11" hasCustomPrompt="1"/>
          </p:nvPr>
        </p:nvSpPr>
        <p:spPr>
          <a:xfrm>
            <a:off x="7392144" y="1676519"/>
            <a:ext cx="2232025" cy="671513"/>
          </a:xfrm>
          <a:prstGeom prst="rect">
            <a:avLst/>
          </a:prstGeom>
        </p:spPr>
        <p:txBody>
          <a:bodyPr anchor="ctr"/>
          <a:lstStyle>
            <a:lvl1pPr marL="0" indent="0" algn="ctr">
              <a:buNone/>
              <a:defRPr b="0"/>
            </a:lvl1pPr>
          </a:lstStyle>
          <a:p>
            <a:r>
              <a:rPr lang="fr-FR" b="0"/>
              <a:t>LOGO CLIENT</a:t>
            </a:r>
            <a:endParaRPr lang="fr-FR"/>
          </a:p>
        </p:txBody>
      </p:sp>
      <p:pic>
        <p:nvPicPr>
          <p:cNvPr id="9" name="Image 8">
            <a:extLst>
              <a:ext uri="{FF2B5EF4-FFF2-40B4-BE49-F238E27FC236}">
                <a16:creationId xmlns:a16="http://schemas.microsoft.com/office/drawing/2014/main" id="{6D44A39C-A8CB-B942-B068-419AECA517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7020" y="1500057"/>
            <a:ext cx="1928766" cy="980728"/>
          </a:xfrm>
          <a:prstGeom prst="rect">
            <a:avLst/>
          </a:prstGeom>
        </p:spPr>
      </p:pic>
    </p:spTree>
    <p:extLst>
      <p:ext uri="{BB962C8B-B14F-4D97-AF65-F5344CB8AC3E}">
        <p14:creationId xmlns:p14="http://schemas.microsoft.com/office/powerpoint/2010/main" val="16883016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étail phase">
    <p:spTree>
      <p:nvGrpSpPr>
        <p:cNvPr id="1" name=""/>
        <p:cNvGrpSpPr/>
        <p:nvPr/>
      </p:nvGrpSpPr>
      <p:grpSpPr>
        <a:xfrm>
          <a:off x="0" y="0"/>
          <a:ext cx="0" cy="0"/>
          <a:chOff x="0" y="0"/>
          <a:chExt cx="0" cy="0"/>
        </a:xfrm>
      </p:grpSpPr>
      <p:sp>
        <p:nvSpPr>
          <p:cNvPr id="11" name="Rectangle 10"/>
          <p:cNvSpPr/>
          <p:nvPr userDrawn="1"/>
        </p:nvSpPr>
        <p:spPr>
          <a:xfrm flipV="1">
            <a:off x="1" y="0"/>
            <a:ext cx="12192002" cy="980728"/>
          </a:xfrm>
          <a:prstGeom prst="rect">
            <a:avLst/>
          </a:prstGeom>
          <a:solidFill>
            <a:srgbClr val="FFC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0"/>
          </p:nvPr>
        </p:nvSpPr>
        <p:spPr/>
        <p:txBody>
          <a:bodyPr/>
          <a:lstStyle/>
          <a:p>
            <a:pPr>
              <a:defRPr/>
            </a:pPr>
            <a:r>
              <a:rPr lang="en-US"/>
              <a:t>© GEEGLEE – All Rights Reserved</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6"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sp>
        <p:nvSpPr>
          <p:cNvPr id="9" name="Espace réservé du contenu 2"/>
          <p:cNvSpPr>
            <a:spLocks noGrp="1"/>
          </p:cNvSpPr>
          <p:nvPr>
            <p:ph sz="half" idx="1"/>
          </p:nvPr>
        </p:nvSpPr>
        <p:spPr>
          <a:xfrm>
            <a:off x="695400" y="1441832"/>
            <a:ext cx="6912768" cy="1351622"/>
          </a:xfrm>
          <a:prstGeom prst="rect">
            <a:avLst/>
          </a:prstGeom>
          <a:ln>
            <a:solidFill>
              <a:srgbClr val="FFC402"/>
            </a:solidFill>
          </a:ln>
        </p:spPr>
        <p:txBody>
          <a:bodyPr>
            <a:normAutofit/>
          </a:bodyPr>
          <a:lstStyle>
            <a:lvl1pPr>
              <a:buClr>
                <a:srgbClr val="FFC402"/>
              </a:buClr>
              <a:defRPr sz="1400" b="0"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a:p>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ZoneTexte 11"/>
          <p:cNvSpPr txBox="1"/>
          <p:nvPr userDrawn="1"/>
        </p:nvSpPr>
        <p:spPr>
          <a:xfrm>
            <a:off x="759676" y="1268760"/>
            <a:ext cx="1080120" cy="338554"/>
          </a:xfrm>
          <a:prstGeom prst="rect">
            <a:avLst/>
          </a:prstGeom>
          <a:solidFill>
            <a:schemeClr val="bg1"/>
          </a:solidFill>
        </p:spPr>
        <p:txBody>
          <a:bodyPr wrap="square" rtlCol="0">
            <a:spAutoFit/>
          </a:bodyPr>
          <a:lstStyle/>
          <a:p>
            <a:pPr algn="ctr"/>
            <a:r>
              <a:rPr lang="fr-FR" sz="1600"/>
              <a:t>Objectifs</a:t>
            </a:r>
          </a:p>
        </p:txBody>
      </p:sp>
      <p:sp>
        <p:nvSpPr>
          <p:cNvPr id="13" name="Espace réservé du contenu 2"/>
          <p:cNvSpPr>
            <a:spLocks noGrp="1"/>
          </p:cNvSpPr>
          <p:nvPr>
            <p:ph sz="half" idx="15"/>
          </p:nvPr>
        </p:nvSpPr>
        <p:spPr>
          <a:xfrm>
            <a:off x="695034" y="2996952"/>
            <a:ext cx="6912768" cy="3105908"/>
          </a:xfrm>
          <a:prstGeom prst="rect">
            <a:avLst/>
          </a:prstGeom>
          <a:ln>
            <a:solidFill>
              <a:srgbClr val="FFC402"/>
            </a:solidFill>
          </a:ln>
        </p:spPr>
        <p:txBody>
          <a:bodyPr>
            <a:normAutofit/>
          </a:bodyPr>
          <a:lstStyle>
            <a:lvl1pPr>
              <a:buClr>
                <a:srgbClr val="FFC402"/>
              </a:buClr>
              <a:defRPr sz="1400" b="0" i="0" u="none"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a:p>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4"/>
            <a:endParaRPr lang="fr-FR"/>
          </a:p>
          <a:p>
            <a:pPr lvl="0"/>
            <a:r>
              <a:rPr lang="fr-FR"/>
              <a:t>Valeurs ajoutées ANEO :</a:t>
            </a:r>
          </a:p>
          <a:p>
            <a:pPr lvl="1"/>
            <a:r>
              <a:rPr lang="fr-FR"/>
              <a:t>Deuxième niveau</a:t>
            </a:r>
          </a:p>
          <a:p>
            <a:pPr lvl="2"/>
            <a:r>
              <a:rPr lang="fr-FR"/>
              <a:t>Troisième niveau</a:t>
            </a:r>
          </a:p>
          <a:p>
            <a:pPr lvl="3"/>
            <a:r>
              <a:rPr lang="fr-FR"/>
              <a:t>Quatrième niveau</a:t>
            </a:r>
          </a:p>
          <a:p>
            <a:pPr lvl="4"/>
            <a:r>
              <a:rPr lang="fr-FR"/>
              <a:t>Cinquième niveau</a:t>
            </a:r>
          </a:p>
          <a:p>
            <a:pPr lvl="3"/>
            <a:endParaRPr lang="fr-FR"/>
          </a:p>
        </p:txBody>
      </p:sp>
      <p:sp>
        <p:nvSpPr>
          <p:cNvPr id="15" name="Espace réservé du contenu 2"/>
          <p:cNvSpPr>
            <a:spLocks noGrp="1"/>
          </p:cNvSpPr>
          <p:nvPr>
            <p:ph sz="half" idx="16"/>
          </p:nvPr>
        </p:nvSpPr>
        <p:spPr>
          <a:xfrm>
            <a:off x="7819785" y="2996952"/>
            <a:ext cx="3820832" cy="3105908"/>
          </a:xfrm>
          <a:prstGeom prst="rect">
            <a:avLst/>
          </a:prstGeom>
          <a:ln>
            <a:solidFill>
              <a:srgbClr val="FFC402"/>
            </a:solidFill>
          </a:ln>
        </p:spPr>
        <p:txBody>
          <a:bodyPr>
            <a:normAutofit/>
          </a:bodyPr>
          <a:lstStyle>
            <a:lvl1pPr>
              <a:buClr>
                <a:srgbClr val="FFC402"/>
              </a:buClr>
              <a:defRPr sz="1400" b="0"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a:p>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ZoneTexte 15"/>
          <p:cNvSpPr txBox="1"/>
          <p:nvPr userDrawn="1"/>
        </p:nvSpPr>
        <p:spPr>
          <a:xfrm>
            <a:off x="7896200" y="2839992"/>
            <a:ext cx="1080120" cy="338554"/>
          </a:xfrm>
          <a:prstGeom prst="rect">
            <a:avLst/>
          </a:prstGeom>
          <a:solidFill>
            <a:schemeClr val="bg1"/>
          </a:solidFill>
        </p:spPr>
        <p:txBody>
          <a:bodyPr wrap="square" rtlCol="0">
            <a:spAutoFit/>
          </a:bodyPr>
          <a:lstStyle/>
          <a:p>
            <a:pPr algn="ctr"/>
            <a:r>
              <a:rPr lang="fr-FR" sz="1600"/>
              <a:t>Livrables</a:t>
            </a:r>
          </a:p>
        </p:txBody>
      </p:sp>
      <p:sp>
        <p:nvSpPr>
          <p:cNvPr id="17" name="Espace réservé du contenu 2"/>
          <p:cNvSpPr>
            <a:spLocks noGrp="1"/>
          </p:cNvSpPr>
          <p:nvPr>
            <p:ph sz="half" idx="17"/>
          </p:nvPr>
        </p:nvSpPr>
        <p:spPr>
          <a:xfrm>
            <a:off x="7819785" y="1461191"/>
            <a:ext cx="3820832" cy="1332263"/>
          </a:xfrm>
          <a:prstGeom prst="rect">
            <a:avLst/>
          </a:prstGeom>
          <a:ln>
            <a:solidFill>
              <a:srgbClr val="FFC402"/>
            </a:solidFill>
          </a:ln>
        </p:spPr>
        <p:txBody>
          <a:bodyPr>
            <a:normAutofit/>
          </a:bodyPr>
          <a:lstStyle>
            <a:lvl1pPr>
              <a:buClr>
                <a:srgbClr val="FFC402"/>
              </a:buClr>
              <a:defRPr sz="1400" b="0" baseline="0">
                <a:solidFill>
                  <a:schemeClr val="accent3">
                    <a:lumMod val="75000"/>
                  </a:schemeClr>
                </a:solidFill>
                <a:latin typeface="Helvetica" pitchFamily="34" charset="0"/>
              </a:defRPr>
            </a:lvl1pPr>
            <a:lvl2pPr>
              <a:buClr>
                <a:srgbClr val="FFC402"/>
              </a:buClr>
              <a:defRPr sz="1400" b="0">
                <a:solidFill>
                  <a:schemeClr val="accent3">
                    <a:lumMod val="75000"/>
                  </a:schemeClr>
                </a:solidFill>
                <a:latin typeface="Helvetica" pitchFamily="34" charset="0"/>
              </a:defRPr>
            </a:lvl2pPr>
            <a:lvl3pPr>
              <a:buClr>
                <a:srgbClr val="FFC402"/>
              </a:buClr>
              <a:defRPr sz="1300" b="0">
                <a:solidFill>
                  <a:schemeClr val="accent3">
                    <a:lumMod val="75000"/>
                  </a:schemeClr>
                </a:solidFill>
                <a:latin typeface="Helvetica" pitchFamily="34" charset="0"/>
              </a:defRPr>
            </a:lvl3pPr>
            <a:lvl4pPr>
              <a:buClr>
                <a:srgbClr val="FFC402"/>
              </a:buClr>
              <a:defRPr sz="1200" b="0">
                <a:solidFill>
                  <a:schemeClr val="accent3">
                    <a:lumMod val="75000"/>
                  </a:schemeClr>
                </a:solidFill>
                <a:latin typeface="Helvetica" pitchFamily="34" charset="0"/>
              </a:defRPr>
            </a:lvl4pPr>
            <a:lvl5pPr>
              <a:buClr>
                <a:srgbClr val="FFC402"/>
              </a:buClr>
              <a:defRPr sz="1200" b="0">
                <a:solidFill>
                  <a:schemeClr val="accent3">
                    <a:lumMod val="75000"/>
                  </a:schemeClr>
                </a:solidFill>
                <a:latin typeface="Helvetica" pitchFamily="34" charset="0"/>
              </a:defRPr>
            </a:lvl5pPr>
            <a:lvl6pPr>
              <a:defRPr sz="1800"/>
            </a:lvl6pPr>
            <a:lvl7pPr>
              <a:defRPr sz="1800"/>
            </a:lvl7pPr>
            <a:lvl8pPr>
              <a:defRPr sz="1800"/>
            </a:lvl8pPr>
            <a:lvl9pPr>
              <a:defRPr sz="1800"/>
            </a:lvl9pPr>
          </a:lstStyle>
          <a:p>
            <a:pPr lvl="0"/>
            <a:endParaRPr lang="fr-FR"/>
          </a:p>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ZoneTexte 17"/>
          <p:cNvSpPr txBox="1"/>
          <p:nvPr userDrawn="1"/>
        </p:nvSpPr>
        <p:spPr>
          <a:xfrm>
            <a:off x="7896200" y="1304231"/>
            <a:ext cx="2089668" cy="338554"/>
          </a:xfrm>
          <a:prstGeom prst="rect">
            <a:avLst/>
          </a:prstGeom>
          <a:solidFill>
            <a:schemeClr val="bg1"/>
          </a:solidFill>
        </p:spPr>
        <p:txBody>
          <a:bodyPr wrap="square" rtlCol="0">
            <a:spAutoFit/>
          </a:bodyPr>
          <a:lstStyle/>
          <a:p>
            <a:pPr algn="ctr"/>
            <a:r>
              <a:rPr lang="fr-FR" sz="1600"/>
              <a:t>Contribution client</a:t>
            </a:r>
          </a:p>
        </p:txBody>
      </p:sp>
      <p:sp>
        <p:nvSpPr>
          <p:cNvPr id="19" name="ZoneTexte 18"/>
          <p:cNvSpPr txBox="1"/>
          <p:nvPr userDrawn="1"/>
        </p:nvSpPr>
        <p:spPr>
          <a:xfrm>
            <a:off x="759310" y="2839992"/>
            <a:ext cx="4400586" cy="338554"/>
          </a:xfrm>
          <a:prstGeom prst="rect">
            <a:avLst/>
          </a:prstGeom>
          <a:solidFill>
            <a:schemeClr val="bg1"/>
          </a:solidFill>
        </p:spPr>
        <p:txBody>
          <a:bodyPr wrap="square" rtlCol="0">
            <a:spAutoFit/>
          </a:bodyPr>
          <a:lstStyle/>
          <a:p>
            <a:pPr algn="ctr"/>
            <a:r>
              <a:rPr lang="fr-FR" sz="1600"/>
              <a:t>Activités et Valeurs</a:t>
            </a:r>
            <a:r>
              <a:rPr lang="fr-FR" sz="1600" baseline="0"/>
              <a:t> ajoutées </a:t>
            </a:r>
            <a:r>
              <a:rPr lang="fr-FR" sz="1600" baseline="0" err="1"/>
              <a:t>Hyb'rid</a:t>
            </a:r>
            <a:endParaRPr lang="fr-FR" sz="1600"/>
          </a:p>
        </p:txBody>
      </p:sp>
      <p:pic>
        <p:nvPicPr>
          <p:cNvPr id="20" name="Image 19">
            <a:extLst>
              <a:ext uri="{FF2B5EF4-FFF2-40B4-BE49-F238E27FC236}">
                <a16:creationId xmlns:a16="http://schemas.microsoft.com/office/drawing/2014/main" id="{957B2BDB-5853-5E4F-9AF7-4D4DEC2858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7098" y="300975"/>
            <a:ext cx="411861" cy="418842"/>
          </a:xfrm>
          <a:prstGeom prst="rect">
            <a:avLst/>
          </a:prstGeom>
        </p:spPr>
      </p:pic>
    </p:spTree>
    <p:extLst>
      <p:ext uri="{BB962C8B-B14F-4D97-AF65-F5344CB8AC3E}">
        <p14:creationId xmlns:p14="http://schemas.microsoft.com/office/powerpoint/2010/main" val="248383468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SLIDE INVERSE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US"/>
              <a:t>© GEEGLEE – All Rights Reserved</a:t>
            </a:r>
          </a:p>
        </p:txBody>
      </p:sp>
      <p:sp>
        <p:nvSpPr>
          <p:cNvPr id="4" name="Espace réservé du numéro de diapositive 3"/>
          <p:cNvSpPr>
            <a:spLocks noGrp="1"/>
          </p:cNvSpPr>
          <p:nvPr>
            <p:ph type="sldNum" sz="quarter" idx="11"/>
          </p:nvPr>
        </p:nvSpPr>
        <p:spPr/>
        <p:txBody>
          <a:bodyPr/>
          <a:lstStyle/>
          <a:p>
            <a:pPr>
              <a:defRPr/>
            </a:pPr>
            <a:fld id="{D814D094-87B0-46EB-94AF-490CB83A5F0C}" type="slidenum">
              <a:rPr lang="fr-FR" smtClean="0"/>
              <a:pPr>
                <a:defRPr/>
              </a:pPr>
              <a:t>‹N°›</a:t>
            </a:fld>
            <a:endParaRPr lang="fr-FR"/>
          </a:p>
        </p:txBody>
      </p:sp>
      <p:sp>
        <p:nvSpPr>
          <p:cNvPr id="5" name="Rectangle 4"/>
          <p:cNvSpPr/>
          <p:nvPr userDrawn="1"/>
        </p:nvSpPr>
        <p:spPr>
          <a:xfrm flipV="1">
            <a:off x="1" y="980728"/>
            <a:ext cx="12192000" cy="5400600"/>
          </a:xfrm>
          <a:prstGeom prst="rect">
            <a:avLst/>
          </a:prstGeom>
          <a:solidFill>
            <a:srgbClr val="F3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a:spLocks noGrp="1"/>
          </p:cNvSpPr>
          <p:nvPr>
            <p:ph type="title" hasCustomPrompt="1"/>
          </p:nvPr>
        </p:nvSpPr>
        <p:spPr>
          <a:xfrm>
            <a:off x="8134751" y="-5642"/>
            <a:ext cx="4054219" cy="246821"/>
          </a:xfrm>
          <a:prstGeom prst="rect">
            <a:avLst/>
          </a:prstGeom>
        </p:spPr>
        <p:txBody>
          <a:bodyPr/>
          <a:lstStyle>
            <a:lvl1pPr marL="0" indent="0" algn="r">
              <a:defRPr lang="fr-FR" sz="1000" b="1" kern="1200" cap="all" baseline="0" dirty="0">
                <a:solidFill>
                  <a:schemeClr val="accent3">
                    <a:lumMod val="50000"/>
                  </a:schemeClr>
                </a:solidFill>
                <a:latin typeface="+mj-lt"/>
                <a:ea typeface="+mn-ea"/>
                <a:cs typeface="Arial" pitchFamily="34" charset="0"/>
              </a:defRPr>
            </a:lvl1pPr>
          </a:lstStyle>
          <a:p>
            <a:pPr marL="182563" lvl="0" indent="-182563" algn="r" rtl="0" eaLnBrk="1" fontAlgn="base" hangingPunct="1">
              <a:spcBef>
                <a:spcPct val="20000"/>
              </a:spcBef>
              <a:spcAft>
                <a:spcPct val="0"/>
              </a:spcAft>
              <a:buClr>
                <a:srgbClr val="FF5700"/>
              </a:buClr>
              <a:buFont typeface="Symbol" pitchFamily="18" charset="2"/>
              <a:buNone/>
            </a:pPr>
            <a:r>
              <a:rPr lang="fr-FR"/>
              <a:t>TITRE DE PARTIE</a:t>
            </a:r>
          </a:p>
        </p:txBody>
      </p:sp>
      <p:sp>
        <p:nvSpPr>
          <p:cNvPr id="14" name="Espace réservé du texte 4"/>
          <p:cNvSpPr>
            <a:spLocks noGrp="1"/>
          </p:cNvSpPr>
          <p:nvPr>
            <p:ph type="body" sz="quarter" idx="14" hasCustomPrompt="1"/>
          </p:nvPr>
        </p:nvSpPr>
        <p:spPr>
          <a:xfrm>
            <a:off x="880502" y="258335"/>
            <a:ext cx="10729913" cy="506369"/>
          </a:xfrm>
          <a:prstGeom prst="rect">
            <a:avLst/>
          </a:prstGeom>
        </p:spPr>
        <p:txBody>
          <a:bodyPr anchor="ctr"/>
          <a:lstStyle>
            <a:lvl1pPr marL="0" indent="0" algn="l" rtl="0" eaLnBrk="1" fontAlgn="base" hangingPunct="1">
              <a:spcBef>
                <a:spcPct val="0"/>
              </a:spcBef>
              <a:spcAft>
                <a:spcPct val="0"/>
              </a:spcAft>
              <a:buNone/>
              <a:defRPr lang="fr-FR" sz="1800" b="1" kern="1200" cap="all" baseline="0" dirty="0">
                <a:solidFill>
                  <a:schemeClr val="tx1">
                    <a:lumMod val="65000"/>
                    <a:lumOff val="35000"/>
                  </a:schemeClr>
                </a:solidFill>
                <a:latin typeface="+mj-lt"/>
                <a:ea typeface="+mj-ea"/>
                <a:cs typeface="Arial" pitchFamily="34" charset="0"/>
              </a:defRPr>
            </a:lvl1pPr>
          </a:lstStyle>
          <a:p>
            <a:pPr lvl="0"/>
            <a:r>
              <a:rPr lang="fr-FR">
                <a:solidFill>
                  <a:schemeClr val="tx1">
                    <a:lumMod val="65000"/>
                    <a:lumOff val="35000"/>
                  </a:schemeClr>
                </a:solidFill>
              </a:rPr>
              <a:t>MESSAGE VALEUR</a:t>
            </a:r>
            <a:endParaRPr lang="fr-FR"/>
          </a:p>
        </p:txBody>
      </p:sp>
      <p:sp>
        <p:nvSpPr>
          <p:cNvPr id="10" name="Espace réservé du contenu 6"/>
          <p:cNvSpPr>
            <a:spLocks noGrp="1"/>
          </p:cNvSpPr>
          <p:nvPr>
            <p:ph idx="1" hasCustomPrompt="1"/>
          </p:nvPr>
        </p:nvSpPr>
        <p:spPr>
          <a:xfrm>
            <a:off x="560692" y="1142114"/>
            <a:ext cx="11070616" cy="5117301"/>
          </a:xfrm>
          <a:prstGeom prst="rect">
            <a:avLst/>
          </a:prstGeom>
        </p:spPr>
        <p:txBody>
          <a:bodyPr/>
          <a:lstStyle>
            <a:lvl1pPr marL="180000" indent="-180000" algn="just">
              <a:lnSpc>
                <a:spcPts val="2200"/>
              </a:lnSpc>
              <a:spcBef>
                <a:spcPts val="600"/>
              </a:spcBef>
              <a:buClr>
                <a:srgbClr val="FFC402"/>
              </a:buClr>
              <a:buSzPct val="100000"/>
              <a:buFont typeface="Arial" panose="020B0604020202020204" pitchFamily="34" charset="0"/>
              <a:buChar char="•"/>
              <a:defRPr lang="fr-FR" sz="1600" b="0" kern="1200" baseline="0" dirty="0" smtClean="0">
                <a:solidFill>
                  <a:schemeClr val="accent3">
                    <a:lumMod val="75000"/>
                  </a:schemeClr>
                </a:solidFill>
                <a:latin typeface="+mn-lt"/>
                <a:ea typeface="+mn-ea"/>
                <a:cs typeface="Arial" pitchFamily="34" charset="0"/>
              </a:defRPr>
            </a:lvl1pPr>
            <a:lvl2pPr marL="360000" indent="-180000" algn="just">
              <a:lnSpc>
                <a:spcPts val="2200"/>
              </a:lnSpc>
              <a:buClr>
                <a:srgbClr val="FFC402"/>
              </a:buClr>
              <a:buFont typeface="Arial" panose="020B0604020202020204" pitchFamily="34" charset="0"/>
              <a:buChar char="•"/>
              <a:defRPr b="0">
                <a:solidFill>
                  <a:schemeClr val="accent3">
                    <a:lumMod val="75000"/>
                  </a:schemeClr>
                </a:solidFill>
                <a:latin typeface="+mn-lt"/>
              </a:defRPr>
            </a:lvl2pPr>
            <a:lvl3pPr marL="361950" indent="177800">
              <a:lnSpc>
                <a:spcPts val="2200"/>
              </a:lnSpc>
              <a:buClr>
                <a:srgbClr val="FFC402"/>
              </a:buClr>
              <a:buFont typeface="Symbol" panose="05050102010706020507" pitchFamily="18" charset="2"/>
              <a:buChar char=""/>
              <a:defRPr baseline="0">
                <a:solidFill>
                  <a:schemeClr val="accent3">
                    <a:lumMod val="75000"/>
                  </a:schemeClr>
                </a:solidFill>
                <a:latin typeface="+mn-lt"/>
              </a:defRPr>
            </a:lvl3pPr>
            <a:lvl4pPr marL="717550" indent="-177800" algn="just">
              <a:lnSpc>
                <a:spcPts val="2200"/>
              </a:lnSpc>
              <a:defRPr baseline="0">
                <a:latin typeface="+mn-lt"/>
              </a:defRPr>
            </a:lvl4pPr>
            <a:lvl5pPr marL="720000" indent="-180000" algn="just">
              <a:lnSpc>
                <a:spcPts val="2200"/>
              </a:lnSpc>
              <a:buClr>
                <a:srgbClr val="FFC402"/>
              </a:buClr>
              <a:buFont typeface="Helvetica" panose="020B0604020202020204" pitchFamily="34" charset="0"/>
              <a:buChar char="&gt;"/>
              <a:defRPr baseline="0">
                <a:solidFill>
                  <a:schemeClr val="accent3">
                    <a:lumMod val="75000"/>
                  </a:schemeClr>
                </a:solidFill>
                <a:latin typeface="+mn-lt"/>
              </a:defRPr>
            </a:lvl5pPr>
          </a:lstStyle>
          <a:p>
            <a:pPr lvl="0"/>
            <a:r>
              <a:rPr lang="fr-FR"/>
              <a:t>Cliquez ici pour taper du texte</a:t>
            </a:r>
          </a:p>
          <a:p>
            <a:pPr lvl="1"/>
            <a:r>
              <a:rPr lang="fr-FR"/>
              <a:t>Puce de niveau 2</a:t>
            </a:r>
          </a:p>
          <a:p>
            <a:pPr lvl="2"/>
            <a:r>
              <a:rPr lang="fr-FR"/>
              <a:t>Puce de niveau 3</a:t>
            </a:r>
          </a:p>
          <a:p>
            <a:pPr lvl="4"/>
            <a:r>
              <a:rPr lang="fr-FR"/>
              <a:t>Puce de niveau 4</a:t>
            </a:r>
          </a:p>
        </p:txBody>
      </p:sp>
      <p:grpSp>
        <p:nvGrpSpPr>
          <p:cNvPr id="9" name="Grouper 8"/>
          <p:cNvGrpSpPr/>
          <p:nvPr userDrawn="1"/>
        </p:nvGrpSpPr>
        <p:grpSpPr>
          <a:xfrm>
            <a:off x="227151" y="-5642"/>
            <a:ext cx="540257" cy="1169499"/>
            <a:chOff x="213630" y="-5642"/>
            <a:chExt cx="540257" cy="1169499"/>
          </a:xfrm>
        </p:grpSpPr>
        <p:sp>
          <p:nvSpPr>
            <p:cNvPr id="11" name="Forme libre 10"/>
            <p:cNvSpPr/>
            <p:nvPr/>
          </p:nvSpPr>
          <p:spPr>
            <a:xfrm rot="16200000">
              <a:off x="-100991" y="308979"/>
              <a:ext cx="1169499" cy="540257"/>
            </a:xfrm>
            <a:custGeom>
              <a:avLst/>
              <a:gdLst>
                <a:gd name="connsiteX0" fmla="*/ 1169499 w 1169499"/>
                <a:gd name="connsiteY0" fmla="*/ 12846 h 386391"/>
                <a:gd name="connsiteX1" fmla="*/ 1169499 w 1169499"/>
                <a:gd name="connsiteY1" fmla="*/ 373545 h 386391"/>
                <a:gd name="connsiteX2" fmla="*/ 1159241 w 1169499"/>
                <a:gd name="connsiteY2" fmla="*/ 386391 h 386391"/>
                <a:gd name="connsiteX3" fmla="*/ 0 w 1169499"/>
                <a:gd name="connsiteY3" fmla="*/ 386391 h 386391"/>
                <a:gd name="connsiteX4" fmla="*/ 154274 w 1169499"/>
                <a:gd name="connsiteY4" fmla="*/ 193196 h 386391"/>
                <a:gd name="connsiteX5" fmla="*/ 0 w 1169499"/>
                <a:gd name="connsiteY5" fmla="*/ 0 h 386391"/>
                <a:gd name="connsiteX6" fmla="*/ 1159241 w 1169499"/>
                <a:gd name="connsiteY6" fmla="*/ 0 h 3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99" h="386391">
                  <a:moveTo>
                    <a:pt x="1169499" y="12846"/>
                  </a:moveTo>
                  <a:lnTo>
                    <a:pt x="1169499" y="373545"/>
                  </a:lnTo>
                  <a:lnTo>
                    <a:pt x="1159241" y="386391"/>
                  </a:lnTo>
                  <a:lnTo>
                    <a:pt x="0" y="386391"/>
                  </a:lnTo>
                  <a:lnTo>
                    <a:pt x="154274" y="193196"/>
                  </a:lnTo>
                  <a:lnTo>
                    <a:pt x="0" y="0"/>
                  </a:lnTo>
                  <a:lnTo>
                    <a:pt x="1159241" y="0"/>
                  </a:lnTo>
                  <a:close/>
                </a:path>
              </a:pathLst>
            </a:cu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0" err="1">
                <a:solidFill>
                  <a:srgbClr val="FFC402"/>
                </a:solidFill>
                <a:latin typeface="Arial" pitchFamily="34" charset="0"/>
                <a:cs typeface="Arial" pitchFamily="34" charset="0"/>
              </a:endParaRPr>
            </a:p>
          </p:txBody>
        </p:sp>
        <p:sp>
          <p:nvSpPr>
            <p:cNvPr id="13" name="Titre 3"/>
            <p:cNvSpPr txBox="1">
              <a:spLocks/>
            </p:cNvSpPr>
            <p:nvPr/>
          </p:nvSpPr>
          <p:spPr>
            <a:xfrm rot="16200000">
              <a:off x="65565" y="239831"/>
              <a:ext cx="836386" cy="369096"/>
            </a:xfrm>
            <a:prstGeom prst="rect">
              <a:avLst/>
            </a:prstGeom>
          </p:spPr>
          <p:txBody>
            <a:bodyPr anchor="ctr"/>
            <a:lstStyle>
              <a:lvl1pPr marL="0" indent="0" algn="r" rtl="0" eaLnBrk="1" fontAlgn="base" hangingPunct="1">
                <a:spcBef>
                  <a:spcPct val="0"/>
                </a:spcBef>
                <a:spcAft>
                  <a:spcPct val="0"/>
                </a:spcAft>
                <a:defRPr lang="fr-FR" sz="1000" b="1" kern="1200" cap="all" baseline="0" dirty="0">
                  <a:solidFill>
                    <a:schemeClr val="accent3">
                      <a:lumMod val="50000"/>
                    </a:schemeClr>
                  </a:solidFill>
                  <a:latin typeface="+mj-lt"/>
                  <a:ea typeface="+mn-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a:lstStyle>
            <a:p>
              <a:pPr algn="ctr"/>
              <a:r>
                <a:rPr lang="fr-FR">
                  <a:solidFill>
                    <a:srgbClr val="FFC402"/>
                  </a:solidFill>
                </a:rPr>
                <a:t>Méthode</a:t>
              </a:r>
            </a:p>
          </p:txBody>
        </p:sp>
      </p:grpSp>
    </p:spTree>
    <p:extLst>
      <p:ext uri="{BB962C8B-B14F-4D97-AF65-F5344CB8AC3E}">
        <p14:creationId xmlns:p14="http://schemas.microsoft.com/office/powerpoint/2010/main" val="323345974"/>
      </p:ext>
    </p:extLst>
  </p:cSld>
  <p:clrMapOvr>
    <a:masterClrMapping/>
  </p:clrMapOvr>
  <p:transition spd="slow">
    <p:push dir="u"/>
  </p:transition>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7AA37EE-387F-F344-8ABB-D8756D584960}"/>
              </a:ext>
            </a:extLst>
          </p:cNvPr>
          <p:cNvSpPr>
            <a:spLocks noGrp="1" noChangeArrowheads="1"/>
          </p:cNvSpPr>
          <p:nvPr>
            <p:ph type="sldNum" sz="quarter" idx="12"/>
          </p:nvPr>
        </p:nvSpPr>
        <p:spPr>
          <a:xfrm>
            <a:off x="11391902" y="6489700"/>
            <a:ext cx="1625600" cy="457200"/>
          </a:xfrm>
          <a:prstGeom prst="rect">
            <a:avLst/>
          </a:prstGeom>
          <a:ln/>
        </p:spPr>
        <p:txBody>
          <a:bodyPr/>
          <a:lstStyle>
            <a:lvl1pPr>
              <a:defRPr sz="1400">
                <a:solidFill>
                  <a:schemeClr val="tx1">
                    <a:lumMod val="75000"/>
                    <a:lumOff val="25000"/>
                  </a:schemeClr>
                </a:solidFill>
                <a:latin typeface="Montserrat" pitchFamily="2" charset="77"/>
              </a:defRPr>
            </a:lvl1pPr>
          </a:lstStyle>
          <a:p>
            <a:pPr>
              <a:defRPr/>
            </a:pPr>
            <a:fld id="{351F50B1-1100-48AB-B022-FFBC30F3FE92}" type="slidenum">
              <a:rPr lang="fr-FR" smtClean="0">
                <a:solidFill>
                  <a:prstClr val="black">
                    <a:lumMod val="75000"/>
                    <a:lumOff val="25000"/>
                  </a:prstClr>
                </a:solidFill>
              </a:rPr>
              <a:pPr>
                <a:defRPr/>
              </a:pPr>
              <a:t>‹N°›</a:t>
            </a:fld>
            <a:endParaRPr lang="fr-FR">
              <a:solidFill>
                <a:prstClr val="black">
                  <a:lumMod val="75000"/>
                  <a:lumOff val="25000"/>
                </a:prstClr>
              </a:solidFill>
            </a:endParaRPr>
          </a:p>
        </p:txBody>
      </p:sp>
      <p:sp>
        <p:nvSpPr>
          <p:cNvPr id="3" name="Title 1">
            <a:extLst>
              <a:ext uri="{FF2B5EF4-FFF2-40B4-BE49-F238E27FC236}">
                <a16:creationId xmlns:a16="http://schemas.microsoft.com/office/drawing/2014/main" id="{732FC178-1E11-314B-B6F0-A365AA13CFB4}"/>
              </a:ext>
            </a:extLst>
          </p:cNvPr>
          <p:cNvSpPr>
            <a:spLocks noGrp="1"/>
          </p:cNvSpPr>
          <p:nvPr>
            <p:ph type="title"/>
          </p:nvPr>
        </p:nvSpPr>
        <p:spPr>
          <a:xfrm>
            <a:off x="441062" y="104870"/>
            <a:ext cx="11478409" cy="968821"/>
          </a:xfrm>
          <a:prstGeom prst="rect">
            <a:avLst/>
          </a:prstGeom>
        </p:spPr>
        <p:txBody>
          <a:bodyPr/>
          <a:lstStyle>
            <a:lvl1pPr>
              <a:defRPr sz="4000" b="1">
                <a:latin typeface="Montserrat" pitchFamily="2" charset="77"/>
              </a:defRPr>
            </a:lvl1pPr>
          </a:lstStyle>
          <a:p>
            <a:r>
              <a:rPr lang="en-US"/>
              <a:t>Click to edit Master title style</a:t>
            </a:r>
          </a:p>
        </p:txBody>
      </p:sp>
      <p:sp>
        <p:nvSpPr>
          <p:cNvPr id="4" name="Espace réservé du contenu 2">
            <a:extLst>
              <a:ext uri="{FF2B5EF4-FFF2-40B4-BE49-F238E27FC236}">
                <a16:creationId xmlns:a16="http://schemas.microsoft.com/office/drawing/2014/main" id="{CF175397-8059-C24C-A4B5-84856EF115E9}"/>
              </a:ext>
            </a:extLst>
          </p:cNvPr>
          <p:cNvSpPr>
            <a:spLocks noGrp="1"/>
          </p:cNvSpPr>
          <p:nvPr>
            <p:ph idx="1"/>
          </p:nvPr>
        </p:nvSpPr>
        <p:spPr>
          <a:xfrm>
            <a:off x="441063" y="1613647"/>
            <a:ext cx="11478409" cy="4689226"/>
          </a:xfrm>
          <a:prstGeom prst="rect">
            <a:avLst/>
          </a:prstGeom>
        </p:spPr>
        <p:txBody>
          <a:bodyPr/>
          <a:lstStyle>
            <a:lvl1pPr marL="319088" indent="-319088">
              <a:tabLst/>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Rectangle 5"/>
          <p:cNvSpPr/>
          <p:nvPr userDrawn="1"/>
        </p:nvSpPr>
        <p:spPr>
          <a:xfrm>
            <a:off x="3037368" y="-20245"/>
            <a:ext cx="6096000" cy="253916"/>
          </a:xfrm>
          <a:prstGeom prst="rect">
            <a:avLst/>
          </a:prstGeom>
        </p:spPr>
        <p:txBody>
          <a:bodyPr>
            <a:spAutoFit/>
          </a:bodyPr>
          <a:lstStyle/>
          <a:p>
            <a:pPr algn="ctr"/>
            <a:r>
              <a:rPr lang="en-US" sz="1000">
                <a:solidFill>
                  <a:srgbClr val="000000"/>
                </a:solidFill>
                <a:latin typeface="Roboto" panose="02000000000000000000" pitchFamily="2" charset="0"/>
              </a:rPr>
              <a:t>© All rights Bernard Yannou, CentraleSupélec and </a:t>
            </a:r>
            <a:r>
              <a:rPr lang="en-US" sz="1000" err="1">
                <a:solidFill>
                  <a:srgbClr val="000000"/>
                </a:solidFill>
                <a:latin typeface="Roboto" panose="02000000000000000000" pitchFamily="2" charset="0"/>
              </a:rPr>
              <a:t>HyB’RID</a:t>
            </a:r>
            <a:endParaRPr lang="fr-FR" sz="1000">
              <a:solidFill>
                <a:prstClr val="black"/>
              </a:solidFill>
            </a:endParaRPr>
          </a:p>
        </p:txBody>
      </p:sp>
    </p:spTree>
    <p:extLst>
      <p:ext uri="{BB962C8B-B14F-4D97-AF65-F5344CB8AC3E}">
        <p14:creationId xmlns:p14="http://schemas.microsoft.com/office/powerpoint/2010/main" val="425780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8" name="Rectangle 7">
            <a:extLst>
              <a:ext uri="{FF2B5EF4-FFF2-40B4-BE49-F238E27FC236}">
                <a16:creationId xmlns:a16="http://schemas.microsoft.com/office/drawing/2014/main" id="{C91144C7-BE44-9E4B-B389-3DD15FD23365}"/>
              </a:ext>
            </a:extLst>
          </p:cNvPr>
          <p:cNvSpPr/>
          <p:nvPr userDrawn="1"/>
        </p:nvSpPr>
        <p:spPr>
          <a:xfrm flipH="1">
            <a:off x="0" y="0"/>
            <a:ext cx="6083166" cy="658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9349151" cy="801824"/>
          </a:xfrm>
        </p:spPr>
        <p:txBody>
          <a:bodyPr/>
          <a:lstStyle>
            <a:lvl1pPr>
              <a:defRPr>
                <a:solidFill>
                  <a:srgbClr val="16212B"/>
                </a:solidFill>
              </a:defRPr>
            </a:lvl1pPr>
          </a:lstStyle>
          <a:p>
            <a:r>
              <a:rPr lang="fr-FR" dirty="0"/>
              <a:t>Titre principal d’un slide à double colonnes</a:t>
            </a:r>
          </a:p>
        </p:txBody>
      </p:sp>
      <p:sp>
        <p:nvSpPr>
          <p:cNvPr id="10" name="Espace réservé du texte 8">
            <a:extLst>
              <a:ext uri="{FF2B5EF4-FFF2-40B4-BE49-F238E27FC236}">
                <a16:creationId xmlns:a16="http://schemas.microsoft.com/office/drawing/2014/main" id="{FBA84914-45DD-A94E-B0CE-103173F173AA}"/>
              </a:ext>
            </a:extLst>
          </p:cNvPr>
          <p:cNvSpPr>
            <a:spLocks noGrp="1"/>
          </p:cNvSpPr>
          <p:nvPr>
            <p:ph type="body" sz="quarter" idx="14" hasCustomPrompt="1"/>
          </p:nvPr>
        </p:nvSpPr>
        <p:spPr>
          <a:xfrm>
            <a:off x="412688" y="1331913"/>
            <a:ext cx="5246968" cy="644525"/>
          </a:xfrm>
        </p:spPr>
        <p:txBody>
          <a:bodyPr>
            <a:normAutofit/>
          </a:bodyPr>
          <a:lstStyle>
            <a:lvl1pPr marL="0" indent="0">
              <a:buNone/>
              <a:defRPr sz="1800" cap="all" spc="100" baseline="0">
                <a:solidFill>
                  <a:srgbClr val="33768C"/>
                </a:solidFill>
              </a:defRPr>
            </a:lvl1pPr>
          </a:lstStyle>
          <a:p>
            <a:r>
              <a:rPr lang="fr-FR" dirty="0"/>
              <a:t>Titre de la colonne A</a:t>
            </a:r>
          </a:p>
        </p:txBody>
      </p:sp>
      <p:sp>
        <p:nvSpPr>
          <p:cNvPr id="11" name="Espace réservé du texte 8">
            <a:extLst>
              <a:ext uri="{FF2B5EF4-FFF2-40B4-BE49-F238E27FC236}">
                <a16:creationId xmlns:a16="http://schemas.microsoft.com/office/drawing/2014/main" id="{05942B0E-752C-0A40-90ED-CA6DAE37DC2F}"/>
              </a:ext>
            </a:extLst>
          </p:cNvPr>
          <p:cNvSpPr>
            <a:spLocks noGrp="1"/>
          </p:cNvSpPr>
          <p:nvPr>
            <p:ph type="body" sz="quarter" idx="15" hasCustomPrompt="1"/>
          </p:nvPr>
        </p:nvSpPr>
        <p:spPr>
          <a:xfrm>
            <a:off x="6476602" y="1331913"/>
            <a:ext cx="5314345" cy="644525"/>
          </a:xfrm>
        </p:spPr>
        <p:txBody>
          <a:bodyPr>
            <a:normAutofit/>
          </a:bodyPr>
          <a:lstStyle>
            <a:lvl1pPr marL="0" indent="0">
              <a:buNone/>
              <a:defRPr sz="1800" cap="all" spc="100" baseline="0">
                <a:solidFill>
                  <a:srgbClr val="33768C"/>
                </a:solidFill>
              </a:defRPr>
            </a:lvl1pPr>
          </a:lstStyle>
          <a:p>
            <a:r>
              <a:rPr lang="fr-FR" dirty="0"/>
              <a:t>Titre de la colonne b</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7" y="2152651"/>
            <a:ext cx="5246969" cy="4036394"/>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13" name="Espace réservé du texte 13">
            <a:extLst>
              <a:ext uri="{FF2B5EF4-FFF2-40B4-BE49-F238E27FC236}">
                <a16:creationId xmlns:a16="http://schemas.microsoft.com/office/drawing/2014/main" id="{9AD7D4D1-46B8-3342-A0D1-53E84D6C52DD}"/>
              </a:ext>
            </a:extLst>
          </p:cNvPr>
          <p:cNvSpPr>
            <a:spLocks noGrp="1"/>
          </p:cNvSpPr>
          <p:nvPr>
            <p:ph type="body" sz="quarter" idx="17" hasCustomPrompt="1"/>
          </p:nvPr>
        </p:nvSpPr>
        <p:spPr>
          <a:xfrm>
            <a:off x="6476602" y="2152651"/>
            <a:ext cx="5314345" cy="4036394"/>
          </a:xfrm>
        </p:spPr>
        <p:txBody>
          <a:bodyPr>
            <a:normAutofit/>
          </a:bodyPr>
          <a:lstStyle>
            <a:lvl1pPr marL="0" indent="0">
              <a:buNone/>
              <a:defRPr sz="1800">
                <a:solidFill>
                  <a:schemeClr val="bg2">
                    <a:lumMod val="50000"/>
                  </a:schemeClr>
                </a:solidFill>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14" name="Espace réservé du pied de page 6">
            <a:extLst>
              <a:ext uri="{FF2B5EF4-FFF2-40B4-BE49-F238E27FC236}">
                <a16:creationId xmlns:a16="http://schemas.microsoft.com/office/drawing/2014/main" id="{BF187363-A436-3F4E-81FC-ADBA8A95A0D1}"/>
              </a:ext>
            </a:extLst>
          </p:cNvPr>
          <p:cNvSpPr>
            <a:spLocks noGrp="1"/>
          </p:cNvSpPr>
          <p:nvPr>
            <p:ph type="ftr" sz="quarter" idx="18"/>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143738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donné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1144C7-BE44-9E4B-B389-3DD15FD23365}"/>
              </a:ext>
            </a:extLst>
          </p:cNvPr>
          <p:cNvSpPr/>
          <p:nvPr userDrawn="1"/>
        </p:nvSpPr>
        <p:spPr>
          <a:xfrm flipH="1">
            <a:off x="6108834" y="0"/>
            <a:ext cx="6083999" cy="658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e la date 4">
            <a:extLst>
              <a:ext uri="{FF2B5EF4-FFF2-40B4-BE49-F238E27FC236}">
                <a16:creationId xmlns:a16="http://schemas.microsoft.com/office/drawing/2014/main" id="{74689032-3B95-C842-BDA1-C1F976666EE9}"/>
              </a:ext>
            </a:extLst>
          </p:cNvPr>
          <p:cNvSpPr>
            <a:spLocks noGrp="1"/>
          </p:cNvSpPr>
          <p:nvPr>
            <p:ph type="dt" sz="half" idx="10"/>
          </p:nvPr>
        </p:nvSpPr>
        <p:spPr/>
        <p:txBody>
          <a:bodyPr/>
          <a:lstStyle/>
          <a:p>
            <a:fld id="{1E0C59BD-610B-5640-8020-C8AFE44797C7}" type="datetimeFigureOut">
              <a:rPr lang="fr-FR" smtClean="0"/>
              <a:t>04/02/2024</a:t>
            </a:fld>
            <a:endParaRPr lang="fr-FR"/>
          </a:p>
        </p:txBody>
      </p:sp>
      <p:sp>
        <p:nvSpPr>
          <p:cNvPr id="7" name="Espace réservé du numéro de diapositive 6">
            <a:extLst>
              <a:ext uri="{FF2B5EF4-FFF2-40B4-BE49-F238E27FC236}">
                <a16:creationId xmlns:a16="http://schemas.microsoft.com/office/drawing/2014/main" id="{73E7D4E4-8024-CB4E-9756-6584ECF5B41B}"/>
              </a:ext>
            </a:extLst>
          </p:cNvPr>
          <p:cNvSpPr>
            <a:spLocks noGrp="1"/>
          </p:cNvSpPr>
          <p:nvPr>
            <p:ph type="sldNum" sz="quarter" idx="12"/>
          </p:nvPr>
        </p:nvSpPr>
        <p:spPr/>
        <p:txBody>
          <a:bodyPr/>
          <a:lstStyle/>
          <a:p>
            <a:fld id="{21B0BD0E-416C-FE45-873B-CA5AC2F55768}" type="slidenum">
              <a:rPr lang="fr-FR" smtClean="0"/>
              <a:t>‹N°›</a:t>
            </a:fld>
            <a:endParaRPr lang="fr-FR"/>
          </a:p>
        </p:txBody>
      </p:sp>
      <p:sp>
        <p:nvSpPr>
          <p:cNvPr id="9" name="Titre 1">
            <a:extLst>
              <a:ext uri="{FF2B5EF4-FFF2-40B4-BE49-F238E27FC236}">
                <a16:creationId xmlns:a16="http://schemas.microsoft.com/office/drawing/2014/main" id="{6B2CBDA1-8162-4647-9138-DDA220C87398}"/>
              </a:ext>
            </a:extLst>
          </p:cNvPr>
          <p:cNvSpPr>
            <a:spLocks noGrp="1"/>
          </p:cNvSpPr>
          <p:nvPr>
            <p:ph type="title" hasCustomPrompt="1"/>
          </p:nvPr>
        </p:nvSpPr>
        <p:spPr>
          <a:xfrm>
            <a:off x="412687" y="365126"/>
            <a:ext cx="11407838" cy="801824"/>
          </a:xfrm>
        </p:spPr>
        <p:txBody>
          <a:bodyPr/>
          <a:lstStyle>
            <a:lvl1pPr>
              <a:defRPr>
                <a:solidFill>
                  <a:srgbClr val="16212B"/>
                </a:solidFill>
              </a:defRPr>
            </a:lvl1pPr>
          </a:lstStyle>
          <a:p>
            <a:r>
              <a:rPr lang="fr-FR" dirty="0"/>
              <a:t>Insérez le titre du slide</a:t>
            </a:r>
          </a:p>
        </p:txBody>
      </p:sp>
      <p:sp>
        <p:nvSpPr>
          <p:cNvPr id="10" name="Espace réservé du texte 8">
            <a:extLst>
              <a:ext uri="{FF2B5EF4-FFF2-40B4-BE49-F238E27FC236}">
                <a16:creationId xmlns:a16="http://schemas.microsoft.com/office/drawing/2014/main" id="{FBA84914-45DD-A94E-B0CE-103173F173AA}"/>
              </a:ext>
            </a:extLst>
          </p:cNvPr>
          <p:cNvSpPr>
            <a:spLocks noGrp="1"/>
          </p:cNvSpPr>
          <p:nvPr>
            <p:ph type="body" sz="quarter" idx="14" hasCustomPrompt="1"/>
          </p:nvPr>
        </p:nvSpPr>
        <p:spPr>
          <a:xfrm>
            <a:off x="412688" y="1331913"/>
            <a:ext cx="5246968" cy="644525"/>
          </a:xfrm>
        </p:spPr>
        <p:txBody>
          <a:bodyPr>
            <a:normAutofit/>
          </a:bodyPr>
          <a:lstStyle>
            <a:lvl1pPr marL="0" indent="0">
              <a:buNone/>
              <a:defRPr sz="1800" cap="all" spc="100" baseline="0">
                <a:solidFill>
                  <a:srgbClr val="33768C"/>
                </a:solidFill>
              </a:defRPr>
            </a:lvl1pPr>
          </a:lstStyle>
          <a:p>
            <a:r>
              <a:rPr lang="fr-FR" dirty="0"/>
              <a:t>Sous titre du slide</a:t>
            </a:r>
          </a:p>
        </p:txBody>
      </p:sp>
      <p:sp>
        <p:nvSpPr>
          <p:cNvPr id="12" name="Espace réservé du texte 13">
            <a:extLst>
              <a:ext uri="{FF2B5EF4-FFF2-40B4-BE49-F238E27FC236}">
                <a16:creationId xmlns:a16="http://schemas.microsoft.com/office/drawing/2014/main" id="{CF96F40D-8B3D-A143-BDFC-3BCA50C54851}"/>
              </a:ext>
            </a:extLst>
          </p:cNvPr>
          <p:cNvSpPr>
            <a:spLocks noGrp="1"/>
          </p:cNvSpPr>
          <p:nvPr>
            <p:ph type="body" sz="quarter" idx="16" hasCustomPrompt="1"/>
          </p:nvPr>
        </p:nvSpPr>
        <p:spPr>
          <a:xfrm>
            <a:off x="412687" y="2152651"/>
            <a:ext cx="5246969" cy="4036394"/>
          </a:xfrm>
        </p:spPr>
        <p:txBody>
          <a:bodyPr>
            <a:normAutofit/>
          </a:bodyPr>
          <a:lstStyle>
            <a:lvl1pPr marL="0" marR="0" indent="0" algn="l" defTabSz="914400" rtl="0" eaLnBrk="1" fontAlgn="auto" latinLnBrk="0" hangingPunct="1">
              <a:lnSpc>
                <a:spcPct val="90000"/>
              </a:lnSpc>
              <a:spcBef>
                <a:spcPts val="1000"/>
              </a:spcBef>
              <a:spcAft>
                <a:spcPts val="0"/>
              </a:spcAft>
              <a:buClrTx/>
              <a:buSzPct val="50000"/>
              <a:buFont typeface="Arial" panose="020B0604020202020204" pitchFamily="34" charset="0"/>
              <a:buNone/>
              <a:tabLst/>
              <a:defRPr lang="fr-FR" sz="1800" smtClean="0">
                <a:solidFill>
                  <a:schemeClr val="bg1">
                    <a:lumMod val="50000"/>
                  </a:schemeClr>
                </a:solidFill>
                <a:effectLst/>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adipisicing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 </a:t>
            </a:r>
            <a:r>
              <a:rPr lang="fr-FR" dirty="0" err="1"/>
              <a:t>consequat</a:t>
            </a:r>
            <a:r>
              <a:rPr lang="fr-FR" dirty="0"/>
              <a:t>.</a:t>
            </a:r>
          </a:p>
          <a:p>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 name="Espace réservé du texte 2">
            <a:extLst>
              <a:ext uri="{FF2B5EF4-FFF2-40B4-BE49-F238E27FC236}">
                <a16:creationId xmlns:a16="http://schemas.microsoft.com/office/drawing/2014/main" id="{96EFEB77-89F4-B243-A8D0-B47E2B712D1A}"/>
              </a:ext>
            </a:extLst>
          </p:cNvPr>
          <p:cNvSpPr>
            <a:spLocks noGrp="1"/>
          </p:cNvSpPr>
          <p:nvPr>
            <p:ph type="body" sz="quarter" idx="17" hasCustomPrompt="1"/>
          </p:nvPr>
        </p:nvSpPr>
        <p:spPr>
          <a:xfrm>
            <a:off x="6602931" y="1552292"/>
            <a:ext cx="5217594" cy="1611313"/>
          </a:xfrm>
        </p:spPr>
        <p:txBody>
          <a:bodyPr anchor="b">
            <a:normAutofit/>
          </a:bodyPr>
          <a:lstStyle>
            <a:lvl1pPr marL="0" indent="0">
              <a:buNone/>
              <a:defRPr sz="7200" b="1" i="0">
                <a:solidFill>
                  <a:srgbClr val="33768C"/>
                </a:solidFill>
                <a:latin typeface="IBM Plex Sans" panose="020B0503050203000203" pitchFamily="34" charset="77"/>
              </a:defRPr>
            </a:lvl1pPr>
          </a:lstStyle>
          <a:p>
            <a:r>
              <a:rPr lang="fr-FR" dirty="0"/>
              <a:t>12.3456</a:t>
            </a:r>
          </a:p>
        </p:txBody>
      </p:sp>
      <p:sp>
        <p:nvSpPr>
          <p:cNvPr id="14" name="Espace réservé du texte 13">
            <a:extLst>
              <a:ext uri="{FF2B5EF4-FFF2-40B4-BE49-F238E27FC236}">
                <a16:creationId xmlns:a16="http://schemas.microsoft.com/office/drawing/2014/main" id="{1C556FF4-4595-024A-AF25-DCADDF03E599}"/>
              </a:ext>
            </a:extLst>
          </p:cNvPr>
          <p:cNvSpPr>
            <a:spLocks noGrp="1"/>
          </p:cNvSpPr>
          <p:nvPr>
            <p:ph type="body" sz="quarter" idx="18" hasCustomPrompt="1"/>
          </p:nvPr>
        </p:nvSpPr>
        <p:spPr>
          <a:xfrm>
            <a:off x="6602931" y="3163605"/>
            <a:ext cx="5217594" cy="612758"/>
          </a:xfrm>
        </p:spPr>
        <p:txBody>
          <a:bodyPr anchor="t">
            <a:normAutofit/>
          </a:bodyPr>
          <a:lstStyle>
            <a:lvl1pPr marL="0" indent="0">
              <a:buNone/>
              <a:defRPr sz="1800"/>
            </a:lvl1pPr>
          </a:lstStyle>
          <a:p>
            <a:r>
              <a:rPr lang="fr-FR" dirty="0"/>
              <a:t>Nombre de quelque chose</a:t>
            </a:r>
          </a:p>
        </p:txBody>
      </p:sp>
      <p:cxnSp>
        <p:nvCxnSpPr>
          <p:cNvPr id="16" name="Connecteur droit 15">
            <a:extLst>
              <a:ext uri="{FF2B5EF4-FFF2-40B4-BE49-F238E27FC236}">
                <a16:creationId xmlns:a16="http://schemas.microsoft.com/office/drawing/2014/main" id="{03100BC7-80AD-B14D-8343-5E0E02B2E6A8}"/>
              </a:ext>
            </a:extLst>
          </p:cNvPr>
          <p:cNvCxnSpPr>
            <a:cxnSpLocks/>
          </p:cNvCxnSpPr>
          <p:nvPr userDrawn="1"/>
        </p:nvCxnSpPr>
        <p:spPr>
          <a:xfrm>
            <a:off x="6602931" y="3964974"/>
            <a:ext cx="5217594" cy="0"/>
          </a:xfrm>
          <a:prstGeom prst="line">
            <a:avLst/>
          </a:prstGeom>
        </p:spPr>
        <p:style>
          <a:lnRef idx="1">
            <a:schemeClr val="dk1"/>
          </a:lnRef>
          <a:fillRef idx="0">
            <a:schemeClr val="dk1"/>
          </a:fillRef>
          <a:effectRef idx="0">
            <a:schemeClr val="dk1"/>
          </a:effectRef>
          <a:fontRef idx="minor">
            <a:schemeClr val="tx1"/>
          </a:fontRef>
        </p:style>
      </p:cxnSp>
      <p:sp>
        <p:nvSpPr>
          <p:cNvPr id="18" name="Espace réservé du texte 2">
            <a:extLst>
              <a:ext uri="{FF2B5EF4-FFF2-40B4-BE49-F238E27FC236}">
                <a16:creationId xmlns:a16="http://schemas.microsoft.com/office/drawing/2014/main" id="{A5DA719A-3A3A-E34E-B9CE-C3EA297E03D1}"/>
              </a:ext>
            </a:extLst>
          </p:cNvPr>
          <p:cNvSpPr>
            <a:spLocks noGrp="1"/>
          </p:cNvSpPr>
          <p:nvPr>
            <p:ph type="body" sz="quarter" idx="19" hasCustomPrompt="1"/>
          </p:nvPr>
        </p:nvSpPr>
        <p:spPr>
          <a:xfrm>
            <a:off x="6602931" y="3964974"/>
            <a:ext cx="5217594" cy="1611313"/>
          </a:xfrm>
        </p:spPr>
        <p:txBody>
          <a:bodyPr anchor="b">
            <a:normAutofit/>
          </a:bodyPr>
          <a:lstStyle>
            <a:lvl1pPr marL="0" indent="0">
              <a:buNone/>
              <a:defRPr sz="7200" b="1" i="0">
                <a:solidFill>
                  <a:srgbClr val="33768C"/>
                </a:solidFill>
                <a:latin typeface="IBM Plex Sans" panose="020B0503050203000203" pitchFamily="34" charset="77"/>
              </a:defRPr>
            </a:lvl1pPr>
          </a:lstStyle>
          <a:p>
            <a:r>
              <a:rPr lang="fr-FR" dirty="0"/>
              <a:t>12.3456</a:t>
            </a:r>
          </a:p>
        </p:txBody>
      </p:sp>
      <p:sp>
        <p:nvSpPr>
          <p:cNvPr id="19" name="Espace réservé du texte 13">
            <a:extLst>
              <a:ext uri="{FF2B5EF4-FFF2-40B4-BE49-F238E27FC236}">
                <a16:creationId xmlns:a16="http://schemas.microsoft.com/office/drawing/2014/main" id="{3F87AF73-7761-E24D-B4E3-FC28A8B26F2B}"/>
              </a:ext>
            </a:extLst>
          </p:cNvPr>
          <p:cNvSpPr>
            <a:spLocks noGrp="1"/>
          </p:cNvSpPr>
          <p:nvPr>
            <p:ph type="body" sz="quarter" idx="20" hasCustomPrompt="1"/>
          </p:nvPr>
        </p:nvSpPr>
        <p:spPr>
          <a:xfrm>
            <a:off x="6602931" y="5576287"/>
            <a:ext cx="5217594" cy="612758"/>
          </a:xfrm>
        </p:spPr>
        <p:txBody>
          <a:bodyPr anchor="t">
            <a:normAutofit/>
          </a:bodyPr>
          <a:lstStyle>
            <a:lvl1pPr marL="0" indent="0">
              <a:buNone/>
              <a:defRPr sz="1800"/>
            </a:lvl1pPr>
          </a:lstStyle>
          <a:p>
            <a:r>
              <a:rPr lang="fr-FR" dirty="0"/>
              <a:t>Nombre de quelque chose</a:t>
            </a:r>
          </a:p>
        </p:txBody>
      </p:sp>
      <p:cxnSp>
        <p:nvCxnSpPr>
          <p:cNvPr id="20" name="Connecteur droit 19">
            <a:extLst>
              <a:ext uri="{FF2B5EF4-FFF2-40B4-BE49-F238E27FC236}">
                <a16:creationId xmlns:a16="http://schemas.microsoft.com/office/drawing/2014/main" id="{E7AE9BF7-0597-164B-A0CE-48BC861B5DCC}"/>
              </a:ext>
            </a:extLst>
          </p:cNvPr>
          <p:cNvCxnSpPr>
            <a:cxnSpLocks/>
          </p:cNvCxnSpPr>
          <p:nvPr userDrawn="1"/>
        </p:nvCxnSpPr>
        <p:spPr>
          <a:xfrm>
            <a:off x="6602931" y="3776363"/>
            <a:ext cx="5217594" cy="0"/>
          </a:xfrm>
          <a:prstGeom prst="line">
            <a:avLst/>
          </a:prstGeom>
        </p:spPr>
        <p:style>
          <a:lnRef idx="1">
            <a:schemeClr val="dk1"/>
          </a:lnRef>
          <a:fillRef idx="0">
            <a:schemeClr val="dk1"/>
          </a:fillRef>
          <a:effectRef idx="0">
            <a:schemeClr val="dk1"/>
          </a:effectRef>
          <a:fontRef idx="minor">
            <a:schemeClr val="tx1"/>
          </a:fontRef>
        </p:style>
      </p:cxnSp>
      <p:sp>
        <p:nvSpPr>
          <p:cNvPr id="15" name="Espace réservé du pied de page 6">
            <a:extLst>
              <a:ext uri="{FF2B5EF4-FFF2-40B4-BE49-F238E27FC236}">
                <a16:creationId xmlns:a16="http://schemas.microsoft.com/office/drawing/2014/main" id="{FEDA907F-34B8-A148-B519-C36363B814B0}"/>
              </a:ext>
            </a:extLst>
          </p:cNvPr>
          <p:cNvSpPr>
            <a:spLocks noGrp="1"/>
          </p:cNvSpPr>
          <p:nvPr>
            <p:ph type="ftr" sz="quarter" idx="15"/>
          </p:nvPr>
        </p:nvSpPr>
        <p:spPr>
          <a:xfrm>
            <a:off x="4038600" y="6609030"/>
            <a:ext cx="4114800" cy="248970"/>
          </a:xfrm>
        </p:spPr>
        <p:txBody>
          <a:bodyPr/>
          <a:lstStyle/>
          <a:p>
            <a:r>
              <a:rPr lang="fr-FR" dirty="0"/>
              <a:t>Laboratoire Génie Industriel</a:t>
            </a:r>
          </a:p>
        </p:txBody>
      </p:sp>
    </p:spTree>
    <p:extLst>
      <p:ext uri="{BB962C8B-B14F-4D97-AF65-F5344CB8AC3E}">
        <p14:creationId xmlns:p14="http://schemas.microsoft.com/office/powerpoint/2010/main" val="102819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217A40D-C9C7-4540-AC78-736F8F38FF14}"/>
              </a:ext>
            </a:extLst>
          </p:cNvPr>
          <p:cNvSpPr/>
          <p:nvPr userDrawn="1"/>
        </p:nvSpPr>
        <p:spPr>
          <a:xfrm>
            <a:off x="0" y="6609030"/>
            <a:ext cx="12192000" cy="2489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2EB5E074-41BB-7140-AF09-EE19627D31B1}"/>
              </a:ext>
            </a:extLst>
          </p:cNvPr>
          <p:cNvSpPr>
            <a:spLocks noGrp="1"/>
          </p:cNvSpPr>
          <p:nvPr>
            <p:ph type="title"/>
          </p:nvPr>
        </p:nvSpPr>
        <p:spPr>
          <a:xfrm>
            <a:off x="412687" y="365126"/>
            <a:ext cx="8568753" cy="801824"/>
          </a:xfrm>
          <a:prstGeom prst="rect">
            <a:avLst/>
          </a:prstGeom>
        </p:spPr>
        <p:txBody>
          <a:bodyPr vert="horz" lIns="91440" tIns="45720" rIns="91440" bIns="45720" rtlCol="0" anchor="b">
            <a:normAutofit/>
          </a:bodyPr>
          <a:lstStyle/>
          <a:p>
            <a:r>
              <a:rPr lang="fr-FR" dirty="0"/>
              <a:t>Modifiez le style de titre</a:t>
            </a:r>
          </a:p>
        </p:txBody>
      </p:sp>
      <p:sp>
        <p:nvSpPr>
          <p:cNvPr id="3" name="Espace réservé du texte 2">
            <a:extLst>
              <a:ext uri="{FF2B5EF4-FFF2-40B4-BE49-F238E27FC236}">
                <a16:creationId xmlns:a16="http://schemas.microsoft.com/office/drawing/2014/main" id="{821551F6-AADD-D840-A47A-0D377DF00413}"/>
              </a:ext>
            </a:extLst>
          </p:cNvPr>
          <p:cNvSpPr>
            <a:spLocks noGrp="1"/>
          </p:cNvSpPr>
          <p:nvPr>
            <p:ph type="body" idx="1"/>
          </p:nvPr>
        </p:nvSpPr>
        <p:spPr>
          <a:xfrm>
            <a:off x="412687" y="1825625"/>
            <a:ext cx="10515600" cy="4351338"/>
          </a:xfrm>
          <a:prstGeom prst="rect">
            <a:avLst/>
          </a:prstGeom>
        </p:spPr>
        <p:txBody>
          <a:bodyPr vert="horz" lIns="91440" tIns="45720" rIns="91440" bIns="45720" rtlCol="0">
            <a:normAutofit/>
          </a:bodyPr>
          <a:lstStyle/>
          <a:p>
            <a:r>
              <a:rPr lang="fr-FR" dirty="0"/>
              <a:t>Premier niveau
Deuxième niveau
Troisième niveau
Quatrième niveau
Cinquième niveau</a:t>
            </a:r>
          </a:p>
        </p:txBody>
      </p:sp>
      <p:sp>
        <p:nvSpPr>
          <p:cNvPr id="4" name="Espace réservé de la date 3">
            <a:extLst>
              <a:ext uri="{FF2B5EF4-FFF2-40B4-BE49-F238E27FC236}">
                <a16:creationId xmlns:a16="http://schemas.microsoft.com/office/drawing/2014/main" id="{1D89DA29-59E3-9540-B801-4FF13AE3EEAC}"/>
              </a:ext>
            </a:extLst>
          </p:cNvPr>
          <p:cNvSpPr>
            <a:spLocks noGrp="1"/>
          </p:cNvSpPr>
          <p:nvPr>
            <p:ph type="dt" sz="half" idx="2"/>
          </p:nvPr>
        </p:nvSpPr>
        <p:spPr>
          <a:xfrm>
            <a:off x="0" y="6609030"/>
            <a:ext cx="2743200" cy="248970"/>
          </a:xfrm>
          <a:prstGeom prst="rect">
            <a:avLst/>
          </a:prstGeom>
        </p:spPr>
        <p:txBody>
          <a:bodyPr vert="horz" lIns="91440" tIns="45720" rIns="91440" bIns="45720" rtlCol="0" anchor="ctr"/>
          <a:lstStyle>
            <a:lvl1pPr algn="l">
              <a:defRPr sz="1000">
                <a:solidFill>
                  <a:srgbClr val="16212B"/>
                </a:solidFill>
                <a:latin typeface="IBM Plex Sans" panose="020B0503050203000203" pitchFamily="34" charset="77"/>
              </a:defRPr>
            </a:lvl1pPr>
          </a:lstStyle>
          <a:p>
            <a:fld id="{1E0C59BD-610B-5640-8020-C8AFE44797C7}" type="datetimeFigureOut">
              <a:rPr lang="fr-FR" smtClean="0"/>
              <a:pPr/>
              <a:t>04/02/2024</a:t>
            </a:fld>
            <a:endParaRPr lang="fr-FR" dirty="0"/>
          </a:p>
        </p:txBody>
      </p:sp>
      <p:sp>
        <p:nvSpPr>
          <p:cNvPr id="6" name="Espace réservé du numéro de diapositive 5">
            <a:extLst>
              <a:ext uri="{FF2B5EF4-FFF2-40B4-BE49-F238E27FC236}">
                <a16:creationId xmlns:a16="http://schemas.microsoft.com/office/drawing/2014/main" id="{5C58BBB3-BFD6-7D4B-BFB5-8A522C6B1258}"/>
              </a:ext>
            </a:extLst>
          </p:cNvPr>
          <p:cNvSpPr>
            <a:spLocks noGrp="1"/>
          </p:cNvSpPr>
          <p:nvPr>
            <p:ph type="sldNum" sz="quarter" idx="4"/>
          </p:nvPr>
        </p:nvSpPr>
        <p:spPr>
          <a:xfrm>
            <a:off x="9448800" y="6609030"/>
            <a:ext cx="2743200" cy="250557"/>
          </a:xfrm>
          <a:prstGeom prst="rect">
            <a:avLst/>
          </a:prstGeom>
        </p:spPr>
        <p:txBody>
          <a:bodyPr vert="horz" lIns="91440" tIns="45720" rIns="91440" bIns="45720" rtlCol="0" anchor="ctr"/>
          <a:lstStyle>
            <a:lvl1pPr algn="r">
              <a:defRPr sz="1000" b="1" i="0">
                <a:solidFill>
                  <a:srgbClr val="16212B"/>
                </a:solidFill>
                <a:latin typeface="IBM Plex Sans" panose="020B0503050203000203" pitchFamily="34" charset="77"/>
              </a:defRPr>
            </a:lvl1pPr>
          </a:lstStyle>
          <a:p>
            <a:fld id="{21B0BD0E-416C-FE45-873B-CA5AC2F55768}" type="slidenum">
              <a:rPr lang="fr-FR" smtClean="0"/>
              <a:pPr/>
              <a:t>‹N°›</a:t>
            </a:fld>
            <a:endParaRPr lang="fr-FR" dirty="0"/>
          </a:p>
        </p:txBody>
      </p:sp>
      <p:cxnSp>
        <p:nvCxnSpPr>
          <p:cNvPr id="19" name="Connecteur droit 18">
            <a:extLst>
              <a:ext uri="{FF2B5EF4-FFF2-40B4-BE49-F238E27FC236}">
                <a16:creationId xmlns:a16="http://schemas.microsoft.com/office/drawing/2014/main" id="{9B47FDFD-0972-0F4F-BEF2-DC439BC259AD}"/>
              </a:ext>
            </a:extLst>
          </p:cNvPr>
          <p:cNvCxnSpPr>
            <a:cxnSpLocks/>
          </p:cNvCxnSpPr>
          <p:nvPr userDrawn="1"/>
        </p:nvCxnSpPr>
        <p:spPr>
          <a:xfrm>
            <a:off x="0" y="6595698"/>
            <a:ext cx="12192000" cy="0"/>
          </a:xfrm>
          <a:prstGeom prst="line">
            <a:avLst/>
          </a:prstGeom>
          <a:ln w="12700">
            <a:solidFill>
              <a:srgbClr val="16212B"/>
            </a:solidFill>
          </a:ln>
        </p:spPr>
        <p:style>
          <a:lnRef idx="1">
            <a:schemeClr val="dk1"/>
          </a:lnRef>
          <a:fillRef idx="0">
            <a:schemeClr val="dk1"/>
          </a:fillRef>
          <a:effectRef idx="0">
            <a:schemeClr val="dk1"/>
          </a:effectRef>
          <a:fontRef idx="minor">
            <a:schemeClr val="tx1"/>
          </a:fontRef>
        </p:style>
      </p:cxnSp>
      <p:sp>
        <p:nvSpPr>
          <p:cNvPr id="5" name="Espace réservé du pied de page 4">
            <a:extLst>
              <a:ext uri="{FF2B5EF4-FFF2-40B4-BE49-F238E27FC236}">
                <a16:creationId xmlns:a16="http://schemas.microsoft.com/office/drawing/2014/main" id="{65481E95-ACFD-BF42-89F3-A89EFA490400}"/>
              </a:ext>
            </a:extLst>
          </p:cNvPr>
          <p:cNvSpPr>
            <a:spLocks noGrp="1"/>
          </p:cNvSpPr>
          <p:nvPr>
            <p:ph type="ftr" sz="quarter" idx="3"/>
          </p:nvPr>
        </p:nvSpPr>
        <p:spPr>
          <a:xfrm>
            <a:off x="4038600" y="6609030"/>
            <a:ext cx="4114800" cy="248970"/>
          </a:xfrm>
          <a:prstGeom prst="rect">
            <a:avLst/>
          </a:prstGeom>
        </p:spPr>
        <p:txBody>
          <a:bodyPr vert="horz" lIns="91440" tIns="45720" rIns="91440" bIns="45720" rtlCol="0" anchor="ctr"/>
          <a:lstStyle>
            <a:lvl1pPr algn="ctr">
              <a:defRPr sz="1000">
                <a:solidFill>
                  <a:schemeClr val="tx1"/>
                </a:solidFill>
                <a:latin typeface="IBM Plex Sans" panose="020B0503050203000203" pitchFamily="34" charset="77"/>
              </a:defRPr>
            </a:lvl1pPr>
          </a:lstStyle>
          <a:p>
            <a:r>
              <a:rPr lang="fr-FR" dirty="0"/>
              <a:t>Laboratoire Génie Industriel</a:t>
            </a:r>
          </a:p>
        </p:txBody>
      </p:sp>
    </p:spTree>
    <p:extLst>
      <p:ext uri="{BB962C8B-B14F-4D97-AF65-F5344CB8AC3E}">
        <p14:creationId xmlns:p14="http://schemas.microsoft.com/office/powerpoint/2010/main" val="12461490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730" r:id="rId22"/>
  </p:sldLayoutIdLst>
  <p:txStyles>
    <p:titleStyle>
      <a:lvl1pPr algn="l" defTabSz="914400" rtl="0" eaLnBrk="1" latinLnBrk="0" hangingPunct="1">
        <a:lnSpc>
          <a:spcPct val="90000"/>
        </a:lnSpc>
        <a:spcBef>
          <a:spcPct val="0"/>
        </a:spcBef>
        <a:buNone/>
        <a:defRPr sz="2800" b="1" i="0" kern="1200">
          <a:solidFill>
            <a:schemeClr val="tx1"/>
          </a:solidFill>
          <a:latin typeface="IBM Plex Sans" panose="020B0503050203000203" pitchFamily="34" charset="77"/>
          <a:ea typeface="+mj-ea"/>
          <a:cs typeface="+mj-cs"/>
        </a:defRPr>
      </a:lvl1pPr>
    </p:titleStyle>
    <p:bodyStyle>
      <a:lvl1pPr marL="228600" indent="-228600" algn="l" defTabSz="914400" rtl="0" eaLnBrk="1" latinLnBrk="0" hangingPunct="1">
        <a:lnSpc>
          <a:spcPct val="90000"/>
        </a:lnSpc>
        <a:spcBef>
          <a:spcPts val="1000"/>
        </a:spcBef>
        <a:buSzPct val="50000"/>
        <a:buFont typeface="Arial" panose="020B0604020202020204" pitchFamily="34" charset="0"/>
        <a:buChar char="•"/>
        <a:defRPr sz="2800" kern="1200">
          <a:solidFill>
            <a:schemeClr val="tx1"/>
          </a:solidFill>
          <a:latin typeface="IBM Plex Sans" panose="020B050305020300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623292" y="6480000"/>
            <a:ext cx="7200900" cy="215900"/>
          </a:xfrm>
          <a:prstGeom prst="roundRect">
            <a:avLst/>
          </a:prstGeom>
          <a:ln w="3175">
            <a:noFill/>
          </a:ln>
        </p:spPr>
        <p:txBody>
          <a:bodyPr vert="horz" wrap="square" lIns="0" tIns="0" rIns="0" bIns="0" numCol="1" anchor="ctr" anchorCtr="0" compatLnSpc="1">
            <a:prstTxWarp prst="textNoShape">
              <a:avLst/>
            </a:prstTxWarp>
          </a:bodyPr>
          <a:lstStyle>
            <a:lvl1pPr algn="l">
              <a:defRPr lang="fr-FR" sz="1200" b="0" kern="1200" dirty="0" smtClean="0">
                <a:solidFill>
                  <a:schemeClr val="accent3"/>
                </a:solidFill>
                <a:latin typeface="Century Gothic" pitchFamily="34" charset="0"/>
                <a:ea typeface="+mn-ea"/>
                <a:cs typeface="Arial" charset="0"/>
              </a:defRPr>
            </a:lvl1pPr>
          </a:lstStyle>
          <a:p>
            <a:pPr>
              <a:defRPr/>
            </a:pPr>
            <a:r>
              <a:rPr lang="en-US" dirty="0"/>
              <a:t>© </a:t>
            </a:r>
            <a:r>
              <a:rPr lang="en-US" dirty="0" err="1"/>
              <a:t>Hyb'rid</a:t>
            </a:r>
            <a:r>
              <a:rPr lang="en-US" dirty="0"/>
              <a:t> – All Rights Reserved </a:t>
            </a:r>
          </a:p>
        </p:txBody>
      </p:sp>
      <p:cxnSp>
        <p:nvCxnSpPr>
          <p:cNvPr id="10" name="Connecteur droit 9"/>
          <p:cNvCxnSpPr/>
          <p:nvPr userDrawn="1"/>
        </p:nvCxnSpPr>
        <p:spPr>
          <a:xfrm>
            <a:off x="570000" y="6381328"/>
            <a:ext cx="1105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spTree>
    <p:extLst>
      <p:ext uri="{BB962C8B-B14F-4D97-AF65-F5344CB8AC3E}">
        <p14:creationId xmlns:p14="http://schemas.microsoft.com/office/powerpoint/2010/main" val="24387815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spd="slow">
    <p:push dir="u"/>
  </p:transition>
  <p:hf hdr="0"/>
  <p:txStyles>
    <p:titleStyle>
      <a:lvl1pPr algn="l" rtl="0" eaLnBrk="1" fontAlgn="base" hangingPunct="1">
        <a:spcBef>
          <a:spcPct val="0"/>
        </a:spcBef>
        <a:spcAft>
          <a:spcPct val="0"/>
        </a:spcAft>
        <a:defRPr lang="fr-FR" sz="2000" kern="1200" dirty="0">
          <a:solidFill>
            <a:schemeClr val="tx1"/>
          </a:solidFill>
          <a:latin typeface="Arial Black" pitchFamily="34" charset="0"/>
          <a:ea typeface="+mj-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p:titleStyle>
    <p:bodyStyle>
      <a:lvl1pPr marL="182563" indent="-182563" algn="l" rtl="0" eaLnBrk="1" fontAlgn="base" hangingPunct="1">
        <a:spcBef>
          <a:spcPct val="20000"/>
        </a:spcBef>
        <a:spcAft>
          <a:spcPct val="0"/>
        </a:spcAft>
        <a:buClr>
          <a:srgbClr val="FF5700"/>
        </a:buClr>
        <a:buFont typeface="Symbol" pitchFamily="18" charset="2"/>
        <a:buChar char="·"/>
        <a:defRPr sz="1700" b="1" kern="1200" baseline="0">
          <a:solidFill>
            <a:srgbClr val="85999E"/>
          </a:solidFill>
          <a:latin typeface="Arial" charset="0"/>
          <a:ea typeface="+mn-ea"/>
          <a:cs typeface="Arial" pitchFamily="34" charset="0"/>
        </a:defRPr>
      </a:lvl1pPr>
      <a:lvl2pPr marL="541338" indent="-179388" algn="l" rtl="0" eaLnBrk="1" fontAlgn="base" hangingPunct="1">
        <a:spcBef>
          <a:spcPct val="20000"/>
        </a:spcBef>
        <a:spcAft>
          <a:spcPct val="0"/>
        </a:spcAft>
        <a:buClr>
          <a:srgbClr val="FF5700"/>
        </a:buClr>
        <a:buFont typeface="Symbol" pitchFamily="18" charset="2"/>
        <a:buChar char="·"/>
        <a:defRPr sz="1500" b="1" kern="1200">
          <a:solidFill>
            <a:schemeClr val="tx1"/>
          </a:solidFill>
          <a:latin typeface="Arial" pitchFamily="34" charset="0"/>
          <a:ea typeface="+mn-ea"/>
          <a:cs typeface="Arial" pitchFamily="34" charset="0"/>
        </a:defRPr>
      </a:lvl2pPr>
      <a:lvl3pPr marL="901700" indent="-180975" algn="l" rtl="0" eaLnBrk="1" fontAlgn="base" hangingPunct="1">
        <a:spcBef>
          <a:spcPct val="20000"/>
        </a:spcBef>
        <a:spcAft>
          <a:spcPct val="0"/>
        </a:spcAft>
        <a:buFont typeface="Symbol" pitchFamily="18" charset="2"/>
        <a:buChar char="·"/>
        <a:defRPr sz="1400" kern="1200">
          <a:solidFill>
            <a:schemeClr val="tx1"/>
          </a:solidFill>
          <a:latin typeface="Arial" pitchFamily="34" charset="0"/>
          <a:ea typeface="+mn-ea"/>
          <a:cs typeface="Arial" pitchFamily="34" charset="0"/>
        </a:defRPr>
      </a:lvl3pPr>
      <a:lvl4pPr marL="1357313" indent="-228600" algn="l" rtl="0" eaLnBrk="1" fontAlgn="base" hangingPunct="1">
        <a:spcBef>
          <a:spcPct val="20000"/>
        </a:spcBef>
        <a:spcAft>
          <a:spcPct val="0"/>
        </a:spcAft>
        <a:buSzPct val="120000"/>
        <a:buFont typeface="Arial" charset="0"/>
        <a:buChar char="–"/>
        <a:defRPr sz="1300" kern="1200">
          <a:solidFill>
            <a:schemeClr val="tx1"/>
          </a:solidFill>
          <a:latin typeface="Arial" pitchFamily="34" charset="0"/>
          <a:ea typeface="+mn-ea"/>
          <a:cs typeface="Arial" pitchFamily="34" charset="0"/>
        </a:defRPr>
      </a:lvl4pPr>
      <a:lvl5pPr marL="1765300" indent="-228600" algn="l" rtl="0" eaLnBrk="1" fontAlgn="base" hangingPunct="1">
        <a:spcBef>
          <a:spcPct val="20000"/>
        </a:spcBef>
        <a:spcAft>
          <a:spcPct val="0"/>
        </a:spcAft>
        <a:buSzPct val="120000"/>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623292" y="6499178"/>
            <a:ext cx="3832471" cy="215900"/>
          </a:xfrm>
          <a:prstGeom prst="roundRect">
            <a:avLst/>
          </a:prstGeom>
          <a:ln w="3175">
            <a:noFill/>
          </a:ln>
        </p:spPr>
        <p:txBody>
          <a:bodyPr vert="horz" wrap="square" lIns="0" tIns="0" rIns="0" bIns="0" numCol="1" anchor="ctr" anchorCtr="0" compatLnSpc="1">
            <a:prstTxWarp prst="textNoShape">
              <a:avLst/>
            </a:prstTxWarp>
          </a:bodyPr>
          <a:lstStyle>
            <a:lvl1pPr algn="l">
              <a:defRPr lang="fr-FR" sz="900" b="0" kern="1200" dirty="0" smtClean="0">
                <a:solidFill>
                  <a:schemeClr val="tx1">
                    <a:lumMod val="75000"/>
                    <a:lumOff val="25000"/>
                  </a:schemeClr>
                </a:solidFill>
                <a:latin typeface="Century Gothic" pitchFamily="34" charset="0"/>
                <a:ea typeface="+mn-ea"/>
                <a:cs typeface="Arial" charset="0"/>
              </a:defRPr>
            </a:lvl1pPr>
          </a:lstStyle>
          <a:p>
            <a:pPr>
              <a:defRPr/>
            </a:pPr>
            <a:r>
              <a:rPr lang="fr-FR" dirty="0"/>
              <a:t>© Groupe </a:t>
            </a:r>
            <a:r>
              <a:rPr lang="fr-FR" dirty="0" err="1"/>
              <a:t>Karlton</a:t>
            </a:r>
            <a:r>
              <a:rPr lang="fr-FR" dirty="0"/>
              <a:t> </a:t>
            </a:r>
            <a:r>
              <a:rPr lang="fr-FR" dirty="0" err="1"/>
              <a:t>Research</a:t>
            </a:r>
            <a:r>
              <a:rPr lang="fr-FR" dirty="0"/>
              <a:t> / </a:t>
            </a:r>
            <a:r>
              <a:rPr lang="fr-FR" dirty="0" err="1"/>
              <a:t>HyB’RID</a:t>
            </a:r>
            <a:r>
              <a:rPr lang="fr-FR" dirty="0"/>
              <a:t> – Tous droits réservés</a:t>
            </a:r>
          </a:p>
        </p:txBody>
      </p:sp>
      <p:cxnSp>
        <p:nvCxnSpPr>
          <p:cNvPr id="10" name="Connecteur droit 9"/>
          <p:cNvCxnSpPr/>
          <p:nvPr userDrawn="1"/>
        </p:nvCxnSpPr>
        <p:spPr>
          <a:xfrm>
            <a:off x="570000" y="6381328"/>
            <a:ext cx="1105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5"/>
          <p:cNvSpPr>
            <a:spLocks noGrp="1"/>
          </p:cNvSpPr>
          <p:nvPr>
            <p:ph type="sldNum" sz="quarter" idx="4"/>
          </p:nvPr>
        </p:nvSpPr>
        <p:spPr>
          <a:xfrm>
            <a:off x="11064553" y="6499178"/>
            <a:ext cx="576064" cy="215901"/>
          </a:xfrm>
          <a:prstGeom prst="rect">
            <a:avLst/>
          </a:prstGeom>
        </p:spPr>
        <p:txBody>
          <a:bodyPr anchor="ctr"/>
          <a:lstStyle>
            <a:lvl1pPr marL="0" algn="r" defTabSz="914400" rtl="0" eaLnBrk="1" fontAlgn="auto" latinLnBrk="0" hangingPunct="1">
              <a:spcBef>
                <a:spcPts val="0"/>
              </a:spcBef>
              <a:spcAft>
                <a:spcPts val="0"/>
              </a:spcAft>
              <a:defRPr lang="fr-FR" sz="900" b="0" kern="1200">
                <a:solidFill>
                  <a:schemeClr val="tx1">
                    <a:lumMod val="75000"/>
                    <a:lumOff val="25000"/>
                  </a:schemeClr>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dirty="0"/>
          </a:p>
        </p:txBody>
      </p:sp>
      <p:sp>
        <p:nvSpPr>
          <p:cNvPr id="6" name="Rectangle 5">
            <a:extLst>
              <a:ext uri="{FF2B5EF4-FFF2-40B4-BE49-F238E27FC236}">
                <a16:creationId xmlns:a16="http://schemas.microsoft.com/office/drawing/2014/main" id="{7AF4B39C-0ECE-4169-8117-004429F10220}"/>
              </a:ext>
            </a:extLst>
          </p:cNvPr>
          <p:cNvSpPr/>
          <p:nvPr userDrawn="1"/>
        </p:nvSpPr>
        <p:spPr>
          <a:xfrm>
            <a:off x="4960915" y="6491712"/>
            <a:ext cx="2270173"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latin typeface="Century Gothic" pitchFamily="34" charset="0"/>
                <a:ea typeface="+mn-ea"/>
                <a:cs typeface="Arial" charset="0"/>
                <a:sym typeface="Helvetica"/>
              </a:rPr>
              <a:t>Référence du document : </a:t>
            </a:r>
            <a:r>
              <a:rPr lang="en-US" sz="900" b="0" kern="1200" noProof="0" dirty="0">
                <a:solidFill>
                  <a:schemeClr val="tx1">
                    <a:lumMod val="75000"/>
                    <a:lumOff val="25000"/>
                  </a:schemeClr>
                </a:solidFill>
                <a:latin typeface="Century Gothic" pitchFamily="34" charset="0"/>
                <a:ea typeface="+mn-ea"/>
                <a:cs typeface="Arial" charset="0"/>
              </a:rPr>
              <a:t>OP-210087</a:t>
            </a:r>
          </a:p>
        </p:txBody>
      </p:sp>
    </p:spTree>
    <p:extLst>
      <p:ext uri="{BB962C8B-B14F-4D97-AF65-F5344CB8AC3E}">
        <p14:creationId xmlns:p14="http://schemas.microsoft.com/office/powerpoint/2010/main" val="378767708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hdr="0"/>
  <p:txStyles>
    <p:titleStyle>
      <a:lvl1pPr algn="l" rtl="0" eaLnBrk="1" fontAlgn="base" hangingPunct="1">
        <a:spcBef>
          <a:spcPct val="0"/>
        </a:spcBef>
        <a:spcAft>
          <a:spcPct val="0"/>
        </a:spcAft>
        <a:defRPr lang="fr-FR" sz="2000" kern="1200" dirty="0">
          <a:solidFill>
            <a:schemeClr val="tx1"/>
          </a:solidFill>
          <a:latin typeface="Arial Black" pitchFamily="34" charset="0"/>
          <a:ea typeface="+mj-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p:titleStyle>
    <p:bodyStyle>
      <a:lvl1pPr marL="182563" indent="-182563" algn="l" rtl="0" eaLnBrk="1" fontAlgn="base" hangingPunct="1">
        <a:spcBef>
          <a:spcPct val="20000"/>
        </a:spcBef>
        <a:spcAft>
          <a:spcPct val="0"/>
        </a:spcAft>
        <a:buClr>
          <a:srgbClr val="FF5700"/>
        </a:buClr>
        <a:buFont typeface="Symbol" pitchFamily="18" charset="2"/>
        <a:buChar char="·"/>
        <a:defRPr sz="1700" b="1" kern="1200" baseline="0">
          <a:solidFill>
            <a:srgbClr val="85999E"/>
          </a:solidFill>
          <a:latin typeface="Arial" charset="0"/>
          <a:ea typeface="+mn-ea"/>
          <a:cs typeface="Arial" pitchFamily="34" charset="0"/>
        </a:defRPr>
      </a:lvl1pPr>
      <a:lvl2pPr marL="541338" indent="-179388" algn="l" rtl="0" eaLnBrk="1" fontAlgn="base" hangingPunct="1">
        <a:spcBef>
          <a:spcPct val="20000"/>
        </a:spcBef>
        <a:spcAft>
          <a:spcPct val="0"/>
        </a:spcAft>
        <a:buClr>
          <a:srgbClr val="FF5700"/>
        </a:buClr>
        <a:buFont typeface="Symbol" pitchFamily="18" charset="2"/>
        <a:buChar char="·"/>
        <a:defRPr sz="1500" b="1" kern="1200">
          <a:solidFill>
            <a:schemeClr val="tx1"/>
          </a:solidFill>
          <a:latin typeface="Arial" pitchFamily="34" charset="0"/>
          <a:ea typeface="+mn-ea"/>
          <a:cs typeface="Arial" pitchFamily="34" charset="0"/>
        </a:defRPr>
      </a:lvl2pPr>
      <a:lvl3pPr marL="901700" indent="-180975" algn="l" rtl="0" eaLnBrk="1" fontAlgn="base" hangingPunct="1">
        <a:spcBef>
          <a:spcPct val="20000"/>
        </a:spcBef>
        <a:spcAft>
          <a:spcPct val="0"/>
        </a:spcAft>
        <a:buFont typeface="Symbol" pitchFamily="18" charset="2"/>
        <a:buChar char="·"/>
        <a:defRPr sz="1400" kern="1200">
          <a:solidFill>
            <a:schemeClr val="tx1"/>
          </a:solidFill>
          <a:latin typeface="Arial" pitchFamily="34" charset="0"/>
          <a:ea typeface="+mn-ea"/>
          <a:cs typeface="Arial" pitchFamily="34" charset="0"/>
        </a:defRPr>
      </a:lvl3pPr>
      <a:lvl4pPr marL="1357313" indent="-228600" algn="l" rtl="0" eaLnBrk="1" fontAlgn="base" hangingPunct="1">
        <a:spcBef>
          <a:spcPct val="20000"/>
        </a:spcBef>
        <a:spcAft>
          <a:spcPct val="0"/>
        </a:spcAft>
        <a:buSzPct val="120000"/>
        <a:buFont typeface="Arial" charset="0"/>
        <a:buChar char="–"/>
        <a:defRPr sz="1300" kern="1200">
          <a:solidFill>
            <a:schemeClr val="tx1"/>
          </a:solidFill>
          <a:latin typeface="Arial" pitchFamily="34" charset="0"/>
          <a:ea typeface="+mn-ea"/>
          <a:cs typeface="Arial" pitchFamily="34" charset="0"/>
        </a:defRPr>
      </a:lvl4pPr>
      <a:lvl5pPr marL="1765300" indent="-228600" algn="l" rtl="0" eaLnBrk="1" fontAlgn="base" hangingPunct="1">
        <a:spcBef>
          <a:spcPct val="20000"/>
        </a:spcBef>
        <a:spcAft>
          <a:spcPct val="0"/>
        </a:spcAft>
        <a:buSzPct val="120000"/>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55935"/>
      </p:ext>
    </p:extLst>
  </p:cSld>
  <p:clrMap bg1="lt1" tx1="dk1" bg2="lt2" tx2="dk2" accent1="accent1" accent2="accent2" accent3="accent3" accent4="accent4" accent5="accent5" accent6="accent6" hlink="hlink" folHlink="folHlink"/>
  <p:sldLayoutIdLst>
    <p:sldLayoutId id="2147483735" r:id="rId1"/>
    <p:sldLayoutId id="214748373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623292" y="6480000"/>
            <a:ext cx="7200900" cy="215900"/>
          </a:xfrm>
          <a:prstGeom prst="roundRect">
            <a:avLst/>
          </a:prstGeom>
          <a:ln w="3175">
            <a:noFill/>
          </a:ln>
        </p:spPr>
        <p:txBody>
          <a:bodyPr vert="horz" wrap="square" lIns="0" tIns="0" rIns="0" bIns="0" numCol="1" anchor="ctr" anchorCtr="0" compatLnSpc="1">
            <a:prstTxWarp prst="textNoShape">
              <a:avLst/>
            </a:prstTxWarp>
          </a:bodyPr>
          <a:lstStyle>
            <a:lvl1pPr algn="l">
              <a:defRPr lang="fr-FR" sz="1200" b="0" kern="1200" dirty="0" smtClean="0">
                <a:solidFill>
                  <a:schemeClr val="accent3"/>
                </a:solidFill>
                <a:latin typeface="Century Gothic" pitchFamily="34" charset="0"/>
                <a:ea typeface="+mn-ea"/>
                <a:cs typeface="Arial" charset="0"/>
              </a:defRPr>
            </a:lvl1pPr>
          </a:lstStyle>
          <a:p>
            <a:pPr>
              <a:defRPr/>
            </a:pPr>
            <a:r>
              <a:rPr lang="en-US"/>
              <a:t>© </a:t>
            </a:r>
            <a:r>
              <a:rPr lang="en-US" err="1"/>
              <a:t>Hyb'rid</a:t>
            </a:r>
            <a:r>
              <a:rPr lang="en-US"/>
              <a:t> – All Rights Reserved </a:t>
            </a:r>
          </a:p>
        </p:txBody>
      </p:sp>
      <p:cxnSp>
        <p:nvCxnSpPr>
          <p:cNvPr id="10" name="Connecteur droit 9"/>
          <p:cNvCxnSpPr/>
          <p:nvPr userDrawn="1"/>
        </p:nvCxnSpPr>
        <p:spPr>
          <a:xfrm>
            <a:off x="570000" y="6381328"/>
            <a:ext cx="1105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5"/>
          <p:cNvSpPr>
            <a:spLocks noGrp="1"/>
          </p:cNvSpPr>
          <p:nvPr>
            <p:ph type="sldNum" sz="quarter" idx="4"/>
          </p:nvPr>
        </p:nvSpPr>
        <p:spPr>
          <a:xfrm>
            <a:off x="11253265" y="6479999"/>
            <a:ext cx="387351" cy="245846"/>
          </a:xfrm>
          <a:prstGeom prst="rect">
            <a:avLst/>
          </a:prstGeom>
        </p:spPr>
        <p:txBody>
          <a:bodyPr/>
          <a:lstStyle>
            <a:lvl1pPr marL="0" algn="ctr" defTabSz="914400" rtl="0" eaLnBrk="1" fontAlgn="auto" latinLnBrk="0" hangingPunct="1">
              <a:spcBef>
                <a:spcPts val="0"/>
              </a:spcBef>
              <a:spcAft>
                <a:spcPts val="0"/>
              </a:spcAft>
              <a:defRPr lang="fr-FR" sz="1200" b="0" kern="1200">
                <a:solidFill>
                  <a:schemeClr val="accent3"/>
                </a:solidFill>
                <a:latin typeface="Century Gothic" pitchFamily="34" charset="0"/>
                <a:ea typeface="+mn-ea"/>
                <a:cs typeface="Arial" pitchFamily="34" charset="0"/>
              </a:defRPr>
            </a:lvl1pPr>
          </a:lstStyle>
          <a:p>
            <a:pPr>
              <a:defRPr/>
            </a:pPr>
            <a:fld id="{D814D094-87B0-46EB-94AF-490CB83A5F0C}" type="slidenum">
              <a:rPr lang="fr-FR" smtClean="0"/>
              <a:pPr>
                <a:defRPr/>
              </a:pPr>
              <a:t>‹N°›</a:t>
            </a:fld>
            <a:endParaRPr lang="fr-FR"/>
          </a:p>
        </p:txBody>
      </p:sp>
    </p:spTree>
    <p:extLst>
      <p:ext uri="{BB962C8B-B14F-4D97-AF65-F5344CB8AC3E}">
        <p14:creationId xmlns:p14="http://schemas.microsoft.com/office/powerpoint/2010/main" val="4423141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ransition spd="slow">
    <p:push dir="u"/>
  </p:transition>
  <p:hf hdr="0"/>
  <p:txStyles>
    <p:titleStyle>
      <a:lvl1pPr algn="l" rtl="0" eaLnBrk="1" fontAlgn="base" hangingPunct="1">
        <a:spcBef>
          <a:spcPct val="0"/>
        </a:spcBef>
        <a:spcAft>
          <a:spcPct val="0"/>
        </a:spcAft>
        <a:defRPr lang="fr-FR" sz="2000" kern="1200" dirty="0">
          <a:solidFill>
            <a:schemeClr val="tx1"/>
          </a:solidFill>
          <a:latin typeface="Arial Black" pitchFamily="34" charset="0"/>
          <a:ea typeface="+mj-ea"/>
          <a:cs typeface="Arial" pitchFamily="34" charset="0"/>
        </a:defRPr>
      </a:lvl1pPr>
      <a:lvl2pPr algn="l" rtl="0" eaLnBrk="1" fontAlgn="base" hangingPunct="1">
        <a:spcBef>
          <a:spcPct val="0"/>
        </a:spcBef>
        <a:spcAft>
          <a:spcPct val="0"/>
        </a:spcAft>
        <a:defRPr sz="2000">
          <a:solidFill>
            <a:schemeClr val="tx1"/>
          </a:solidFill>
          <a:latin typeface="Arial Black" pitchFamily="34" charset="0"/>
          <a:cs typeface="Arial" charset="0"/>
        </a:defRPr>
      </a:lvl2pPr>
      <a:lvl3pPr algn="l" rtl="0" eaLnBrk="1" fontAlgn="base" hangingPunct="1">
        <a:spcBef>
          <a:spcPct val="0"/>
        </a:spcBef>
        <a:spcAft>
          <a:spcPct val="0"/>
        </a:spcAft>
        <a:defRPr sz="2000">
          <a:solidFill>
            <a:schemeClr val="tx1"/>
          </a:solidFill>
          <a:latin typeface="Arial Black" pitchFamily="34" charset="0"/>
          <a:cs typeface="Arial" charset="0"/>
        </a:defRPr>
      </a:lvl3pPr>
      <a:lvl4pPr algn="l" rtl="0" eaLnBrk="1" fontAlgn="base" hangingPunct="1">
        <a:spcBef>
          <a:spcPct val="0"/>
        </a:spcBef>
        <a:spcAft>
          <a:spcPct val="0"/>
        </a:spcAft>
        <a:defRPr sz="2000">
          <a:solidFill>
            <a:schemeClr val="tx1"/>
          </a:solidFill>
          <a:latin typeface="Arial Black" pitchFamily="34" charset="0"/>
          <a:cs typeface="Arial" charset="0"/>
        </a:defRPr>
      </a:lvl4pPr>
      <a:lvl5pPr algn="l" rtl="0" eaLnBrk="1" fontAlgn="base" hangingPunct="1">
        <a:spcBef>
          <a:spcPct val="0"/>
        </a:spcBef>
        <a:spcAft>
          <a:spcPct val="0"/>
        </a:spcAft>
        <a:defRPr sz="2000">
          <a:solidFill>
            <a:schemeClr val="tx1"/>
          </a:solidFill>
          <a:latin typeface="Arial Black" pitchFamily="34" charset="0"/>
          <a:cs typeface="Arial" charset="0"/>
        </a:defRPr>
      </a:lvl5pPr>
      <a:lvl6pPr marL="457200" algn="l" rtl="0" eaLnBrk="1" fontAlgn="base" hangingPunct="1">
        <a:spcBef>
          <a:spcPct val="0"/>
        </a:spcBef>
        <a:spcAft>
          <a:spcPct val="0"/>
        </a:spcAft>
        <a:defRPr>
          <a:solidFill>
            <a:schemeClr val="tx1"/>
          </a:solidFill>
          <a:latin typeface="Arial Black" pitchFamily="34" charset="0"/>
          <a:cs typeface="Arial" charset="0"/>
        </a:defRPr>
      </a:lvl6pPr>
      <a:lvl7pPr marL="914400" algn="l" rtl="0" eaLnBrk="1" fontAlgn="base" hangingPunct="1">
        <a:spcBef>
          <a:spcPct val="0"/>
        </a:spcBef>
        <a:spcAft>
          <a:spcPct val="0"/>
        </a:spcAft>
        <a:defRPr>
          <a:solidFill>
            <a:schemeClr val="tx1"/>
          </a:solidFill>
          <a:latin typeface="Arial Black" pitchFamily="34" charset="0"/>
          <a:cs typeface="Arial" charset="0"/>
        </a:defRPr>
      </a:lvl7pPr>
      <a:lvl8pPr marL="1371600" algn="l" rtl="0" eaLnBrk="1" fontAlgn="base" hangingPunct="1">
        <a:spcBef>
          <a:spcPct val="0"/>
        </a:spcBef>
        <a:spcAft>
          <a:spcPct val="0"/>
        </a:spcAft>
        <a:defRPr>
          <a:solidFill>
            <a:schemeClr val="tx1"/>
          </a:solidFill>
          <a:latin typeface="Arial Black" pitchFamily="34" charset="0"/>
          <a:cs typeface="Arial" charset="0"/>
        </a:defRPr>
      </a:lvl8pPr>
      <a:lvl9pPr marL="1828800" algn="l" rtl="0" eaLnBrk="1" fontAlgn="base" hangingPunct="1">
        <a:spcBef>
          <a:spcPct val="0"/>
        </a:spcBef>
        <a:spcAft>
          <a:spcPct val="0"/>
        </a:spcAft>
        <a:defRPr>
          <a:solidFill>
            <a:schemeClr val="tx1"/>
          </a:solidFill>
          <a:latin typeface="Arial Black" pitchFamily="34" charset="0"/>
          <a:cs typeface="Arial" charset="0"/>
        </a:defRPr>
      </a:lvl9pPr>
    </p:titleStyle>
    <p:bodyStyle>
      <a:lvl1pPr marL="182563" indent="-182563" algn="l" rtl="0" eaLnBrk="1" fontAlgn="base" hangingPunct="1">
        <a:spcBef>
          <a:spcPct val="20000"/>
        </a:spcBef>
        <a:spcAft>
          <a:spcPct val="0"/>
        </a:spcAft>
        <a:buClr>
          <a:srgbClr val="FF5700"/>
        </a:buClr>
        <a:buFont typeface="Symbol" pitchFamily="18" charset="2"/>
        <a:buChar char="·"/>
        <a:defRPr sz="1700" b="1" kern="1200" baseline="0">
          <a:solidFill>
            <a:srgbClr val="85999E"/>
          </a:solidFill>
          <a:latin typeface="Arial" charset="0"/>
          <a:ea typeface="+mn-ea"/>
          <a:cs typeface="Arial" pitchFamily="34" charset="0"/>
        </a:defRPr>
      </a:lvl1pPr>
      <a:lvl2pPr marL="541338" indent="-179388" algn="l" rtl="0" eaLnBrk="1" fontAlgn="base" hangingPunct="1">
        <a:spcBef>
          <a:spcPct val="20000"/>
        </a:spcBef>
        <a:spcAft>
          <a:spcPct val="0"/>
        </a:spcAft>
        <a:buClr>
          <a:srgbClr val="FF5700"/>
        </a:buClr>
        <a:buFont typeface="Symbol" pitchFamily="18" charset="2"/>
        <a:buChar char="·"/>
        <a:defRPr sz="1500" b="1" kern="1200">
          <a:solidFill>
            <a:schemeClr val="tx1"/>
          </a:solidFill>
          <a:latin typeface="Arial" pitchFamily="34" charset="0"/>
          <a:ea typeface="+mn-ea"/>
          <a:cs typeface="Arial" pitchFamily="34" charset="0"/>
        </a:defRPr>
      </a:lvl2pPr>
      <a:lvl3pPr marL="901700" indent="-180975" algn="l" rtl="0" eaLnBrk="1" fontAlgn="base" hangingPunct="1">
        <a:spcBef>
          <a:spcPct val="20000"/>
        </a:spcBef>
        <a:spcAft>
          <a:spcPct val="0"/>
        </a:spcAft>
        <a:buFont typeface="Symbol" pitchFamily="18" charset="2"/>
        <a:buChar char="·"/>
        <a:defRPr sz="1400" kern="1200">
          <a:solidFill>
            <a:schemeClr val="tx1"/>
          </a:solidFill>
          <a:latin typeface="Arial" pitchFamily="34" charset="0"/>
          <a:ea typeface="+mn-ea"/>
          <a:cs typeface="Arial" pitchFamily="34" charset="0"/>
        </a:defRPr>
      </a:lvl3pPr>
      <a:lvl4pPr marL="1357313" indent="-228600" algn="l" rtl="0" eaLnBrk="1" fontAlgn="base" hangingPunct="1">
        <a:spcBef>
          <a:spcPct val="20000"/>
        </a:spcBef>
        <a:spcAft>
          <a:spcPct val="0"/>
        </a:spcAft>
        <a:buSzPct val="120000"/>
        <a:buFont typeface="Arial" charset="0"/>
        <a:buChar char="–"/>
        <a:defRPr sz="1300" kern="1200">
          <a:solidFill>
            <a:schemeClr val="tx1"/>
          </a:solidFill>
          <a:latin typeface="Arial" pitchFamily="34" charset="0"/>
          <a:ea typeface="+mn-ea"/>
          <a:cs typeface="Arial" pitchFamily="34" charset="0"/>
        </a:defRPr>
      </a:lvl4pPr>
      <a:lvl5pPr marL="1765300" indent="-228600" algn="l" rtl="0" eaLnBrk="1" fontAlgn="base" hangingPunct="1">
        <a:spcBef>
          <a:spcPct val="20000"/>
        </a:spcBef>
        <a:spcAft>
          <a:spcPct val="0"/>
        </a:spcAft>
        <a:buSzPct val="120000"/>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1.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177/1063293X16666311" TargetMode="External"/><Relationship Id="rId2" Type="http://schemas.openxmlformats.org/officeDocument/2006/relationships/hyperlink" Target="https://hal.science/hal-01683491v1" TargetMode="External"/><Relationship Id="rId1" Type="http://schemas.openxmlformats.org/officeDocument/2006/relationships/slideLayout" Target="../slideLayouts/slideLayout22.xml"/><Relationship Id="rId4" Type="http://schemas.openxmlformats.org/officeDocument/2006/relationships/hyperlink" Target="https://hal.science/hal-01377034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hyperlink" Target="http://vimeo.com/54838528" TargetMode="External"/><Relationship Id="rId2" Type="http://schemas.openxmlformats.org/officeDocument/2006/relationships/image" Target="../media/image43.png"/><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5340350" y="0"/>
            <a:ext cx="6858000" cy="6858000"/>
          </a:xfrm>
          <a:prstGeom prst="rect">
            <a:avLst/>
          </a:prstGeom>
        </p:spPr>
      </p:pic>
      <p:sp>
        <p:nvSpPr>
          <p:cNvPr id="11" name="ZoneTexte 10"/>
          <p:cNvSpPr txBox="1"/>
          <p:nvPr/>
        </p:nvSpPr>
        <p:spPr>
          <a:xfrm>
            <a:off x="107203" y="1095103"/>
            <a:ext cx="5148661"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16212B"/>
                </a:solidFill>
                <a:effectLst/>
                <a:uLnTx/>
                <a:uFillTx/>
                <a:latin typeface="IBM Plex Sans" panose="020B0503050203000203" pitchFamily="34" charset="77"/>
                <a:ea typeface="+mn-ea"/>
                <a:cs typeface="+mn-cs"/>
              </a:rPr>
              <a:t>RID micro </a:t>
            </a:r>
            <a:r>
              <a:rPr kumimoji="0" lang="fr-FR" sz="3200" b="1" i="0" u="none" strike="noStrike" kern="1200" cap="none" spc="0" normalizeH="0" baseline="0" noProof="0" dirty="0" err="1">
                <a:ln>
                  <a:noFill/>
                </a:ln>
                <a:solidFill>
                  <a:srgbClr val="16212B"/>
                </a:solidFill>
                <a:effectLst/>
                <a:uLnTx/>
                <a:uFillTx/>
                <a:latin typeface="IBM Plex Sans" panose="020B0503050203000203" pitchFamily="34" charset="77"/>
                <a:ea typeface="+mn-ea"/>
                <a:cs typeface="+mn-cs"/>
              </a:rPr>
              <a:t>tool</a:t>
            </a:r>
            <a:r>
              <a:rPr kumimoji="0" lang="fr-FR" sz="3200" b="1" i="0" u="none" strike="noStrike" kern="1200" cap="none" spc="0" normalizeH="0" baseline="0" noProof="0" dirty="0">
                <a:ln>
                  <a:noFill/>
                </a:ln>
                <a:solidFill>
                  <a:srgbClr val="16212B"/>
                </a:solidFill>
                <a:effectLst/>
                <a:uLnTx/>
                <a:uFillTx/>
                <a:latin typeface="IBM Plex Sans" panose="020B0503050203000203" pitchFamily="34" charset="77"/>
                <a:ea typeface="+mn-ea"/>
                <a:cs typeface="+mn-cs"/>
              </a:rPr>
              <a:t> Observation </a:t>
            </a:r>
            <a:r>
              <a:rPr kumimoji="0" lang="fr-FR" sz="3200" b="1" i="0" u="none" strike="noStrike" kern="1200" cap="none" spc="0" normalizeH="0" baseline="0" noProof="0" dirty="0" err="1">
                <a:ln>
                  <a:noFill/>
                </a:ln>
                <a:solidFill>
                  <a:srgbClr val="16212B"/>
                </a:solidFill>
                <a:effectLst/>
                <a:uLnTx/>
                <a:uFillTx/>
                <a:latin typeface="IBM Plex Sans" panose="020B0503050203000203" pitchFamily="34" charset="77"/>
                <a:ea typeface="+mn-ea"/>
                <a:cs typeface="+mn-cs"/>
              </a:rPr>
              <a:t>sheet</a:t>
            </a:r>
            <a:endParaRPr kumimoji="0" lang="fr-FR" sz="3200" b="1" i="0" u="none" strike="noStrike" kern="1200" cap="none" spc="0" normalizeH="0" baseline="0" noProof="0" dirty="0">
              <a:ln>
                <a:noFill/>
              </a:ln>
              <a:solidFill>
                <a:srgbClr val="16212B"/>
              </a:solidFill>
              <a:effectLst/>
              <a:uLnTx/>
              <a:uFillTx/>
              <a:latin typeface="IBM Plex Sans" panose="020B0503050203000203" pitchFamily="34"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16212B"/>
              </a:solidFill>
              <a:latin typeface="IBM Plex Sans" panose="020B0503050203000203" pitchFamily="34"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6212B"/>
                </a:solidFill>
                <a:effectLst/>
                <a:uLnTx/>
                <a:uFillTx/>
                <a:latin typeface="IBM Plex Sans" panose="020B0503050203000203" pitchFamily="34" charset="77"/>
                <a:ea typeface="+mn-ea"/>
                <a:cs typeface="+mn-cs"/>
              </a:rPr>
              <a:t>Radical Innovation Design® </a:t>
            </a:r>
            <a:r>
              <a:rPr kumimoji="0" lang="fr-FR" sz="2400" b="1" i="0" u="none" strike="noStrike" kern="1200" cap="none" spc="0" normalizeH="0" baseline="0" noProof="0" dirty="0" err="1">
                <a:ln>
                  <a:noFill/>
                </a:ln>
                <a:solidFill>
                  <a:srgbClr val="16212B"/>
                </a:solidFill>
                <a:effectLst/>
                <a:uLnTx/>
                <a:uFillTx/>
                <a:latin typeface="IBM Plex Sans" panose="020B0503050203000203" pitchFamily="34" charset="77"/>
                <a:ea typeface="+mn-ea"/>
                <a:cs typeface="+mn-cs"/>
              </a:rPr>
              <a:t>methodology</a:t>
            </a:r>
            <a:endParaRPr kumimoji="0" lang="fr-FR" sz="4000" b="1"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pic>
        <p:nvPicPr>
          <p:cNvPr id="7"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9134" y="143387"/>
            <a:ext cx="1183906" cy="609017"/>
          </a:xfrm>
          <a:prstGeom prst="rect">
            <a:avLst/>
          </a:prstGeom>
          <a:noFill/>
          <a:ln w="9525">
            <a:noFill/>
            <a:miter lim="800000"/>
            <a:headEnd/>
            <a:tailEnd/>
          </a:ln>
        </p:spPr>
      </p:pic>
      <p:pic>
        <p:nvPicPr>
          <p:cNvPr id="2" name="Image 1">
            <a:extLst>
              <a:ext uri="{FF2B5EF4-FFF2-40B4-BE49-F238E27FC236}">
                <a16:creationId xmlns:a16="http://schemas.microsoft.com/office/drawing/2014/main" id="{3634DF12-B186-C63B-2833-836954825B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625" y="3263365"/>
            <a:ext cx="3066967" cy="3066967"/>
          </a:xfrm>
          <a:prstGeom prst="rect">
            <a:avLst/>
          </a:prstGeom>
        </p:spPr>
      </p:pic>
      <p:pic>
        <p:nvPicPr>
          <p:cNvPr id="5" name="Image 4" descr="Une image contenant Police, symbole, capture d’écran, Graphique&#10;&#10;Description générée automatiquement">
            <a:extLst>
              <a:ext uri="{FF2B5EF4-FFF2-40B4-BE49-F238E27FC236}">
                <a16:creationId xmlns:a16="http://schemas.microsoft.com/office/drawing/2014/main" id="{446921C7-BB8A-E382-C41A-84974BF0E045}"/>
              </a:ext>
            </a:extLst>
          </p:cNvPr>
          <p:cNvPicPr>
            <a:picLocks noChangeAspect="1"/>
          </p:cNvPicPr>
          <p:nvPr/>
        </p:nvPicPr>
        <p:blipFill>
          <a:blip r:embed="rId6"/>
          <a:stretch>
            <a:fillRect/>
          </a:stretch>
        </p:blipFill>
        <p:spPr>
          <a:xfrm>
            <a:off x="1956862" y="6292713"/>
            <a:ext cx="1534491" cy="536882"/>
          </a:xfrm>
          <a:prstGeom prst="rect">
            <a:avLst/>
          </a:prstGeom>
        </p:spPr>
      </p:pic>
      <p:pic>
        <p:nvPicPr>
          <p:cNvPr id="3" name="Image 2">
            <a:extLst>
              <a:ext uri="{FF2B5EF4-FFF2-40B4-BE49-F238E27FC236}">
                <a16:creationId xmlns:a16="http://schemas.microsoft.com/office/drawing/2014/main" id="{96C4C753-F279-2C9E-C1DD-C08148629B77}"/>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3491353" y="197816"/>
            <a:ext cx="1435217" cy="483207"/>
          </a:xfrm>
          <a:prstGeom prst="rect">
            <a:avLst/>
          </a:prstGeom>
          <a:noFill/>
          <a:ln>
            <a:noFill/>
          </a:ln>
        </p:spPr>
      </p:pic>
    </p:spTree>
    <p:extLst>
      <p:ext uri="{BB962C8B-B14F-4D97-AF65-F5344CB8AC3E}">
        <p14:creationId xmlns:p14="http://schemas.microsoft.com/office/powerpoint/2010/main" val="429258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0A06F35-32CB-C60D-B67E-FE78D4059506}"/>
              </a:ext>
            </a:extLst>
          </p:cNvPr>
          <p:cNvSpPr/>
          <p:nvPr/>
        </p:nvSpPr>
        <p:spPr>
          <a:xfrm>
            <a:off x="9407930" y="1070662"/>
            <a:ext cx="2708477" cy="5722818"/>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1D4288D-EA91-A9E2-DA80-01F0B8FA6ACF}"/>
              </a:ext>
            </a:extLst>
          </p:cNvPr>
          <p:cNvSpPr/>
          <p:nvPr/>
        </p:nvSpPr>
        <p:spPr>
          <a:xfrm>
            <a:off x="4733988" y="1070662"/>
            <a:ext cx="4484289" cy="5722818"/>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numéro de diapositive 1">
            <a:extLst>
              <a:ext uri="{FF2B5EF4-FFF2-40B4-BE49-F238E27FC236}">
                <a16:creationId xmlns:a16="http://schemas.microsoft.com/office/drawing/2014/main" id="{9B548DDA-CE7C-E490-9229-6E497AF4840E}"/>
              </a:ext>
            </a:extLst>
          </p:cNvPr>
          <p:cNvSpPr>
            <a:spLocks noGrp="1"/>
          </p:cNvSpPr>
          <p:nvPr>
            <p:ph type="sldNum" sz="quarter" idx="11"/>
          </p:nvPr>
        </p:nvSpPr>
        <p:spPr/>
        <p:txBody>
          <a:bodyPr/>
          <a:lstStyle/>
          <a:p>
            <a:pPr>
              <a:defRPr/>
            </a:pPr>
            <a:fld id="{D814D094-87B0-46EB-94AF-490CB83A5F0C}" type="slidenum">
              <a:rPr lang="fr-FR" smtClean="0"/>
              <a:pPr>
                <a:defRPr/>
              </a:pPr>
              <a:t>2</a:t>
            </a:fld>
            <a:endParaRPr lang="fr-FR" dirty="0"/>
          </a:p>
        </p:txBody>
      </p:sp>
      <p:sp>
        <p:nvSpPr>
          <p:cNvPr id="4" name="Espace réservé du texte 3">
            <a:extLst>
              <a:ext uri="{FF2B5EF4-FFF2-40B4-BE49-F238E27FC236}">
                <a16:creationId xmlns:a16="http://schemas.microsoft.com/office/drawing/2014/main" id="{5EED2A07-E7CE-B758-83CB-CD79CEFD4EC3}"/>
              </a:ext>
            </a:extLst>
          </p:cNvPr>
          <p:cNvSpPr>
            <a:spLocks noGrp="1"/>
          </p:cNvSpPr>
          <p:nvPr>
            <p:ph type="body" sz="quarter" idx="14"/>
          </p:nvPr>
        </p:nvSpPr>
        <p:spPr/>
        <p:txBody>
          <a:bodyPr/>
          <a:lstStyle/>
          <a:p>
            <a:r>
              <a:rPr lang="fr-FR" sz="2400" cap="none" dirty="0">
                <a:solidFill>
                  <a:prstClr val="black"/>
                </a:solidFill>
                <a:latin typeface="Montserrat" panose="00000500000000000000"/>
                <a:cs typeface="+mj-cs"/>
              </a:rPr>
              <a:t>Observation </a:t>
            </a:r>
            <a:r>
              <a:rPr lang="fr-FR" sz="2400" cap="none" dirty="0" err="1">
                <a:solidFill>
                  <a:prstClr val="black"/>
                </a:solidFill>
                <a:latin typeface="Montserrat" panose="00000500000000000000"/>
                <a:cs typeface="+mj-cs"/>
              </a:rPr>
              <a:t>sheet</a:t>
            </a:r>
            <a:r>
              <a:rPr lang="fr-FR" sz="2400" cap="none" dirty="0">
                <a:solidFill>
                  <a:prstClr val="black"/>
                </a:solidFill>
                <a:latin typeface="Montserrat" panose="00000500000000000000"/>
                <a:cs typeface="+mj-cs"/>
              </a:rPr>
              <a:t>: set, design and </a:t>
            </a:r>
            <a:r>
              <a:rPr lang="fr-FR" sz="2400" cap="none" dirty="0" err="1">
                <a:solidFill>
                  <a:prstClr val="black"/>
                </a:solidFill>
                <a:latin typeface="Montserrat" panose="00000500000000000000"/>
                <a:cs typeface="+mj-cs"/>
              </a:rPr>
              <a:t>get</a:t>
            </a:r>
            <a:r>
              <a:rPr lang="fr-FR" sz="2400" cap="none" dirty="0">
                <a:solidFill>
                  <a:prstClr val="black"/>
                </a:solidFill>
                <a:latin typeface="Montserrat" panose="00000500000000000000"/>
                <a:cs typeface="+mj-cs"/>
              </a:rPr>
              <a:t> </a:t>
            </a:r>
            <a:r>
              <a:rPr lang="fr-FR" sz="2400" cap="none" dirty="0" err="1">
                <a:solidFill>
                  <a:prstClr val="black"/>
                </a:solidFill>
                <a:latin typeface="Montserrat" panose="00000500000000000000"/>
                <a:cs typeface="+mj-cs"/>
              </a:rPr>
              <a:t>results</a:t>
            </a:r>
            <a:endParaRPr lang="fr-FR" sz="2400" cap="none" dirty="0">
              <a:solidFill>
                <a:prstClr val="black"/>
              </a:solidFill>
              <a:latin typeface="Montserrat" panose="00000500000000000000"/>
              <a:cs typeface="+mj-cs"/>
            </a:endParaRPr>
          </a:p>
        </p:txBody>
      </p:sp>
      <p:sp>
        <p:nvSpPr>
          <p:cNvPr id="5" name="Titre 4">
            <a:extLst>
              <a:ext uri="{FF2B5EF4-FFF2-40B4-BE49-F238E27FC236}">
                <a16:creationId xmlns:a16="http://schemas.microsoft.com/office/drawing/2014/main" id="{D6F37E9A-7ADA-1135-BFCE-D194C774646D}"/>
              </a:ext>
            </a:extLst>
          </p:cNvPr>
          <p:cNvSpPr>
            <a:spLocks noGrp="1"/>
          </p:cNvSpPr>
          <p:nvPr>
            <p:ph type="title"/>
          </p:nvPr>
        </p:nvSpPr>
        <p:spPr/>
        <p:txBody>
          <a:bodyPr/>
          <a:lstStyle/>
          <a:p>
            <a:endParaRPr lang="fr-FR"/>
          </a:p>
        </p:txBody>
      </p:sp>
      <p:sp>
        <p:nvSpPr>
          <p:cNvPr id="7" name="Rectangle 6">
            <a:extLst>
              <a:ext uri="{FF2B5EF4-FFF2-40B4-BE49-F238E27FC236}">
                <a16:creationId xmlns:a16="http://schemas.microsoft.com/office/drawing/2014/main" id="{64EB6ED7-1485-E5E0-17B0-13D576E2A143}"/>
              </a:ext>
            </a:extLst>
          </p:cNvPr>
          <p:cNvSpPr/>
          <p:nvPr/>
        </p:nvSpPr>
        <p:spPr>
          <a:xfrm>
            <a:off x="60046" y="1058982"/>
            <a:ext cx="4484289" cy="5722818"/>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7B47A96E-9698-3760-1430-BA434F685192}"/>
              </a:ext>
            </a:extLst>
          </p:cNvPr>
          <p:cNvPicPr>
            <a:picLocks noChangeAspect="1"/>
          </p:cNvPicPr>
          <p:nvPr/>
        </p:nvPicPr>
        <p:blipFill>
          <a:blip r:embed="rId2" cstate="print"/>
          <a:srcRect l="24375" t="33096" r="7767" b="1601"/>
          <a:stretch>
            <a:fillRect/>
          </a:stretch>
        </p:blipFill>
        <p:spPr>
          <a:xfrm>
            <a:off x="13274590" y="6108700"/>
            <a:ext cx="1800494" cy="1800494"/>
          </a:xfrm>
          <a:prstGeom prst="rect">
            <a:avLst/>
          </a:prstGeom>
        </p:spPr>
      </p:pic>
      <p:sp>
        <p:nvSpPr>
          <p:cNvPr id="9" name="Rectangle 8">
            <a:extLst>
              <a:ext uri="{FF2B5EF4-FFF2-40B4-BE49-F238E27FC236}">
                <a16:creationId xmlns:a16="http://schemas.microsoft.com/office/drawing/2014/main" id="{67CC3093-AB0A-7BD7-B538-A2F0E15A061D}"/>
              </a:ext>
            </a:extLst>
          </p:cNvPr>
          <p:cNvSpPr/>
          <p:nvPr/>
        </p:nvSpPr>
        <p:spPr>
          <a:xfrm>
            <a:off x="4988291" y="5003593"/>
            <a:ext cx="3975682" cy="1596071"/>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Imagine an observation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context</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In what typical context(s) (environment and situation) will you be able to observe the people you want to observe? What are the minimum requirements? Imagining an observation context is a design task, and several possibilities must exist. This is why a compromise has to be imagined between the perfect observation context(s) and the trade-offs of time, cost and feasibility.</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0495F7E-939D-6FE7-2F99-F09BF55A8294}"/>
              </a:ext>
            </a:extLst>
          </p:cNvPr>
          <p:cNvSpPr/>
          <p:nvPr/>
        </p:nvSpPr>
        <p:spPr>
          <a:xfrm>
            <a:off x="4978334" y="3124289"/>
            <a:ext cx="2074466" cy="1596071"/>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Calibri" panose="020F0502020204030204"/>
              </a:rPr>
              <a:t>What phenomena and variables do you want to measure?</a:t>
            </a: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a:solidFill>
                  <a:schemeClr val="bg2">
                    <a:lumMod val="50000"/>
                  </a:schemeClr>
                </a:solidFill>
                <a:latin typeface="Calibri" panose="020F0502020204030204"/>
              </a:rPr>
              <a:t>What would you like to observe? What phenomena would you like to code? How would you like to report them? What variables would be useful to quantify, and why?</a:t>
            </a:r>
            <a:endParaRPr lang="fr-FR" sz="1000" kern="0" dirty="0">
              <a:solidFill>
                <a:schemeClr val="bg2">
                  <a:lumMod val="50000"/>
                </a:schemeClr>
              </a:solidFill>
              <a:latin typeface="Calibri" panose="020F0502020204030204"/>
            </a:endParaRPr>
          </a:p>
        </p:txBody>
      </p:sp>
      <p:sp>
        <p:nvSpPr>
          <p:cNvPr id="11" name="Rectangle 10">
            <a:extLst>
              <a:ext uri="{FF2B5EF4-FFF2-40B4-BE49-F238E27FC236}">
                <a16:creationId xmlns:a16="http://schemas.microsoft.com/office/drawing/2014/main" id="{4B4B25D8-D82B-AD21-E449-8F06A9418F29}"/>
              </a:ext>
            </a:extLst>
          </p:cNvPr>
          <p:cNvSpPr/>
          <p:nvPr/>
        </p:nvSpPr>
        <p:spPr>
          <a:xfrm>
            <a:off x="12779486" y="1970658"/>
            <a:ext cx="1785797" cy="1802646"/>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Problems, failures, shortcomings, needs...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 rotation around the vertical (twist) is observed when she strikes the ball. Service is probably less effective because a power loss of the ball probably occurs.</a:t>
            </a:r>
            <a:endPar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85F4FE2-4B93-8B39-64F3-588A3D9AE980}"/>
              </a:ext>
            </a:extLst>
          </p:cNvPr>
          <p:cNvSpPr/>
          <p:nvPr/>
        </p:nvSpPr>
        <p:spPr>
          <a:xfrm>
            <a:off x="268580" y="1594639"/>
            <a:ext cx="4078856" cy="2216853"/>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defTabSz="457200"/>
            <a:r>
              <a:rPr lang="fr-FR" sz="1600" b="1" kern="0" dirty="0" err="1">
                <a:solidFill>
                  <a:sysClr val="windowText" lastClr="000000"/>
                </a:solidFill>
                <a:latin typeface="Calibri" panose="020F0502020204030204"/>
              </a:rPr>
              <a:t>Define</a:t>
            </a:r>
            <a:r>
              <a:rPr lang="fr-FR" sz="1600" b="1" kern="0" dirty="0">
                <a:solidFill>
                  <a:sysClr val="windowText" lastClr="000000"/>
                </a:solidFill>
                <a:latin typeface="Calibri" panose="020F0502020204030204"/>
              </a:rPr>
              <a:t> the </a:t>
            </a:r>
            <a:r>
              <a:rPr lang="fr-FR" sz="1600" b="1" kern="0" dirty="0" err="1">
                <a:solidFill>
                  <a:sysClr val="windowText" lastClr="000000"/>
                </a:solidFill>
                <a:latin typeface="Calibri" panose="020F0502020204030204"/>
              </a:rPr>
              <a:t>purpose</a:t>
            </a:r>
            <a:r>
              <a:rPr lang="fr-FR" sz="1600" b="1" kern="0" dirty="0">
                <a:solidFill>
                  <a:sysClr val="windowText" lastClr="000000"/>
                </a:solidFill>
                <a:latin typeface="Calibri" panose="020F0502020204030204"/>
              </a:rPr>
              <a:t>(s) of </a:t>
            </a:r>
            <a:r>
              <a:rPr lang="fr-FR" sz="1600" b="1" kern="0" dirty="0" err="1">
                <a:solidFill>
                  <a:sysClr val="windowText" lastClr="000000"/>
                </a:solidFill>
                <a:latin typeface="Calibri" panose="020F0502020204030204"/>
              </a:rPr>
              <a:t>your</a:t>
            </a:r>
            <a:r>
              <a:rPr lang="fr-FR" sz="1600" b="1" kern="0" dirty="0">
                <a:solidFill>
                  <a:sysClr val="windowText" lastClr="000000"/>
                </a:solidFill>
                <a:latin typeface="Calibri" panose="020F0502020204030204"/>
              </a:rPr>
              <a:t> observation</a:t>
            </a:r>
          </a:p>
          <a:p>
            <a:pPr defTabSz="457200">
              <a:defRPr/>
            </a:pP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Why do you want to observe? And who/what are you observing, doing what? Link your answer to the definition of the activity you're studying, and to the ideal objective of the activity. Your objective(s) is/are probably linked to broadening your awareness of the problem. Correctly identify the areas in which you are not sufficiently informed and what would be useful to know. Keep in mind that most of the time, this means investigating through experimentation what you can't find out through conventional information research about the real practices of a user profile, in critical usage situations, or to fully understand the list of problems or frustrations encountered, or the way in which solutions from the trade or your competitors are actually used and appreciated.</a:t>
            </a:r>
            <a:endParaRPr kumimoji="0" lang="fr-FR" sz="1050" b="0" u="none" strike="noStrike" kern="0" cap="none" spc="0" normalizeH="0" baseline="0" noProof="0" dirty="0">
              <a:ln>
                <a:noFill/>
              </a:ln>
              <a:solidFill>
                <a:schemeClr val="bg2">
                  <a:lumMod val="50000"/>
                </a:schemeClr>
              </a:solidFill>
              <a:effectLst/>
              <a:uLnTx/>
              <a:uFillTx/>
              <a:latin typeface="Calibri" panose="020F0502020204030204"/>
              <a:ea typeface="+mn-ea"/>
              <a:cs typeface="+mn-cs"/>
            </a:endParaRPr>
          </a:p>
        </p:txBody>
      </p:sp>
      <p:grpSp>
        <p:nvGrpSpPr>
          <p:cNvPr id="19" name="Groupe 18">
            <a:extLst>
              <a:ext uri="{FF2B5EF4-FFF2-40B4-BE49-F238E27FC236}">
                <a16:creationId xmlns:a16="http://schemas.microsoft.com/office/drawing/2014/main" id="{3BA887C4-D9DE-1C92-8663-7C5700A1FBF3}"/>
              </a:ext>
            </a:extLst>
          </p:cNvPr>
          <p:cNvGrpSpPr/>
          <p:nvPr/>
        </p:nvGrpSpPr>
        <p:grpSpPr>
          <a:xfrm>
            <a:off x="12838946" y="4083143"/>
            <a:ext cx="1666875" cy="1403164"/>
            <a:chOff x="10248900" y="2368736"/>
            <a:chExt cx="1666875" cy="1403164"/>
          </a:xfrm>
        </p:grpSpPr>
        <p:sp>
          <p:nvSpPr>
            <p:cNvPr id="13" name="Rectangle 12">
              <a:extLst>
                <a:ext uri="{FF2B5EF4-FFF2-40B4-BE49-F238E27FC236}">
                  <a16:creationId xmlns:a16="http://schemas.microsoft.com/office/drawing/2014/main" id="{9EDA7796-BF71-8FD8-E6A4-0E099B58470B}"/>
                </a:ext>
              </a:extLst>
            </p:cNvPr>
            <p:cNvSpPr/>
            <p:nvPr/>
          </p:nvSpPr>
          <p:spPr>
            <a:xfrm>
              <a:off x="10248900" y="2368736"/>
              <a:ext cx="1666875" cy="1403164"/>
            </a:xfrm>
            <a:prstGeom prst="rect">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B5F5468D-536F-B0F3-B4ED-61748CDFB0B8}"/>
                </a:ext>
              </a:extLst>
            </p:cNvPr>
            <p:cNvCxnSpPr/>
            <p:nvPr/>
          </p:nvCxnSpPr>
          <p:spPr>
            <a:xfrm flipV="1">
              <a:off x="10248900" y="2368736"/>
              <a:ext cx="1666875" cy="14031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37AD03E-057D-8BC0-E045-D3757986BA93}"/>
                </a:ext>
              </a:extLst>
            </p:cNvPr>
            <p:cNvCxnSpPr>
              <a:cxnSpLocks/>
            </p:cNvCxnSpPr>
            <p:nvPr/>
          </p:nvCxnSpPr>
          <p:spPr>
            <a:xfrm>
              <a:off x="10248900" y="2368736"/>
              <a:ext cx="1666875" cy="140316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BE45A26C-9DCF-2987-E5A2-03E07F4FE9B3}"/>
              </a:ext>
            </a:extLst>
          </p:cNvPr>
          <p:cNvSpPr/>
          <p:nvPr/>
        </p:nvSpPr>
        <p:spPr>
          <a:xfrm>
            <a:off x="268580" y="4086225"/>
            <a:ext cx="4078856" cy="2513439"/>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Formulate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your</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hypotheses</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(if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any</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and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choose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between</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natural</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observation and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experiment</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a:solidFill>
                  <a:schemeClr val="bg2">
                    <a:lumMod val="50000"/>
                  </a:schemeClr>
                </a:solidFill>
                <a:latin typeface="Calibri" panose="020F0502020204030204"/>
              </a:rPr>
              <a:t>Given your observation objective(s), you're probably expecting to observe physical phenomena or social behaviors, because you'd like to better understand the conditions under which these phenomena occur and the causes that may be responsible for them, the levers that may favor them. Imagine, too, to what extent you'd have to observe a natural scene without any intervention on your part, or whether you'd have to take part in staging it to bring about the phenomena you know are full of lessons to be learned. Formulate your hypotheses (if applicable) and choose between natural observation and experimentation, specifying the hypotheses you are formulating and the causal investigation you are pursuing.</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ZoneTexte 23">
            <a:extLst>
              <a:ext uri="{FF2B5EF4-FFF2-40B4-BE49-F238E27FC236}">
                <a16:creationId xmlns:a16="http://schemas.microsoft.com/office/drawing/2014/main" id="{9CEFBDC7-616D-2D58-13AA-0AFDD68934D1}"/>
              </a:ext>
            </a:extLst>
          </p:cNvPr>
          <p:cNvSpPr txBox="1"/>
          <p:nvPr/>
        </p:nvSpPr>
        <p:spPr>
          <a:xfrm>
            <a:off x="1312341" y="1109515"/>
            <a:ext cx="2163902" cy="369332"/>
          </a:xfrm>
          <a:prstGeom prst="rect">
            <a:avLst/>
          </a:prstGeom>
          <a:noFill/>
        </p:spPr>
        <p:txBody>
          <a:bodyPr wrap="square">
            <a:spAutoFit/>
          </a:bodyPr>
          <a:lstStyle/>
          <a:p>
            <a:pPr defTabSz="457200"/>
            <a:r>
              <a:rPr lang="fr-FR" sz="1800" b="1" kern="0" dirty="0">
                <a:solidFill>
                  <a:sysClr val="windowText" lastClr="000000"/>
                </a:solidFill>
                <a:latin typeface="Calibri" panose="020F0502020204030204"/>
              </a:rPr>
              <a:t>Observation setting</a:t>
            </a:r>
          </a:p>
        </p:txBody>
      </p:sp>
      <p:sp>
        <p:nvSpPr>
          <p:cNvPr id="25" name="ZoneTexte 24">
            <a:extLst>
              <a:ext uri="{FF2B5EF4-FFF2-40B4-BE49-F238E27FC236}">
                <a16:creationId xmlns:a16="http://schemas.microsoft.com/office/drawing/2014/main" id="{8DA9F3B0-7186-D015-F669-6E20C9F4ACA9}"/>
              </a:ext>
            </a:extLst>
          </p:cNvPr>
          <p:cNvSpPr txBox="1"/>
          <p:nvPr/>
        </p:nvSpPr>
        <p:spPr>
          <a:xfrm>
            <a:off x="5970849" y="1109515"/>
            <a:ext cx="2163902" cy="369332"/>
          </a:xfrm>
          <a:prstGeom prst="rect">
            <a:avLst/>
          </a:prstGeom>
          <a:noFill/>
        </p:spPr>
        <p:txBody>
          <a:bodyPr wrap="square">
            <a:spAutoFit/>
          </a:bodyPr>
          <a:lstStyle/>
          <a:p>
            <a:pPr defTabSz="457200"/>
            <a:r>
              <a:rPr lang="fr-FR" sz="1800" b="1" kern="0" dirty="0">
                <a:solidFill>
                  <a:sysClr val="windowText" lastClr="000000"/>
                </a:solidFill>
                <a:latin typeface="Calibri" panose="020F0502020204030204"/>
              </a:rPr>
              <a:t>Observation design</a:t>
            </a:r>
          </a:p>
        </p:txBody>
      </p:sp>
      <p:sp>
        <p:nvSpPr>
          <p:cNvPr id="28" name="Rectangle 27">
            <a:extLst>
              <a:ext uri="{FF2B5EF4-FFF2-40B4-BE49-F238E27FC236}">
                <a16:creationId xmlns:a16="http://schemas.microsoft.com/office/drawing/2014/main" id="{0101CC91-2D04-80C6-4FFC-EEA589CCBFF4}"/>
              </a:ext>
            </a:extLst>
          </p:cNvPr>
          <p:cNvSpPr/>
          <p:nvPr/>
        </p:nvSpPr>
        <p:spPr>
          <a:xfrm>
            <a:off x="7400925" y="3131444"/>
            <a:ext cx="1563048" cy="1596071"/>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Define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the observation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protocol</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a:solidFill>
                  <a:schemeClr val="bg2">
                    <a:lumMod val="50000"/>
                  </a:schemeClr>
                </a:solidFill>
                <a:latin typeface="Calibri" panose="020F0502020204030204"/>
              </a:rPr>
              <a:t>Define the protocol: operations, scenarios, processes, people, equipment.</a:t>
            </a:r>
          </a:p>
        </p:txBody>
      </p:sp>
      <p:sp>
        <p:nvSpPr>
          <p:cNvPr id="29" name="Rectangle 28">
            <a:extLst>
              <a:ext uri="{FF2B5EF4-FFF2-40B4-BE49-F238E27FC236}">
                <a16:creationId xmlns:a16="http://schemas.microsoft.com/office/drawing/2014/main" id="{49E590B5-7D7B-D868-8023-056F7BC73A95}"/>
              </a:ext>
            </a:extLst>
          </p:cNvPr>
          <p:cNvSpPr/>
          <p:nvPr/>
        </p:nvSpPr>
        <p:spPr>
          <a:xfrm>
            <a:off x="4978334" y="1594639"/>
            <a:ext cx="3985639" cy="1189392"/>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Define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the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general</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organization</a:t>
            </a:r>
            <a:endParaRPr lang="fr-FR" sz="1600" b="1" kern="0" dirty="0">
              <a:solidFill>
                <a:sysClr val="windowText" lastClr="000000"/>
              </a:solidFill>
              <a:latin typeface="Calibri" panose="020F0502020204030204"/>
            </a:endParaRPr>
          </a:p>
          <a:p>
            <a:pPr defTabSz="457200"/>
            <a:r>
              <a:rPr lang="en-US" sz="1000" kern="0" dirty="0">
                <a:solidFill>
                  <a:schemeClr val="bg2">
                    <a:lumMod val="50000"/>
                  </a:schemeClr>
                </a:solidFill>
                <a:latin typeface="Calibri" panose="020F0502020204030204"/>
              </a:rPr>
              <a:t>Define and recruit the people to be involved. List and prepare equipment and observation sheets. Prepare recording and transcription of results. Schedule the observation.</a:t>
            </a:r>
          </a:p>
        </p:txBody>
      </p:sp>
      <p:sp>
        <p:nvSpPr>
          <p:cNvPr id="30" name="Rectangle 29">
            <a:extLst>
              <a:ext uri="{FF2B5EF4-FFF2-40B4-BE49-F238E27FC236}">
                <a16:creationId xmlns:a16="http://schemas.microsoft.com/office/drawing/2014/main" id="{547B1015-797C-93EB-894E-0EAC5BCD9AD4}"/>
              </a:ext>
            </a:extLst>
          </p:cNvPr>
          <p:cNvSpPr/>
          <p:nvPr/>
        </p:nvSpPr>
        <p:spPr>
          <a:xfrm>
            <a:off x="9606969" y="1594187"/>
            <a:ext cx="2316451" cy="987253"/>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Process the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results</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defTabSz="457200"/>
            <a:r>
              <a:rPr lang="en-US" sz="1000" kern="0" dirty="0">
                <a:solidFill>
                  <a:schemeClr val="bg2">
                    <a:lumMod val="50000"/>
                  </a:schemeClr>
                </a:solidFill>
                <a:latin typeface="Calibri" panose="020F0502020204030204"/>
              </a:rPr>
              <a:t>Process, analyze and synthesize at best qualitative observations as well as quantitative measurements.</a:t>
            </a:r>
          </a:p>
        </p:txBody>
      </p:sp>
      <p:sp>
        <p:nvSpPr>
          <p:cNvPr id="26" name="ZoneTexte 25">
            <a:extLst>
              <a:ext uri="{FF2B5EF4-FFF2-40B4-BE49-F238E27FC236}">
                <a16:creationId xmlns:a16="http://schemas.microsoft.com/office/drawing/2014/main" id="{3590486F-E8F2-C4E3-F375-84C2FA505BC0}"/>
              </a:ext>
            </a:extLst>
          </p:cNvPr>
          <p:cNvSpPr txBox="1"/>
          <p:nvPr/>
        </p:nvSpPr>
        <p:spPr>
          <a:xfrm>
            <a:off x="9759518" y="1109515"/>
            <a:ext cx="2163902" cy="369332"/>
          </a:xfrm>
          <a:prstGeom prst="rect">
            <a:avLst/>
          </a:prstGeom>
          <a:noFill/>
        </p:spPr>
        <p:txBody>
          <a:bodyPr wrap="square">
            <a:spAutoFit/>
          </a:bodyPr>
          <a:lstStyle/>
          <a:p>
            <a:pPr defTabSz="457200"/>
            <a:r>
              <a:rPr lang="fr-FR" sz="1800" b="1" kern="0" dirty="0">
                <a:solidFill>
                  <a:sysClr val="windowText" lastClr="000000"/>
                </a:solidFill>
                <a:latin typeface="Calibri" panose="020F0502020204030204"/>
              </a:rPr>
              <a:t>Observation </a:t>
            </a:r>
            <a:r>
              <a:rPr lang="fr-FR" sz="1800" b="1" kern="0" dirty="0" err="1">
                <a:solidFill>
                  <a:sysClr val="windowText" lastClr="000000"/>
                </a:solidFill>
                <a:latin typeface="Calibri" panose="020F0502020204030204"/>
              </a:rPr>
              <a:t>results</a:t>
            </a:r>
            <a:endParaRPr lang="fr-FR" sz="1800" b="1" kern="0" dirty="0">
              <a:solidFill>
                <a:sysClr val="windowText" lastClr="000000"/>
              </a:solidFill>
              <a:latin typeface="Calibri" panose="020F0502020204030204"/>
            </a:endParaRPr>
          </a:p>
        </p:txBody>
      </p:sp>
      <p:sp>
        <p:nvSpPr>
          <p:cNvPr id="33" name="Rectangle 32">
            <a:extLst>
              <a:ext uri="{FF2B5EF4-FFF2-40B4-BE49-F238E27FC236}">
                <a16:creationId xmlns:a16="http://schemas.microsoft.com/office/drawing/2014/main" id="{604B63BB-BDF6-4FC9-25C5-2EE134E44A10}"/>
              </a:ext>
            </a:extLst>
          </p:cNvPr>
          <p:cNvSpPr/>
          <p:nvPr/>
        </p:nvSpPr>
        <p:spPr>
          <a:xfrm>
            <a:off x="9606969" y="3038013"/>
            <a:ext cx="2316451" cy="2225799"/>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Deliver</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findings</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defTabSz="457200"/>
            <a:r>
              <a:rPr lang="en-US" sz="1000" kern="0" dirty="0">
                <a:solidFill>
                  <a:schemeClr val="bg2">
                    <a:lumMod val="50000"/>
                  </a:schemeClr>
                </a:solidFill>
                <a:latin typeface="Calibri" panose="020F0502020204030204"/>
              </a:rPr>
              <a:t>Validate/invalidate hypotheses. Improve the conditional and causal explanations of physical or behavioral phenomena. Translate what you have learned into categories of users who practice the activity differently, according to the usage situations for which they experiment different problems. In particular, comment on any new problems you've discovered during the observation.</a:t>
            </a:r>
          </a:p>
        </p:txBody>
      </p:sp>
      <p:sp>
        <p:nvSpPr>
          <p:cNvPr id="34" name="Rectangle 33">
            <a:extLst>
              <a:ext uri="{FF2B5EF4-FFF2-40B4-BE49-F238E27FC236}">
                <a16:creationId xmlns:a16="http://schemas.microsoft.com/office/drawing/2014/main" id="{13C10B2C-DF49-D228-FF3F-E17D0AC9D342}"/>
              </a:ext>
            </a:extLst>
          </p:cNvPr>
          <p:cNvSpPr/>
          <p:nvPr/>
        </p:nvSpPr>
        <p:spPr>
          <a:xfrm>
            <a:off x="9606969" y="5567086"/>
            <a:ext cx="2316451" cy="1010181"/>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Provide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RETEX</a:t>
            </a:r>
          </a:p>
          <a:p>
            <a:pPr defTabSz="457200"/>
            <a:r>
              <a:rPr lang="en-US" sz="1000" kern="0" dirty="0">
                <a:solidFill>
                  <a:schemeClr val="bg2">
                    <a:lumMod val="50000"/>
                  </a:schemeClr>
                </a:solidFill>
                <a:latin typeface="Calibri" panose="020F0502020204030204"/>
              </a:rPr>
              <a:t>List the limits of the observation / experiment session and protocol and imagine how you can improve future observations.</a:t>
            </a:r>
          </a:p>
        </p:txBody>
      </p:sp>
      <p:cxnSp>
        <p:nvCxnSpPr>
          <p:cNvPr id="35" name="Connecteur droit avec flèche 34">
            <a:extLst>
              <a:ext uri="{FF2B5EF4-FFF2-40B4-BE49-F238E27FC236}">
                <a16:creationId xmlns:a16="http://schemas.microsoft.com/office/drawing/2014/main" id="{11DB1D0C-6D30-2962-94E4-D98368014D5A}"/>
              </a:ext>
            </a:extLst>
          </p:cNvPr>
          <p:cNvCxnSpPr>
            <a:cxnSpLocks/>
            <a:stCxn id="12" idx="2"/>
            <a:endCxn id="21" idx="0"/>
          </p:cNvCxnSpPr>
          <p:nvPr/>
        </p:nvCxnSpPr>
        <p:spPr>
          <a:xfrm>
            <a:off x="2308008" y="3811492"/>
            <a:ext cx="0" cy="274733"/>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2FCD2E9D-0271-32B9-8629-8150EAA26C7A}"/>
              </a:ext>
            </a:extLst>
          </p:cNvPr>
          <p:cNvCxnSpPr>
            <a:endCxn id="9" idx="1"/>
          </p:cNvCxnSpPr>
          <p:nvPr/>
        </p:nvCxnSpPr>
        <p:spPr>
          <a:xfrm>
            <a:off x="4347436" y="5263361"/>
            <a:ext cx="640855" cy="538268"/>
          </a:xfrm>
          <a:prstGeom prst="bentConnector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B40A833D-7045-482C-CDFE-DF8A359A7F2B}"/>
              </a:ext>
            </a:extLst>
          </p:cNvPr>
          <p:cNvCxnSpPr>
            <a:cxnSpLocks/>
            <a:endCxn id="10" idx="2"/>
          </p:cNvCxnSpPr>
          <p:nvPr/>
        </p:nvCxnSpPr>
        <p:spPr>
          <a:xfrm flipH="1" flipV="1">
            <a:off x="6015567" y="4720360"/>
            <a:ext cx="1" cy="26182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A3B9C0F0-089F-F16B-8B3A-6B2AB21028DF}"/>
              </a:ext>
            </a:extLst>
          </p:cNvPr>
          <p:cNvCxnSpPr>
            <a:cxnSpLocks/>
          </p:cNvCxnSpPr>
          <p:nvPr/>
        </p:nvCxnSpPr>
        <p:spPr>
          <a:xfrm flipV="1">
            <a:off x="8182448" y="4741768"/>
            <a:ext cx="0" cy="26182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5E73BBB3-093E-555A-0375-31CE2B9F625B}"/>
              </a:ext>
            </a:extLst>
          </p:cNvPr>
          <p:cNvCxnSpPr>
            <a:cxnSpLocks/>
            <a:stCxn id="10" idx="3"/>
            <a:endCxn id="28" idx="1"/>
          </p:cNvCxnSpPr>
          <p:nvPr/>
        </p:nvCxnSpPr>
        <p:spPr>
          <a:xfrm>
            <a:off x="7052800" y="3922325"/>
            <a:ext cx="348125" cy="715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6A16C66D-095F-6355-120A-DED48763D18C}"/>
              </a:ext>
            </a:extLst>
          </p:cNvPr>
          <p:cNvCxnSpPr>
            <a:cxnSpLocks/>
          </p:cNvCxnSpPr>
          <p:nvPr/>
        </p:nvCxnSpPr>
        <p:spPr>
          <a:xfrm flipV="1">
            <a:off x="5970849" y="2784031"/>
            <a:ext cx="0" cy="34025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F116E832-07D3-9F7D-7077-459DE2F1EB1E}"/>
              </a:ext>
            </a:extLst>
          </p:cNvPr>
          <p:cNvCxnSpPr>
            <a:cxnSpLocks/>
            <a:stCxn id="28" idx="0"/>
          </p:cNvCxnSpPr>
          <p:nvPr/>
        </p:nvCxnSpPr>
        <p:spPr>
          <a:xfrm flipH="1" flipV="1">
            <a:off x="8182448" y="2791186"/>
            <a:ext cx="1" cy="34025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Connecteur : en angle 61">
            <a:extLst>
              <a:ext uri="{FF2B5EF4-FFF2-40B4-BE49-F238E27FC236}">
                <a16:creationId xmlns:a16="http://schemas.microsoft.com/office/drawing/2014/main" id="{92FA46DB-B39C-70D5-8D29-2EAED0CA0BBC}"/>
              </a:ext>
            </a:extLst>
          </p:cNvPr>
          <p:cNvCxnSpPr>
            <a:stCxn id="29" idx="3"/>
            <a:endCxn id="30" idx="1"/>
          </p:cNvCxnSpPr>
          <p:nvPr/>
        </p:nvCxnSpPr>
        <p:spPr>
          <a:xfrm flipV="1">
            <a:off x="8963973" y="2087814"/>
            <a:ext cx="642996" cy="101521"/>
          </a:xfrm>
          <a:prstGeom prst="bentConnector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8DD09A7D-CC55-13B6-098C-44414BB0B2BD}"/>
              </a:ext>
            </a:extLst>
          </p:cNvPr>
          <p:cNvCxnSpPr>
            <a:cxnSpLocks/>
            <a:stCxn id="30" idx="2"/>
          </p:cNvCxnSpPr>
          <p:nvPr/>
        </p:nvCxnSpPr>
        <p:spPr>
          <a:xfrm>
            <a:off x="10765195" y="2581440"/>
            <a:ext cx="0" cy="456573"/>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68387D3C-FAEB-F873-CAB8-0E59FAD310FD}"/>
              </a:ext>
            </a:extLst>
          </p:cNvPr>
          <p:cNvCxnSpPr>
            <a:cxnSpLocks/>
          </p:cNvCxnSpPr>
          <p:nvPr/>
        </p:nvCxnSpPr>
        <p:spPr>
          <a:xfrm>
            <a:off x="10765195" y="5263361"/>
            <a:ext cx="0" cy="29058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2484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C25B83-2430-5B66-BF14-5D463700D06D}"/>
              </a:ext>
            </a:extLst>
          </p:cNvPr>
          <p:cNvSpPr>
            <a:spLocks noGrp="1"/>
          </p:cNvSpPr>
          <p:nvPr>
            <p:ph type="sldNum" sz="quarter" idx="11"/>
          </p:nvPr>
        </p:nvSpPr>
        <p:spPr/>
        <p:txBody>
          <a:bodyPr/>
          <a:lstStyle/>
          <a:p>
            <a:pPr>
              <a:defRPr/>
            </a:pPr>
            <a:fld id="{D814D094-87B0-46EB-94AF-490CB83A5F0C}" type="slidenum">
              <a:rPr lang="fr-FR" smtClean="0"/>
              <a:pPr>
                <a:defRPr/>
              </a:pPr>
              <a:t>3</a:t>
            </a:fld>
            <a:endParaRPr lang="fr-FR" dirty="0"/>
          </a:p>
        </p:txBody>
      </p:sp>
      <p:sp>
        <p:nvSpPr>
          <p:cNvPr id="3" name="Espace réservé du contenu 2">
            <a:extLst>
              <a:ext uri="{FF2B5EF4-FFF2-40B4-BE49-F238E27FC236}">
                <a16:creationId xmlns:a16="http://schemas.microsoft.com/office/drawing/2014/main" id="{C0132356-F9E8-94BD-CDD9-69612F0171BD}"/>
              </a:ext>
            </a:extLst>
          </p:cNvPr>
          <p:cNvSpPr>
            <a:spLocks noGrp="1"/>
          </p:cNvSpPr>
          <p:nvPr>
            <p:ph idx="1"/>
          </p:nvPr>
        </p:nvSpPr>
        <p:spPr>
          <a:xfrm>
            <a:off x="539799" y="6981825"/>
            <a:ext cx="11070616" cy="372965"/>
          </a:xfrm>
        </p:spPr>
        <p:txBody>
          <a:bodyPr/>
          <a:lstStyle/>
          <a:p>
            <a:endParaRPr lang="fr-FR" dirty="0"/>
          </a:p>
        </p:txBody>
      </p:sp>
      <p:sp>
        <p:nvSpPr>
          <p:cNvPr id="4" name="Espace réservé du texte 3">
            <a:extLst>
              <a:ext uri="{FF2B5EF4-FFF2-40B4-BE49-F238E27FC236}">
                <a16:creationId xmlns:a16="http://schemas.microsoft.com/office/drawing/2014/main" id="{B8885FC2-0767-2B98-4A39-56B34D072464}"/>
              </a:ext>
            </a:extLst>
          </p:cNvPr>
          <p:cNvSpPr>
            <a:spLocks noGrp="1"/>
          </p:cNvSpPr>
          <p:nvPr>
            <p:ph type="body" sz="quarter" idx="14"/>
          </p:nvPr>
        </p:nvSpPr>
        <p:spPr/>
        <p:txBody>
          <a:bodyPr/>
          <a:lstStyle/>
          <a:p>
            <a:r>
              <a:rPr kumimoji="0" lang="fr-FR" sz="2400" b="1" i="0" u="none" strike="noStrike" kern="1200" cap="none" spc="0" normalizeH="0" baseline="0" noProof="0" dirty="0" err="1">
                <a:ln>
                  <a:noFill/>
                </a:ln>
                <a:solidFill>
                  <a:prstClr val="black"/>
                </a:solidFill>
                <a:effectLst/>
                <a:uLnTx/>
                <a:uFillTx/>
                <a:latin typeface="Montserrat" panose="00000500000000000000"/>
                <a:ea typeface="+mj-ea"/>
                <a:cs typeface="+mj-cs"/>
              </a:rPr>
              <a:t>Consciously</a:t>
            </a:r>
            <a:r>
              <a:rPr kumimoji="0" lang="fr-FR" sz="2400" b="1" i="0" u="none" strike="noStrike" kern="1200" cap="none" spc="0" normalizeH="0" baseline="0" noProof="0" dirty="0">
                <a:ln>
                  <a:noFill/>
                </a:ln>
                <a:solidFill>
                  <a:prstClr val="black"/>
                </a:solidFill>
                <a:effectLst/>
                <a:uLnTx/>
                <a:uFillTx/>
                <a:latin typeface="Montserrat" panose="00000500000000000000"/>
                <a:ea typeface="+mj-ea"/>
                <a:cs typeface="+mj-cs"/>
              </a:rPr>
              <a:t> </a:t>
            </a:r>
            <a:r>
              <a:rPr kumimoji="0" lang="fr-FR" sz="2400" b="1" i="0" u="none" strike="noStrike" kern="1200" cap="none" spc="0" normalizeH="0" baseline="0" noProof="0" dirty="0" err="1">
                <a:ln>
                  <a:noFill/>
                </a:ln>
                <a:solidFill>
                  <a:prstClr val="black"/>
                </a:solidFill>
                <a:effectLst/>
                <a:uLnTx/>
                <a:uFillTx/>
                <a:latin typeface="Montserrat" panose="00000500000000000000"/>
                <a:ea typeface="+mj-ea"/>
                <a:cs typeface="+mj-cs"/>
              </a:rPr>
              <a:t>extending</a:t>
            </a:r>
            <a:r>
              <a:rPr kumimoji="0" lang="fr-FR" sz="2400" b="1" i="0" u="none" strike="noStrike" kern="1200" cap="none" spc="0" normalizeH="0" baseline="0" noProof="0" dirty="0">
                <a:ln>
                  <a:noFill/>
                </a:ln>
                <a:solidFill>
                  <a:prstClr val="black"/>
                </a:solidFill>
                <a:effectLst/>
                <a:uLnTx/>
                <a:uFillTx/>
                <a:latin typeface="Montserrat" panose="00000500000000000000"/>
                <a:ea typeface="+mj-ea"/>
                <a:cs typeface="+mj-cs"/>
              </a:rPr>
              <a:t> </a:t>
            </a:r>
            <a:r>
              <a:rPr kumimoji="0" lang="fr-FR" sz="2400" b="1" i="0" u="none" strike="noStrike" kern="1200" cap="none" spc="0" normalizeH="0" baseline="0" noProof="0" dirty="0" err="1">
                <a:ln>
                  <a:noFill/>
                </a:ln>
                <a:solidFill>
                  <a:prstClr val="black"/>
                </a:solidFill>
                <a:effectLst/>
                <a:uLnTx/>
                <a:uFillTx/>
                <a:latin typeface="Montserrat" panose="00000500000000000000"/>
                <a:ea typeface="+mj-ea"/>
                <a:cs typeface="+mj-cs"/>
              </a:rPr>
              <a:t>your</a:t>
            </a:r>
            <a:r>
              <a:rPr kumimoji="0" lang="fr-FR" sz="2400" b="1" i="0" u="none" strike="noStrike" kern="1200" cap="none" spc="0" normalizeH="0" baseline="0" noProof="0" dirty="0">
                <a:ln>
                  <a:noFill/>
                </a:ln>
                <a:solidFill>
                  <a:prstClr val="black"/>
                </a:solidFill>
                <a:effectLst/>
                <a:uLnTx/>
                <a:uFillTx/>
                <a:latin typeface="Montserrat" panose="00000500000000000000"/>
                <a:ea typeface="+mj-ea"/>
                <a:cs typeface="+mj-cs"/>
              </a:rPr>
              <a:t> </a:t>
            </a:r>
            <a:r>
              <a:rPr kumimoji="0" lang="fr-FR" sz="2400" b="1" i="0" u="none" strike="noStrike" kern="1200" cap="none" spc="0" normalizeH="0" baseline="0" noProof="0" dirty="0" err="1">
                <a:ln>
                  <a:noFill/>
                </a:ln>
                <a:solidFill>
                  <a:prstClr val="black"/>
                </a:solidFill>
                <a:effectLst/>
                <a:uLnTx/>
                <a:uFillTx/>
                <a:latin typeface="Montserrat" panose="00000500000000000000"/>
                <a:ea typeface="+mj-ea"/>
                <a:cs typeface="+mj-cs"/>
              </a:rPr>
              <a:t>awareness</a:t>
            </a:r>
            <a:r>
              <a:rPr kumimoji="0" lang="fr-FR" sz="2400" b="1" i="0" u="none" strike="noStrike" kern="1200" cap="none" spc="0" normalizeH="0" baseline="0" noProof="0" dirty="0">
                <a:ln>
                  <a:noFill/>
                </a:ln>
                <a:solidFill>
                  <a:prstClr val="black"/>
                </a:solidFill>
                <a:effectLst/>
                <a:uLnTx/>
                <a:uFillTx/>
                <a:latin typeface="Montserrat" panose="00000500000000000000"/>
                <a:ea typeface="+mj-ea"/>
                <a:cs typeface="+mj-cs"/>
              </a:rPr>
              <a:t> to the </a:t>
            </a:r>
            <a:r>
              <a:rPr kumimoji="0" lang="fr-FR" sz="2400" b="1" i="0" u="none" strike="noStrike" kern="1200" cap="none" spc="0" normalizeH="0" baseline="0" noProof="0" dirty="0" err="1">
                <a:ln>
                  <a:noFill/>
                </a:ln>
                <a:solidFill>
                  <a:prstClr val="black"/>
                </a:solidFill>
                <a:effectLst/>
                <a:uLnTx/>
                <a:uFillTx/>
                <a:latin typeface="Montserrat" panose="00000500000000000000"/>
                <a:ea typeface="+mj-ea"/>
                <a:cs typeface="+mj-cs"/>
              </a:rPr>
              <a:t>problem</a:t>
            </a:r>
            <a:endParaRPr lang="fr-FR" sz="1600" dirty="0"/>
          </a:p>
        </p:txBody>
      </p:sp>
      <p:sp>
        <p:nvSpPr>
          <p:cNvPr id="5" name="Titre 4">
            <a:extLst>
              <a:ext uri="{FF2B5EF4-FFF2-40B4-BE49-F238E27FC236}">
                <a16:creationId xmlns:a16="http://schemas.microsoft.com/office/drawing/2014/main" id="{8FF24FB0-DB63-51F6-0F78-C6FC557251F0}"/>
              </a:ext>
            </a:extLst>
          </p:cNvPr>
          <p:cNvSpPr>
            <a:spLocks noGrp="1"/>
          </p:cNvSpPr>
          <p:nvPr>
            <p:ph type="title"/>
          </p:nvPr>
        </p:nvSpPr>
        <p:spPr/>
        <p:txBody>
          <a:bodyPr/>
          <a:lstStyle/>
          <a:p>
            <a:endParaRPr lang="fr-FR"/>
          </a:p>
        </p:txBody>
      </p:sp>
      <p:sp>
        <p:nvSpPr>
          <p:cNvPr id="6" name="Pensées 4">
            <a:extLst>
              <a:ext uri="{FF2B5EF4-FFF2-40B4-BE49-F238E27FC236}">
                <a16:creationId xmlns:a16="http://schemas.microsoft.com/office/drawing/2014/main" id="{1AB797DC-20F1-D92B-6FD5-F169D096F535}"/>
              </a:ext>
            </a:extLst>
          </p:cNvPr>
          <p:cNvSpPr/>
          <p:nvPr/>
        </p:nvSpPr>
        <p:spPr>
          <a:xfrm>
            <a:off x="2697870" y="2626365"/>
            <a:ext cx="3985755" cy="3950480"/>
          </a:xfrm>
          <a:prstGeom prst="cloudCallout">
            <a:avLst>
              <a:gd name="adj1" fmla="val -15444"/>
              <a:gd name="adj2" fmla="val 42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white"/>
              </a:solidFill>
              <a:effectLst/>
              <a:uLnTx/>
              <a:uFillTx/>
              <a:latin typeface="Montserrat" panose="00000500000000000000"/>
              <a:ea typeface="+mn-ea"/>
              <a:cs typeface="+mn-cs"/>
            </a:endParaRPr>
          </a:p>
        </p:txBody>
      </p:sp>
      <p:grpSp>
        <p:nvGrpSpPr>
          <p:cNvPr id="7" name="Groupe 6">
            <a:extLst>
              <a:ext uri="{FF2B5EF4-FFF2-40B4-BE49-F238E27FC236}">
                <a16:creationId xmlns:a16="http://schemas.microsoft.com/office/drawing/2014/main" id="{41C51C7C-A535-98F6-4182-D2D7125CF375}"/>
              </a:ext>
            </a:extLst>
          </p:cNvPr>
          <p:cNvGrpSpPr/>
          <p:nvPr/>
        </p:nvGrpSpPr>
        <p:grpSpPr>
          <a:xfrm>
            <a:off x="593080" y="2902557"/>
            <a:ext cx="3244425" cy="3244425"/>
            <a:chOff x="677264" y="2491943"/>
            <a:chExt cx="3244425" cy="3244425"/>
          </a:xfrm>
        </p:grpSpPr>
        <p:sp>
          <p:nvSpPr>
            <p:cNvPr id="8" name="Secteurs 6">
              <a:extLst>
                <a:ext uri="{FF2B5EF4-FFF2-40B4-BE49-F238E27FC236}">
                  <a16:creationId xmlns:a16="http://schemas.microsoft.com/office/drawing/2014/main" id="{F949951E-B1DB-0C9A-EF56-F779B2F022CE}"/>
                </a:ext>
              </a:extLst>
            </p:cNvPr>
            <p:cNvSpPr/>
            <p:nvPr/>
          </p:nvSpPr>
          <p:spPr>
            <a:xfrm>
              <a:off x="677264" y="2491943"/>
              <a:ext cx="3244425" cy="3244425"/>
            </a:xfrm>
            <a:prstGeom prst="pie">
              <a:avLst>
                <a:gd name="adj1" fmla="val 2065102"/>
                <a:gd name="adj2" fmla="val 191374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Montserrat" panose="00000500000000000000"/>
                <a:ea typeface="+mn-ea"/>
                <a:cs typeface="+mn-cs"/>
              </a:endParaRPr>
            </a:p>
          </p:txBody>
        </p:sp>
        <p:sp>
          <p:nvSpPr>
            <p:cNvPr id="9" name="ZoneTexte 8">
              <a:extLst>
                <a:ext uri="{FF2B5EF4-FFF2-40B4-BE49-F238E27FC236}">
                  <a16:creationId xmlns:a16="http://schemas.microsoft.com/office/drawing/2014/main" id="{4AA6F4A4-7DD1-9240-058E-A38217086AE3}"/>
                </a:ext>
              </a:extLst>
            </p:cNvPr>
            <p:cNvSpPr txBox="1"/>
            <p:nvPr/>
          </p:nvSpPr>
          <p:spPr>
            <a:xfrm>
              <a:off x="969912" y="2954668"/>
              <a:ext cx="22981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Things</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don’t</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realize</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don’t</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know</a:t>
              </a:r>
            </a:p>
          </p:txBody>
        </p:sp>
      </p:grpSp>
      <p:sp>
        <p:nvSpPr>
          <p:cNvPr id="10" name="Pensées 8">
            <a:extLst>
              <a:ext uri="{FF2B5EF4-FFF2-40B4-BE49-F238E27FC236}">
                <a16:creationId xmlns:a16="http://schemas.microsoft.com/office/drawing/2014/main" id="{316F7DB2-A40C-1197-FB86-CB4AB241C7CB}"/>
              </a:ext>
            </a:extLst>
          </p:cNvPr>
          <p:cNvSpPr/>
          <p:nvPr/>
        </p:nvSpPr>
        <p:spPr>
          <a:xfrm>
            <a:off x="3851412" y="2321466"/>
            <a:ext cx="2496281" cy="3134072"/>
          </a:xfrm>
          <a:prstGeom prst="cloudCallout">
            <a:avLst>
              <a:gd name="adj1" fmla="val -15444"/>
              <a:gd name="adj2" fmla="val 4296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white"/>
              </a:solidFill>
              <a:effectLst/>
              <a:uLnTx/>
              <a:uFillTx/>
              <a:latin typeface="Montserrat" panose="00000500000000000000"/>
              <a:ea typeface="+mn-ea"/>
              <a:cs typeface="+mn-cs"/>
            </a:endParaRPr>
          </a:p>
        </p:txBody>
      </p:sp>
      <p:grpSp>
        <p:nvGrpSpPr>
          <p:cNvPr id="11" name="Groupe 10">
            <a:extLst>
              <a:ext uri="{FF2B5EF4-FFF2-40B4-BE49-F238E27FC236}">
                <a16:creationId xmlns:a16="http://schemas.microsoft.com/office/drawing/2014/main" id="{BBB969EF-3AE0-4CB1-5D30-F1900B7C3A6F}"/>
              </a:ext>
            </a:extLst>
          </p:cNvPr>
          <p:cNvGrpSpPr/>
          <p:nvPr/>
        </p:nvGrpSpPr>
        <p:grpSpPr>
          <a:xfrm>
            <a:off x="1076127" y="2963088"/>
            <a:ext cx="5110951" cy="3244425"/>
            <a:chOff x="1160311" y="2552474"/>
            <a:chExt cx="5110951" cy="3244425"/>
          </a:xfrm>
        </p:grpSpPr>
        <p:sp>
          <p:nvSpPr>
            <p:cNvPr id="12" name="Secteurs 10">
              <a:extLst>
                <a:ext uri="{FF2B5EF4-FFF2-40B4-BE49-F238E27FC236}">
                  <a16:creationId xmlns:a16="http://schemas.microsoft.com/office/drawing/2014/main" id="{10341890-A01E-B6BD-A6C8-627A62994A78}"/>
                </a:ext>
              </a:extLst>
            </p:cNvPr>
            <p:cNvSpPr/>
            <p:nvPr/>
          </p:nvSpPr>
          <p:spPr>
            <a:xfrm>
              <a:off x="1160311" y="2552474"/>
              <a:ext cx="3244425" cy="3244425"/>
            </a:xfrm>
            <a:prstGeom prst="pie">
              <a:avLst>
                <a:gd name="adj1" fmla="val 20369834"/>
                <a:gd name="adj2" fmla="val 21348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Montserrat" panose="00000500000000000000"/>
                <a:ea typeface="+mn-ea"/>
                <a:cs typeface="+mn-cs"/>
              </a:endParaRPr>
            </a:p>
          </p:txBody>
        </p:sp>
        <p:sp>
          <p:nvSpPr>
            <p:cNvPr id="13" name="ZoneTexte 12">
              <a:extLst>
                <a:ext uri="{FF2B5EF4-FFF2-40B4-BE49-F238E27FC236}">
                  <a16:creationId xmlns:a16="http://schemas.microsoft.com/office/drawing/2014/main" id="{8F6F4CE9-9FAC-6581-312D-56849860C70C}"/>
                </a:ext>
              </a:extLst>
            </p:cNvPr>
            <p:cNvSpPr txBox="1"/>
            <p:nvPr/>
          </p:nvSpPr>
          <p:spPr>
            <a:xfrm>
              <a:off x="4380552" y="3867132"/>
              <a:ext cx="18907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Things</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realize</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don’t</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know</a:t>
              </a:r>
            </a:p>
          </p:txBody>
        </p:sp>
        <p:cxnSp>
          <p:nvCxnSpPr>
            <p:cNvPr id="14" name="Connecteur droit 13">
              <a:extLst>
                <a:ext uri="{FF2B5EF4-FFF2-40B4-BE49-F238E27FC236}">
                  <a16:creationId xmlns:a16="http://schemas.microsoft.com/office/drawing/2014/main" id="{99613448-6E42-F15A-4CF0-DB5B2D47BBDB}"/>
                </a:ext>
              </a:extLst>
            </p:cNvPr>
            <p:cNvCxnSpPr/>
            <p:nvPr/>
          </p:nvCxnSpPr>
          <p:spPr>
            <a:xfrm flipV="1">
              <a:off x="4287469" y="4114155"/>
              <a:ext cx="309223" cy="45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D35F04BE-880B-2CE3-B5D1-5CFB6EFCF3BC}"/>
              </a:ext>
            </a:extLst>
          </p:cNvPr>
          <p:cNvSpPr txBox="1"/>
          <p:nvPr/>
        </p:nvSpPr>
        <p:spPr>
          <a:xfrm>
            <a:off x="4530819" y="2626558"/>
            <a:ext cx="12885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Montserrat" panose="00000500000000000000"/>
                <a:ea typeface="+mn-ea"/>
                <a:cs typeface="+mn-cs"/>
              </a:rPr>
              <a:t>Your</a:t>
            </a:r>
            <a:r>
              <a:rPr kumimoji="0" lang="fr-FR" sz="14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400" b="1" i="0" u="none" strike="noStrike" kern="1200" cap="none" spc="0" normalizeH="0" baseline="0" noProof="0" dirty="0" err="1">
                <a:ln>
                  <a:noFill/>
                </a:ln>
                <a:solidFill>
                  <a:prstClr val="black"/>
                </a:solidFill>
                <a:effectLst/>
                <a:uLnTx/>
                <a:uFillTx/>
                <a:latin typeface="Montserrat" panose="00000500000000000000"/>
                <a:ea typeface="+mn-ea"/>
                <a:cs typeface="+mn-cs"/>
              </a:rPr>
              <a:t>today</a:t>
            </a:r>
            <a:r>
              <a:rPr kumimoji="0" lang="fr-FR" sz="14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400" b="1" i="0" u="none" strike="noStrike" kern="1200" cap="none" spc="0" normalizeH="0" baseline="0" noProof="0" dirty="0" err="1">
                <a:ln>
                  <a:noFill/>
                </a:ln>
                <a:solidFill>
                  <a:prstClr val="black"/>
                </a:solidFill>
                <a:effectLst/>
                <a:uLnTx/>
                <a:uFillTx/>
                <a:latin typeface="Montserrat" panose="00000500000000000000"/>
                <a:ea typeface="+mn-ea"/>
                <a:cs typeface="+mn-cs"/>
              </a:rPr>
              <a:t>awareness</a:t>
            </a:r>
            <a:endParaRPr kumimoji="0" lang="fr-FR" sz="1400" b="1"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
        <p:nvSpPr>
          <p:cNvPr id="16" name="ZoneTexte 15">
            <a:extLst>
              <a:ext uri="{FF2B5EF4-FFF2-40B4-BE49-F238E27FC236}">
                <a16:creationId xmlns:a16="http://schemas.microsoft.com/office/drawing/2014/main" id="{C53F90A9-48E4-FF2E-8FD7-122677A24F97}"/>
              </a:ext>
            </a:extLst>
          </p:cNvPr>
          <p:cNvSpPr txBox="1"/>
          <p:nvPr/>
        </p:nvSpPr>
        <p:spPr>
          <a:xfrm>
            <a:off x="521273" y="1083312"/>
            <a:ext cx="56200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solidFill>
                  <a:srgbClr val="0762C3"/>
                </a:solidFill>
                <a:latin typeface="Montserrat" panose="00000500000000000000"/>
              </a:rPr>
              <a:t>Enumerate</a:t>
            </a:r>
            <a:r>
              <a:rPr lang="fr-FR" b="1" dirty="0">
                <a:solidFill>
                  <a:srgbClr val="0762C3"/>
                </a:solidFill>
                <a:latin typeface="Montserrat" panose="00000500000000000000"/>
              </a:rPr>
              <a:t> all possible </a:t>
            </a:r>
            <a:r>
              <a:rPr lang="fr-FR" b="1" dirty="0" err="1">
                <a:solidFill>
                  <a:srgbClr val="0762C3"/>
                </a:solidFill>
                <a:latin typeface="Montserrat" panose="00000500000000000000"/>
              </a:rPr>
              <a:t>knowledge</a:t>
            </a:r>
            <a:r>
              <a:rPr lang="fr-FR" b="1" dirty="0">
                <a:solidFill>
                  <a:srgbClr val="0762C3"/>
                </a:solidFill>
                <a:latin typeface="Montserrat" panose="00000500000000000000"/>
              </a:rPr>
              <a:t> for one of </a:t>
            </a:r>
            <a:r>
              <a:rPr lang="fr-FR" b="1" dirty="0" err="1">
                <a:solidFill>
                  <a:srgbClr val="0762C3"/>
                </a:solidFill>
                <a:latin typeface="Montserrat" panose="00000500000000000000"/>
              </a:rPr>
              <a:t>your</a:t>
            </a:r>
            <a:r>
              <a:rPr lang="fr-FR" b="1" dirty="0">
                <a:solidFill>
                  <a:srgbClr val="0762C3"/>
                </a:solidFill>
                <a:latin typeface="Montserrat" panose="00000500000000000000"/>
              </a:rPr>
              <a:t> </a:t>
            </a:r>
            <a:r>
              <a:rPr lang="fr-FR" b="1" dirty="0" err="1">
                <a:solidFill>
                  <a:srgbClr val="0762C3"/>
                </a:solidFill>
                <a:latin typeface="Montserrat" panose="00000500000000000000"/>
              </a:rPr>
              <a:t>today</a:t>
            </a:r>
            <a:r>
              <a:rPr lang="fr-FR" b="1" dirty="0">
                <a:solidFill>
                  <a:srgbClr val="0762C3"/>
                </a:solidFill>
                <a:latin typeface="Montserrat" panose="00000500000000000000"/>
              </a:rPr>
              <a:t> </a:t>
            </a:r>
            <a:r>
              <a:rPr lang="fr-FR" b="1" dirty="0" err="1">
                <a:solidFill>
                  <a:srgbClr val="0762C3"/>
                </a:solidFill>
                <a:latin typeface="Montserrat" panose="00000500000000000000"/>
              </a:rPr>
              <a:t>starting</a:t>
            </a:r>
            <a:r>
              <a:rPr lang="fr-FR" b="1" dirty="0">
                <a:solidFill>
                  <a:srgbClr val="0762C3"/>
                </a:solidFill>
                <a:latin typeface="Montserrat" panose="00000500000000000000"/>
              </a:rPr>
              <a:t> </a:t>
            </a:r>
            <a:r>
              <a:rPr lang="fr-FR" b="1" dirty="0" err="1">
                <a:solidFill>
                  <a:srgbClr val="0762C3"/>
                </a:solidFill>
                <a:latin typeface="Montserrat" panose="00000500000000000000"/>
              </a:rPr>
              <a:t>project</a:t>
            </a:r>
            <a:endParaRPr lang="fr-FR" b="1" dirty="0">
              <a:solidFill>
                <a:srgbClr val="0762C3"/>
              </a:solidFill>
              <a:latin typeface="Montserrat" panose="00000500000000000000"/>
            </a:endParaRPr>
          </a:p>
        </p:txBody>
      </p:sp>
      <p:grpSp>
        <p:nvGrpSpPr>
          <p:cNvPr id="17" name="Groupe 16">
            <a:extLst>
              <a:ext uri="{FF2B5EF4-FFF2-40B4-BE49-F238E27FC236}">
                <a16:creationId xmlns:a16="http://schemas.microsoft.com/office/drawing/2014/main" id="{9B476F70-2C54-80F7-9E30-397C64EFE017}"/>
              </a:ext>
            </a:extLst>
          </p:cNvPr>
          <p:cNvGrpSpPr/>
          <p:nvPr/>
        </p:nvGrpSpPr>
        <p:grpSpPr>
          <a:xfrm>
            <a:off x="977167" y="2842027"/>
            <a:ext cx="5076632" cy="3244425"/>
            <a:chOff x="1061351" y="2431413"/>
            <a:chExt cx="5076632" cy="3244425"/>
          </a:xfrm>
        </p:grpSpPr>
        <p:sp>
          <p:nvSpPr>
            <p:cNvPr id="18" name="Secteurs 16">
              <a:extLst>
                <a:ext uri="{FF2B5EF4-FFF2-40B4-BE49-F238E27FC236}">
                  <a16:creationId xmlns:a16="http://schemas.microsoft.com/office/drawing/2014/main" id="{DE01982B-F8EC-B4E8-8A58-6388F422E1D3}"/>
                </a:ext>
              </a:extLst>
            </p:cNvPr>
            <p:cNvSpPr/>
            <p:nvPr/>
          </p:nvSpPr>
          <p:spPr>
            <a:xfrm>
              <a:off x="1061351" y="2431413"/>
              <a:ext cx="3244425" cy="3244425"/>
            </a:xfrm>
            <a:prstGeom prst="pie">
              <a:avLst>
                <a:gd name="adj1" fmla="val 19139964"/>
                <a:gd name="adj2" fmla="val 203535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Montserrat" panose="00000500000000000000"/>
                <a:ea typeface="+mn-ea"/>
                <a:cs typeface="+mn-cs"/>
              </a:endParaRPr>
            </a:p>
          </p:txBody>
        </p:sp>
        <p:sp>
          <p:nvSpPr>
            <p:cNvPr id="19" name="ZoneTexte 18">
              <a:extLst>
                <a:ext uri="{FF2B5EF4-FFF2-40B4-BE49-F238E27FC236}">
                  <a16:creationId xmlns:a16="http://schemas.microsoft.com/office/drawing/2014/main" id="{56BD9A48-59F8-4253-E24F-16CC4E8FDA51}"/>
                </a:ext>
              </a:extLst>
            </p:cNvPr>
            <p:cNvSpPr txBox="1"/>
            <p:nvPr/>
          </p:nvSpPr>
          <p:spPr>
            <a:xfrm>
              <a:off x="4380552" y="2846858"/>
              <a:ext cx="17574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Things</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realize</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know</a:t>
              </a:r>
            </a:p>
          </p:txBody>
        </p:sp>
        <p:cxnSp>
          <p:nvCxnSpPr>
            <p:cNvPr id="20" name="Connecteur droit 19">
              <a:extLst>
                <a:ext uri="{FF2B5EF4-FFF2-40B4-BE49-F238E27FC236}">
                  <a16:creationId xmlns:a16="http://schemas.microsoft.com/office/drawing/2014/main" id="{EB643CBC-A628-7549-A053-A89A2C718A7C}"/>
                </a:ext>
              </a:extLst>
            </p:cNvPr>
            <p:cNvCxnSpPr/>
            <p:nvPr/>
          </p:nvCxnSpPr>
          <p:spPr>
            <a:xfrm flipV="1">
              <a:off x="4095426" y="3108468"/>
              <a:ext cx="384087" cy="261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e 20">
            <a:extLst>
              <a:ext uri="{FF2B5EF4-FFF2-40B4-BE49-F238E27FC236}">
                <a16:creationId xmlns:a16="http://schemas.microsoft.com/office/drawing/2014/main" id="{1B656942-2C9D-7014-E591-3D6AA133509C}"/>
              </a:ext>
            </a:extLst>
          </p:cNvPr>
          <p:cNvGrpSpPr/>
          <p:nvPr/>
        </p:nvGrpSpPr>
        <p:grpSpPr>
          <a:xfrm>
            <a:off x="1081369" y="2953555"/>
            <a:ext cx="7791883" cy="3244425"/>
            <a:chOff x="1165553" y="2542941"/>
            <a:chExt cx="7791883" cy="3244425"/>
          </a:xfrm>
        </p:grpSpPr>
        <p:sp>
          <p:nvSpPr>
            <p:cNvPr id="22" name="Secteurs 20">
              <a:extLst>
                <a:ext uri="{FF2B5EF4-FFF2-40B4-BE49-F238E27FC236}">
                  <a16:creationId xmlns:a16="http://schemas.microsoft.com/office/drawing/2014/main" id="{127EC5C6-EF56-DAB9-BC60-3807A19E5E44}"/>
                </a:ext>
              </a:extLst>
            </p:cNvPr>
            <p:cNvSpPr/>
            <p:nvPr/>
          </p:nvSpPr>
          <p:spPr>
            <a:xfrm>
              <a:off x="1165553" y="2542941"/>
              <a:ext cx="3244425" cy="3244425"/>
            </a:xfrm>
            <a:prstGeom prst="pie">
              <a:avLst>
                <a:gd name="adj1" fmla="val 20389684"/>
                <a:gd name="adj2" fmla="val 2107794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Montserrat" panose="00000500000000000000"/>
                <a:ea typeface="+mn-ea"/>
                <a:cs typeface="+mn-cs"/>
              </a:endParaRPr>
            </a:p>
          </p:txBody>
        </p:sp>
        <p:sp>
          <p:nvSpPr>
            <p:cNvPr id="23" name="ZoneTexte 22">
              <a:extLst>
                <a:ext uri="{FF2B5EF4-FFF2-40B4-BE49-F238E27FC236}">
                  <a16:creationId xmlns:a16="http://schemas.microsoft.com/office/drawing/2014/main" id="{0B5B0791-CB73-4FB5-98A1-CC86E484BE2E}"/>
                </a:ext>
              </a:extLst>
            </p:cNvPr>
            <p:cNvSpPr txBox="1"/>
            <p:nvPr/>
          </p:nvSpPr>
          <p:spPr>
            <a:xfrm>
              <a:off x="6929751" y="2957716"/>
              <a:ext cx="20276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Things</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don’t</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know but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know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useful</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for the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problem</a:t>
              </a:r>
              <a:endPar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cxnSp>
          <p:nvCxnSpPr>
            <p:cNvPr id="24" name="Connecteur droit 23">
              <a:extLst>
                <a:ext uri="{FF2B5EF4-FFF2-40B4-BE49-F238E27FC236}">
                  <a16:creationId xmlns:a16="http://schemas.microsoft.com/office/drawing/2014/main" id="{41E07BBE-D495-85C2-42C5-0981FCF6B3D1}"/>
                </a:ext>
              </a:extLst>
            </p:cNvPr>
            <p:cNvCxnSpPr>
              <a:endCxn id="23" idx="1"/>
            </p:cNvCxnSpPr>
            <p:nvPr/>
          </p:nvCxnSpPr>
          <p:spPr>
            <a:xfrm flipV="1">
              <a:off x="4251465" y="3280882"/>
              <a:ext cx="2678286" cy="586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e 24">
            <a:extLst>
              <a:ext uri="{FF2B5EF4-FFF2-40B4-BE49-F238E27FC236}">
                <a16:creationId xmlns:a16="http://schemas.microsoft.com/office/drawing/2014/main" id="{756170F3-0989-860D-4720-0784DFEF0709}"/>
              </a:ext>
            </a:extLst>
          </p:cNvPr>
          <p:cNvGrpSpPr/>
          <p:nvPr/>
        </p:nvGrpSpPr>
        <p:grpSpPr>
          <a:xfrm>
            <a:off x="587839" y="2893024"/>
            <a:ext cx="8232864" cy="3811427"/>
            <a:chOff x="672023" y="2482410"/>
            <a:chExt cx="8232864" cy="3811427"/>
          </a:xfrm>
        </p:grpSpPr>
        <p:sp>
          <p:nvSpPr>
            <p:cNvPr id="26" name="Secteurs 24">
              <a:extLst>
                <a:ext uri="{FF2B5EF4-FFF2-40B4-BE49-F238E27FC236}">
                  <a16:creationId xmlns:a16="http://schemas.microsoft.com/office/drawing/2014/main" id="{7A4C755E-F42A-9D56-883C-542071BE4798}"/>
                </a:ext>
              </a:extLst>
            </p:cNvPr>
            <p:cNvSpPr/>
            <p:nvPr/>
          </p:nvSpPr>
          <p:spPr>
            <a:xfrm>
              <a:off x="672023" y="2482410"/>
              <a:ext cx="3244425" cy="3244425"/>
            </a:xfrm>
            <a:prstGeom prst="pie">
              <a:avLst>
                <a:gd name="adj1" fmla="val 2053173"/>
                <a:gd name="adj2" fmla="val 38426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Montserrat" panose="00000500000000000000"/>
                <a:ea typeface="+mn-ea"/>
                <a:cs typeface="+mn-cs"/>
              </a:endParaRPr>
            </a:p>
          </p:txBody>
        </p:sp>
        <p:sp>
          <p:nvSpPr>
            <p:cNvPr id="27" name="ZoneTexte 26">
              <a:extLst>
                <a:ext uri="{FF2B5EF4-FFF2-40B4-BE49-F238E27FC236}">
                  <a16:creationId xmlns:a16="http://schemas.microsoft.com/office/drawing/2014/main" id="{D37D2530-7245-2E00-811A-1465CBAFBB1D}"/>
                </a:ext>
              </a:extLst>
            </p:cNvPr>
            <p:cNvSpPr txBox="1"/>
            <p:nvPr/>
          </p:nvSpPr>
          <p:spPr>
            <a:xfrm>
              <a:off x="6789137" y="5647506"/>
              <a:ext cx="21157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Things</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could</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realize</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if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put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yourself</a:t>
              </a:r>
              <a:r>
                <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rPr>
                <a:t> in situation of </a:t>
              </a:r>
              <a:r>
                <a:rPr kumimoji="0" lang="fr-FR" sz="1200" b="0" i="0" u="none" strike="noStrike" kern="1200" cap="none" spc="0" normalizeH="0" baseline="0" noProof="0" dirty="0" err="1">
                  <a:ln>
                    <a:noFill/>
                  </a:ln>
                  <a:solidFill>
                    <a:prstClr val="black"/>
                  </a:solidFill>
                  <a:effectLst/>
                  <a:uLnTx/>
                  <a:uFillTx/>
                  <a:latin typeface="Montserrat" panose="00000500000000000000"/>
                  <a:ea typeface="+mn-ea"/>
                  <a:cs typeface="+mn-cs"/>
                </a:rPr>
                <a:t>realizing</a:t>
              </a:r>
              <a:endParaRPr kumimoji="0" lang="fr-FR" sz="1200"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cxnSp>
          <p:nvCxnSpPr>
            <p:cNvPr id="28" name="Connecteur droit 27">
              <a:extLst>
                <a:ext uri="{FF2B5EF4-FFF2-40B4-BE49-F238E27FC236}">
                  <a16:creationId xmlns:a16="http://schemas.microsoft.com/office/drawing/2014/main" id="{166FAC80-719A-0624-A893-CF3E71D461EE}"/>
                </a:ext>
              </a:extLst>
            </p:cNvPr>
            <p:cNvCxnSpPr>
              <a:stCxn id="43" idx="1"/>
              <a:endCxn id="27" idx="1"/>
            </p:cNvCxnSpPr>
            <p:nvPr/>
          </p:nvCxnSpPr>
          <p:spPr>
            <a:xfrm>
              <a:off x="3247225" y="5216875"/>
              <a:ext cx="3541912" cy="753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e 28">
            <a:extLst>
              <a:ext uri="{FF2B5EF4-FFF2-40B4-BE49-F238E27FC236}">
                <a16:creationId xmlns:a16="http://schemas.microsoft.com/office/drawing/2014/main" id="{7B0EB35B-AE39-ACFA-FA68-098EBDAC2E28}"/>
              </a:ext>
            </a:extLst>
          </p:cNvPr>
          <p:cNvGrpSpPr/>
          <p:nvPr/>
        </p:nvGrpSpPr>
        <p:grpSpPr>
          <a:xfrm>
            <a:off x="8681444" y="6217166"/>
            <a:ext cx="3080098" cy="461665"/>
            <a:chOff x="7069742" y="5544433"/>
            <a:chExt cx="3080098" cy="461665"/>
          </a:xfrm>
        </p:grpSpPr>
        <p:sp>
          <p:nvSpPr>
            <p:cNvPr id="30" name="ZoneTexte 29">
              <a:extLst>
                <a:ext uri="{FF2B5EF4-FFF2-40B4-BE49-F238E27FC236}">
                  <a16:creationId xmlns:a16="http://schemas.microsoft.com/office/drawing/2014/main" id="{271B233C-848E-3B63-F783-0B0C1BF88DDF}"/>
                </a:ext>
              </a:extLst>
            </p:cNvPr>
            <p:cNvSpPr txBox="1"/>
            <p:nvPr/>
          </p:nvSpPr>
          <p:spPr>
            <a:xfrm>
              <a:off x="8085357" y="5544433"/>
              <a:ext cx="2064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How to put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oneself</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in situation to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realize</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a:t>
              </a:r>
            </a:p>
          </p:txBody>
        </p:sp>
        <p:cxnSp>
          <p:nvCxnSpPr>
            <p:cNvPr id="31" name="Connecteur droit avec flèche 30">
              <a:extLst>
                <a:ext uri="{FF2B5EF4-FFF2-40B4-BE49-F238E27FC236}">
                  <a16:creationId xmlns:a16="http://schemas.microsoft.com/office/drawing/2014/main" id="{E8E4E6DA-8531-BB6C-C4F4-191C351D52A8}"/>
                </a:ext>
              </a:extLst>
            </p:cNvPr>
            <p:cNvCxnSpPr/>
            <p:nvPr/>
          </p:nvCxnSpPr>
          <p:spPr>
            <a:xfrm>
              <a:off x="7069742" y="5796510"/>
              <a:ext cx="1017076" cy="0"/>
            </a:xfrm>
            <a:prstGeom prst="straightConnector1">
              <a:avLst/>
            </a:prstGeom>
            <a:ln w="952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 name="Groupe 31">
            <a:extLst>
              <a:ext uri="{FF2B5EF4-FFF2-40B4-BE49-F238E27FC236}">
                <a16:creationId xmlns:a16="http://schemas.microsoft.com/office/drawing/2014/main" id="{00EBF35D-E3E8-6EA5-EF95-788ECCD08370}"/>
              </a:ext>
            </a:extLst>
          </p:cNvPr>
          <p:cNvGrpSpPr/>
          <p:nvPr/>
        </p:nvGrpSpPr>
        <p:grpSpPr>
          <a:xfrm>
            <a:off x="8681444" y="3303638"/>
            <a:ext cx="3269741" cy="830997"/>
            <a:chOff x="8765628" y="2893024"/>
            <a:chExt cx="3269741" cy="830997"/>
          </a:xfrm>
        </p:grpSpPr>
        <p:cxnSp>
          <p:nvCxnSpPr>
            <p:cNvPr id="33" name="Connecteur droit avec flèche 32">
              <a:extLst>
                <a:ext uri="{FF2B5EF4-FFF2-40B4-BE49-F238E27FC236}">
                  <a16:creationId xmlns:a16="http://schemas.microsoft.com/office/drawing/2014/main" id="{B384DD4B-53C0-9D01-2773-BB15748AAC95}"/>
                </a:ext>
              </a:extLst>
            </p:cNvPr>
            <p:cNvCxnSpPr/>
            <p:nvPr/>
          </p:nvCxnSpPr>
          <p:spPr>
            <a:xfrm>
              <a:off x="8765628" y="3327932"/>
              <a:ext cx="1017076" cy="0"/>
            </a:xfrm>
            <a:prstGeom prst="straightConnector1">
              <a:avLst/>
            </a:prstGeom>
            <a:ln w="952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D77AC307-2D97-2B75-1971-FB1F757CFAFB}"/>
                </a:ext>
              </a:extLst>
            </p:cNvPr>
            <p:cNvSpPr txBox="1"/>
            <p:nvPr/>
          </p:nvSpPr>
          <p:spPr>
            <a:xfrm>
              <a:off x="9782704" y="2893024"/>
              <a:ext cx="22526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How to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acquire</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knowledge</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don’t</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know but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you</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know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useful</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 for the </a:t>
              </a:r>
              <a:r>
                <a:rPr kumimoji="0" lang="fr-FR" sz="1200" b="1" i="0" u="none" strike="noStrike" kern="1200" cap="none" spc="0" normalizeH="0" baseline="0" noProof="0" dirty="0" err="1">
                  <a:ln>
                    <a:noFill/>
                  </a:ln>
                  <a:solidFill>
                    <a:prstClr val="black"/>
                  </a:solidFill>
                  <a:effectLst/>
                  <a:uLnTx/>
                  <a:uFillTx/>
                  <a:latin typeface="Montserrat" panose="00000500000000000000"/>
                  <a:ea typeface="+mn-ea"/>
                  <a:cs typeface="+mn-cs"/>
                </a:rPr>
                <a:t>problem</a:t>
              </a:r>
              <a:r>
                <a:rPr kumimoji="0" lang="fr-FR" sz="1200" b="1" i="0" u="none" strike="noStrike" kern="1200" cap="none" spc="0" normalizeH="0" baseline="0" noProof="0" dirty="0">
                  <a:ln>
                    <a:noFill/>
                  </a:ln>
                  <a:solidFill>
                    <a:prstClr val="black"/>
                  </a:solidFill>
                  <a:effectLst/>
                  <a:uLnTx/>
                  <a:uFillTx/>
                  <a:latin typeface="Montserrat" panose="00000500000000000000"/>
                  <a:ea typeface="+mn-ea"/>
                  <a:cs typeface="+mn-cs"/>
                </a:rPr>
                <a:t>?</a:t>
              </a:r>
            </a:p>
          </p:txBody>
        </p:sp>
      </p:grpSp>
      <p:grpSp>
        <p:nvGrpSpPr>
          <p:cNvPr id="35" name="Groupe 34">
            <a:extLst>
              <a:ext uri="{FF2B5EF4-FFF2-40B4-BE49-F238E27FC236}">
                <a16:creationId xmlns:a16="http://schemas.microsoft.com/office/drawing/2014/main" id="{1F988647-98AB-63BE-CBDE-AA085E16C3C7}"/>
              </a:ext>
            </a:extLst>
          </p:cNvPr>
          <p:cNvGrpSpPr/>
          <p:nvPr/>
        </p:nvGrpSpPr>
        <p:grpSpPr>
          <a:xfrm>
            <a:off x="7031318" y="4170673"/>
            <a:ext cx="1460937" cy="1887447"/>
            <a:chOff x="6873765" y="3760059"/>
            <a:chExt cx="1460937" cy="1887447"/>
          </a:xfrm>
        </p:grpSpPr>
        <p:pic>
          <p:nvPicPr>
            <p:cNvPr id="36" name="Image 35">
              <a:extLst>
                <a:ext uri="{FF2B5EF4-FFF2-40B4-BE49-F238E27FC236}">
                  <a16:creationId xmlns:a16="http://schemas.microsoft.com/office/drawing/2014/main" id="{B69B2233-8502-6632-D1E7-410D73C73F01}"/>
                </a:ext>
              </a:extLst>
            </p:cNvPr>
            <p:cNvPicPr>
              <a:picLocks noChangeAspect="1"/>
            </p:cNvPicPr>
            <p:nvPr/>
          </p:nvPicPr>
          <p:blipFill rotWithShape="1">
            <a:blip r:embed="rId2"/>
            <a:srcRect l="19619" t="17785" r="52697" b="55604"/>
            <a:stretch/>
          </p:blipFill>
          <p:spPr>
            <a:xfrm>
              <a:off x="6873765" y="4329496"/>
              <a:ext cx="1460937" cy="789512"/>
            </a:xfrm>
            <a:prstGeom prst="rect">
              <a:avLst/>
            </a:prstGeom>
          </p:spPr>
        </p:pic>
        <p:cxnSp>
          <p:nvCxnSpPr>
            <p:cNvPr id="37" name="Connecteur droit avec flèche 36">
              <a:extLst>
                <a:ext uri="{FF2B5EF4-FFF2-40B4-BE49-F238E27FC236}">
                  <a16:creationId xmlns:a16="http://schemas.microsoft.com/office/drawing/2014/main" id="{8833E000-67BC-D8A2-8F39-273B8F07842B}"/>
                </a:ext>
              </a:extLst>
            </p:cNvPr>
            <p:cNvCxnSpPr/>
            <p:nvPr/>
          </p:nvCxnSpPr>
          <p:spPr>
            <a:xfrm>
              <a:off x="7604897" y="3760059"/>
              <a:ext cx="1" cy="543221"/>
            </a:xfrm>
            <a:prstGeom prst="straightConnector1">
              <a:avLst/>
            </a:prstGeom>
            <a:ln w="9525">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14669393-A5CD-7955-004A-A3B4B4C8EF30}"/>
                </a:ext>
              </a:extLst>
            </p:cNvPr>
            <p:cNvCxnSpPr>
              <a:stCxn id="27" idx="0"/>
              <a:endCxn id="36" idx="2"/>
            </p:cNvCxnSpPr>
            <p:nvPr/>
          </p:nvCxnSpPr>
          <p:spPr>
            <a:xfrm flipH="1" flipV="1">
              <a:off x="7604234" y="5119008"/>
              <a:ext cx="1041" cy="528498"/>
            </a:xfrm>
            <a:prstGeom prst="straightConnector1">
              <a:avLst/>
            </a:prstGeom>
            <a:ln w="9525">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9" name="Groupe 38">
            <a:extLst>
              <a:ext uri="{FF2B5EF4-FFF2-40B4-BE49-F238E27FC236}">
                <a16:creationId xmlns:a16="http://schemas.microsoft.com/office/drawing/2014/main" id="{F40ED342-BCF0-005E-1F35-5BAB25839933}"/>
              </a:ext>
            </a:extLst>
          </p:cNvPr>
          <p:cNvGrpSpPr/>
          <p:nvPr/>
        </p:nvGrpSpPr>
        <p:grpSpPr>
          <a:xfrm>
            <a:off x="9438188" y="4277746"/>
            <a:ext cx="2228194" cy="1920234"/>
            <a:chOff x="9522372" y="3740099"/>
            <a:chExt cx="2228194" cy="2159452"/>
          </a:xfrm>
        </p:grpSpPr>
        <p:pic>
          <p:nvPicPr>
            <p:cNvPr id="40" name="Image 39">
              <a:extLst>
                <a:ext uri="{FF2B5EF4-FFF2-40B4-BE49-F238E27FC236}">
                  <a16:creationId xmlns:a16="http://schemas.microsoft.com/office/drawing/2014/main" id="{4906255C-9105-7D1F-A58D-22F99DC237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1145" r="10070" b="66425"/>
            <a:stretch/>
          </p:blipFill>
          <p:spPr>
            <a:xfrm>
              <a:off x="9522372" y="4329496"/>
              <a:ext cx="2228194" cy="880435"/>
            </a:xfrm>
            <a:prstGeom prst="rect">
              <a:avLst/>
            </a:prstGeom>
          </p:spPr>
        </p:pic>
        <p:cxnSp>
          <p:nvCxnSpPr>
            <p:cNvPr id="41" name="Connecteur droit avec flèche 40">
              <a:extLst>
                <a:ext uri="{FF2B5EF4-FFF2-40B4-BE49-F238E27FC236}">
                  <a16:creationId xmlns:a16="http://schemas.microsoft.com/office/drawing/2014/main" id="{D5888BAD-1D3C-5580-EDB5-1331643F5273}"/>
                </a:ext>
              </a:extLst>
            </p:cNvPr>
            <p:cNvCxnSpPr/>
            <p:nvPr/>
          </p:nvCxnSpPr>
          <p:spPr>
            <a:xfrm flipV="1">
              <a:off x="10616439" y="5213677"/>
              <a:ext cx="0" cy="685874"/>
            </a:xfrm>
            <a:prstGeom prst="straightConnector1">
              <a:avLst/>
            </a:prstGeom>
            <a:ln w="9525">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E95450E-D36D-5EA7-4E50-BE83012B7FF7}"/>
                </a:ext>
              </a:extLst>
            </p:cNvPr>
            <p:cNvCxnSpPr/>
            <p:nvPr/>
          </p:nvCxnSpPr>
          <p:spPr>
            <a:xfrm>
              <a:off x="10615943" y="3740099"/>
              <a:ext cx="1" cy="616475"/>
            </a:xfrm>
            <a:prstGeom prst="straightConnector1">
              <a:avLst/>
            </a:prstGeom>
            <a:ln w="9525">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3" name="ZoneTexte 42">
            <a:extLst>
              <a:ext uri="{FF2B5EF4-FFF2-40B4-BE49-F238E27FC236}">
                <a16:creationId xmlns:a16="http://schemas.microsoft.com/office/drawing/2014/main" id="{33042973-80C9-C82B-E0BA-5D8F77DF8C63}"/>
              </a:ext>
            </a:extLst>
          </p:cNvPr>
          <p:cNvSpPr txBox="1"/>
          <p:nvPr/>
        </p:nvSpPr>
        <p:spPr>
          <a:xfrm>
            <a:off x="3163041" y="5473600"/>
            <a:ext cx="3281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Montserrat" panose="00000500000000000000"/>
                <a:ea typeface="+mn-ea"/>
                <a:cs typeface="+mn-cs"/>
              </a:rPr>
              <a:t>Your</a:t>
            </a:r>
            <a:r>
              <a:rPr kumimoji="0" lang="fr-FR" sz="14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400" b="1" i="0" u="none" strike="noStrike" kern="1200" cap="none" spc="0" normalizeH="0" baseline="0" noProof="0" dirty="0" err="1">
                <a:ln>
                  <a:noFill/>
                </a:ln>
                <a:solidFill>
                  <a:prstClr val="black"/>
                </a:solidFill>
                <a:effectLst/>
                <a:uLnTx/>
                <a:uFillTx/>
                <a:latin typeface="Montserrat" panose="00000500000000000000"/>
                <a:ea typeface="+mn-ea"/>
                <a:cs typeface="+mn-cs"/>
              </a:rPr>
              <a:t>tomorrow</a:t>
            </a:r>
            <a:r>
              <a:rPr kumimoji="0" lang="fr-FR" sz="1400" b="1" i="0" u="none" strike="noStrike" kern="1200" cap="none" spc="0" normalizeH="0" baseline="0" noProof="0" dirty="0">
                <a:ln>
                  <a:noFill/>
                </a:ln>
                <a:solidFill>
                  <a:prstClr val="black"/>
                </a:solidFill>
                <a:effectLst/>
                <a:uLnTx/>
                <a:uFillTx/>
                <a:latin typeface="Montserrat" panose="00000500000000000000"/>
                <a:ea typeface="+mn-ea"/>
                <a:cs typeface="+mn-cs"/>
              </a:rPr>
              <a:t> </a:t>
            </a:r>
            <a:r>
              <a:rPr kumimoji="0" lang="fr-FR" sz="1400" b="1" i="0" u="none" strike="noStrike" kern="1200" cap="none" spc="0" normalizeH="0" baseline="0" noProof="0" dirty="0" err="1">
                <a:ln>
                  <a:noFill/>
                </a:ln>
                <a:solidFill>
                  <a:prstClr val="black"/>
                </a:solidFill>
                <a:effectLst/>
                <a:uLnTx/>
                <a:uFillTx/>
                <a:latin typeface="Montserrat" panose="00000500000000000000"/>
                <a:ea typeface="+mn-ea"/>
                <a:cs typeface="+mn-cs"/>
              </a:rPr>
              <a:t>awareness</a:t>
            </a:r>
            <a:endParaRPr kumimoji="0" lang="fr-FR" sz="1400" b="1"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pic>
        <p:nvPicPr>
          <p:cNvPr id="44" name="Image 43">
            <a:extLst>
              <a:ext uri="{FF2B5EF4-FFF2-40B4-BE49-F238E27FC236}">
                <a16:creationId xmlns:a16="http://schemas.microsoft.com/office/drawing/2014/main" id="{D54E24DA-D66D-1DF2-F3C0-B70D12766A6C}"/>
              </a:ext>
            </a:extLst>
          </p:cNvPr>
          <p:cNvPicPr>
            <a:picLocks noChangeAspect="1"/>
          </p:cNvPicPr>
          <p:nvPr/>
        </p:nvPicPr>
        <p:blipFill>
          <a:blip r:embed="rId4"/>
          <a:stretch>
            <a:fillRect/>
          </a:stretch>
        </p:blipFill>
        <p:spPr>
          <a:xfrm>
            <a:off x="6435410" y="1117788"/>
            <a:ext cx="422172" cy="431990"/>
          </a:xfrm>
          <a:prstGeom prst="rect">
            <a:avLst/>
          </a:prstGeom>
        </p:spPr>
      </p:pic>
      <p:pic>
        <p:nvPicPr>
          <p:cNvPr id="45" name="Image 44">
            <a:extLst>
              <a:ext uri="{FF2B5EF4-FFF2-40B4-BE49-F238E27FC236}">
                <a16:creationId xmlns:a16="http://schemas.microsoft.com/office/drawing/2014/main" id="{F9C2452E-9756-0903-8AE7-DF0FF1D40554}"/>
              </a:ext>
            </a:extLst>
          </p:cNvPr>
          <p:cNvPicPr>
            <a:picLocks noChangeAspect="1"/>
          </p:cNvPicPr>
          <p:nvPr/>
        </p:nvPicPr>
        <p:blipFill>
          <a:blip r:embed="rId5"/>
          <a:stretch>
            <a:fillRect/>
          </a:stretch>
        </p:blipFill>
        <p:spPr>
          <a:xfrm>
            <a:off x="9384825" y="1111314"/>
            <a:ext cx="446717" cy="434445"/>
          </a:xfrm>
          <a:prstGeom prst="rect">
            <a:avLst/>
          </a:prstGeom>
        </p:spPr>
      </p:pic>
      <p:sp>
        <p:nvSpPr>
          <p:cNvPr id="46" name="ZoneTexte 45">
            <a:extLst>
              <a:ext uri="{FF2B5EF4-FFF2-40B4-BE49-F238E27FC236}">
                <a16:creationId xmlns:a16="http://schemas.microsoft.com/office/drawing/2014/main" id="{9FE3D96F-FB6F-6777-750E-D431E458CB3D}"/>
              </a:ext>
            </a:extLst>
          </p:cNvPr>
          <p:cNvSpPr txBox="1"/>
          <p:nvPr/>
        </p:nvSpPr>
        <p:spPr>
          <a:xfrm>
            <a:off x="6865309" y="1111314"/>
            <a:ext cx="2197553" cy="1815882"/>
          </a:xfrm>
          <a:prstGeom prst="rect">
            <a:avLst/>
          </a:prstGeom>
          <a:noFill/>
          <a:ln>
            <a:solidFill>
              <a:srgbClr val="0762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762C3"/>
                </a:solidFill>
                <a:effectLst/>
                <a:uLnTx/>
                <a:uFillTx/>
                <a:latin typeface="Montserrat" panose="00000500000000000000"/>
                <a:ea typeface="+mn-ea"/>
                <a:cs typeface="+mn-cs"/>
              </a:rPr>
              <a:t>Start </a:t>
            </a:r>
            <a:r>
              <a:rPr kumimoji="0" lang="fr-FR" sz="1200" b="0" i="0" u="none" strike="noStrike" kern="1200" cap="none" spc="0" normalizeH="0" baseline="0" noProof="0" dirty="0" err="1">
                <a:ln>
                  <a:noFill/>
                </a:ln>
                <a:solidFill>
                  <a:srgbClr val="0762C3"/>
                </a:solidFill>
                <a:effectLst/>
                <a:uLnTx/>
                <a:uFillTx/>
                <a:latin typeface="Montserrat" panose="00000500000000000000"/>
                <a:ea typeface="+mn-ea"/>
                <a:cs typeface="+mn-cs"/>
              </a:rPr>
              <a:t>enumerating</a:t>
            </a:r>
            <a:r>
              <a:rPr kumimoji="0" lang="fr-FR" sz="1200" b="0" i="0" u="none" strike="noStrike" kern="1200" cap="none" spc="0" normalizeH="0" baseline="0" noProof="0" dirty="0">
                <a:ln>
                  <a:noFill/>
                </a:ln>
                <a:solidFill>
                  <a:srgbClr val="0762C3"/>
                </a:solidFill>
                <a:effectLst/>
                <a:uLnTx/>
                <a:uFillTx/>
                <a:latin typeface="Montserrat" panose="00000500000000000000"/>
                <a:ea typeface="+mn-ea"/>
                <a:cs typeface="+mn-cs"/>
              </a:rPr>
              <a:t> DK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dirty="0">
              <a:solidFill>
                <a:srgbClr val="0762C3"/>
              </a:solidFill>
              <a:latin typeface="Montserrat" panose="0000050000000000000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dirty="0">
              <a:solidFill>
                <a:srgbClr val="0762C3"/>
              </a:solidFill>
              <a:latin typeface="Montserrat" panose="0000050000000000000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p:txBody>
      </p:sp>
      <p:sp>
        <p:nvSpPr>
          <p:cNvPr id="47" name="ZoneTexte 46">
            <a:extLst>
              <a:ext uri="{FF2B5EF4-FFF2-40B4-BE49-F238E27FC236}">
                <a16:creationId xmlns:a16="http://schemas.microsoft.com/office/drawing/2014/main" id="{CEC9A2DD-1C69-237E-8226-F68D87B564B0}"/>
              </a:ext>
            </a:extLst>
          </p:cNvPr>
          <p:cNvSpPr txBox="1"/>
          <p:nvPr/>
        </p:nvSpPr>
        <p:spPr>
          <a:xfrm>
            <a:off x="9831542" y="1117788"/>
            <a:ext cx="2135146" cy="1815882"/>
          </a:xfrm>
          <a:prstGeom prst="rect">
            <a:avLst/>
          </a:prstGeom>
          <a:noFill/>
          <a:ln>
            <a:solidFill>
              <a:srgbClr val="0762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762C3"/>
                </a:solidFill>
                <a:effectLst/>
                <a:uLnTx/>
                <a:uFillTx/>
                <a:latin typeface="Montserrat" panose="00000500000000000000"/>
                <a:ea typeface="+mn-ea"/>
                <a:cs typeface="+mn-cs"/>
              </a:rPr>
              <a:t>Start </a:t>
            </a:r>
            <a:r>
              <a:rPr kumimoji="0" lang="fr-FR" sz="1200" b="0" i="0" u="none" strike="noStrike" kern="1200" cap="none" spc="0" normalizeH="0" baseline="0" noProof="0" dirty="0" err="1">
                <a:ln>
                  <a:noFill/>
                </a:ln>
                <a:solidFill>
                  <a:srgbClr val="0762C3"/>
                </a:solidFill>
                <a:effectLst/>
                <a:uLnTx/>
                <a:uFillTx/>
                <a:latin typeface="Montserrat" panose="00000500000000000000"/>
                <a:ea typeface="+mn-ea"/>
                <a:cs typeface="+mn-cs"/>
              </a:rPr>
              <a:t>enumerating</a:t>
            </a:r>
            <a:r>
              <a:rPr kumimoji="0" lang="fr-FR" sz="1200" b="0" i="0" u="none" strike="noStrike" kern="1200" cap="none" spc="0" normalizeH="0" baseline="0" noProof="0" dirty="0">
                <a:ln>
                  <a:noFill/>
                </a:ln>
                <a:solidFill>
                  <a:srgbClr val="0762C3"/>
                </a:solidFill>
                <a:effectLst/>
                <a:uLnTx/>
                <a:uFillTx/>
                <a:latin typeface="Montserrat" panose="00000500000000000000"/>
                <a:ea typeface="+mn-ea"/>
                <a:cs typeface="+mn-cs"/>
              </a:rPr>
              <a:t> IS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err="1">
                <a:ln>
                  <a:noFill/>
                </a:ln>
                <a:solidFill>
                  <a:srgbClr val="0762C3"/>
                </a:solidFill>
                <a:effectLst/>
                <a:uLnTx/>
                <a:uFillTx/>
                <a:latin typeface="Montserrat" panose="00000500000000000000"/>
                <a:ea typeface="+mn-ea"/>
                <a:cs typeface="+mn-cs"/>
              </a:rPr>
              <a:t>Xxxxx</a:t>
            </a: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dirty="0">
              <a:solidFill>
                <a:srgbClr val="0762C3"/>
              </a:solidFill>
              <a:latin typeface="Montserrat" panose="0000050000000000000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dirty="0">
              <a:solidFill>
                <a:srgbClr val="0762C3"/>
              </a:solidFill>
              <a:latin typeface="Montserrat" panose="0000050000000000000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rgbClr val="0762C3"/>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2848053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621B50A-B0FB-D47B-B336-9750FCE7133D}"/>
              </a:ext>
            </a:extLst>
          </p:cNvPr>
          <p:cNvSpPr>
            <a:spLocks noGrp="1"/>
          </p:cNvSpPr>
          <p:nvPr>
            <p:ph type="sldNum" sz="quarter" idx="11"/>
          </p:nvPr>
        </p:nvSpPr>
        <p:spPr/>
        <p:txBody>
          <a:bodyPr/>
          <a:lstStyle/>
          <a:p>
            <a:pPr>
              <a:defRPr/>
            </a:pPr>
            <a:fld id="{D814D094-87B0-46EB-94AF-490CB83A5F0C}" type="slidenum">
              <a:rPr lang="fr-FR" smtClean="0"/>
              <a:pPr>
                <a:defRPr/>
              </a:pPr>
              <a:t>4</a:t>
            </a:fld>
            <a:endParaRPr lang="fr-FR" dirty="0"/>
          </a:p>
        </p:txBody>
      </p:sp>
      <p:sp>
        <p:nvSpPr>
          <p:cNvPr id="3" name="Espace réservé du contenu 2">
            <a:extLst>
              <a:ext uri="{FF2B5EF4-FFF2-40B4-BE49-F238E27FC236}">
                <a16:creationId xmlns:a16="http://schemas.microsoft.com/office/drawing/2014/main" id="{0D532DBE-5193-8122-487F-3B2FBDBA5B21}"/>
              </a:ext>
            </a:extLst>
          </p:cNvPr>
          <p:cNvSpPr>
            <a:spLocks noGrp="1"/>
          </p:cNvSpPr>
          <p:nvPr>
            <p:ph idx="1"/>
          </p:nvPr>
        </p:nvSpPr>
        <p:spPr>
          <a:xfrm>
            <a:off x="465442" y="6753171"/>
            <a:ext cx="11070616" cy="506369"/>
          </a:xfrm>
        </p:spPr>
        <p:txBody>
          <a:bodyPr/>
          <a:lstStyle/>
          <a:p>
            <a:endParaRPr lang="fr-FR" dirty="0"/>
          </a:p>
        </p:txBody>
      </p:sp>
      <p:sp>
        <p:nvSpPr>
          <p:cNvPr id="4" name="Espace réservé du texte 3">
            <a:extLst>
              <a:ext uri="{FF2B5EF4-FFF2-40B4-BE49-F238E27FC236}">
                <a16:creationId xmlns:a16="http://schemas.microsoft.com/office/drawing/2014/main" id="{5E4ABBA5-7235-F8A2-3FFA-732152068AB5}"/>
              </a:ext>
            </a:extLst>
          </p:cNvPr>
          <p:cNvSpPr>
            <a:spLocks noGrp="1"/>
          </p:cNvSpPr>
          <p:nvPr>
            <p:ph type="body" sz="quarter" idx="14"/>
          </p:nvPr>
        </p:nvSpPr>
        <p:spPr/>
        <p:txBody>
          <a:bodyPr/>
          <a:lstStyle/>
          <a:p>
            <a:r>
              <a:rPr lang="fr-FR" sz="2400" cap="none" dirty="0" err="1">
                <a:solidFill>
                  <a:prstClr val="black"/>
                </a:solidFill>
                <a:latin typeface="Montserrat" panose="00000500000000000000"/>
                <a:cs typeface="+mj-cs"/>
              </a:rPr>
              <a:t>Hypotheses</a:t>
            </a:r>
            <a:r>
              <a:rPr lang="fr-FR" sz="2400" cap="none" dirty="0">
                <a:solidFill>
                  <a:prstClr val="black"/>
                </a:solidFill>
                <a:latin typeface="Montserrat" panose="00000500000000000000"/>
                <a:cs typeface="+mj-cs"/>
              </a:rPr>
              <a:t> and causal investigation – </a:t>
            </a:r>
            <a:r>
              <a:rPr lang="fr-FR" sz="2400" cap="none" dirty="0" err="1">
                <a:solidFill>
                  <a:prstClr val="black"/>
                </a:solidFill>
                <a:latin typeface="Montserrat" panose="00000500000000000000"/>
                <a:cs typeface="+mj-cs"/>
              </a:rPr>
              <a:t>Between</a:t>
            </a:r>
            <a:r>
              <a:rPr lang="fr-FR" sz="2400" cap="none" dirty="0">
                <a:solidFill>
                  <a:prstClr val="black"/>
                </a:solidFill>
                <a:latin typeface="Montserrat" panose="00000500000000000000"/>
                <a:cs typeface="+mj-cs"/>
              </a:rPr>
              <a:t> observation and </a:t>
            </a:r>
            <a:r>
              <a:rPr lang="fr-FR" sz="2400" cap="none" dirty="0" err="1">
                <a:solidFill>
                  <a:prstClr val="black"/>
                </a:solidFill>
                <a:latin typeface="Montserrat" panose="00000500000000000000"/>
                <a:cs typeface="+mj-cs"/>
              </a:rPr>
              <a:t>experiment</a:t>
            </a:r>
            <a:endParaRPr lang="fr-FR" sz="2400" cap="none" dirty="0">
              <a:solidFill>
                <a:prstClr val="black"/>
              </a:solidFill>
              <a:latin typeface="Montserrat" panose="00000500000000000000"/>
              <a:cs typeface="+mj-cs"/>
            </a:endParaRPr>
          </a:p>
        </p:txBody>
      </p:sp>
      <p:sp>
        <p:nvSpPr>
          <p:cNvPr id="5" name="Titre 4">
            <a:extLst>
              <a:ext uri="{FF2B5EF4-FFF2-40B4-BE49-F238E27FC236}">
                <a16:creationId xmlns:a16="http://schemas.microsoft.com/office/drawing/2014/main" id="{6BA9FB90-91DA-2D15-6F84-F00C22C0FC20}"/>
              </a:ext>
            </a:extLst>
          </p:cNvPr>
          <p:cNvSpPr>
            <a:spLocks noGrp="1"/>
          </p:cNvSpPr>
          <p:nvPr>
            <p:ph type="title"/>
          </p:nvPr>
        </p:nvSpPr>
        <p:spPr/>
        <p:txBody>
          <a:bodyPr/>
          <a:lstStyle/>
          <a:p>
            <a:endParaRPr lang="fr-FR"/>
          </a:p>
        </p:txBody>
      </p:sp>
      <p:grpSp>
        <p:nvGrpSpPr>
          <p:cNvPr id="16" name="Groupe 15">
            <a:extLst>
              <a:ext uri="{FF2B5EF4-FFF2-40B4-BE49-F238E27FC236}">
                <a16:creationId xmlns:a16="http://schemas.microsoft.com/office/drawing/2014/main" id="{84CF45DE-ECE7-D5F9-800C-F4EED85ACD3C}"/>
              </a:ext>
            </a:extLst>
          </p:cNvPr>
          <p:cNvGrpSpPr/>
          <p:nvPr/>
        </p:nvGrpSpPr>
        <p:grpSpPr>
          <a:xfrm>
            <a:off x="7263871" y="3059633"/>
            <a:ext cx="3835093" cy="1442512"/>
            <a:chOff x="4558771" y="3708243"/>
            <a:chExt cx="3835093" cy="1442512"/>
          </a:xfrm>
        </p:grpSpPr>
        <p:sp>
          <p:nvSpPr>
            <p:cNvPr id="6" name="Rectangle 5">
              <a:extLst>
                <a:ext uri="{FF2B5EF4-FFF2-40B4-BE49-F238E27FC236}">
                  <a16:creationId xmlns:a16="http://schemas.microsoft.com/office/drawing/2014/main" id="{131B29A8-4F80-C28E-E7F4-1F8D9E5E2773}"/>
                </a:ext>
              </a:extLst>
            </p:cNvPr>
            <p:cNvSpPr/>
            <p:nvPr/>
          </p:nvSpPr>
          <p:spPr>
            <a:xfrm>
              <a:off x="4558771" y="3708243"/>
              <a:ext cx="3835093" cy="1442512"/>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r>
                <a:rPr lang="fr-FR" sz="1600" b="1" dirty="0"/>
                <a:t>The </a:t>
              </a:r>
              <a:r>
                <a:rPr lang="fr-FR" sz="1600" b="1" dirty="0" err="1"/>
                <a:t>scientific</a:t>
              </a:r>
              <a:r>
                <a:rPr lang="fr-FR" sz="1600" b="1" dirty="0"/>
                <a:t> </a:t>
              </a:r>
              <a:r>
                <a:rPr lang="fr-FR" sz="1600" b="1" dirty="0" err="1"/>
                <a:t>method</a:t>
              </a:r>
              <a:endParaRPr lang="fr-FR" sz="1600" b="1" dirty="0"/>
            </a:p>
            <a:p>
              <a:pPr marL="342900" indent="-342900">
                <a:buFont typeface="+mj-lt"/>
                <a:buAutoNum type="arabicPeriod"/>
              </a:pPr>
              <a:r>
                <a:rPr lang="fr-FR" sz="1400" dirty="0"/>
                <a:t>Question</a:t>
              </a:r>
            </a:p>
            <a:p>
              <a:pPr marL="342900" indent="-342900">
                <a:buFont typeface="+mj-lt"/>
                <a:buAutoNum type="arabicPeriod"/>
              </a:pPr>
              <a:r>
                <a:rPr lang="fr-FR" sz="1400" dirty="0" err="1"/>
                <a:t>Hypothesis</a:t>
              </a:r>
              <a:endParaRPr lang="fr-FR" sz="1400" dirty="0"/>
            </a:p>
            <a:p>
              <a:pPr marL="342900" indent="-342900">
                <a:buFont typeface="+mj-lt"/>
                <a:buAutoNum type="arabicPeriod"/>
              </a:pPr>
              <a:r>
                <a:rPr lang="fr-FR" sz="1400" dirty="0" err="1"/>
                <a:t>Experiment</a:t>
              </a:r>
              <a:endParaRPr lang="fr-FR" sz="1400" dirty="0"/>
            </a:p>
            <a:p>
              <a:pPr marL="342900" indent="-342900">
                <a:buFont typeface="+mj-lt"/>
                <a:buAutoNum type="arabicPeriod"/>
              </a:pPr>
              <a:r>
                <a:rPr lang="fr-FR" sz="1400" dirty="0" err="1"/>
                <a:t>Result</a:t>
              </a:r>
              <a:endParaRPr lang="fr-FR" sz="1400" dirty="0"/>
            </a:p>
            <a:p>
              <a:pPr marL="342900" indent="-342900">
                <a:buFont typeface="+mj-lt"/>
                <a:buAutoNum type="arabicPeriod"/>
              </a:pPr>
              <a:r>
                <a:rPr lang="fr-FR" sz="1400" dirty="0"/>
                <a:t>Conclusion</a:t>
              </a:r>
            </a:p>
          </p:txBody>
        </p:sp>
        <p:pic>
          <p:nvPicPr>
            <p:cNvPr id="7" name="Graphique 6" descr="Aide avec un remplissage uni">
              <a:extLst>
                <a:ext uri="{FF2B5EF4-FFF2-40B4-BE49-F238E27FC236}">
                  <a16:creationId xmlns:a16="http://schemas.microsoft.com/office/drawing/2014/main" id="{BDAA7A14-22DD-5ABB-0660-DD9A0CF37B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9989" y="3989204"/>
              <a:ext cx="247569" cy="247569"/>
            </a:xfrm>
            <a:prstGeom prst="rect">
              <a:avLst/>
            </a:prstGeom>
          </p:spPr>
        </p:pic>
        <p:pic>
          <p:nvPicPr>
            <p:cNvPr id="8" name="Graphique 7" descr="Pensée avec un remplissage uni">
              <a:extLst>
                <a:ext uri="{FF2B5EF4-FFF2-40B4-BE49-F238E27FC236}">
                  <a16:creationId xmlns:a16="http://schemas.microsoft.com/office/drawing/2014/main" id="{9EE91F2C-DDDF-84D2-18EE-F799673E4A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261" y="4178911"/>
              <a:ext cx="247569" cy="247569"/>
            </a:xfrm>
            <a:prstGeom prst="rect">
              <a:avLst/>
            </a:prstGeom>
          </p:spPr>
        </p:pic>
        <p:pic>
          <p:nvPicPr>
            <p:cNvPr id="9" name="Graphique 8" descr="Loupe avec un remplissage uni">
              <a:extLst>
                <a:ext uri="{FF2B5EF4-FFF2-40B4-BE49-F238E27FC236}">
                  <a16:creationId xmlns:a16="http://schemas.microsoft.com/office/drawing/2014/main" id="{7761E1AF-2305-52E6-BDB9-B8194D29F5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0495" y="4640316"/>
              <a:ext cx="247569" cy="247569"/>
            </a:xfrm>
            <a:prstGeom prst="rect">
              <a:avLst/>
            </a:prstGeom>
          </p:spPr>
        </p:pic>
        <p:pic>
          <p:nvPicPr>
            <p:cNvPr id="10" name="Graphique 9" descr="Presse-papiers mixte avec un remplissage uni">
              <a:extLst>
                <a:ext uri="{FF2B5EF4-FFF2-40B4-BE49-F238E27FC236}">
                  <a16:creationId xmlns:a16="http://schemas.microsoft.com/office/drawing/2014/main" id="{8CD4D002-C41B-D50F-9D91-C873D8FE19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96875" y="4823583"/>
              <a:ext cx="247569" cy="247569"/>
            </a:xfrm>
            <a:prstGeom prst="rect">
              <a:avLst/>
            </a:prstGeom>
          </p:spPr>
        </p:pic>
        <p:pic>
          <p:nvPicPr>
            <p:cNvPr id="11" name="Graphique 10" descr="Fiole avec un remplissage uni">
              <a:extLst>
                <a:ext uri="{FF2B5EF4-FFF2-40B4-BE49-F238E27FC236}">
                  <a16:creationId xmlns:a16="http://schemas.microsoft.com/office/drawing/2014/main" id="{EC184954-CB33-36F8-41EF-C2414B80E4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0496" y="4393949"/>
              <a:ext cx="247569" cy="247569"/>
            </a:xfrm>
            <a:prstGeom prst="rect">
              <a:avLst/>
            </a:prstGeom>
          </p:spPr>
        </p:pic>
        <p:cxnSp>
          <p:nvCxnSpPr>
            <p:cNvPr id="12" name="Connecteur droit avec flèche 11">
              <a:extLst>
                <a:ext uri="{FF2B5EF4-FFF2-40B4-BE49-F238E27FC236}">
                  <a16:creationId xmlns:a16="http://schemas.microsoft.com/office/drawing/2014/main" id="{13D57851-4DA6-9632-1A0A-DA2739B05A31}"/>
                </a:ext>
              </a:extLst>
            </p:cNvPr>
            <p:cNvCxnSpPr>
              <a:cxnSpLocks/>
            </p:cNvCxnSpPr>
            <p:nvPr/>
          </p:nvCxnSpPr>
          <p:spPr>
            <a:xfrm>
              <a:off x="7031253" y="4125882"/>
              <a:ext cx="703698" cy="1603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FDEDE054-BC0E-018A-8FBD-15DB322C5D2F}"/>
                </a:ext>
              </a:extLst>
            </p:cNvPr>
            <p:cNvCxnSpPr>
              <a:cxnSpLocks/>
            </p:cNvCxnSpPr>
            <p:nvPr/>
          </p:nvCxnSpPr>
          <p:spPr>
            <a:xfrm flipH="1">
              <a:off x="7015535" y="4336156"/>
              <a:ext cx="703698" cy="163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A9CDB4C-3ADD-3F33-1B96-9AC23DE68A91}"/>
                </a:ext>
              </a:extLst>
            </p:cNvPr>
            <p:cNvCxnSpPr>
              <a:cxnSpLocks/>
            </p:cNvCxnSpPr>
            <p:nvPr/>
          </p:nvCxnSpPr>
          <p:spPr>
            <a:xfrm>
              <a:off x="7031253" y="4554121"/>
              <a:ext cx="703698" cy="1603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BBDFA2F-5564-32F2-1418-6E4CA79574D0}"/>
                </a:ext>
              </a:extLst>
            </p:cNvPr>
            <p:cNvCxnSpPr>
              <a:cxnSpLocks/>
            </p:cNvCxnSpPr>
            <p:nvPr/>
          </p:nvCxnSpPr>
          <p:spPr>
            <a:xfrm flipH="1">
              <a:off x="7015535" y="4773140"/>
              <a:ext cx="703698" cy="163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e 46">
            <a:extLst>
              <a:ext uri="{FF2B5EF4-FFF2-40B4-BE49-F238E27FC236}">
                <a16:creationId xmlns:a16="http://schemas.microsoft.com/office/drawing/2014/main" id="{FCBB6C92-4D85-0B31-DEA2-7202A59B9D4A}"/>
              </a:ext>
            </a:extLst>
          </p:cNvPr>
          <p:cNvGrpSpPr/>
          <p:nvPr/>
        </p:nvGrpSpPr>
        <p:grpSpPr>
          <a:xfrm>
            <a:off x="1947835" y="2826844"/>
            <a:ext cx="3866616" cy="2049139"/>
            <a:chOff x="517735" y="1480055"/>
            <a:chExt cx="3866616" cy="2049139"/>
          </a:xfrm>
        </p:grpSpPr>
        <p:sp>
          <p:nvSpPr>
            <p:cNvPr id="44" name="Rectangle 43">
              <a:extLst>
                <a:ext uri="{FF2B5EF4-FFF2-40B4-BE49-F238E27FC236}">
                  <a16:creationId xmlns:a16="http://schemas.microsoft.com/office/drawing/2014/main" id="{BA96CECF-4616-284D-7149-68E3FC591ADD}"/>
                </a:ext>
              </a:extLst>
            </p:cNvPr>
            <p:cNvSpPr/>
            <p:nvPr/>
          </p:nvSpPr>
          <p:spPr>
            <a:xfrm>
              <a:off x="943407" y="2852335"/>
              <a:ext cx="351993" cy="4145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243EDD3D-DA29-CA20-8037-447336752F4D}"/>
                </a:ext>
              </a:extLst>
            </p:cNvPr>
            <p:cNvGrpSpPr/>
            <p:nvPr/>
          </p:nvGrpSpPr>
          <p:grpSpPr>
            <a:xfrm>
              <a:off x="517735" y="2814465"/>
              <a:ext cx="3246240" cy="714729"/>
              <a:chOff x="349205" y="2776593"/>
              <a:chExt cx="3641651" cy="801787"/>
            </a:xfrm>
          </p:grpSpPr>
          <p:pic>
            <p:nvPicPr>
              <p:cNvPr id="18" name="Image 17">
                <a:extLst>
                  <a:ext uri="{FF2B5EF4-FFF2-40B4-BE49-F238E27FC236}">
                    <a16:creationId xmlns:a16="http://schemas.microsoft.com/office/drawing/2014/main" id="{81F939D0-B243-32EA-F916-AE23FDA7052D}"/>
                  </a:ext>
                </a:extLst>
              </p:cNvPr>
              <p:cNvPicPr>
                <a:picLocks noChangeAspect="1"/>
              </p:cNvPicPr>
              <p:nvPr/>
            </p:nvPicPr>
            <p:blipFill rotWithShape="1">
              <a:blip r:embed="rId12"/>
              <a:srcRect l="19619" t="17785" r="52697" b="55604"/>
              <a:stretch/>
            </p:blipFill>
            <p:spPr>
              <a:xfrm>
                <a:off x="349205" y="2776593"/>
                <a:ext cx="1413457" cy="763853"/>
              </a:xfrm>
              <a:prstGeom prst="rect">
                <a:avLst/>
              </a:prstGeom>
            </p:spPr>
          </p:pic>
          <p:pic>
            <p:nvPicPr>
              <p:cNvPr id="22" name="Image 21">
                <a:extLst>
                  <a:ext uri="{FF2B5EF4-FFF2-40B4-BE49-F238E27FC236}">
                    <a16:creationId xmlns:a16="http://schemas.microsoft.com/office/drawing/2014/main" id="{55E26711-4FE2-0ABE-C51E-EEDF398D5FC0}"/>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11145" r="10070" b="66425"/>
              <a:stretch/>
            </p:blipFill>
            <p:spPr>
              <a:xfrm>
                <a:off x="1762662" y="2795477"/>
                <a:ext cx="2228194" cy="782903"/>
              </a:xfrm>
              <a:prstGeom prst="rect">
                <a:avLst/>
              </a:prstGeom>
            </p:spPr>
          </p:pic>
        </p:grpSp>
        <p:cxnSp>
          <p:nvCxnSpPr>
            <p:cNvPr id="24" name="Connecteur droit avec flèche 23">
              <a:extLst>
                <a:ext uri="{FF2B5EF4-FFF2-40B4-BE49-F238E27FC236}">
                  <a16:creationId xmlns:a16="http://schemas.microsoft.com/office/drawing/2014/main" id="{BDA4E2DC-AB33-FAE0-5C5D-24A52314604A}"/>
                </a:ext>
              </a:extLst>
            </p:cNvPr>
            <p:cNvCxnSpPr>
              <a:cxnSpLocks/>
            </p:cNvCxnSpPr>
            <p:nvPr/>
          </p:nvCxnSpPr>
          <p:spPr>
            <a:xfrm>
              <a:off x="1623208" y="2165241"/>
              <a:ext cx="814597" cy="0"/>
            </a:xfrm>
            <a:prstGeom prst="straightConnector1">
              <a:avLst/>
            </a:prstGeom>
            <a:ln w="19050">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Graphique 25" descr="Pensée avec un remplissage uni">
              <a:extLst>
                <a:ext uri="{FF2B5EF4-FFF2-40B4-BE49-F238E27FC236}">
                  <a16:creationId xmlns:a16="http://schemas.microsoft.com/office/drawing/2014/main" id="{61CB418D-FDBF-B44A-986C-D93A2D0550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407" y="1919962"/>
              <a:ext cx="510392" cy="510392"/>
            </a:xfrm>
            <a:prstGeom prst="rect">
              <a:avLst/>
            </a:prstGeom>
          </p:spPr>
        </p:pic>
        <p:pic>
          <p:nvPicPr>
            <p:cNvPr id="27" name="Graphique 26" descr="Fiole avec un remplissage uni">
              <a:extLst>
                <a:ext uri="{FF2B5EF4-FFF2-40B4-BE49-F238E27FC236}">
                  <a16:creationId xmlns:a16="http://schemas.microsoft.com/office/drawing/2014/main" id="{F6379EB0-5760-D2FF-FEF4-A57EA01FB5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5874" y="1897281"/>
              <a:ext cx="550532" cy="550532"/>
            </a:xfrm>
            <a:prstGeom prst="rect">
              <a:avLst/>
            </a:prstGeom>
          </p:spPr>
        </p:pic>
        <p:sp>
          <p:nvSpPr>
            <p:cNvPr id="29" name="ZoneTexte 28">
              <a:extLst>
                <a:ext uri="{FF2B5EF4-FFF2-40B4-BE49-F238E27FC236}">
                  <a16:creationId xmlns:a16="http://schemas.microsoft.com/office/drawing/2014/main" id="{4F778B66-C12A-482D-A224-4FE951C5860B}"/>
                </a:ext>
              </a:extLst>
            </p:cNvPr>
            <p:cNvSpPr txBox="1"/>
            <p:nvPr/>
          </p:nvSpPr>
          <p:spPr>
            <a:xfrm>
              <a:off x="564491" y="1605029"/>
              <a:ext cx="1118067" cy="276999"/>
            </a:xfrm>
            <a:prstGeom prst="rect">
              <a:avLst/>
            </a:prstGeom>
            <a:noFill/>
          </p:spPr>
          <p:txBody>
            <a:bodyPr wrap="square" rtlCol="0">
              <a:spAutoFit/>
            </a:bodyPr>
            <a:lstStyle/>
            <a:p>
              <a:r>
                <a:rPr lang="fr-FR" sz="1200" b="1" dirty="0">
                  <a:latin typeface="Bahnschrift SemiBold" panose="020B0502040204020203" pitchFamily="34" charset="0"/>
                  <a:cs typeface="Aharoni" panose="02010803020104030203" pitchFamily="2" charset="-79"/>
                </a:rPr>
                <a:t>HYPOTHESIS</a:t>
              </a:r>
            </a:p>
          </p:txBody>
        </p:sp>
        <p:sp>
          <p:nvSpPr>
            <p:cNvPr id="30" name="ZoneTexte 29">
              <a:extLst>
                <a:ext uri="{FF2B5EF4-FFF2-40B4-BE49-F238E27FC236}">
                  <a16:creationId xmlns:a16="http://schemas.microsoft.com/office/drawing/2014/main" id="{46A9642D-56C9-5BC0-E889-5D8C51D240C1}"/>
                </a:ext>
              </a:extLst>
            </p:cNvPr>
            <p:cNvSpPr txBox="1"/>
            <p:nvPr/>
          </p:nvSpPr>
          <p:spPr>
            <a:xfrm>
              <a:off x="2101320" y="1480055"/>
              <a:ext cx="1255361" cy="461665"/>
            </a:xfrm>
            <a:prstGeom prst="rect">
              <a:avLst/>
            </a:prstGeom>
            <a:noFill/>
          </p:spPr>
          <p:txBody>
            <a:bodyPr wrap="square" rtlCol="0">
              <a:spAutoFit/>
            </a:bodyPr>
            <a:lstStyle/>
            <a:p>
              <a:pPr algn="ctr"/>
              <a:r>
                <a:rPr lang="fr-FR" sz="1200" b="1" dirty="0">
                  <a:latin typeface="Bahnschrift SemiBold" panose="020B0502040204020203" pitchFamily="34" charset="0"/>
                  <a:cs typeface="Aharoni" panose="02010803020104030203" pitchFamily="2" charset="-79"/>
                </a:rPr>
                <a:t>EXPERIMENT - OBSERVATION</a:t>
              </a:r>
            </a:p>
          </p:txBody>
        </p:sp>
        <p:pic>
          <p:nvPicPr>
            <p:cNvPr id="31" name="Graphique 30" descr="Loupe avec un remplissage uni">
              <a:extLst>
                <a:ext uri="{FF2B5EF4-FFF2-40B4-BE49-F238E27FC236}">
                  <a16:creationId xmlns:a16="http://schemas.microsoft.com/office/drawing/2014/main" id="{7281CFF9-B3FF-A8E0-2628-7D0261603F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36889" y="1983133"/>
              <a:ext cx="447221" cy="447221"/>
            </a:xfrm>
            <a:prstGeom prst="rect">
              <a:avLst/>
            </a:prstGeom>
          </p:spPr>
        </p:pic>
        <p:cxnSp>
          <p:nvCxnSpPr>
            <p:cNvPr id="32" name="Connecteur droit avec flèche 31">
              <a:extLst>
                <a:ext uri="{FF2B5EF4-FFF2-40B4-BE49-F238E27FC236}">
                  <a16:creationId xmlns:a16="http://schemas.microsoft.com/office/drawing/2014/main" id="{BA952B33-2CB2-2BA8-5559-2D37E1483F0B}"/>
                </a:ext>
              </a:extLst>
            </p:cNvPr>
            <p:cNvCxnSpPr>
              <a:cxnSpLocks/>
            </p:cNvCxnSpPr>
            <p:nvPr/>
          </p:nvCxnSpPr>
          <p:spPr>
            <a:xfrm>
              <a:off x="2949382" y="2162184"/>
              <a:ext cx="814597" cy="0"/>
            </a:xfrm>
            <a:prstGeom prst="straightConnector1">
              <a:avLst/>
            </a:prstGeom>
            <a:ln w="19050">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EF5D1E90-3998-A8B4-6740-3336CDD20053}"/>
                </a:ext>
              </a:extLst>
            </p:cNvPr>
            <p:cNvSpPr txBox="1"/>
            <p:nvPr/>
          </p:nvSpPr>
          <p:spPr>
            <a:xfrm>
              <a:off x="3624053" y="1595902"/>
              <a:ext cx="760298" cy="276999"/>
            </a:xfrm>
            <a:prstGeom prst="rect">
              <a:avLst/>
            </a:prstGeom>
            <a:noFill/>
          </p:spPr>
          <p:txBody>
            <a:bodyPr wrap="square" rtlCol="0">
              <a:spAutoFit/>
            </a:bodyPr>
            <a:lstStyle/>
            <a:p>
              <a:pPr algn="ctr"/>
              <a:r>
                <a:rPr lang="fr-FR" sz="1200" b="1" dirty="0">
                  <a:latin typeface="Bahnschrift SemiBold" panose="020B0502040204020203" pitchFamily="34" charset="0"/>
                  <a:cs typeface="Aharoni" panose="02010803020104030203" pitchFamily="2" charset="-79"/>
                </a:rPr>
                <a:t>RESULT</a:t>
              </a:r>
            </a:p>
          </p:txBody>
        </p:sp>
        <p:cxnSp>
          <p:nvCxnSpPr>
            <p:cNvPr id="35" name="Connecteur droit avec flèche 34">
              <a:extLst>
                <a:ext uri="{FF2B5EF4-FFF2-40B4-BE49-F238E27FC236}">
                  <a16:creationId xmlns:a16="http://schemas.microsoft.com/office/drawing/2014/main" id="{339E1A2B-263B-257F-C0C5-8A09CBC803FF}"/>
                </a:ext>
              </a:extLst>
            </p:cNvPr>
            <p:cNvCxnSpPr>
              <a:cxnSpLocks/>
            </p:cNvCxnSpPr>
            <p:nvPr/>
          </p:nvCxnSpPr>
          <p:spPr>
            <a:xfrm>
              <a:off x="1371175" y="3051066"/>
              <a:ext cx="1181525" cy="0"/>
            </a:xfrm>
            <a:prstGeom prst="straightConnector1">
              <a:avLst/>
            </a:prstGeom>
            <a:ln w="19050">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957E5ABF-ED9B-F917-D642-463CCA56FDCE}"/>
                </a:ext>
              </a:extLst>
            </p:cNvPr>
            <p:cNvCxnSpPr>
              <a:cxnSpLocks/>
              <a:stCxn id="18" idx="0"/>
            </p:cNvCxnSpPr>
            <p:nvPr/>
          </p:nvCxnSpPr>
          <p:spPr>
            <a:xfrm flipV="1">
              <a:off x="1147727" y="2447813"/>
              <a:ext cx="4203" cy="366652"/>
            </a:xfrm>
            <a:prstGeom prst="straightConnector1">
              <a:avLst/>
            </a:prstGeom>
            <a:ln w="19050">
              <a:solidFill>
                <a:srgbClr val="0762C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E2267CB7-79AC-3472-0A53-AF86C71A1D59}"/>
                </a:ext>
              </a:extLst>
            </p:cNvPr>
            <p:cNvCxnSpPr>
              <a:cxnSpLocks/>
            </p:cNvCxnSpPr>
            <p:nvPr/>
          </p:nvCxnSpPr>
          <p:spPr>
            <a:xfrm flipV="1">
              <a:off x="2766643" y="2464647"/>
              <a:ext cx="4203" cy="366652"/>
            </a:xfrm>
            <a:prstGeom prst="straightConnector1">
              <a:avLst/>
            </a:prstGeom>
            <a:ln w="19050">
              <a:solidFill>
                <a:srgbClr val="0762C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0D4DF82F-86E1-99F2-1406-E5AE26B2AC34}"/>
                </a:ext>
              </a:extLst>
            </p:cNvPr>
            <p:cNvCxnSpPr>
              <a:cxnSpLocks/>
              <a:stCxn id="33" idx="0"/>
              <a:endCxn id="44" idx="1"/>
            </p:cNvCxnSpPr>
            <p:nvPr/>
          </p:nvCxnSpPr>
          <p:spPr>
            <a:xfrm rot="16200000" flipH="1" flipV="1">
              <a:off x="1741939" y="797370"/>
              <a:ext cx="1463732" cy="3060795"/>
            </a:xfrm>
            <a:prstGeom prst="bentConnector4">
              <a:avLst>
                <a:gd name="adj1" fmla="val -15618"/>
                <a:gd name="adj2" fmla="val 117427"/>
              </a:avLst>
            </a:prstGeom>
            <a:ln w="19050">
              <a:solidFill>
                <a:srgbClr val="0762C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18812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FBE835F-859B-23C4-7F2A-2051390B5E73}"/>
              </a:ext>
            </a:extLst>
          </p:cNvPr>
          <p:cNvSpPr>
            <a:spLocks noGrp="1"/>
          </p:cNvSpPr>
          <p:nvPr>
            <p:ph type="body" sz="quarter" idx="13"/>
          </p:nvPr>
        </p:nvSpPr>
        <p:spPr/>
        <p:txBody>
          <a:bodyPr>
            <a:normAutofit fontScale="92500" lnSpcReduction="10000"/>
          </a:bodyPr>
          <a:lstStyle/>
          <a:p>
            <a:endParaRPr lang="fr-FR"/>
          </a:p>
        </p:txBody>
      </p:sp>
      <p:sp>
        <p:nvSpPr>
          <p:cNvPr id="5" name="Rectangle 4">
            <a:extLst>
              <a:ext uri="{FF2B5EF4-FFF2-40B4-BE49-F238E27FC236}">
                <a16:creationId xmlns:a16="http://schemas.microsoft.com/office/drawing/2014/main" id="{4546B912-F6A7-FCD7-8F37-360921BC9A07}"/>
              </a:ext>
            </a:extLst>
          </p:cNvPr>
          <p:cNvSpPr/>
          <p:nvPr/>
        </p:nvSpPr>
        <p:spPr>
          <a:xfrm>
            <a:off x="0" y="0"/>
            <a:ext cx="12192000" cy="6858000"/>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9" name="ZoneTexte 8">
            <a:extLst>
              <a:ext uri="{FF2B5EF4-FFF2-40B4-BE49-F238E27FC236}">
                <a16:creationId xmlns:a16="http://schemas.microsoft.com/office/drawing/2014/main" id="{F58AA313-908F-D65B-1BEE-E4D2871258E3}"/>
              </a:ext>
            </a:extLst>
          </p:cNvPr>
          <p:cNvSpPr txBox="1"/>
          <p:nvPr/>
        </p:nvSpPr>
        <p:spPr>
          <a:xfrm>
            <a:off x="5059680" y="2929890"/>
            <a:ext cx="6590874"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n-ea"/>
                <a:cs typeface="+mn-cs"/>
              </a:rPr>
              <a:t>Example of the Observation sheet of the Tennis wheelchair project</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800" b="1" dirty="0">
              <a:solidFill>
                <a:srgbClr val="000000">
                  <a:lumMod val="75000"/>
                  <a:lumOff val="25000"/>
                </a:srgbClr>
              </a:solidFill>
              <a:latin typeface="Century Gothic"/>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FR" sz="1600" b="1" i="1" dirty="0" err="1">
                <a:solidFill>
                  <a:srgbClr val="000000">
                    <a:lumMod val="75000"/>
                    <a:lumOff val="25000"/>
                  </a:srgbClr>
                </a:solidFill>
                <a:latin typeface="Century Gothic"/>
              </a:rPr>
              <a:t>with</a:t>
            </a:r>
            <a:r>
              <a:rPr lang="fr-FR" sz="1600" b="1" i="1" dirty="0">
                <a:solidFill>
                  <a:srgbClr val="000000">
                    <a:lumMod val="75000"/>
                    <a:lumOff val="25000"/>
                  </a:srgbClr>
                </a:solidFill>
                <a:latin typeface="Century Gothic"/>
              </a:rPr>
              <a:t> the participation of</a:t>
            </a:r>
            <a:r>
              <a:rPr lang="fr-FR" sz="1600" dirty="0">
                <a:solidFill>
                  <a:srgbClr val="000000">
                    <a:lumMod val="75000"/>
                    <a:lumOff val="25000"/>
                  </a:srgbClr>
                </a:solidFill>
                <a:latin typeface="Century Gothic"/>
              </a:rPr>
              <a:t>: Emmanuelle </a:t>
            </a:r>
            <a:r>
              <a:rPr lang="fr-FR" sz="1600" dirty="0" err="1">
                <a:solidFill>
                  <a:srgbClr val="000000">
                    <a:lumMod val="75000"/>
                    <a:lumOff val="25000"/>
                  </a:srgbClr>
                </a:solidFill>
                <a:latin typeface="Century Gothic"/>
              </a:rPr>
              <a:t>Mörch</a:t>
            </a:r>
            <a:r>
              <a:rPr lang="fr-FR" sz="1600" dirty="0">
                <a:solidFill>
                  <a:srgbClr val="000000">
                    <a:lumMod val="75000"/>
                    <a:lumOff val="25000"/>
                  </a:srgbClr>
                </a:solidFill>
                <a:latin typeface="Century Gothic"/>
              </a:rPr>
              <a:t>, Romain Farel</a:t>
            </a:r>
          </a:p>
        </p:txBody>
      </p:sp>
      <p:sp>
        <p:nvSpPr>
          <p:cNvPr id="16" name="Rectangle 15">
            <a:extLst>
              <a:ext uri="{FF2B5EF4-FFF2-40B4-BE49-F238E27FC236}">
                <a16:creationId xmlns:a16="http://schemas.microsoft.com/office/drawing/2014/main" id="{309D5C28-24F1-2C1D-195F-7730076ECB52}"/>
              </a:ext>
            </a:extLst>
          </p:cNvPr>
          <p:cNvSpPr/>
          <p:nvPr/>
        </p:nvSpPr>
        <p:spPr>
          <a:xfrm>
            <a:off x="238833" y="5246278"/>
            <a:ext cx="7220301" cy="649995"/>
          </a:xfrm>
          <a:prstGeom prst="rect">
            <a:avLst/>
          </a:prstGeom>
          <a:noFill/>
          <a:ln>
            <a:noFill/>
            <a:prstDash val="dash"/>
          </a:ln>
        </p:spPr>
        <p:style>
          <a:lnRef idx="2">
            <a:schemeClr val="dk1"/>
          </a:lnRef>
          <a:fillRef idx="1">
            <a:schemeClr val="lt1"/>
          </a:fillRef>
          <a:effectRef idx="0">
            <a:schemeClr val="dk1"/>
          </a:effectRef>
          <a:fontRef idx="minor">
            <a:schemeClr val="dk1"/>
          </a:fontRef>
        </p:style>
        <p:txBody>
          <a:bodyPr rtlCol="0" anchor="t"/>
          <a:lstStyle/>
          <a:p>
            <a:r>
              <a:rPr lang="fr-FR" sz="1000" dirty="0" err="1">
                <a:latin typeface="Century Gothic" panose="020B0502020202020204" pitchFamily="34" charset="0"/>
              </a:rPr>
              <a:t>Yannou</a:t>
            </a:r>
            <a:r>
              <a:rPr lang="fr-FR" sz="1000" dirty="0">
                <a:latin typeface="Century Gothic" panose="020B0502020202020204" pitchFamily="34" charset="0"/>
              </a:rPr>
              <a:t> B., Cluzel F., 2015. Observer et représenter des usages, In Déployer l'innovation : Méthodes, outils, pilotage et cas d'étude, Les fiches pratiques - Edition 2011-2012 - Génie Industriel,  </a:t>
            </a:r>
            <a:r>
              <a:rPr lang="fr-FR" sz="1000" dirty="0" err="1">
                <a:latin typeface="Century Gothic" panose="020B0502020202020204" pitchFamily="34" charset="0"/>
              </a:rPr>
              <a:t>eds</a:t>
            </a:r>
            <a:r>
              <a:rPr lang="fr-FR" sz="1000" dirty="0">
                <a:latin typeface="Century Gothic" panose="020B0502020202020204" pitchFamily="34" charset="0"/>
              </a:rPr>
              <a:t>. Paris: Techniques de l'Ingénieur, ISBN 978-2-85059-129-7, </a:t>
            </a:r>
            <a:r>
              <a:rPr lang="fr-FR" sz="1000" dirty="0">
                <a:latin typeface="Century Gothic" panose="020B0502020202020204" pitchFamily="34" charset="0"/>
                <a:hlinkClick r:id="rId2"/>
              </a:rPr>
              <a:t>https://hal.science/hal-01683491v1</a:t>
            </a:r>
            <a:r>
              <a:rPr lang="fr-FR" sz="1000" dirty="0">
                <a:latin typeface="Century Gothic" panose="020B0502020202020204" pitchFamily="34" charset="0"/>
              </a:rPr>
              <a:t> </a:t>
            </a:r>
          </a:p>
          <a:p>
            <a:endParaRPr lang="fr-FR" sz="1000" dirty="0">
              <a:latin typeface="Century Gothic" panose="020B0502020202020204" pitchFamily="34" charset="0"/>
            </a:endParaRPr>
          </a:p>
          <a:p>
            <a:r>
              <a:rPr lang="en-US" sz="1000" dirty="0">
                <a:latin typeface="Century Gothic" panose="020B0502020202020204" pitchFamily="34" charset="0"/>
              </a:rPr>
              <a:t>Yannou, B., </a:t>
            </a:r>
            <a:r>
              <a:rPr lang="en-US" sz="1000" dirty="0" err="1">
                <a:latin typeface="Century Gothic" panose="020B0502020202020204" pitchFamily="34" charset="0"/>
              </a:rPr>
              <a:t>Cluzel</a:t>
            </a:r>
            <a:r>
              <a:rPr lang="en-US" sz="1000" dirty="0">
                <a:latin typeface="Century Gothic" panose="020B0502020202020204" pitchFamily="34" charset="0"/>
              </a:rPr>
              <a:t>, F., &amp; </a:t>
            </a:r>
            <a:r>
              <a:rPr lang="en-US" sz="1000" dirty="0" err="1">
                <a:latin typeface="Century Gothic" panose="020B0502020202020204" pitchFamily="34" charset="0"/>
              </a:rPr>
              <a:t>Farel</a:t>
            </a:r>
            <a:r>
              <a:rPr lang="en-US" sz="1000" dirty="0">
                <a:latin typeface="Century Gothic" panose="020B0502020202020204" pitchFamily="34" charset="0"/>
              </a:rPr>
              <a:t>, R. (2016). Capturing the relevant problems leading to pain and usage driven innovations: the DSM Value Bucket algorithm. Concurrent Engineering - Research And Applications (CERA), 1-16. </a:t>
            </a:r>
            <a:r>
              <a:rPr lang="en-US" sz="1000" dirty="0">
                <a:latin typeface="Century Gothic" panose="020B0502020202020204" pitchFamily="34" charset="0"/>
                <a:hlinkClick r:id="rId3"/>
              </a:rPr>
              <a:t>https://doi.org/10.1177/1063293X16666311</a:t>
            </a:r>
            <a:r>
              <a:rPr lang="en-US" sz="1000" dirty="0">
                <a:latin typeface="Century Gothic" panose="020B0502020202020204" pitchFamily="34" charset="0"/>
              </a:rPr>
              <a:t>, </a:t>
            </a:r>
            <a:r>
              <a:rPr lang="en-US" sz="1000" dirty="0">
                <a:latin typeface="Century Gothic" panose="020B0502020202020204" pitchFamily="34" charset="0"/>
                <a:hlinkClick r:id="rId4"/>
              </a:rPr>
              <a:t>https://hal.science/hal-01377034v1</a:t>
            </a:r>
            <a:r>
              <a:rPr lang="en-US" sz="1000" dirty="0">
                <a:latin typeface="Century Gothic" panose="020B0502020202020204" pitchFamily="34" charset="0"/>
              </a:rPr>
              <a:t> </a:t>
            </a:r>
          </a:p>
          <a:p>
            <a:endParaRPr lang="fr-FR" sz="1200" dirty="0"/>
          </a:p>
        </p:txBody>
      </p:sp>
    </p:spTree>
    <p:extLst>
      <p:ext uri="{BB962C8B-B14F-4D97-AF65-F5344CB8AC3E}">
        <p14:creationId xmlns:p14="http://schemas.microsoft.com/office/powerpoint/2010/main" val="2224991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919873-EA3E-7B5B-3ACB-E30D81012B01}"/>
              </a:ext>
            </a:extLst>
          </p:cNvPr>
          <p:cNvSpPr>
            <a:spLocks noGrp="1"/>
          </p:cNvSpPr>
          <p:nvPr>
            <p:ph type="sldNum" sz="quarter" idx="11"/>
          </p:nvPr>
        </p:nvSpPr>
        <p:spPr/>
        <p:txBody>
          <a:bodyPr/>
          <a:lstStyle/>
          <a:p>
            <a:pPr>
              <a:defRPr/>
            </a:pPr>
            <a:fld id="{D814D094-87B0-46EB-94AF-490CB83A5F0C}" type="slidenum">
              <a:rPr lang="fr-FR" smtClean="0"/>
              <a:pPr>
                <a:defRPr/>
              </a:pPr>
              <a:t>6</a:t>
            </a:fld>
            <a:endParaRPr lang="fr-FR" dirty="0"/>
          </a:p>
        </p:txBody>
      </p:sp>
      <p:sp>
        <p:nvSpPr>
          <p:cNvPr id="3" name="Espace réservé du contenu 2">
            <a:extLst>
              <a:ext uri="{FF2B5EF4-FFF2-40B4-BE49-F238E27FC236}">
                <a16:creationId xmlns:a16="http://schemas.microsoft.com/office/drawing/2014/main" id="{E872BA98-E466-CD51-E0A8-469172A0F30F}"/>
              </a:ext>
            </a:extLst>
          </p:cNvPr>
          <p:cNvSpPr>
            <a:spLocks noGrp="1"/>
          </p:cNvSpPr>
          <p:nvPr>
            <p:ph idx="1"/>
          </p:nvPr>
        </p:nvSpPr>
        <p:spPr>
          <a:xfrm>
            <a:off x="710150" y="6945430"/>
            <a:ext cx="11070616" cy="330253"/>
          </a:xfrm>
        </p:spPr>
        <p:txBody>
          <a:bodyPr/>
          <a:lstStyle/>
          <a:p>
            <a:endParaRPr lang="fr-FR" dirty="0"/>
          </a:p>
        </p:txBody>
      </p:sp>
      <p:sp>
        <p:nvSpPr>
          <p:cNvPr id="4" name="Espace réservé du texte 3">
            <a:extLst>
              <a:ext uri="{FF2B5EF4-FFF2-40B4-BE49-F238E27FC236}">
                <a16:creationId xmlns:a16="http://schemas.microsoft.com/office/drawing/2014/main" id="{DBFAD52F-48CC-A907-C7C6-2FA0E506CFF8}"/>
              </a:ext>
            </a:extLst>
          </p:cNvPr>
          <p:cNvSpPr>
            <a:spLocks noGrp="1"/>
          </p:cNvSpPr>
          <p:nvPr>
            <p:ph type="body" sz="quarter" idx="14"/>
          </p:nvPr>
        </p:nvSpPr>
        <p:spPr>
          <a:xfrm>
            <a:off x="880502" y="258335"/>
            <a:ext cx="11042918" cy="506369"/>
          </a:xfrm>
        </p:spPr>
        <p:txBody>
          <a:bodyPr/>
          <a:lstStyle/>
          <a:p>
            <a:r>
              <a:rPr lang="fr-FR" sz="2400" cap="none" dirty="0">
                <a:solidFill>
                  <a:prstClr val="black"/>
                </a:solidFill>
                <a:latin typeface="Montserrat" panose="00000500000000000000"/>
                <a:cs typeface="+mj-cs"/>
              </a:rPr>
              <a:t>Example of the Observation </a:t>
            </a:r>
            <a:r>
              <a:rPr lang="fr-FR" sz="2400" cap="none" dirty="0" err="1">
                <a:solidFill>
                  <a:prstClr val="black"/>
                </a:solidFill>
                <a:latin typeface="Montserrat" panose="00000500000000000000"/>
                <a:cs typeface="+mj-cs"/>
              </a:rPr>
              <a:t>sheet</a:t>
            </a:r>
            <a:r>
              <a:rPr lang="fr-FR" sz="2400" cap="none" dirty="0">
                <a:solidFill>
                  <a:prstClr val="black"/>
                </a:solidFill>
                <a:latin typeface="Montserrat" panose="00000500000000000000"/>
                <a:cs typeface="+mj-cs"/>
              </a:rPr>
              <a:t> of the Tennis </a:t>
            </a:r>
            <a:r>
              <a:rPr lang="fr-FR" sz="2400" cap="none" dirty="0" err="1">
                <a:solidFill>
                  <a:prstClr val="black"/>
                </a:solidFill>
                <a:latin typeface="Montserrat" panose="00000500000000000000"/>
                <a:cs typeface="+mj-cs"/>
              </a:rPr>
              <a:t>wheelchair</a:t>
            </a:r>
            <a:r>
              <a:rPr lang="fr-FR" sz="2400" cap="none" dirty="0">
                <a:solidFill>
                  <a:prstClr val="black"/>
                </a:solidFill>
                <a:latin typeface="Montserrat" panose="00000500000000000000"/>
                <a:cs typeface="+mj-cs"/>
              </a:rPr>
              <a:t> </a:t>
            </a:r>
            <a:r>
              <a:rPr lang="fr-FR" sz="2400" cap="none" dirty="0" err="1">
                <a:solidFill>
                  <a:prstClr val="black"/>
                </a:solidFill>
                <a:latin typeface="Montserrat" panose="00000500000000000000"/>
                <a:cs typeface="+mj-cs"/>
              </a:rPr>
              <a:t>project</a:t>
            </a:r>
            <a:endParaRPr lang="fr-FR" sz="2400" cap="none" dirty="0">
              <a:solidFill>
                <a:prstClr val="black"/>
              </a:solidFill>
              <a:latin typeface="Montserrat" panose="00000500000000000000"/>
              <a:cs typeface="+mj-cs"/>
            </a:endParaRPr>
          </a:p>
        </p:txBody>
      </p:sp>
      <p:sp>
        <p:nvSpPr>
          <p:cNvPr id="5" name="Titre 4">
            <a:extLst>
              <a:ext uri="{FF2B5EF4-FFF2-40B4-BE49-F238E27FC236}">
                <a16:creationId xmlns:a16="http://schemas.microsoft.com/office/drawing/2014/main" id="{2290022C-282D-3888-0931-3F91F343C859}"/>
              </a:ext>
            </a:extLst>
          </p:cNvPr>
          <p:cNvSpPr>
            <a:spLocks noGrp="1"/>
          </p:cNvSpPr>
          <p:nvPr>
            <p:ph type="title"/>
          </p:nvPr>
        </p:nvSpPr>
        <p:spPr/>
        <p:txBody>
          <a:bodyPr/>
          <a:lstStyle/>
          <a:p>
            <a:endParaRPr lang="fr-FR"/>
          </a:p>
        </p:txBody>
      </p:sp>
      <p:sp>
        <p:nvSpPr>
          <p:cNvPr id="49" name="Rectangle 48">
            <a:extLst>
              <a:ext uri="{FF2B5EF4-FFF2-40B4-BE49-F238E27FC236}">
                <a16:creationId xmlns:a16="http://schemas.microsoft.com/office/drawing/2014/main" id="{52C4641F-ED61-8403-0AAA-8D622FE6E062}"/>
              </a:ext>
            </a:extLst>
          </p:cNvPr>
          <p:cNvSpPr/>
          <p:nvPr/>
        </p:nvSpPr>
        <p:spPr>
          <a:xfrm>
            <a:off x="9407930" y="1070662"/>
            <a:ext cx="2708477" cy="5722818"/>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37F0119-AAF6-5275-104B-8CC113E3F113}"/>
              </a:ext>
            </a:extLst>
          </p:cNvPr>
          <p:cNvSpPr/>
          <p:nvPr/>
        </p:nvSpPr>
        <p:spPr>
          <a:xfrm>
            <a:off x="4733988" y="1070662"/>
            <a:ext cx="4484289" cy="5722818"/>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8E5EA57-BACD-9B76-79DE-8617DB19E7CD}"/>
              </a:ext>
            </a:extLst>
          </p:cNvPr>
          <p:cNvSpPr/>
          <p:nvPr/>
        </p:nvSpPr>
        <p:spPr>
          <a:xfrm>
            <a:off x="60046" y="1058982"/>
            <a:ext cx="4484289" cy="5722818"/>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5A9F1CE-E4BB-D19F-DC07-3012AF97FFC0}"/>
              </a:ext>
            </a:extLst>
          </p:cNvPr>
          <p:cNvSpPr/>
          <p:nvPr/>
        </p:nvSpPr>
        <p:spPr>
          <a:xfrm>
            <a:off x="4988291" y="5003593"/>
            <a:ext cx="3975682" cy="1596071"/>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Imagine an observation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context</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It is Emmanuelle’s turn to serve. She stops </a:t>
            </a:r>
            <a:b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b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before throwing the ball. She prepares: </a:t>
            </a:r>
            <a:b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b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a hand holding the ball, the other holding </a:t>
            </a:r>
            <a:b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b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the racket. The racquet makes its movement </a:t>
            </a:r>
            <a:b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b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behind her back and hits the ball high.</a:t>
            </a:r>
          </a:p>
        </p:txBody>
      </p:sp>
      <p:sp>
        <p:nvSpPr>
          <p:cNvPr id="53" name="Rectangle 52">
            <a:extLst>
              <a:ext uri="{FF2B5EF4-FFF2-40B4-BE49-F238E27FC236}">
                <a16:creationId xmlns:a16="http://schemas.microsoft.com/office/drawing/2014/main" id="{CD64A70D-5B73-6F11-3C2D-344A28C5A3AE}"/>
              </a:ext>
            </a:extLst>
          </p:cNvPr>
          <p:cNvSpPr/>
          <p:nvPr/>
        </p:nvSpPr>
        <p:spPr>
          <a:xfrm>
            <a:off x="4978334" y="2979743"/>
            <a:ext cx="1692285" cy="1610075"/>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Calibri" panose="020F0502020204030204"/>
              </a:rPr>
              <a:t>What phenomena and variables do you want to measure?</a:t>
            </a: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a:solidFill>
                  <a:schemeClr val="bg2">
                    <a:lumMod val="50000"/>
                  </a:schemeClr>
                </a:solidFill>
                <a:latin typeface="Calibri" panose="020F0502020204030204"/>
              </a:rPr>
              <a:t>Chair movement, wheels moving, number and percentage of successful services, ball speed</a:t>
            </a:r>
          </a:p>
        </p:txBody>
      </p:sp>
      <p:sp>
        <p:nvSpPr>
          <p:cNvPr id="54" name="Rectangle 53">
            <a:extLst>
              <a:ext uri="{FF2B5EF4-FFF2-40B4-BE49-F238E27FC236}">
                <a16:creationId xmlns:a16="http://schemas.microsoft.com/office/drawing/2014/main" id="{B75C603C-F577-5F35-50EF-83AEA25558F5}"/>
              </a:ext>
            </a:extLst>
          </p:cNvPr>
          <p:cNvSpPr/>
          <p:nvPr/>
        </p:nvSpPr>
        <p:spPr>
          <a:xfrm>
            <a:off x="268580" y="1594639"/>
            <a:ext cx="3683884" cy="2268538"/>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defTabSz="457200"/>
            <a:r>
              <a:rPr lang="fr-FR" sz="1600" b="1" kern="0" dirty="0" err="1">
                <a:solidFill>
                  <a:sysClr val="windowText" lastClr="000000"/>
                </a:solidFill>
                <a:latin typeface="Calibri" panose="020F0502020204030204"/>
              </a:rPr>
              <a:t>Define</a:t>
            </a:r>
            <a:r>
              <a:rPr lang="fr-FR" sz="1600" b="1" kern="0" dirty="0">
                <a:solidFill>
                  <a:sysClr val="windowText" lastClr="000000"/>
                </a:solidFill>
                <a:latin typeface="Calibri" panose="020F0502020204030204"/>
              </a:rPr>
              <a:t> the </a:t>
            </a:r>
            <a:r>
              <a:rPr lang="fr-FR" sz="1600" b="1" kern="0" dirty="0" err="1">
                <a:solidFill>
                  <a:sysClr val="windowText" lastClr="000000"/>
                </a:solidFill>
                <a:latin typeface="Calibri" panose="020F0502020204030204"/>
              </a:rPr>
              <a:t>purpose</a:t>
            </a:r>
            <a:r>
              <a:rPr lang="fr-FR" sz="1600" b="1" kern="0" dirty="0">
                <a:solidFill>
                  <a:sysClr val="windowText" lastClr="000000"/>
                </a:solidFill>
                <a:latin typeface="Calibri" panose="020F0502020204030204"/>
              </a:rPr>
              <a:t>(s) of </a:t>
            </a:r>
            <a:r>
              <a:rPr lang="fr-FR" sz="1600" b="1" kern="0" dirty="0" err="1">
                <a:solidFill>
                  <a:sysClr val="windowText" lastClr="000000"/>
                </a:solidFill>
                <a:latin typeface="Calibri" panose="020F0502020204030204"/>
              </a:rPr>
              <a:t>your</a:t>
            </a:r>
            <a:r>
              <a:rPr lang="fr-FR" sz="1600" b="1" kern="0" dirty="0">
                <a:solidFill>
                  <a:sysClr val="windowText" lastClr="000000"/>
                </a:solidFill>
                <a:latin typeface="Calibri" panose="020F0502020204030204"/>
              </a:rPr>
              <a:t> observation</a:t>
            </a:r>
          </a:p>
          <a:p>
            <a:pPr defTabSz="457200">
              <a:defRPr/>
            </a:pP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In 2014, Emmanuelle </a:t>
            </a:r>
            <a:r>
              <a:rPr kumimoji="0" lang="en-US" sz="1000" b="0" u="none" strike="noStrike" kern="0" cap="none" spc="0" normalizeH="0" baseline="0" noProof="0" dirty="0" err="1">
                <a:ln>
                  <a:noFill/>
                </a:ln>
                <a:solidFill>
                  <a:schemeClr val="bg2">
                    <a:lumMod val="50000"/>
                  </a:schemeClr>
                </a:solidFill>
                <a:effectLst/>
                <a:uLnTx/>
                <a:uFillTx/>
                <a:latin typeface="Calibri" panose="020F0502020204030204"/>
                <a:ea typeface="+mn-ea"/>
                <a:cs typeface="+mn-cs"/>
              </a:rPr>
              <a:t>Mörch</a:t>
            </a: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 (student at Ecole Centrale Paris) wants to train herself as a </a:t>
            </a:r>
            <a:r>
              <a:rPr lang="en-US" sz="1000" kern="0" dirty="0">
                <a:solidFill>
                  <a:schemeClr val="bg2">
                    <a:lumMod val="50000"/>
                  </a:schemeClr>
                </a:solidFill>
              </a:rPr>
              <a:t>wheelchair tennis champion </a:t>
            </a: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so as, first, to be selected among the two best French female </a:t>
            </a:r>
            <a:r>
              <a:rPr lang="en-US" sz="1000" kern="0" dirty="0">
                <a:solidFill>
                  <a:schemeClr val="bg2">
                    <a:lumMod val="50000"/>
                  </a:schemeClr>
                </a:solidFill>
              </a:rPr>
              <a:t>wheelchair tennis</a:t>
            </a: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 players for earning her ticket for the Paralympic games of Rio 2016 and, second, to be a good performer at Rio 2016. The activity to study for </a:t>
            </a:r>
            <a:r>
              <a:rPr kumimoji="0" lang="en-US" sz="1000" b="0" u="none" strike="noStrike" kern="0" cap="none" spc="0" normalizeH="0" baseline="0" noProof="0" dirty="0" err="1">
                <a:ln>
                  <a:noFill/>
                </a:ln>
                <a:solidFill>
                  <a:schemeClr val="bg2">
                    <a:lumMod val="50000"/>
                  </a:schemeClr>
                </a:solidFill>
                <a:effectLst/>
                <a:uLnTx/>
                <a:uFillTx/>
                <a:latin typeface="Calibri" panose="020F0502020204030204"/>
                <a:ea typeface="+mn-ea"/>
                <a:cs typeface="+mn-cs"/>
              </a:rPr>
              <a:t>Emman</a:t>
            </a:r>
            <a:r>
              <a:rPr lang="en-US" sz="1000" kern="0" dirty="0" err="1">
                <a:solidFill>
                  <a:schemeClr val="bg2">
                    <a:lumMod val="50000"/>
                  </a:schemeClr>
                </a:solidFill>
                <a:latin typeface="Calibri" panose="020F0502020204030204"/>
              </a:rPr>
              <a:t>uelle</a:t>
            </a: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 is “Playing </a:t>
            </a:r>
            <a:r>
              <a:rPr lang="en-US" sz="1000" kern="0" dirty="0">
                <a:solidFill>
                  <a:schemeClr val="bg2">
                    <a:lumMod val="50000"/>
                  </a:schemeClr>
                </a:solidFill>
              </a:rPr>
              <a:t>wheelchair tennis</a:t>
            </a: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 during French selection and Rio 2016 Paralympic Games”, and the ideal goal is “being performing for Emmanuelle </a:t>
            </a:r>
            <a:r>
              <a:rPr kumimoji="0" lang="en-US" sz="1000" b="0" u="none" strike="noStrike" kern="0" cap="none" spc="0" normalizeH="0" baseline="0" noProof="0" dirty="0" err="1">
                <a:ln>
                  <a:noFill/>
                </a:ln>
                <a:solidFill>
                  <a:schemeClr val="bg2">
                    <a:lumMod val="50000"/>
                  </a:schemeClr>
                </a:solidFill>
                <a:effectLst/>
                <a:uLnTx/>
                <a:uFillTx/>
                <a:latin typeface="Calibri" panose="020F0502020204030204"/>
                <a:ea typeface="+mn-ea"/>
                <a:cs typeface="+mn-cs"/>
              </a:rPr>
              <a:t>Mörch</a:t>
            </a:r>
            <a:r>
              <a:rPr kumimoji="0" lang="en-US" sz="1000" b="0" u="none" strike="noStrike" kern="0" cap="none" spc="0" normalizeH="0" baseline="0" noProof="0" dirty="0">
                <a:ln>
                  <a:noFill/>
                </a:ln>
                <a:solidFill>
                  <a:schemeClr val="bg2">
                    <a:lumMod val="50000"/>
                  </a:schemeClr>
                </a:solidFill>
                <a:effectLst/>
                <a:uLnTx/>
                <a:uFillTx/>
                <a:latin typeface="Calibri" panose="020F0502020204030204"/>
                <a:ea typeface="+mn-ea"/>
                <a:cs typeface="+mn-cs"/>
              </a:rPr>
              <a:t> on every tennis point in every situation”. </a:t>
            </a:r>
            <a:r>
              <a:rPr lang="en-US" sz="1000" kern="0" dirty="0">
                <a:solidFill>
                  <a:schemeClr val="bg2">
                    <a:lumMod val="50000"/>
                  </a:schemeClr>
                </a:solidFill>
                <a:latin typeface="Calibri" panose="020F0502020204030204"/>
              </a:rPr>
              <a:t>The purpose of the observation is then to study how she plays on a court to particularly determine her weak points and their causes, so as to find mitigation strategies.</a:t>
            </a:r>
            <a:endParaRPr kumimoji="0" lang="fr-FR" sz="1050" b="0" u="none" strike="noStrike" kern="0" cap="none" spc="0" normalizeH="0" baseline="0" noProof="0" dirty="0">
              <a:ln>
                <a:noFill/>
              </a:ln>
              <a:solidFill>
                <a:schemeClr val="bg2">
                  <a:lumMod val="50000"/>
                </a:schemeClr>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D2C9B683-1A69-4F38-BD16-432BEC30EFB1}"/>
              </a:ext>
            </a:extLst>
          </p:cNvPr>
          <p:cNvSpPr/>
          <p:nvPr/>
        </p:nvSpPr>
        <p:spPr>
          <a:xfrm>
            <a:off x="268580" y="4086225"/>
            <a:ext cx="4078856" cy="2513439"/>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Formulate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your</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hypotheses</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(if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any</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and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choose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between</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natural</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observation and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experiment</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err="1">
                <a:solidFill>
                  <a:schemeClr val="bg2">
                    <a:lumMod val="50000"/>
                  </a:schemeClr>
                </a:solidFill>
                <a:latin typeface="Calibri" panose="020F0502020204030204"/>
              </a:rPr>
              <a:t>Handitennis</a:t>
            </a:r>
            <a:r>
              <a:rPr lang="en-US" sz="1000" kern="0" dirty="0">
                <a:solidFill>
                  <a:schemeClr val="bg2">
                    <a:lumMod val="50000"/>
                  </a:schemeClr>
                </a:solidFill>
                <a:latin typeface="Calibri" panose="020F0502020204030204"/>
              </a:rPr>
              <a:t> coaches say 80% of </a:t>
            </a:r>
            <a:r>
              <a:rPr lang="en-US" sz="1000" kern="0" dirty="0" err="1">
                <a:solidFill>
                  <a:schemeClr val="bg2">
                    <a:lumMod val="50000"/>
                  </a:schemeClr>
                </a:solidFill>
                <a:latin typeface="Calibri" panose="020F0502020204030204"/>
              </a:rPr>
              <a:t>Hantennis</a:t>
            </a:r>
            <a:r>
              <a:rPr lang="en-US" sz="1000" kern="0" dirty="0">
                <a:solidFill>
                  <a:schemeClr val="bg2">
                    <a:lumMod val="50000"/>
                  </a:schemeClr>
                </a:solidFill>
                <a:latin typeface="Calibri" panose="020F0502020204030204"/>
              </a:rPr>
              <a:t> services are winners! And at the time, Emmanuelle didn't have a </a:t>
            </a:r>
            <a:br>
              <a:rPr lang="en-US" sz="1000" kern="0" dirty="0">
                <a:solidFill>
                  <a:schemeClr val="bg2">
                    <a:lumMod val="50000"/>
                  </a:schemeClr>
                </a:solidFill>
                <a:latin typeface="Calibri" panose="020F0502020204030204"/>
              </a:rPr>
            </a:br>
            <a:r>
              <a:rPr lang="en-US" sz="1000" kern="0" dirty="0">
                <a:solidFill>
                  <a:schemeClr val="bg2">
                    <a:lumMod val="50000"/>
                  </a:schemeClr>
                </a:solidFill>
                <a:latin typeface="Calibri" panose="020F0502020204030204"/>
              </a:rPr>
              <a:t>particularly powerful serve. </a:t>
            </a:r>
            <a:br>
              <a:rPr lang="en-US" sz="1000" kern="0" dirty="0">
                <a:solidFill>
                  <a:schemeClr val="bg2">
                    <a:lumMod val="50000"/>
                  </a:schemeClr>
                </a:solidFill>
                <a:latin typeface="Calibri" panose="020F0502020204030204"/>
              </a:rPr>
            </a:br>
            <a:r>
              <a:rPr lang="en-US" sz="1000" kern="0" dirty="0">
                <a:solidFill>
                  <a:schemeClr val="bg2">
                    <a:lumMod val="50000"/>
                  </a:schemeClr>
                </a:solidFill>
                <a:latin typeface="Calibri" panose="020F0502020204030204"/>
              </a:rPr>
              <a:t>The motivation behind the </a:t>
            </a:r>
            <a:br>
              <a:rPr lang="en-US" sz="1000" kern="0" dirty="0">
                <a:solidFill>
                  <a:schemeClr val="bg2">
                    <a:lumMod val="50000"/>
                  </a:schemeClr>
                </a:solidFill>
                <a:latin typeface="Calibri" panose="020F0502020204030204"/>
              </a:rPr>
            </a:br>
            <a:r>
              <a:rPr lang="en-US" sz="1000" kern="0" dirty="0">
                <a:solidFill>
                  <a:schemeClr val="bg2">
                    <a:lumMod val="50000"/>
                  </a:schemeClr>
                </a:solidFill>
                <a:latin typeface="Calibri" panose="020F0502020204030204"/>
              </a:rPr>
              <a:t>observation was therefore </a:t>
            </a:r>
            <a:br>
              <a:rPr lang="en-US" sz="1000" kern="0" dirty="0">
                <a:solidFill>
                  <a:schemeClr val="bg2">
                    <a:lumMod val="50000"/>
                  </a:schemeClr>
                </a:solidFill>
                <a:latin typeface="Calibri" panose="020F0502020204030204"/>
              </a:rPr>
            </a:br>
            <a:r>
              <a:rPr lang="en-US" sz="1000" kern="0" dirty="0">
                <a:solidFill>
                  <a:schemeClr val="bg2">
                    <a:lumMod val="50000"/>
                  </a:schemeClr>
                </a:solidFill>
                <a:latin typeface="Calibri" panose="020F0502020204030204"/>
              </a:rPr>
              <a:t>to objectify Emmanuelle’s </a:t>
            </a:r>
            <a:br>
              <a:rPr lang="en-US" sz="1000" kern="0" dirty="0">
                <a:solidFill>
                  <a:schemeClr val="bg2">
                    <a:lumMod val="50000"/>
                  </a:schemeClr>
                </a:solidFill>
                <a:latin typeface="Calibri" panose="020F0502020204030204"/>
              </a:rPr>
            </a:br>
            <a:r>
              <a:rPr lang="en-US" sz="1000" kern="0" dirty="0">
                <a:solidFill>
                  <a:schemeClr val="bg2">
                    <a:lumMod val="50000"/>
                  </a:schemeClr>
                </a:solidFill>
                <a:latin typeface="Calibri" panose="020F0502020204030204"/>
              </a:rPr>
              <a:t>serving </a:t>
            </a:r>
            <a:r>
              <a:rPr lang="en-US" sz="1000" kern="0">
                <a:solidFill>
                  <a:schemeClr val="bg2">
                    <a:lumMod val="50000"/>
                  </a:schemeClr>
                </a:solidFill>
                <a:latin typeface="Calibri" panose="020F0502020204030204"/>
              </a:rPr>
              <a:t>conditions in order to </a:t>
            </a:r>
            <a:br>
              <a:rPr lang="en-US" sz="1000" kern="0">
                <a:solidFill>
                  <a:schemeClr val="bg2">
                    <a:lumMod val="50000"/>
                  </a:schemeClr>
                </a:solidFill>
                <a:latin typeface="Calibri" panose="020F0502020204030204"/>
              </a:rPr>
            </a:br>
            <a:r>
              <a:rPr lang="en-US" sz="1000" kern="0">
                <a:solidFill>
                  <a:schemeClr val="bg2">
                    <a:lumMod val="50000"/>
                  </a:schemeClr>
                </a:solidFill>
                <a:latin typeface="Calibri" panose="020F0502020204030204"/>
              </a:rPr>
              <a:t>increase the conditions for winning </a:t>
            </a:r>
            <a:br>
              <a:rPr lang="en-US" sz="1000" kern="0">
                <a:solidFill>
                  <a:schemeClr val="bg2">
                    <a:lumMod val="50000"/>
                  </a:schemeClr>
                </a:solidFill>
                <a:latin typeface="Calibri" panose="020F0502020204030204"/>
              </a:rPr>
            </a:br>
            <a:r>
              <a:rPr lang="en-US" sz="1000" kern="0">
                <a:solidFill>
                  <a:schemeClr val="bg2">
                    <a:lumMod val="50000"/>
                  </a:schemeClr>
                </a:solidFill>
                <a:latin typeface="Calibri" panose="020F0502020204030204"/>
              </a:rPr>
              <a:t>serves by, in particular, mitigating </a:t>
            </a:r>
            <a:br>
              <a:rPr lang="en-US" sz="1000" kern="0">
                <a:solidFill>
                  <a:schemeClr val="bg2">
                    <a:lumMod val="50000"/>
                  </a:schemeClr>
                </a:solidFill>
                <a:latin typeface="Calibri" panose="020F0502020204030204"/>
              </a:rPr>
            </a:br>
            <a:r>
              <a:rPr lang="en-US" sz="1000" kern="0">
                <a:solidFill>
                  <a:schemeClr val="bg2">
                    <a:lumMod val="50000"/>
                  </a:schemeClr>
                </a:solidFill>
                <a:latin typeface="Calibri" panose="020F0502020204030204"/>
              </a:rPr>
              <a:t>all the causes contributing to the loss</a:t>
            </a:r>
            <a:br>
              <a:rPr lang="en-US" sz="1000" kern="0">
                <a:solidFill>
                  <a:schemeClr val="bg2">
                    <a:lumMod val="50000"/>
                  </a:schemeClr>
                </a:solidFill>
                <a:latin typeface="Calibri" panose="020F0502020204030204"/>
              </a:rPr>
            </a:br>
            <a:r>
              <a:rPr lang="en-US" sz="1000" kern="0">
                <a:solidFill>
                  <a:schemeClr val="bg2">
                    <a:lumMod val="50000"/>
                  </a:schemeClr>
                </a:solidFill>
                <a:latin typeface="Calibri" panose="020F0502020204030204"/>
              </a:rPr>
              <a:t>of ball power on serve.</a:t>
            </a: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6" name="ZoneTexte 55">
            <a:extLst>
              <a:ext uri="{FF2B5EF4-FFF2-40B4-BE49-F238E27FC236}">
                <a16:creationId xmlns:a16="http://schemas.microsoft.com/office/drawing/2014/main" id="{4E4DD1F3-D5C1-EF2D-1AEC-69519CB19690}"/>
              </a:ext>
            </a:extLst>
          </p:cNvPr>
          <p:cNvSpPr txBox="1"/>
          <p:nvPr/>
        </p:nvSpPr>
        <p:spPr>
          <a:xfrm>
            <a:off x="1312341" y="1109515"/>
            <a:ext cx="2163902" cy="369332"/>
          </a:xfrm>
          <a:prstGeom prst="rect">
            <a:avLst/>
          </a:prstGeom>
          <a:noFill/>
        </p:spPr>
        <p:txBody>
          <a:bodyPr wrap="square">
            <a:spAutoFit/>
          </a:bodyPr>
          <a:lstStyle/>
          <a:p>
            <a:pPr defTabSz="457200"/>
            <a:r>
              <a:rPr lang="fr-FR" sz="1800" b="1" kern="0" dirty="0">
                <a:solidFill>
                  <a:sysClr val="windowText" lastClr="000000"/>
                </a:solidFill>
                <a:latin typeface="Calibri" panose="020F0502020204030204"/>
              </a:rPr>
              <a:t>Observation setting</a:t>
            </a:r>
          </a:p>
        </p:txBody>
      </p:sp>
      <p:sp>
        <p:nvSpPr>
          <p:cNvPr id="57" name="ZoneTexte 56">
            <a:extLst>
              <a:ext uri="{FF2B5EF4-FFF2-40B4-BE49-F238E27FC236}">
                <a16:creationId xmlns:a16="http://schemas.microsoft.com/office/drawing/2014/main" id="{F3D12E40-BB3C-F70C-B8B5-6D7052EC3893}"/>
              </a:ext>
            </a:extLst>
          </p:cNvPr>
          <p:cNvSpPr txBox="1"/>
          <p:nvPr/>
        </p:nvSpPr>
        <p:spPr>
          <a:xfrm>
            <a:off x="5970849" y="1109515"/>
            <a:ext cx="2163902" cy="369332"/>
          </a:xfrm>
          <a:prstGeom prst="rect">
            <a:avLst/>
          </a:prstGeom>
          <a:noFill/>
        </p:spPr>
        <p:txBody>
          <a:bodyPr wrap="square">
            <a:spAutoFit/>
          </a:bodyPr>
          <a:lstStyle/>
          <a:p>
            <a:pPr defTabSz="457200"/>
            <a:r>
              <a:rPr lang="fr-FR" sz="1800" b="1" kern="0" dirty="0">
                <a:solidFill>
                  <a:sysClr val="windowText" lastClr="000000"/>
                </a:solidFill>
                <a:latin typeface="Calibri" panose="020F0502020204030204"/>
              </a:rPr>
              <a:t>Observation design</a:t>
            </a:r>
          </a:p>
        </p:txBody>
      </p:sp>
      <p:sp>
        <p:nvSpPr>
          <p:cNvPr id="58" name="Rectangle 57">
            <a:extLst>
              <a:ext uri="{FF2B5EF4-FFF2-40B4-BE49-F238E27FC236}">
                <a16:creationId xmlns:a16="http://schemas.microsoft.com/office/drawing/2014/main" id="{E07CB310-0824-3396-9D0E-BBDD60AE0087}"/>
              </a:ext>
            </a:extLst>
          </p:cNvPr>
          <p:cNvSpPr/>
          <p:nvPr/>
        </p:nvSpPr>
        <p:spPr>
          <a:xfrm>
            <a:off x="6914965" y="2986898"/>
            <a:ext cx="2049008" cy="1602920"/>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Define</a:t>
            </a:r>
            <a:r>
              <a:rPr kumimoji="0" lang="fr-FR"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the obs. </a:t>
            </a:r>
            <a:r>
              <a:rPr kumimoji="0" lang="fr-FR" sz="14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protocol</a:t>
            </a:r>
            <a:endParaRPr kumimoji="0" lang="fr-FR"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a:solidFill>
                  <a:schemeClr val="bg2">
                    <a:lumMod val="50000"/>
                  </a:schemeClr>
                </a:solidFill>
                <a:latin typeface="Calibri" panose="020F0502020204030204"/>
              </a:rPr>
              <a:t>Filming user (Emmanuelle) serving. We measure the movement of the front wheels and the speed of the ball (decomposition of film images). The material used is a camera. </a:t>
            </a:r>
          </a:p>
          <a:p>
            <a:pPr marL="0" marR="0" lvl="0" indent="0" defTabSz="457200" eaLnBrk="1" fontAlgn="auto" latinLnBrk="0" hangingPunct="1">
              <a:lnSpc>
                <a:spcPct val="100000"/>
              </a:lnSpc>
              <a:spcBef>
                <a:spcPts val="0"/>
              </a:spcBef>
              <a:spcAft>
                <a:spcPts val="0"/>
              </a:spcAft>
              <a:buClrTx/>
              <a:buSzTx/>
              <a:buFontTx/>
              <a:buNone/>
              <a:tabLst/>
              <a:defRPr/>
            </a:pPr>
            <a:r>
              <a:rPr lang="en-US" sz="1000" kern="0" dirty="0">
                <a:solidFill>
                  <a:schemeClr val="bg2">
                    <a:lumMod val="50000"/>
                  </a:schemeClr>
                </a:solidFill>
                <a:latin typeface="Calibri" panose="020F0502020204030204"/>
              </a:rPr>
              <a:t>3 situations are tested: wheels unlocked, one wheel locked, 2 wheels locked.</a:t>
            </a:r>
          </a:p>
        </p:txBody>
      </p:sp>
      <p:sp>
        <p:nvSpPr>
          <p:cNvPr id="59" name="Rectangle 58">
            <a:extLst>
              <a:ext uri="{FF2B5EF4-FFF2-40B4-BE49-F238E27FC236}">
                <a16:creationId xmlns:a16="http://schemas.microsoft.com/office/drawing/2014/main" id="{C58EEAE2-EC6F-9E81-6995-47D5339E80E8}"/>
              </a:ext>
            </a:extLst>
          </p:cNvPr>
          <p:cNvSpPr/>
          <p:nvPr/>
        </p:nvSpPr>
        <p:spPr>
          <a:xfrm>
            <a:off x="5391511" y="1594639"/>
            <a:ext cx="3572462" cy="986649"/>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Define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the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general</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organization</a:t>
            </a:r>
            <a:endParaRPr lang="fr-FR" sz="1600" b="1" kern="0" dirty="0">
              <a:solidFill>
                <a:sysClr val="windowText" lastClr="000000"/>
              </a:solidFill>
              <a:latin typeface="Calibri" panose="020F0502020204030204"/>
            </a:endParaRPr>
          </a:p>
          <a:p>
            <a:pPr defTabSz="457200"/>
            <a:r>
              <a:rPr lang="en-US" sz="1000" kern="0" dirty="0">
                <a:solidFill>
                  <a:schemeClr val="bg2">
                    <a:lumMod val="50000"/>
                  </a:schemeClr>
                </a:solidFill>
                <a:latin typeface="Calibri" panose="020F0502020204030204"/>
              </a:rPr>
              <a:t>3 people on the court with Emmanuelle, one camera, 2 </a:t>
            </a:r>
            <a:r>
              <a:rPr lang="en-US" sz="1000" kern="0">
                <a:solidFill>
                  <a:schemeClr val="bg2">
                    <a:lumMod val="50000"/>
                  </a:schemeClr>
                </a:solidFill>
                <a:latin typeface="Calibri" panose="020F0502020204030204"/>
              </a:rPr>
              <a:t>wheel lockers.</a:t>
            </a:r>
            <a:endParaRPr lang="en-US" sz="1000" kern="0" dirty="0">
              <a:solidFill>
                <a:schemeClr val="bg2">
                  <a:lumMod val="50000"/>
                </a:schemeClr>
              </a:solidFill>
              <a:latin typeface="Calibri" panose="020F0502020204030204"/>
            </a:endParaRPr>
          </a:p>
        </p:txBody>
      </p:sp>
      <p:sp>
        <p:nvSpPr>
          <p:cNvPr id="60" name="Rectangle 59">
            <a:extLst>
              <a:ext uri="{FF2B5EF4-FFF2-40B4-BE49-F238E27FC236}">
                <a16:creationId xmlns:a16="http://schemas.microsoft.com/office/drawing/2014/main" id="{0A5A020E-2FB6-D73E-1DC9-73EFA916A632}"/>
              </a:ext>
            </a:extLst>
          </p:cNvPr>
          <p:cNvSpPr/>
          <p:nvPr/>
        </p:nvSpPr>
        <p:spPr>
          <a:xfrm>
            <a:off x="9606969" y="1594187"/>
            <a:ext cx="2316451" cy="987253"/>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Process the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results</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defTabSz="457200"/>
            <a:r>
              <a:rPr lang="en-US" sz="1000" kern="0" dirty="0">
                <a:solidFill>
                  <a:schemeClr val="bg2">
                    <a:lumMod val="50000"/>
                  </a:schemeClr>
                </a:solidFill>
                <a:latin typeface="Calibri" panose="020F0502020204030204"/>
              </a:rPr>
              <a:t>A rotation around the vertical (twist) is observed when she strikes the ball. Service is probably less effective because a power loss of the ball probably occurs.</a:t>
            </a:r>
          </a:p>
        </p:txBody>
      </p:sp>
      <p:sp>
        <p:nvSpPr>
          <p:cNvPr id="61" name="ZoneTexte 60">
            <a:extLst>
              <a:ext uri="{FF2B5EF4-FFF2-40B4-BE49-F238E27FC236}">
                <a16:creationId xmlns:a16="http://schemas.microsoft.com/office/drawing/2014/main" id="{B8D15009-69A2-E687-5C10-315BD5482CA6}"/>
              </a:ext>
            </a:extLst>
          </p:cNvPr>
          <p:cNvSpPr txBox="1"/>
          <p:nvPr/>
        </p:nvSpPr>
        <p:spPr>
          <a:xfrm>
            <a:off x="9759518" y="1109515"/>
            <a:ext cx="2163902" cy="369332"/>
          </a:xfrm>
          <a:prstGeom prst="rect">
            <a:avLst/>
          </a:prstGeom>
          <a:noFill/>
        </p:spPr>
        <p:txBody>
          <a:bodyPr wrap="square">
            <a:spAutoFit/>
          </a:bodyPr>
          <a:lstStyle/>
          <a:p>
            <a:pPr defTabSz="457200"/>
            <a:r>
              <a:rPr lang="fr-FR" sz="1800" b="1" kern="0" dirty="0">
                <a:solidFill>
                  <a:sysClr val="windowText" lastClr="000000"/>
                </a:solidFill>
                <a:latin typeface="Calibri" panose="020F0502020204030204"/>
              </a:rPr>
              <a:t>Observation </a:t>
            </a:r>
            <a:r>
              <a:rPr lang="fr-FR" sz="1800" b="1" kern="0" dirty="0" err="1">
                <a:solidFill>
                  <a:sysClr val="windowText" lastClr="000000"/>
                </a:solidFill>
                <a:latin typeface="Calibri" panose="020F0502020204030204"/>
              </a:rPr>
              <a:t>results</a:t>
            </a:r>
            <a:endParaRPr lang="fr-FR" sz="1800" b="1" kern="0" dirty="0">
              <a:solidFill>
                <a:sysClr val="windowText" lastClr="000000"/>
              </a:solidFill>
              <a:latin typeface="Calibri" panose="020F0502020204030204"/>
            </a:endParaRPr>
          </a:p>
        </p:txBody>
      </p:sp>
      <p:sp>
        <p:nvSpPr>
          <p:cNvPr id="62" name="Rectangle 61">
            <a:extLst>
              <a:ext uri="{FF2B5EF4-FFF2-40B4-BE49-F238E27FC236}">
                <a16:creationId xmlns:a16="http://schemas.microsoft.com/office/drawing/2014/main" id="{4EE3CC25-F2DE-0F98-DFBF-3E6AAFB4D9C8}"/>
              </a:ext>
            </a:extLst>
          </p:cNvPr>
          <p:cNvSpPr/>
          <p:nvPr/>
        </p:nvSpPr>
        <p:spPr>
          <a:xfrm>
            <a:off x="9606969" y="2801957"/>
            <a:ext cx="2316451" cy="2718842"/>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Deliver</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findings</a:t>
            </a:r>
            <a:endPar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defTabSz="457200"/>
            <a:r>
              <a:rPr lang="en-US" sz="1000" b="1" kern="0" dirty="0">
                <a:solidFill>
                  <a:schemeClr val="bg2">
                    <a:lumMod val="50000"/>
                  </a:schemeClr>
                </a:solidFill>
                <a:latin typeface="Calibri" panose="020F0502020204030204"/>
              </a:rPr>
              <a:t>Unlocked wheels</a:t>
            </a:r>
            <a:r>
              <a:rPr lang="en-US" sz="1000" kern="0" dirty="0">
                <a:solidFill>
                  <a:schemeClr val="bg2">
                    <a:lumMod val="50000"/>
                  </a:schemeClr>
                </a:solidFill>
                <a:latin typeface="Calibri" panose="020F0502020204030204"/>
              </a:rPr>
              <a:t>: important twist, Emmanuelle has become accustomed to a precision correction</a:t>
            </a:r>
          </a:p>
          <a:p>
            <a:pPr defTabSz="457200"/>
            <a:r>
              <a:rPr lang="en-US" sz="1000" b="1" kern="0" dirty="0">
                <a:solidFill>
                  <a:schemeClr val="bg2">
                    <a:lumMod val="50000"/>
                  </a:schemeClr>
                </a:solidFill>
                <a:latin typeface="Calibri" panose="020F0502020204030204"/>
              </a:rPr>
              <a:t>1 locked wheel</a:t>
            </a:r>
            <a:r>
              <a:rPr lang="en-US" sz="1000" kern="0" dirty="0">
                <a:solidFill>
                  <a:schemeClr val="bg2">
                    <a:lumMod val="50000"/>
                  </a:schemeClr>
                </a:solidFill>
                <a:latin typeface="Calibri" panose="020F0502020204030204"/>
              </a:rPr>
              <a:t>: 9% more speed </a:t>
            </a:r>
          </a:p>
          <a:p>
            <a:pPr defTabSz="457200"/>
            <a:r>
              <a:rPr lang="en-US" sz="1000" b="1" kern="0" dirty="0">
                <a:solidFill>
                  <a:schemeClr val="bg2">
                    <a:lumMod val="50000"/>
                  </a:schemeClr>
                </a:solidFill>
                <a:latin typeface="Calibri" panose="020F0502020204030204"/>
              </a:rPr>
              <a:t>2 locked wheels</a:t>
            </a:r>
            <a:r>
              <a:rPr lang="en-US" sz="1000" kern="0" dirty="0">
                <a:solidFill>
                  <a:schemeClr val="bg2">
                    <a:lumMod val="50000"/>
                  </a:schemeClr>
                </a:solidFill>
                <a:latin typeface="Calibri" panose="020F0502020204030204"/>
              </a:rPr>
              <a:t>: 19% more speed, increased precision in a few hours.</a:t>
            </a:r>
          </a:p>
          <a:p>
            <a:pPr defTabSz="457200"/>
            <a:endParaRPr lang="en-US" sz="1000" kern="0" dirty="0">
              <a:solidFill>
                <a:schemeClr val="bg2">
                  <a:lumMod val="50000"/>
                </a:schemeClr>
              </a:solidFill>
              <a:latin typeface="Calibri" panose="020F0502020204030204"/>
            </a:endParaRPr>
          </a:p>
          <a:p>
            <a:pPr defTabSz="457200"/>
            <a:endParaRPr lang="en-US" sz="1000" kern="0" dirty="0">
              <a:solidFill>
                <a:schemeClr val="bg2">
                  <a:lumMod val="50000"/>
                </a:schemeClr>
              </a:solidFill>
              <a:latin typeface="Calibri" panose="020F0502020204030204"/>
            </a:endParaRPr>
          </a:p>
          <a:p>
            <a:pPr defTabSz="457200"/>
            <a:endParaRPr lang="en-US" sz="1000" kern="0" dirty="0">
              <a:solidFill>
                <a:schemeClr val="bg2">
                  <a:lumMod val="50000"/>
                </a:schemeClr>
              </a:solidFill>
              <a:latin typeface="Calibri" panose="020F0502020204030204"/>
            </a:endParaRPr>
          </a:p>
          <a:p>
            <a:pPr defTabSz="457200"/>
            <a:endParaRPr lang="en-US" sz="1000" kern="0" dirty="0">
              <a:solidFill>
                <a:schemeClr val="bg2">
                  <a:lumMod val="50000"/>
                </a:schemeClr>
              </a:solidFill>
              <a:latin typeface="Calibri" panose="020F0502020204030204"/>
            </a:endParaRPr>
          </a:p>
          <a:p>
            <a:pPr defTabSz="457200"/>
            <a:endParaRPr lang="en-US" sz="1000" kern="0" dirty="0">
              <a:solidFill>
                <a:schemeClr val="bg2">
                  <a:lumMod val="50000"/>
                </a:schemeClr>
              </a:solidFill>
              <a:latin typeface="Calibri" panose="020F0502020204030204"/>
            </a:endParaRPr>
          </a:p>
          <a:p>
            <a:pPr defTabSz="457200"/>
            <a:r>
              <a:rPr lang="en-US" sz="1000" kern="0" dirty="0">
                <a:solidFill>
                  <a:schemeClr val="bg2">
                    <a:lumMod val="50000"/>
                  </a:schemeClr>
                </a:solidFill>
                <a:latin typeface="Calibri" panose="020F0502020204030204"/>
              </a:rPr>
              <a:t>The important finding is that Emmanuelle loses a lot of energy in service in a twist of her wheelchair, which we should try to prevent.</a:t>
            </a:r>
          </a:p>
        </p:txBody>
      </p:sp>
      <p:sp>
        <p:nvSpPr>
          <p:cNvPr id="63" name="Rectangle 62">
            <a:extLst>
              <a:ext uri="{FF2B5EF4-FFF2-40B4-BE49-F238E27FC236}">
                <a16:creationId xmlns:a16="http://schemas.microsoft.com/office/drawing/2014/main" id="{BA5E23A2-AFD1-6FCE-E9E4-68D67E2360B9}"/>
              </a:ext>
            </a:extLst>
          </p:cNvPr>
          <p:cNvSpPr/>
          <p:nvPr/>
        </p:nvSpPr>
        <p:spPr>
          <a:xfrm>
            <a:off x="9606969" y="5781193"/>
            <a:ext cx="2316451" cy="796074"/>
          </a:xfrm>
          <a:prstGeom prst="rect">
            <a:avLst/>
          </a:prstGeom>
          <a:solidFill>
            <a:sysClr val="window" lastClr="FFFFFF"/>
          </a:solidFill>
          <a:ln w="1905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Provide</a:t>
            </a:r>
            <a:r>
              <a:rPr kumimoji="0" lang="fr-FR"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RETEX</a:t>
            </a:r>
          </a:p>
          <a:p>
            <a:pPr defTabSz="457200"/>
            <a:r>
              <a:rPr lang="en-US" sz="1000" kern="0" dirty="0">
                <a:solidFill>
                  <a:schemeClr val="bg2">
                    <a:lumMod val="50000"/>
                  </a:schemeClr>
                </a:solidFill>
                <a:latin typeface="Calibri" panose="020F0502020204030204"/>
              </a:rPr>
              <a:t>The camera wasn't very well suited to measuring ball speed.</a:t>
            </a:r>
          </a:p>
        </p:txBody>
      </p:sp>
      <p:cxnSp>
        <p:nvCxnSpPr>
          <p:cNvPr id="64" name="Connecteur droit avec flèche 63">
            <a:extLst>
              <a:ext uri="{FF2B5EF4-FFF2-40B4-BE49-F238E27FC236}">
                <a16:creationId xmlns:a16="http://schemas.microsoft.com/office/drawing/2014/main" id="{4A79F0AB-313F-540F-E999-37F378C6849B}"/>
              </a:ext>
            </a:extLst>
          </p:cNvPr>
          <p:cNvCxnSpPr>
            <a:cxnSpLocks/>
            <a:stCxn id="54" idx="2"/>
            <a:endCxn id="55" idx="0"/>
          </p:cNvCxnSpPr>
          <p:nvPr/>
        </p:nvCxnSpPr>
        <p:spPr>
          <a:xfrm>
            <a:off x="2110522" y="3863177"/>
            <a:ext cx="197486" cy="22304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Connecteur : en angle 64">
            <a:extLst>
              <a:ext uri="{FF2B5EF4-FFF2-40B4-BE49-F238E27FC236}">
                <a16:creationId xmlns:a16="http://schemas.microsoft.com/office/drawing/2014/main" id="{8E32BEE7-6338-AEAE-3C88-66E37E120751}"/>
              </a:ext>
            </a:extLst>
          </p:cNvPr>
          <p:cNvCxnSpPr>
            <a:endCxn id="52" idx="1"/>
          </p:cNvCxnSpPr>
          <p:nvPr/>
        </p:nvCxnSpPr>
        <p:spPr>
          <a:xfrm>
            <a:off x="4347436" y="5263361"/>
            <a:ext cx="640855" cy="538268"/>
          </a:xfrm>
          <a:prstGeom prst="bentConnector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3839427A-A3B5-8E11-422E-84156818D2F7}"/>
              </a:ext>
            </a:extLst>
          </p:cNvPr>
          <p:cNvCxnSpPr>
            <a:cxnSpLocks/>
            <a:endCxn id="53" idx="2"/>
          </p:cNvCxnSpPr>
          <p:nvPr/>
        </p:nvCxnSpPr>
        <p:spPr>
          <a:xfrm flipV="1">
            <a:off x="5824477" y="4589818"/>
            <a:ext cx="0" cy="39845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C8F82171-129D-0878-4382-F19A2E596840}"/>
              </a:ext>
            </a:extLst>
          </p:cNvPr>
          <p:cNvCxnSpPr>
            <a:cxnSpLocks/>
            <a:endCxn id="58" idx="2"/>
          </p:cNvCxnSpPr>
          <p:nvPr/>
        </p:nvCxnSpPr>
        <p:spPr>
          <a:xfrm flipV="1">
            <a:off x="7939469" y="4589818"/>
            <a:ext cx="0" cy="41377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id="{C7A21E01-9126-2100-13FF-E84B4E116B53}"/>
              </a:ext>
            </a:extLst>
          </p:cNvPr>
          <p:cNvCxnSpPr>
            <a:cxnSpLocks/>
            <a:stCxn id="53" idx="3"/>
            <a:endCxn id="58" idx="1"/>
          </p:cNvCxnSpPr>
          <p:nvPr/>
        </p:nvCxnSpPr>
        <p:spPr>
          <a:xfrm>
            <a:off x="6670619" y="3784781"/>
            <a:ext cx="244346" cy="35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7739C62A-F313-88BF-6260-2E9D7884B700}"/>
              </a:ext>
            </a:extLst>
          </p:cNvPr>
          <p:cNvCxnSpPr>
            <a:cxnSpLocks/>
          </p:cNvCxnSpPr>
          <p:nvPr/>
        </p:nvCxnSpPr>
        <p:spPr>
          <a:xfrm flipV="1">
            <a:off x="5970849" y="2595541"/>
            <a:ext cx="0" cy="52874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71D13FD7-48C4-DE84-23C1-AD82862F23B3}"/>
              </a:ext>
            </a:extLst>
          </p:cNvPr>
          <p:cNvCxnSpPr>
            <a:cxnSpLocks/>
            <a:stCxn id="58" idx="0"/>
          </p:cNvCxnSpPr>
          <p:nvPr/>
        </p:nvCxnSpPr>
        <p:spPr>
          <a:xfrm flipV="1">
            <a:off x="7939469" y="2595541"/>
            <a:ext cx="0" cy="3913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Connecteur : en angle 70">
            <a:extLst>
              <a:ext uri="{FF2B5EF4-FFF2-40B4-BE49-F238E27FC236}">
                <a16:creationId xmlns:a16="http://schemas.microsoft.com/office/drawing/2014/main" id="{84474361-2EAD-E5A8-D571-48FE612B39F7}"/>
              </a:ext>
            </a:extLst>
          </p:cNvPr>
          <p:cNvCxnSpPr>
            <a:cxnSpLocks/>
            <a:stCxn id="59" idx="3"/>
            <a:endCxn id="60" idx="1"/>
          </p:cNvCxnSpPr>
          <p:nvPr/>
        </p:nvCxnSpPr>
        <p:spPr>
          <a:xfrm flipV="1">
            <a:off x="8963973" y="2087814"/>
            <a:ext cx="642996" cy="150"/>
          </a:xfrm>
          <a:prstGeom prst="bentConnector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871458B4-7115-E4B6-C4BA-17579486C896}"/>
              </a:ext>
            </a:extLst>
          </p:cNvPr>
          <p:cNvCxnSpPr>
            <a:cxnSpLocks/>
            <a:stCxn id="60" idx="2"/>
            <a:endCxn id="62" idx="0"/>
          </p:cNvCxnSpPr>
          <p:nvPr/>
        </p:nvCxnSpPr>
        <p:spPr>
          <a:xfrm>
            <a:off x="10765195" y="2581440"/>
            <a:ext cx="0" cy="22051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B24F3C32-D32D-A993-222B-384F02FEAA85}"/>
              </a:ext>
            </a:extLst>
          </p:cNvPr>
          <p:cNvCxnSpPr>
            <a:cxnSpLocks/>
            <a:stCxn id="62" idx="2"/>
            <a:endCxn id="63" idx="0"/>
          </p:cNvCxnSpPr>
          <p:nvPr/>
        </p:nvCxnSpPr>
        <p:spPr>
          <a:xfrm>
            <a:off x="10765195" y="5520799"/>
            <a:ext cx="0" cy="26039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4FCEAAF2-E3D1-1D1C-8F3E-C68EB2C375BD}"/>
              </a:ext>
            </a:extLst>
          </p:cNvPr>
          <p:cNvPicPr>
            <a:picLocks noChangeAspect="1"/>
          </p:cNvPicPr>
          <p:nvPr/>
        </p:nvPicPr>
        <p:blipFill>
          <a:blip r:embed="rId2"/>
          <a:stretch>
            <a:fillRect/>
          </a:stretch>
        </p:blipFill>
        <p:spPr>
          <a:xfrm>
            <a:off x="2282141" y="5106636"/>
            <a:ext cx="1888868" cy="1455246"/>
          </a:xfrm>
          <a:prstGeom prst="rect">
            <a:avLst/>
          </a:prstGeom>
        </p:spPr>
      </p:pic>
      <p:pic>
        <p:nvPicPr>
          <p:cNvPr id="79" name="Image 78">
            <a:extLst>
              <a:ext uri="{FF2B5EF4-FFF2-40B4-BE49-F238E27FC236}">
                <a16:creationId xmlns:a16="http://schemas.microsoft.com/office/drawing/2014/main" id="{48426024-16D1-08BB-A7FB-206EEAE100E8}"/>
              </a:ext>
            </a:extLst>
          </p:cNvPr>
          <p:cNvPicPr>
            <a:picLocks noChangeAspect="1"/>
          </p:cNvPicPr>
          <p:nvPr/>
        </p:nvPicPr>
        <p:blipFill>
          <a:blip r:embed="rId3"/>
          <a:stretch>
            <a:fillRect/>
          </a:stretch>
        </p:blipFill>
        <p:spPr>
          <a:xfrm>
            <a:off x="3982589" y="1104962"/>
            <a:ext cx="1379220" cy="1828800"/>
          </a:xfrm>
          <a:prstGeom prst="rect">
            <a:avLst/>
          </a:prstGeom>
        </p:spPr>
      </p:pic>
      <p:pic>
        <p:nvPicPr>
          <p:cNvPr id="8" name="Espace réservé du contenu 13" descr="reception de balle.png">
            <a:extLst>
              <a:ext uri="{FF2B5EF4-FFF2-40B4-BE49-F238E27FC236}">
                <a16:creationId xmlns:a16="http://schemas.microsoft.com/office/drawing/2014/main" id="{727E4249-946C-3DD8-0DBF-F27C09B5E7C1}"/>
              </a:ext>
            </a:extLst>
          </p:cNvPr>
          <p:cNvPicPr>
            <a:picLocks noChangeAspect="1"/>
          </p:cNvPicPr>
          <p:nvPr/>
        </p:nvPicPr>
        <p:blipFill>
          <a:blip r:embed="rId4" cstate="print"/>
          <a:stretch>
            <a:fillRect/>
          </a:stretch>
        </p:blipFill>
        <p:spPr bwMode="auto">
          <a:xfrm>
            <a:off x="7507391" y="5342944"/>
            <a:ext cx="1387116" cy="1180770"/>
          </a:xfrm>
          <a:prstGeom prst="rect">
            <a:avLst/>
          </a:prstGeom>
        </p:spPr>
      </p:pic>
      <p:pic>
        <p:nvPicPr>
          <p:cNvPr id="13" name="Image 12">
            <a:extLst>
              <a:ext uri="{FF2B5EF4-FFF2-40B4-BE49-F238E27FC236}">
                <a16:creationId xmlns:a16="http://schemas.microsoft.com/office/drawing/2014/main" id="{36F7C2ED-F7CF-42FE-DCEB-EA13A2B9577D}"/>
              </a:ext>
            </a:extLst>
          </p:cNvPr>
          <p:cNvPicPr>
            <a:picLocks noChangeAspect="1"/>
          </p:cNvPicPr>
          <p:nvPr/>
        </p:nvPicPr>
        <p:blipFill rotWithShape="1">
          <a:blip r:embed="rId5"/>
          <a:srcRect l="1473" t="2070" r="2546" b="3055"/>
          <a:stretch/>
        </p:blipFill>
        <p:spPr>
          <a:xfrm>
            <a:off x="10845634" y="4120772"/>
            <a:ext cx="1020635" cy="579241"/>
          </a:xfrm>
          <a:prstGeom prst="rect">
            <a:avLst/>
          </a:prstGeom>
        </p:spPr>
      </p:pic>
      <p:grpSp>
        <p:nvGrpSpPr>
          <p:cNvPr id="48" name="Groupe 47">
            <a:extLst>
              <a:ext uri="{FF2B5EF4-FFF2-40B4-BE49-F238E27FC236}">
                <a16:creationId xmlns:a16="http://schemas.microsoft.com/office/drawing/2014/main" id="{7AC0B24F-84BC-D1FB-9E11-BEC44649500E}"/>
              </a:ext>
            </a:extLst>
          </p:cNvPr>
          <p:cNvGrpSpPr/>
          <p:nvPr/>
        </p:nvGrpSpPr>
        <p:grpSpPr>
          <a:xfrm>
            <a:off x="9684331" y="4120773"/>
            <a:ext cx="1065020" cy="563193"/>
            <a:chOff x="9999090" y="3569980"/>
            <a:chExt cx="1379121" cy="729293"/>
          </a:xfrm>
        </p:grpSpPr>
        <p:pic>
          <p:nvPicPr>
            <p:cNvPr id="12" name="Image 11">
              <a:extLst>
                <a:ext uri="{FF2B5EF4-FFF2-40B4-BE49-F238E27FC236}">
                  <a16:creationId xmlns:a16="http://schemas.microsoft.com/office/drawing/2014/main" id="{3361ECF5-3A0B-1988-B2C6-42F29B7C19D2}"/>
                </a:ext>
              </a:extLst>
            </p:cNvPr>
            <p:cNvPicPr>
              <a:picLocks noChangeAspect="1"/>
            </p:cNvPicPr>
            <p:nvPr/>
          </p:nvPicPr>
          <p:blipFill rotWithShape="1">
            <a:blip r:embed="rId6"/>
            <a:srcRect l="27279" t="15429" r="30407" b="66310"/>
            <a:stretch/>
          </p:blipFill>
          <p:spPr>
            <a:xfrm>
              <a:off x="9999090" y="3569980"/>
              <a:ext cx="1379121" cy="729293"/>
            </a:xfrm>
            <a:prstGeom prst="rect">
              <a:avLst/>
            </a:prstGeom>
            <a:ln w="12700">
              <a:solidFill>
                <a:schemeClr val="tx1"/>
              </a:solidFill>
            </a:ln>
          </p:spPr>
        </p:pic>
        <p:cxnSp>
          <p:nvCxnSpPr>
            <p:cNvPr id="14" name="Connecteur droit avec flèche 13">
              <a:extLst>
                <a:ext uri="{FF2B5EF4-FFF2-40B4-BE49-F238E27FC236}">
                  <a16:creationId xmlns:a16="http://schemas.microsoft.com/office/drawing/2014/main" id="{456287A5-74F8-A421-0EE5-74DF1AE58409}"/>
                </a:ext>
              </a:extLst>
            </p:cNvPr>
            <p:cNvCxnSpPr>
              <a:cxnSpLocks/>
            </p:cNvCxnSpPr>
            <p:nvPr/>
          </p:nvCxnSpPr>
          <p:spPr>
            <a:xfrm>
              <a:off x="10057803" y="3979193"/>
              <a:ext cx="371535" cy="186332"/>
            </a:xfrm>
            <a:prstGeom prst="straightConnector1">
              <a:avLst/>
            </a:prstGeom>
            <a:noFill/>
            <a:ln w="12700" cap="flat" cmpd="sng" algn="ctr">
              <a:solidFill>
                <a:srgbClr val="FFCB00"/>
              </a:solidFill>
              <a:prstDash val="solid"/>
              <a:miter lim="800000"/>
              <a:headEnd type="triangle"/>
              <a:tailEnd type="triangle"/>
            </a:ln>
            <a:effectLst/>
          </p:spPr>
        </p:cxnSp>
        <p:sp>
          <p:nvSpPr>
            <p:cNvPr id="15" name="Arc 14">
              <a:extLst>
                <a:ext uri="{FF2B5EF4-FFF2-40B4-BE49-F238E27FC236}">
                  <a16:creationId xmlns:a16="http://schemas.microsoft.com/office/drawing/2014/main" id="{629AB2B8-F25A-754F-37BA-8A33BE7D0C6A}"/>
                </a:ext>
              </a:extLst>
            </p:cNvPr>
            <p:cNvSpPr/>
            <p:nvPr/>
          </p:nvSpPr>
          <p:spPr>
            <a:xfrm rot="20778876" flipH="1" flipV="1">
              <a:off x="10747590" y="4080222"/>
              <a:ext cx="457703" cy="128128"/>
            </a:xfrm>
            <a:prstGeom prst="arc">
              <a:avLst>
                <a:gd name="adj1" fmla="val 16200000"/>
                <a:gd name="adj2" fmla="val 13575571"/>
              </a:avLst>
            </a:prstGeom>
            <a:noFill/>
            <a:ln w="12700" cap="flat" cmpd="sng" algn="ctr">
              <a:solidFill>
                <a:srgbClr val="FFCB00"/>
              </a:solidFill>
              <a:prstDash val="solid"/>
              <a:miter lim="800000"/>
              <a:headEnd type="triangl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16" name="ZoneTexte 115">
            <a:extLst>
              <a:ext uri="{FF2B5EF4-FFF2-40B4-BE49-F238E27FC236}">
                <a16:creationId xmlns:a16="http://schemas.microsoft.com/office/drawing/2014/main" id="{02E417AC-0ACD-73D7-EE4C-E429CAA35DEE}"/>
              </a:ext>
            </a:extLst>
          </p:cNvPr>
          <p:cNvSpPr txBox="1"/>
          <p:nvPr/>
        </p:nvSpPr>
        <p:spPr>
          <a:xfrm>
            <a:off x="3997439" y="1080047"/>
            <a:ext cx="1379221" cy="430887"/>
          </a:xfrm>
          <a:prstGeom prst="rect">
            <a:avLst/>
          </a:prstGeom>
          <a:noFill/>
        </p:spPr>
        <p:txBody>
          <a:bodyPr wrap="square">
            <a:spAutoFit/>
          </a:bodyPr>
          <a:lstStyle/>
          <a:p>
            <a:r>
              <a:rPr lang="fr-FR" sz="1100" b="0" i="0" u="none" strike="noStrike" baseline="0" dirty="0">
                <a:solidFill>
                  <a:schemeClr val="bg1"/>
                </a:solidFill>
                <a:latin typeface="Calibri" panose="020F0502020204030204" pitchFamily="34" charset="0"/>
                <a:hlinkClick r:id="rId7">
                  <a:extLst>
                    <a:ext uri="{A12FA001-AC4F-418D-AE19-62706E023703}">
                      <ahyp:hlinkClr xmlns:ahyp="http://schemas.microsoft.com/office/drawing/2018/hyperlinkcolor" val="tx"/>
                    </a:ext>
                  </a:extLst>
                </a:hlinkClick>
              </a:rPr>
              <a:t>http://vimeo.com/54838528</a:t>
            </a:r>
            <a:r>
              <a:rPr lang="fr-FR" sz="1100" b="0" i="0" u="none" strike="noStrike" baseline="0"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1606128792"/>
      </p:ext>
    </p:extLst>
  </p:cSld>
  <p:clrMapOvr>
    <a:masterClrMapping/>
  </p:clrMapOvr>
  <p:transition spd="slow">
    <p:push dir="u"/>
  </p:transition>
</p:sld>
</file>

<file path=ppt/theme/theme1.xml><?xml version="1.0" encoding="utf-8"?>
<a:theme xmlns:a="http://schemas.openxmlformats.org/drawingml/2006/main" name="1_LGI">
  <a:themeElements>
    <a:clrScheme name="Personnalisé 1">
      <a:dk1>
        <a:srgbClr val="000000"/>
      </a:dk1>
      <a:lt1>
        <a:srgbClr val="FFFFFF"/>
      </a:lt1>
      <a:dk2>
        <a:srgbClr val="44546A"/>
      </a:dk2>
      <a:lt2>
        <a:srgbClr val="E7E6E6"/>
      </a:lt2>
      <a:accent1>
        <a:srgbClr val="F1142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resentation-LGI (1)" id="{74A60EC6-FB8C-44F4-8645-A2F769D3C2C1}" vid="{9A8264F6-0728-4882-9DE3-05AAC3FC4402}"/>
    </a:ext>
  </a:extLst>
</a:theme>
</file>

<file path=ppt/theme/theme2.xml><?xml version="1.0" encoding="utf-8"?>
<a:theme xmlns:a="http://schemas.openxmlformats.org/drawingml/2006/main" name="6_blank">
  <a:themeElements>
    <a:clrScheme name="Personnalisé 1">
      <a:dk1>
        <a:srgbClr val="000000"/>
      </a:dk1>
      <a:lt1>
        <a:sysClr val="window" lastClr="FFFFFF"/>
      </a:lt1>
      <a:dk2>
        <a:srgbClr val="FF5700"/>
      </a:dk2>
      <a:lt2>
        <a:srgbClr val="FF7733"/>
      </a:lt2>
      <a:accent1>
        <a:srgbClr val="E46C0A"/>
      </a:accent1>
      <a:accent2>
        <a:srgbClr val="F8A662"/>
      </a:accent2>
      <a:accent3>
        <a:srgbClr val="85999E"/>
      </a:accent3>
      <a:accent4>
        <a:srgbClr val="ABBABD"/>
      </a:accent4>
      <a:accent5>
        <a:srgbClr val="D4DCDE"/>
      </a:accent5>
      <a:accent6>
        <a:srgbClr val="F79646"/>
      </a:accent6>
      <a:hlink>
        <a:srgbClr val="0000FF"/>
      </a:hlink>
      <a:folHlink>
        <a:srgbClr val="800080"/>
      </a:folHlink>
    </a:clrScheme>
    <a:fontScheme name="Police du thème ANEO">
      <a:majorFont>
        <a:latin typeface="Century Gothic"/>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200" b="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chemeClr val="tx1"/>
            </a:solidFill>
            <a:latin typeface="+mj-lt"/>
          </a:defRPr>
        </a:defPPr>
      </a:lstStyle>
    </a:txDef>
  </a:objectDefaults>
  <a:extraClrSchemeLst/>
</a:theme>
</file>

<file path=ppt/theme/theme3.xml><?xml version="1.0" encoding="utf-8"?>
<a:theme xmlns:a="http://schemas.openxmlformats.org/drawingml/2006/main" name="1_blank">
  <a:themeElements>
    <a:clrScheme name="Personnalisé 1">
      <a:dk1>
        <a:srgbClr val="000000"/>
      </a:dk1>
      <a:lt1>
        <a:sysClr val="window" lastClr="FFFFFF"/>
      </a:lt1>
      <a:dk2>
        <a:srgbClr val="FF5700"/>
      </a:dk2>
      <a:lt2>
        <a:srgbClr val="FF7733"/>
      </a:lt2>
      <a:accent1>
        <a:srgbClr val="E46C0A"/>
      </a:accent1>
      <a:accent2>
        <a:srgbClr val="F8A662"/>
      </a:accent2>
      <a:accent3>
        <a:srgbClr val="85999E"/>
      </a:accent3>
      <a:accent4>
        <a:srgbClr val="ABBABD"/>
      </a:accent4>
      <a:accent5>
        <a:srgbClr val="D4DCDE"/>
      </a:accent5>
      <a:accent6>
        <a:srgbClr val="F79646"/>
      </a:accent6>
      <a:hlink>
        <a:srgbClr val="0000FF"/>
      </a:hlink>
      <a:folHlink>
        <a:srgbClr val="800080"/>
      </a:folHlink>
    </a:clrScheme>
    <a:fontScheme name="Police du thème ANEO">
      <a:majorFont>
        <a:latin typeface="Century Gothic"/>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200" b="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chemeClr val="tx1"/>
            </a:solidFill>
            <a:latin typeface="+mj-lt"/>
          </a:defRPr>
        </a:defPPr>
      </a:lstStyle>
    </a:txDef>
  </a:objectDefaults>
  <a:extraClrSchemeLst/>
  <a:extLst>
    <a:ext uri="{05A4C25C-085E-4340-85A3-A5531E510DB2}">
      <thm15:themeFamily xmlns:thm15="http://schemas.microsoft.com/office/thememl/2012/main" name="Presentation1" id="{553294E6-5288-4FAA-9048-61D89174A53E}" vid="{7305C443-85C5-4D9B-B2AA-E82B4518E5AC}"/>
    </a:ext>
  </a:extLst>
</a:theme>
</file>

<file path=ppt/theme/theme4.xml><?xml version="1.0" encoding="utf-8"?>
<a:theme xmlns:a="http://schemas.openxmlformats.org/drawingml/2006/main" name="1_Thème Office">
  <a:themeElements>
    <a:clrScheme name="Personnalisé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70C0"/>
      </a:hlink>
      <a:folHlink>
        <a:srgbClr val="0070C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RID" id="{1C5B0C72-4E77-ED4D-A025-7A468CB1FECC}" vid="{C97CAD4A-105D-2D4F-A324-6CF34B38B272}"/>
    </a:ext>
  </a:extLst>
</a:theme>
</file>

<file path=ppt/theme/theme5.xml><?xml version="1.0" encoding="utf-8"?>
<a:theme xmlns:a="http://schemas.openxmlformats.org/drawingml/2006/main" name="2_blank">
  <a:themeElements>
    <a:clrScheme name="Personnalisé 1">
      <a:dk1>
        <a:srgbClr val="000000"/>
      </a:dk1>
      <a:lt1>
        <a:sysClr val="window" lastClr="FFFFFF"/>
      </a:lt1>
      <a:dk2>
        <a:srgbClr val="FF5700"/>
      </a:dk2>
      <a:lt2>
        <a:srgbClr val="FF7733"/>
      </a:lt2>
      <a:accent1>
        <a:srgbClr val="E46C0A"/>
      </a:accent1>
      <a:accent2>
        <a:srgbClr val="F8A662"/>
      </a:accent2>
      <a:accent3>
        <a:srgbClr val="85999E"/>
      </a:accent3>
      <a:accent4>
        <a:srgbClr val="ABBABD"/>
      </a:accent4>
      <a:accent5>
        <a:srgbClr val="D4DCDE"/>
      </a:accent5>
      <a:accent6>
        <a:srgbClr val="F79646"/>
      </a:accent6>
      <a:hlink>
        <a:srgbClr val="0000FF"/>
      </a:hlink>
      <a:folHlink>
        <a:srgbClr val="800080"/>
      </a:folHlink>
    </a:clrScheme>
    <a:fontScheme name="Police du thème ANEO">
      <a:majorFont>
        <a:latin typeface="Century Gothic"/>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5000"/>
            </a:schemeClr>
          </a:solidFill>
        </a:ln>
      </a:spPr>
      <a:bodyPr rtlCol="0" anchor="ctr"/>
      <a:lstStyle>
        <a:defPPr algn="ctr">
          <a:defRPr sz="1200" b="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chemeClr val="tx1"/>
            </a:solidFill>
            <a:latin typeface="+mj-lt"/>
          </a:defRPr>
        </a:defPPr>
      </a:lstStyle>
    </a:tx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4253</TotalTime>
  <Words>1411</Words>
  <Application>Microsoft Office PowerPoint</Application>
  <PresentationFormat>Grand écran</PresentationFormat>
  <Paragraphs>106</Paragraphs>
  <Slides>6</Slides>
  <Notes>1</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6</vt:i4>
      </vt:variant>
    </vt:vector>
  </HeadingPairs>
  <TitlesOfParts>
    <vt:vector size="22" baseType="lpstr">
      <vt:lpstr>Arial</vt:lpstr>
      <vt:lpstr>Arial Black</vt:lpstr>
      <vt:lpstr>Bahnschrift SemiBold</vt:lpstr>
      <vt:lpstr>Calibri</vt:lpstr>
      <vt:lpstr>Century Gothic</vt:lpstr>
      <vt:lpstr>Helvetica</vt:lpstr>
      <vt:lpstr>IBM Plex Sans</vt:lpstr>
      <vt:lpstr>IBM Plex Sans Medium</vt:lpstr>
      <vt:lpstr>Montserrat</vt:lpstr>
      <vt:lpstr>Roboto</vt:lpstr>
      <vt:lpstr>Symbol</vt:lpstr>
      <vt:lpstr>1_LGI</vt:lpstr>
      <vt:lpstr>6_blank</vt:lpstr>
      <vt:lpstr>1_blank</vt:lpstr>
      <vt:lpstr>1_Thème Office</vt:lpstr>
      <vt:lpstr>2_blank</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Yannou</dc:creator>
  <cp:lastModifiedBy>Bernard</cp:lastModifiedBy>
  <cp:revision>55</cp:revision>
  <dcterms:created xsi:type="dcterms:W3CDTF">2022-09-30T08:00:23Z</dcterms:created>
  <dcterms:modified xsi:type="dcterms:W3CDTF">2024-02-04T14:35:01Z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d1c0902-ed92-4fed-896d-2e7725de02d4_Enabled">
    <vt:lpwstr>true</vt:lpwstr>
  </property>
  <property fmtid="{D5CDD505-2E9C-101B-9397-08002B2CF9AE}" pid="3" name="MSIP_Label_fd1c0902-ed92-4fed-896d-2e7725de02d4_SetDate">
    <vt:lpwstr>2022-10-03T15:18:37Z</vt:lpwstr>
  </property>
  <property fmtid="{D5CDD505-2E9C-101B-9397-08002B2CF9AE}" pid="4" name="MSIP_Label_fd1c0902-ed92-4fed-896d-2e7725de02d4_Method">
    <vt:lpwstr>Standard</vt:lpwstr>
  </property>
  <property fmtid="{D5CDD505-2E9C-101B-9397-08002B2CF9AE}" pid="5" name="MSIP_Label_fd1c0902-ed92-4fed-896d-2e7725de02d4_Name">
    <vt:lpwstr>Anyone (not protected)</vt:lpwstr>
  </property>
  <property fmtid="{D5CDD505-2E9C-101B-9397-08002B2CF9AE}" pid="6" name="MSIP_Label_fd1c0902-ed92-4fed-896d-2e7725de02d4_SiteId">
    <vt:lpwstr>d6b0bbee-7cd9-4d60-bce6-4a67b543e2ae</vt:lpwstr>
  </property>
  <property fmtid="{D5CDD505-2E9C-101B-9397-08002B2CF9AE}" pid="7" name="MSIP_Label_fd1c0902-ed92-4fed-896d-2e7725de02d4_ActionId">
    <vt:lpwstr>da0af95f-aadc-49a5-9bf0-3d0eb383e802</vt:lpwstr>
  </property>
  <property fmtid="{D5CDD505-2E9C-101B-9397-08002B2CF9AE}" pid="8" name="MSIP_Label_fd1c0902-ed92-4fed-896d-2e7725de02d4_ContentBits">
    <vt:lpwstr>2</vt:lpwstr>
  </property>
</Properties>
</file>