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8" r:id="rId2"/>
    <p:sldId id="295" r:id="rId3"/>
    <p:sldId id="296" r:id="rId4"/>
    <p:sldId id="267" r:id="rId5"/>
    <p:sldId id="289" r:id="rId6"/>
    <p:sldId id="291" r:id="rId7"/>
    <p:sldId id="285" r:id="rId8"/>
    <p:sldId id="280" r:id="rId9"/>
    <p:sldId id="320" r:id="rId10"/>
    <p:sldId id="321" r:id="rId11"/>
    <p:sldId id="328" r:id="rId12"/>
    <p:sldId id="357" r:id="rId13"/>
    <p:sldId id="358" r:id="rId14"/>
    <p:sldId id="359" r:id="rId15"/>
    <p:sldId id="360" r:id="rId16"/>
    <p:sldId id="361" r:id="rId17"/>
    <p:sldId id="368" r:id="rId18"/>
    <p:sldId id="322" r:id="rId19"/>
    <p:sldId id="327" r:id="rId20"/>
    <p:sldId id="366" r:id="rId21"/>
    <p:sldId id="367" r:id="rId22"/>
    <p:sldId id="324" r:id="rId23"/>
    <p:sldId id="346" r:id="rId24"/>
    <p:sldId id="352" r:id="rId25"/>
    <p:sldId id="353" r:id="rId26"/>
    <p:sldId id="356" r:id="rId27"/>
    <p:sldId id="351" r:id="rId28"/>
    <p:sldId id="365" r:id="rId29"/>
    <p:sldId id="364" r:id="rId30"/>
    <p:sldId id="350" r:id="rId31"/>
    <p:sldId id="323" r:id="rId32"/>
    <p:sldId id="326" r:id="rId33"/>
    <p:sldId id="362" r:id="rId34"/>
    <p:sldId id="363" r:id="rId35"/>
    <p:sldId id="299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973C4B-BADC-4EF7-95B8-0411F774FD48}">
          <p14:sldIdLst>
            <p14:sldId id="258"/>
            <p14:sldId id="295"/>
          </p14:sldIdLst>
        </p14:section>
        <p14:section name="Introduction" id="{4CD956D4-EFF9-4CF3-834B-2294714FE0FE}">
          <p14:sldIdLst>
            <p14:sldId id="296"/>
            <p14:sldId id="267"/>
            <p14:sldId id="289"/>
            <p14:sldId id="291"/>
            <p14:sldId id="285"/>
            <p14:sldId id="280"/>
          </p14:sldIdLst>
        </p14:section>
        <p14:section name="What's New" id="{C393300A-59BD-43E0-80F5-47D9E8CD9B64}">
          <p14:sldIdLst>
            <p14:sldId id="320"/>
            <p14:sldId id="321"/>
            <p14:sldId id="328"/>
            <p14:sldId id="357"/>
            <p14:sldId id="358"/>
            <p14:sldId id="359"/>
            <p14:sldId id="360"/>
            <p14:sldId id="361"/>
            <p14:sldId id="368"/>
            <p14:sldId id="322"/>
            <p14:sldId id="327"/>
            <p14:sldId id="366"/>
            <p14:sldId id="367"/>
            <p14:sldId id="324"/>
            <p14:sldId id="346"/>
            <p14:sldId id="352"/>
            <p14:sldId id="353"/>
            <p14:sldId id="356"/>
            <p14:sldId id="351"/>
            <p14:sldId id="365"/>
            <p14:sldId id="364"/>
            <p14:sldId id="350"/>
            <p14:sldId id="323"/>
            <p14:sldId id="326"/>
            <p14:sldId id="362"/>
          </p14:sldIdLst>
        </p14:section>
        <p14:section name="Closing" id="{F24BA173-2DDC-49DB-A31B-90B8971957BC}">
          <p14:sldIdLst>
            <p14:sldId id="363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78D26-9354-4B42-A28D-E029B937475C}" v="13" dt="2021-11-29T22:00:52.281"/>
    <p1510:client id="{64828C89-7ED5-4BE9-A911-EF28F585C81E}" v="2338" dt="2021-11-30T01:06:36.726"/>
    <p1510:client id="{8E8B6E26-B365-4498-A637-C842241A3EAA}" v="52" dt="2021-11-30T00:46:51.952"/>
    <p1510:client id="{E4FD6E25-D065-42C5-8783-6DC15A55FEFC}" v="2779" dt="2021-11-30T00:15:23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Smith" userId="25364600beb669d8" providerId="Windows Live" clId="Web-{E4FD6E25-D065-42C5-8783-6DC15A55FEFC}"/>
    <pc:docChg chg="addSld modSld modSection">
      <pc:chgData name="Dan Smith" userId="25364600beb669d8" providerId="Windows Live" clId="Web-{E4FD6E25-D065-42C5-8783-6DC15A55FEFC}" dt="2021-11-30T00:15:23.162" v="2778" actId="20577"/>
      <pc:docMkLst>
        <pc:docMk/>
      </pc:docMkLst>
      <pc:sldChg chg="modSp">
        <pc:chgData name="Dan Smith" userId="25364600beb669d8" providerId="Windows Live" clId="Web-{E4FD6E25-D065-42C5-8783-6DC15A55FEFC}" dt="2021-11-29T23:41:18.198" v="2611" actId="20577"/>
        <pc:sldMkLst>
          <pc:docMk/>
          <pc:sldMk cId="54375234" sldId="287"/>
        </pc:sldMkLst>
        <pc:spChg chg="mod">
          <ac:chgData name="Dan Smith" userId="25364600beb669d8" providerId="Windows Live" clId="Web-{E4FD6E25-D065-42C5-8783-6DC15A55FEFC}" dt="2021-11-29T23:41:18.198" v="2611" actId="20577"/>
          <ac:spMkLst>
            <pc:docMk/>
            <pc:sldMk cId="54375234" sldId="287"/>
            <ac:spMk id="2" creationId="{00000000-0000-0000-0000-000000000000}"/>
          </ac:spMkLst>
        </pc:spChg>
      </pc:sldChg>
      <pc:sldChg chg="modSp">
        <pc:chgData name="Dan Smith" userId="25364600beb669d8" providerId="Windows Live" clId="Web-{E4FD6E25-D065-42C5-8783-6DC15A55FEFC}" dt="2021-11-29T23:28:18.590" v="2575" actId="20577"/>
        <pc:sldMkLst>
          <pc:docMk/>
          <pc:sldMk cId="2566365316" sldId="301"/>
        </pc:sldMkLst>
        <pc:spChg chg="mod">
          <ac:chgData name="Dan Smith" userId="25364600beb669d8" providerId="Windows Live" clId="Web-{E4FD6E25-D065-42C5-8783-6DC15A55FEFC}" dt="2021-11-29T23:28:18.590" v="2575" actId="20577"/>
          <ac:spMkLst>
            <pc:docMk/>
            <pc:sldMk cId="2566365316" sldId="301"/>
            <ac:spMk id="2" creationId="{18E3A0DE-7EA8-42FB-833B-A133760A2F3E}"/>
          </ac:spMkLst>
        </pc:spChg>
        <pc:spChg chg="mod">
          <ac:chgData name="Dan Smith" userId="25364600beb669d8" providerId="Windows Live" clId="Web-{E4FD6E25-D065-42C5-8783-6DC15A55FEFC}" dt="2021-11-29T23:28:08.668" v="2571" actId="1076"/>
          <ac:spMkLst>
            <pc:docMk/>
            <pc:sldMk cId="2566365316" sldId="301"/>
            <ac:spMk id="5" creationId="{2280EE8F-39B8-4A92-9413-9EABCC5F960F}"/>
          </ac:spMkLst>
        </pc:spChg>
        <pc:picChg chg="mod">
          <ac:chgData name="Dan Smith" userId="25364600beb669d8" providerId="Windows Live" clId="Web-{E4FD6E25-D065-42C5-8783-6DC15A55FEFC}" dt="2021-11-29T23:28:04.293" v="2570" actId="1076"/>
          <ac:picMkLst>
            <pc:docMk/>
            <pc:sldMk cId="2566365316" sldId="301"/>
            <ac:picMk id="4" creationId="{2898D089-14C1-4D4B-A37A-954E382790F1}"/>
          </ac:picMkLst>
        </pc:picChg>
      </pc:sldChg>
      <pc:sldChg chg="modSp">
        <pc:chgData name="Dan Smith" userId="25364600beb669d8" providerId="Windows Live" clId="Web-{E4FD6E25-D065-42C5-8783-6DC15A55FEFC}" dt="2021-11-29T23:25:29.341" v="2337" actId="20577"/>
        <pc:sldMkLst>
          <pc:docMk/>
          <pc:sldMk cId="3895191920" sldId="302"/>
        </pc:sldMkLst>
        <pc:spChg chg="mod">
          <ac:chgData name="Dan Smith" userId="25364600beb669d8" providerId="Windows Live" clId="Web-{E4FD6E25-D065-42C5-8783-6DC15A55FEFC}" dt="2021-11-29T23:25:29.341" v="2337" actId="20577"/>
          <ac:spMkLst>
            <pc:docMk/>
            <pc:sldMk cId="3895191920" sldId="302"/>
            <ac:spMk id="2" creationId="{9FA442CC-2EDB-423D-9D27-5AB9803BD5DC}"/>
          </ac:spMkLst>
        </pc:spChg>
        <pc:spChg chg="mod">
          <ac:chgData name="Dan Smith" userId="25364600beb669d8" providerId="Windows Live" clId="Web-{E4FD6E25-D065-42C5-8783-6DC15A55FEFC}" dt="2021-11-29T23:24:15.169" v="2335" actId="20577"/>
          <ac:spMkLst>
            <pc:docMk/>
            <pc:sldMk cId="3895191920" sldId="302"/>
            <ac:spMk id="3" creationId="{F62AC67C-75DF-45B9-BECD-B5414955F5F0}"/>
          </ac:spMkLst>
        </pc:spChg>
      </pc:sldChg>
      <pc:sldChg chg="modSp">
        <pc:chgData name="Dan Smith" userId="25364600beb669d8" providerId="Windows Live" clId="Web-{E4FD6E25-D065-42C5-8783-6DC15A55FEFC}" dt="2021-11-29T23:50:55.275" v="2617" actId="20577"/>
        <pc:sldMkLst>
          <pc:docMk/>
          <pc:sldMk cId="1950989246" sldId="306"/>
        </pc:sldMkLst>
        <pc:spChg chg="mod">
          <ac:chgData name="Dan Smith" userId="25364600beb669d8" providerId="Windows Live" clId="Web-{E4FD6E25-D065-42C5-8783-6DC15A55FEFC}" dt="2021-11-29T23:50:55.275" v="2617" actId="20577"/>
          <ac:spMkLst>
            <pc:docMk/>
            <pc:sldMk cId="1950989246" sldId="306"/>
            <ac:spMk id="3" creationId="{DCC04BAF-1DF4-4117-8125-5D7B539FFBD9}"/>
          </ac:spMkLst>
        </pc:spChg>
      </pc:sldChg>
      <pc:sldChg chg="addSp modSp">
        <pc:chgData name="Dan Smith" userId="25364600beb669d8" providerId="Windows Live" clId="Web-{E4FD6E25-D065-42C5-8783-6DC15A55FEFC}" dt="2021-11-30T00:10:04.006" v="2714"/>
        <pc:sldMkLst>
          <pc:docMk/>
          <pc:sldMk cId="509757303" sldId="307"/>
        </pc:sldMkLst>
        <pc:spChg chg="mod">
          <ac:chgData name="Dan Smith" userId="25364600beb669d8" providerId="Windows Live" clId="Web-{E4FD6E25-D065-42C5-8783-6DC15A55FEFC}" dt="2021-11-30T00:10:01.663" v="2713" actId="20577"/>
          <ac:spMkLst>
            <pc:docMk/>
            <pc:sldMk cId="509757303" sldId="307"/>
            <ac:spMk id="3" creationId="{569641EF-D7FE-453F-9FBA-DE501B479B13}"/>
          </ac:spMkLst>
        </pc:spChg>
        <pc:spChg chg="add">
          <ac:chgData name="Dan Smith" userId="25364600beb669d8" providerId="Windows Live" clId="Web-{E4FD6E25-D065-42C5-8783-6DC15A55FEFC}" dt="2021-11-30T00:10:04.006" v="2714"/>
          <ac:spMkLst>
            <pc:docMk/>
            <pc:sldMk cId="509757303" sldId="307"/>
            <ac:spMk id="4" creationId="{F5140E50-7F65-46B3-98F9-ACA1C997509B}"/>
          </ac:spMkLst>
        </pc:spChg>
      </pc:sldChg>
      <pc:sldChg chg="modSp">
        <pc:chgData name="Dan Smith" userId="25364600beb669d8" providerId="Windows Live" clId="Web-{E4FD6E25-D065-42C5-8783-6DC15A55FEFC}" dt="2021-11-29T23:31:14.871" v="2595" actId="20577"/>
        <pc:sldMkLst>
          <pc:docMk/>
          <pc:sldMk cId="3652244385" sldId="308"/>
        </pc:sldMkLst>
        <pc:spChg chg="mod">
          <ac:chgData name="Dan Smith" userId="25364600beb669d8" providerId="Windows Live" clId="Web-{E4FD6E25-D065-42C5-8783-6DC15A55FEFC}" dt="2021-11-29T23:31:14.871" v="2595" actId="20577"/>
          <ac:spMkLst>
            <pc:docMk/>
            <pc:sldMk cId="3652244385" sldId="308"/>
            <ac:spMk id="3" creationId="{0DA43D5D-AA98-4EB9-973C-BFC42AE90B64}"/>
          </ac:spMkLst>
        </pc:spChg>
      </pc:sldChg>
      <pc:sldChg chg="modSp">
        <pc:chgData name="Dan Smith" userId="25364600beb669d8" providerId="Windows Live" clId="Web-{E4FD6E25-D065-42C5-8783-6DC15A55FEFC}" dt="2021-11-30T00:14:23.100" v="2776" actId="20577"/>
        <pc:sldMkLst>
          <pc:docMk/>
          <pc:sldMk cId="2373901070" sldId="309"/>
        </pc:sldMkLst>
        <pc:spChg chg="mod">
          <ac:chgData name="Dan Smith" userId="25364600beb669d8" providerId="Windows Live" clId="Web-{E4FD6E25-D065-42C5-8783-6DC15A55FEFC}" dt="2021-11-30T00:14:23.100" v="2776" actId="20577"/>
          <ac:spMkLst>
            <pc:docMk/>
            <pc:sldMk cId="2373901070" sldId="309"/>
            <ac:spMk id="3" creationId="{CD1B9BF2-B86F-4235-B7F1-CD996D81256C}"/>
          </ac:spMkLst>
        </pc:spChg>
      </pc:sldChg>
      <pc:sldChg chg="modSp">
        <pc:chgData name="Dan Smith" userId="25364600beb669d8" providerId="Windows Live" clId="Web-{E4FD6E25-D065-42C5-8783-6DC15A55FEFC}" dt="2021-11-30T00:15:23.162" v="2778" actId="20577"/>
        <pc:sldMkLst>
          <pc:docMk/>
          <pc:sldMk cId="4159015463" sldId="310"/>
        </pc:sldMkLst>
        <pc:spChg chg="mod">
          <ac:chgData name="Dan Smith" userId="25364600beb669d8" providerId="Windows Live" clId="Web-{E4FD6E25-D065-42C5-8783-6DC15A55FEFC}" dt="2021-11-30T00:15:23.162" v="2778" actId="20577"/>
          <ac:spMkLst>
            <pc:docMk/>
            <pc:sldMk cId="4159015463" sldId="310"/>
            <ac:spMk id="3" creationId="{4B3A589A-07D3-4AC4-9AE1-91336105A21C}"/>
          </ac:spMkLst>
        </pc:spChg>
      </pc:sldChg>
      <pc:sldChg chg="modSp">
        <pc:chgData name="Dan Smith" userId="25364600beb669d8" providerId="Windows Live" clId="Web-{E4FD6E25-D065-42C5-8783-6DC15A55FEFC}" dt="2021-11-29T23:18:20.842" v="1846" actId="20577"/>
        <pc:sldMkLst>
          <pc:docMk/>
          <pc:sldMk cId="3152686305" sldId="311"/>
        </pc:sldMkLst>
        <pc:spChg chg="mod">
          <ac:chgData name="Dan Smith" userId="25364600beb669d8" providerId="Windows Live" clId="Web-{E4FD6E25-D065-42C5-8783-6DC15A55FEFC}" dt="2021-11-29T23:18:20.842" v="1846" actId="20577"/>
          <ac:spMkLst>
            <pc:docMk/>
            <pc:sldMk cId="3152686305" sldId="311"/>
            <ac:spMk id="3" creationId="{A62B03F2-BA9D-42B0-8304-BBA5A5A511EA}"/>
          </ac:spMkLst>
        </pc:spChg>
      </pc:sldChg>
      <pc:sldChg chg="modSp">
        <pc:chgData name="Dan Smith" userId="25364600beb669d8" providerId="Windows Live" clId="Web-{E4FD6E25-D065-42C5-8783-6DC15A55FEFC}" dt="2021-11-29T23:22:15.997" v="2108" actId="20577"/>
        <pc:sldMkLst>
          <pc:docMk/>
          <pc:sldMk cId="369360593" sldId="312"/>
        </pc:sldMkLst>
        <pc:spChg chg="mod">
          <ac:chgData name="Dan Smith" userId="25364600beb669d8" providerId="Windows Live" clId="Web-{E4FD6E25-D065-42C5-8783-6DC15A55FEFC}" dt="2021-11-29T23:22:15.997" v="2108" actId="20577"/>
          <ac:spMkLst>
            <pc:docMk/>
            <pc:sldMk cId="369360593" sldId="312"/>
            <ac:spMk id="3" creationId="{F0A27BF5-E8F2-4C3E-BB12-8B111912CB0D}"/>
          </ac:spMkLst>
        </pc:spChg>
      </pc:sldChg>
      <pc:sldChg chg="modSp">
        <pc:chgData name="Dan Smith" userId="25364600beb669d8" providerId="Windows Live" clId="Web-{E4FD6E25-D065-42C5-8783-6DC15A55FEFC}" dt="2021-11-29T23:23:42.216" v="2313" actId="20577"/>
        <pc:sldMkLst>
          <pc:docMk/>
          <pc:sldMk cId="1590594821" sldId="313"/>
        </pc:sldMkLst>
        <pc:spChg chg="mod">
          <ac:chgData name="Dan Smith" userId="25364600beb669d8" providerId="Windows Live" clId="Web-{E4FD6E25-D065-42C5-8783-6DC15A55FEFC}" dt="2021-11-29T23:23:42.216" v="2313" actId="20577"/>
          <ac:spMkLst>
            <pc:docMk/>
            <pc:sldMk cId="1590594821" sldId="313"/>
            <ac:spMk id="3" creationId="{3E3D9A7E-2735-4379-A4DA-76039BCBFA79}"/>
          </ac:spMkLst>
        </pc:spChg>
      </pc:sldChg>
      <pc:sldChg chg="modSp add replId">
        <pc:chgData name="Dan Smith" userId="25364600beb669d8" providerId="Windows Live" clId="Web-{E4FD6E25-D065-42C5-8783-6DC15A55FEFC}" dt="2021-11-29T23:27:36.731" v="2545" actId="20577"/>
        <pc:sldMkLst>
          <pc:docMk/>
          <pc:sldMk cId="1927687627" sldId="314"/>
        </pc:sldMkLst>
        <pc:spChg chg="mod">
          <ac:chgData name="Dan Smith" userId="25364600beb669d8" providerId="Windows Live" clId="Web-{E4FD6E25-D065-42C5-8783-6DC15A55FEFC}" dt="2021-11-29T23:25:45.575" v="2361" actId="20577"/>
          <ac:spMkLst>
            <pc:docMk/>
            <pc:sldMk cId="1927687627" sldId="314"/>
            <ac:spMk id="2" creationId="{E06432F5-9E21-4540-BA36-888A5D5D6FBE}"/>
          </ac:spMkLst>
        </pc:spChg>
        <pc:spChg chg="mod">
          <ac:chgData name="Dan Smith" userId="25364600beb669d8" providerId="Windows Live" clId="Web-{E4FD6E25-D065-42C5-8783-6DC15A55FEFC}" dt="2021-11-29T23:27:36.731" v="2545" actId="20577"/>
          <ac:spMkLst>
            <pc:docMk/>
            <pc:sldMk cId="1927687627" sldId="314"/>
            <ac:spMk id="3" creationId="{3E3D9A7E-2735-4379-A4DA-76039BCBFA79}"/>
          </ac:spMkLst>
        </pc:spChg>
      </pc:sldChg>
    </pc:docChg>
  </pc:docChgLst>
  <pc:docChgLst>
    <pc:chgData name="Jeremy Iverson" userId="d9c604d933448b21" providerId="Windows Live" clId="Web-{5F478D26-9354-4B42-A28D-E029B937475C}"/>
    <pc:docChg chg="modSld">
      <pc:chgData name="Jeremy Iverson" userId="d9c604d933448b21" providerId="Windows Live" clId="Web-{5F478D26-9354-4B42-A28D-E029B937475C}" dt="2021-11-29T22:00:50.062" v="11" actId="20577"/>
      <pc:docMkLst>
        <pc:docMk/>
      </pc:docMkLst>
      <pc:sldChg chg="modSp">
        <pc:chgData name="Jeremy Iverson" userId="d9c604d933448b21" providerId="Windows Live" clId="Web-{5F478D26-9354-4B42-A28D-E029B937475C}" dt="2021-11-29T22:00:50.062" v="11" actId="20577"/>
        <pc:sldMkLst>
          <pc:docMk/>
          <pc:sldMk cId="3895191920" sldId="302"/>
        </pc:sldMkLst>
        <pc:spChg chg="mod">
          <ac:chgData name="Jeremy Iverson" userId="d9c604d933448b21" providerId="Windows Live" clId="Web-{5F478D26-9354-4B42-A28D-E029B937475C}" dt="2021-11-29T22:00:50.062" v="11" actId="20577"/>
          <ac:spMkLst>
            <pc:docMk/>
            <pc:sldMk cId="3895191920" sldId="302"/>
            <ac:spMk id="2" creationId="{9FA442CC-2EDB-423D-9D27-5AB9803BD5DC}"/>
          </ac:spMkLst>
        </pc:spChg>
      </pc:sldChg>
    </pc:docChg>
  </pc:docChgLst>
  <pc:docChgLst>
    <pc:chgData name="Kevin McGinnis" userId="83285c6bda73d0af" providerId="Windows Live" clId="Web-{8E8B6E26-B365-4498-A637-C842241A3EAA}"/>
    <pc:docChg chg="modSld">
      <pc:chgData name="Kevin McGinnis" userId="83285c6bda73d0af" providerId="Windows Live" clId="Web-{8E8B6E26-B365-4498-A637-C842241A3EAA}" dt="2021-11-30T00:46:51.952" v="51" actId="20577"/>
      <pc:docMkLst>
        <pc:docMk/>
      </pc:docMkLst>
      <pc:sldChg chg="modSp">
        <pc:chgData name="Kevin McGinnis" userId="83285c6bda73d0af" providerId="Windows Live" clId="Web-{8E8B6E26-B365-4498-A637-C842241A3EAA}" dt="2021-11-30T00:46:51.952" v="51" actId="20577"/>
        <pc:sldMkLst>
          <pc:docMk/>
          <pc:sldMk cId="3422932521" sldId="267"/>
        </pc:sldMkLst>
        <pc:spChg chg="mod">
          <ac:chgData name="Kevin McGinnis" userId="83285c6bda73d0af" providerId="Windows Live" clId="Web-{8E8B6E26-B365-4498-A637-C842241A3EAA}" dt="2021-11-30T00:46:51.952" v="51" actId="20577"/>
          <ac:spMkLst>
            <pc:docMk/>
            <pc:sldMk cId="3422932521" sldId="267"/>
            <ac:spMk id="4" creationId="{00000000-0000-0000-0000-000000000000}"/>
          </ac:spMkLst>
        </pc:spChg>
      </pc:sldChg>
      <pc:sldChg chg="modSp">
        <pc:chgData name="Kevin McGinnis" userId="83285c6bda73d0af" providerId="Windows Live" clId="Web-{8E8B6E26-B365-4498-A637-C842241A3EAA}" dt="2021-11-29T23:35:57.615" v="37" actId="20577"/>
        <pc:sldMkLst>
          <pc:docMk/>
          <pc:sldMk cId="2767213747" sldId="294"/>
        </pc:sldMkLst>
        <pc:spChg chg="mod">
          <ac:chgData name="Kevin McGinnis" userId="83285c6bda73d0af" providerId="Windows Live" clId="Web-{8E8B6E26-B365-4498-A637-C842241A3EAA}" dt="2021-11-29T23:35:57.615" v="37" actId="20577"/>
          <ac:spMkLst>
            <pc:docMk/>
            <pc:sldMk cId="2767213747" sldId="294"/>
            <ac:spMk id="3" creationId="{AF024FBE-108B-4D95-BB48-39BFD5A3602D}"/>
          </ac:spMkLst>
        </pc:spChg>
      </pc:sldChg>
      <pc:sldChg chg="delSp">
        <pc:chgData name="Kevin McGinnis" userId="83285c6bda73d0af" providerId="Windows Live" clId="Web-{8E8B6E26-B365-4498-A637-C842241A3EAA}" dt="2021-11-29T23:36:40.005" v="38"/>
        <pc:sldMkLst>
          <pc:docMk/>
          <pc:sldMk cId="3161426763" sldId="296"/>
        </pc:sldMkLst>
        <pc:spChg chg="del">
          <ac:chgData name="Kevin McGinnis" userId="83285c6bda73d0af" providerId="Windows Live" clId="Web-{8E8B6E26-B365-4498-A637-C842241A3EAA}" dt="2021-11-29T23:36:40.005" v="38"/>
          <ac:spMkLst>
            <pc:docMk/>
            <pc:sldMk cId="3161426763" sldId="296"/>
            <ac:spMk id="3" creationId="{FA53AE0F-17D7-491F-8133-4FDA0B377EC9}"/>
          </ac:spMkLst>
        </pc:spChg>
      </pc:sldChg>
      <pc:sldChg chg="modSp">
        <pc:chgData name="Kevin McGinnis" userId="83285c6bda73d0af" providerId="Windows Live" clId="Web-{8E8B6E26-B365-4498-A637-C842241A3EAA}" dt="2021-11-29T23:57:10.935" v="40" actId="1076"/>
        <pc:sldMkLst>
          <pc:docMk/>
          <pc:sldMk cId="3612007991" sldId="303"/>
        </pc:sldMkLst>
        <pc:picChg chg="mod">
          <ac:chgData name="Kevin McGinnis" userId="83285c6bda73d0af" providerId="Windows Live" clId="Web-{8E8B6E26-B365-4498-A637-C842241A3EAA}" dt="2021-11-29T23:57:10.935" v="40" actId="1076"/>
          <ac:picMkLst>
            <pc:docMk/>
            <pc:sldMk cId="3612007991" sldId="303"/>
            <ac:picMk id="7" creationId="{EBFB28F5-AC87-49CB-8639-5A9F26EFC29D}"/>
          </ac:picMkLst>
        </pc:picChg>
      </pc:sldChg>
      <pc:sldChg chg="modSp">
        <pc:chgData name="Kevin McGinnis" userId="83285c6bda73d0af" providerId="Windows Live" clId="Web-{8E8B6E26-B365-4498-A637-C842241A3EAA}" dt="2021-11-29T23:51:33.703" v="39" actId="20577"/>
        <pc:sldMkLst>
          <pc:docMk/>
          <pc:sldMk cId="1950989246" sldId="306"/>
        </pc:sldMkLst>
        <pc:spChg chg="mod">
          <ac:chgData name="Kevin McGinnis" userId="83285c6bda73d0af" providerId="Windows Live" clId="Web-{8E8B6E26-B365-4498-A637-C842241A3EAA}" dt="2021-11-29T23:51:33.703" v="39" actId="20577"/>
          <ac:spMkLst>
            <pc:docMk/>
            <pc:sldMk cId="1950989246" sldId="306"/>
            <ac:spMk id="3" creationId="{DCC04BAF-1DF4-4117-8125-5D7B539FFBD9}"/>
          </ac:spMkLst>
        </pc:spChg>
      </pc:sldChg>
      <pc:sldChg chg="modSp">
        <pc:chgData name="Kevin McGinnis" userId="83285c6bda73d0af" providerId="Windows Live" clId="Web-{8E8B6E26-B365-4498-A637-C842241A3EAA}" dt="2021-11-30T00:15:58.350" v="41" actId="14100"/>
        <pc:sldMkLst>
          <pc:docMk/>
          <pc:sldMk cId="4159015463" sldId="310"/>
        </pc:sldMkLst>
        <pc:picChg chg="mod">
          <ac:chgData name="Kevin McGinnis" userId="83285c6bda73d0af" providerId="Windows Live" clId="Web-{8E8B6E26-B365-4498-A637-C842241A3EAA}" dt="2021-11-30T00:15:58.350" v="41" actId="14100"/>
          <ac:picMkLst>
            <pc:docMk/>
            <pc:sldMk cId="4159015463" sldId="310"/>
            <ac:picMk id="4" creationId="{CD82D116-6CB3-4B74-95C5-8C0220EB466D}"/>
          </ac:picMkLst>
        </pc:picChg>
      </pc:sldChg>
      <pc:sldChg chg="modSp">
        <pc:chgData name="Kevin McGinnis" userId="83285c6bda73d0af" providerId="Windows Live" clId="Web-{8E8B6E26-B365-4498-A637-C842241A3EAA}" dt="2021-11-30T00:28:17.565" v="46" actId="20577"/>
        <pc:sldMkLst>
          <pc:docMk/>
          <pc:sldMk cId="369360593" sldId="312"/>
        </pc:sldMkLst>
        <pc:spChg chg="mod">
          <ac:chgData name="Kevin McGinnis" userId="83285c6bda73d0af" providerId="Windows Live" clId="Web-{8E8B6E26-B365-4498-A637-C842241A3EAA}" dt="2021-11-30T00:28:17.565" v="46" actId="20577"/>
          <ac:spMkLst>
            <pc:docMk/>
            <pc:sldMk cId="369360593" sldId="312"/>
            <ac:spMk id="3" creationId="{F0A27BF5-E8F2-4C3E-BB12-8B111912CB0D}"/>
          </ac:spMkLst>
        </pc:spChg>
      </pc:sldChg>
      <pc:sldChg chg="modSp">
        <pc:chgData name="Kevin McGinnis" userId="83285c6bda73d0af" providerId="Windows Live" clId="Web-{8E8B6E26-B365-4498-A637-C842241A3EAA}" dt="2021-11-30T00:33:09.047" v="49" actId="20577"/>
        <pc:sldMkLst>
          <pc:docMk/>
          <pc:sldMk cId="1927687627" sldId="314"/>
        </pc:sldMkLst>
        <pc:spChg chg="mod">
          <ac:chgData name="Kevin McGinnis" userId="83285c6bda73d0af" providerId="Windows Live" clId="Web-{8E8B6E26-B365-4498-A637-C842241A3EAA}" dt="2021-11-30T00:33:09.047" v="49" actId="20577"/>
          <ac:spMkLst>
            <pc:docMk/>
            <pc:sldMk cId="1927687627" sldId="314"/>
            <ac:spMk id="3" creationId="{3E3D9A7E-2735-4379-A4DA-76039BCBFA79}"/>
          </ac:spMkLst>
        </pc:spChg>
      </pc:sldChg>
    </pc:docChg>
  </pc:docChgLst>
  <pc:docChgLst>
    <pc:chgData name="Ben A" userId="83ea295b5be7d6ac" providerId="Windows Live" clId="Web-{64828C89-7ED5-4BE9-A911-EF28F585C81E}"/>
    <pc:docChg chg="addSld delSld modSld sldOrd modSection">
      <pc:chgData name="Ben A" userId="83ea295b5be7d6ac" providerId="Windows Live" clId="Web-{64828C89-7ED5-4BE9-A911-EF28F585C81E}" dt="2021-11-30T01:06:36.726" v="2264" actId="20577"/>
      <pc:docMkLst>
        <pc:docMk/>
      </pc:docMkLst>
      <pc:sldChg chg="addSp delSp modSp">
        <pc:chgData name="Ben A" userId="83ea295b5be7d6ac" providerId="Windows Live" clId="Web-{64828C89-7ED5-4BE9-A911-EF28F585C81E}" dt="2021-11-29T21:35:28.447" v="79" actId="20577"/>
        <pc:sldMkLst>
          <pc:docMk/>
          <pc:sldMk cId="3669077150" sldId="258"/>
        </pc:sldMkLst>
        <pc:spChg chg="mod">
          <ac:chgData name="Ben A" userId="83ea295b5be7d6ac" providerId="Windows Live" clId="Web-{64828C89-7ED5-4BE9-A911-EF28F585C81E}" dt="2021-11-29T21:33:43.101" v="32"/>
          <ac:spMkLst>
            <pc:docMk/>
            <pc:sldMk cId="3669077150" sldId="258"/>
            <ac:spMk id="2" creationId="{00000000-0000-0000-0000-000000000000}"/>
          </ac:spMkLst>
        </pc:spChg>
        <pc:spChg chg="mod">
          <ac:chgData name="Ben A" userId="83ea295b5be7d6ac" providerId="Windows Live" clId="Web-{64828C89-7ED5-4BE9-A911-EF28F585C81E}" dt="2021-11-29T21:35:28.447" v="79" actId="20577"/>
          <ac:spMkLst>
            <pc:docMk/>
            <pc:sldMk cId="3669077150" sldId="258"/>
            <ac:spMk id="3" creationId="{00000000-0000-0000-0000-000000000000}"/>
          </ac:spMkLst>
        </pc:spChg>
        <pc:spChg chg="add del">
          <ac:chgData name="Ben A" userId="83ea295b5be7d6ac" providerId="Windows Live" clId="Web-{64828C89-7ED5-4BE9-A911-EF28F585C81E}" dt="2021-11-29T21:34:09.539" v="56"/>
          <ac:spMkLst>
            <pc:docMk/>
            <pc:sldMk cId="3669077150" sldId="258"/>
            <ac:spMk id="6" creationId="{A3CEC8BA-EE46-420E-9BDD-EF8858D666BD}"/>
          </ac:spMkLst>
        </pc:spChg>
        <pc:spChg chg="add mod">
          <ac:chgData name="Ben A" userId="83ea295b5be7d6ac" providerId="Windows Live" clId="Web-{64828C89-7ED5-4BE9-A911-EF28F585C81E}" dt="2021-11-29T21:34:58.134" v="74"/>
          <ac:spMkLst>
            <pc:docMk/>
            <pc:sldMk cId="3669077150" sldId="258"/>
            <ac:spMk id="7" creationId="{850DE789-7487-4545-9BF1-7260B4F2B5C4}"/>
          </ac:spMkLst>
        </pc:spChg>
      </pc:sldChg>
      <pc:sldChg chg="del">
        <pc:chgData name="Ben A" userId="83ea295b5be7d6ac" providerId="Windows Live" clId="Web-{64828C89-7ED5-4BE9-A911-EF28F585C81E}" dt="2021-11-29T21:38:50.827" v="187"/>
        <pc:sldMkLst>
          <pc:docMk/>
          <pc:sldMk cId="3410933131" sldId="264"/>
        </pc:sldMkLst>
      </pc:sldChg>
      <pc:sldChg chg="del ord">
        <pc:chgData name="Ben A" userId="83ea295b5be7d6ac" providerId="Windows Live" clId="Web-{64828C89-7ED5-4BE9-A911-EF28F585C81E}" dt="2021-11-29T22:19:02.817" v="1229"/>
        <pc:sldMkLst>
          <pc:docMk/>
          <pc:sldMk cId="2004440743" sldId="277"/>
        </pc:sldMkLst>
      </pc:sldChg>
      <pc:sldChg chg="del ord">
        <pc:chgData name="Ben A" userId="83ea295b5be7d6ac" providerId="Windows Live" clId="Web-{64828C89-7ED5-4BE9-A911-EF28F585C81E}" dt="2021-11-29T21:43:28.067" v="390"/>
        <pc:sldMkLst>
          <pc:docMk/>
          <pc:sldMk cId="3145460353" sldId="279"/>
        </pc:sldMkLst>
      </pc:sldChg>
      <pc:sldChg chg="modSp">
        <pc:chgData name="Ben A" userId="83ea295b5be7d6ac" providerId="Windows Live" clId="Web-{64828C89-7ED5-4BE9-A911-EF28F585C81E}" dt="2021-11-29T23:47:43.357" v="2003" actId="20577"/>
        <pc:sldMkLst>
          <pc:docMk/>
          <pc:sldMk cId="1954792436" sldId="292"/>
        </pc:sldMkLst>
        <pc:spChg chg="mod">
          <ac:chgData name="Ben A" userId="83ea295b5be7d6ac" providerId="Windows Live" clId="Web-{64828C89-7ED5-4BE9-A911-EF28F585C81E}" dt="2021-11-29T23:45:27.259" v="1998" actId="20577"/>
          <ac:spMkLst>
            <pc:docMk/>
            <pc:sldMk cId="1954792436" sldId="292"/>
            <ac:spMk id="2" creationId="{BDC93FCC-B46D-4281-A1CA-A02129DBCA91}"/>
          </ac:spMkLst>
        </pc:spChg>
        <pc:spChg chg="mod">
          <ac:chgData name="Ben A" userId="83ea295b5be7d6ac" providerId="Windows Live" clId="Web-{64828C89-7ED5-4BE9-A911-EF28F585C81E}" dt="2021-11-29T23:47:43.357" v="2003" actId="20577"/>
          <ac:spMkLst>
            <pc:docMk/>
            <pc:sldMk cId="1954792436" sldId="292"/>
            <ac:spMk id="3" creationId="{4C536149-23C3-49FE-9B84-13E8DBBC5FD0}"/>
          </ac:spMkLst>
        </pc:spChg>
      </pc:sldChg>
      <pc:sldChg chg="modSp new ord">
        <pc:chgData name="Ben A" userId="83ea295b5be7d6ac" providerId="Windows Live" clId="Web-{64828C89-7ED5-4BE9-A911-EF28F585C81E}" dt="2021-11-29T21:37:15.012" v="94" actId="20577"/>
        <pc:sldMkLst>
          <pc:docMk/>
          <pc:sldMk cId="2767213747" sldId="294"/>
        </pc:sldMkLst>
        <pc:spChg chg="mod">
          <ac:chgData name="Ben A" userId="83ea295b5be7d6ac" providerId="Windows Live" clId="Web-{64828C89-7ED5-4BE9-A911-EF28F585C81E}" dt="2021-11-29T21:36:55.449" v="88" actId="20577"/>
          <ac:spMkLst>
            <pc:docMk/>
            <pc:sldMk cId="2767213747" sldId="294"/>
            <ac:spMk id="2" creationId="{5F809C67-B709-4F64-A372-908AA68CD646}"/>
          </ac:spMkLst>
        </pc:spChg>
        <pc:spChg chg="mod">
          <ac:chgData name="Ben A" userId="83ea295b5be7d6ac" providerId="Windows Live" clId="Web-{64828C89-7ED5-4BE9-A911-EF28F585C81E}" dt="2021-11-29T21:37:15.012" v="94" actId="20577"/>
          <ac:spMkLst>
            <pc:docMk/>
            <pc:sldMk cId="2767213747" sldId="294"/>
            <ac:spMk id="3" creationId="{AF024FBE-108B-4D95-BB48-39BFD5A3602D}"/>
          </ac:spMkLst>
        </pc:spChg>
      </pc:sldChg>
      <pc:sldChg chg="modSp new">
        <pc:chgData name="Ben A" userId="83ea295b5be7d6ac" providerId="Windows Live" clId="Web-{64828C89-7ED5-4BE9-A911-EF28F585C81E}" dt="2021-11-29T21:37:47.247" v="161" actId="20577"/>
        <pc:sldMkLst>
          <pc:docMk/>
          <pc:sldMk cId="1535114816" sldId="295"/>
        </pc:sldMkLst>
        <pc:spChg chg="mod">
          <ac:chgData name="Ben A" userId="83ea295b5be7d6ac" providerId="Windows Live" clId="Web-{64828C89-7ED5-4BE9-A911-EF28F585C81E}" dt="2021-11-29T21:37:21.497" v="106" actId="20577"/>
          <ac:spMkLst>
            <pc:docMk/>
            <pc:sldMk cId="1535114816" sldId="295"/>
            <ac:spMk id="2" creationId="{01A357A9-BB88-40DB-97D4-7BC5A836C4B0}"/>
          </ac:spMkLst>
        </pc:spChg>
        <pc:spChg chg="mod">
          <ac:chgData name="Ben A" userId="83ea295b5be7d6ac" providerId="Windows Live" clId="Web-{64828C89-7ED5-4BE9-A911-EF28F585C81E}" dt="2021-11-29T21:37:47.247" v="161" actId="20577"/>
          <ac:spMkLst>
            <pc:docMk/>
            <pc:sldMk cId="1535114816" sldId="295"/>
            <ac:spMk id="3" creationId="{31F98511-AECA-4597-B42F-D3704DED7651}"/>
          </ac:spMkLst>
        </pc:spChg>
      </pc:sldChg>
      <pc:sldChg chg="delSp modSp new add del mod modShow chgLayout">
        <pc:chgData name="Ben A" userId="83ea295b5be7d6ac" providerId="Windows Live" clId="Web-{64828C89-7ED5-4BE9-A911-EF28F585C81E}" dt="2021-11-29T23:36:44.044" v="1986"/>
        <pc:sldMkLst>
          <pc:docMk/>
          <pc:sldMk cId="3161426763" sldId="296"/>
        </pc:sldMkLst>
        <pc:spChg chg="mod ord">
          <ac:chgData name="Ben A" userId="83ea295b5be7d6ac" providerId="Windows Live" clId="Web-{64828C89-7ED5-4BE9-A911-EF28F585C81E}" dt="2021-11-29T21:38:14.779" v="186" actId="20577"/>
          <ac:spMkLst>
            <pc:docMk/>
            <pc:sldMk cId="3161426763" sldId="296"/>
            <ac:spMk id="2" creationId="{C2D30C3B-1A61-47BB-BC1B-FFFD89F1386C}"/>
          </ac:spMkLst>
        </pc:spChg>
        <pc:spChg chg="del mod ord">
          <ac:chgData name="Ben A" userId="83ea295b5be7d6ac" providerId="Windows Live" clId="Web-{64828C89-7ED5-4BE9-A911-EF28F585C81E}" dt="2021-11-29T23:36:44.044" v="1986"/>
          <ac:spMkLst>
            <pc:docMk/>
            <pc:sldMk cId="3161426763" sldId="296"/>
            <ac:spMk id="3" creationId="{FA53AE0F-17D7-491F-8133-4FDA0B377EC9}"/>
          </ac:spMkLst>
        </pc:spChg>
      </pc:sldChg>
      <pc:sldChg chg="modSp new mod chgLayout">
        <pc:chgData name="Ben A" userId="83ea295b5be7d6ac" providerId="Windows Live" clId="Web-{64828C89-7ED5-4BE9-A911-EF28F585C81E}" dt="2021-11-29T21:52:06.891" v="725" actId="20577"/>
        <pc:sldMkLst>
          <pc:docMk/>
          <pc:sldMk cId="3174120060" sldId="297"/>
        </pc:sldMkLst>
        <pc:spChg chg="mod ord">
          <ac:chgData name="Ben A" userId="83ea295b5be7d6ac" providerId="Windows Live" clId="Web-{64828C89-7ED5-4BE9-A911-EF28F585C81E}" dt="2021-11-29T21:39:28.828" v="208" actId="20577"/>
          <ac:spMkLst>
            <pc:docMk/>
            <pc:sldMk cId="3174120060" sldId="297"/>
            <ac:spMk id="2" creationId="{6B84EF79-BEF9-4053-AE1A-B6B6C0E9EC96}"/>
          </ac:spMkLst>
        </pc:spChg>
        <pc:spChg chg="mod ord">
          <ac:chgData name="Ben A" userId="83ea295b5be7d6ac" providerId="Windows Live" clId="Web-{64828C89-7ED5-4BE9-A911-EF28F585C81E}" dt="2021-11-29T21:52:06.891" v="725" actId="20577"/>
          <ac:spMkLst>
            <pc:docMk/>
            <pc:sldMk cId="3174120060" sldId="297"/>
            <ac:spMk id="3" creationId="{B2CB2F73-9174-4D95-8C97-6DF965FF5F12}"/>
          </ac:spMkLst>
        </pc:spChg>
      </pc:sldChg>
      <pc:sldChg chg="modSp new">
        <pc:chgData name="Ben A" userId="83ea295b5be7d6ac" providerId="Windows Live" clId="Web-{64828C89-7ED5-4BE9-A911-EF28F585C81E}" dt="2021-11-30T00:36:29.718" v="2132" actId="20577"/>
        <pc:sldMkLst>
          <pc:docMk/>
          <pc:sldMk cId="1510296662" sldId="298"/>
        </pc:sldMkLst>
        <pc:spChg chg="mod">
          <ac:chgData name="Ben A" userId="83ea295b5be7d6ac" providerId="Windows Live" clId="Web-{64828C89-7ED5-4BE9-A911-EF28F585C81E}" dt="2021-11-30T00:36:29.718" v="2132" actId="20577"/>
          <ac:spMkLst>
            <pc:docMk/>
            <pc:sldMk cId="1510296662" sldId="298"/>
            <ac:spMk id="2" creationId="{23576BC6-D6C1-4262-9EB5-12255B3403F0}"/>
          </ac:spMkLst>
        </pc:spChg>
        <pc:spChg chg="mod">
          <ac:chgData name="Ben A" userId="83ea295b5be7d6ac" providerId="Windows Live" clId="Web-{64828C89-7ED5-4BE9-A911-EF28F585C81E}" dt="2021-11-29T21:40:32.126" v="247" actId="20577"/>
          <ac:spMkLst>
            <pc:docMk/>
            <pc:sldMk cId="1510296662" sldId="298"/>
            <ac:spMk id="3" creationId="{3F632D37-E255-421E-87C1-735115C45CFD}"/>
          </ac:spMkLst>
        </pc:spChg>
      </pc:sldChg>
      <pc:sldChg chg="modSp new mod chgLayout">
        <pc:chgData name="Ben A" userId="83ea295b5be7d6ac" providerId="Windows Live" clId="Web-{64828C89-7ED5-4BE9-A911-EF28F585C81E}" dt="2021-11-29T21:50:13.826" v="693" actId="20577"/>
        <pc:sldMkLst>
          <pc:docMk/>
          <pc:sldMk cId="408779447" sldId="299"/>
        </pc:sldMkLst>
        <pc:spChg chg="mod ord">
          <ac:chgData name="Ben A" userId="83ea295b5be7d6ac" providerId="Windows Live" clId="Web-{64828C89-7ED5-4BE9-A911-EF28F585C81E}" dt="2021-11-29T21:50:13.826" v="693" actId="20577"/>
          <ac:spMkLst>
            <pc:docMk/>
            <pc:sldMk cId="408779447" sldId="299"/>
            <ac:spMk id="2" creationId="{6F403A98-7CDC-4ACD-92F8-9ADE8628F607}"/>
          </ac:spMkLst>
        </pc:spChg>
        <pc:spChg chg="mod ord">
          <ac:chgData name="Ben A" userId="83ea295b5be7d6ac" providerId="Windows Live" clId="Web-{64828C89-7ED5-4BE9-A911-EF28F585C81E}" dt="2021-11-29T21:41:20.017" v="281" actId="20577"/>
          <ac:spMkLst>
            <pc:docMk/>
            <pc:sldMk cId="408779447" sldId="299"/>
            <ac:spMk id="3" creationId="{B354726C-990F-47B3-879A-6CA1DE6A961A}"/>
          </ac:spMkLst>
        </pc:spChg>
      </pc:sldChg>
      <pc:sldChg chg="addSp delSp modSp new mod chgLayout">
        <pc:chgData name="Ben A" userId="83ea295b5be7d6ac" providerId="Windows Live" clId="Web-{64828C89-7ED5-4BE9-A911-EF28F585C81E}" dt="2021-11-29T21:49:54.810" v="688" actId="1076"/>
        <pc:sldMkLst>
          <pc:docMk/>
          <pc:sldMk cId="3060103407" sldId="300"/>
        </pc:sldMkLst>
        <pc:spChg chg="mod ord">
          <ac:chgData name="Ben A" userId="83ea295b5be7d6ac" providerId="Windows Live" clId="Web-{64828C89-7ED5-4BE9-A911-EF28F585C81E}" dt="2021-11-29T21:42:30.347" v="374" actId="20577"/>
          <ac:spMkLst>
            <pc:docMk/>
            <pc:sldMk cId="3060103407" sldId="300"/>
            <ac:spMk id="2" creationId="{7A8D624F-E0C6-403A-9976-04C0774F05E1}"/>
          </ac:spMkLst>
        </pc:spChg>
        <pc:spChg chg="del mod ord">
          <ac:chgData name="Ben A" userId="83ea295b5be7d6ac" providerId="Windows Live" clId="Web-{64828C89-7ED5-4BE9-A911-EF28F585C81E}" dt="2021-11-29T21:42:42.332" v="375"/>
          <ac:spMkLst>
            <pc:docMk/>
            <pc:sldMk cId="3060103407" sldId="300"/>
            <ac:spMk id="3" creationId="{9C0B97AE-BAB6-4EF9-A788-AB6692D820EC}"/>
          </ac:spMkLst>
        </pc:spChg>
        <pc:graphicFrameChg chg="add mod modGraphic">
          <ac:chgData name="Ben A" userId="83ea295b5be7d6ac" providerId="Windows Live" clId="Web-{64828C89-7ED5-4BE9-A911-EF28F585C81E}" dt="2021-11-29T21:48:44.699" v="685"/>
          <ac:graphicFrameMkLst>
            <pc:docMk/>
            <pc:sldMk cId="3060103407" sldId="300"/>
            <ac:graphicFrameMk id="4" creationId="{199F1B43-8140-41A7-AA15-C21F4BCC856B}"/>
          </ac:graphicFrameMkLst>
        </pc:graphicFrameChg>
        <pc:picChg chg="add del mod">
          <ac:chgData name="Ben A" userId="83ea295b5be7d6ac" providerId="Windows Live" clId="Web-{64828C89-7ED5-4BE9-A911-EF28F585C81E}" dt="2021-11-29T21:45:30.632" v="611"/>
          <ac:picMkLst>
            <pc:docMk/>
            <pc:sldMk cId="3060103407" sldId="300"/>
            <ac:picMk id="5" creationId="{0D920686-AF3C-41ED-8AFA-BA73D91FDCDE}"/>
          </ac:picMkLst>
        </pc:picChg>
        <pc:picChg chg="add mod">
          <ac:chgData name="Ben A" userId="83ea295b5be7d6ac" providerId="Windows Live" clId="Web-{64828C89-7ED5-4BE9-A911-EF28F585C81E}" dt="2021-11-29T21:47:21.885" v="677" actId="1076"/>
          <ac:picMkLst>
            <pc:docMk/>
            <pc:sldMk cId="3060103407" sldId="300"/>
            <ac:picMk id="6" creationId="{C1C6C511-A5D1-4EE5-AD5B-69993A26B174}"/>
          </ac:picMkLst>
        </pc:picChg>
        <pc:picChg chg="add del mod">
          <ac:chgData name="Ben A" userId="83ea295b5be7d6ac" providerId="Windows Live" clId="Web-{64828C89-7ED5-4BE9-A911-EF28F585C81E}" dt="2021-11-29T21:48:10.605" v="681"/>
          <ac:picMkLst>
            <pc:docMk/>
            <pc:sldMk cId="3060103407" sldId="300"/>
            <ac:picMk id="7" creationId="{0E405B4B-6C66-49CA-B0DE-730ECD84F9F6}"/>
          </ac:picMkLst>
        </pc:picChg>
        <pc:picChg chg="add mod">
          <ac:chgData name="Ben A" userId="83ea295b5be7d6ac" providerId="Windows Live" clId="Web-{64828C89-7ED5-4BE9-A911-EF28F585C81E}" dt="2021-11-29T21:48:36.715" v="684" actId="1076"/>
          <ac:picMkLst>
            <pc:docMk/>
            <pc:sldMk cId="3060103407" sldId="300"/>
            <ac:picMk id="8" creationId="{4B195832-22DE-4999-9397-D355A88B0288}"/>
          </ac:picMkLst>
        </pc:picChg>
        <pc:picChg chg="add mod">
          <ac:chgData name="Ben A" userId="83ea295b5be7d6ac" providerId="Windows Live" clId="Web-{64828C89-7ED5-4BE9-A911-EF28F585C81E}" dt="2021-11-29T21:49:54.810" v="688" actId="1076"/>
          <ac:picMkLst>
            <pc:docMk/>
            <pc:sldMk cId="3060103407" sldId="300"/>
            <ac:picMk id="9" creationId="{E10D5441-0CA5-4EAD-9A2E-8212A293F267}"/>
          </ac:picMkLst>
        </pc:picChg>
      </pc:sldChg>
      <pc:sldChg chg="addSp delSp modSp new mod chgLayout">
        <pc:chgData name="Ben A" userId="83ea295b5be7d6ac" providerId="Windows Live" clId="Web-{64828C89-7ED5-4BE9-A911-EF28F585C81E}" dt="2021-11-29T23:30:51.021" v="1983" actId="20577"/>
        <pc:sldMkLst>
          <pc:docMk/>
          <pc:sldMk cId="2566365316" sldId="301"/>
        </pc:sldMkLst>
        <pc:spChg chg="mod ord">
          <ac:chgData name="Ben A" userId="83ea295b5be7d6ac" providerId="Windows Live" clId="Web-{64828C89-7ED5-4BE9-A911-EF28F585C81E}" dt="2021-11-29T23:30:51.021" v="1983" actId="20577"/>
          <ac:spMkLst>
            <pc:docMk/>
            <pc:sldMk cId="2566365316" sldId="301"/>
            <ac:spMk id="2" creationId="{18E3A0DE-7EA8-42FB-833B-A133760A2F3E}"/>
          </ac:spMkLst>
        </pc:spChg>
        <pc:spChg chg="mod ord">
          <ac:chgData name="Ben A" userId="83ea295b5be7d6ac" providerId="Windows Live" clId="Web-{64828C89-7ED5-4BE9-A911-EF28F585C81E}" dt="2021-11-29T23:30:06.364" v="1953" actId="20577"/>
          <ac:spMkLst>
            <pc:docMk/>
            <pc:sldMk cId="2566365316" sldId="301"/>
            <ac:spMk id="3" creationId="{9F5B6818-1A9C-4194-9A45-1DD8A8D266D4}"/>
          </ac:spMkLst>
        </pc:spChg>
        <pc:spChg chg="add del mod">
          <ac:chgData name="Ben A" userId="83ea295b5be7d6ac" providerId="Windows Live" clId="Web-{64828C89-7ED5-4BE9-A911-EF28F585C81E}" dt="2021-11-29T23:30:34.239" v="1957"/>
          <ac:spMkLst>
            <pc:docMk/>
            <pc:sldMk cId="2566365316" sldId="301"/>
            <ac:spMk id="5" creationId="{2280EE8F-39B8-4A92-9413-9EABCC5F960F}"/>
          </ac:spMkLst>
        </pc:spChg>
        <pc:picChg chg="add del mod">
          <ac:chgData name="Ben A" userId="83ea295b5be7d6ac" providerId="Windows Live" clId="Web-{64828C89-7ED5-4BE9-A911-EF28F585C81E}" dt="2021-11-29T23:30:36.240" v="1958"/>
          <ac:picMkLst>
            <pc:docMk/>
            <pc:sldMk cId="2566365316" sldId="301"/>
            <ac:picMk id="4" creationId="{2898D089-14C1-4D4B-A37A-954E382790F1}"/>
          </ac:picMkLst>
        </pc:picChg>
      </pc:sldChg>
      <pc:sldChg chg="addSp delSp modSp new mod chgLayout">
        <pc:chgData name="Ben A" userId="83ea295b5be7d6ac" providerId="Windows Live" clId="Web-{64828C89-7ED5-4BE9-A911-EF28F585C81E}" dt="2021-11-30T01:06:36.726" v="2264" actId="20577"/>
        <pc:sldMkLst>
          <pc:docMk/>
          <pc:sldMk cId="3895191920" sldId="302"/>
        </pc:sldMkLst>
        <pc:spChg chg="mod ord">
          <ac:chgData name="Ben A" userId="83ea295b5be7d6ac" providerId="Windows Live" clId="Web-{64828C89-7ED5-4BE9-A911-EF28F585C81E}" dt="2021-11-30T01:06:36.726" v="2264" actId="20577"/>
          <ac:spMkLst>
            <pc:docMk/>
            <pc:sldMk cId="3895191920" sldId="302"/>
            <ac:spMk id="2" creationId="{9FA442CC-2EDB-423D-9D27-5AB9803BD5DC}"/>
          </ac:spMkLst>
        </pc:spChg>
        <pc:spChg chg="mod ord">
          <ac:chgData name="Ben A" userId="83ea295b5be7d6ac" providerId="Windows Live" clId="Web-{64828C89-7ED5-4BE9-A911-EF28F585C81E}" dt="2021-11-29T23:25:52.015" v="1939" actId="20577"/>
          <ac:spMkLst>
            <pc:docMk/>
            <pc:sldMk cId="3895191920" sldId="302"/>
            <ac:spMk id="3" creationId="{F62AC67C-75DF-45B9-BECD-B5414955F5F0}"/>
          </ac:spMkLst>
        </pc:spChg>
        <pc:spChg chg="add del mod">
          <ac:chgData name="Ben A" userId="83ea295b5be7d6ac" providerId="Windows Live" clId="Web-{64828C89-7ED5-4BE9-A911-EF28F585C81E}" dt="2021-11-30T00:42:52.242" v="2158"/>
          <ac:spMkLst>
            <pc:docMk/>
            <pc:sldMk cId="3895191920" sldId="302"/>
            <ac:spMk id="5" creationId="{9D6B4E56-C7CC-46BF-98CC-81944883BEC7}"/>
          </ac:spMkLst>
        </pc:spChg>
        <pc:picChg chg="add mod">
          <ac:chgData name="Ben A" userId="83ea295b5be7d6ac" providerId="Windows Live" clId="Web-{64828C89-7ED5-4BE9-A911-EF28F585C81E}" dt="2021-11-30T00:45:29.167" v="2235" actId="1076"/>
          <ac:picMkLst>
            <pc:docMk/>
            <pc:sldMk cId="3895191920" sldId="302"/>
            <ac:picMk id="6" creationId="{AF1D3F92-7121-4E1E-9AA3-0D37E021653B}"/>
          </ac:picMkLst>
        </pc:picChg>
      </pc:sldChg>
      <pc:sldChg chg="addSp delSp modSp new ord">
        <pc:chgData name="Ben A" userId="83ea295b5be7d6ac" providerId="Windows Live" clId="Web-{64828C89-7ED5-4BE9-A911-EF28F585C81E}" dt="2021-11-30T00:02:04.439" v="2021" actId="1076"/>
        <pc:sldMkLst>
          <pc:docMk/>
          <pc:sldMk cId="3612007991" sldId="303"/>
        </pc:sldMkLst>
        <pc:spChg chg="mod">
          <ac:chgData name="Ben A" userId="83ea295b5be7d6ac" providerId="Windows Live" clId="Web-{64828C89-7ED5-4BE9-A911-EF28F585C81E}" dt="2021-11-29T23:13:54.296" v="1822" actId="20577"/>
          <ac:spMkLst>
            <pc:docMk/>
            <pc:sldMk cId="3612007991" sldId="303"/>
            <ac:spMk id="2" creationId="{3F28F93A-20A0-428F-BFB5-B4FC3B6C8104}"/>
          </ac:spMkLst>
        </pc:spChg>
        <pc:spChg chg="del">
          <ac:chgData name="Ben A" userId="83ea295b5be7d6ac" providerId="Windows Live" clId="Web-{64828C89-7ED5-4BE9-A911-EF28F585C81E}" dt="2021-11-29T22:11:57.339" v="1134"/>
          <ac:spMkLst>
            <pc:docMk/>
            <pc:sldMk cId="3612007991" sldId="303"/>
            <ac:spMk id="3" creationId="{F9672743-76D3-43A7-B935-A4BFC3353441}"/>
          </ac:spMkLst>
        </pc:spChg>
        <pc:spChg chg="add mod">
          <ac:chgData name="Ben A" userId="83ea295b5be7d6ac" providerId="Windows Live" clId="Web-{64828C89-7ED5-4BE9-A911-EF28F585C81E}" dt="2021-11-30T00:01:31.032" v="2015" actId="1076"/>
          <ac:spMkLst>
            <pc:docMk/>
            <pc:sldMk cId="3612007991" sldId="303"/>
            <ac:spMk id="9" creationId="{F2FCF1A1-400A-481D-ADCA-5942C8E6B9C0}"/>
          </ac:spMkLst>
        </pc:spChg>
        <pc:spChg chg="add mod">
          <ac:chgData name="Ben A" userId="83ea295b5be7d6ac" providerId="Windows Live" clId="Web-{64828C89-7ED5-4BE9-A911-EF28F585C81E}" dt="2021-11-30T00:02:04.439" v="2021" actId="1076"/>
          <ac:spMkLst>
            <pc:docMk/>
            <pc:sldMk cId="3612007991" sldId="303"/>
            <ac:spMk id="10" creationId="{A3F978A0-1EE2-44AC-83A3-32F9DCE245DE}"/>
          </ac:spMkLst>
        </pc:spChg>
        <pc:picChg chg="add mod ord">
          <ac:chgData name="Ben A" userId="83ea295b5be7d6ac" providerId="Windows Live" clId="Web-{64828C89-7ED5-4BE9-A911-EF28F585C81E}" dt="2021-11-30T00:01:57.907" v="2019" actId="1076"/>
          <ac:picMkLst>
            <pc:docMk/>
            <pc:sldMk cId="3612007991" sldId="303"/>
            <ac:picMk id="4" creationId="{A90A225D-F52D-4587-B60B-B420B356D26B}"/>
          </ac:picMkLst>
        </pc:picChg>
        <pc:picChg chg="add mod modCrop">
          <ac:chgData name="Ben A" userId="83ea295b5be7d6ac" providerId="Windows Live" clId="Web-{64828C89-7ED5-4BE9-A911-EF28F585C81E}" dt="2021-11-30T00:02:01.439" v="2020" actId="1076"/>
          <ac:picMkLst>
            <pc:docMk/>
            <pc:sldMk cId="3612007991" sldId="303"/>
            <ac:picMk id="5" creationId="{4004D1E5-A00C-422E-948E-BC63EE2ADB67}"/>
          </ac:picMkLst>
        </pc:picChg>
        <pc:picChg chg="add del mod">
          <ac:chgData name="Ben A" userId="83ea295b5be7d6ac" providerId="Windows Live" clId="Web-{64828C89-7ED5-4BE9-A911-EF28F585C81E}" dt="2021-11-29T22:15:57.344" v="1178"/>
          <ac:picMkLst>
            <pc:docMk/>
            <pc:sldMk cId="3612007991" sldId="303"/>
            <ac:picMk id="6" creationId="{F3C70194-2E14-4444-A4CF-273575BA33B9}"/>
          </ac:picMkLst>
        </pc:picChg>
        <pc:picChg chg="add mod">
          <ac:chgData name="Ben A" userId="83ea295b5be7d6ac" providerId="Windows Live" clId="Web-{64828C89-7ED5-4BE9-A911-EF28F585C81E}" dt="2021-11-29T23:56:30.759" v="2008" actId="1076"/>
          <ac:picMkLst>
            <pc:docMk/>
            <pc:sldMk cId="3612007991" sldId="303"/>
            <ac:picMk id="7" creationId="{EBFB28F5-AC87-49CB-8639-5A9F26EFC29D}"/>
          </ac:picMkLst>
        </pc:picChg>
      </pc:sldChg>
      <pc:sldChg chg="addSp delSp modSp new ord">
        <pc:chgData name="Ben A" userId="83ea295b5be7d6ac" providerId="Windows Live" clId="Web-{64828C89-7ED5-4BE9-A911-EF28F585C81E}" dt="2021-11-29T23:14:03.124" v="1829" actId="20577"/>
        <pc:sldMkLst>
          <pc:docMk/>
          <pc:sldMk cId="1906230389" sldId="304"/>
        </pc:sldMkLst>
        <pc:spChg chg="mod">
          <ac:chgData name="Ben A" userId="83ea295b5be7d6ac" providerId="Windows Live" clId="Web-{64828C89-7ED5-4BE9-A911-EF28F585C81E}" dt="2021-11-29T23:14:03.124" v="1829" actId="20577"/>
          <ac:spMkLst>
            <pc:docMk/>
            <pc:sldMk cId="1906230389" sldId="304"/>
            <ac:spMk id="2" creationId="{31F343FE-2C45-4738-98B7-47AA6BFADB87}"/>
          </ac:spMkLst>
        </pc:spChg>
        <pc:spChg chg="del">
          <ac:chgData name="Ben A" userId="83ea295b5be7d6ac" providerId="Windows Live" clId="Web-{64828C89-7ED5-4BE9-A911-EF28F585C81E}" dt="2021-11-29T22:16:05.720" v="1179"/>
          <ac:spMkLst>
            <pc:docMk/>
            <pc:sldMk cId="1906230389" sldId="304"/>
            <ac:spMk id="3" creationId="{F929D10B-BAF8-4548-9B24-BBA869D92573}"/>
          </ac:spMkLst>
        </pc:spChg>
        <pc:spChg chg="add del mod">
          <ac:chgData name="Ben A" userId="83ea295b5be7d6ac" providerId="Windows Live" clId="Web-{64828C89-7ED5-4BE9-A911-EF28F585C81E}" dt="2021-11-29T22:16:35.783" v="1186"/>
          <ac:spMkLst>
            <pc:docMk/>
            <pc:sldMk cId="1906230389" sldId="304"/>
            <ac:spMk id="6" creationId="{431607EF-FDA8-4233-ABCD-8335F9105A36}"/>
          </ac:spMkLst>
        </pc:spChg>
        <pc:picChg chg="add del mod ord">
          <ac:chgData name="Ben A" userId="83ea295b5be7d6ac" providerId="Windows Live" clId="Web-{64828C89-7ED5-4BE9-A911-EF28F585C81E}" dt="2021-11-29T22:16:28.564" v="1185"/>
          <ac:picMkLst>
            <pc:docMk/>
            <pc:sldMk cId="1906230389" sldId="304"/>
            <ac:picMk id="4" creationId="{36018C60-10B7-4AC2-8C5E-FC93D363725F}"/>
          </ac:picMkLst>
        </pc:picChg>
        <pc:picChg chg="add mod">
          <ac:chgData name="Ben A" userId="83ea295b5be7d6ac" providerId="Windows Live" clId="Web-{64828C89-7ED5-4BE9-A911-EF28F585C81E}" dt="2021-11-29T22:16:44.002" v="1190" actId="1076"/>
          <ac:picMkLst>
            <pc:docMk/>
            <pc:sldMk cId="1906230389" sldId="304"/>
            <ac:picMk id="7" creationId="{45C0979E-0328-44F2-A9D5-B4A3026E5DE2}"/>
          </ac:picMkLst>
        </pc:picChg>
      </pc:sldChg>
      <pc:sldChg chg="addSp delSp modSp new">
        <pc:chgData name="Ben A" userId="83ea295b5be7d6ac" providerId="Windows Live" clId="Web-{64828C89-7ED5-4BE9-A911-EF28F585C81E}" dt="2021-11-29T23:20:37.101" v="1892" actId="20577"/>
        <pc:sldMkLst>
          <pc:docMk/>
          <pc:sldMk cId="1069598403" sldId="305"/>
        </pc:sldMkLst>
        <pc:spChg chg="mod">
          <ac:chgData name="Ben A" userId="83ea295b5be7d6ac" providerId="Windows Live" clId="Web-{64828C89-7ED5-4BE9-A911-EF28F585C81E}" dt="2021-11-29T23:20:37.101" v="1892" actId="20577"/>
          <ac:spMkLst>
            <pc:docMk/>
            <pc:sldMk cId="1069598403" sldId="305"/>
            <ac:spMk id="2" creationId="{954AC0CA-8B31-4ADB-80CA-72AD30A03B5A}"/>
          </ac:spMkLst>
        </pc:spChg>
        <pc:spChg chg="del">
          <ac:chgData name="Ben A" userId="83ea295b5be7d6ac" providerId="Windows Live" clId="Web-{64828C89-7ED5-4BE9-A911-EF28F585C81E}" dt="2021-11-29T22:46:04.665" v="1337"/>
          <ac:spMkLst>
            <pc:docMk/>
            <pc:sldMk cId="1069598403" sldId="305"/>
            <ac:spMk id="3" creationId="{4860FF68-27BC-4313-8159-3728303DCC41}"/>
          </ac:spMkLst>
        </pc:spChg>
        <pc:picChg chg="add mod ord">
          <ac:chgData name="Ben A" userId="83ea295b5be7d6ac" providerId="Windows Live" clId="Web-{64828C89-7ED5-4BE9-A911-EF28F585C81E}" dt="2021-11-29T22:46:16.853" v="1339" actId="14100"/>
          <ac:picMkLst>
            <pc:docMk/>
            <pc:sldMk cId="1069598403" sldId="305"/>
            <ac:picMk id="4" creationId="{4A1D50BD-09BE-4FD5-B008-B2A7156DCF51}"/>
          </ac:picMkLst>
        </pc:picChg>
      </pc:sldChg>
      <pc:sldChg chg="modSp new">
        <pc:chgData name="Ben A" userId="83ea295b5be7d6ac" providerId="Windows Live" clId="Web-{64828C89-7ED5-4BE9-A911-EF28F585C81E}" dt="2021-11-30T00:15:23.769" v="2081" actId="20577"/>
        <pc:sldMkLst>
          <pc:docMk/>
          <pc:sldMk cId="1950989246" sldId="306"/>
        </pc:sldMkLst>
        <pc:spChg chg="mod">
          <ac:chgData name="Ben A" userId="83ea295b5be7d6ac" providerId="Windows Live" clId="Web-{64828C89-7ED5-4BE9-A911-EF28F585C81E}" dt="2021-11-29T23:13:47.702" v="1816" actId="20577"/>
          <ac:spMkLst>
            <pc:docMk/>
            <pc:sldMk cId="1950989246" sldId="306"/>
            <ac:spMk id="2" creationId="{8107E955-82E7-4864-AFFA-8D0EF83B4ABD}"/>
          </ac:spMkLst>
        </pc:spChg>
        <pc:spChg chg="mod">
          <ac:chgData name="Ben A" userId="83ea295b5be7d6ac" providerId="Windows Live" clId="Web-{64828C89-7ED5-4BE9-A911-EF28F585C81E}" dt="2021-11-30T00:15:23.769" v="2081" actId="20577"/>
          <ac:spMkLst>
            <pc:docMk/>
            <pc:sldMk cId="1950989246" sldId="306"/>
            <ac:spMk id="3" creationId="{DCC04BAF-1DF4-4117-8125-5D7B539FFBD9}"/>
          </ac:spMkLst>
        </pc:spChg>
      </pc:sldChg>
      <pc:sldChg chg="delSp modSp new">
        <pc:chgData name="Ben A" userId="83ea295b5be7d6ac" providerId="Windows Live" clId="Web-{64828C89-7ED5-4BE9-A911-EF28F585C81E}" dt="2021-11-30T00:15:03.018" v="2063" actId="20577"/>
        <pc:sldMkLst>
          <pc:docMk/>
          <pc:sldMk cId="509757303" sldId="307"/>
        </pc:sldMkLst>
        <pc:spChg chg="mod">
          <ac:chgData name="Ben A" userId="83ea295b5be7d6ac" providerId="Windows Live" clId="Web-{64828C89-7ED5-4BE9-A911-EF28F585C81E}" dt="2021-11-30T00:09:07.557" v="2035" actId="20577"/>
          <ac:spMkLst>
            <pc:docMk/>
            <pc:sldMk cId="509757303" sldId="307"/>
            <ac:spMk id="2" creationId="{89A18315-E1F6-4D64-87B5-7A41CA014C60}"/>
          </ac:spMkLst>
        </pc:spChg>
        <pc:spChg chg="mod">
          <ac:chgData name="Ben A" userId="83ea295b5be7d6ac" providerId="Windows Live" clId="Web-{64828C89-7ED5-4BE9-A911-EF28F585C81E}" dt="2021-11-30T00:15:03.018" v="2063" actId="20577"/>
          <ac:spMkLst>
            <pc:docMk/>
            <pc:sldMk cId="509757303" sldId="307"/>
            <ac:spMk id="3" creationId="{569641EF-D7FE-453F-9FBA-DE501B479B13}"/>
          </ac:spMkLst>
        </pc:spChg>
        <pc:spChg chg="del">
          <ac:chgData name="Ben A" userId="83ea295b5be7d6ac" providerId="Windows Live" clId="Web-{64828C89-7ED5-4BE9-A911-EF28F585C81E}" dt="2021-11-30T00:10:12.012" v="2040"/>
          <ac:spMkLst>
            <pc:docMk/>
            <pc:sldMk cId="509757303" sldId="307"/>
            <ac:spMk id="4" creationId="{F5140E50-7F65-46B3-98F9-ACA1C997509B}"/>
          </ac:spMkLst>
        </pc:spChg>
      </pc:sldChg>
      <pc:sldChg chg="modSp new">
        <pc:chgData name="Ben A" userId="83ea295b5be7d6ac" providerId="Windows Live" clId="Web-{64828C89-7ED5-4BE9-A911-EF28F585C81E}" dt="2021-11-30T00:53:40.459" v="2257" actId="20577"/>
        <pc:sldMkLst>
          <pc:docMk/>
          <pc:sldMk cId="3652244385" sldId="308"/>
        </pc:sldMkLst>
        <pc:spChg chg="mod">
          <ac:chgData name="Ben A" userId="83ea295b5be7d6ac" providerId="Windows Live" clId="Web-{64828C89-7ED5-4BE9-A911-EF28F585C81E}" dt="2021-11-29T23:14:24.281" v="1839" actId="20577"/>
          <ac:spMkLst>
            <pc:docMk/>
            <pc:sldMk cId="3652244385" sldId="308"/>
            <ac:spMk id="2" creationId="{C7FC2D88-798F-4B18-AF9B-D46C9DC62EE6}"/>
          </ac:spMkLst>
        </pc:spChg>
        <pc:spChg chg="mod">
          <ac:chgData name="Ben A" userId="83ea295b5be7d6ac" providerId="Windows Live" clId="Web-{64828C89-7ED5-4BE9-A911-EF28F585C81E}" dt="2021-11-30T00:53:40.459" v="2257" actId="20577"/>
          <ac:spMkLst>
            <pc:docMk/>
            <pc:sldMk cId="3652244385" sldId="308"/>
            <ac:spMk id="3" creationId="{0DA43D5D-AA98-4EB9-973C-BFC42AE90B64}"/>
          </ac:spMkLst>
        </pc:spChg>
      </pc:sldChg>
      <pc:sldChg chg="modSp new">
        <pc:chgData name="Ben A" userId="83ea295b5be7d6ac" providerId="Windows Live" clId="Web-{64828C89-7ED5-4BE9-A911-EF28F585C81E}" dt="2021-11-30T00:14:36.502" v="2049" actId="20577"/>
        <pc:sldMkLst>
          <pc:docMk/>
          <pc:sldMk cId="2373901070" sldId="309"/>
        </pc:sldMkLst>
        <pc:spChg chg="mod">
          <ac:chgData name="Ben A" userId="83ea295b5be7d6ac" providerId="Windows Live" clId="Web-{64828C89-7ED5-4BE9-A911-EF28F585C81E}" dt="2021-11-29T23:14:36.781" v="1846" actId="20577"/>
          <ac:spMkLst>
            <pc:docMk/>
            <pc:sldMk cId="2373901070" sldId="309"/>
            <ac:spMk id="2" creationId="{C4014DD9-251E-4505-B58D-CE63D5DCB728}"/>
          </ac:spMkLst>
        </pc:spChg>
        <pc:spChg chg="mod">
          <ac:chgData name="Ben A" userId="83ea295b5be7d6ac" providerId="Windows Live" clId="Web-{64828C89-7ED5-4BE9-A911-EF28F585C81E}" dt="2021-11-30T00:14:36.502" v="2049" actId="20577"/>
          <ac:spMkLst>
            <pc:docMk/>
            <pc:sldMk cId="2373901070" sldId="309"/>
            <ac:spMk id="3" creationId="{CD1B9BF2-B86F-4235-B7F1-CD996D81256C}"/>
          </ac:spMkLst>
        </pc:spChg>
      </pc:sldChg>
      <pc:sldChg chg="addSp modSp new">
        <pc:chgData name="Ben A" userId="83ea295b5be7d6ac" providerId="Windows Live" clId="Web-{64828C89-7ED5-4BE9-A911-EF28F585C81E}" dt="2021-11-30T00:18:43.757" v="2092" actId="20577"/>
        <pc:sldMkLst>
          <pc:docMk/>
          <pc:sldMk cId="4159015463" sldId="310"/>
        </pc:sldMkLst>
        <pc:spChg chg="mod">
          <ac:chgData name="Ben A" userId="83ea295b5be7d6ac" providerId="Windows Live" clId="Web-{64828C89-7ED5-4BE9-A911-EF28F585C81E}" dt="2021-11-29T23:18:10.067" v="1856" actId="20577"/>
          <ac:spMkLst>
            <pc:docMk/>
            <pc:sldMk cId="4159015463" sldId="310"/>
            <ac:spMk id="2" creationId="{58C64BC9-777A-4842-9C2D-F8E11DAB2B16}"/>
          </ac:spMkLst>
        </pc:spChg>
        <pc:spChg chg="mod">
          <ac:chgData name="Ben A" userId="83ea295b5be7d6ac" providerId="Windows Live" clId="Web-{64828C89-7ED5-4BE9-A911-EF28F585C81E}" dt="2021-11-30T00:18:43.757" v="2092" actId="20577"/>
          <ac:spMkLst>
            <pc:docMk/>
            <pc:sldMk cId="4159015463" sldId="310"/>
            <ac:spMk id="3" creationId="{4B3A589A-07D3-4AC4-9AE1-91336105A21C}"/>
          </ac:spMkLst>
        </pc:spChg>
        <pc:picChg chg="add mod">
          <ac:chgData name="Ben A" userId="83ea295b5be7d6ac" providerId="Windows Live" clId="Web-{64828C89-7ED5-4BE9-A911-EF28F585C81E}" dt="2021-11-29T23:21:37.743" v="1901" actId="14100"/>
          <ac:picMkLst>
            <pc:docMk/>
            <pc:sldMk cId="4159015463" sldId="310"/>
            <ac:picMk id="4" creationId="{CD82D116-6CB3-4B74-95C5-8C0220EB466D}"/>
          </ac:picMkLst>
        </pc:picChg>
      </pc:sldChg>
      <pc:sldChg chg="addSp modSp new">
        <pc:chgData name="Ben A" userId="83ea295b5be7d6ac" providerId="Windows Live" clId="Web-{64828C89-7ED5-4BE9-A911-EF28F585C81E}" dt="2021-11-30T00:25:26.735" v="2107" actId="20577"/>
        <pc:sldMkLst>
          <pc:docMk/>
          <pc:sldMk cId="3152686305" sldId="311"/>
        </pc:sldMkLst>
        <pc:spChg chg="mod">
          <ac:chgData name="Ben A" userId="83ea295b5be7d6ac" providerId="Windows Live" clId="Web-{64828C89-7ED5-4BE9-A911-EF28F585C81E}" dt="2021-11-29T23:22:43.042" v="1903" actId="20577"/>
          <ac:spMkLst>
            <pc:docMk/>
            <pc:sldMk cId="3152686305" sldId="311"/>
            <ac:spMk id="2" creationId="{849BB565-264D-4887-A0B8-6E68ABF55524}"/>
          </ac:spMkLst>
        </pc:spChg>
        <pc:spChg chg="mod">
          <ac:chgData name="Ben A" userId="83ea295b5be7d6ac" providerId="Windows Live" clId="Web-{64828C89-7ED5-4BE9-A911-EF28F585C81E}" dt="2021-11-30T00:25:26.735" v="2107" actId="20577"/>
          <ac:spMkLst>
            <pc:docMk/>
            <pc:sldMk cId="3152686305" sldId="311"/>
            <ac:spMk id="3" creationId="{A62B03F2-BA9D-42B0-8304-BBA5A5A511EA}"/>
          </ac:spMkLst>
        </pc:spChg>
        <pc:spChg chg="add mod">
          <ac:chgData name="Ben A" userId="83ea295b5be7d6ac" providerId="Windows Live" clId="Web-{64828C89-7ED5-4BE9-A911-EF28F585C81E}" dt="2021-11-29T23:23:27.043" v="1911" actId="1076"/>
          <ac:spMkLst>
            <pc:docMk/>
            <pc:sldMk cId="3152686305" sldId="311"/>
            <ac:spMk id="7" creationId="{9C5BB43E-ACD6-4218-943F-D53E0DA1BB72}"/>
          </ac:spMkLst>
        </pc:spChg>
        <pc:spChg chg="add mod">
          <ac:chgData name="Ben A" userId="83ea295b5be7d6ac" providerId="Windows Live" clId="Web-{64828C89-7ED5-4BE9-A911-EF28F585C81E}" dt="2021-11-29T23:24:14.231" v="1931" actId="1076"/>
          <ac:spMkLst>
            <pc:docMk/>
            <pc:sldMk cId="3152686305" sldId="311"/>
            <ac:spMk id="8" creationId="{61691CA0-304C-40BD-BECC-7155BD4F3A46}"/>
          </ac:spMkLst>
        </pc:spChg>
        <pc:picChg chg="add mod">
          <ac:chgData name="Ben A" userId="83ea295b5be7d6ac" providerId="Windows Live" clId="Web-{64828C89-7ED5-4BE9-A911-EF28F585C81E}" dt="2021-11-29T23:23:04.495" v="1906" actId="1076"/>
          <ac:picMkLst>
            <pc:docMk/>
            <pc:sldMk cId="3152686305" sldId="311"/>
            <ac:picMk id="5" creationId="{65FE9725-E73C-4C3E-89AB-F712FD34B7D3}"/>
          </ac:picMkLst>
        </pc:picChg>
      </pc:sldChg>
      <pc:sldChg chg="modSp new">
        <pc:chgData name="Ben A" userId="83ea295b5be7d6ac" providerId="Windows Live" clId="Web-{64828C89-7ED5-4BE9-A911-EF28F585C81E}" dt="2021-11-30T00:32:28.400" v="2116" actId="20577"/>
        <pc:sldMkLst>
          <pc:docMk/>
          <pc:sldMk cId="369360593" sldId="312"/>
        </pc:sldMkLst>
        <pc:spChg chg="mod">
          <ac:chgData name="Ben A" userId="83ea295b5be7d6ac" providerId="Windows Live" clId="Web-{64828C89-7ED5-4BE9-A911-EF28F585C81E}" dt="2021-11-29T23:20:32.039" v="1890" actId="20577"/>
          <ac:spMkLst>
            <pc:docMk/>
            <pc:sldMk cId="369360593" sldId="312"/>
            <ac:spMk id="2" creationId="{C0B18426-52C9-4320-84F6-5BB342437B2D}"/>
          </ac:spMkLst>
        </pc:spChg>
        <pc:spChg chg="mod">
          <ac:chgData name="Ben A" userId="83ea295b5be7d6ac" providerId="Windows Live" clId="Web-{64828C89-7ED5-4BE9-A911-EF28F585C81E}" dt="2021-11-30T00:32:28.400" v="2116" actId="20577"/>
          <ac:spMkLst>
            <pc:docMk/>
            <pc:sldMk cId="369360593" sldId="312"/>
            <ac:spMk id="3" creationId="{F0A27BF5-E8F2-4C3E-BB12-8B111912CB0D}"/>
          </ac:spMkLst>
        </pc:spChg>
      </pc:sldChg>
      <pc:sldChg chg="modSp new">
        <pc:chgData name="Ben A" userId="83ea295b5be7d6ac" providerId="Windows Live" clId="Web-{64828C89-7ED5-4BE9-A911-EF28F585C81E}" dt="2021-11-30T00:32:51.463" v="2119" actId="20577"/>
        <pc:sldMkLst>
          <pc:docMk/>
          <pc:sldMk cId="1590594821" sldId="313"/>
        </pc:sldMkLst>
        <pc:spChg chg="mod">
          <ac:chgData name="Ben A" userId="83ea295b5be7d6ac" providerId="Windows Live" clId="Web-{64828C89-7ED5-4BE9-A911-EF28F585C81E}" dt="2021-11-29T23:21:00.727" v="1897" actId="20577"/>
          <ac:spMkLst>
            <pc:docMk/>
            <pc:sldMk cId="1590594821" sldId="313"/>
            <ac:spMk id="2" creationId="{E06432F5-9E21-4540-BA36-888A5D5D6FBE}"/>
          </ac:spMkLst>
        </pc:spChg>
        <pc:spChg chg="mod">
          <ac:chgData name="Ben A" userId="83ea295b5be7d6ac" providerId="Windows Live" clId="Web-{64828C89-7ED5-4BE9-A911-EF28F585C81E}" dt="2021-11-30T00:32:51.463" v="2119" actId="20577"/>
          <ac:spMkLst>
            <pc:docMk/>
            <pc:sldMk cId="1590594821" sldId="313"/>
            <ac:spMk id="3" creationId="{3E3D9A7E-2735-4379-A4DA-76039BCBFA79}"/>
          </ac:spMkLst>
        </pc:spChg>
      </pc:sldChg>
      <pc:sldChg chg="modSp">
        <pc:chgData name="Ben A" userId="83ea295b5be7d6ac" providerId="Windows Live" clId="Web-{64828C89-7ED5-4BE9-A911-EF28F585C81E}" dt="2021-11-30T00:33:33.792" v="2124" actId="20577"/>
        <pc:sldMkLst>
          <pc:docMk/>
          <pc:sldMk cId="1927687627" sldId="314"/>
        </pc:sldMkLst>
        <pc:spChg chg="mod">
          <ac:chgData name="Ben A" userId="83ea295b5be7d6ac" providerId="Windows Live" clId="Web-{64828C89-7ED5-4BE9-A911-EF28F585C81E}" dt="2021-11-29T23:27:54.845" v="1943" actId="20577"/>
          <ac:spMkLst>
            <pc:docMk/>
            <pc:sldMk cId="1927687627" sldId="314"/>
            <ac:spMk id="2" creationId="{E06432F5-9E21-4540-BA36-888A5D5D6FBE}"/>
          </ac:spMkLst>
        </pc:spChg>
        <pc:spChg chg="mod">
          <ac:chgData name="Ben A" userId="83ea295b5be7d6ac" providerId="Windows Live" clId="Web-{64828C89-7ED5-4BE9-A911-EF28F585C81E}" dt="2021-11-30T00:33:33.792" v="2124" actId="20577"/>
          <ac:spMkLst>
            <pc:docMk/>
            <pc:sldMk cId="1927687627" sldId="314"/>
            <ac:spMk id="3" creationId="{3E3D9A7E-2735-4379-A4DA-76039BCBFA79}"/>
          </ac:spMkLst>
        </pc:spChg>
      </pc:sldChg>
      <pc:sldChg chg="addSp delSp modSp new">
        <pc:chgData name="Ben A" userId="83ea295b5be7d6ac" providerId="Windows Live" clId="Web-{64828C89-7ED5-4BE9-A911-EF28F585C81E}" dt="2021-11-30T00:20:16.400" v="2104" actId="20577"/>
        <pc:sldMkLst>
          <pc:docMk/>
          <pc:sldMk cId="3322832615" sldId="315"/>
        </pc:sldMkLst>
        <pc:spChg chg="mod">
          <ac:chgData name="Ben A" userId="83ea295b5be7d6ac" providerId="Windows Live" clId="Web-{64828C89-7ED5-4BE9-A911-EF28F585C81E}" dt="2021-11-30T00:20:16.400" v="2104" actId="20577"/>
          <ac:spMkLst>
            <pc:docMk/>
            <pc:sldMk cId="3322832615" sldId="315"/>
            <ac:spMk id="2" creationId="{6265C0D1-EECB-4E34-ACF6-D92249FFB2A2}"/>
          </ac:spMkLst>
        </pc:spChg>
        <pc:spChg chg="del">
          <ac:chgData name="Ben A" userId="83ea295b5be7d6ac" providerId="Windows Live" clId="Web-{64828C89-7ED5-4BE9-A911-EF28F585C81E}" dt="2021-11-30T00:19:55.212" v="2094"/>
          <ac:spMkLst>
            <pc:docMk/>
            <pc:sldMk cId="3322832615" sldId="315"/>
            <ac:spMk id="3" creationId="{E08E5F13-CAE7-489F-BF78-F6DDAECC6181}"/>
          </ac:spMkLst>
        </pc:spChg>
        <pc:picChg chg="add mod ord">
          <ac:chgData name="Ben A" userId="83ea295b5be7d6ac" providerId="Windows Live" clId="Web-{64828C89-7ED5-4BE9-A911-EF28F585C81E}" dt="2021-11-30T00:20:03.712" v="2097" actId="1076"/>
          <ac:picMkLst>
            <pc:docMk/>
            <pc:sldMk cId="3322832615" sldId="315"/>
            <ac:picMk id="4" creationId="{B6D4C700-50DA-4C19-9C07-AD79905F9F2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775CA9-C7E2-4025-A5C8-9F0AA62D0B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2347E2-E972-4637-BB43-B6B87DC990D9}">
      <dgm:prSet/>
      <dgm:spPr/>
      <dgm:t>
        <a:bodyPr/>
        <a:lstStyle/>
        <a:p>
          <a:r>
            <a:rPr lang="en-US"/>
            <a:t>Colectica Designer</a:t>
          </a:r>
        </a:p>
      </dgm:t>
    </dgm:pt>
    <dgm:pt modelId="{F31688E9-6027-48D4-AEE4-0A4921FB5BF3}" type="parTrans" cxnId="{6160BFE7-30C0-49BE-A4BD-73C74B46040A}">
      <dgm:prSet/>
      <dgm:spPr/>
      <dgm:t>
        <a:bodyPr/>
        <a:lstStyle/>
        <a:p>
          <a:endParaRPr lang="en-US"/>
        </a:p>
      </dgm:t>
    </dgm:pt>
    <dgm:pt modelId="{F69AE36E-AAB3-43FC-9B69-1A111791763C}" type="sibTrans" cxnId="{6160BFE7-30C0-49BE-A4BD-73C74B46040A}">
      <dgm:prSet/>
      <dgm:spPr/>
      <dgm:t>
        <a:bodyPr/>
        <a:lstStyle/>
        <a:p>
          <a:endParaRPr lang="en-US"/>
        </a:p>
      </dgm:t>
    </dgm:pt>
    <dgm:pt modelId="{0CA21F8E-CA0A-4354-889C-AF6BCA57D6C4}">
      <dgm:prSet/>
      <dgm:spPr/>
      <dgm:t>
        <a:bodyPr/>
        <a:lstStyle/>
        <a:p>
          <a:r>
            <a:rPr lang="en-US"/>
            <a:t>Full metadata editor</a:t>
          </a:r>
        </a:p>
      </dgm:t>
    </dgm:pt>
    <dgm:pt modelId="{E4A3444F-A3E3-4055-94E7-64823CF6C896}" type="parTrans" cxnId="{4F25A863-613C-4C03-A7D8-CA40304B9072}">
      <dgm:prSet/>
      <dgm:spPr/>
      <dgm:t>
        <a:bodyPr/>
        <a:lstStyle/>
        <a:p>
          <a:endParaRPr lang="en-US"/>
        </a:p>
      </dgm:t>
    </dgm:pt>
    <dgm:pt modelId="{E150C9FD-D4BF-4105-A98E-16389B5BD34E}" type="sibTrans" cxnId="{4F25A863-613C-4C03-A7D8-CA40304B9072}">
      <dgm:prSet/>
      <dgm:spPr/>
      <dgm:t>
        <a:bodyPr/>
        <a:lstStyle/>
        <a:p>
          <a:endParaRPr lang="en-US"/>
        </a:p>
      </dgm:t>
    </dgm:pt>
    <dgm:pt modelId="{1FD17017-80CF-46A2-8509-FBBE77BE82A3}">
      <dgm:prSet/>
      <dgm:spPr/>
      <dgm:t>
        <a:bodyPr/>
        <a:lstStyle/>
        <a:p>
          <a:r>
            <a:rPr lang="en-US"/>
            <a:t>Colectica Questionnaires</a:t>
          </a:r>
        </a:p>
      </dgm:t>
    </dgm:pt>
    <dgm:pt modelId="{EBC70353-05B5-4F1E-B995-5EF59F563AFE}" type="parTrans" cxnId="{11BA4251-3318-4C79-894E-B5559C0694BE}">
      <dgm:prSet/>
      <dgm:spPr/>
      <dgm:t>
        <a:bodyPr/>
        <a:lstStyle/>
        <a:p>
          <a:endParaRPr lang="en-US"/>
        </a:p>
      </dgm:t>
    </dgm:pt>
    <dgm:pt modelId="{BAEE7723-326D-4992-9158-FABE551B0156}" type="sibTrans" cxnId="{11BA4251-3318-4C79-894E-B5559C0694BE}">
      <dgm:prSet/>
      <dgm:spPr/>
      <dgm:t>
        <a:bodyPr/>
        <a:lstStyle/>
        <a:p>
          <a:endParaRPr lang="en-US"/>
        </a:p>
      </dgm:t>
    </dgm:pt>
    <dgm:pt modelId="{C997AC89-C833-4BD8-8B11-11C0EA5E4F83}">
      <dgm:prSet/>
      <dgm:spPr/>
      <dgm:t>
        <a:bodyPr/>
        <a:lstStyle/>
        <a:p>
          <a:r>
            <a:rPr lang="en-US"/>
            <a:t>Survey authoring tool</a:t>
          </a:r>
        </a:p>
      </dgm:t>
    </dgm:pt>
    <dgm:pt modelId="{05AD750B-8643-4EF1-ACCF-AAC352BC7BFD}" type="parTrans" cxnId="{5286556C-E24C-452E-ABF9-1BC546B75D8F}">
      <dgm:prSet/>
      <dgm:spPr/>
      <dgm:t>
        <a:bodyPr/>
        <a:lstStyle/>
        <a:p>
          <a:endParaRPr lang="en-US"/>
        </a:p>
      </dgm:t>
    </dgm:pt>
    <dgm:pt modelId="{E0B9E289-6FB5-47CE-83D1-5786F9846C39}" type="sibTrans" cxnId="{5286556C-E24C-452E-ABF9-1BC546B75D8F}">
      <dgm:prSet/>
      <dgm:spPr/>
      <dgm:t>
        <a:bodyPr/>
        <a:lstStyle/>
        <a:p>
          <a:endParaRPr lang="en-US"/>
        </a:p>
      </dgm:t>
    </dgm:pt>
    <dgm:pt modelId="{CE2457BF-B2BD-478F-8128-0266C29EA54E}">
      <dgm:prSet/>
      <dgm:spPr/>
      <dgm:t>
        <a:bodyPr/>
        <a:lstStyle/>
        <a:p>
          <a:r>
            <a:rPr lang="en-US"/>
            <a:t>Colectica Repository and Portal</a:t>
          </a:r>
        </a:p>
      </dgm:t>
    </dgm:pt>
    <dgm:pt modelId="{A5463359-A22C-4E66-9396-75AF575556B3}" type="parTrans" cxnId="{D8536910-F075-4FC0-A47D-A2DF1ED73798}">
      <dgm:prSet/>
      <dgm:spPr/>
      <dgm:t>
        <a:bodyPr/>
        <a:lstStyle/>
        <a:p>
          <a:endParaRPr lang="en-US"/>
        </a:p>
      </dgm:t>
    </dgm:pt>
    <dgm:pt modelId="{A53AC5C5-7B8C-4824-9D7F-906134FABF13}" type="sibTrans" cxnId="{D8536910-F075-4FC0-A47D-A2DF1ED73798}">
      <dgm:prSet/>
      <dgm:spPr/>
      <dgm:t>
        <a:bodyPr/>
        <a:lstStyle/>
        <a:p>
          <a:endParaRPr lang="en-US"/>
        </a:p>
      </dgm:t>
    </dgm:pt>
    <dgm:pt modelId="{EAC8E6F8-5C24-4B3D-8A7B-CF5179B1481B}">
      <dgm:prSet/>
      <dgm:spPr/>
      <dgm:t>
        <a:bodyPr/>
        <a:lstStyle/>
        <a:p>
          <a:r>
            <a:rPr lang="en-US"/>
            <a:t>Centralized, authoritative, metadata store built on DDI 3, ISO 11179, and Web Service standards</a:t>
          </a:r>
        </a:p>
      </dgm:t>
    </dgm:pt>
    <dgm:pt modelId="{2CC20FC3-2EB3-4B39-9D3A-B96D325ECF27}" type="parTrans" cxnId="{044717BC-0464-411D-8295-817D5923FB41}">
      <dgm:prSet/>
      <dgm:spPr/>
      <dgm:t>
        <a:bodyPr/>
        <a:lstStyle/>
        <a:p>
          <a:endParaRPr lang="en-US"/>
        </a:p>
      </dgm:t>
    </dgm:pt>
    <dgm:pt modelId="{0B81C4A8-35A7-412D-BB00-2164305D2D75}" type="sibTrans" cxnId="{044717BC-0464-411D-8295-817D5923FB41}">
      <dgm:prSet/>
      <dgm:spPr/>
      <dgm:t>
        <a:bodyPr/>
        <a:lstStyle/>
        <a:p>
          <a:endParaRPr lang="en-US"/>
        </a:p>
      </dgm:t>
    </dgm:pt>
    <dgm:pt modelId="{457D591F-1B7B-40F8-A3E4-95100414D8FB}">
      <dgm:prSet/>
      <dgm:spPr/>
      <dgm:t>
        <a:bodyPr/>
        <a:lstStyle/>
        <a:p>
          <a:r>
            <a:rPr lang="en-US"/>
            <a:t>Search and browse metadata from Colectica Repository</a:t>
          </a:r>
        </a:p>
      </dgm:t>
    </dgm:pt>
    <dgm:pt modelId="{86458656-61FD-4ECB-97B6-D8D16F3BD7DD}" type="parTrans" cxnId="{5BE878E0-C075-4CC7-A776-83F9DF3EC7D3}">
      <dgm:prSet/>
      <dgm:spPr/>
      <dgm:t>
        <a:bodyPr/>
        <a:lstStyle/>
        <a:p>
          <a:endParaRPr lang="en-US"/>
        </a:p>
      </dgm:t>
    </dgm:pt>
    <dgm:pt modelId="{3B31CC1C-DDF4-4307-90B2-82E73C49D2FB}" type="sibTrans" cxnId="{5BE878E0-C075-4CC7-A776-83F9DF3EC7D3}">
      <dgm:prSet/>
      <dgm:spPr/>
      <dgm:t>
        <a:bodyPr/>
        <a:lstStyle/>
        <a:p>
          <a:endParaRPr lang="en-US"/>
        </a:p>
      </dgm:t>
    </dgm:pt>
    <dgm:pt modelId="{81220D3C-4BF5-41B0-8276-9C7B18C8D571}">
      <dgm:prSet/>
      <dgm:spPr/>
      <dgm:t>
        <a:bodyPr/>
        <a:lstStyle/>
        <a:p>
          <a:r>
            <a:rPr lang="en-US"/>
            <a:t>Colectica SDK</a:t>
          </a:r>
        </a:p>
      </dgm:t>
    </dgm:pt>
    <dgm:pt modelId="{CE8C8CAC-AC22-4C68-B9A7-AB46C883B51F}" type="parTrans" cxnId="{83A30989-1493-448B-8D79-7C1359D61DAC}">
      <dgm:prSet/>
      <dgm:spPr/>
      <dgm:t>
        <a:bodyPr/>
        <a:lstStyle/>
        <a:p>
          <a:endParaRPr lang="en-US"/>
        </a:p>
      </dgm:t>
    </dgm:pt>
    <dgm:pt modelId="{16A2EB1F-46BC-4CDE-9459-2413390D1818}" type="sibTrans" cxnId="{83A30989-1493-448B-8D79-7C1359D61DAC}">
      <dgm:prSet/>
      <dgm:spPr/>
      <dgm:t>
        <a:bodyPr/>
        <a:lstStyle/>
        <a:p>
          <a:endParaRPr lang="en-US"/>
        </a:p>
      </dgm:t>
    </dgm:pt>
    <dgm:pt modelId="{45AE95EA-61F1-42DD-8BAE-188D762E0245}">
      <dgm:prSet/>
      <dgm:spPr/>
      <dgm:t>
        <a:bodyPr/>
        <a:lstStyle/>
        <a:p>
          <a:r>
            <a:rPr lang="en-US"/>
            <a:t>Developer library</a:t>
          </a:r>
        </a:p>
      </dgm:t>
    </dgm:pt>
    <dgm:pt modelId="{2C9928D3-CCA2-414B-A0DB-059AF07A74E7}" type="parTrans" cxnId="{3C29DBFF-F478-4701-B60C-0D366F2D6A93}">
      <dgm:prSet/>
      <dgm:spPr/>
      <dgm:t>
        <a:bodyPr/>
        <a:lstStyle/>
        <a:p>
          <a:endParaRPr lang="en-US"/>
        </a:p>
      </dgm:t>
    </dgm:pt>
    <dgm:pt modelId="{B97642B0-1782-4A13-B6C1-58FAD6D6EAAE}" type="sibTrans" cxnId="{3C29DBFF-F478-4701-B60C-0D366F2D6A93}">
      <dgm:prSet/>
      <dgm:spPr/>
      <dgm:t>
        <a:bodyPr/>
        <a:lstStyle/>
        <a:p>
          <a:endParaRPr lang="en-US"/>
        </a:p>
      </dgm:t>
    </dgm:pt>
    <dgm:pt modelId="{CAE49348-5C72-4BC2-AA34-774EA18D13FD}" type="pres">
      <dgm:prSet presAssocID="{E9775CA9-C7E2-4025-A5C8-9F0AA62D0BD2}" presName="linear" presStyleCnt="0">
        <dgm:presLayoutVars>
          <dgm:animLvl val="lvl"/>
          <dgm:resizeHandles val="exact"/>
        </dgm:presLayoutVars>
      </dgm:prSet>
      <dgm:spPr/>
    </dgm:pt>
    <dgm:pt modelId="{D115A306-A577-4532-822D-795602F3C961}" type="pres">
      <dgm:prSet presAssocID="{0D2347E2-E972-4637-BB43-B6B87DC990D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7F67D99-6C1C-4187-91E5-432283D5F90D}" type="pres">
      <dgm:prSet presAssocID="{0D2347E2-E972-4637-BB43-B6B87DC990D9}" presName="childText" presStyleLbl="revTx" presStyleIdx="0" presStyleCnt="4">
        <dgm:presLayoutVars>
          <dgm:bulletEnabled val="1"/>
        </dgm:presLayoutVars>
      </dgm:prSet>
      <dgm:spPr/>
    </dgm:pt>
    <dgm:pt modelId="{DD315C13-5430-4FD7-A4A6-D696DA361AD4}" type="pres">
      <dgm:prSet presAssocID="{1FD17017-80CF-46A2-8509-FBBE77BE82A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60ABE7-3214-4255-A2EB-C59F097C24EB}" type="pres">
      <dgm:prSet presAssocID="{1FD17017-80CF-46A2-8509-FBBE77BE82A3}" presName="childText" presStyleLbl="revTx" presStyleIdx="1" presStyleCnt="4">
        <dgm:presLayoutVars>
          <dgm:bulletEnabled val="1"/>
        </dgm:presLayoutVars>
      </dgm:prSet>
      <dgm:spPr/>
    </dgm:pt>
    <dgm:pt modelId="{EF41AA31-DEE3-4675-B61A-2CCC8FAAB339}" type="pres">
      <dgm:prSet presAssocID="{CE2457BF-B2BD-478F-8128-0266C29EA5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1184D2-7BA7-4715-AA8B-82EA82A60F05}" type="pres">
      <dgm:prSet presAssocID="{CE2457BF-B2BD-478F-8128-0266C29EA54E}" presName="childText" presStyleLbl="revTx" presStyleIdx="2" presStyleCnt="4">
        <dgm:presLayoutVars>
          <dgm:bulletEnabled val="1"/>
        </dgm:presLayoutVars>
      </dgm:prSet>
      <dgm:spPr/>
    </dgm:pt>
    <dgm:pt modelId="{56F6B29F-4421-4685-8285-11865CE8A975}" type="pres">
      <dgm:prSet presAssocID="{81220D3C-4BF5-41B0-8276-9C7B18C8D57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4AFF230-03AB-48D2-8500-C01605F4DA9F}" type="pres">
      <dgm:prSet presAssocID="{81220D3C-4BF5-41B0-8276-9C7B18C8D57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D8536910-F075-4FC0-A47D-A2DF1ED73798}" srcId="{E9775CA9-C7E2-4025-A5C8-9F0AA62D0BD2}" destId="{CE2457BF-B2BD-478F-8128-0266C29EA54E}" srcOrd="2" destOrd="0" parTransId="{A5463359-A22C-4E66-9396-75AF575556B3}" sibTransId="{A53AC5C5-7B8C-4824-9D7F-906134FABF13}"/>
    <dgm:cxn modelId="{8CFF3233-55A3-474D-87A0-62CCA0E92F87}" type="presOf" srcId="{0D2347E2-E972-4637-BB43-B6B87DC990D9}" destId="{D115A306-A577-4532-822D-795602F3C961}" srcOrd="0" destOrd="0" presId="urn:microsoft.com/office/officeart/2005/8/layout/vList2"/>
    <dgm:cxn modelId="{4F25A863-613C-4C03-A7D8-CA40304B9072}" srcId="{0D2347E2-E972-4637-BB43-B6B87DC990D9}" destId="{0CA21F8E-CA0A-4354-889C-AF6BCA57D6C4}" srcOrd="0" destOrd="0" parTransId="{E4A3444F-A3E3-4055-94E7-64823CF6C896}" sibTransId="{E150C9FD-D4BF-4105-A98E-16389B5BD34E}"/>
    <dgm:cxn modelId="{D30DDD43-B466-496C-A44F-97B617A82F23}" type="presOf" srcId="{457D591F-1B7B-40F8-A3E4-95100414D8FB}" destId="{BD1184D2-7BA7-4715-AA8B-82EA82A60F05}" srcOrd="0" destOrd="1" presId="urn:microsoft.com/office/officeart/2005/8/layout/vList2"/>
    <dgm:cxn modelId="{2397234A-9E07-46A5-B295-A03850B7FB6D}" type="presOf" srcId="{CE2457BF-B2BD-478F-8128-0266C29EA54E}" destId="{EF41AA31-DEE3-4675-B61A-2CCC8FAAB339}" srcOrd="0" destOrd="0" presId="urn:microsoft.com/office/officeart/2005/8/layout/vList2"/>
    <dgm:cxn modelId="{5286556C-E24C-452E-ABF9-1BC546B75D8F}" srcId="{1FD17017-80CF-46A2-8509-FBBE77BE82A3}" destId="{C997AC89-C833-4BD8-8B11-11C0EA5E4F83}" srcOrd="0" destOrd="0" parTransId="{05AD750B-8643-4EF1-ACCF-AAC352BC7BFD}" sibTransId="{E0B9E289-6FB5-47CE-83D1-5786F9846C39}"/>
    <dgm:cxn modelId="{11BA4251-3318-4C79-894E-B5559C0694BE}" srcId="{E9775CA9-C7E2-4025-A5C8-9F0AA62D0BD2}" destId="{1FD17017-80CF-46A2-8509-FBBE77BE82A3}" srcOrd="1" destOrd="0" parTransId="{EBC70353-05B5-4F1E-B995-5EF59F563AFE}" sibTransId="{BAEE7723-326D-4992-9158-FABE551B0156}"/>
    <dgm:cxn modelId="{301CB559-14A2-42D3-9676-9DA8A744CB7E}" type="presOf" srcId="{0CA21F8E-CA0A-4354-889C-AF6BCA57D6C4}" destId="{37F67D99-6C1C-4187-91E5-432283D5F90D}" srcOrd="0" destOrd="0" presId="urn:microsoft.com/office/officeart/2005/8/layout/vList2"/>
    <dgm:cxn modelId="{38D70A83-85E4-44C7-BECE-EEEBC96FB984}" type="presOf" srcId="{E9775CA9-C7E2-4025-A5C8-9F0AA62D0BD2}" destId="{CAE49348-5C72-4BC2-AA34-774EA18D13FD}" srcOrd="0" destOrd="0" presId="urn:microsoft.com/office/officeart/2005/8/layout/vList2"/>
    <dgm:cxn modelId="{83A30989-1493-448B-8D79-7C1359D61DAC}" srcId="{E9775CA9-C7E2-4025-A5C8-9F0AA62D0BD2}" destId="{81220D3C-4BF5-41B0-8276-9C7B18C8D571}" srcOrd="3" destOrd="0" parTransId="{CE8C8CAC-AC22-4C68-B9A7-AB46C883B51F}" sibTransId="{16A2EB1F-46BC-4CDE-9459-2413390D1818}"/>
    <dgm:cxn modelId="{0472718D-04E9-47A7-A516-5EAEA9589C16}" type="presOf" srcId="{81220D3C-4BF5-41B0-8276-9C7B18C8D571}" destId="{56F6B29F-4421-4685-8285-11865CE8A975}" srcOrd="0" destOrd="0" presId="urn:microsoft.com/office/officeart/2005/8/layout/vList2"/>
    <dgm:cxn modelId="{414B7D93-E1A6-4184-B948-A8F8F65F82AC}" type="presOf" srcId="{C997AC89-C833-4BD8-8B11-11C0EA5E4F83}" destId="{5C60ABE7-3214-4255-A2EB-C59F097C24EB}" srcOrd="0" destOrd="0" presId="urn:microsoft.com/office/officeart/2005/8/layout/vList2"/>
    <dgm:cxn modelId="{3CA4C9A4-8115-4A65-AEE1-8FBD09DB7D8D}" type="presOf" srcId="{EAC8E6F8-5C24-4B3D-8A7B-CF5179B1481B}" destId="{BD1184D2-7BA7-4715-AA8B-82EA82A60F05}" srcOrd="0" destOrd="0" presId="urn:microsoft.com/office/officeart/2005/8/layout/vList2"/>
    <dgm:cxn modelId="{F9A99DAC-B437-4BE2-8E4A-4F8256A8BE21}" type="presOf" srcId="{45AE95EA-61F1-42DD-8BAE-188D762E0245}" destId="{14AFF230-03AB-48D2-8500-C01605F4DA9F}" srcOrd="0" destOrd="0" presId="urn:microsoft.com/office/officeart/2005/8/layout/vList2"/>
    <dgm:cxn modelId="{044717BC-0464-411D-8295-817D5923FB41}" srcId="{CE2457BF-B2BD-478F-8128-0266C29EA54E}" destId="{EAC8E6F8-5C24-4B3D-8A7B-CF5179B1481B}" srcOrd="0" destOrd="0" parTransId="{2CC20FC3-2EB3-4B39-9D3A-B96D325ECF27}" sibTransId="{0B81C4A8-35A7-412D-BB00-2164305D2D75}"/>
    <dgm:cxn modelId="{5BE878E0-C075-4CC7-A776-83F9DF3EC7D3}" srcId="{CE2457BF-B2BD-478F-8128-0266C29EA54E}" destId="{457D591F-1B7B-40F8-A3E4-95100414D8FB}" srcOrd="1" destOrd="0" parTransId="{86458656-61FD-4ECB-97B6-D8D16F3BD7DD}" sibTransId="{3B31CC1C-DDF4-4307-90B2-82E73C49D2FB}"/>
    <dgm:cxn modelId="{6160BFE7-30C0-49BE-A4BD-73C74B46040A}" srcId="{E9775CA9-C7E2-4025-A5C8-9F0AA62D0BD2}" destId="{0D2347E2-E972-4637-BB43-B6B87DC990D9}" srcOrd="0" destOrd="0" parTransId="{F31688E9-6027-48D4-AEE4-0A4921FB5BF3}" sibTransId="{F69AE36E-AAB3-43FC-9B69-1A111791763C}"/>
    <dgm:cxn modelId="{DF7783EB-BDD6-4D8B-829A-4D333D88103E}" type="presOf" srcId="{1FD17017-80CF-46A2-8509-FBBE77BE82A3}" destId="{DD315C13-5430-4FD7-A4A6-D696DA361AD4}" srcOrd="0" destOrd="0" presId="urn:microsoft.com/office/officeart/2005/8/layout/vList2"/>
    <dgm:cxn modelId="{3C29DBFF-F478-4701-B60C-0D366F2D6A93}" srcId="{81220D3C-4BF5-41B0-8276-9C7B18C8D571}" destId="{45AE95EA-61F1-42DD-8BAE-188D762E0245}" srcOrd="0" destOrd="0" parTransId="{2C9928D3-CCA2-414B-A0DB-059AF07A74E7}" sibTransId="{B97642B0-1782-4A13-B6C1-58FAD6D6EAAE}"/>
    <dgm:cxn modelId="{76C4D08F-998F-4493-98A0-4965692BCFE0}" type="presParOf" srcId="{CAE49348-5C72-4BC2-AA34-774EA18D13FD}" destId="{D115A306-A577-4532-822D-795602F3C961}" srcOrd="0" destOrd="0" presId="urn:microsoft.com/office/officeart/2005/8/layout/vList2"/>
    <dgm:cxn modelId="{94A7C3C0-A1AE-4942-B35E-E65098E64980}" type="presParOf" srcId="{CAE49348-5C72-4BC2-AA34-774EA18D13FD}" destId="{37F67D99-6C1C-4187-91E5-432283D5F90D}" srcOrd="1" destOrd="0" presId="urn:microsoft.com/office/officeart/2005/8/layout/vList2"/>
    <dgm:cxn modelId="{6577956E-BBBD-47F3-879A-DC8FC7922CCD}" type="presParOf" srcId="{CAE49348-5C72-4BC2-AA34-774EA18D13FD}" destId="{DD315C13-5430-4FD7-A4A6-D696DA361AD4}" srcOrd="2" destOrd="0" presId="urn:microsoft.com/office/officeart/2005/8/layout/vList2"/>
    <dgm:cxn modelId="{1AC82B58-883C-4443-8DE6-B103158989CE}" type="presParOf" srcId="{CAE49348-5C72-4BC2-AA34-774EA18D13FD}" destId="{5C60ABE7-3214-4255-A2EB-C59F097C24EB}" srcOrd="3" destOrd="0" presId="urn:microsoft.com/office/officeart/2005/8/layout/vList2"/>
    <dgm:cxn modelId="{ECF209A0-77BD-4FFA-87DF-53666D63ECD8}" type="presParOf" srcId="{CAE49348-5C72-4BC2-AA34-774EA18D13FD}" destId="{EF41AA31-DEE3-4675-B61A-2CCC8FAAB339}" srcOrd="4" destOrd="0" presId="urn:microsoft.com/office/officeart/2005/8/layout/vList2"/>
    <dgm:cxn modelId="{0E71F21F-7942-4A0A-B002-39CE5E65674E}" type="presParOf" srcId="{CAE49348-5C72-4BC2-AA34-774EA18D13FD}" destId="{BD1184D2-7BA7-4715-AA8B-82EA82A60F05}" srcOrd="5" destOrd="0" presId="urn:microsoft.com/office/officeart/2005/8/layout/vList2"/>
    <dgm:cxn modelId="{3A3BDE72-E7FE-4158-AE95-DE19D87130A9}" type="presParOf" srcId="{CAE49348-5C72-4BC2-AA34-774EA18D13FD}" destId="{56F6B29F-4421-4685-8285-11865CE8A975}" srcOrd="6" destOrd="0" presId="urn:microsoft.com/office/officeart/2005/8/layout/vList2"/>
    <dgm:cxn modelId="{22C68980-872A-4EFD-BC85-F663FA955702}" type="presParOf" srcId="{CAE49348-5C72-4BC2-AA34-774EA18D13FD}" destId="{14AFF230-03AB-48D2-8500-C01605F4DA9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5A306-A577-4532-822D-795602F3C961}">
      <dsp:nvSpPr>
        <dsp:cNvPr id="0" name=""/>
        <dsp:cNvSpPr/>
      </dsp:nvSpPr>
      <dsp:spPr>
        <a:xfrm>
          <a:off x="0" y="99487"/>
          <a:ext cx="1087120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Colectica Designer</a:t>
          </a:r>
        </a:p>
      </dsp:txBody>
      <dsp:txXfrm>
        <a:off x="28957" y="128444"/>
        <a:ext cx="10813286" cy="535276"/>
      </dsp:txXfrm>
    </dsp:sp>
    <dsp:sp modelId="{37F67D99-6C1C-4187-91E5-432283D5F90D}">
      <dsp:nvSpPr>
        <dsp:cNvPr id="0" name=""/>
        <dsp:cNvSpPr/>
      </dsp:nvSpPr>
      <dsp:spPr>
        <a:xfrm>
          <a:off x="0" y="692677"/>
          <a:ext cx="108712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16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Full metadata editor</a:t>
          </a:r>
        </a:p>
      </dsp:txBody>
      <dsp:txXfrm>
        <a:off x="0" y="692677"/>
        <a:ext cx="10871200" cy="430560"/>
      </dsp:txXfrm>
    </dsp:sp>
    <dsp:sp modelId="{DD315C13-5430-4FD7-A4A6-D696DA361AD4}">
      <dsp:nvSpPr>
        <dsp:cNvPr id="0" name=""/>
        <dsp:cNvSpPr/>
      </dsp:nvSpPr>
      <dsp:spPr>
        <a:xfrm>
          <a:off x="0" y="1123237"/>
          <a:ext cx="1087120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Colectica Questionnaires</a:t>
          </a:r>
        </a:p>
      </dsp:txBody>
      <dsp:txXfrm>
        <a:off x="28957" y="1152194"/>
        <a:ext cx="10813286" cy="535276"/>
      </dsp:txXfrm>
    </dsp:sp>
    <dsp:sp modelId="{5C60ABE7-3214-4255-A2EB-C59F097C24EB}">
      <dsp:nvSpPr>
        <dsp:cNvPr id="0" name=""/>
        <dsp:cNvSpPr/>
      </dsp:nvSpPr>
      <dsp:spPr>
        <a:xfrm>
          <a:off x="0" y="1716427"/>
          <a:ext cx="108712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16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Survey authoring tool</a:t>
          </a:r>
        </a:p>
      </dsp:txBody>
      <dsp:txXfrm>
        <a:off x="0" y="1716427"/>
        <a:ext cx="10871200" cy="430560"/>
      </dsp:txXfrm>
    </dsp:sp>
    <dsp:sp modelId="{EF41AA31-DEE3-4675-B61A-2CCC8FAAB339}">
      <dsp:nvSpPr>
        <dsp:cNvPr id="0" name=""/>
        <dsp:cNvSpPr/>
      </dsp:nvSpPr>
      <dsp:spPr>
        <a:xfrm>
          <a:off x="0" y="2146987"/>
          <a:ext cx="1087120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Colectica Repository and Portal</a:t>
          </a:r>
        </a:p>
      </dsp:txBody>
      <dsp:txXfrm>
        <a:off x="28957" y="2175944"/>
        <a:ext cx="10813286" cy="535276"/>
      </dsp:txXfrm>
    </dsp:sp>
    <dsp:sp modelId="{BD1184D2-7BA7-4715-AA8B-82EA82A60F05}">
      <dsp:nvSpPr>
        <dsp:cNvPr id="0" name=""/>
        <dsp:cNvSpPr/>
      </dsp:nvSpPr>
      <dsp:spPr>
        <a:xfrm>
          <a:off x="0" y="2740177"/>
          <a:ext cx="10871200" cy="63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16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Centralized, authoritative, metadata store built on DDI 3, ISO 11179, and Web Service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Search and browse metadata from Colectica Repository</a:t>
          </a:r>
        </a:p>
      </dsp:txBody>
      <dsp:txXfrm>
        <a:off x="0" y="2740177"/>
        <a:ext cx="10871200" cy="632385"/>
      </dsp:txXfrm>
    </dsp:sp>
    <dsp:sp modelId="{56F6B29F-4421-4685-8285-11865CE8A975}">
      <dsp:nvSpPr>
        <dsp:cNvPr id="0" name=""/>
        <dsp:cNvSpPr/>
      </dsp:nvSpPr>
      <dsp:spPr>
        <a:xfrm>
          <a:off x="0" y="3372562"/>
          <a:ext cx="1087120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Colectica SDK</a:t>
          </a:r>
        </a:p>
      </dsp:txBody>
      <dsp:txXfrm>
        <a:off x="28957" y="3401519"/>
        <a:ext cx="10813286" cy="535276"/>
      </dsp:txXfrm>
    </dsp:sp>
    <dsp:sp modelId="{14AFF230-03AB-48D2-8500-C01605F4DA9F}">
      <dsp:nvSpPr>
        <dsp:cNvPr id="0" name=""/>
        <dsp:cNvSpPr/>
      </dsp:nvSpPr>
      <dsp:spPr>
        <a:xfrm>
          <a:off x="0" y="3965752"/>
          <a:ext cx="108712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16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Developer library</a:t>
          </a:r>
        </a:p>
      </dsp:txBody>
      <dsp:txXfrm>
        <a:off x="0" y="3965752"/>
        <a:ext cx="10871200" cy="4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F755D-13E5-4760-B319-81ABA1DC34D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ECEC8-A1E0-4B8F-9EB3-2010FB501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9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E89EF-5441-4C3B-BCBD-F6E66646AC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41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0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67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68027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56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10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5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04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133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677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11/28/2023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C:\Users\jeremy\svn\admin\PR\Assets\colectica\custom\colectica43x22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074401" y="6314016"/>
            <a:ext cx="577849" cy="22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29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colectica.com/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colectica.com/changelog/7.2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266" y="3200400"/>
            <a:ext cx="10883746" cy="1447800"/>
          </a:xfrm>
        </p:spPr>
        <p:txBody>
          <a:bodyPr vert="horz" lIns="91440" tIns="45720" rIns="91440" bIns="45720" anchor="b">
            <a:normAutofit/>
          </a:bodyPr>
          <a:lstStyle/>
          <a:p>
            <a:pPr algn="ctr"/>
            <a:r>
              <a:rPr lang="en-US" sz="6600" cap="none" dirty="0"/>
              <a:t>What’s new in Colectica 7.3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 sz="3200" dirty="0"/>
              <a:t>Ljubljana</a:t>
            </a:r>
          </a:p>
        </p:txBody>
      </p:sp>
      <p:pic>
        <p:nvPicPr>
          <p:cNvPr id="5" name="Picture 4" descr="C:\Users\jeremy\svn\admin\PR\Assets\colectica\custom\colectica-green-we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79664"/>
            <a:ext cx="3211512" cy="762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67" y="520181"/>
            <a:ext cx="3410874" cy="880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0DE789-7487-4545-9BF1-7260B4F2B5C4}"/>
              </a:ext>
            </a:extLst>
          </p:cNvPr>
          <p:cNvSpPr txBox="1"/>
          <p:nvPr/>
        </p:nvSpPr>
        <p:spPr>
          <a:xfrm>
            <a:off x="331997" y="6115853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EDDI 2023	</a:t>
            </a:r>
          </a:p>
        </p:txBody>
      </p:sp>
    </p:spTree>
    <p:extLst>
      <p:ext uri="{BB962C8B-B14F-4D97-AF65-F5344CB8AC3E}">
        <p14:creationId xmlns:p14="http://schemas.microsoft.com/office/powerpoint/2010/main" val="3669077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F1C823-C317-D3A3-10EE-FD30701A5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Search enhancements</a:t>
            </a:r>
          </a:p>
          <a:p>
            <a:r>
              <a:rPr lang="en-US" dirty="0"/>
              <a:t>Health checks</a:t>
            </a:r>
          </a:p>
          <a:p>
            <a:r>
              <a:rPr lang="en-US" dirty="0"/>
              <a:t>Item comparison</a:t>
            </a:r>
          </a:p>
          <a:p>
            <a:r>
              <a:rPr lang="en-US" dirty="0"/>
              <a:t>Explore view: variables, questions, and crosswalks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E36ADF-2323-AFC3-6FDD-61749D60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Colectica Repository and Portal</a:t>
            </a:r>
          </a:p>
        </p:txBody>
      </p:sp>
    </p:spTree>
    <p:extLst>
      <p:ext uri="{BB962C8B-B14F-4D97-AF65-F5344CB8AC3E}">
        <p14:creationId xmlns:p14="http://schemas.microsoft.com/office/powerpoint/2010/main" val="98366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0965A-5D27-8CB7-D941-1046F5AA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66140-FD02-C537-7B24-6FD15667B25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New indexing that allows search facets for</a:t>
            </a:r>
          </a:p>
          <a:p>
            <a:pPr lvl="1"/>
            <a:r>
              <a:rPr lang="en-US" dirty="0"/>
              <a:t>Code Values (controlled vocabularies)</a:t>
            </a:r>
          </a:p>
          <a:p>
            <a:pPr lvl="1"/>
            <a:r>
              <a:rPr lang="en-US" dirty="0"/>
              <a:t>Date/Time ranges</a:t>
            </a:r>
          </a:p>
          <a:p>
            <a:pPr lvl="1"/>
            <a:r>
              <a:rPr lang="en-US" dirty="0"/>
              <a:t>Locators (</a:t>
            </a:r>
            <a:r>
              <a:rPr lang="en-US" dirty="0" err="1"/>
              <a:t>UserIDs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</a:t>
            </a:r>
          </a:p>
          <a:p>
            <a:r>
              <a:rPr lang="en-US" dirty="0"/>
              <a:t>More control over handling of diacritic and ligature characters</a:t>
            </a:r>
          </a:p>
          <a:p>
            <a:r>
              <a:rPr lang="en-US" dirty="0"/>
              <a:t>Available for PostgreSQL</a:t>
            </a:r>
          </a:p>
        </p:txBody>
      </p:sp>
    </p:spTree>
    <p:extLst>
      <p:ext uri="{BB962C8B-B14F-4D97-AF65-F5344CB8AC3E}">
        <p14:creationId xmlns:p14="http://schemas.microsoft.com/office/powerpoint/2010/main" val="115385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8046-DB71-4D7D-39EC-DBE78CF7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Elasticsearch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4D11-E749-721A-A8D1-63D7131F308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Index repository content in Elasticsearch</a:t>
            </a:r>
          </a:p>
          <a:p>
            <a:r>
              <a:rPr lang="en-US" dirty="0"/>
              <a:t>Custom search facets</a:t>
            </a:r>
          </a:p>
          <a:p>
            <a:r>
              <a:rPr lang="en-US" dirty="0"/>
              <a:t>New: Support additional data types</a:t>
            </a:r>
          </a:p>
          <a:p>
            <a:pPr lvl="1"/>
            <a:r>
              <a:rPr lang="en-US" dirty="0"/>
              <a:t>Integer</a:t>
            </a:r>
          </a:p>
          <a:p>
            <a:pPr lvl="1"/>
            <a:r>
              <a:rPr lang="en-US" dirty="0"/>
              <a:t>Boolean</a:t>
            </a:r>
          </a:p>
          <a:p>
            <a:pPr lvl="1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36708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B7AB-2A12-3830-80DD-91F8A41D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A5640-38F7-5BE5-BBC9-0DDD46189D4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Machine-actionable status information</a:t>
            </a:r>
          </a:p>
          <a:p>
            <a:pPr lvl="1"/>
            <a:r>
              <a:rPr lang="en-US" dirty="0"/>
              <a:t>Application and API</a:t>
            </a:r>
          </a:p>
          <a:p>
            <a:pPr lvl="1"/>
            <a:r>
              <a:rPr lang="en-US" dirty="0"/>
              <a:t>Database</a:t>
            </a:r>
          </a:p>
          <a:p>
            <a:pPr lvl="1"/>
            <a:r>
              <a:rPr lang="en-US" dirty="0"/>
              <a:t>Elasticsearch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74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8D10-5429-5451-5883-896F9CA2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comparison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08ADF1A1-6C78-A62B-9AF0-040F229655A3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19253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FBF-E03E-2ED5-151C-4FC0051B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view: variables and questions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510DE7D0-3AFB-D909-FF27-98B6F0D05E38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2900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E55E-11E6-481C-460E-8BC1D637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view: variable crosswalks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483AA489-5B15-CA75-985F-D79030707CCC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42675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4B26-7703-9116-7A14-1C7D5580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view: compact crosswalks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8CD5E8F-35BB-DF62-33FA-153276DDC487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1328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23105D-1987-5293-74C6-7BB206D9D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user interface</a:t>
            </a:r>
          </a:p>
          <a:p>
            <a:r>
              <a:rPr lang="en-US" dirty="0"/>
              <a:t>Multiple state transitions, ISO 11179 workflows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513037-11A8-BE3A-CE22-8A44CACE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Colectica Workflow</a:t>
            </a:r>
          </a:p>
        </p:txBody>
      </p:sp>
    </p:spTree>
    <p:extLst>
      <p:ext uri="{BB962C8B-B14F-4D97-AF65-F5344CB8AC3E}">
        <p14:creationId xmlns:p14="http://schemas.microsoft.com/office/powerpoint/2010/main" val="2093684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0965A-5D27-8CB7-D941-1046F5AA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Repository Item Browser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AB45CD7-589B-EF00-C7F9-AAFEA2292451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42348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57A9-BB88-40DB-97D4-7BC5A836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In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98511-AECA-4597-B42F-D3704DED76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 dirty="0"/>
              <a:t>Colectica overview &amp; products</a:t>
            </a:r>
          </a:p>
          <a:p>
            <a:r>
              <a:rPr lang="en-US" dirty="0"/>
              <a:t>What's new in Colectica 7.3 (and 7.2)</a:t>
            </a:r>
          </a:p>
          <a:p>
            <a:pPr lvl="1"/>
            <a:r>
              <a:rPr lang="en-US" dirty="0"/>
              <a:t>Colectica Repository</a:t>
            </a:r>
          </a:p>
          <a:p>
            <a:pPr lvl="1"/>
            <a:r>
              <a:rPr lang="en-US" dirty="0"/>
              <a:t>Colectica Workflow</a:t>
            </a:r>
          </a:p>
          <a:p>
            <a:pPr lvl="1"/>
            <a:r>
              <a:rPr lang="en-US" dirty="0"/>
              <a:t>Blaise Integration</a:t>
            </a:r>
          </a:p>
          <a:p>
            <a:pPr lvl="1"/>
            <a:r>
              <a:rPr lang="en-US" dirty="0"/>
              <a:t>Expanded DDI Support, and more</a:t>
            </a:r>
          </a:p>
          <a:p>
            <a:r>
              <a:rPr lang="en-US" dirty="0"/>
              <a:t>Plans for 2024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EE84A-3A1E-D62F-CF26-D6EADFA83D38}"/>
              </a:ext>
            </a:extLst>
          </p:cNvPr>
          <p:cNvSpPr txBox="1"/>
          <p:nvPr/>
        </p:nvSpPr>
        <p:spPr>
          <a:xfrm>
            <a:off x="816864" y="6260068"/>
            <a:ext cx="57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License: https://creativecommons.org/licenses/by-nc-nd/4.0/</a:t>
            </a:r>
          </a:p>
        </p:txBody>
      </p:sp>
    </p:spTree>
    <p:extLst>
      <p:ext uri="{BB962C8B-B14F-4D97-AF65-F5344CB8AC3E}">
        <p14:creationId xmlns:p14="http://schemas.microsoft.com/office/powerpoint/2010/main" val="1535114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55F7-3CC1-0F6E-84B9-84D528BE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Configuration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E52228D-076B-EE2C-B367-E5CED81529F6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16644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3E4E-AF82-29FF-522B-7D9AFA58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and Approval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19FF899-CA6B-1D93-6ABC-D943BF48D03C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40905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E1A905-DAF0-676F-E40E-320BB0330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7F748F-A07A-4C6E-D202-040FCD2B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Blaise Integration</a:t>
            </a:r>
          </a:p>
        </p:txBody>
      </p:sp>
    </p:spTree>
    <p:extLst>
      <p:ext uri="{BB962C8B-B14F-4D97-AF65-F5344CB8AC3E}">
        <p14:creationId xmlns:p14="http://schemas.microsoft.com/office/powerpoint/2010/main" val="273385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684170-CB1C-7EF2-EC84-9862246F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Blaise to DDI Converter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6DF54B-4201-2AE6-4C28-D783E25DC8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Past Colectica feature: import questions and surveys from Blaise source code</a:t>
            </a:r>
          </a:p>
          <a:p>
            <a:r>
              <a:rPr lang="en-US" dirty="0"/>
              <a:t>New: Improved Blaise to DDI Conversion via the Blaise API</a:t>
            </a:r>
          </a:p>
          <a:p>
            <a:r>
              <a:rPr lang="en-US" dirty="0"/>
              <a:t>New: CBS and Colectica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15524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E3B4-42B0-F143-E7F3-BD88CEEF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Benefits of integration with the official Blaise API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9230F-CC8A-279B-F104-68059E1C34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Ability to adapt to changes in Blaise language</a:t>
            </a:r>
          </a:p>
          <a:p>
            <a:r>
              <a:rPr lang="en-US" dirty="0"/>
              <a:t>Minimizing the risk of compatibility issues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5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6DFB-5E0E-BBDA-F393-E92E9C58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BFC68-05C1-C897-4F21-22685D091B7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Partnership between CBS and Colectica</a:t>
            </a:r>
          </a:p>
          <a:p>
            <a:r>
              <a:rPr lang="en-US" dirty="0"/>
              <a:t>Ensuring ongoing improvement, stability, and support</a:t>
            </a:r>
          </a:p>
        </p:txBody>
      </p:sp>
    </p:spTree>
    <p:extLst>
      <p:ext uri="{BB962C8B-B14F-4D97-AF65-F5344CB8AC3E}">
        <p14:creationId xmlns:p14="http://schemas.microsoft.com/office/powerpoint/2010/main" val="227484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EE6F-8C69-5F0E-AF04-312B083D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EDE-22E7-164B-1B36-952870C9A74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Map languages from Blaise surveys to standard language codes</a:t>
            </a:r>
          </a:p>
          <a:p>
            <a:r>
              <a:rPr lang="en-US" dirty="0"/>
              <a:t>Detect duplicate fields and types (questions and code lists)</a:t>
            </a:r>
          </a:p>
          <a:p>
            <a:r>
              <a:rPr lang="en-US" dirty="0"/>
              <a:t>Extract questions and surveys into DDI Lifecycle</a:t>
            </a:r>
          </a:p>
          <a:p>
            <a:r>
              <a:rPr lang="en-US" dirty="0"/>
              <a:t>DDI can be exchanged or imported into any other tools that support the DDI standard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8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6F53-677C-D8F1-4856-7D68D1F7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Uses of DDI Lifecycle and Metadata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3A54-343A-91A9-A8DA-8CC78D2E5A9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Question Banks</a:t>
            </a:r>
          </a:p>
          <a:p>
            <a:pPr lvl="1"/>
            <a:r>
              <a:rPr lang="en-US" dirty="0"/>
              <a:t>Search and re-use questions</a:t>
            </a:r>
          </a:p>
          <a:p>
            <a:r>
              <a:rPr lang="en-US" dirty="0"/>
              <a:t>Documentation</a:t>
            </a:r>
          </a:p>
          <a:p>
            <a:pPr lvl="1"/>
            <a:r>
              <a:rPr lang="en-US" dirty="0"/>
              <a:t>Show clients and researchers how data were collected</a:t>
            </a:r>
          </a:p>
          <a:p>
            <a:r>
              <a:rPr lang="en-US" dirty="0"/>
              <a:t>Change tracking, variable lineage documentation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79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934F-A25C-458B-113A-21029865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in Colectica Repository’s Web Portal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E8D673-2271-0AC9-CFAC-D5DB627C63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37220" y="1787013"/>
            <a:ext cx="511755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565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AA36-78C4-709A-E923-A4ED179B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specification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93102-88FA-F81E-B6DE-A5E095E9E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62" y="1732050"/>
            <a:ext cx="5145676" cy="451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242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0C3B-1A61-47BB-BC1B-FFFD89F1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 dirty="0"/>
              <a:t>Colectica Overview &amp; Products</a:t>
            </a:r>
          </a:p>
        </p:txBody>
      </p:sp>
    </p:spTree>
    <p:extLst>
      <p:ext uri="{BB962C8B-B14F-4D97-AF65-F5344CB8AC3E}">
        <p14:creationId xmlns:p14="http://schemas.microsoft.com/office/powerpoint/2010/main" val="3161426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EECC-67E3-80BF-A221-5DF53F89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Uniquely identified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3D97-E4B8-F740-C26B-E22BF5B8101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Creation of SHA-256 hashes for efficient identification of duplicates</a:t>
            </a:r>
          </a:p>
          <a:p>
            <a:r>
              <a:rPr lang="en-US" dirty="0"/>
              <a:t>Deduplication during the conversion process</a:t>
            </a:r>
          </a:p>
          <a:p>
            <a:pPr lvl="1"/>
            <a:r>
              <a:rPr lang="en-US" dirty="0"/>
              <a:t>Within the same survey</a:t>
            </a:r>
          </a:p>
          <a:p>
            <a:pPr lvl="1"/>
            <a:r>
              <a:rPr lang="en-US" dirty="0"/>
              <a:t>Connected to a question bank / repository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33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72F06E-4E43-B1B0-CAC9-DD4C98E2D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Expanded DDI Support</a:t>
            </a:r>
          </a:p>
          <a:p>
            <a:r>
              <a:rPr lang="en-US" dirty="0"/>
              <a:t>100s of fixes, enhancements, and performance improvements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CA414-B5B8-50D8-5EED-AE90D0E7C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DDI support and more</a:t>
            </a:r>
          </a:p>
        </p:txBody>
      </p:sp>
    </p:spTree>
    <p:extLst>
      <p:ext uri="{BB962C8B-B14F-4D97-AF65-F5344CB8AC3E}">
        <p14:creationId xmlns:p14="http://schemas.microsoft.com/office/powerpoint/2010/main" val="264969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0965A-5D27-8CB7-D941-1046F5AA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DDI Lifecycle support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66140-FD02-C537-7B24-6FD15667B25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InformationClassification</a:t>
            </a:r>
            <a:endParaRPr lang="en-US" dirty="0"/>
          </a:p>
          <a:p>
            <a:r>
              <a:rPr lang="en-US" dirty="0"/>
              <a:t>PhysicalInstance </a:t>
            </a:r>
            <a:r>
              <a:rPr lang="en-US" dirty="0" err="1"/>
              <a:t>DataFileVersion</a:t>
            </a:r>
            <a:endParaRPr lang="en-US" dirty="0"/>
          </a:p>
          <a:p>
            <a:r>
              <a:rPr lang="en-US" dirty="0" err="1"/>
              <a:t>UserAttributes</a:t>
            </a:r>
            <a:r>
              <a:rPr lang="en-US" dirty="0"/>
              <a:t> for Identifiable elements</a:t>
            </a:r>
          </a:p>
          <a:p>
            <a:r>
              <a:rPr lang="en-US" dirty="0"/>
              <a:t>Access: </a:t>
            </a:r>
            <a:r>
              <a:rPr lang="en-US" dirty="0" err="1"/>
              <a:t>AccessPermissions</a:t>
            </a:r>
            <a:r>
              <a:rPr lang="en-US" dirty="0"/>
              <a:t>, </a:t>
            </a:r>
            <a:r>
              <a:rPr lang="en-US" dirty="0" err="1"/>
              <a:t>TypeOfAccess</a:t>
            </a:r>
            <a:endParaRPr lang="en-US" dirty="0"/>
          </a:p>
          <a:p>
            <a:r>
              <a:rPr lang="en-US" dirty="0"/>
              <a:t>Group and StudyUnit: multiple </a:t>
            </a:r>
            <a:r>
              <a:rPr lang="en-US" dirty="0" err="1"/>
              <a:t>AnalysisUnits</a:t>
            </a:r>
            <a:endParaRPr lang="en-US" dirty="0"/>
          </a:p>
          <a:p>
            <a:r>
              <a:rPr lang="en-US" dirty="0"/>
              <a:t>Labels and Descriptions for Questions, </a:t>
            </a:r>
            <a:r>
              <a:rPr lang="en-US" dirty="0" err="1"/>
              <a:t>CollectionEvents</a:t>
            </a:r>
            <a:endParaRPr lang="en-US" dirty="0"/>
          </a:p>
          <a:p>
            <a:r>
              <a:rPr lang="en-US" dirty="0"/>
              <a:t>Much more</a:t>
            </a:r>
          </a:p>
        </p:txBody>
      </p:sp>
    </p:spTree>
    <p:extLst>
      <p:ext uri="{BB962C8B-B14F-4D97-AF65-F5344CB8AC3E}">
        <p14:creationId xmlns:p14="http://schemas.microsoft.com/office/powerpoint/2010/main" val="361781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EE10-243F-5787-10AA-E99F32F2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3F92B3B2-168C-9E45-3F10-AFD73D49E1D4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388" y="1600200"/>
            <a:ext cx="9607550" cy="4495800"/>
          </a:xfrm>
        </p:spPr>
      </p:pic>
    </p:spTree>
    <p:extLst>
      <p:ext uri="{BB962C8B-B14F-4D97-AF65-F5344CB8AC3E}">
        <p14:creationId xmlns:p14="http://schemas.microsoft.com/office/powerpoint/2010/main" val="28814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52986-9F5F-9524-8ACE-AE13231E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28513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Colectica Datasets</a:t>
            </a:r>
          </a:p>
          <a:p>
            <a:endParaRPr lang="en-US" dirty="0"/>
          </a:p>
          <a:p>
            <a:r>
              <a:rPr lang="en-US" dirty="0"/>
              <a:t>Web-based collaborative editors</a:t>
            </a:r>
          </a:p>
          <a:p>
            <a:endParaRPr lang="en-US" dirty="0"/>
          </a:p>
          <a:p>
            <a:r>
              <a:rPr lang="en-US" dirty="0"/>
              <a:t>New Project and Tools To Aid In DDI-based Variable Concordance and Harmonization</a:t>
            </a:r>
          </a:p>
          <a:p>
            <a:r>
              <a:rPr lang="en-US" dirty="0"/>
              <a:t>	See talk on Wednesday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6CEA71-E94C-7338-AB37-D0C61F45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2024</a:t>
            </a:r>
          </a:p>
        </p:txBody>
      </p:sp>
    </p:spTree>
    <p:extLst>
      <p:ext uri="{BB962C8B-B14F-4D97-AF65-F5344CB8AC3E}">
        <p14:creationId xmlns:p14="http://schemas.microsoft.com/office/powerpoint/2010/main" val="4014692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03A98-7CDC-4ACD-92F8-9ADE8628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 vert="horz" lIns="91440" tIns="45720" rIns="91440" bIns="45720" anchor="t">
            <a:noAutofit/>
          </a:bodyPr>
          <a:lstStyle/>
          <a:p>
            <a:r>
              <a:rPr lang="en-US" dirty="0"/>
              <a:t>Weekly Webinars / Demonstrations</a:t>
            </a:r>
          </a:p>
          <a:p>
            <a:r>
              <a:rPr lang="en-US" dirty="0"/>
              <a:t>Evaluations</a:t>
            </a:r>
          </a:p>
          <a:p>
            <a:pPr lvl="1"/>
            <a:r>
              <a:rPr lang="en-US" sz="2800" dirty="0"/>
              <a:t>Go to colectica.com and click `Evaluate`</a:t>
            </a:r>
          </a:p>
          <a:p>
            <a:endParaRPr lang="en-US" dirty="0"/>
          </a:p>
          <a:p>
            <a:r>
              <a:rPr lang="en-US" dirty="0"/>
              <a:t>Documentation</a:t>
            </a:r>
          </a:p>
          <a:p>
            <a:pPr lvl="1"/>
            <a:r>
              <a:rPr lang="en-US" sz="2800" dirty="0">
                <a:ea typeface="+mn-lt"/>
                <a:cs typeface="+mn-lt"/>
                <a:hlinkClick r:id="rId2"/>
              </a:rPr>
              <a:t>docs.colectica.com</a:t>
            </a:r>
            <a:endParaRPr lang="en-US" sz="2800" dirty="0">
              <a:ea typeface="+mn-lt"/>
              <a:cs typeface="+mn-lt"/>
            </a:endParaRPr>
          </a:p>
          <a:p>
            <a:pPr lvl="1"/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54726C-990F-47B3-879A-6CA1DE6A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Have Questions about </a:t>
            </a:r>
            <a:r>
              <a:rPr lang="en-US" err="1"/>
              <a:t>Colectica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779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624F-E0C6-403A-9976-04C0774F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</a:bodyPr>
          <a:lstStyle/>
          <a:p>
            <a:r>
              <a:rPr lang="en-US"/>
              <a:t>Thank You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9F1B43-8140-41A7-AA15-C21F4BCC8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824711"/>
              </p:ext>
            </p:extLst>
          </p:nvPr>
        </p:nvGraphicFramePr>
        <p:xfrm>
          <a:off x="2900457" y="3317350"/>
          <a:ext cx="7369894" cy="2316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8031">
                  <a:extLst>
                    <a:ext uri="{9D8B030D-6E8A-4147-A177-3AD203B41FA5}">
                      <a16:colId xmlns:a16="http://schemas.microsoft.com/office/drawing/2014/main" val="2604167126"/>
                    </a:ext>
                  </a:extLst>
                </a:gridCol>
                <a:gridCol w="1973855">
                  <a:extLst>
                    <a:ext uri="{9D8B030D-6E8A-4147-A177-3AD203B41FA5}">
                      <a16:colId xmlns:a16="http://schemas.microsoft.com/office/drawing/2014/main" val="30085510"/>
                    </a:ext>
                  </a:extLst>
                </a:gridCol>
                <a:gridCol w="3998008">
                  <a:extLst>
                    <a:ext uri="{9D8B030D-6E8A-4147-A177-3AD203B41FA5}">
                      <a16:colId xmlns:a16="http://schemas.microsoft.com/office/drawing/2014/main" val="2538916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colectica.com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06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GitHub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github.com/</a:t>
                      </a:r>
                      <a:r>
                        <a:rPr lang="en-US" sz="3200" err="1"/>
                        <a:t>colectica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08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@Colectica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635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youtube.com/</a:t>
                      </a:r>
                      <a:r>
                        <a:rPr lang="en-US" sz="3200" dirty="0" err="1"/>
                        <a:t>colectica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495865"/>
                  </a:ext>
                </a:extLst>
              </a:tr>
            </a:tbl>
          </a:graphicData>
        </a:graphic>
      </p:graphicFrame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C1C6C511-A5D1-4EE5-AD5B-69993A26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884" y="3957305"/>
            <a:ext cx="441364" cy="427707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4B195832-22DE-4999-9397-D355A88B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78" y="4429135"/>
            <a:ext cx="677538" cy="668357"/>
          </a:xfrm>
          <a:prstGeom prst="rect">
            <a:avLst/>
          </a:prstGeom>
        </p:spPr>
      </p:pic>
      <p:pic>
        <p:nvPicPr>
          <p:cNvPr id="9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10D5441-0CA5-4EAD-9A2E-8212A293F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01" y="5145650"/>
            <a:ext cx="604092" cy="41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C9511-C807-3512-12A2-B6AF25042E66}"/>
              </a:ext>
            </a:extLst>
          </p:cNvPr>
          <p:cNvSpPr txBox="1"/>
          <p:nvPr/>
        </p:nvSpPr>
        <p:spPr>
          <a:xfrm>
            <a:off x="4062470" y="6260797"/>
            <a:ext cx="504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https://creativecommons.org/licenses/by-nc-nd/4.0/</a:t>
            </a:r>
          </a:p>
        </p:txBody>
      </p:sp>
    </p:spTree>
    <p:extLst>
      <p:ext uri="{BB962C8B-B14F-4D97-AF65-F5344CB8AC3E}">
        <p14:creationId xmlns:p14="http://schemas.microsoft.com/office/powerpoint/2010/main" val="306010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Colectica 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/>
              <a:t>Software for standards-based data documentation</a:t>
            </a:r>
          </a:p>
          <a:p>
            <a:pPr lvl="1"/>
            <a:r>
              <a:rPr lang="en-US"/>
              <a:t>Survey design and specification</a:t>
            </a:r>
          </a:p>
          <a:p>
            <a:pPr lvl="1"/>
            <a:r>
              <a:rPr lang="en-US"/>
              <a:t>Data documentation</a:t>
            </a:r>
          </a:p>
          <a:p>
            <a:pPr lvl="1"/>
            <a:r>
              <a:rPr lang="en-US"/>
              <a:t>Study and process documentation</a:t>
            </a:r>
          </a:p>
          <a:p>
            <a:r>
              <a:rPr lang="en-US"/>
              <a:t>Used by</a:t>
            </a:r>
          </a:p>
          <a:p>
            <a:pPr lvl="1"/>
            <a:r>
              <a:rPr lang="en-US"/>
              <a:t>National statistical offices</a:t>
            </a:r>
          </a:p>
          <a:p>
            <a:pPr lvl="1"/>
            <a:r>
              <a:rPr lang="en-US"/>
              <a:t>Research data organizations</a:t>
            </a:r>
          </a:p>
          <a:p>
            <a:pPr lvl="1"/>
            <a:r>
              <a:rPr lang="en-US"/>
              <a:t>Data archives</a:t>
            </a:r>
          </a:p>
        </p:txBody>
      </p:sp>
    </p:spTree>
    <p:extLst>
      <p:ext uri="{BB962C8B-B14F-4D97-AF65-F5344CB8AC3E}">
        <p14:creationId xmlns:p14="http://schemas.microsoft.com/office/powerpoint/2010/main" val="342293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B7EE4F-76DE-47CF-92EC-E378B051B340}"/>
              </a:ext>
            </a:extLst>
          </p:cNvPr>
          <p:cNvSpPr txBox="1">
            <a:spLocks/>
          </p:cNvSpPr>
          <p:nvPr/>
        </p:nvSpPr>
        <p:spPr>
          <a:xfrm>
            <a:off x="816864" y="1600200"/>
            <a:ext cx="10871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Catalog datasets, including repeated/longitudinal</a:t>
            </a:r>
          </a:p>
          <a:p>
            <a:r>
              <a:rPr lang="en-US"/>
              <a:t>Document data</a:t>
            </a:r>
          </a:p>
          <a:p>
            <a:r>
              <a:rPr lang="en-US"/>
              <a:t>Publish interactive web portals, codebooks, data dictionaries</a:t>
            </a:r>
          </a:p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28BC74-EBA3-488C-81EE-AC14CDA230CE}"/>
              </a:ext>
            </a:extLst>
          </p:cNvPr>
          <p:cNvSpPr txBox="1">
            <a:spLocks/>
          </p:cNvSpPr>
          <p:nvPr/>
        </p:nvSpPr>
        <p:spPr>
          <a:xfrm>
            <a:off x="816864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Customers use Colectica to</a:t>
            </a:r>
          </a:p>
        </p:txBody>
      </p:sp>
    </p:spTree>
    <p:extLst>
      <p:ext uri="{BB962C8B-B14F-4D97-AF65-F5344CB8AC3E}">
        <p14:creationId xmlns:p14="http://schemas.microsoft.com/office/powerpoint/2010/main" val="11747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3F4-EB8F-4ECD-BCF9-95DCE201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B42B3-AB56-4F8F-8671-ED0AC819B9A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Let researchers discover data across datasets</a:t>
            </a:r>
          </a:p>
          <a:p>
            <a:r>
              <a:rPr lang="en-US"/>
              <a:t>Understand the data and its provenance or lineage</a:t>
            </a:r>
          </a:p>
          <a:p>
            <a:r>
              <a:rPr lang="en-US"/>
              <a:t>Allow data to be more widely used and cited</a:t>
            </a:r>
          </a:p>
        </p:txBody>
      </p:sp>
    </p:spTree>
    <p:extLst>
      <p:ext uri="{BB962C8B-B14F-4D97-AF65-F5344CB8AC3E}">
        <p14:creationId xmlns:p14="http://schemas.microsoft.com/office/powerpoint/2010/main" val="105992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Commercial off the shelf – sale, support, updates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Custom software development</a:t>
            </a:r>
          </a:p>
          <a:p>
            <a:r>
              <a:rPr lang="en-US"/>
              <a:t>Metadata consulting and training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25" y="2232358"/>
            <a:ext cx="4735839" cy="24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64CA-4833-423E-822E-8EE47C48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Colectica Platform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62CD2F-1DE3-48AE-9AC1-A73A9AA9BFA9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816864" y="1600200"/>
          <a:ext cx="10871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969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3CEAF-60E6-1388-D1AB-E8CF8ECC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Colectica 7.3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FFF210-F090-B89A-5BC0-65A409A33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2940164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US" dirty="0"/>
              <a:t>7.2: released June 27, 2023 (</a:t>
            </a:r>
            <a:r>
              <a:rPr lang="en-US" dirty="0">
                <a:hlinkClick r:id="rId2"/>
              </a:rPr>
              <a:t>release notes</a:t>
            </a:r>
            <a:r>
              <a:rPr lang="en-US" dirty="0"/>
              <a:t>)</a:t>
            </a:r>
          </a:p>
          <a:p>
            <a:r>
              <a:rPr lang="en-US" dirty="0"/>
              <a:t>7.3: to be released in December 2023</a:t>
            </a:r>
          </a:p>
        </p:txBody>
      </p:sp>
    </p:spTree>
    <p:extLst>
      <p:ext uri="{BB962C8B-B14F-4D97-AF65-F5344CB8AC3E}">
        <p14:creationId xmlns:p14="http://schemas.microsoft.com/office/powerpoint/2010/main" val="3957388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</TotalTime>
  <Words>658</Words>
  <Application>Microsoft Office PowerPoint</Application>
  <PresentationFormat>Widescreen</PresentationFormat>
  <Paragraphs>153</Paragraphs>
  <Slides>36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Tw Cen MT</vt:lpstr>
      <vt:lpstr>Wingdings</vt:lpstr>
      <vt:lpstr>Wingdings 2</vt:lpstr>
      <vt:lpstr>Median</vt:lpstr>
      <vt:lpstr>What’s new in Colectica 7.3</vt:lpstr>
      <vt:lpstr>In this Talk</vt:lpstr>
      <vt:lpstr>Colectica Overview &amp; Products</vt:lpstr>
      <vt:lpstr>Colectica Overview</vt:lpstr>
      <vt:lpstr>PowerPoint Presentation</vt:lpstr>
      <vt:lpstr>Goals</vt:lpstr>
      <vt:lpstr>Customer Relationships</vt:lpstr>
      <vt:lpstr>The Colectica Platform</vt:lpstr>
      <vt:lpstr>What’s new in Colectica 7.3</vt:lpstr>
      <vt:lpstr>Colectica Repository and Portal</vt:lpstr>
      <vt:lpstr>Advanced Search</vt:lpstr>
      <vt:lpstr>Elasticsearch Integration</vt:lpstr>
      <vt:lpstr>Health checks</vt:lpstr>
      <vt:lpstr>Item comparison</vt:lpstr>
      <vt:lpstr>Explore view: variables and questions</vt:lpstr>
      <vt:lpstr>Explore view: variable crosswalks</vt:lpstr>
      <vt:lpstr>Explore view: compact crosswalks</vt:lpstr>
      <vt:lpstr>Colectica Workflow</vt:lpstr>
      <vt:lpstr>Multiple Repository Item Browser</vt:lpstr>
      <vt:lpstr>State Configuration</vt:lpstr>
      <vt:lpstr>Review and Approval</vt:lpstr>
      <vt:lpstr>Direct Blaise Integration</vt:lpstr>
      <vt:lpstr>Blaise to DDI Converter</vt:lpstr>
      <vt:lpstr>Benefits of integration with the official Blaise API</vt:lpstr>
      <vt:lpstr>Collaborative Initiative</vt:lpstr>
      <vt:lpstr>Features</vt:lpstr>
      <vt:lpstr>Uses of DDI Lifecycle and Metadata Repositories</vt:lpstr>
      <vt:lpstr>Survey in Colectica Repository’s Web Portal</vt:lpstr>
      <vt:lpstr>PDF specification</vt:lpstr>
      <vt:lpstr>Uniquely identified items</vt:lpstr>
      <vt:lpstr>Expanded DDI support and more</vt:lpstr>
      <vt:lpstr>Expanded DDI Lifecycle support</vt:lpstr>
      <vt:lpstr>Performance improvements</vt:lpstr>
      <vt:lpstr>Plans for 2024</vt:lpstr>
      <vt:lpstr>Have Questions about Colectica?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Colectica</dc:title>
  <dc:creator>Jeremy Iverson</dc:creator>
  <cp:lastModifiedBy>Jeremy Iverson</cp:lastModifiedBy>
  <cp:revision>46</cp:revision>
  <dcterms:created xsi:type="dcterms:W3CDTF">2015-11-04T23:23:02Z</dcterms:created>
  <dcterms:modified xsi:type="dcterms:W3CDTF">2023-11-28T09:22:07Z</dcterms:modified>
</cp:coreProperties>
</file>