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9.xml" ContentType="application/vnd.openxmlformats-officedocument.presentationml.notesSlide+xml"/>
  <Override PartName="/ppt/tags/tag8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9.xml" ContentType="application/vnd.openxmlformats-officedocument.presentationml.tags+xml"/>
  <Override PartName="/ppt/notesSlides/notesSlide13.xml" ContentType="application/vnd.openxmlformats-officedocument.presentationml.notesSlide+xml"/>
  <Override PartName="/ppt/tags/tag10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1.xml" ContentType="application/vnd.openxmlformats-officedocument.presentationml.tags+xml"/>
  <Override PartName="/ppt/notesSlides/notesSlide17.xml" ContentType="application/vnd.openxmlformats-officedocument.presentationml.notesSlide+xml"/>
  <Override PartName="/ppt/tags/tag12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3.xml" ContentType="application/vnd.openxmlformats-officedocument.presentationml.tags+xml"/>
  <Override PartName="/ppt/notesSlides/notesSlide20.xml" ContentType="application/vnd.openxmlformats-officedocument.presentationml.notesSlide+xml"/>
  <Override PartName="/ppt/tags/tag14.xml" ContentType="application/vnd.openxmlformats-officedocument.presentationml.tags+xml"/>
  <Override PartName="/ppt/notesSlides/notesSlide21.xml" ContentType="application/vnd.openxmlformats-officedocument.presentationml.notesSlide+xml"/>
  <Override PartName="/ppt/tags/tag15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16.xml" ContentType="application/vnd.openxmlformats-officedocument.presentationml.tags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purl.oclc.org/ooxml/officeDocument/relationships/metadata/thumbnail" Target="docProps/thumbnail.jpeg"/><Relationship Id="rId1" Type="http://purl.oclc.org/ooxml/officeDocument/relationships/officeDocument" Target="ppt/presentation.xml"/><Relationship Id="rId4" Type="http://purl.oclc.org/ooxml/officeDocument/relationships/extendedProperties" Target="docProps/app.xml"/></Relationships>
</file>

<file path=ppt/presentation.xml><?xml version="1.0" encoding="utf-8"?>
<p:presentation xmlns:a="http://purl.oclc.org/ooxml/drawingml/main" xmlns:r="http://purl.oclc.org/ooxml/officeDocument/relationships" xmlns:p="http://purl.oclc.org/ooxml/presentationml/main" embedTrueTypeFonts="1" conformance="strict">
  <p:sldMasterIdLst>
    <p:sldMasterId id="2147483648" r:id="rId1"/>
  </p:sldMasterIdLst>
  <p:notesMasterIdLst>
    <p:notesMasterId r:id="rId70"/>
  </p:notesMasterIdLst>
  <p:sldIdLst>
    <p:sldId id="450" r:id="rId2"/>
    <p:sldId id="302" r:id="rId3"/>
    <p:sldId id="311" r:id="rId4"/>
    <p:sldId id="500" r:id="rId5"/>
    <p:sldId id="304" r:id="rId6"/>
    <p:sldId id="331" r:id="rId7"/>
    <p:sldId id="425" r:id="rId8"/>
    <p:sldId id="426" r:id="rId9"/>
    <p:sldId id="309" r:id="rId10"/>
    <p:sldId id="305" r:id="rId11"/>
    <p:sldId id="466" r:id="rId12"/>
    <p:sldId id="521" r:id="rId13"/>
    <p:sldId id="519" r:id="rId14"/>
    <p:sldId id="473" r:id="rId15"/>
    <p:sldId id="517" r:id="rId16"/>
    <p:sldId id="499" r:id="rId17"/>
    <p:sldId id="480" r:id="rId18"/>
    <p:sldId id="263" r:id="rId19"/>
    <p:sldId id="265" r:id="rId20"/>
    <p:sldId id="266" r:id="rId21"/>
    <p:sldId id="267" r:id="rId22"/>
    <p:sldId id="268" r:id="rId23"/>
    <p:sldId id="269" r:id="rId24"/>
    <p:sldId id="271" r:id="rId25"/>
    <p:sldId id="272" r:id="rId26"/>
    <p:sldId id="273" r:id="rId27"/>
    <p:sldId id="270" r:id="rId28"/>
    <p:sldId id="405" r:id="rId29"/>
    <p:sldId id="503" r:id="rId30"/>
    <p:sldId id="501" r:id="rId31"/>
    <p:sldId id="502" r:id="rId32"/>
    <p:sldId id="511" r:id="rId33"/>
    <p:sldId id="508" r:id="rId34"/>
    <p:sldId id="449" r:id="rId35"/>
    <p:sldId id="368" r:id="rId36"/>
    <p:sldId id="505" r:id="rId37"/>
    <p:sldId id="306" r:id="rId38"/>
    <p:sldId id="464" r:id="rId39"/>
    <p:sldId id="506" r:id="rId40"/>
    <p:sldId id="472" r:id="rId41"/>
    <p:sldId id="512" r:id="rId42"/>
    <p:sldId id="339" r:id="rId43"/>
    <p:sldId id="471" r:id="rId44"/>
    <p:sldId id="403" r:id="rId45"/>
    <p:sldId id="518" r:id="rId46"/>
    <p:sldId id="390" r:id="rId47"/>
    <p:sldId id="443" r:id="rId48"/>
    <p:sldId id="394" r:id="rId49"/>
    <p:sldId id="393" r:id="rId50"/>
    <p:sldId id="467" r:id="rId51"/>
    <p:sldId id="469" r:id="rId52"/>
    <p:sldId id="470" r:id="rId53"/>
    <p:sldId id="343" r:id="rId54"/>
    <p:sldId id="418" r:id="rId55"/>
    <p:sldId id="396" r:id="rId56"/>
    <p:sldId id="420" r:id="rId57"/>
    <p:sldId id="395" r:id="rId58"/>
    <p:sldId id="419" r:id="rId59"/>
    <p:sldId id="498" r:id="rId60"/>
    <p:sldId id="522" r:id="rId61"/>
    <p:sldId id="523" r:id="rId62"/>
    <p:sldId id="524" r:id="rId63"/>
    <p:sldId id="525" r:id="rId64"/>
    <p:sldId id="526" r:id="rId65"/>
    <p:sldId id="509" r:id="rId66"/>
    <p:sldId id="514" r:id="rId67"/>
    <p:sldId id="520" r:id="rId68"/>
    <p:sldId id="489" r:id="rId69"/>
  </p:sldIdLst>
  <p:sldSz cx="12192000" cy="6858000"/>
  <p:notesSz cx="6858000" cy="9144000"/>
  <p:embeddedFontLst>
    <p:embeddedFont>
      <p:font typeface="Calibri" panose="020F0502020204030204" pitchFamily="34" charset="0"/>
      <p:regular r:id="rId71"/>
      <p:bold r:id="rId72"/>
      <p:italic r:id="rId73"/>
      <p:boldItalic r:id="rId74"/>
    </p:embeddedFont>
    <p:embeddedFont>
      <p:font typeface="Metropolis" panose="020B0604020202020204" charset="0"/>
      <p:regular r:id="rId75"/>
      <p:bold r:id="rId76"/>
      <p:italic r:id="rId77"/>
      <p:boldItalic r:id="rId78"/>
    </p:embeddedFont>
    <p:embeddedFont>
      <p:font typeface="Ruji's Handwriting Font v.2.0" panose="02000603000000000000" pitchFamily="50" charset="0"/>
      <p:regular r:id="rId7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purl.oclc.org/ooxml/drawingml/main" xmlns:r="http://purl.oclc.org/ooxml/officeDocument/relationships" xmlns:p="http://purl.oclc.org/ooxml/presentationml/main">
  <p:clrMru>
    <a:srgbClr val="B6CB9F"/>
    <a:srgbClr val="F0F0F0"/>
    <a:srgbClr val="000000"/>
    <a:srgbClr val="28A5C9"/>
    <a:srgbClr val="00979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purl.oclc.org/ooxml/drawingml/main" def="{5C22544A-7EE6-4342-B048-85BDC9FD1C3A}"/>
</file>

<file path=ppt/viewProps.xml><?xml version="1.0" encoding="utf-8"?>
<p:viewPr xmlns:a="http://purl.oclc.org/ooxml/drawingml/main" xmlns:r="http://purl.oclc.org/ooxml/officeDocument/relationships" xmlns:p="http://purl.oclc.org/ooxml/presentationml/main" lastView="sldThumbnailView">
  <p:normalViewPr>
    <p:restoredLeft sz="16.987%" autoAdjust="0"/>
    <p:restoredTop sz="87.801%" autoAdjust="0"/>
  </p:normalViewPr>
  <p:slideViewPr>
    <p:cSldViewPr snapToGrid="0">
      <p:cViewPr varScale="1">
        <p:scale>
          <a:sx n="78" d="100"/>
          <a:sy n="78" d="100"/>
        </p:scale>
        <p:origin x="96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purl.oclc.org/ooxml/officeDocument/relationships/slide" Target="slides/slide25.xml"/><Relationship Id="rId21" Type="http://purl.oclc.org/ooxml/officeDocument/relationships/slide" Target="slides/slide20.xml"/><Relationship Id="rId42" Type="http://purl.oclc.org/ooxml/officeDocument/relationships/slide" Target="slides/slide41.xml"/><Relationship Id="rId47" Type="http://purl.oclc.org/ooxml/officeDocument/relationships/slide" Target="slides/slide46.xml"/><Relationship Id="rId63" Type="http://purl.oclc.org/ooxml/officeDocument/relationships/slide" Target="slides/slide62.xml"/><Relationship Id="rId68" Type="http://purl.oclc.org/ooxml/officeDocument/relationships/slide" Target="slides/slide67.xml"/><Relationship Id="rId16" Type="http://purl.oclc.org/ooxml/officeDocument/relationships/slide" Target="slides/slide15.xml"/><Relationship Id="rId11" Type="http://purl.oclc.org/ooxml/officeDocument/relationships/slide" Target="slides/slide10.xml"/><Relationship Id="rId32" Type="http://purl.oclc.org/ooxml/officeDocument/relationships/slide" Target="slides/slide31.xml"/><Relationship Id="rId37" Type="http://purl.oclc.org/ooxml/officeDocument/relationships/slide" Target="slides/slide36.xml"/><Relationship Id="rId53" Type="http://purl.oclc.org/ooxml/officeDocument/relationships/slide" Target="slides/slide52.xml"/><Relationship Id="rId58" Type="http://purl.oclc.org/ooxml/officeDocument/relationships/slide" Target="slides/slide57.xml"/><Relationship Id="rId74" Type="http://purl.oclc.org/ooxml/officeDocument/relationships/font" Target="fonts/font4.fntdata"/><Relationship Id="rId79" Type="http://purl.oclc.org/ooxml/officeDocument/relationships/font" Target="fonts/font9.fntdata"/><Relationship Id="rId5" Type="http://purl.oclc.org/ooxml/officeDocument/relationships/slide" Target="slides/slide4.xml"/><Relationship Id="rId61" Type="http://purl.oclc.org/ooxml/officeDocument/relationships/slide" Target="slides/slide60.xml"/><Relationship Id="rId82" Type="http://purl.oclc.org/ooxml/officeDocument/relationships/theme" Target="theme/theme1.xml"/><Relationship Id="rId19" Type="http://purl.oclc.org/ooxml/officeDocument/relationships/slide" Target="slides/slide18.xml"/><Relationship Id="rId14" Type="http://purl.oclc.org/ooxml/officeDocument/relationships/slide" Target="slides/slide13.xml"/><Relationship Id="rId22" Type="http://purl.oclc.org/ooxml/officeDocument/relationships/slide" Target="slides/slide21.xml"/><Relationship Id="rId27" Type="http://purl.oclc.org/ooxml/officeDocument/relationships/slide" Target="slides/slide26.xml"/><Relationship Id="rId30" Type="http://purl.oclc.org/ooxml/officeDocument/relationships/slide" Target="slides/slide29.xml"/><Relationship Id="rId35" Type="http://purl.oclc.org/ooxml/officeDocument/relationships/slide" Target="slides/slide34.xml"/><Relationship Id="rId43" Type="http://purl.oclc.org/ooxml/officeDocument/relationships/slide" Target="slides/slide42.xml"/><Relationship Id="rId48" Type="http://purl.oclc.org/ooxml/officeDocument/relationships/slide" Target="slides/slide47.xml"/><Relationship Id="rId56" Type="http://purl.oclc.org/ooxml/officeDocument/relationships/slide" Target="slides/slide55.xml"/><Relationship Id="rId64" Type="http://purl.oclc.org/ooxml/officeDocument/relationships/slide" Target="slides/slide63.xml"/><Relationship Id="rId69" Type="http://purl.oclc.org/ooxml/officeDocument/relationships/slide" Target="slides/slide68.xml"/><Relationship Id="rId77" Type="http://purl.oclc.org/ooxml/officeDocument/relationships/font" Target="fonts/font7.fntdata"/><Relationship Id="rId8" Type="http://purl.oclc.org/ooxml/officeDocument/relationships/slide" Target="slides/slide7.xml"/><Relationship Id="rId51" Type="http://purl.oclc.org/ooxml/officeDocument/relationships/slide" Target="slides/slide50.xml"/><Relationship Id="rId72" Type="http://purl.oclc.org/ooxml/officeDocument/relationships/font" Target="fonts/font2.fntdata"/><Relationship Id="rId80" Type="http://purl.oclc.org/ooxml/officeDocument/relationships/presProps" Target="presProps.xml"/><Relationship Id="rId3" Type="http://purl.oclc.org/ooxml/officeDocument/relationships/slide" Target="slides/slide2.xml"/><Relationship Id="rId12" Type="http://purl.oclc.org/ooxml/officeDocument/relationships/slide" Target="slides/slide11.xml"/><Relationship Id="rId17" Type="http://purl.oclc.org/ooxml/officeDocument/relationships/slide" Target="slides/slide16.xml"/><Relationship Id="rId25" Type="http://purl.oclc.org/ooxml/officeDocument/relationships/slide" Target="slides/slide24.xml"/><Relationship Id="rId33" Type="http://purl.oclc.org/ooxml/officeDocument/relationships/slide" Target="slides/slide32.xml"/><Relationship Id="rId38" Type="http://purl.oclc.org/ooxml/officeDocument/relationships/slide" Target="slides/slide37.xml"/><Relationship Id="rId46" Type="http://purl.oclc.org/ooxml/officeDocument/relationships/slide" Target="slides/slide45.xml"/><Relationship Id="rId59" Type="http://purl.oclc.org/ooxml/officeDocument/relationships/slide" Target="slides/slide58.xml"/><Relationship Id="rId67" Type="http://purl.oclc.org/ooxml/officeDocument/relationships/slide" Target="slides/slide66.xml"/><Relationship Id="rId20" Type="http://purl.oclc.org/ooxml/officeDocument/relationships/slide" Target="slides/slide19.xml"/><Relationship Id="rId41" Type="http://purl.oclc.org/ooxml/officeDocument/relationships/slide" Target="slides/slide40.xml"/><Relationship Id="rId54" Type="http://purl.oclc.org/ooxml/officeDocument/relationships/slide" Target="slides/slide53.xml"/><Relationship Id="rId62" Type="http://purl.oclc.org/ooxml/officeDocument/relationships/slide" Target="slides/slide61.xml"/><Relationship Id="rId70" Type="http://purl.oclc.org/ooxml/officeDocument/relationships/notesMaster" Target="notesMasters/notesMaster1.xml"/><Relationship Id="rId75" Type="http://purl.oclc.org/ooxml/officeDocument/relationships/font" Target="fonts/font5.fntdata"/><Relationship Id="rId83" Type="http://purl.oclc.org/ooxml/officeDocument/relationships/tableStyles" Target="tableStyles.xml"/><Relationship Id="rId1" Type="http://purl.oclc.org/ooxml/officeDocument/relationships/slideMaster" Target="slideMasters/slideMaster1.xml"/><Relationship Id="rId6" Type="http://purl.oclc.org/ooxml/officeDocument/relationships/slide" Target="slides/slide5.xml"/><Relationship Id="rId15" Type="http://purl.oclc.org/ooxml/officeDocument/relationships/slide" Target="slides/slide14.xml"/><Relationship Id="rId23" Type="http://purl.oclc.org/ooxml/officeDocument/relationships/slide" Target="slides/slide22.xml"/><Relationship Id="rId28" Type="http://purl.oclc.org/ooxml/officeDocument/relationships/slide" Target="slides/slide27.xml"/><Relationship Id="rId36" Type="http://purl.oclc.org/ooxml/officeDocument/relationships/slide" Target="slides/slide35.xml"/><Relationship Id="rId49" Type="http://purl.oclc.org/ooxml/officeDocument/relationships/slide" Target="slides/slide48.xml"/><Relationship Id="rId57" Type="http://purl.oclc.org/ooxml/officeDocument/relationships/slide" Target="slides/slide56.xml"/><Relationship Id="rId10" Type="http://purl.oclc.org/ooxml/officeDocument/relationships/slide" Target="slides/slide9.xml"/><Relationship Id="rId31" Type="http://purl.oclc.org/ooxml/officeDocument/relationships/slide" Target="slides/slide30.xml"/><Relationship Id="rId44" Type="http://purl.oclc.org/ooxml/officeDocument/relationships/slide" Target="slides/slide43.xml"/><Relationship Id="rId52" Type="http://purl.oclc.org/ooxml/officeDocument/relationships/slide" Target="slides/slide51.xml"/><Relationship Id="rId60" Type="http://purl.oclc.org/ooxml/officeDocument/relationships/slide" Target="slides/slide59.xml"/><Relationship Id="rId65" Type="http://purl.oclc.org/ooxml/officeDocument/relationships/slide" Target="slides/slide64.xml"/><Relationship Id="rId73" Type="http://purl.oclc.org/ooxml/officeDocument/relationships/font" Target="fonts/font3.fntdata"/><Relationship Id="rId78" Type="http://purl.oclc.org/ooxml/officeDocument/relationships/font" Target="fonts/font8.fntdata"/><Relationship Id="rId81" Type="http://purl.oclc.org/ooxml/officeDocument/relationships/viewProps" Target="viewProps.xml"/><Relationship Id="rId4" Type="http://purl.oclc.org/ooxml/officeDocument/relationships/slide" Target="slides/slide3.xml"/><Relationship Id="rId9" Type="http://purl.oclc.org/ooxml/officeDocument/relationships/slide" Target="slides/slide8.xml"/><Relationship Id="rId13" Type="http://purl.oclc.org/ooxml/officeDocument/relationships/slide" Target="slides/slide12.xml"/><Relationship Id="rId18" Type="http://purl.oclc.org/ooxml/officeDocument/relationships/slide" Target="slides/slide17.xml"/><Relationship Id="rId39" Type="http://purl.oclc.org/ooxml/officeDocument/relationships/slide" Target="slides/slide38.xml"/><Relationship Id="rId34" Type="http://purl.oclc.org/ooxml/officeDocument/relationships/slide" Target="slides/slide33.xml"/><Relationship Id="rId50" Type="http://purl.oclc.org/ooxml/officeDocument/relationships/slide" Target="slides/slide49.xml"/><Relationship Id="rId55" Type="http://purl.oclc.org/ooxml/officeDocument/relationships/slide" Target="slides/slide54.xml"/><Relationship Id="rId76" Type="http://purl.oclc.org/ooxml/officeDocument/relationships/font" Target="fonts/font6.fntdata"/><Relationship Id="rId7" Type="http://purl.oclc.org/ooxml/officeDocument/relationships/slide" Target="slides/slide6.xml"/><Relationship Id="rId71" Type="http://purl.oclc.org/ooxml/officeDocument/relationships/font" Target="fonts/font1.fntdata"/><Relationship Id="rId2" Type="http://purl.oclc.org/ooxml/officeDocument/relationships/slide" Target="slides/slide1.xml"/><Relationship Id="rId29" Type="http://purl.oclc.org/ooxml/officeDocument/relationships/slide" Target="slides/slide28.xml"/><Relationship Id="rId24" Type="http://purl.oclc.org/ooxml/officeDocument/relationships/slide" Target="slides/slide23.xml"/><Relationship Id="rId40" Type="http://purl.oclc.org/ooxml/officeDocument/relationships/slide" Target="slides/slide39.xml"/><Relationship Id="rId45" Type="http://purl.oclc.org/ooxml/officeDocument/relationships/slide" Target="slides/slide44.xml"/><Relationship Id="rId66" Type="http://purl.oclc.org/ooxml/officeDocument/relationships/slide" Target="slides/slide65.xml"/></Relationships>
</file>

<file path=ppt/notesMasters/_rels/notesMaster1.xml.rels><?xml version="1.0" encoding="UTF-8" standalone="yes"?>
<Relationships xmlns="http://schemas.openxmlformats.org/package/2006/relationships"><Relationship Id="rId1" Type="http://purl.oclc.org/ooxml/officeDocument/relationships/theme" Target="../theme/theme2.xml"/></Relationships>
</file>

<file path=ppt/notesMasters/notesMaster1.xml><?xml version="1.0" encoding="utf-8"?>
<p:notesMaster xmlns:a="http://purl.oclc.org/ooxml/drawingml/main" xmlns:r="http://purl.oclc.org/ooxml/officeDocument/relationships" xmlns:p="http://purl.oclc.org/ooxml/presentationml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93EE71-B9F9-4CDD-A4CB-95A4EDF494E9}" type="datetimeFigureOut">
              <a:rPr lang="en-GB" smtClean="0"/>
              <a:t>2022-04-19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B6D403-6AFB-487E-8534-4A9AFF913DD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9717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purl.oclc.org/ooxml/officeDocument/relationships/slide" Target="../slides/slide2.xml"/><Relationship Id="rId1" Type="http://purl.oclc.org/ooxml/officeDocument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purl.oclc.org/ooxml/officeDocument/relationships/slide" Target="../slides/slide32.xml"/><Relationship Id="rId1" Type="http://purl.oclc.org/ooxml/officeDocument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purl.oclc.org/ooxml/officeDocument/relationships/slide" Target="../slides/slide34.xml"/><Relationship Id="rId1" Type="http://purl.oclc.org/ooxml/officeDocument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purl.oclc.org/ooxml/officeDocument/relationships/slide" Target="../slides/slide35.xml"/><Relationship Id="rId1" Type="http://purl.oclc.org/ooxml/officeDocument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purl.oclc.org/ooxml/officeDocument/relationships/slide" Target="../slides/slide36.xml"/><Relationship Id="rId1" Type="http://purl.oclc.org/ooxml/officeDocument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purl.oclc.org/ooxml/officeDocument/relationships/slide" Target="../slides/slide37.xml"/><Relationship Id="rId1" Type="http://purl.oclc.org/ooxml/officeDocument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purl.oclc.org/ooxml/officeDocument/relationships/slide" Target="../slides/slide38.xml"/><Relationship Id="rId1" Type="http://purl.oclc.org/ooxml/officeDocument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purl.oclc.org/ooxml/officeDocument/relationships/slide" Target="../slides/slide40.xml"/><Relationship Id="rId1" Type="http://purl.oclc.org/ooxml/officeDocument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purl.oclc.org/ooxml/officeDocument/relationships/slide" Target="../slides/slide42.xml"/><Relationship Id="rId1" Type="http://purl.oclc.org/ooxml/officeDocument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purl.oclc.org/ooxml/officeDocument/relationships/slide" Target="../slides/slide43.xml"/><Relationship Id="rId1" Type="http://purl.oclc.org/ooxml/officeDocument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purl.oclc.org/ooxml/officeDocument/relationships/slide" Target="../slides/slide44.xml"/><Relationship Id="rId1" Type="http://purl.oclc.org/ooxml/officeDocument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purl.oclc.org/ooxml/officeDocument/relationships/slide" Target="../slides/slide3.xml"/><Relationship Id="rId1" Type="http://purl.oclc.org/ooxml/officeDocument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purl.oclc.org/ooxml/officeDocument/relationships/slide" Target="../slides/slide45.xml"/><Relationship Id="rId1" Type="http://purl.oclc.org/ooxml/officeDocument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purl.oclc.org/ooxml/officeDocument/relationships/slide" Target="../slides/slide50.xml"/><Relationship Id="rId1" Type="http://purl.oclc.org/ooxml/officeDocument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purl.oclc.org/ooxml/officeDocument/relationships/slide" Target="../slides/slide53.xml"/><Relationship Id="rId1" Type="http://purl.oclc.org/ooxml/officeDocument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purl.oclc.org/ooxml/officeDocument/relationships/slide" Target="../slides/slide55.xml"/><Relationship Id="rId1" Type="http://purl.oclc.org/ooxml/officeDocument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purl.oclc.org/ooxml/officeDocument/relationships/slide" Target="../slides/slide66.xml"/><Relationship Id="rId1" Type="http://purl.oclc.org/ooxml/officeDocument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purl.oclc.org/ooxml/officeDocument/relationships/slide" Target="../slides/slide67.xml"/><Relationship Id="rId1" Type="http://purl.oclc.org/ooxml/officeDocument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purl.oclc.org/ooxml/officeDocument/relationships/slide" Target="../slides/slide5.xml"/><Relationship Id="rId1" Type="http://purl.oclc.org/ooxml/officeDocument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purl.oclc.org/ooxml/officeDocument/relationships/slide" Target="../slides/slide6.xml"/><Relationship Id="rId1" Type="http://purl.oclc.org/ooxml/officeDocument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purl.oclc.org/ooxml/officeDocument/relationships/slide" Target="../slides/slide7.xml"/><Relationship Id="rId1" Type="http://purl.oclc.org/ooxml/officeDocument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purl.oclc.org/ooxml/officeDocument/relationships/slide" Target="../slides/slide8.xml"/><Relationship Id="rId1" Type="http://purl.oclc.org/ooxml/officeDocument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purl.oclc.org/ooxml/officeDocument/relationships/slide" Target="../slides/slide9.xml"/><Relationship Id="rId1" Type="http://purl.oclc.org/ooxml/officeDocument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purl.oclc.org/ooxml/officeDocument/relationships/slide" Target="../slides/slide10.xml"/><Relationship Id="rId1" Type="http://purl.oclc.org/ooxml/officeDocument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purl.oclc.org/ooxml/officeDocument/relationships/slide" Target="../slides/slide28.xml"/><Relationship Id="rId1" Type="http://purl.oclc.org/ooxml/officeDocument/relationships/notesMaster" Target="../notesMasters/notesMaster1.xml"/></Relationships>
</file>

<file path=ppt/notesSlides/notesSlide1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484777"/>
      </p:ext>
    </p:extLst>
  </p:cSld>
  <p:clrMapOvr>
    <a:masterClrMapping/>
  </p:clrMapOvr>
</p:notes>
</file>

<file path=ppt/notesSlides/notesSlide10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Authority figure: “Here’s what you should know; and this is what you should do” model.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6D403-6AFB-487E-8534-4A9AFF913DDA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2127021"/>
      </p:ext>
    </p:extLst>
  </p:cSld>
  <p:clrMapOvr>
    <a:masterClrMapping/>
  </p:clrMapOvr>
</p:notes>
</file>

<file path=ppt/notesSlides/notesSlide11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At this point it is important to remember that citizen science covers</a:t>
            </a:r>
            <a:r>
              <a:rPr lang="en-US" baseline="0%" dirty="0"/>
              <a:t> many scientific fields, with astronomy being a huge one. Citizen scientists have even independently discovered planets orbiting stars far from our solar system.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5516904"/>
      </p:ext>
    </p:extLst>
  </p:cSld>
  <p:clrMapOvr>
    <a:masterClrMapping/>
  </p:clrMapOvr>
</p:notes>
</file>

<file path=ppt/notesSlides/notesSlide12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But if you don’t have a telescope, you can still participate by joining projects such as Galaxy</a:t>
            </a:r>
            <a:r>
              <a:rPr lang="en-US" baseline="0%" dirty="0"/>
              <a:t> Zoo, which is a classic example of successful crowdsourcing.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8260270"/>
      </p:ext>
    </p:extLst>
  </p:cSld>
  <p:clrMapOvr>
    <a:masterClrMapping/>
  </p:clrMapOvr>
</p:notes>
</file>

<file path=ppt/notesSlides/notesSlide13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73754086"/>
      </p:ext>
    </p:extLst>
  </p:cSld>
  <p:clrMapOvr>
    <a:masterClrMapping/>
  </p:clrMapOvr>
</p:notes>
</file>

<file path=ppt/notesSlides/notesSlide14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1364710"/>
      </p:ext>
    </p:extLst>
  </p:cSld>
  <p:clrMapOvr>
    <a:masterClrMapping/>
  </p:clrMapOvr>
</p:notes>
</file>

<file path=ppt/notesSlides/notesSlide15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Through our partnership with Mammal Net, the UK is no longer the only European country represented on </a:t>
            </a:r>
            <a:r>
              <a:rPr lang="en-GB" dirty="0" err="1"/>
              <a:t>MammalWeb</a:t>
            </a:r>
            <a:r>
              <a:rPr lang="en-GB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721475"/>
      </p:ext>
    </p:extLst>
  </p:cSld>
  <p:clrMapOvr>
    <a:masterClrMapping/>
  </p:clrMapOvr>
</p:notes>
</file>

<file path=ppt/notesSlides/notesSlide16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4713634"/>
      </p:ext>
    </p:extLst>
  </p:cSld>
  <p:clrMapOvr>
    <a:masterClrMapping/>
  </p:clrMapOvr>
</p:notes>
</file>

<file path=ppt/notesSlides/notesSlide17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7293488"/>
      </p:ext>
    </p:extLst>
  </p:cSld>
  <p:clrMapOvr>
    <a:masterClrMapping/>
  </p:clrMapOvr>
</p:notes>
</file>

<file path=ppt/notesSlides/notesSlide18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6354896"/>
      </p:ext>
    </p:extLst>
  </p:cSld>
  <p:clrMapOvr>
    <a:masterClrMapping/>
  </p:clrMapOvr>
</p:notes>
</file>

<file path=ppt/notesSlides/notesSlide19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662824"/>
      </p:ext>
    </p:extLst>
  </p:cSld>
  <p:clrMapOvr>
    <a:masterClrMapping/>
  </p:clrMapOvr>
</p:notes>
</file>

<file path=ppt/notesSlides/notesSlide2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…based in north east England.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1778025"/>
      </p:ext>
    </p:extLst>
  </p:cSld>
  <p:clrMapOvr>
    <a:masterClrMapping/>
  </p:clrMapOvr>
</p:notes>
</file>

<file path=ppt/notesSlides/notesSlide20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Authority figure: “Here’s what you should know; and this is what you should do” model.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6D403-6AFB-487E-8534-4A9AFF913DDA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3803225"/>
      </p:ext>
    </p:extLst>
  </p:cSld>
  <p:clrMapOvr>
    <a:masterClrMapping/>
  </p:clrMapOvr>
</p:notes>
</file>

<file path=ppt/notesSlides/notesSlide21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2328629"/>
      </p:ext>
    </p:extLst>
  </p:cSld>
  <p:clrMapOvr>
    <a:masterClrMapping/>
  </p:clrMapOvr>
</p:notes>
</file>

<file path=ppt/notesSlides/notesSlide22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…Public Lab, which</a:t>
            </a:r>
            <a:r>
              <a:rPr lang="en-GB" baseline="0%" dirty="0"/>
              <a:t> started as a group of concerned citizens who ran their own aerial photography surveys to map the spread of the 2010 Deepwater Horizon oil spill. So I think that, yes…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53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4113175"/>
      </p:ext>
    </p:extLst>
  </p:cSld>
  <p:clrMapOvr>
    <a:masterClrMapping/>
  </p:clrMapOvr>
</p:notes>
</file>

<file path=ppt/notesSlides/notesSlide23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82157544"/>
      </p:ext>
    </p:extLst>
  </p:cSld>
  <p:clrMapOvr>
    <a:masterClrMapping/>
  </p:clrMapOvr>
</p:notes>
</file>

<file path=ppt/notesSlides/notesSlide24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Yes, doing citizen science as a form of social movement includes open science outputs and processes, but it is also about doing open science as a form of civic action.</a:t>
            </a:r>
          </a:p>
          <a:p>
            <a:r>
              <a:rPr lang="en-GB" dirty="0"/>
              <a:t>Therefore, when we think about what open science means and how policy should encourage open science, we should do so with a recognition of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6D403-6AFB-487E-8534-4A9AFF913DDA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8058376"/>
      </p:ext>
    </p:extLst>
  </p:cSld>
  <p:clrMapOvr>
    <a:masterClrMapping/>
  </p:clrMapOvr>
</p:notes>
</file>

<file path=ppt/notesSlides/notesSlide25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Yes, doing citizen science as a form of social movement includes open science outputs and processes, but it is also about doing open science as a form of civic action.</a:t>
            </a:r>
          </a:p>
          <a:p>
            <a:r>
              <a:rPr lang="en-GB" dirty="0"/>
              <a:t>Therefore, when we think about what open science means and how policy should encourage open science, we should do so with a recognition of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CB6D403-6AFB-487E-8534-4A9AFF913DDA}" type="slidenum">
              <a:rPr lang="en-GB" smtClean="0"/>
              <a:t>67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3772856"/>
      </p:ext>
    </p:extLst>
  </p:cSld>
  <p:clrMapOvr>
    <a:masterClrMapping/>
  </p:clrMapOvr>
</p:notes>
</file>

<file path=ppt/notesSlides/notesSlide3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%" dirty="0"/>
              <a:t>…where and how to set them up outside, and…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0960297"/>
      </p:ext>
    </p:extLst>
  </p:cSld>
  <p:clrMapOvr>
    <a:masterClrMapping/>
  </p:clrMapOvr>
</p:notes>
</file>

<file path=ppt/notesSlides/notesSlide4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2935549"/>
      </p:ext>
    </p:extLst>
  </p:cSld>
  <p:clrMapOvr>
    <a:masterClrMapping/>
  </p:clrMapOvr>
</p:notes>
</file>

<file path=ppt/notesSlides/notesSlide5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82284570"/>
      </p:ext>
    </p:extLst>
  </p:cSld>
  <p:clrMapOvr>
    <a:masterClrMapping/>
  </p:clrMapOvr>
</p:notes>
</file>

<file path=ppt/notesSlides/notesSlide6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3490918"/>
      </p:ext>
    </p:extLst>
  </p:cSld>
  <p:clrMapOvr>
    <a:masterClrMapping/>
  </p:clrMapOvr>
</p:notes>
</file>

<file path=ppt/notesSlides/notesSlide7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…how to carefully</a:t>
            </a:r>
            <a:r>
              <a:rPr lang="en-US" baseline="0%" dirty="0"/>
              <a:t> record metadata that go with the photos. Since the project started, our citizen scientists have deployed camera traps at…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435613"/>
      </p:ext>
    </p:extLst>
  </p:cSld>
  <p:clrMapOvr>
    <a:masterClrMapping/>
  </p:clrMapOvr>
</p:notes>
</file>

<file path=ppt/notesSlides/notesSlide8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They </a:t>
            </a:r>
            <a:r>
              <a:rPr lang="en-US" baseline="0%" dirty="0"/>
              <a:t>upload the photos to MammalWeb.org where anyone with Internet access can log in and classify the animals that show up. We now have…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6530524"/>
      </p:ext>
    </p:extLst>
  </p:cSld>
  <p:clrMapOvr>
    <a:masterClrMapping/>
  </p:clrMapOvr>
</p:notes>
</file>

<file path=ppt/notesSlides/notesSlide9.xml><?xml version="1.0" encoding="utf-8"?>
<p:notes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47B0193-8304-4A40-B7DF-5493BC3F9484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6021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purl.oclc.org/ooxml/officeDocument/relationships/slideMaster" Target="../slideMasters/slideMaster1.xml"/></Relationships>
</file>

<file path=ppt/slideLayouts/slideLayout1.xml><?xml version="1.0" encoding="utf-8"?>
<p:sldLayout xmlns:a="http://purl.oclc.org/ooxml/drawingml/main" xmlns:r="http://purl.oclc.org/ooxml/officeDocument/relationships" xmlns:p="http://purl.oclc.org/ooxml/presentationml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665278"/>
      </p:ext>
    </p:extLst>
  </p:cSld>
  <p:clrMapOvr>
    <a:masterClrMapping/>
  </p:clrMapOvr>
</p:sldLayout>
</file>

<file path=ppt/slideLayouts/slideLayout2.xml><?xml version="1.0" encoding="utf-8"?>
<p:sldLayout xmlns:a="http://purl.oclc.org/ooxml/drawingml/main" xmlns:r="http://purl.oclc.org/ooxml/officeDocument/relationships" xmlns:p="http://purl.oclc.org/ooxml/presentationml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998875-688F-483C-96B1-D7FBFEC6D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80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C2D7CB-E345-4F37-BB69-AED1D1E31F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4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78394343"/>
      </p:ext>
    </p:extLst>
  </p:cSld>
  <p:clrMapOvr>
    <a:masterClrMapping/>
  </p:clrMapOvr>
</p:sldLayout>
</file>

<file path=ppt/slideLayouts/slideLayout3.xml><?xml version="1.0" encoding="utf-8"?>
<p:sldLayout xmlns:a="http://purl.oclc.org/ooxml/drawingml/main" xmlns:r="http://purl.oclc.org/ooxml/officeDocument/relationships" xmlns:p="http://purl.oclc.org/ooxml/presentationml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3C4ED-77EA-4B75-B8DE-247401C1E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6600" b="1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5B131A-CC93-4998-926F-4EB61CC25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>
            <a:normAutofit/>
          </a:bodyPr>
          <a:lstStyle>
            <a:lvl1pPr marL="0" indent="0">
              <a:buNone/>
              <a:defRPr sz="4000">
                <a:solidFill>
                  <a:schemeClr val="tx1">
                    <a:tint val="75%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%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%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%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8138219"/>
      </p:ext>
    </p:extLst>
  </p:cSld>
  <p:clrMapOvr>
    <a:masterClrMapping/>
  </p:clrMapOvr>
</p:sldLayout>
</file>

<file path=ppt/slideLayouts/slideLayout4.xml><?xml version="1.0" encoding="utf-8"?>
<p:sldLayout xmlns:a="http://purl.oclc.org/ooxml/drawingml/main" xmlns:r="http://purl.oclc.org/ooxml/officeDocument/relationships" xmlns:p="http://purl.oclc.org/ooxml/presentationml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2DBAA0-FEA2-4155-BC5C-AFEEF43286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702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3.xml"/><Relationship Id="rId2" Type="http://purl.oclc.org/ooxml/officeDocument/relationships/slideLayout" Target="../slideLayouts/slideLayout2.xml"/><Relationship Id="rId1" Type="http://purl.oclc.org/ooxml/officeDocument/relationships/slideLayout" Target="../slideLayouts/slideLayout1.xml"/><Relationship Id="rId5" Type="http://purl.oclc.org/ooxml/officeDocument/relationships/theme" Target="../theme/theme1.xml"/><Relationship Id="rId4" Type="http://purl.oclc.org/ooxml/officeDocument/relationships/slideLayout" Target="../slideLayouts/slideLayout4.xml"/></Relationships>
</file>

<file path=ppt/slideMasters/slideMaster1.xml><?xml version="1.0" encoding="utf-8"?>
<p:sldMaster xmlns:a="http://purl.oclc.org/ooxml/drawingml/main" xmlns:r="http://purl.oclc.org/ooxml/officeDocument/relationships" xmlns:p="http://purl.oclc.org/ooxml/presentationml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F4F3E7B-5716-43FD-B4A3-F8F3C560E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BB8C9AA-AB28-4274-93E3-1376B3FC4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20032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1" r:id="rId3"/>
    <p:sldLayoutId id="2147483654" r:id="rId4"/>
  </p:sldLayoutIdLst>
  <p:txStyles>
    <p:titleStyle>
      <a:lvl1pPr algn="l" defTabSz="914400" rtl="0" eaLnBrk="1" latinLnBrk="0" hangingPunct="1">
        <a:lnSpc>
          <a:spcPct val="90%"/>
        </a:lnSpc>
        <a:spcBef>
          <a:spcPct val="0%"/>
        </a:spcBef>
        <a:buNone/>
        <a:defRPr sz="5400" b="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%"/>
        </a:lnSpc>
        <a:spcBef>
          <a:spcPts val="1000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%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purl.oclc.org/ooxml/officeDocument/relationships/image" Target="../media/image1.png"/><Relationship Id="rId2" Type="http://purl.oclc.org/ooxml/officeDocument/relationships/hyperlink" Target="https://creativecommons.org/licenses/by-sa/4.0/" TargetMode="External"/><Relationship Id="rId1" Type="http://purl.oclc.org/ooxml/officeDocument/relationships/slideLayout" Target="../slideLayouts/slideLayout2.xml"/><Relationship Id="rId6" Type="http://purl.oclc.org/ooxml/officeDocument/relationships/hyperlink" Target="https://creativecommons.org/licenses/by/3.0/" TargetMode="External"/><Relationship Id="rId5" Type="http://purl.oclc.org/ooxml/officeDocument/relationships/hyperlink" Target="https://thenounproject.com/icon/1125741/" TargetMode="External"/><Relationship Id="rId4" Type="http://purl.oclc.org/ooxml/officeDocument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purl.oclc.org/ooxml/officeDocument/relationships/image" Target="../media/image11.jpeg"/><Relationship Id="rId7" Type="http://purl.oclc.org/ooxml/officeDocument/relationships/image" Target="../media/image13.png"/><Relationship Id="rId2" Type="http://purl.oclc.org/ooxml/officeDocument/relationships/notesSlide" Target="../notesSlides/notesSlide8.xml"/><Relationship Id="rId1" Type="http://purl.oclc.org/ooxml/officeDocument/relationships/slideLayout" Target="../slideLayouts/slideLayout1.xml"/><Relationship Id="rId6" Type="http://purl.oclc.org/ooxml/officeDocument/relationships/hyperlink" Target="https://creativecommons.org/publicdomain/zero/1.0/" TargetMode="External"/><Relationship Id="rId5" Type="http://purl.oclc.org/ooxml/officeDocument/relationships/hyperlink" Target="https://openclipart.org/detail/29785/ipad" TargetMode="External"/><Relationship Id="rId4" Type="http://purl.oclc.org/ooxml/officeDocument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2" Type="http://purl.oclc.org/ooxml/officeDocument/relationships/video" Target="../media/media2.mp4"/><Relationship Id="rId1" Type="http://schemas.microsoft.com/office/2007/relationships/media" Target="../media/media2.mp4"/><Relationship Id="rId4" Type="http://purl.oclc.org/ooxml/officeDocument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purl.oclc.org/ooxml/officeDocument/relationships/hyperlink" Target="https://eu-citizen.science/" TargetMode="External"/><Relationship Id="rId2" Type="http://purl.oclc.org/ooxml/officeDocument/relationships/image" Target="../media/image15.png"/><Relationship Id="rId1" Type="http://purl.oclc.org/ooxml/officeDocument/relationships/slideLayout" Target="../slideLayouts/slideLayout1.xml"/><Relationship Id="rId5" Type="http://purl.oclc.org/ooxml/officeDocument/relationships/hyperlink" Target="https://www.eupl.eu/" TargetMode="External"/><Relationship Id="rId4" Type="http://purl.oclc.org/ooxml/officeDocument/relationships/hyperlink" Target="https://github.com/Ibercivis/EU-CS_platform/blob/master/src/static/site/img/logo-big.png" TargetMode="External"/></Relationships>
</file>

<file path=ppt/slides/_rels/slide14.xml.rels><?xml version="1.0" encoding="UTF-8" standalone="yes"?>
<Relationships xmlns="http://schemas.openxmlformats.org/package/2006/relationships"><Relationship Id="rId3" Type="http://purl.oclc.org/ooxml/officeDocument/relationships/image" Target="../media/image16.jpg"/><Relationship Id="rId2" Type="http://purl.oclc.org/ooxml/officeDocument/relationships/hyperlink" Target="https://www.britishecologicalsociety.org/publications/guides-to/" TargetMode="External"/><Relationship Id="rId1" Type="http://purl.oclc.org/ooxml/officeDocument/relationships/slideLayout" Target="../slideLayouts/slideLayout1.xml"/><Relationship Id="rId4" Type="http://purl.oclc.org/ooxml/officeDocument/relationships/hyperlink" Target="https://creativecommons.org/licenses/by/4.0/" TargetMode="External"/></Relationships>
</file>

<file path=ppt/slides/_rels/slide15.xml.rels><?xml version="1.0" encoding="UTF-8" standalone="yes"?>
<Relationships xmlns="http://schemas.openxmlformats.org/package/2006/relationships"><Relationship Id="rId8" Type="http://purl.oclc.org/ooxml/officeDocument/relationships/image" Target="../media/image19.svg"/><Relationship Id="rId3" Type="http://purl.oclc.org/ooxml/officeDocument/relationships/image" Target="../media/image17.png"/><Relationship Id="rId7" Type="http://purl.oclc.org/ooxml/officeDocument/relationships/image" Target="../media/image18.png"/><Relationship Id="rId2" Type="http://purl.oclc.org/ooxml/officeDocument/relationships/hyperlink" Target="https://scienceforall.world/stardit/" TargetMode="External"/><Relationship Id="rId1" Type="http://purl.oclc.org/ooxml/officeDocument/relationships/slideLayout" Target="../slideLayouts/slideLayout1.xml"/><Relationship Id="rId6" Type="http://purl.oclc.org/ooxml/officeDocument/relationships/hyperlink" Target="https://creativecommons.org/about/cclicenses/" TargetMode="External"/><Relationship Id="rId5" Type="http://purl.oclc.org/ooxml/officeDocument/relationships/hyperlink" Target="https://creativecommons.org/policies#licensing%20statement" TargetMode="External"/><Relationship Id="rId10" Type="http://purl.oclc.org/ooxml/officeDocument/relationships/hyperlink" Target="https://commons.wikimedia.org/wiki/File:DIN-Logo.svg" TargetMode="External"/><Relationship Id="rId4" Type="http://purl.oclc.org/ooxml/officeDocument/relationships/hyperlink" Target="https://creativecommons.org/about/downloads/" TargetMode="External"/><Relationship Id="rId9" Type="http://purl.oclc.org/ooxml/officeDocument/relationships/hyperlink" Target="https://creativecommons.org/licenses/by-sa/4.0/" TargetMode="External"/></Relationships>
</file>

<file path=ppt/slides/_rels/slide16.xml.rels><?xml version="1.0" encoding="UTF-8" standalone="yes"?>
<Relationships xmlns="http://schemas.openxmlformats.org/package/2006/relationships"><Relationship Id="rId2" Type="http://purl.oclc.org/ooxml/officeDocument/relationships/hyperlink" Target="https://opennext.eu/" TargetMode="External"/><Relationship Id="rId1" Type="http://purl.oclc.org/ooxml/officeDocument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purl.oclc.org/ooxml/officeDocument/relationships/image" Target="../media/image20.png"/><Relationship Id="rId2" Type="http://purl.oclc.org/ooxml/officeDocument/relationships/hyperlink" Target="https://openhardware.science/" TargetMode="External"/><Relationship Id="rId1" Type="http://purl.oclc.org/ooxml/officeDocument/relationships/slideLayout" Target="../slideLayouts/slideLayout1.xml"/><Relationship Id="rId4" Type="http://purl.oclc.org/ooxml/officeDocument/relationships/hyperlink" Target="https://creativecommons.org/licenses/by/4.0/" TargetMode="External"/></Relationships>
</file>

<file path=ppt/slides/_rels/slide18.xml.rels><?xml version="1.0" encoding="UTF-8" standalone="yes"?>
<Relationships xmlns="http://schemas.openxmlformats.org/package/2006/relationships"><Relationship Id="rId2" Type="http://purl.oclc.org/ooxml/officeDocument/relationships/slideLayout" Target="../slideLayouts/slideLayout1.xml"/><Relationship Id="rId1" Type="http://purl.oclc.org/ooxml/officeDocument/relationships/tags" Target="../tags/tag2.xml"/></Relationships>
</file>

<file path=ppt/slides/_rels/slide19.xml.rels><?xml version="1.0" encoding="UTF-8" standalone="yes"?>
<Relationships xmlns="http://schemas.openxmlformats.org/package/2006/relationships"><Relationship Id="rId3" Type="http://purl.oclc.org/ooxml/officeDocument/relationships/hyperlink" Target="https://openpeeps.com/" TargetMode="External"/><Relationship Id="rId2" Type="http://purl.oclc.org/ooxml/officeDocument/relationships/image" Target="../media/image21.jpg"/><Relationship Id="rId1" Type="http://purl.oclc.org/ooxml/officeDocument/relationships/slideLayout" Target="../slideLayouts/slideLayout1.xml"/><Relationship Id="rId4" Type="http://purl.oclc.org/ooxml/officeDocument/relationships/hyperlink" Target="https://creativecommons.org/publicdomain/zero/1.0/" TargetMode="External"/></Relationships>
</file>

<file path=ppt/slides/_rels/slide2.xml.rels><?xml version="1.0" encoding="UTF-8" standalone="yes"?>
<Relationships xmlns="http://schemas.openxmlformats.org/package/2006/relationships"><Relationship Id="rId3" Type="http://purl.oclc.org/ooxml/officeDocument/relationships/notesSlide" Target="../notesSlides/notesSlide1.xml"/><Relationship Id="rId2" Type="http://purl.oclc.org/ooxml/officeDocument/relationships/slideLayout" Target="../slideLayouts/slideLayout1.xml"/><Relationship Id="rId1" Type="http://purl.oclc.org/ooxml/officeDocument/relationships/tags" Target="../tags/tag1.xml"/><Relationship Id="rId5" Type="http://purl.oclc.org/ooxml/officeDocument/relationships/image" Target="../media/image3.png"/><Relationship Id="rId4" Type="http://purl.oclc.org/ooxml/officeDocument/relationships/hyperlink" Target="https://www.mammalweb.org/" TargetMode="External"/></Relationships>
</file>

<file path=ppt/slides/_rels/slide20.xml.rels><?xml version="1.0" encoding="UTF-8" standalone="yes"?>
<Relationships xmlns="http://schemas.openxmlformats.org/package/2006/relationships"><Relationship Id="rId3" Type="http://purl.oclc.org/ooxml/officeDocument/relationships/hyperlink" Target="http://citizenscienceglobal.org/index.html" TargetMode="External"/><Relationship Id="rId2" Type="http://purl.oclc.org/ooxml/officeDocument/relationships/image" Target="../media/image22.jpg"/><Relationship Id="rId1" Type="http://purl.oclc.org/ooxml/officeDocument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purl.oclc.org/ooxml/officeDocument/relationships/hyperlink" Target="https://commons.wikimedia.org/wiki/File:UNESCO_logo_English.svg" TargetMode="External"/><Relationship Id="rId1" Type="http://purl.oclc.org/ooxml/officeDocument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purl.oclc.org/ooxml/officeDocument/relationships/image" Target="../media/image23.jpg"/><Relationship Id="rId2" Type="http://purl.oclc.org/ooxml/officeDocument/relationships/slideLayout" Target="../slideLayouts/slideLayout1.xml"/><Relationship Id="rId1" Type="http://purl.oclc.org/ooxml/officeDocument/relationships/tags" Target="../tags/tag3.xml"/><Relationship Id="rId4" Type="http://purl.oclc.org/ooxml/officeDocument/relationships/hyperlink" Target="https://en.unesco.org/science-sustainable-future/open-science/recommendation" TargetMode="External"/></Relationships>
</file>

<file path=ppt/slides/_rels/slide23.xml.rels><?xml version="1.0" encoding="UTF-8" standalone="yes"?>
<Relationships xmlns="http://schemas.openxmlformats.org/package/2006/relationships"><Relationship Id="rId3" Type="http://purl.oclc.org/ooxml/officeDocument/relationships/hyperlink" Target="https://creativecommons.org/share-your-work/public-domain/freeworks/" TargetMode="External"/><Relationship Id="rId2" Type="http://purl.oclc.org/ooxml/officeDocument/relationships/slideLayout" Target="../slideLayouts/slideLayout1.xml"/><Relationship Id="rId1" Type="http://purl.oclc.org/ooxml/officeDocument/relationships/tags" Target="../tags/tag4.xml"/><Relationship Id="rId4" Type="http://purl.oclc.org/ooxml/officeDocument/relationships/hyperlink" Target="https://creativecommons.org/licenses/by/4.0/" TargetMode="External"/></Relationships>
</file>

<file path=ppt/slides/_rels/slide24.xml.rels><?xml version="1.0" encoding="UTF-8" standalone="yes"?>
<Relationships xmlns="http://schemas.openxmlformats.org/package/2006/relationships"><Relationship Id="rId3" Type="http://purl.oclc.org/ooxml/officeDocument/relationships/hyperlink" Target="https://commons.wikimedia.org/wiki/File:Joseph_Wright_of_Derby_The_Alchemist.jpg" TargetMode="External"/><Relationship Id="rId2" Type="http://purl.oclc.org/ooxml/officeDocument/relationships/image" Target="../media/image24.jpg"/><Relationship Id="rId1" Type="http://purl.oclc.org/ooxml/officeDocument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purl.oclc.org/ooxml/officeDocument/relationships/image" Target="../media/image25.png"/><Relationship Id="rId2" Type="http://purl.oclc.org/ooxml/officeDocument/relationships/slideLayout" Target="../slideLayouts/slideLayout1.xml"/><Relationship Id="rId1" Type="http://purl.oclc.org/ooxml/officeDocument/relationships/tags" Target="../tags/tag5.xml"/><Relationship Id="rId6" Type="http://purl.oclc.org/ooxml/officeDocument/relationships/hyperlink" Target="https://creativecommons.org/licenses/by-sa/3.0/deed.en" TargetMode="External"/><Relationship Id="rId5" Type="http://purl.oclc.org/ooxml/officeDocument/relationships/hyperlink" Target="https://commons.wikimedia.org/wiki/File:Cory_Doctorow_by_Gage_Skidmore.jpg" TargetMode="External"/><Relationship Id="rId4" Type="http://purl.oclc.org/ooxml/officeDocument/relationships/hyperlink" Target="https://youtu.be/2-CvOrDODds?t=678" TargetMode="External"/></Relationships>
</file>

<file path=ppt/slides/_rels/slide26.xml.rels><?xml version="1.0" encoding="UTF-8" standalone="yes"?>
<Relationships xmlns="http://schemas.openxmlformats.org/package/2006/relationships"><Relationship Id="rId2" Type="http://purl.oclc.org/ooxml/officeDocument/relationships/slideLayout" Target="../slideLayouts/slideLayout1.xml"/><Relationship Id="rId1" Type="http://purl.oclc.org/ooxml/officeDocument/relationships/tags" Target="../tags/tag6.xml"/></Relationships>
</file>

<file path=ppt/slides/_rels/slide27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purl.oclc.org/ooxml/officeDocument/relationships/notesSlide" Target="../notesSlides/notesSlide9.xml"/><Relationship Id="rId2" Type="http://purl.oclc.org/ooxml/officeDocument/relationships/slideLayout" Target="../slideLayouts/slideLayout1.xml"/><Relationship Id="rId1" Type="http://purl.oclc.org/ooxml/officeDocument/relationships/tags" Target="../tags/tag7.xml"/><Relationship Id="rId6" Type="http://purl.oclc.org/ooxml/officeDocument/relationships/hyperlink" Target="https://dscovr.gsfc.nasa.gov/" TargetMode="External"/><Relationship Id="rId5" Type="http://purl.oclc.org/ooxml/officeDocument/relationships/hyperlink" Target="https://dscovr.gsfc.nasa.gov/?date=2015-10-12" TargetMode="External"/><Relationship Id="rId4" Type="http://purl.oclc.org/ooxml/officeDocument/relationships/image" Target="../media/image26.jpg"/></Relationships>
</file>

<file path=ppt/slides/_rels/slide29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purl.oclc.org/ooxml/officeDocument/relationships/hyperlink" Target="https://www.openstreetmap.org/copyright" TargetMode="External"/><Relationship Id="rId3" Type="http://purl.oclc.org/ooxml/officeDocument/relationships/image" Target="../media/image4.jpg"/><Relationship Id="rId7" Type="http://purl.oclc.org/ooxml/officeDocument/relationships/hyperlink" Target="https://openstreetmap.org/" TargetMode="External"/><Relationship Id="rId2" Type="http://purl.oclc.org/ooxml/officeDocument/relationships/notesSlide" Target="../notesSlides/notesSlide2.xml"/><Relationship Id="rId1" Type="http://purl.oclc.org/ooxml/officeDocument/relationships/slideLayout" Target="../slideLayouts/slideLayout1.xml"/><Relationship Id="rId6" Type="http://purl.oclc.org/ooxml/officeDocument/relationships/hyperlink" Target="https://creativecommons.org/licenses/by/3.0" TargetMode="External"/><Relationship Id="rId5" Type="http://purl.oclc.org/ooxml/officeDocument/relationships/hyperlink" Target="https://stamen.com/" TargetMode="External"/><Relationship Id="rId4" Type="http://purl.oclc.org/ooxml/officeDocument/relationships/hyperlink" Target="http://maps.stamen.com/m2i/image/20171201/toner-background_-1GJbwkXD60" TargetMode="External"/></Relationships>
</file>

<file path=ppt/slides/_rels/slide30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purl.oclc.org/ooxml/officeDocument/relationships/notesSlide" Target="../notesSlides/notesSlide10.xml"/><Relationship Id="rId2" Type="http://purl.oclc.org/ooxml/officeDocument/relationships/slideLayout" Target="../slideLayouts/slideLayout3.xml"/><Relationship Id="rId1" Type="http://purl.oclc.org/ooxml/officeDocument/relationships/tags" Target="../tags/tag8.xml"/><Relationship Id="rId4" Type="http://purl.oclc.org/ooxml/officeDocument/relationships/hyperlink" Target="https://doi.org/10.4324/9781315685397-31" TargetMode="External"/></Relationships>
</file>

<file path=ppt/slides/_rels/slide33.xml.rels><?xml version="1.0" encoding="UTF-8" standalone="yes"?>
<Relationships xmlns="http://schemas.openxmlformats.org/package/2006/relationships"><Relationship Id="rId3" Type="http://purl.oclc.org/ooxml/officeDocument/relationships/hyperlink" Target="https://flic.kr/p/HuLbrC" TargetMode="External"/><Relationship Id="rId2" Type="http://purl.oclc.org/ooxml/officeDocument/relationships/image" Target="../media/image27.jpg"/><Relationship Id="rId1" Type="http://purl.oclc.org/ooxml/officeDocument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8" Type="http://purl.oclc.org/ooxml/officeDocument/relationships/hyperlink" Target="https://github.com/zooniverse/Brand" TargetMode="External"/><Relationship Id="rId3" Type="http://purl.oclc.org/ooxml/officeDocument/relationships/slideLayout" Target="../slideLayouts/slideLayout1.xml"/><Relationship Id="rId7" Type="http://purl.oclc.org/ooxml/officeDocument/relationships/hyperlink" Target="https://creativecommons.org/licenses/by/2.0/" TargetMode="External"/><Relationship Id="rId2" Type="http://purl.oclc.org/ooxml/officeDocument/relationships/video" Target="../media/media3.mp4"/><Relationship Id="rId1" Type="http://schemas.microsoft.com/office/2007/relationships/media" Target="../media/media3.mp4"/><Relationship Id="rId6" Type="http://purl.oclc.org/ooxml/officeDocument/relationships/hyperlink" Target="https://flic.kr/p/eiwgeo" TargetMode="External"/><Relationship Id="rId5" Type="http://purl.oclc.org/ooxml/officeDocument/relationships/image" Target="../media/image28.png"/><Relationship Id="rId4" Type="http://purl.oclc.org/ooxml/officeDocument/relationships/notesSlide" Target="../notesSlides/notesSlide11.xml"/></Relationships>
</file>

<file path=ppt/slides/_rels/slide35.xml.rels><?xml version="1.0" encoding="UTF-8" standalone="yes"?>
<Relationships xmlns="http://schemas.openxmlformats.org/package/2006/relationships"><Relationship Id="rId3" Type="http://purl.oclc.org/ooxml/officeDocument/relationships/image" Target="../media/image29.jpg"/><Relationship Id="rId2" Type="http://purl.oclc.org/ooxml/officeDocument/relationships/notesSlide" Target="../notesSlides/notesSlide12.xml"/><Relationship Id="rId1" Type="http://purl.oclc.org/ooxml/officeDocument/relationships/slideLayout" Target="../slideLayouts/slideLayout1.xml"/><Relationship Id="rId4" Type="http://purl.oclc.org/ooxml/officeDocument/relationships/hyperlink" Target="https://www.galaxyzoo.org/" TargetMode="External"/></Relationships>
</file>

<file path=ppt/slides/_rels/slide36.xml.rels><?xml version="1.0" encoding="UTF-8" standalone="yes"?>
<Relationships xmlns="http://schemas.openxmlformats.org/package/2006/relationships"><Relationship Id="rId3" Type="http://purl.oclc.org/ooxml/officeDocument/relationships/notesSlide" Target="../notesSlides/notesSlide13.xml"/><Relationship Id="rId2" Type="http://purl.oclc.org/ooxml/officeDocument/relationships/slideLayout" Target="../slideLayouts/slideLayout1.xml"/><Relationship Id="rId1" Type="http://purl.oclc.org/ooxml/officeDocument/relationships/tags" Target="../tags/tag9.xml"/><Relationship Id="rId5" Type="http://purl.oclc.org/ooxml/officeDocument/relationships/image" Target="../media/image3.png"/><Relationship Id="rId4" Type="http://purl.oclc.org/ooxml/officeDocument/relationships/hyperlink" Target="https://www.mammalweb.org/" TargetMode="External"/></Relationships>
</file>

<file path=ppt/slides/_rels/slide37.xml.rels><?xml version="1.0" encoding="UTF-8" standalone="yes"?>
<Relationships xmlns="http://schemas.openxmlformats.org/package/2006/relationships"><Relationship Id="rId3" Type="http://purl.oclc.org/ooxml/officeDocument/relationships/notesSlide" Target="../notesSlides/notesSlide14.xml"/><Relationship Id="rId2" Type="http://purl.oclc.org/ooxml/officeDocument/relationships/slideLayout" Target="../slideLayouts/slideLayout1.xml"/><Relationship Id="rId1" Type="http://purl.oclc.org/ooxml/officeDocument/relationships/tags" Target="../tags/tag10.xml"/><Relationship Id="rId4" Type="http://purl.oclc.org/ooxml/officeDocument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8" Type="http://purl.oclc.org/ooxml/officeDocument/relationships/hyperlink" Target="https://www.openstreetmap.org/copyright" TargetMode="External"/><Relationship Id="rId13" Type="http://purl.oclc.org/ooxml/officeDocument/relationships/image" Target="../media/image36.png"/><Relationship Id="rId3" Type="http://purl.oclc.org/ooxml/officeDocument/relationships/image" Target="../media/image31.jpg"/><Relationship Id="rId7" Type="http://purl.oclc.org/ooxml/officeDocument/relationships/hyperlink" Target="https://openstreetmap.org/" TargetMode="External"/><Relationship Id="rId12" Type="http://purl.oclc.org/ooxml/officeDocument/relationships/image" Target="../media/image35.png"/><Relationship Id="rId2" Type="http://purl.oclc.org/ooxml/officeDocument/relationships/notesSlide" Target="../notesSlides/notesSlide15.xml"/><Relationship Id="rId1" Type="http://purl.oclc.org/ooxml/officeDocument/relationships/slideLayout" Target="../slideLayouts/slideLayout1.xml"/><Relationship Id="rId6" Type="http://purl.oclc.org/ooxml/officeDocument/relationships/hyperlink" Target="https://creativecommons.org/licenses/by/3.0" TargetMode="External"/><Relationship Id="rId11" Type="http://purl.oclc.org/ooxml/officeDocument/relationships/image" Target="../media/image34.png"/><Relationship Id="rId5" Type="http://purl.oclc.org/ooxml/officeDocument/relationships/hyperlink" Target="http://maps.stamen.com/" TargetMode="External"/><Relationship Id="rId15" Type="http://purl.oclc.org/ooxml/officeDocument/relationships/hyperlink" Target="https://github.com/lipis/flag-icons/blob/main/LICENSE" TargetMode="External"/><Relationship Id="rId10" Type="http://purl.oclc.org/ooxml/officeDocument/relationships/image" Target="../media/image33.png"/><Relationship Id="rId4" Type="http://purl.oclc.org/ooxml/officeDocument/relationships/hyperlink" Target="http://maps.stamen.com/m2i/image/20210228/toner-background_kzXVpPLlSwg" TargetMode="External"/><Relationship Id="rId9" Type="http://purl.oclc.org/ooxml/officeDocument/relationships/image" Target="../media/image32.png"/><Relationship Id="rId14" Type="http://purl.oclc.org/ooxml/officeDocument/relationships/hyperlink" Target="https://github.com/lipis/flag-icon-css" TargetMode="External"/></Relationships>
</file>

<file path=ppt/slides/_rels/slide39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purl.oclc.org/ooxml/officeDocument/relationships/image" Target="../media/image5.jpg"/><Relationship Id="rId1" Type="http://purl.oclc.org/ooxml/officeDocument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purl.oclc.org/ooxml/officeDocument/relationships/image" Target="../media/image37.jpg"/><Relationship Id="rId2" Type="http://purl.oclc.org/ooxml/officeDocument/relationships/notesSlide" Target="../notesSlides/notesSlide16.xml"/><Relationship Id="rId1" Type="http://purl.oclc.org/ooxml/officeDocument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purl.oclc.org/ooxml/officeDocument/relationships/notesSlide" Target="../notesSlides/notesSlide17.xml"/><Relationship Id="rId2" Type="http://purl.oclc.org/ooxml/officeDocument/relationships/slideLayout" Target="../slideLayouts/slideLayout1.xml"/><Relationship Id="rId1" Type="http://purl.oclc.org/ooxml/officeDocument/relationships/tags" Target="../tags/tag11.xml"/><Relationship Id="rId5" Type="http://purl.oclc.org/ooxml/officeDocument/relationships/hyperlink" Target="https://creativecommons.org/licenses/by-sa/4.0/" TargetMode="External"/><Relationship Id="rId4" Type="http://purl.oclc.org/ooxml/officeDocument/relationships/image" Target="../media/image38.JPG"/></Relationships>
</file>

<file path=ppt/slides/_rels/slide43.xml.rels><?xml version="1.0" encoding="UTF-8" standalone="yes"?>
<Relationships xmlns="http://schemas.openxmlformats.org/package/2006/relationships"><Relationship Id="rId3" Type="http://purl.oclc.org/ooxml/officeDocument/relationships/notesSlide" Target="../notesSlides/notesSlide18.xml"/><Relationship Id="rId7" Type="http://purl.oclc.org/ooxml/officeDocument/relationships/hyperlink" Target="https://creativecommons.org/licenses/by-sa/2.0/" TargetMode="External"/><Relationship Id="rId2" Type="http://purl.oclc.org/ooxml/officeDocument/relationships/slideLayout" Target="../slideLayouts/slideLayout1.xml"/><Relationship Id="rId1" Type="http://purl.oclc.org/ooxml/officeDocument/relationships/tags" Target="../tags/tag12.xml"/><Relationship Id="rId6" Type="http://purl.oclc.org/ooxml/officeDocument/relationships/hyperlink" Target="https://flic.kr/p/2bjgS8D" TargetMode="External"/><Relationship Id="rId5" Type="http://purl.oclc.org/ooxml/officeDocument/relationships/image" Target="../media/image39.JPG"/><Relationship Id="rId4" Type="http://purl.oclc.org/ooxml/officeDocument/relationships/hyperlink" Target="https://creativecommons.org/licenses/by-sa/4.0/" TargetMode="External"/></Relationships>
</file>

<file path=ppt/slides/_rels/slide44.xml.rels><?xml version="1.0" encoding="UTF-8" standalone="yes"?>
<Relationships xmlns="http://schemas.openxmlformats.org/package/2006/relationships"><Relationship Id="rId3" Type="http://purl.oclc.org/ooxml/officeDocument/relationships/image" Target="../media/image40.JPG"/><Relationship Id="rId2" Type="http://purl.oclc.org/ooxml/officeDocument/relationships/notesSlide" Target="../notesSlides/notesSlide19.xml"/><Relationship Id="rId1" Type="http://purl.oclc.org/ooxml/officeDocument/relationships/slideLayout" Target="../slideLayouts/slideLayout1.xml"/><Relationship Id="rId5" Type="http://purl.oclc.org/ooxml/officeDocument/relationships/hyperlink" Target="https://creativecommons.org/licenses/by-sa/2.0/" TargetMode="External"/><Relationship Id="rId4" Type="http://purl.oclc.org/ooxml/officeDocument/relationships/hyperlink" Target="https://flic.kr/p/NWP6TK" TargetMode="External"/></Relationships>
</file>

<file path=ppt/slides/_rels/slide45.xml.rels><?xml version="1.0" encoding="UTF-8" standalone="yes"?>
<Relationships xmlns="http://schemas.openxmlformats.org/package/2006/relationships"><Relationship Id="rId3" Type="http://purl.oclc.org/ooxml/officeDocument/relationships/notesSlide" Target="../notesSlides/notesSlide20.xml"/><Relationship Id="rId2" Type="http://purl.oclc.org/ooxml/officeDocument/relationships/slideLayout" Target="../slideLayouts/slideLayout3.xml"/><Relationship Id="rId1" Type="http://purl.oclc.org/ooxml/officeDocument/relationships/tags" Target="../tags/tag13.xml"/><Relationship Id="rId4" Type="http://purl.oclc.org/ooxml/officeDocument/relationships/hyperlink" Target="https://doi.org/10.4324/9781315685397-31" TargetMode="External"/></Relationships>
</file>

<file path=ppt/slides/_rels/slide46.xml.rels><?xml version="1.0" encoding="UTF-8" standalone="yes"?>
<Relationships xmlns="http://schemas.openxmlformats.org/package/2006/relationships"><Relationship Id="rId3" Type="http://purl.oclc.org/ooxml/officeDocument/relationships/image" Target="../media/image41.png"/><Relationship Id="rId2" Type="http://purl.oclc.org/ooxml/officeDocument/relationships/hyperlink" Target="https://safecast.org/" TargetMode="External"/><Relationship Id="rId1" Type="http://purl.oclc.org/ooxml/officeDocument/relationships/slideLayout" Target="../slideLayouts/slideLayout1.xml"/><Relationship Id="rId4" Type="http://purl.oclc.org/ooxml/officeDocument/relationships/hyperlink" Target="https://blog.safecast.org/about/" TargetMode="External"/></Relationships>
</file>

<file path=ppt/slides/_rels/slide47.xml.rels><?xml version="1.0" encoding="UTF-8" standalone="yes"?>
<Relationships xmlns="http://schemas.openxmlformats.org/package/2006/relationships"><Relationship Id="rId3" Type="http://purl.oclc.org/ooxml/officeDocument/relationships/hyperlink" Target="https://flic.kr/p/9zVuYN" TargetMode="External"/><Relationship Id="rId2" Type="http://purl.oclc.org/ooxml/officeDocument/relationships/image" Target="../media/image42.jpg"/><Relationship Id="rId1" Type="http://purl.oclc.org/ooxml/officeDocument/relationships/slideLayout" Target="../slideLayouts/slideLayout1.xml"/><Relationship Id="rId4" Type="http://purl.oclc.org/ooxml/officeDocument/relationships/hyperlink" Target="https://creativecommons.org/licenses/by/2.0/" TargetMode="External"/></Relationships>
</file>

<file path=ppt/slides/_rels/slide48.xml.rels><?xml version="1.0" encoding="UTF-8" standalone="yes"?>
<Relationships xmlns="http://schemas.openxmlformats.org/package/2006/relationships"><Relationship Id="rId3" Type="http://purl.oclc.org/ooxml/officeDocument/relationships/hyperlink" Target="https://flic.kr/p/avVdsE" TargetMode="External"/><Relationship Id="rId2" Type="http://purl.oclc.org/ooxml/officeDocument/relationships/image" Target="../media/image43.jpg"/><Relationship Id="rId1" Type="http://purl.oclc.org/ooxml/officeDocument/relationships/slideLayout" Target="../slideLayouts/slideLayout1.xml"/><Relationship Id="rId4" Type="http://purl.oclc.org/ooxml/officeDocument/relationships/hyperlink" Target="https://creativecommons.org/licenses/by/2.0/" TargetMode="External"/></Relationships>
</file>

<file path=ppt/slides/_rels/slide49.xml.rels><?xml version="1.0" encoding="UTF-8" standalone="yes"?>
<Relationships xmlns="http://schemas.openxmlformats.org/package/2006/relationships"><Relationship Id="rId3" Type="http://purl.oclc.org/ooxml/officeDocument/relationships/hyperlink" Target="http://safecast.org/tilemap/?y=37.56&amp;x=140.753&amp;z=10&amp;l=0&amp;m=0" TargetMode="External"/><Relationship Id="rId2" Type="http://purl.oclc.org/ooxml/officeDocument/relationships/image" Target="../media/image44.jpg"/><Relationship Id="rId1" Type="http://purl.oclc.org/ooxml/officeDocument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purl.oclc.org/ooxml/officeDocument/relationships/image" Target="../media/image6.jpg"/><Relationship Id="rId2" Type="http://purl.oclc.org/ooxml/officeDocument/relationships/notesSlide" Target="../notesSlides/notesSlide3.xml"/><Relationship Id="rId1" Type="http://purl.oclc.org/ooxml/officeDocument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8" Type="http://purl.oclc.org/ooxml/officeDocument/relationships/hyperlink" Target="https://flic.kr/p/2iWGtno" TargetMode="External"/><Relationship Id="rId3" Type="http://purl.oclc.org/ooxml/officeDocument/relationships/notesSlide" Target="../notesSlides/notesSlide21.xml"/><Relationship Id="rId7" Type="http://purl.oclc.org/ooxml/officeDocument/relationships/image" Target="../media/image46.jpg"/><Relationship Id="rId2" Type="http://purl.oclc.org/ooxml/officeDocument/relationships/slideLayout" Target="../slideLayouts/slideLayout1.xml"/><Relationship Id="rId1" Type="http://purl.oclc.org/ooxml/officeDocument/relationships/tags" Target="../tags/tag14.xml"/><Relationship Id="rId6" Type="http://purl.oclc.org/ooxml/officeDocument/relationships/hyperlink" Target="https://creativecommons.org/licenses/by-sa/2.0/" TargetMode="External"/><Relationship Id="rId5" Type="http://purl.oclc.org/ooxml/officeDocument/relationships/hyperlink" Target="https://flic.kr/p/2kvHud8" TargetMode="External"/><Relationship Id="rId4" Type="http://purl.oclc.org/ooxml/officeDocument/relationships/image" Target="../media/image45.jpg"/></Relationships>
</file>

<file path=ppt/slides/_rels/slide51.xml.rels><?xml version="1.0" encoding="UTF-8" standalone="yes"?>
<Relationships xmlns="http://schemas.openxmlformats.org/package/2006/relationships"><Relationship Id="rId3" Type="http://purl.oclc.org/ooxml/officeDocument/relationships/image" Target="../media/image47.jpg"/><Relationship Id="rId2" Type="http://purl.oclc.org/ooxml/officeDocument/relationships/slideLayout" Target="../slideLayouts/slideLayout1.xml"/><Relationship Id="rId1" Type="http://purl.oclc.org/ooxml/officeDocument/relationships/tags" Target="../tags/tag15.xml"/><Relationship Id="rId5" Type="http://purl.oclc.org/ooxml/officeDocument/relationships/hyperlink" Target="https://creativecommons.org/licenses/by-sa/3.0/" TargetMode="External"/><Relationship Id="rId4" Type="http://purl.oclc.org/ooxml/officeDocument/relationships/hyperlink" Target="https://web.archive.org/web/20211030151358/https:/safecast.org/" TargetMode="External"/></Relationships>
</file>

<file path=ppt/slides/_rels/slide52.xml.rels><?xml version="1.0" encoding="UTF-8" standalone="yes"?>
<Relationships xmlns="http://schemas.openxmlformats.org/package/2006/relationships"><Relationship Id="rId3" Type="http://purl.oclc.org/ooxml/officeDocument/relationships/hyperlink" Target="https://map.safecast.org/?y=14.4&amp;x=41.4&amp;z=3&amp;l=0&amp;m=0" TargetMode="External"/><Relationship Id="rId2" Type="http://purl.oclc.org/ooxml/officeDocument/relationships/image" Target="../media/image48.jpg"/><Relationship Id="rId1" Type="http://purl.oclc.org/ooxml/officeDocument/relationships/slideLayout" Target="../slideLayouts/slideLayout1.xml"/><Relationship Id="rId4" Type="http://purl.oclc.org/ooxml/officeDocument/relationships/hyperlink" Target="https://creativecommons.org/licenses/by-sa/3.0/" TargetMode="External"/></Relationships>
</file>

<file path=ppt/slides/_rels/slide53.xml.rels><?xml version="1.0" encoding="UTF-8" standalone="yes"?>
<Relationships xmlns="http://schemas.openxmlformats.org/package/2006/relationships"><Relationship Id="rId8" Type="http://purl.oclc.org/ooxml/officeDocument/relationships/hyperlink" Target="https://creativecommons.org/licenses/by/2.0/" TargetMode="External"/><Relationship Id="rId3" Type="http://purl.oclc.org/ooxml/officeDocument/relationships/image" Target="../media/image49.jpg"/><Relationship Id="rId7" Type="http://purl.oclc.org/ooxml/officeDocument/relationships/hyperlink" Target="https://flic.kr/p/anJMSK" TargetMode="External"/><Relationship Id="rId2" Type="http://purl.oclc.org/ooxml/officeDocument/relationships/notesSlide" Target="../notesSlides/notesSlide22.xml"/><Relationship Id="rId1" Type="http://purl.oclc.org/ooxml/officeDocument/relationships/slideLayout" Target="../slideLayouts/slideLayout1.xml"/><Relationship Id="rId6" Type="http://purl.oclc.org/ooxml/officeDocument/relationships/hyperlink" Target="https://creativecommons.org/licenses/by-sa/3.0/" TargetMode="External"/><Relationship Id="rId5" Type="http://purl.oclc.org/ooxml/officeDocument/relationships/hyperlink" Target="https://publiclab.org/wiki/kits-artwork" TargetMode="External"/><Relationship Id="rId4" Type="http://purl.oclc.org/ooxml/officeDocument/relationships/hyperlink" Target="https://publiclab.org/" TargetMode="External"/></Relationships>
</file>

<file path=ppt/slides/_rels/slide54.xml.rels><?xml version="1.0" encoding="UTF-8" standalone="yes"?>
<Relationships xmlns="http://schemas.openxmlformats.org/package/2006/relationships"><Relationship Id="rId3" Type="http://purl.oclc.org/ooxml/officeDocument/relationships/hyperlink" Target="https://flic.kr/p/8bkzov" TargetMode="External"/><Relationship Id="rId2" Type="http://purl.oclc.org/ooxml/officeDocument/relationships/image" Target="../media/image50.jpg"/><Relationship Id="rId1" Type="http://purl.oclc.org/ooxml/officeDocument/relationships/slideLayout" Target="../slideLayouts/slideLayout1.xml"/><Relationship Id="rId4" Type="http://purl.oclc.org/ooxml/officeDocument/relationships/hyperlink" Target="https://creativecommons.org/licenses/by/2.0/" TargetMode="External"/></Relationships>
</file>

<file path=ppt/slides/_rels/slide55.xml.rels><?xml version="1.0" encoding="UTF-8" standalone="yes"?>
<Relationships xmlns="http://schemas.openxmlformats.org/package/2006/relationships"><Relationship Id="rId3" Type="http://purl.oclc.org/ooxml/officeDocument/relationships/image" Target="../media/image51.jpg"/><Relationship Id="rId2" Type="http://purl.oclc.org/ooxml/officeDocument/relationships/notesSlide" Target="../notesSlides/notesSlide23.xml"/><Relationship Id="rId1" Type="http://purl.oclc.org/ooxml/officeDocument/relationships/slideLayout" Target="../slideLayouts/slideLayout1.xml"/><Relationship Id="rId5" Type="http://purl.oclc.org/ooxml/officeDocument/relationships/hyperlink" Target="https://creativecommons.org/licenses/by-sa/2.0/" TargetMode="External"/><Relationship Id="rId4" Type="http://purl.oclc.org/ooxml/officeDocument/relationships/hyperlink" Target="https://flic.kr/p/dnt8qZ" TargetMode="External"/></Relationships>
</file>

<file path=ppt/slides/_rels/slide56.xml.rels><?xml version="1.0" encoding="UTF-8" standalone="yes"?>
<Relationships xmlns="http://schemas.openxmlformats.org/package/2006/relationships"><Relationship Id="rId3" Type="http://purl.oclc.org/ooxml/officeDocument/relationships/hyperlink" Target="https://store.publiclab.org/products/balloon-mapping-kit?variant=7028822724" TargetMode="External"/><Relationship Id="rId2" Type="http://purl.oclc.org/ooxml/officeDocument/relationships/image" Target="../media/image52.jpg"/><Relationship Id="rId1" Type="http://purl.oclc.org/ooxml/officeDocument/relationships/slideLayout" Target="../slideLayouts/slideLayout1.xml"/><Relationship Id="rId4" Type="http://purl.oclc.org/ooxml/officeDocument/relationships/hyperlink" Target="https://creativecommons.org/licenses/by-sa/3.0/" TargetMode="External"/></Relationships>
</file>

<file path=ppt/slides/_rels/slide57.xml.rels><?xml version="1.0" encoding="UTF-8" standalone="yes"?>
<Relationships xmlns="http://schemas.openxmlformats.org/package/2006/relationships"><Relationship Id="rId3" Type="http://purl.oclc.org/ooxml/officeDocument/relationships/hyperlink" Target="https://flic.kr/p/89k3WH" TargetMode="External"/><Relationship Id="rId2" Type="http://purl.oclc.org/ooxml/officeDocument/relationships/image" Target="../media/image53.png"/><Relationship Id="rId1" Type="http://purl.oclc.org/ooxml/officeDocument/relationships/slideLayout" Target="../slideLayouts/slideLayout1.xml"/><Relationship Id="rId4" Type="http://purl.oclc.org/ooxml/officeDocument/relationships/hyperlink" Target="https://creativecommons.org/licenses/by/2.0/" TargetMode="External"/></Relationships>
</file>

<file path=ppt/slides/_rels/slide58.xml.rels><?xml version="1.0" encoding="UTF-8" standalone="yes"?>
<Relationships xmlns="http://schemas.openxmlformats.org/package/2006/relationships"><Relationship Id="rId3" Type="http://purl.oclc.org/ooxml/officeDocument/relationships/hyperlink" Target="https://publiclab.org/notes/eustatic/05-28-2013/kite-photos-of-ongoing-coal-pollution-in-plaquemines-parish-la" TargetMode="External"/><Relationship Id="rId2" Type="http://purl.oclc.org/ooxml/officeDocument/relationships/image" Target="../media/image54.jpg"/><Relationship Id="rId1" Type="http://purl.oclc.org/ooxml/officeDocument/relationships/slideLayout" Target="../slideLayouts/slideLayout1.xml"/><Relationship Id="rId4" Type="http://purl.oclc.org/ooxml/officeDocument/relationships/hyperlink" Target="http://creativecommons.org/licenses/by-sa/3.0/" TargetMode="External"/></Relationships>
</file>

<file path=ppt/slides/_rels/slide59.xml.rels><?xml version="1.0" encoding="UTF-8" standalone="yes"?>
<Relationships xmlns="http://schemas.openxmlformats.org/package/2006/relationships"><Relationship Id="rId3" Type="http://purl.oclc.org/ooxml/officeDocument/relationships/hyperlink" Target="https://publiclab.org/wiki/stories" TargetMode="External"/><Relationship Id="rId2" Type="http://purl.oclc.org/ooxml/officeDocument/relationships/image" Target="../media/image55.jpg"/><Relationship Id="rId1" Type="http://purl.oclc.org/ooxml/officeDocument/relationships/slideLayout" Target="../slideLayouts/slideLayout1.xml"/><Relationship Id="rId4" Type="http://purl.oclc.org/ooxml/officeDocument/relationships/hyperlink" Target="http://creativecommons.org/licenses/by-sa/3.0/" TargetMode="External"/></Relationships>
</file>

<file path=ppt/slides/_rels/slide6.xml.rels><?xml version="1.0" encoding="UTF-8" standalone="yes"?>
<Relationships xmlns="http://schemas.openxmlformats.org/package/2006/relationships"><Relationship Id="rId3" Type="http://purl.oclc.org/ooxml/officeDocument/relationships/image" Target="../media/image7.JPG"/><Relationship Id="rId2" Type="http://purl.oclc.org/ooxml/officeDocument/relationships/notesSlide" Target="../notesSlides/notesSlide4.xml"/><Relationship Id="rId1" Type="http://purl.oclc.org/ooxml/officeDocument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purl.oclc.org/ooxml/officeDocument/relationships/hyperlink" Target="https://publiclab.org/notes/clauds/04-28-2016/camp-code-how-to-navigate-a-refugee-settlement" TargetMode="External"/><Relationship Id="rId2" Type="http://purl.oclc.org/ooxml/officeDocument/relationships/image" Target="../media/image56.jpg"/><Relationship Id="rId1" Type="http://purl.oclc.org/ooxml/officeDocument/relationships/slideLayout" Target="../slideLayouts/slideLayout1.xml"/><Relationship Id="rId4" Type="http://purl.oclc.org/ooxml/officeDocument/relationships/hyperlink" Target="http://creativecommons.org/licenses/by-sa/3.0/" TargetMode="External"/></Relationships>
</file>

<file path=ppt/slides/_rels/slide61.xml.rels><?xml version="1.0" encoding="UTF-8" standalone="yes"?>
<Relationships xmlns="http://schemas.openxmlformats.org/package/2006/relationships"><Relationship Id="rId3" Type="http://purl.oclc.org/ooxml/officeDocument/relationships/hyperlink" Target="https://publiclab.org/notes/clauds/09-03-2015/a-public-lab-chapter-in-bourj-al-shamali" TargetMode="External"/><Relationship Id="rId2" Type="http://purl.oclc.org/ooxml/officeDocument/relationships/image" Target="../media/image57.jpg"/><Relationship Id="rId1" Type="http://purl.oclc.org/ooxml/officeDocument/relationships/slideLayout" Target="../slideLayouts/slideLayout1.xml"/><Relationship Id="rId4" Type="http://purl.oclc.org/ooxml/officeDocument/relationships/hyperlink" Target="http://creativecommons.org/licenses/by-sa/3.0/" TargetMode="External"/></Relationships>
</file>

<file path=ppt/slides/_rels/slide62.xml.rels><?xml version="1.0" encoding="UTF-8" standalone="yes"?>
<Relationships xmlns="http://schemas.openxmlformats.org/package/2006/relationships"><Relationship Id="rId3" Type="http://purl.oclc.org/ooxml/officeDocument/relationships/hyperlink" Target="https://publiclab.org/notes/firas/03-13-2017/exhibition-and-mapping-workshops-in-bourj-al-shamali" TargetMode="External"/><Relationship Id="rId2" Type="http://purl.oclc.org/ooxml/officeDocument/relationships/image" Target="../media/image58.JPG"/><Relationship Id="rId1" Type="http://purl.oclc.org/ooxml/officeDocument/relationships/slideLayout" Target="../slideLayouts/slideLayout1.xml"/><Relationship Id="rId4" Type="http://purl.oclc.org/ooxml/officeDocument/relationships/hyperlink" Target="http://creativecommons.org/licenses/by-sa/3.0/" TargetMode="External"/></Relationships>
</file>

<file path=ppt/slides/_rels/slide63.xml.rels><?xml version="1.0" encoding="UTF-8" standalone="yes"?>
<Relationships xmlns="http://schemas.openxmlformats.org/package/2006/relationships"><Relationship Id="rId3" Type="http://purl.oclc.org/ooxml/officeDocument/relationships/hyperlink" Target="https://publiclab.org/wiki/bourj-al-shamali-refugee-camp" TargetMode="External"/><Relationship Id="rId2" Type="http://purl.oclc.org/ooxml/officeDocument/relationships/image" Target="../media/image59.jpg"/><Relationship Id="rId1" Type="http://purl.oclc.org/ooxml/officeDocument/relationships/slideLayout" Target="../slideLayouts/slideLayout1.xml"/><Relationship Id="rId4" Type="http://purl.oclc.org/ooxml/officeDocument/relationships/hyperlink" Target="http://creativecommons.org/licenses/by-sa/3.0/" TargetMode="External"/></Relationships>
</file>

<file path=ppt/slides/_rels/slide64.xml.rels><?xml version="1.0" encoding="UTF-8" standalone="yes"?>
<Relationships xmlns="http://schemas.openxmlformats.org/package/2006/relationships"><Relationship Id="rId1" Type="http://purl.oclc.org/ooxml/officeDocument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3" Type="http://purl.oclc.org/ooxml/officeDocument/relationships/image" Target="../media/image23.jpg"/><Relationship Id="rId2" Type="http://purl.oclc.org/ooxml/officeDocument/relationships/slideLayout" Target="../slideLayouts/slideLayout1.xml"/><Relationship Id="rId1" Type="http://purl.oclc.org/ooxml/officeDocument/relationships/tags" Target="../tags/tag16.xml"/><Relationship Id="rId4" Type="http://purl.oclc.org/ooxml/officeDocument/relationships/hyperlink" Target="https://en.unesco.org/science-sustainable-future/open-science/recommendation" TargetMode="External"/></Relationships>
</file>

<file path=ppt/slides/_rels/slide66.xml.rels><?xml version="1.0" encoding="UTF-8" standalone="yes"?>
<Relationships xmlns="http://schemas.openxmlformats.org/package/2006/relationships"><Relationship Id="rId2" Type="http://purl.oclc.org/ooxml/officeDocument/relationships/notesSlide" Target="../notesSlides/notesSlide24.xml"/><Relationship Id="rId1" Type="http://purl.oclc.org/ooxml/officeDocument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purl.oclc.org/ooxml/officeDocument/relationships/notesSlide" Target="../notesSlides/notesSlide25.xml"/><Relationship Id="rId1" Type="http://purl.oclc.org/ooxml/officeDocument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8" Type="http://purl.oclc.org/ooxml/officeDocument/relationships/hyperlink" Target="https://creativecommons.org/licenses/by/3.0/" TargetMode="External"/><Relationship Id="rId3" Type="http://purl.oclc.org/ooxml/officeDocument/relationships/image" Target="../media/image1.png"/><Relationship Id="rId7" Type="http://purl.oclc.org/ooxml/officeDocument/relationships/hyperlink" Target="https://thenounproject.com/icon/1002247/" TargetMode="External"/><Relationship Id="rId2" Type="http://purl.oclc.org/ooxml/officeDocument/relationships/hyperlink" Target="https://creativecommons.org/licenses/by-sa/4.0/" TargetMode="External"/><Relationship Id="rId1" Type="http://purl.oclc.org/ooxml/officeDocument/relationships/slideLayout" Target="../slideLayouts/slideLayout1.xml"/><Relationship Id="rId6" Type="http://purl.oclc.org/ooxml/officeDocument/relationships/hyperlink" Target="https://thenounproject.com/icon/1125741/" TargetMode="External"/><Relationship Id="rId11" Type="http://purl.oclc.org/ooxml/officeDocument/relationships/hyperlink" Target="https://doi.org/10.5281/zenodo.6470990" TargetMode="External"/><Relationship Id="rId5" Type="http://purl.oclc.org/ooxml/officeDocument/relationships/hyperlink" Target="https://thenounproject.com/search/?q=internet&amp;i=1213108" TargetMode="External"/><Relationship Id="rId10" Type="http://purl.oclc.org/ooxml/officeDocument/relationships/hyperlink" Target="https://www.zenodo.org/deposit/6470990" TargetMode="External"/><Relationship Id="rId4" Type="http://purl.oclc.org/ooxml/officeDocument/relationships/image" Target="../media/image2.svg"/><Relationship Id="rId9" Type="http://purl.oclc.org/ooxml/officeDocument/relationships/image" Target="../media/image60.png"/></Relationships>
</file>

<file path=ppt/slides/_rels/slide7.xml.rels><?xml version="1.0" encoding="UTF-8" standalone="yes"?>
<Relationships xmlns="http://schemas.openxmlformats.org/package/2006/relationships"><Relationship Id="rId3" Type="http://purl.oclc.org/ooxml/officeDocument/relationships/image" Target="../media/image8.JPG"/><Relationship Id="rId2" Type="http://purl.oclc.org/ooxml/officeDocument/relationships/notesSlide" Target="../notesSlides/notesSlide5.xml"/><Relationship Id="rId1" Type="http://purl.oclc.org/ooxml/officeDocument/relationships/slideLayout" Target="../slideLayouts/slideLayout1.xml"/><Relationship Id="rId4" Type="http://purl.oclc.org/ooxml/officeDocument/relationships/hyperlink" Target="https://creativecommons.org/licenses/by-sa/4.0/" TargetMode="External"/></Relationships>
</file>

<file path=ppt/slides/_rels/slide8.xml.rels><?xml version="1.0" encoding="UTF-8" standalone="yes"?>
<Relationships xmlns="http://schemas.openxmlformats.org/package/2006/relationships"><Relationship Id="rId3" Type="http://purl.oclc.org/ooxml/officeDocument/relationships/slideLayout" Target="../slideLayouts/slideLayout1.xml"/><Relationship Id="rId2" Type="http://purl.oclc.org/ooxml/officeDocument/relationships/video" Target="../media/media1.mp4"/><Relationship Id="rId1" Type="http://schemas.microsoft.com/office/2007/relationships/media" Target="../media/media1.mp4"/><Relationship Id="rId5" Type="http://purl.oclc.org/ooxml/officeDocument/relationships/image" Target="../media/image9.png"/><Relationship Id="rId4" Type="http://purl.oclc.org/ooxml/officeDocument/relationships/notesSlide" Target="../notesSlides/notesSlide6.xml"/></Relationships>
</file>

<file path=ppt/slides/_rels/slide9.xml.rels><?xml version="1.0" encoding="UTF-8" standalone="yes"?>
<Relationships xmlns="http://schemas.openxmlformats.org/package/2006/relationships"><Relationship Id="rId3" Type="http://purl.oclc.org/ooxml/officeDocument/relationships/image" Target="../media/image10.png"/><Relationship Id="rId2" Type="http://purl.oclc.org/ooxml/officeDocument/relationships/notesSlide" Target="../notesSlides/notesSlide7.xml"/><Relationship Id="rId1" Type="http://purl.oclc.org/ooxml/officeDocument/relationships/slideLayout" Target="../slideLayouts/slideLayout1.xml"/></Relationships>
</file>

<file path=ppt/slides/slide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66155E7-F97A-4066-A8CB-3189588277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2548" y="648849"/>
            <a:ext cx="11686903" cy="1063488"/>
          </a:xfrm>
        </p:spPr>
        <p:txBody>
          <a:bodyPr anchor="t">
            <a:normAutofit fontScale="90%"/>
          </a:bodyPr>
          <a:lstStyle/>
          <a:p>
            <a:pPr algn="l"/>
            <a:r>
              <a:rPr lang="en-GB" sz="6600" dirty="0"/>
              <a:t>Learning from citizen science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FD15FB0E-012B-4DBC-AB4A-32AF29D7BFE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52548" y="1712337"/>
            <a:ext cx="11686903" cy="706527"/>
          </a:xfrm>
        </p:spPr>
        <p:txBody>
          <a:bodyPr/>
          <a:lstStyle/>
          <a:p>
            <a:pPr algn="l"/>
            <a:r>
              <a:rPr lang="en-GB" b="1" dirty="0"/>
              <a:t>Open science as civic action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E1A550B-FA7A-4831-856E-CE638A268843}"/>
              </a:ext>
            </a:extLst>
          </p:cNvPr>
          <p:cNvSpPr txBox="1"/>
          <p:nvPr/>
        </p:nvSpPr>
        <p:spPr>
          <a:xfrm>
            <a:off x="252547" y="3361508"/>
            <a:ext cx="600020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b="1" dirty="0"/>
              <a:t>Pen-Yuan Hsing</a:t>
            </a:r>
          </a:p>
          <a:p>
            <a:endParaRPr lang="en-GB" sz="2800" dirty="0"/>
          </a:p>
          <a:p>
            <a:r>
              <a:rPr lang="en-GB" sz="2800" dirty="0"/>
              <a:t>co-founder</a:t>
            </a:r>
          </a:p>
          <a:p>
            <a:r>
              <a:rPr lang="en-GB" sz="2800" b="1" dirty="0"/>
              <a:t>MammalWeb.org</a:t>
            </a:r>
          </a:p>
          <a:p>
            <a:endParaRPr lang="en-GB" sz="2800" dirty="0"/>
          </a:p>
          <a:p>
            <a:r>
              <a:rPr lang="en-GB" sz="2800" b="1" dirty="0"/>
              <a:t>Open Science &amp; Societal Impact</a:t>
            </a:r>
          </a:p>
          <a:p>
            <a:r>
              <a:rPr lang="en-GB" sz="2800" dirty="0"/>
              <a:t>14:10 UTC+3, 20 April 2022</a:t>
            </a:r>
          </a:p>
        </p:txBody>
      </p:sp>
      <p:pic>
        <p:nvPicPr>
          <p:cNvPr id="7" name="Graphic 6">
            <a:hlinkClick r:id="rId2"/>
            <a:extLst>
              <a:ext uri="{FF2B5EF4-FFF2-40B4-BE49-F238E27FC236}">
                <a16:creationId xmlns:a16="http://schemas.microsoft.com/office/drawing/2014/main" id="{3795F908-D5A8-4DBF-9129-B717BF3A7F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20297" y="5027178"/>
            <a:ext cx="4057277" cy="1429269"/>
          </a:xfrm>
          <a:prstGeom prst="rect">
            <a:avLst/>
          </a:prstGeom>
        </p:spPr>
      </p:pic>
      <p:sp>
        <p:nvSpPr>
          <p:cNvPr id="8" name="Freeform 5">
            <a:extLst>
              <a:ext uri="{FF2B5EF4-FFF2-40B4-BE49-F238E27FC236}">
                <a16:creationId xmlns:a16="http://schemas.microsoft.com/office/drawing/2014/main" id="{26FC6089-FB4E-4E80-A10F-427B661481C2}"/>
              </a:ext>
            </a:extLst>
          </p:cNvPr>
          <p:cNvSpPr>
            <a:spLocks noEditPoints="1"/>
          </p:cNvSpPr>
          <p:nvPr/>
        </p:nvSpPr>
        <p:spPr bwMode="auto">
          <a:xfrm>
            <a:off x="8158908" y="3700741"/>
            <a:ext cx="814370" cy="706527"/>
          </a:xfrm>
          <a:custGeom>
            <a:avLst/>
            <a:gdLst>
              <a:gd name="T0" fmla="*/ 400 w 403"/>
              <a:gd name="T1" fmla="*/ 48 h 350"/>
              <a:gd name="T2" fmla="*/ 386 w 403"/>
              <a:gd name="T3" fmla="*/ 39 h 350"/>
              <a:gd name="T4" fmla="*/ 333 w 403"/>
              <a:gd name="T5" fmla="*/ 39 h 350"/>
              <a:gd name="T6" fmla="*/ 322 w 403"/>
              <a:gd name="T7" fmla="*/ 28 h 350"/>
              <a:gd name="T8" fmla="*/ 220 w 403"/>
              <a:gd name="T9" fmla="*/ 14 h 350"/>
              <a:gd name="T10" fmla="*/ 158 w 403"/>
              <a:gd name="T11" fmla="*/ 97 h 350"/>
              <a:gd name="T12" fmla="*/ 156 w 403"/>
              <a:gd name="T13" fmla="*/ 113 h 350"/>
              <a:gd name="T14" fmla="*/ 107 w 403"/>
              <a:gd name="T15" fmla="*/ 177 h 350"/>
              <a:gd name="T16" fmla="*/ 27 w 403"/>
              <a:gd name="T17" fmla="*/ 167 h 350"/>
              <a:gd name="T18" fmla="*/ 8 w 403"/>
              <a:gd name="T19" fmla="*/ 166 h 350"/>
              <a:gd name="T20" fmla="*/ 3 w 403"/>
              <a:gd name="T21" fmla="*/ 185 h 350"/>
              <a:gd name="T22" fmla="*/ 104 w 403"/>
              <a:gd name="T23" fmla="*/ 285 h 350"/>
              <a:gd name="T24" fmla="*/ 173 w 403"/>
              <a:gd name="T25" fmla="*/ 298 h 350"/>
              <a:gd name="T26" fmla="*/ 173 w 403"/>
              <a:gd name="T27" fmla="*/ 334 h 350"/>
              <a:gd name="T28" fmla="*/ 189 w 403"/>
              <a:gd name="T29" fmla="*/ 350 h 350"/>
              <a:gd name="T30" fmla="*/ 204 w 403"/>
              <a:gd name="T31" fmla="*/ 334 h 350"/>
              <a:gd name="T32" fmla="*/ 204 w 403"/>
              <a:gd name="T33" fmla="*/ 296 h 350"/>
              <a:gd name="T34" fmla="*/ 232 w 403"/>
              <a:gd name="T35" fmla="*/ 289 h 350"/>
              <a:gd name="T36" fmla="*/ 232 w 403"/>
              <a:gd name="T37" fmla="*/ 334 h 350"/>
              <a:gd name="T38" fmla="*/ 248 w 403"/>
              <a:gd name="T39" fmla="*/ 350 h 350"/>
              <a:gd name="T40" fmla="*/ 264 w 403"/>
              <a:gd name="T41" fmla="*/ 334 h 350"/>
              <a:gd name="T42" fmla="*/ 264 w 403"/>
              <a:gd name="T43" fmla="*/ 276 h 350"/>
              <a:gd name="T44" fmla="*/ 306 w 403"/>
              <a:gd name="T45" fmla="*/ 246 h 350"/>
              <a:gd name="T46" fmla="*/ 347 w 403"/>
              <a:gd name="T47" fmla="*/ 189 h 350"/>
              <a:gd name="T48" fmla="*/ 361 w 403"/>
              <a:gd name="T49" fmla="*/ 129 h 350"/>
              <a:gd name="T50" fmla="*/ 361 w 403"/>
              <a:gd name="T51" fmla="*/ 117 h 350"/>
              <a:gd name="T52" fmla="*/ 399 w 403"/>
              <a:gd name="T53" fmla="*/ 64 h 350"/>
              <a:gd name="T54" fmla="*/ 400 w 403"/>
              <a:gd name="T55" fmla="*/ 48 h 350"/>
              <a:gd name="T56" fmla="*/ 332 w 403"/>
              <a:gd name="T57" fmla="*/ 103 h 350"/>
              <a:gd name="T58" fmla="*/ 329 w 403"/>
              <a:gd name="T59" fmla="*/ 114 h 350"/>
              <a:gd name="T60" fmla="*/ 330 w 403"/>
              <a:gd name="T61" fmla="*/ 129 h 350"/>
              <a:gd name="T62" fmla="*/ 318 w 403"/>
              <a:gd name="T63" fmla="*/ 176 h 350"/>
              <a:gd name="T64" fmla="*/ 284 w 403"/>
              <a:gd name="T65" fmla="*/ 223 h 350"/>
              <a:gd name="T66" fmla="*/ 235 w 403"/>
              <a:gd name="T67" fmla="*/ 255 h 350"/>
              <a:gd name="T68" fmla="*/ 116 w 403"/>
              <a:gd name="T69" fmla="*/ 256 h 350"/>
              <a:gd name="T70" fmla="*/ 57 w 403"/>
              <a:gd name="T71" fmla="*/ 213 h 350"/>
              <a:gd name="T72" fmla="*/ 119 w 403"/>
              <a:gd name="T73" fmla="*/ 206 h 350"/>
              <a:gd name="T74" fmla="*/ 187 w 403"/>
              <a:gd name="T75" fmla="*/ 116 h 350"/>
              <a:gd name="T76" fmla="*/ 189 w 403"/>
              <a:gd name="T77" fmla="*/ 100 h 350"/>
              <a:gd name="T78" fmla="*/ 232 w 403"/>
              <a:gd name="T79" fmla="*/ 43 h 350"/>
              <a:gd name="T80" fmla="*/ 303 w 403"/>
              <a:gd name="T81" fmla="*/ 52 h 350"/>
              <a:gd name="T82" fmla="*/ 313 w 403"/>
              <a:gd name="T83" fmla="*/ 63 h 350"/>
              <a:gd name="T84" fmla="*/ 326 w 403"/>
              <a:gd name="T85" fmla="*/ 70 h 350"/>
              <a:gd name="T86" fmla="*/ 356 w 403"/>
              <a:gd name="T87" fmla="*/ 70 h 350"/>
              <a:gd name="T88" fmla="*/ 332 w 403"/>
              <a:gd name="T89" fmla="*/ 10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03" h="350">
                <a:moveTo>
                  <a:pt x="400" y="48"/>
                </a:moveTo>
                <a:cubicBezTo>
                  <a:pt x="398" y="42"/>
                  <a:pt x="392" y="39"/>
                  <a:pt x="386" y="39"/>
                </a:cubicBezTo>
                <a:lnTo>
                  <a:pt x="333" y="39"/>
                </a:lnTo>
                <a:cubicBezTo>
                  <a:pt x="330" y="35"/>
                  <a:pt x="326" y="31"/>
                  <a:pt x="322" y="28"/>
                </a:cubicBezTo>
                <a:cubicBezTo>
                  <a:pt x="293" y="5"/>
                  <a:pt x="254" y="0"/>
                  <a:pt x="220" y="14"/>
                </a:cubicBezTo>
                <a:cubicBezTo>
                  <a:pt x="185" y="29"/>
                  <a:pt x="162" y="60"/>
                  <a:pt x="158" y="97"/>
                </a:cubicBezTo>
                <a:lnTo>
                  <a:pt x="156" y="113"/>
                </a:lnTo>
                <a:cubicBezTo>
                  <a:pt x="153" y="142"/>
                  <a:pt x="135" y="166"/>
                  <a:pt x="107" y="177"/>
                </a:cubicBezTo>
                <a:cubicBezTo>
                  <a:pt x="80" y="189"/>
                  <a:pt x="50" y="185"/>
                  <a:pt x="27" y="167"/>
                </a:cubicBezTo>
                <a:cubicBezTo>
                  <a:pt x="22" y="162"/>
                  <a:pt x="14" y="162"/>
                  <a:pt x="8" y="166"/>
                </a:cubicBezTo>
                <a:cubicBezTo>
                  <a:pt x="3" y="171"/>
                  <a:pt x="0" y="178"/>
                  <a:pt x="3" y="185"/>
                </a:cubicBezTo>
                <a:cubicBezTo>
                  <a:pt x="22" y="231"/>
                  <a:pt x="58" y="266"/>
                  <a:pt x="104" y="285"/>
                </a:cubicBezTo>
                <a:cubicBezTo>
                  <a:pt x="127" y="294"/>
                  <a:pt x="150" y="298"/>
                  <a:pt x="173" y="298"/>
                </a:cubicBezTo>
                <a:lnTo>
                  <a:pt x="173" y="334"/>
                </a:lnTo>
                <a:cubicBezTo>
                  <a:pt x="173" y="343"/>
                  <a:pt x="180" y="350"/>
                  <a:pt x="189" y="350"/>
                </a:cubicBezTo>
                <a:cubicBezTo>
                  <a:pt x="197" y="350"/>
                  <a:pt x="204" y="343"/>
                  <a:pt x="204" y="334"/>
                </a:cubicBezTo>
                <a:lnTo>
                  <a:pt x="204" y="296"/>
                </a:lnTo>
                <a:cubicBezTo>
                  <a:pt x="214" y="294"/>
                  <a:pt x="223" y="292"/>
                  <a:pt x="232" y="289"/>
                </a:cubicBezTo>
                <a:lnTo>
                  <a:pt x="232" y="334"/>
                </a:lnTo>
                <a:cubicBezTo>
                  <a:pt x="232" y="343"/>
                  <a:pt x="239" y="350"/>
                  <a:pt x="248" y="350"/>
                </a:cubicBezTo>
                <a:cubicBezTo>
                  <a:pt x="257" y="350"/>
                  <a:pt x="264" y="343"/>
                  <a:pt x="264" y="334"/>
                </a:cubicBezTo>
                <a:lnTo>
                  <a:pt x="264" y="276"/>
                </a:lnTo>
                <a:cubicBezTo>
                  <a:pt x="279" y="268"/>
                  <a:pt x="293" y="258"/>
                  <a:pt x="306" y="246"/>
                </a:cubicBezTo>
                <a:cubicBezTo>
                  <a:pt x="323" y="229"/>
                  <a:pt x="337" y="210"/>
                  <a:pt x="347" y="189"/>
                </a:cubicBezTo>
                <a:cubicBezTo>
                  <a:pt x="356" y="170"/>
                  <a:pt x="361" y="150"/>
                  <a:pt x="361" y="129"/>
                </a:cubicBezTo>
                <a:cubicBezTo>
                  <a:pt x="361" y="125"/>
                  <a:pt x="361" y="121"/>
                  <a:pt x="361" y="117"/>
                </a:cubicBezTo>
                <a:lnTo>
                  <a:pt x="399" y="64"/>
                </a:lnTo>
                <a:cubicBezTo>
                  <a:pt x="402" y="59"/>
                  <a:pt x="403" y="53"/>
                  <a:pt x="400" y="48"/>
                </a:cubicBezTo>
                <a:close/>
                <a:moveTo>
                  <a:pt x="332" y="103"/>
                </a:moveTo>
                <a:cubicBezTo>
                  <a:pt x="330" y="106"/>
                  <a:pt x="329" y="110"/>
                  <a:pt x="329" y="114"/>
                </a:cubicBezTo>
                <a:cubicBezTo>
                  <a:pt x="330" y="119"/>
                  <a:pt x="330" y="124"/>
                  <a:pt x="330" y="129"/>
                </a:cubicBezTo>
                <a:cubicBezTo>
                  <a:pt x="329" y="145"/>
                  <a:pt x="326" y="161"/>
                  <a:pt x="318" y="176"/>
                </a:cubicBezTo>
                <a:cubicBezTo>
                  <a:pt x="310" y="194"/>
                  <a:pt x="299" y="209"/>
                  <a:pt x="284" y="223"/>
                </a:cubicBezTo>
                <a:cubicBezTo>
                  <a:pt x="270" y="236"/>
                  <a:pt x="254" y="247"/>
                  <a:pt x="235" y="255"/>
                </a:cubicBezTo>
                <a:cubicBezTo>
                  <a:pt x="197" y="271"/>
                  <a:pt x="155" y="271"/>
                  <a:pt x="116" y="256"/>
                </a:cubicBezTo>
                <a:cubicBezTo>
                  <a:pt x="93" y="246"/>
                  <a:pt x="73" y="232"/>
                  <a:pt x="57" y="213"/>
                </a:cubicBezTo>
                <a:cubicBezTo>
                  <a:pt x="77" y="217"/>
                  <a:pt x="99" y="215"/>
                  <a:pt x="119" y="206"/>
                </a:cubicBezTo>
                <a:cubicBezTo>
                  <a:pt x="157" y="190"/>
                  <a:pt x="182" y="157"/>
                  <a:pt x="187" y="116"/>
                </a:cubicBezTo>
                <a:lnTo>
                  <a:pt x="189" y="100"/>
                </a:lnTo>
                <a:cubicBezTo>
                  <a:pt x="192" y="74"/>
                  <a:pt x="208" y="53"/>
                  <a:pt x="232" y="43"/>
                </a:cubicBezTo>
                <a:cubicBezTo>
                  <a:pt x="256" y="33"/>
                  <a:pt x="282" y="36"/>
                  <a:pt x="303" y="52"/>
                </a:cubicBezTo>
                <a:cubicBezTo>
                  <a:pt x="307" y="56"/>
                  <a:pt x="310" y="59"/>
                  <a:pt x="313" y="63"/>
                </a:cubicBezTo>
                <a:cubicBezTo>
                  <a:pt x="316" y="68"/>
                  <a:pt x="320" y="70"/>
                  <a:pt x="326" y="70"/>
                </a:cubicBezTo>
                <a:lnTo>
                  <a:pt x="356" y="70"/>
                </a:lnTo>
                <a:lnTo>
                  <a:pt x="332" y="103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8EA5693-D938-4C2F-995B-F5E652C776B4}"/>
              </a:ext>
            </a:extLst>
          </p:cNvPr>
          <p:cNvSpPr txBox="1"/>
          <p:nvPr/>
        </p:nvSpPr>
        <p:spPr>
          <a:xfrm rot="10800000" flipV="1">
            <a:off x="9068448" y="6627168"/>
            <a:ext cx="3123552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dirty="0">
                <a:hlinkClick r:id="rId5"/>
              </a:rPr>
              <a:t>bird</a:t>
            </a:r>
            <a:r>
              <a:rPr lang="en-US" sz="900" dirty="0"/>
              <a:t> icon by </a:t>
            </a:r>
            <a:r>
              <a:rPr lang="en-US" sz="900" dirty="0" err="1"/>
              <a:t>Symbolon</a:t>
            </a:r>
            <a:r>
              <a:rPr lang="en-US" sz="900" dirty="0"/>
              <a:t> from the Noun Project </a:t>
            </a:r>
            <a:r>
              <a:rPr lang="en-US" sz="900" dirty="0">
                <a:hlinkClick r:id="rId6"/>
              </a:rPr>
              <a:t>CC BY 3.0</a:t>
            </a:r>
            <a:endParaRPr lang="en-GB" sz="90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B834139-E1B5-4781-9871-A7A1CE146CF4}"/>
              </a:ext>
            </a:extLst>
          </p:cNvPr>
          <p:cNvSpPr txBox="1"/>
          <p:nvPr/>
        </p:nvSpPr>
        <p:spPr>
          <a:xfrm>
            <a:off x="8973278" y="3146063"/>
            <a:ext cx="290429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#OpenScience</a:t>
            </a:r>
          </a:p>
          <a:p>
            <a:r>
              <a:rPr lang="en-GB" sz="2800" dirty="0"/>
              <a:t>#CitizenScience</a:t>
            </a:r>
            <a:br>
              <a:rPr lang="en-GB" sz="2800" dirty="0"/>
            </a:br>
            <a:r>
              <a:rPr lang="en-GB" sz="2800" dirty="0"/>
              <a:t>#OSSI22</a:t>
            </a:r>
          </a:p>
          <a:p>
            <a:r>
              <a:rPr lang="en-GB" sz="2800" dirty="0"/>
              <a:t>@MammalWeb</a:t>
            </a:r>
          </a:p>
        </p:txBody>
      </p:sp>
    </p:spTree>
    <p:extLst>
      <p:ext uri="{BB962C8B-B14F-4D97-AF65-F5344CB8AC3E}">
        <p14:creationId xmlns:p14="http://schemas.microsoft.com/office/powerpoint/2010/main" val="502220055"/>
      </p:ext>
    </p:extLst>
  </p:cSld>
  <p:clrMapOvr>
    <a:masterClrMapping/>
  </p:clrMapOvr>
</p:sld>
</file>

<file path=ppt/slides/slide1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2B4C7A7-DD9F-4851-8191-DD0EF8B4D962}"/>
              </a:ext>
            </a:extLst>
          </p:cNvPr>
          <p:cNvGrpSpPr/>
          <p:nvPr/>
        </p:nvGrpSpPr>
        <p:grpSpPr>
          <a:xfrm>
            <a:off x="277906" y="233672"/>
            <a:ext cx="7529663" cy="6115310"/>
            <a:chOff x="277906" y="233672"/>
            <a:chExt cx="7529663" cy="611531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1C19504B-E764-4403-820C-9214AB7AC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1111921" y="-600343"/>
              <a:ext cx="5861633" cy="7529663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570588" y="6071983"/>
              <a:ext cx="463602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hlinkClick r:id="rId5"/>
                </a:rPr>
                <a:t>Generic Tablet</a:t>
              </a:r>
              <a:r>
                <a:rPr lang="en-US" sz="1200" dirty="0"/>
                <a:t> by </a:t>
              </a:r>
              <a:r>
                <a:rPr lang="en-US" sz="1200" dirty="0" err="1"/>
                <a:t>BenBois</a:t>
              </a:r>
              <a:r>
                <a:rPr lang="en-US" sz="1200" dirty="0"/>
                <a:t> from </a:t>
              </a:r>
              <a:r>
                <a:rPr lang="en-US" sz="1200" dirty="0" err="1"/>
                <a:t>openclipart</a:t>
              </a:r>
              <a:r>
                <a:rPr lang="en-US" sz="1200" dirty="0"/>
                <a:t>, </a:t>
              </a:r>
              <a:r>
                <a:rPr lang="en-US" sz="1200" dirty="0">
                  <a:hlinkClick r:id="rId6"/>
                </a:rPr>
                <a:t>CC0</a:t>
              </a:r>
              <a:endParaRPr lang="en-GB" sz="1200" dirty="0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391E586-6F71-4904-A526-B23BD7D3B7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.625%"/>
            <a:stretch/>
          </p:blipFill>
          <p:spPr>
            <a:xfrm>
              <a:off x="1015947" y="871254"/>
              <a:ext cx="6053579" cy="458096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2865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mmalWeb Discover page Win 7 MP4 2021-02-28">
            <a:hlinkClick r:id="" action="ppaction://media"/>
            <a:extLst>
              <a:ext uri="{FF2B5EF4-FFF2-40B4-BE49-F238E27FC236}">
                <a16:creationId xmlns:a16="http://schemas.microsoft.com/office/drawing/2014/main" id="{7ABBD9B5-AEF6-499B-8C1E-C057E417D6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B15BE5D3-D280-45B8-B22C-6CE8D573BB01}"/>
              </a:ext>
            </a:extLst>
          </p:cNvPr>
          <p:cNvGrpSpPr/>
          <p:nvPr/>
        </p:nvGrpSpPr>
        <p:grpSpPr>
          <a:xfrm>
            <a:off x="-176981" y="320048"/>
            <a:ext cx="7141626" cy="923330"/>
            <a:chOff x="-157316" y="487197"/>
            <a:chExt cx="7141626" cy="923330"/>
          </a:xfrm>
        </p:grpSpPr>
        <p:sp>
          <p:nvSpPr>
            <p:cNvPr id="3" name="Rounded Rectangle 3">
              <a:extLst>
                <a:ext uri="{FF2B5EF4-FFF2-40B4-BE49-F238E27FC236}">
                  <a16:creationId xmlns:a16="http://schemas.microsoft.com/office/drawing/2014/main" id="{063E02A4-88E3-4DE1-B0B8-AAFDBD569F1B}"/>
                </a:ext>
              </a:extLst>
            </p:cNvPr>
            <p:cNvSpPr/>
            <p:nvPr/>
          </p:nvSpPr>
          <p:spPr>
            <a:xfrm>
              <a:off x="-157316" y="487197"/>
              <a:ext cx="7141626" cy="923330"/>
            </a:xfrm>
            <a:prstGeom prst="roundRect">
              <a:avLst>
                <a:gd name="adj" fmla="val 10119"/>
              </a:avLst>
            </a:prstGeom>
            <a:solidFill>
              <a:schemeClr val="bg2">
                <a:alpha val="95%"/>
              </a:schemeClr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BDECF6F-15D9-4027-AA25-C4BAA995DCEF}"/>
                </a:ext>
              </a:extLst>
            </p:cNvPr>
            <p:cNvSpPr txBox="1"/>
            <p:nvPr/>
          </p:nvSpPr>
          <p:spPr>
            <a:xfrm>
              <a:off x="37071" y="535785"/>
              <a:ext cx="687274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dirty="0">
                  <a:solidFill>
                    <a:schemeClr val="accent4"/>
                  </a:solidFill>
                </a:rPr>
                <a:t>interactive </a:t>
              </a:r>
              <a:r>
                <a:rPr lang="en-US" sz="4800" dirty="0" err="1">
                  <a:solidFill>
                    <a:schemeClr val="accent4"/>
                  </a:solidFill>
                </a:rPr>
                <a:t>visualisations</a:t>
              </a:r>
              <a:endParaRPr lang="en-GB" sz="4800" dirty="0">
                <a:solidFill>
                  <a:schemeClr val="accent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44987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%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912698"/>
      </p:ext>
    </p:extLst>
  </p:cSld>
  <p:clrMapOvr>
    <a:masterClrMapping/>
  </p:clrMapOvr>
</p:sld>
</file>

<file path=ppt/slides/slide1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A7FA2C6-EB24-4330-81BD-B9859915268F}"/>
              </a:ext>
            </a:extLst>
          </p:cNvPr>
          <p:cNvSpPr txBox="1"/>
          <p:nvPr/>
        </p:nvSpPr>
        <p:spPr>
          <a:xfrm>
            <a:off x="2362962" y="4195787"/>
            <a:ext cx="91810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/>
              <a:t>EU-</a:t>
            </a:r>
            <a:r>
              <a:rPr lang="en-GB" sz="7200" b="1" dirty="0" err="1"/>
              <a:t>Citizen.</a:t>
            </a:r>
            <a:r>
              <a:rPr lang="en-GB" sz="7200" b="1" dirty="0" err="1">
                <a:solidFill>
                  <a:srgbClr val="B6CB9F"/>
                </a:solidFill>
              </a:rPr>
              <a:t>science</a:t>
            </a:r>
            <a:endParaRPr lang="en-GB" sz="7200" b="1" dirty="0">
              <a:solidFill>
                <a:srgbClr val="B6CB9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28FB1F-0185-43FC-B95B-20D54E17F4E4}"/>
              </a:ext>
            </a:extLst>
          </p:cNvPr>
          <p:cNvSpPr txBox="1"/>
          <p:nvPr/>
        </p:nvSpPr>
        <p:spPr>
          <a:xfrm>
            <a:off x="3607017" y="3215818"/>
            <a:ext cx="71669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open science short course on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73C8A86-E127-4174-8B65-8DAC2D606B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1697" y="-224924"/>
            <a:ext cx="4443874" cy="466484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4B8B90B-C939-4EA1-BA3D-B95170AFCEA0}"/>
              </a:ext>
            </a:extLst>
          </p:cNvPr>
          <p:cNvSpPr txBox="1"/>
          <p:nvPr/>
        </p:nvSpPr>
        <p:spPr>
          <a:xfrm rot="16200000">
            <a:off x="10009974" y="4675973"/>
            <a:ext cx="41024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hlinkClick r:id="rId3"/>
              </a:rPr>
              <a:t>EU-</a:t>
            </a:r>
            <a:r>
              <a:rPr lang="en-GB" sz="1100" dirty="0" err="1">
                <a:hlinkClick r:id="rId3"/>
              </a:rPr>
              <a:t>Citizen.Science</a:t>
            </a:r>
            <a:r>
              <a:rPr lang="en-GB" sz="1100" dirty="0"/>
              <a:t> logo </a:t>
            </a:r>
            <a:r>
              <a:rPr lang="en-GB" sz="1100" dirty="0">
                <a:hlinkClick r:id="rId4"/>
              </a:rPr>
              <a:t>from GitHub repository</a:t>
            </a:r>
            <a:r>
              <a:rPr lang="en-GB" sz="1100" dirty="0"/>
              <a:t>, </a:t>
            </a:r>
            <a:r>
              <a:rPr lang="en-GB" sz="1100" dirty="0">
                <a:hlinkClick r:id="rId5"/>
              </a:rPr>
              <a:t>EUPL 1.2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1047340221"/>
      </p:ext>
    </p:extLst>
  </p:cSld>
  <p:clrMapOvr>
    <a:masterClrMapping/>
  </p:clrMapOvr>
</p:sld>
</file>

<file path=ppt/slides/slide1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hlinkClick r:id="rId2"/>
            <a:extLst>
              <a:ext uri="{FF2B5EF4-FFF2-40B4-BE49-F238E27FC236}">
                <a16:creationId xmlns:a16="http://schemas.microsoft.com/office/drawing/2014/main" id="{188B9706-C3AC-4F42-8E82-0465E252E9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9885" y="572559"/>
            <a:ext cx="4021433" cy="571288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F5E4994-7E4C-46DE-B121-C0BDB79D2386}"/>
              </a:ext>
            </a:extLst>
          </p:cNvPr>
          <p:cNvSpPr txBox="1"/>
          <p:nvPr/>
        </p:nvSpPr>
        <p:spPr>
          <a:xfrm>
            <a:off x="8170566" y="6581001"/>
            <a:ext cx="402143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>
                <a:hlinkClick r:id="rId2"/>
              </a:rPr>
              <a:t>Guide to Reproducible Code cover</a:t>
            </a:r>
            <a:r>
              <a:rPr lang="en-GB" sz="1200" dirty="0"/>
              <a:t> by BES, </a:t>
            </a:r>
            <a:r>
              <a:rPr lang="en-GB" sz="1200" dirty="0">
                <a:hlinkClick r:id="rId4"/>
              </a:rPr>
              <a:t>CC BY 4.0</a:t>
            </a:r>
            <a:endParaRPr lang="en-GB" sz="1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69E7BC8-F38D-4EF0-96D2-6B3F4A756CDD}"/>
              </a:ext>
            </a:extLst>
          </p:cNvPr>
          <p:cNvSpPr txBox="1"/>
          <p:nvPr/>
        </p:nvSpPr>
        <p:spPr>
          <a:xfrm>
            <a:off x="370894" y="2767279"/>
            <a:ext cx="71377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British Ecological Society </a:t>
            </a:r>
          </a:p>
          <a:p>
            <a:r>
              <a:rPr lang="en-GB" sz="4000" b="1" dirty="0">
                <a:solidFill>
                  <a:schemeClr val="tx2"/>
                </a:solidFill>
              </a:rPr>
              <a:t>Guide to Reproducible Code</a:t>
            </a:r>
          </a:p>
        </p:txBody>
      </p:sp>
    </p:spTree>
    <p:extLst>
      <p:ext uri="{BB962C8B-B14F-4D97-AF65-F5344CB8AC3E}">
        <p14:creationId xmlns:p14="http://schemas.microsoft.com/office/powerpoint/2010/main" val="910371183"/>
      </p:ext>
    </p:extLst>
  </p:cSld>
  <p:clrMapOvr>
    <a:masterClrMapping/>
  </p:clrMapOvr>
</p:sld>
</file>

<file path=ppt/slides/slide1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D35D80C4-9BA8-48CD-82BC-AA72A9E6BA16}"/>
              </a:ext>
            </a:extLst>
          </p:cNvPr>
          <p:cNvGrpSpPr/>
          <p:nvPr/>
        </p:nvGrpSpPr>
        <p:grpSpPr>
          <a:xfrm>
            <a:off x="5305989" y="848423"/>
            <a:ext cx="6456821" cy="1352516"/>
            <a:chOff x="5709889" y="1548893"/>
            <a:chExt cx="5618318" cy="1176874"/>
          </a:xfrm>
        </p:grpSpPr>
        <p:grpSp>
          <p:nvGrpSpPr>
            <p:cNvPr id="6" name="Graphic 4">
              <a:extLst>
                <a:ext uri="{FF2B5EF4-FFF2-40B4-BE49-F238E27FC236}">
                  <a16:creationId xmlns:a16="http://schemas.microsoft.com/office/drawing/2014/main" id="{617AAFDA-A488-413D-85AD-33E7F7A896A1}"/>
                </a:ext>
              </a:extLst>
            </p:cNvPr>
            <p:cNvGrpSpPr/>
            <p:nvPr/>
          </p:nvGrpSpPr>
          <p:grpSpPr>
            <a:xfrm>
              <a:off x="5709889" y="1548893"/>
              <a:ext cx="1518813" cy="1176874"/>
              <a:chOff x="3238538" y="1215261"/>
              <a:chExt cx="5714936" cy="4428300"/>
            </a:xfrm>
            <a:solidFill>
              <a:schemeClr val="accent1"/>
            </a:solidFill>
          </p:grpSpPr>
          <p:sp>
            <p:nvSpPr>
              <p:cNvPr id="7" name="Free-form: Shape 6">
                <a:extLst>
                  <a:ext uri="{FF2B5EF4-FFF2-40B4-BE49-F238E27FC236}">
                    <a16:creationId xmlns:a16="http://schemas.microsoft.com/office/drawing/2014/main" id="{A52B82B3-7646-4261-A768-2198D3A5164F}"/>
                  </a:ext>
                </a:extLst>
              </p:cNvPr>
              <p:cNvSpPr/>
              <p:nvPr/>
            </p:nvSpPr>
            <p:spPr>
              <a:xfrm>
                <a:off x="3238538" y="2145915"/>
                <a:ext cx="1966436" cy="2546003"/>
              </a:xfrm>
              <a:custGeom>
                <a:avLst/>
                <a:gdLst>
                  <a:gd name="connsiteX0" fmla="*/ 1539964 w 1966436"/>
                  <a:gd name="connsiteY0" fmla="*/ 1635319 h 2546003"/>
                  <a:gd name="connsiteX1" fmla="*/ 1055656 w 1966436"/>
                  <a:gd name="connsiteY1" fmla="*/ 2132114 h 2546003"/>
                  <a:gd name="connsiteX2" fmla="*/ 426282 w 1966436"/>
                  <a:gd name="connsiteY2" fmla="*/ 2132114 h 2546003"/>
                  <a:gd name="connsiteX3" fmla="*/ 426282 w 1966436"/>
                  <a:gd name="connsiteY3" fmla="*/ 414090 h 2546003"/>
                  <a:gd name="connsiteX4" fmla="*/ 1055656 w 1966436"/>
                  <a:gd name="connsiteY4" fmla="*/ 414090 h 2546003"/>
                  <a:gd name="connsiteX5" fmla="*/ 1539964 w 1966436"/>
                  <a:gd name="connsiteY5" fmla="*/ 910876 h 2546003"/>
                  <a:gd name="connsiteX6" fmla="*/ 1055656 w 1966436"/>
                  <a:gd name="connsiteY6" fmla="*/ 67 h 2546003"/>
                  <a:gd name="connsiteX7" fmla="*/ 0 w 1966436"/>
                  <a:gd name="connsiteY7" fmla="*/ 67 h 2546003"/>
                  <a:gd name="connsiteX8" fmla="*/ 0 w 1966436"/>
                  <a:gd name="connsiteY8" fmla="*/ 2546004 h 2546003"/>
                  <a:gd name="connsiteX9" fmla="*/ 1055656 w 1966436"/>
                  <a:gd name="connsiteY9" fmla="*/ 2546004 h 2546003"/>
                  <a:gd name="connsiteX10" fmla="*/ 1966436 w 1966436"/>
                  <a:gd name="connsiteY10" fmla="*/ 1635224 h 2546003"/>
                  <a:gd name="connsiteX11" fmla="*/ 1966436 w 1966436"/>
                  <a:gd name="connsiteY11" fmla="*/ 910780 h 2546003"/>
                  <a:gd name="connsiteX12" fmla="*/ 1055656 w 1966436"/>
                  <a:gd name="connsiteY12" fmla="*/ 0 h 2546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966436" h="2546003">
                    <a:moveTo>
                      <a:pt x="1539964" y="1635319"/>
                    </a:moveTo>
                    <a:cubicBezTo>
                      <a:pt x="1539964" y="1904400"/>
                      <a:pt x="1320594" y="2132114"/>
                      <a:pt x="1055656" y="2132114"/>
                    </a:cubicBezTo>
                    <a:lnTo>
                      <a:pt x="426282" y="2132114"/>
                    </a:lnTo>
                    <a:lnTo>
                      <a:pt x="426282" y="414090"/>
                    </a:lnTo>
                    <a:lnTo>
                      <a:pt x="1055656" y="414090"/>
                    </a:lnTo>
                    <a:cubicBezTo>
                      <a:pt x="1320594" y="414090"/>
                      <a:pt x="1539964" y="641795"/>
                      <a:pt x="1539964" y="910876"/>
                    </a:cubicBezTo>
                    <a:close/>
                    <a:moveTo>
                      <a:pt x="1055656" y="67"/>
                    </a:moveTo>
                    <a:lnTo>
                      <a:pt x="0" y="67"/>
                    </a:lnTo>
                    <a:lnTo>
                      <a:pt x="0" y="2546004"/>
                    </a:lnTo>
                    <a:lnTo>
                      <a:pt x="1055656" y="2546004"/>
                    </a:lnTo>
                    <a:cubicBezTo>
                      <a:pt x="1548308" y="2546004"/>
                      <a:pt x="1966436" y="2127885"/>
                      <a:pt x="1966436" y="1635224"/>
                    </a:cubicBezTo>
                    <a:lnTo>
                      <a:pt x="1966436" y="910780"/>
                    </a:lnTo>
                    <a:cubicBezTo>
                      <a:pt x="1966436" y="418128"/>
                      <a:pt x="1548317" y="0"/>
                      <a:pt x="1055656" y="0"/>
                    </a:cubicBezTo>
                  </a:path>
                </a:pathLst>
              </a:custGeom>
              <a:grpFill/>
              <a:ln w="14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8" name="Free-form: Shape 7">
                <a:extLst>
                  <a:ext uri="{FF2B5EF4-FFF2-40B4-BE49-F238E27FC236}">
                    <a16:creationId xmlns:a16="http://schemas.microsoft.com/office/drawing/2014/main" id="{A6353A83-8FE0-4CDE-B6DA-60927D8F134F}"/>
                  </a:ext>
                </a:extLst>
              </p:cNvPr>
              <p:cNvSpPr/>
              <p:nvPr/>
            </p:nvSpPr>
            <p:spPr>
              <a:xfrm>
                <a:off x="3239331" y="1215261"/>
                <a:ext cx="5714142" cy="367350"/>
              </a:xfrm>
              <a:custGeom>
                <a:avLst/>
                <a:gdLst>
                  <a:gd name="connsiteX0" fmla="*/ 0 w 5714142"/>
                  <a:gd name="connsiteY0" fmla="*/ 0 h 367350"/>
                  <a:gd name="connsiteX1" fmla="*/ 5714143 w 5714142"/>
                  <a:gd name="connsiteY1" fmla="*/ 0 h 367350"/>
                  <a:gd name="connsiteX2" fmla="*/ 5714143 w 5714142"/>
                  <a:gd name="connsiteY2" fmla="*/ 367351 h 367350"/>
                  <a:gd name="connsiteX3" fmla="*/ 0 w 5714142"/>
                  <a:gd name="connsiteY3" fmla="*/ 367351 h 367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4142" h="367350">
                    <a:moveTo>
                      <a:pt x="0" y="0"/>
                    </a:moveTo>
                    <a:lnTo>
                      <a:pt x="5714143" y="0"/>
                    </a:lnTo>
                    <a:lnTo>
                      <a:pt x="5714143" y="367351"/>
                    </a:lnTo>
                    <a:lnTo>
                      <a:pt x="0" y="367351"/>
                    </a:lnTo>
                    <a:close/>
                  </a:path>
                </a:pathLst>
              </a:custGeom>
              <a:grpFill/>
              <a:ln w="14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9" name="Free-form: Shape 8">
                <a:extLst>
                  <a:ext uri="{FF2B5EF4-FFF2-40B4-BE49-F238E27FC236}">
                    <a16:creationId xmlns:a16="http://schemas.microsoft.com/office/drawing/2014/main" id="{976F8B3C-3F0E-4EE3-B8BF-6D8C43ADFBC3}"/>
                  </a:ext>
                </a:extLst>
              </p:cNvPr>
              <p:cNvSpPr/>
              <p:nvPr/>
            </p:nvSpPr>
            <p:spPr>
              <a:xfrm>
                <a:off x="5736907" y="2145943"/>
                <a:ext cx="426367" cy="2545937"/>
              </a:xfrm>
              <a:custGeom>
                <a:avLst/>
                <a:gdLst>
                  <a:gd name="connsiteX0" fmla="*/ 0 w 426367"/>
                  <a:gd name="connsiteY0" fmla="*/ 0 h 2545937"/>
                  <a:gd name="connsiteX1" fmla="*/ 426368 w 426367"/>
                  <a:gd name="connsiteY1" fmla="*/ 0 h 2545937"/>
                  <a:gd name="connsiteX2" fmla="*/ 426368 w 426367"/>
                  <a:gd name="connsiteY2" fmla="*/ 2545937 h 2545937"/>
                  <a:gd name="connsiteX3" fmla="*/ 0 w 426367"/>
                  <a:gd name="connsiteY3" fmla="*/ 2545937 h 2545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26367" h="2545937">
                    <a:moveTo>
                      <a:pt x="0" y="0"/>
                    </a:moveTo>
                    <a:lnTo>
                      <a:pt x="426368" y="0"/>
                    </a:lnTo>
                    <a:lnTo>
                      <a:pt x="426368" y="2545937"/>
                    </a:lnTo>
                    <a:lnTo>
                      <a:pt x="0" y="2545937"/>
                    </a:lnTo>
                    <a:close/>
                  </a:path>
                </a:pathLst>
              </a:custGeom>
              <a:grpFill/>
              <a:ln w="14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  <p:sp>
            <p:nvSpPr>
              <p:cNvPr id="10" name="Free-form: Shape 9">
                <a:extLst>
                  <a:ext uri="{FF2B5EF4-FFF2-40B4-BE49-F238E27FC236}">
                    <a16:creationId xmlns:a16="http://schemas.microsoft.com/office/drawing/2014/main" id="{16FFBA66-28E1-41C5-B731-A484978331FB}"/>
                  </a:ext>
                </a:extLst>
              </p:cNvPr>
              <p:cNvSpPr/>
              <p:nvPr/>
            </p:nvSpPr>
            <p:spPr>
              <a:xfrm>
                <a:off x="6779894" y="2145943"/>
                <a:ext cx="2173395" cy="2545937"/>
              </a:xfrm>
              <a:custGeom>
                <a:avLst/>
                <a:gdLst>
                  <a:gd name="connsiteX0" fmla="*/ 0 w 2173395"/>
                  <a:gd name="connsiteY0" fmla="*/ 0 h 2545937"/>
                  <a:gd name="connsiteX1" fmla="*/ 413976 w 2173395"/>
                  <a:gd name="connsiteY1" fmla="*/ 0 h 2545937"/>
                  <a:gd name="connsiteX2" fmla="*/ 1746904 w 2173395"/>
                  <a:gd name="connsiteY2" fmla="*/ 1839944 h 2545937"/>
                  <a:gd name="connsiteX3" fmla="*/ 1746904 w 2173395"/>
                  <a:gd name="connsiteY3" fmla="*/ 0 h 2545937"/>
                  <a:gd name="connsiteX4" fmla="*/ 2173396 w 2173395"/>
                  <a:gd name="connsiteY4" fmla="*/ 0 h 2545937"/>
                  <a:gd name="connsiteX5" fmla="*/ 2173396 w 2173395"/>
                  <a:gd name="connsiteY5" fmla="*/ 2545937 h 2545937"/>
                  <a:gd name="connsiteX6" fmla="*/ 1759420 w 2173395"/>
                  <a:gd name="connsiteY6" fmla="*/ 2545937 h 2545937"/>
                  <a:gd name="connsiteX7" fmla="*/ 426396 w 2173395"/>
                  <a:gd name="connsiteY7" fmla="*/ 694753 h 2545937"/>
                  <a:gd name="connsiteX8" fmla="*/ 426396 w 2173395"/>
                  <a:gd name="connsiteY8" fmla="*/ 2541842 h 2545937"/>
                  <a:gd name="connsiteX9" fmla="*/ 29 w 2173395"/>
                  <a:gd name="connsiteY9" fmla="*/ 2541842 h 25459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73395" h="2545937">
                    <a:moveTo>
                      <a:pt x="0" y="0"/>
                    </a:moveTo>
                    <a:lnTo>
                      <a:pt x="413976" y="0"/>
                    </a:lnTo>
                    <a:cubicBezTo>
                      <a:pt x="858736" y="613010"/>
                      <a:pt x="1306668" y="1223677"/>
                      <a:pt x="1746904" y="1839944"/>
                    </a:cubicBezTo>
                    <a:lnTo>
                      <a:pt x="1746904" y="0"/>
                    </a:lnTo>
                    <a:lnTo>
                      <a:pt x="2173396" y="0"/>
                    </a:lnTo>
                    <a:lnTo>
                      <a:pt x="2173396" y="2545937"/>
                    </a:lnTo>
                    <a:lnTo>
                      <a:pt x="1759420" y="2545937"/>
                    </a:lnTo>
                    <a:cubicBezTo>
                      <a:pt x="1311202" y="1931584"/>
                      <a:pt x="859450" y="1319879"/>
                      <a:pt x="426396" y="694753"/>
                    </a:cubicBezTo>
                    <a:lnTo>
                      <a:pt x="426396" y="2541842"/>
                    </a:lnTo>
                    <a:lnTo>
                      <a:pt x="29" y="2541842"/>
                    </a:lnTo>
                    <a:close/>
                  </a:path>
                </a:pathLst>
              </a:custGeom>
              <a:grpFill/>
              <a:ln w="14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 dirty="0"/>
              </a:p>
            </p:txBody>
          </p:sp>
          <p:sp>
            <p:nvSpPr>
              <p:cNvPr id="11" name="Free-form: Shape 10">
                <a:extLst>
                  <a:ext uri="{FF2B5EF4-FFF2-40B4-BE49-F238E27FC236}">
                    <a16:creationId xmlns:a16="http://schemas.microsoft.com/office/drawing/2014/main" id="{8C37B14D-CAC5-431D-9B69-96217F322027}"/>
                  </a:ext>
                </a:extLst>
              </p:cNvPr>
              <p:cNvSpPr/>
              <p:nvPr/>
            </p:nvSpPr>
            <p:spPr>
              <a:xfrm>
                <a:off x="3239261" y="5255847"/>
                <a:ext cx="5714142" cy="387714"/>
              </a:xfrm>
              <a:custGeom>
                <a:avLst/>
                <a:gdLst>
                  <a:gd name="connsiteX0" fmla="*/ 5714143 w 5714142"/>
                  <a:gd name="connsiteY0" fmla="*/ 387715 h 387714"/>
                  <a:gd name="connsiteX1" fmla="*/ 0 w 5714142"/>
                  <a:gd name="connsiteY1" fmla="*/ 387715 h 387714"/>
                  <a:gd name="connsiteX2" fmla="*/ 0 w 5714142"/>
                  <a:gd name="connsiteY2" fmla="*/ 0 h 387714"/>
                  <a:gd name="connsiteX3" fmla="*/ 5714143 w 5714142"/>
                  <a:gd name="connsiteY3" fmla="*/ 0 h 387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714142" h="387714">
                    <a:moveTo>
                      <a:pt x="5714143" y="387715"/>
                    </a:moveTo>
                    <a:lnTo>
                      <a:pt x="0" y="387715"/>
                    </a:lnTo>
                    <a:lnTo>
                      <a:pt x="0" y="0"/>
                    </a:lnTo>
                    <a:lnTo>
                      <a:pt x="5714143" y="0"/>
                    </a:lnTo>
                    <a:close/>
                  </a:path>
                </a:pathLst>
              </a:custGeom>
              <a:grpFill/>
              <a:ln w="1409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GB"/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1597AAF-9F3A-473B-8542-F7A0C027CD74}"/>
                </a:ext>
              </a:extLst>
            </p:cNvPr>
            <p:cNvSpPr txBox="1"/>
            <p:nvPr/>
          </p:nvSpPr>
          <p:spPr>
            <a:xfrm>
              <a:off x="7314814" y="1652485"/>
              <a:ext cx="4013393" cy="964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6600" dirty="0">
                  <a:solidFill>
                    <a:schemeClr val="accent1"/>
                  </a:solidFill>
                </a:rPr>
                <a:t>SPEC 3105</a:t>
              </a:r>
            </a:p>
          </p:txBody>
        </p:sp>
      </p:grpSp>
      <p:pic>
        <p:nvPicPr>
          <p:cNvPr id="15" name="Picture 14">
            <a:hlinkClick r:id="rId2"/>
            <a:extLst>
              <a:ext uri="{FF2B5EF4-FFF2-40B4-BE49-F238E27FC236}">
                <a16:creationId xmlns:a16="http://schemas.microsoft.com/office/drawing/2014/main" id="{EE5E7269-B615-4EA3-AD35-758D41460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943" y="2433529"/>
            <a:ext cx="4572997" cy="174027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8E7C3630-937B-4961-BDF0-7A1C687A68E5}"/>
              </a:ext>
            </a:extLst>
          </p:cNvPr>
          <p:cNvSpPr txBox="1"/>
          <p:nvPr/>
        </p:nvSpPr>
        <p:spPr>
          <a:xfrm>
            <a:off x="6894729" y="6601721"/>
            <a:ext cx="64328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Creative Commons logo </a:t>
            </a:r>
            <a:r>
              <a:rPr lang="en-GB" sz="1100" dirty="0">
                <a:hlinkClick r:id="rId4"/>
              </a:rPr>
              <a:t>from creativecommons.org</a:t>
            </a:r>
            <a:r>
              <a:rPr lang="en-GB" sz="1100" dirty="0"/>
              <a:t>, subject to </a:t>
            </a:r>
            <a:r>
              <a:rPr lang="en-GB" sz="1100" dirty="0">
                <a:hlinkClick r:id="rId5"/>
              </a:rPr>
              <a:t>trademark policy</a:t>
            </a:r>
            <a:endParaRPr lang="en-GB" sz="1100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3420109-61C6-4A94-AD39-8D96F939A4B2}"/>
              </a:ext>
            </a:extLst>
          </p:cNvPr>
          <p:cNvGrpSpPr/>
          <p:nvPr/>
        </p:nvGrpSpPr>
        <p:grpSpPr>
          <a:xfrm>
            <a:off x="6069055" y="3709171"/>
            <a:ext cx="5244486" cy="1895781"/>
            <a:chOff x="6170709" y="3875984"/>
            <a:chExt cx="4982456" cy="1801061"/>
          </a:xfrm>
        </p:grpSpPr>
        <p:pic>
          <p:nvPicPr>
            <p:cNvPr id="17" name="Graphic 16">
              <a:hlinkClick r:id="rId6"/>
              <a:extLst>
                <a:ext uri="{FF2B5EF4-FFF2-40B4-BE49-F238E27FC236}">
                  <a16:creationId xmlns:a16="http://schemas.microsoft.com/office/drawing/2014/main" id="{84B50875-6E5C-4E4E-B4BB-0A8414311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6170709" y="3875984"/>
              <a:ext cx="4876800" cy="11715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1BF01AF4-70C6-4893-935E-B2D9D0A67264}"/>
                </a:ext>
              </a:extLst>
            </p:cNvPr>
            <p:cNvSpPr txBox="1"/>
            <p:nvPr/>
          </p:nvSpPr>
          <p:spPr>
            <a:xfrm>
              <a:off x="7956884" y="4946048"/>
              <a:ext cx="3196281" cy="7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4400" dirty="0">
                  <a:solidFill>
                    <a:srgbClr val="F0F0F0"/>
                  </a:solidFill>
                </a:rPr>
                <a:t>certification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6B2A5225-1B9C-494C-BE00-F0B63A7E7C6B}"/>
              </a:ext>
            </a:extLst>
          </p:cNvPr>
          <p:cNvSpPr txBox="1"/>
          <p:nvPr/>
        </p:nvSpPr>
        <p:spPr>
          <a:xfrm>
            <a:off x="0" y="6596390"/>
            <a:ext cx="64328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STARDIT logo from </a:t>
            </a:r>
            <a:r>
              <a:rPr lang="en-GB" sz="1100" dirty="0">
                <a:hlinkClick r:id="rId2"/>
              </a:rPr>
              <a:t>scienceforall.org</a:t>
            </a:r>
            <a:r>
              <a:rPr lang="en-GB" sz="1100" dirty="0"/>
              <a:t>, </a:t>
            </a:r>
            <a:r>
              <a:rPr lang="en-GB" sz="1100" dirty="0">
                <a:hlinkClick r:id="rId9"/>
              </a:rPr>
              <a:t>CC BY-SA 4.0</a:t>
            </a:r>
            <a:endParaRPr lang="en-GB" sz="11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67C518-739A-4F0E-9E48-C4732BB7CD2D}"/>
              </a:ext>
            </a:extLst>
          </p:cNvPr>
          <p:cNvSpPr txBox="1"/>
          <p:nvPr/>
        </p:nvSpPr>
        <p:spPr>
          <a:xfrm>
            <a:off x="3503072" y="6596378"/>
            <a:ext cx="643288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DIN logo </a:t>
            </a:r>
            <a:r>
              <a:rPr lang="en-GB" sz="1100" dirty="0">
                <a:hlinkClick r:id="rId10"/>
              </a:rPr>
              <a:t>from Wikimedia Commons</a:t>
            </a:r>
            <a:r>
              <a:rPr lang="en-GB" sz="1100" dirty="0"/>
              <a:t>, public domain</a:t>
            </a:r>
          </a:p>
        </p:txBody>
      </p:sp>
    </p:spTree>
    <p:extLst>
      <p:ext uri="{BB962C8B-B14F-4D97-AF65-F5344CB8AC3E}">
        <p14:creationId xmlns:p14="http://schemas.microsoft.com/office/powerpoint/2010/main" val="230073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2" grpId="0"/>
    </p:bldLst>
  </p:timing>
</p:sld>
</file>

<file path=ppt/slides/slide1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roup 57">
            <a:extLst>
              <a:ext uri="{FF2B5EF4-FFF2-40B4-BE49-F238E27FC236}">
                <a16:creationId xmlns:a16="http://schemas.microsoft.com/office/drawing/2014/main" id="{BD1AA5A7-D051-44BB-B532-A78E7C37926E}"/>
              </a:ext>
            </a:extLst>
          </p:cNvPr>
          <p:cNvGrpSpPr/>
          <p:nvPr/>
        </p:nvGrpSpPr>
        <p:grpSpPr>
          <a:xfrm>
            <a:off x="3355369" y="1093276"/>
            <a:ext cx="4478768" cy="2738851"/>
            <a:chOff x="534296" y="2360274"/>
            <a:chExt cx="3298850" cy="2138997"/>
          </a:xfrm>
        </p:grpSpPr>
        <p:sp>
          <p:nvSpPr>
            <p:cNvPr id="7" name="Free-form: Shape 6">
              <a:extLst>
                <a:ext uri="{FF2B5EF4-FFF2-40B4-BE49-F238E27FC236}">
                  <a16:creationId xmlns:a16="http://schemas.microsoft.com/office/drawing/2014/main" id="{761284F6-4D3E-4185-A7DF-9E51F82B993C}"/>
                </a:ext>
              </a:extLst>
            </p:cNvPr>
            <p:cNvSpPr/>
            <p:nvPr/>
          </p:nvSpPr>
          <p:spPr>
            <a:xfrm>
              <a:off x="1368365" y="2502781"/>
              <a:ext cx="600249" cy="892625"/>
            </a:xfrm>
            <a:custGeom>
              <a:avLst/>
              <a:gdLst>
                <a:gd name="connsiteX0" fmla="*/ 0 w 600249"/>
                <a:gd name="connsiteY0" fmla="*/ 0 h 892625"/>
                <a:gd name="connsiteX1" fmla="*/ 259990 w 600249"/>
                <a:gd name="connsiteY1" fmla="*/ 0 h 892625"/>
                <a:gd name="connsiteX2" fmla="*/ 600249 w 600249"/>
                <a:gd name="connsiteY2" fmla="*/ 275054 h 892625"/>
                <a:gd name="connsiteX3" fmla="*/ 259990 w 600249"/>
                <a:gd name="connsiteY3" fmla="*/ 564739 h 892625"/>
                <a:gd name="connsiteX4" fmla="*/ 145538 w 600249"/>
                <a:gd name="connsiteY4" fmla="*/ 564739 h 892625"/>
                <a:gd name="connsiteX5" fmla="*/ 145538 w 600249"/>
                <a:gd name="connsiteY5" fmla="*/ 892626 h 892625"/>
                <a:gd name="connsiteX6" fmla="*/ 155 w 600249"/>
                <a:gd name="connsiteY6" fmla="*/ 892626 h 892625"/>
                <a:gd name="connsiteX7" fmla="*/ 247462 w 600249"/>
                <a:gd name="connsiteY7" fmla="*/ 437822 h 892625"/>
                <a:gd name="connsiteX8" fmla="*/ 443637 w 600249"/>
                <a:gd name="connsiteY8" fmla="*/ 275054 h 892625"/>
                <a:gd name="connsiteX9" fmla="*/ 247462 w 600249"/>
                <a:gd name="connsiteY9" fmla="*/ 126917 h 892625"/>
                <a:gd name="connsiteX10" fmla="*/ 145446 w 600249"/>
                <a:gd name="connsiteY10" fmla="*/ 126917 h 892625"/>
                <a:gd name="connsiteX11" fmla="*/ 145446 w 600249"/>
                <a:gd name="connsiteY11" fmla="*/ 437822 h 892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00249" h="892625">
                  <a:moveTo>
                    <a:pt x="0" y="0"/>
                  </a:moveTo>
                  <a:lnTo>
                    <a:pt x="259990" y="0"/>
                  </a:lnTo>
                  <a:cubicBezTo>
                    <a:pt x="455453" y="0"/>
                    <a:pt x="600249" y="68392"/>
                    <a:pt x="600249" y="275054"/>
                  </a:cubicBezTo>
                  <a:cubicBezTo>
                    <a:pt x="600249" y="474848"/>
                    <a:pt x="452546" y="564739"/>
                    <a:pt x="259990" y="564739"/>
                  </a:cubicBezTo>
                  <a:lnTo>
                    <a:pt x="145538" y="564739"/>
                  </a:lnTo>
                  <a:lnTo>
                    <a:pt x="145538" y="892626"/>
                  </a:lnTo>
                  <a:lnTo>
                    <a:pt x="155" y="892626"/>
                  </a:lnTo>
                  <a:close/>
                  <a:moveTo>
                    <a:pt x="247462" y="437822"/>
                  </a:moveTo>
                  <a:cubicBezTo>
                    <a:pt x="380039" y="437822"/>
                    <a:pt x="443637" y="384494"/>
                    <a:pt x="443637" y="275054"/>
                  </a:cubicBezTo>
                  <a:cubicBezTo>
                    <a:pt x="443637" y="164717"/>
                    <a:pt x="377194" y="126917"/>
                    <a:pt x="247462" y="126917"/>
                  </a:cubicBezTo>
                  <a:lnTo>
                    <a:pt x="145446" y="126917"/>
                  </a:lnTo>
                  <a:lnTo>
                    <a:pt x="145446" y="437822"/>
                  </a:lnTo>
                  <a:close/>
                </a:path>
              </a:pathLst>
            </a:custGeom>
            <a:solidFill>
              <a:srgbClr val="EDEDED"/>
            </a:solidFill>
            <a:ln w="30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-form: Shape 7">
              <a:extLst>
                <a:ext uri="{FF2B5EF4-FFF2-40B4-BE49-F238E27FC236}">
                  <a16:creationId xmlns:a16="http://schemas.microsoft.com/office/drawing/2014/main" id="{C34B0BC3-46E6-46E7-B326-7E5AD1FCB457}"/>
                </a:ext>
              </a:extLst>
            </p:cNvPr>
            <p:cNvSpPr/>
            <p:nvPr/>
          </p:nvSpPr>
          <p:spPr>
            <a:xfrm>
              <a:off x="2107658" y="2502781"/>
              <a:ext cx="525856" cy="892687"/>
            </a:xfrm>
            <a:custGeom>
              <a:avLst/>
              <a:gdLst>
                <a:gd name="connsiteX0" fmla="*/ 0 w 525856"/>
                <a:gd name="connsiteY0" fmla="*/ 0 h 892687"/>
                <a:gd name="connsiteX1" fmla="*/ 512215 w 525856"/>
                <a:gd name="connsiteY1" fmla="*/ 0 h 892687"/>
                <a:gd name="connsiteX2" fmla="*/ 512215 w 525856"/>
                <a:gd name="connsiteY2" fmla="*/ 133506 h 892687"/>
                <a:gd name="connsiteX3" fmla="*/ 152096 w 525856"/>
                <a:gd name="connsiteY3" fmla="*/ 133506 h 892687"/>
                <a:gd name="connsiteX4" fmla="*/ 152096 w 525856"/>
                <a:gd name="connsiteY4" fmla="*/ 361696 h 892687"/>
                <a:gd name="connsiteX5" fmla="*/ 449050 w 525856"/>
                <a:gd name="connsiteY5" fmla="*/ 361696 h 892687"/>
                <a:gd name="connsiteX6" fmla="*/ 449050 w 525856"/>
                <a:gd name="connsiteY6" fmla="*/ 495326 h 892687"/>
                <a:gd name="connsiteX7" fmla="*/ 152096 w 525856"/>
                <a:gd name="connsiteY7" fmla="*/ 495326 h 892687"/>
                <a:gd name="connsiteX8" fmla="*/ 152096 w 525856"/>
                <a:gd name="connsiteY8" fmla="*/ 759151 h 892687"/>
                <a:gd name="connsiteX9" fmla="*/ 525856 w 525856"/>
                <a:gd name="connsiteY9" fmla="*/ 759151 h 892687"/>
                <a:gd name="connsiteX10" fmla="*/ 525856 w 525856"/>
                <a:gd name="connsiteY10" fmla="*/ 892687 h 892687"/>
                <a:gd name="connsiteX11" fmla="*/ 0 w 525856"/>
                <a:gd name="connsiteY11" fmla="*/ 892687 h 8926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25856" h="892687">
                  <a:moveTo>
                    <a:pt x="0" y="0"/>
                  </a:moveTo>
                  <a:lnTo>
                    <a:pt x="512215" y="0"/>
                  </a:lnTo>
                  <a:lnTo>
                    <a:pt x="512215" y="133506"/>
                  </a:lnTo>
                  <a:lnTo>
                    <a:pt x="152096" y="133506"/>
                  </a:lnTo>
                  <a:lnTo>
                    <a:pt x="152096" y="361696"/>
                  </a:lnTo>
                  <a:lnTo>
                    <a:pt x="449050" y="361696"/>
                  </a:lnTo>
                  <a:lnTo>
                    <a:pt x="449050" y="495326"/>
                  </a:lnTo>
                  <a:lnTo>
                    <a:pt x="152096" y="495326"/>
                  </a:lnTo>
                  <a:lnTo>
                    <a:pt x="152096" y="759151"/>
                  </a:lnTo>
                  <a:lnTo>
                    <a:pt x="525856" y="759151"/>
                  </a:lnTo>
                  <a:lnTo>
                    <a:pt x="525856" y="892687"/>
                  </a:lnTo>
                  <a:lnTo>
                    <a:pt x="0" y="892687"/>
                  </a:lnTo>
                  <a:close/>
                </a:path>
              </a:pathLst>
            </a:custGeom>
            <a:solidFill>
              <a:srgbClr val="EDEDED"/>
            </a:solidFill>
            <a:ln w="30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-form: Shape 8">
              <a:extLst>
                <a:ext uri="{FF2B5EF4-FFF2-40B4-BE49-F238E27FC236}">
                  <a16:creationId xmlns:a16="http://schemas.microsoft.com/office/drawing/2014/main" id="{276C5B6A-FBC4-4A16-BEEE-F7ABA15BE2F0}"/>
                </a:ext>
              </a:extLst>
            </p:cNvPr>
            <p:cNvSpPr/>
            <p:nvPr/>
          </p:nvSpPr>
          <p:spPr>
            <a:xfrm>
              <a:off x="2772030" y="2501791"/>
              <a:ext cx="620170" cy="894636"/>
            </a:xfrm>
            <a:custGeom>
              <a:avLst/>
              <a:gdLst>
                <a:gd name="connsiteX0" fmla="*/ 0 w 620170"/>
                <a:gd name="connsiteY0" fmla="*/ 1949 h 894636"/>
                <a:gd name="connsiteX1" fmla="*/ 166727 w 620170"/>
                <a:gd name="connsiteY1" fmla="*/ 1423 h 894636"/>
                <a:gd name="connsiteX2" fmla="*/ 404445 w 620170"/>
                <a:gd name="connsiteY2" fmla="*/ 502100 h 894636"/>
                <a:gd name="connsiteX3" fmla="*/ 486046 w 620170"/>
                <a:gd name="connsiteY3" fmla="*/ 692553 h 894636"/>
                <a:gd name="connsiteX4" fmla="*/ 489789 w 620170"/>
                <a:gd name="connsiteY4" fmla="*/ 692553 h 894636"/>
                <a:gd name="connsiteX5" fmla="*/ 467301 w 620170"/>
                <a:gd name="connsiteY5" fmla="*/ 388577 h 894636"/>
                <a:gd name="connsiteX6" fmla="*/ 466063 w 620170"/>
                <a:gd name="connsiteY6" fmla="*/ 495 h 894636"/>
                <a:gd name="connsiteX7" fmla="*/ 617355 w 620170"/>
                <a:gd name="connsiteY7" fmla="*/ 0 h 894636"/>
                <a:gd name="connsiteX8" fmla="*/ 620170 w 620170"/>
                <a:gd name="connsiteY8" fmla="*/ 892687 h 894636"/>
                <a:gd name="connsiteX9" fmla="*/ 453474 w 620170"/>
                <a:gd name="connsiteY9" fmla="*/ 893213 h 894636"/>
                <a:gd name="connsiteX10" fmla="*/ 215756 w 620170"/>
                <a:gd name="connsiteY10" fmla="*/ 392103 h 894636"/>
                <a:gd name="connsiteX11" fmla="*/ 134186 w 620170"/>
                <a:gd name="connsiteY11" fmla="*/ 202114 h 894636"/>
                <a:gd name="connsiteX12" fmla="*/ 130443 w 620170"/>
                <a:gd name="connsiteY12" fmla="*/ 202114 h 894636"/>
                <a:gd name="connsiteX13" fmla="*/ 152931 w 620170"/>
                <a:gd name="connsiteY13" fmla="*/ 503492 h 894636"/>
                <a:gd name="connsiteX14" fmla="*/ 154169 w 620170"/>
                <a:gd name="connsiteY14" fmla="*/ 894141 h 894636"/>
                <a:gd name="connsiteX15" fmla="*/ 2846 w 620170"/>
                <a:gd name="connsiteY15" fmla="*/ 894636 h 8946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20170" h="894636">
                  <a:moveTo>
                    <a:pt x="0" y="1949"/>
                  </a:moveTo>
                  <a:lnTo>
                    <a:pt x="166727" y="1423"/>
                  </a:lnTo>
                  <a:lnTo>
                    <a:pt x="404445" y="502100"/>
                  </a:lnTo>
                  <a:lnTo>
                    <a:pt x="486046" y="692553"/>
                  </a:lnTo>
                  <a:lnTo>
                    <a:pt x="489789" y="692553"/>
                  </a:lnTo>
                  <a:cubicBezTo>
                    <a:pt x="482891" y="601332"/>
                    <a:pt x="467610" y="488397"/>
                    <a:pt x="467301" y="388577"/>
                  </a:cubicBezTo>
                  <a:lnTo>
                    <a:pt x="466063" y="495"/>
                  </a:lnTo>
                  <a:lnTo>
                    <a:pt x="617355" y="0"/>
                  </a:lnTo>
                  <a:lnTo>
                    <a:pt x="620170" y="892687"/>
                  </a:lnTo>
                  <a:lnTo>
                    <a:pt x="453474" y="893213"/>
                  </a:lnTo>
                  <a:lnTo>
                    <a:pt x="215756" y="392103"/>
                  </a:lnTo>
                  <a:lnTo>
                    <a:pt x="134186" y="202114"/>
                  </a:lnTo>
                  <a:lnTo>
                    <a:pt x="130443" y="202114"/>
                  </a:lnTo>
                  <a:cubicBezTo>
                    <a:pt x="137341" y="297078"/>
                    <a:pt x="152622" y="404631"/>
                    <a:pt x="152931" y="503492"/>
                  </a:cubicBezTo>
                  <a:lnTo>
                    <a:pt x="154169" y="894141"/>
                  </a:lnTo>
                  <a:lnTo>
                    <a:pt x="2846" y="894636"/>
                  </a:lnTo>
                  <a:close/>
                </a:path>
              </a:pathLst>
            </a:custGeom>
            <a:solidFill>
              <a:srgbClr val="EDEDED"/>
            </a:solidFill>
            <a:ln w="30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-form: Shape 9">
              <a:extLst>
                <a:ext uri="{FF2B5EF4-FFF2-40B4-BE49-F238E27FC236}">
                  <a16:creationId xmlns:a16="http://schemas.microsoft.com/office/drawing/2014/main" id="{FBD66E6F-6D02-4154-ADA1-99794EA283D6}"/>
                </a:ext>
              </a:extLst>
            </p:cNvPr>
            <p:cNvSpPr/>
            <p:nvPr/>
          </p:nvSpPr>
          <p:spPr>
            <a:xfrm>
              <a:off x="3594501" y="2360274"/>
              <a:ext cx="238182" cy="1038225"/>
            </a:xfrm>
            <a:custGeom>
              <a:avLst/>
              <a:gdLst>
                <a:gd name="connsiteX0" fmla="*/ 0 w 238182"/>
                <a:gd name="connsiteY0" fmla="*/ 915175 h 1038225"/>
                <a:gd name="connsiteX1" fmla="*/ 119091 w 238182"/>
                <a:gd name="connsiteY1" fmla="*/ 794012 h 1038225"/>
                <a:gd name="connsiteX2" fmla="*/ 238182 w 238182"/>
                <a:gd name="connsiteY2" fmla="*/ 915175 h 1038225"/>
                <a:gd name="connsiteX3" fmla="*/ 119091 w 238182"/>
                <a:gd name="connsiteY3" fmla="*/ 1038226 h 1038225"/>
                <a:gd name="connsiteX4" fmla="*/ 0 w 238182"/>
                <a:gd name="connsiteY4" fmla="*/ 915175 h 1038225"/>
                <a:gd name="connsiteX5" fmla="*/ 45286 w 238182"/>
                <a:gd name="connsiteY5" fmla="*/ 262495 h 1038225"/>
                <a:gd name="connsiteX6" fmla="*/ 40553 w 238182"/>
                <a:gd name="connsiteY6" fmla="*/ 0 h 1038225"/>
                <a:gd name="connsiteX7" fmla="*/ 197629 w 238182"/>
                <a:gd name="connsiteY7" fmla="*/ 0 h 1038225"/>
                <a:gd name="connsiteX8" fmla="*/ 192897 w 238182"/>
                <a:gd name="connsiteY8" fmla="*/ 262402 h 1038225"/>
                <a:gd name="connsiteX9" fmla="*/ 171244 w 238182"/>
                <a:gd name="connsiteY9" fmla="*/ 701647 h 1038225"/>
                <a:gd name="connsiteX10" fmla="*/ 66691 w 238182"/>
                <a:gd name="connsiteY10" fmla="*/ 701647 h 1038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38182" h="1038225">
                  <a:moveTo>
                    <a:pt x="0" y="915175"/>
                  </a:moveTo>
                  <a:cubicBezTo>
                    <a:pt x="0" y="841617"/>
                    <a:pt x="52586" y="794012"/>
                    <a:pt x="119091" y="794012"/>
                  </a:cubicBezTo>
                  <a:cubicBezTo>
                    <a:pt x="185597" y="794012"/>
                    <a:pt x="238182" y="841617"/>
                    <a:pt x="238182" y="915175"/>
                  </a:cubicBezTo>
                  <a:cubicBezTo>
                    <a:pt x="238182" y="988734"/>
                    <a:pt x="185597" y="1038226"/>
                    <a:pt x="119091" y="1038226"/>
                  </a:cubicBezTo>
                  <a:cubicBezTo>
                    <a:pt x="52586" y="1038226"/>
                    <a:pt x="0" y="988734"/>
                    <a:pt x="0" y="915175"/>
                  </a:cubicBezTo>
                  <a:close/>
                  <a:moveTo>
                    <a:pt x="45286" y="262495"/>
                  </a:moveTo>
                  <a:lnTo>
                    <a:pt x="40553" y="0"/>
                  </a:lnTo>
                  <a:lnTo>
                    <a:pt x="197629" y="0"/>
                  </a:lnTo>
                  <a:lnTo>
                    <a:pt x="192897" y="262402"/>
                  </a:lnTo>
                  <a:lnTo>
                    <a:pt x="171244" y="701647"/>
                  </a:lnTo>
                  <a:lnTo>
                    <a:pt x="66691" y="701647"/>
                  </a:lnTo>
                  <a:close/>
                </a:path>
              </a:pathLst>
            </a:custGeom>
            <a:solidFill>
              <a:srgbClr val="EDEDED"/>
            </a:solidFill>
            <a:ln w="30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-form: Shape 10">
              <a:extLst>
                <a:ext uri="{FF2B5EF4-FFF2-40B4-BE49-F238E27FC236}">
                  <a16:creationId xmlns:a16="http://schemas.microsoft.com/office/drawing/2014/main" id="{6593B970-1DA4-4801-BD9D-E66CD5ADB03D}"/>
                </a:ext>
              </a:extLst>
            </p:cNvPr>
            <p:cNvSpPr/>
            <p:nvPr/>
          </p:nvSpPr>
          <p:spPr>
            <a:xfrm>
              <a:off x="907932" y="3606460"/>
              <a:ext cx="617200" cy="892718"/>
            </a:xfrm>
            <a:custGeom>
              <a:avLst/>
              <a:gdLst>
                <a:gd name="connsiteX0" fmla="*/ 0 w 617200"/>
                <a:gd name="connsiteY0" fmla="*/ 0 h 892718"/>
                <a:gd name="connsiteX1" fmla="*/ 166727 w 617200"/>
                <a:gd name="connsiteY1" fmla="*/ 0 h 892718"/>
                <a:gd name="connsiteX2" fmla="*/ 402775 w 617200"/>
                <a:gd name="connsiteY2" fmla="*/ 501512 h 892718"/>
                <a:gd name="connsiteX3" fmla="*/ 483788 w 617200"/>
                <a:gd name="connsiteY3" fmla="*/ 692213 h 892718"/>
                <a:gd name="connsiteX4" fmla="*/ 487531 w 617200"/>
                <a:gd name="connsiteY4" fmla="*/ 692213 h 892718"/>
                <a:gd name="connsiteX5" fmla="*/ 465878 w 617200"/>
                <a:gd name="connsiteY5" fmla="*/ 388144 h 892718"/>
                <a:gd name="connsiteX6" fmla="*/ 465878 w 617200"/>
                <a:gd name="connsiteY6" fmla="*/ 0 h 892718"/>
                <a:gd name="connsiteX7" fmla="*/ 617201 w 617200"/>
                <a:gd name="connsiteY7" fmla="*/ 0 h 892718"/>
                <a:gd name="connsiteX8" fmla="*/ 617201 w 617200"/>
                <a:gd name="connsiteY8" fmla="*/ 892718 h 892718"/>
                <a:gd name="connsiteX9" fmla="*/ 450473 w 617200"/>
                <a:gd name="connsiteY9" fmla="*/ 892718 h 892718"/>
                <a:gd name="connsiteX10" fmla="*/ 214549 w 617200"/>
                <a:gd name="connsiteY10" fmla="*/ 390804 h 892718"/>
                <a:gd name="connsiteX11" fmla="*/ 133660 w 617200"/>
                <a:gd name="connsiteY11" fmla="*/ 200599 h 892718"/>
                <a:gd name="connsiteX12" fmla="*/ 129917 w 617200"/>
                <a:gd name="connsiteY12" fmla="*/ 200599 h 892718"/>
                <a:gd name="connsiteX13" fmla="*/ 151570 w 617200"/>
                <a:gd name="connsiteY13" fmla="*/ 502038 h 892718"/>
                <a:gd name="connsiteX14" fmla="*/ 151570 w 617200"/>
                <a:gd name="connsiteY14" fmla="*/ 892718 h 892718"/>
                <a:gd name="connsiteX15" fmla="*/ 0 w 617200"/>
                <a:gd name="connsiteY15" fmla="*/ 892718 h 892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617200" h="892718">
                  <a:moveTo>
                    <a:pt x="0" y="0"/>
                  </a:moveTo>
                  <a:lnTo>
                    <a:pt x="166727" y="0"/>
                  </a:lnTo>
                  <a:lnTo>
                    <a:pt x="402775" y="501512"/>
                  </a:lnTo>
                  <a:lnTo>
                    <a:pt x="483788" y="692213"/>
                  </a:lnTo>
                  <a:lnTo>
                    <a:pt x="487531" y="692213"/>
                  </a:lnTo>
                  <a:cubicBezTo>
                    <a:pt x="480942" y="600961"/>
                    <a:pt x="465878" y="487871"/>
                    <a:pt x="465878" y="388144"/>
                  </a:cubicBezTo>
                  <a:lnTo>
                    <a:pt x="465878" y="0"/>
                  </a:lnTo>
                  <a:lnTo>
                    <a:pt x="617201" y="0"/>
                  </a:lnTo>
                  <a:lnTo>
                    <a:pt x="617201" y="892718"/>
                  </a:lnTo>
                  <a:lnTo>
                    <a:pt x="450473" y="892718"/>
                  </a:lnTo>
                  <a:lnTo>
                    <a:pt x="214549" y="390804"/>
                  </a:lnTo>
                  <a:lnTo>
                    <a:pt x="133660" y="200599"/>
                  </a:lnTo>
                  <a:lnTo>
                    <a:pt x="129917" y="200599"/>
                  </a:lnTo>
                  <a:cubicBezTo>
                    <a:pt x="136537" y="295562"/>
                    <a:pt x="151570" y="403177"/>
                    <a:pt x="151570" y="502038"/>
                  </a:cubicBezTo>
                  <a:lnTo>
                    <a:pt x="151570" y="892718"/>
                  </a:lnTo>
                  <a:lnTo>
                    <a:pt x="0" y="892718"/>
                  </a:lnTo>
                  <a:close/>
                </a:path>
              </a:pathLst>
            </a:custGeom>
            <a:solidFill>
              <a:srgbClr val="EDEDED"/>
            </a:solidFill>
            <a:ln w="30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-form: Shape 11">
              <a:extLst>
                <a:ext uri="{FF2B5EF4-FFF2-40B4-BE49-F238E27FC236}">
                  <a16:creationId xmlns:a16="http://schemas.microsoft.com/office/drawing/2014/main" id="{70CD602F-F58B-49F3-ADA8-7EB304D7565D}"/>
                </a:ext>
              </a:extLst>
            </p:cNvPr>
            <p:cNvSpPr/>
            <p:nvPr/>
          </p:nvSpPr>
          <p:spPr>
            <a:xfrm>
              <a:off x="2332693" y="3606460"/>
              <a:ext cx="723640" cy="892811"/>
            </a:xfrm>
            <a:custGeom>
              <a:avLst/>
              <a:gdLst>
                <a:gd name="connsiteX0" fmla="*/ 263609 w 723640"/>
                <a:gd name="connsiteY0" fmla="*/ 432316 h 892811"/>
                <a:gd name="connsiteX1" fmla="*/ 16735 w 723640"/>
                <a:gd name="connsiteY1" fmla="*/ 0 h 892811"/>
                <a:gd name="connsiteX2" fmla="*/ 193360 w 723640"/>
                <a:gd name="connsiteY2" fmla="*/ 0 h 892811"/>
                <a:gd name="connsiteX3" fmla="*/ 298841 w 723640"/>
                <a:gd name="connsiteY3" fmla="*/ 197444 h 892811"/>
                <a:gd name="connsiteX4" fmla="*/ 369182 w 723640"/>
                <a:gd name="connsiteY4" fmla="*/ 334537 h 892811"/>
                <a:gd name="connsiteX5" fmla="*/ 374657 w 723640"/>
                <a:gd name="connsiteY5" fmla="*/ 334537 h 892811"/>
                <a:gd name="connsiteX6" fmla="*/ 436801 w 723640"/>
                <a:gd name="connsiteY6" fmla="*/ 197444 h 892811"/>
                <a:gd name="connsiteX7" fmla="*/ 537642 w 723640"/>
                <a:gd name="connsiteY7" fmla="*/ 0 h 892811"/>
                <a:gd name="connsiteX8" fmla="*/ 706782 w 723640"/>
                <a:gd name="connsiteY8" fmla="*/ 0 h 892811"/>
                <a:gd name="connsiteX9" fmla="*/ 460000 w 723640"/>
                <a:gd name="connsiteY9" fmla="*/ 439801 h 892811"/>
                <a:gd name="connsiteX10" fmla="*/ 723640 w 723640"/>
                <a:gd name="connsiteY10" fmla="*/ 892718 h 892811"/>
                <a:gd name="connsiteX11" fmla="*/ 546303 w 723640"/>
                <a:gd name="connsiteY11" fmla="*/ 892718 h 892811"/>
                <a:gd name="connsiteX12" fmla="*/ 431542 w 723640"/>
                <a:gd name="connsiteY12" fmla="*/ 682376 h 892811"/>
                <a:gd name="connsiteX13" fmla="*/ 356376 w 723640"/>
                <a:gd name="connsiteY13" fmla="*/ 536621 h 892811"/>
                <a:gd name="connsiteX14" fmla="*/ 350901 w 723640"/>
                <a:gd name="connsiteY14" fmla="*/ 536621 h 892811"/>
                <a:gd name="connsiteX15" fmla="*/ 281890 w 723640"/>
                <a:gd name="connsiteY15" fmla="*/ 682469 h 892811"/>
                <a:gd name="connsiteX16" fmla="*/ 169140 w 723640"/>
                <a:gd name="connsiteY16" fmla="*/ 892811 h 892811"/>
                <a:gd name="connsiteX17" fmla="*/ 0 w 723640"/>
                <a:gd name="connsiteY17" fmla="*/ 892811 h 8928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723640" h="892811">
                  <a:moveTo>
                    <a:pt x="263609" y="432316"/>
                  </a:moveTo>
                  <a:lnTo>
                    <a:pt x="16735" y="0"/>
                  </a:lnTo>
                  <a:lnTo>
                    <a:pt x="193360" y="0"/>
                  </a:lnTo>
                  <a:lnTo>
                    <a:pt x="298841" y="197444"/>
                  </a:lnTo>
                  <a:cubicBezTo>
                    <a:pt x="321020" y="238399"/>
                    <a:pt x="341497" y="279787"/>
                    <a:pt x="369182" y="334537"/>
                  </a:cubicBezTo>
                  <a:lnTo>
                    <a:pt x="374657" y="334537"/>
                  </a:lnTo>
                  <a:cubicBezTo>
                    <a:pt x="397733" y="279787"/>
                    <a:pt x="416478" y="238399"/>
                    <a:pt x="436801" y="197444"/>
                  </a:cubicBezTo>
                  <a:lnTo>
                    <a:pt x="537642" y="0"/>
                  </a:lnTo>
                  <a:lnTo>
                    <a:pt x="706782" y="0"/>
                  </a:lnTo>
                  <a:lnTo>
                    <a:pt x="460000" y="439801"/>
                  </a:lnTo>
                  <a:lnTo>
                    <a:pt x="723640" y="892718"/>
                  </a:lnTo>
                  <a:lnTo>
                    <a:pt x="546303" y="892718"/>
                  </a:lnTo>
                  <a:lnTo>
                    <a:pt x="431542" y="682376"/>
                  </a:lnTo>
                  <a:cubicBezTo>
                    <a:pt x="406982" y="636812"/>
                    <a:pt x="383906" y="591248"/>
                    <a:pt x="356376" y="536621"/>
                  </a:cubicBezTo>
                  <a:lnTo>
                    <a:pt x="350901" y="536621"/>
                  </a:lnTo>
                  <a:cubicBezTo>
                    <a:pt x="326680" y="591217"/>
                    <a:pt x="304594" y="636905"/>
                    <a:pt x="281890" y="682469"/>
                  </a:cubicBezTo>
                  <a:lnTo>
                    <a:pt x="169140" y="892811"/>
                  </a:lnTo>
                  <a:lnTo>
                    <a:pt x="0" y="892811"/>
                  </a:lnTo>
                  <a:close/>
                </a:path>
              </a:pathLst>
            </a:custGeom>
            <a:solidFill>
              <a:srgbClr val="EDEDED"/>
            </a:solidFill>
            <a:ln w="30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-form: Shape 12">
              <a:extLst>
                <a:ext uri="{FF2B5EF4-FFF2-40B4-BE49-F238E27FC236}">
                  <a16:creationId xmlns:a16="http://schemas.microsoft.com/office/drawing/2014/main" id="{EA105764-9BFA-4457-8875-A110BFA86F68}"/>
                </a:ext>
              </a:extLst>
            </p:cNvPr>
            <p:cNvSpPr/>
            <p:nvPr/>
          </p:nvSpPr>
          <p:spPr>
            <a:xfrm>
              <a:off x="3164319" y="3606460"/>
              <a:ext cx="668827" cy="892718"/>
            </a:xfrm>
            <a:custGeom>
              <a:avLst/>
              <a:gdLst>
                <a:gd name="connsiteX0" fmla="*/ 255009 w 668827"/>
                <a:gd name="connsiteY0" fmla="*/ 133413 h 892718"/>
                <a:gd name="connsiteX1" fmla="*/ 0 w 668827"/>
                <a:gd name="connsiteY1" fmla="*/ 133413 h 892718"/>
                <a:gd name="connsiteX2" fmla="*/ 0 w 668827"/>
                <a:gd name="connsiteY2" fmla="*/ 0 h 892718"/>
                <a:gd name="connsiteX3" fmla="*/ 668827 w 668827"/>
                <a:gd name="connsiteY3" fmla="*/ 0 h 892718"/>
                <a:gd name="connsiteX4" fmla="*/ 668827 w 668827"/>
                <a:gd name="connsiteY4" fmla="*/ 133413 h 892718"/>
                <a:gd name="connsiteX5" fmla="*/ 413756 w 668827"/>
                <a:gd name="connsiteY5" fmla="*/ 133413 h 892718"/>
                <a:gd name="connsiteX6" fmla="*/ 413756 w 668827"/>
                <a:gd name="connsiteY6" fmla="*/ 892718 h 892718"/>
                <a:gd name="connsiteX7" fmla="*/ 255009 w 668827"/>
                <a:gd name="connsiteY7" fmla="*/ 892718 h 8927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68827" h="892718">
                  <a:moveTo>
                    <a:pt x="255009" y="133413"/>
                  </a:moveTo>
                  <a:lnTo>
                    <a:pt x="0" y="133413"/>
                  </a:lnTo>
                  <a:lnTo>
                    <a:pt x="0" y="0"/>
                  </a:lnTo>
                  <a:lnTo>
                    <a:pt x="668827" y="0"/>
                  </a:lnTo>
                  <a:lnTo>
                    <a:pt x="668827" y="133413"/>
                  </a:lnTo>
                  <a:lnTo>
                    <a:pt x="413756" y="133413"/>
                  </a:lnTo>
                  <a:lnTo>
                    <a:pt x="413756" y="892718"/>
                  </a:lnTo>
                  <a:lnTo>
                    <a:pt x="255009" y="892718"/>
                  </a:lnTo>
                  <a:close/>
                </a:path>
              </a:pathLst>
            </a:custGeom>
            <a:solidFill>
              <a:srgbClr val="EDEDED"/>
            </a:solidFill>
            <a:ln w="30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-form: Shape 13">
              <a:extLst>
                <a:ext uri="{FF2B5EF4-FFF2-40B4-BE49-F238E27FC236}">
                  <a16:creationId xmlns:a16="http://schemas.microsoft.com/office/drawing/2014/main" id="{60DE1CD5-F6AA-400F-A89A-BB1A7F0BD963}"/>
                </a:ext>
              </a:extLst>
            </p:cNvPr>
            <p:cNvSpPr/>
            <p:nvPr/>
          </p:nvSpPr>
          <p:spPr>
            <a:xfrm>
              <a:off x="1674228" y="3968280"/>
              <a:ext cx="454618" cy="133505"/>
            </a:xfrm>
            <a:custGeom>
              <a:avLst/>
              <a:gdLst>
                <a:gd name="connsiteX0" fmla="*/ 0 w 454618"/>
                <a:gd name="connsiteY0" fmla="*/ 0 h 133505"/>
                <a:gd name="connsiteX1" fmla="*/ 454618 w 454618"/>
                <a:gd name="connsiteY1" fmla="*/ 0 h 133505"/>
                <a:gd name="connsiteX2" fmla="*/ 454618 w 454618"/>
                <a:gd name="connsiteY2" fmla="*/ 133506 h 133505"/>
                <a:gd name="connsiteX3" fmla="*/ 0 w 454618"/>
                <a:gd name="connsiteY3" fmla="*/ 133506 h 1335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4618" h="133505">
                  <a:moveTo>
                    <a:pt x="0" y="0"/>
                  </a:moveTo>
                  <a:lnTo>
                    <a:pt x="454618" y="0"/>
                  </a:lnTo>
                  <a:lnTo>
                    <a:pt x="454618" y="133506"/>
                  </a:lnTo>
                  <a:lnTo>
                    <a:pt x="0" y="133506"/>
                  </a:lnTo>
                  <a:close/>
                </a:path>
              </a:pathLst>
            </a:custGeom>
            <a:solidFill>
              <a:srgbClr val="EDEDED"/>
            </a:solidFill>
            <a:ln w="30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-form: Shape 14">
              <a:extLst>
                <a:ext uri="{FF2B5EF4-FFF2-40B4-BE49-F238E27FC236}">
                  <a16:creationId xmlns:a16="http://schemas.microsoft.com/office/drawing/2014/main" id="{9837A6E0-30F5-48B6-811D-F464640447C6}"/>
                </a:ext>
              </a:extLst>
            </p:cNvPr>
            <p:cNvSpPr/>
            <p:nvPr/>
          </p:nvSpPr>
          <p:spPr>
            <a:xfrm>
              <a:off x="1674228" y="3606460"/>
              <a:ext cx="517875" cy="133536"/>
            </a:xfrm>
            <a:custGeom>
              <a:avLst/>
              <a:gdLst>
                <a:gd name="connsiteX0" fmla="*/ 0 w 517875"/>
                <a:gd name="connsiteY0" fmla="*/ 0 h 133536"/>
                <a:gd name="connsiteX1" fmla="*/ 517876 w 517875"/>
                <a:gd name="connsiteY1" fmla="*/ 0 h 133536"/>
                <a:gd name="connsiteX2" fmla="*/ 517876 w 517875"/>
                <a:gd name="connsiteY2" fmla="*/ 133537 h 133536"/>
                <a:gd name="connsiteX3" fmla="*/ 0 w 517875"/>
                <a:gd name="connsiteY3" fmla="*/ 133537 h 133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17875" h="133536">
                  <a:moveTo>
                    <a:pt x="0" y="0"/>
                  </a:moveTo>
                  <a:lnTo>
                    <a:pt x="517876" y="0"/>
                  </a:lnTo>
                  <a:lnTo>
                    <a:pt x="517876" y="133537"/>
                  </a:lnTo>
                  <a:lnTo>
                    <a:pt x="0" y="133537"/>
                  </a:lnTo>
                  <a:close/>
                </a:path>
              </a:pathLst>
            </a:custGeom>
            <a:solidFill>
              <a:srgbClr val="EDEDED"/>
            </a:solidFill>
            <a:ln w="30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-form: Shape 15">
              <a:extLst>
                <a:ext uri="{FF2B5EF4-FFF2-40B4-BE49-F238E27FC236}">
                  <a16:creationId xmlns:a16="http://schemas.microsoft.com/office/drawing/2014/main" id="{73BC86BD-073F-4C05-8A4B-5F93FF04AFCF}"/>
                </a:ext>
              </a:extLst>
            </p:cNvPr>
            <p:cNvSpPr/>
            <p:nvPr/>
          </p:nvSpPr>
          <p:spPr>
            <a:xfrm>
              <a:off x="1674228" y="4365642"/>
              <a:ext cx="531516" cy="133536"/>
            </a:xfrm>
            <a:custGeom>
              <a:avLst/>
              <a:gdLst>
                <a:gd name="connsiteX0" fmla="*/ 0 w 531516"/>
                <a:gd name="connsiteY0" fmla="*/ 0 h 133536"/>
                <a:gd name="connsiteX1" fmla="*/ 531517 w 531516"/>
                <a:gd name="connsiteY1" fmla="*/ 0 h 133536"/>
                <a:gd name="connsiteX2" fmla="*/ 531517 w 531516"/>
                <a:gd name="connsiteY2" fmla="*/ 133536 h 133536"/>
                <a:gd name="connsiteX3" fmla="*/ 0 w 531516"/>
                <a:gd name="connsiteY3" fmla="*/ 133536 h 1335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31516" h="133536">
                  <a:moveTo>
                    <a:pt x="0" y="0"/>
                  </a:moveTo>
                  <a:lnTo>
                    <a:pt x="531517" y="0"/>
                  </a:lnTo>
                  <a:lnTo>
                    <a:pt x="531517" y="133536"/>
                  </a:lnTo>
                  <a:lnTo>
                    <a:pt x="0" y="133536"/>
                  </a:lnTo>
                  <a:close/>
                </a:path>
              </a:pathLst>
            </a:custGeom>
            <a:solidFill>
              <a:srgbClr val="EDEDED"/>
            </a:solidFill>
            <a:ln w="30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-form: Shape 16">
              <a:extLst>
                <a:ext uri="{FF2B5EF4-FFF2-40B4-BE49-F238E27FC236}">
                  <a16:creationId xmlns:a16="http://schemas.microsoft.com/office/drawing/2014/main" id="{E72860F6-B7AB-49A7-9858-F952AD86B3DC}"/>
                </a:ext>
              </a:extLst>
            </p:cNvPr>
            <p:cNvSpPr/>
            <p:nvPr/>
          </p:nvSpPr>
          <p:spPr>
            <a:xfrm>
              <a:off x="534296" y="2486386"/>
              <a:ext cx="661972" cy="925605"/>
            </a:xfrm>
            <a:custGeom>
              <a:avLst/>
              <a:gdLst>
                <a:gd name="connsiteX0" fmla="*/ 330980 w 661972"/>
                <a:gd name="connsiteY0" fmla="*/ 138115 h 925605"/>
                <a:gd name="connsiteX1" fmla="*/ 518680 w 661972"/>
                <a:gd name="connsiteY1" fmla="*/ 458639 h 925605"/>
                <a:gd name="connsiteX2" fmla="*/ 508998 w 661972"/>
                <a:gd name="connsiteY2" fmla="*/ 579710 h 925605"/>
                <a:gd name="connsiteX3" fmla="*/ 656114 w 661972"/>
                <a:gd name="connsiteY3" fmla="*/ 579710 h 925605"/>
                <a:gd name="connsiteX4" fmla="*/ 661960 w 661972"/>
                <a:gd name="connsiteY4" fmla="*/ 458516 h 925605"/>
                <a:gd name="connsiteX5" fmla="*/ 330980 w 661972"/>
                <a:gd name="connsiteY5" fmla="*/ 0 h 925605"/>
                <a:gd name="connsiteX6" fmla="*/ 0 w 661972"/>
                <a:gd name="connsiteY6" fmla="*/ 458516 h 925605"/>
                <a:gd name="connsiteX7" fmla="*/ 330980 w 661972"/>
                <a:gd name="connsiteY7" fmla="*/ 925600 h 925605"/>
                <a:gd name="connsiteX8" fmla="*/ 437420 w 661972"/>
                <a:gd name="connsiteY8" fmla="*/ 909020 h 925605"/>
                <a:gd name="connsiteX9" fmla="*/ 434326 w 661972"/>
                <a:gd name="connsiteY9" fmla="*/ 902431 h 925605"/>
                <a:gd name="connsiteX10" fmla="*/ 381741 w 661972"/>
                <a:gd name="connsiteY10" fmla="*/ 778700 h 925605"/>
                <a:gd name="connsiteX11" fmla="*/ 330980 w 661972"/>
                <a:gd name="connsiteY11" fmla="*/ 787331 h 925605"/>
                <a:gd name="connsiteX12" fmla="*/ 143342 w 661972"/>
                <a:gd name="connsiteY12" fmla="*/ 458516 h 925605"/>
                <a:gd name="connsiteX13" fmla="*/ 330980 w 661972"/>
                <a:gd name="connsiteY13" fmla="*/ 138115 h 9256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1972" h="925605">
                  <a:moveTo>
                    <a:pt x="330980" y="138115"/>
                  </a:moveTo>
                  <a:cubicBezTo>
                    <a:pt x="444596" y="138115"/>
                    <a:pt x="518680" y="253896"/>
                    <a:pt x="518680" y="458639"/>
                  </a:cubicBezTo>
                  <a:cubicBezTo>
                    <a:pt x="518956" y="499200"/>
                    <a:pt x="515716" y="539709"/>
                    <a:pt x="508998" y="579710"/>
                  </a:cubicBezTo>
                  <a:lnTo>
                    <a:pt x="656114" y="579710"/>
                  </a:lnTo>
                  <a:cubicBezTo>
                    <a:pt x="660194" y="539443"/>
                    <a:pt x="662145" y="498989"/>
                    <a:pt x="661960" y="458516"/>
                  </a:cubicBezTo>
                  <a:cubicBezTo>
                    <a:pt x="661960" y="165150"/>
                    <a:pt x="538229" y="0"/>
                    <a:pt x="330980" y="0"/>
                  </a:cubicBezTo>
                  <a:cubicBezTo>
                    <a:pt x="123731" y="0"/>
                    <a:pt x="0" y="165150"/>
                    <a:pt x="0" y="458516"/>
                  </a:cubicBezTo>
                  <a:cubicBezTo>
                    <a:pt x="0" y="757728"/>
                    <a:pt x="123947" y="925600"/>
                    <a:pt x="330980" y="925600"/>
                  </a:cubicBezTo>
                  <a:cubicBezTo>
                    <a:pt x="367119" y="925813"/>
                    <a:pt x="403058" y="920215"/>
                    <a:pt x="437420" y="909020"/>
                  </a:cubicBezTo>
                  <a:lnTo>
                    <a:pt x="434326" y="902431"/>
                  </a:lnTo>
                  <a:lnTo>
                    <a:pt x="381741" y="778700"/>
                  </a:lnTo>
                  <a:cubicBezTo>
                    <a:pt x="365463" y="784554"/>
                    <a:pt x="348277" y="787476"/>
                    <a:pt x="330980" y="787331"/>
                  </a:cubicBezTo>
                  <a:cubicBezTo>
                    <a:pt x="217426" y="787331"/>
                    <a:pt x="143342" y="668858"/>
                    <a:pt x="143342" y="458516"/>
                  </a:cubicBezTo>
                  <a:cubicBezTo>
                    <a:pt x="143342" y="253896"/>
                    <a:pt x="217426" y="138115"/>
                    <a:pt x="330980" y="138115"/>
                  </a:cubicBezTo>
                  <a:close/>
                </a:path>
              </a:pathLst>
            </a:custGeom>
            <a:solidFill>
              <a:srgbClr val="EDEDED"/>
            </a:solidFill>
            <a:ln w="309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F8F6C15C-A171-4290-B19F-7F7A62706F94}"/>
              </a:ext>
            </a:extLst>
          </p:cNvPr>
          <p:cNvSpPr txBox="1"/>
          <p:nvPr/>
        </p:nvSpPr>
        <p:spPr>
          <a:xfrm>
            <a:off x="4281949" y="3990501"/>
            <a:ext cx="3202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transforming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3320F50-64C7-40C9-AA1C-CCF13E62B63D}"/>
              </a:ext>
            </a:extLst>
          </p:cNvPr>
          <p:cNvSpPr txBox="1"/>
          <p:nvPr/>
        </p:nvSpPr>
        <p:spPr>
          <a:xfrm>
            <a:off x="4426760" y="4269793"/>
            <a:ext cx="555877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chemeClr val="tx2"/>
                </a:solidFill>
              </a:rPr>
              <a:t>open source</a:t>
            </a:r>
            <a:endParaRPr lang="en-GB" sz="6600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D10B9B-4BDB-4C9F-8229-54A440D1F9D7}"/>
              </a:ext>
            </a:extLst>
          </p:cNvPr>
          <p:cNvSpPr txBox="1"/>
          <p:nvPr/>
        </p:nvSpPr>
        <p:spPr>
          <a:xfrm>
            <a:off x="5190476" y="5071447"/>
            <a:ext cx="3202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/>
              <a:t>collaboration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F6A2CF-5845-4500-88BD-F935FDCF4213}"/>
              </a:ext>
            </a:extLst>
          </p:cNvPr>
          <p:cNvSpPr txBox="1"/>
          <p:nvPr/>
        </p:nvSpPr>
        <p:spPr>
          <a:xfrm>
            <a:off x="0" y="6596390"/>
            <a:ext cx="174230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 err="1">
                <a:hlinkClick r:id="rId2"/>
              </a:rPr>
              <a:t>Open!Next</a:t>
            </a:r>
            <a:r>
              <a:rPr lang="en-GB" sz="1100" dirty="0">
                <a:hlinkClick r:id="rId2"/>
              </a:rPr>
              <a:t> logo</a:t>
            </a:r>
            <a:r>
              <a:rPr lang="en-GB" sz="1100" dirty="0"/>
              <a:t>, fair use</a:t>
            </a:r>
          </a:p>
        </p:txBody>
      </p:sp>
    </p:spTree>
    <p:extLst>
      <p:ext uri="{BB962C8B-B14F-4D97-AF65-F5344CB8AC3E}">
        <p14:creationId xmlns:p14="http://schemas.microsoft.com/office/powerpoint/2010/main" val="2643164481"/>
      </p:ext>
    </p:extLst>
  </p:cSld>
  <p:clrMapOvr>
    <a:masterClrMapping/>
  </p:clrMapOvr>
</p:sld>
</file>

<file path=ppt/slides/slide1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hlinkClick r:id="rId2"/>
            <a:extLst>
              <a:ext uri="{FF2B5EF4-FFF2-40B4-BE49-F238E27FC236}">
                <a16:creationId xmlns:a16="http://schemas.microsoft.com/office/drawing/2014/main" id="{5DCDF1C7-CD53-41E5-856B-6F06FBB03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480" y="2039583"/>
            <a:ext cx="7097039" cy="203742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27071A2-DED9-43B1-BD56-073CE334AA77}"/>
              </a:ext>
            </a:extLst>
          </p:cNvPr>
          <p:cNvSpPr txBox="1"/>
          <p:nvPr/>
        </p:nvSpPr>
        <p:spPr>
          <a:xfrm>
            <a:off x="0" y="6596390"/>
            <a:ext cx="180150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hlinkClick r:id="rId2"/>
              </a:rPr>
              <a:t>GOSH logo</a:t>
            </a:r>
            <a:r>
              <a:rPr lang="en-GB" sz="1100" dirty="0"/>
              <a:t>, </a:t>
            </a:r>
            <a:r>
              <a:rPr lang="en-GB" sz="1100" dirty="0">
                <a:hlinkClick r:id="rId4"/>
              </a:rPr>
              <a:t>CC BY 4.0</a:t>
            </a:r>
            <a:endParaRPr lang="en-GB" sz="11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95110A-775A-49EF-80A5-4870A36BC895}"/>
              </a:ext>
            </a:extLst>
          </p:cNvPr>
          <p:cNvSpPr txBox="1"/>
          <p:nvPr/>
        </p:nvSpPr>
        <p:spPr>
          <a:xfrm>
            <a:off x="1994847" y="4270041"/>
            <a:ext cx="82023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https://</a:t>
            </a:r>
            <a:r>
              <a:rPr lang="en-GB" sz="4000" b="1" dirty="0"/>
              <a:t>openhardware.science</a:t>
            </a:r>
            <a:r>
              <a:rPr lang="en-GB" sz="4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909190320"/>
      </p:ext>
    </p:extLst>
  </p:cSld>
  <p:clrMapOvr>
    <a:masterClrMapping/>
  </p:clrMapOvr>
</p:sld>
</file>

<file path=ppt/slides/slide1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3F8D1126-7418-4DB2-8DC7-18768136121C}"/>
              </a:ext>
            </a:extLst>
          </p:cNvPr>
          <p:cNvSpPr txBox="1"/>
          <p:nvPr/>
        </p:nvSpPr>
        <p:spPr>
          <a:xfrm>
            <a:off x="2219092" y="2018370"/>
            <a:ext cx="32673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>
                <a:solidFill>
                  <a:schemeClr val="tx1"/>
                </a:solidFill>
              </a:rPr>
              <a:t>what is</a:t>
            </a:r>
            <a:endParaRPr lang="en-GB" sz="6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8AE363-F981-4618-A738-8262724DEF0D}"/>
              </a:ext>
            </a:extLst>
          </p:cNvPr>
          <p:cNvSpPr txBox="1"/>
          <p:nvPr/>
        </p:nvSpPr>
        <p:spPr>
          <a:xfrm>
            <a:off x="2917902" y="2685424"/>
            <a:ext cx="748618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8000" b="1" dirty="0">
                <a:solidFill>
                  <a:schemeClr val="tx2"/>
                </a:solidFill>
              </a:rPr>
              <a:t>open science?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46913051"/>
      </p:ext>
    </p:extLst>
  </p:cSld>
  <p:clrMapOvr>
    <a:masterClrMapping/>
  </p:clrMapOvr>
  <p:transition>
    <p:fade/>
  </p:transition>
</p:sld>
</file>

<file path=ppt/slides/slide1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AABCAE6-3DB6-4274-9A13-BE021C0A73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FA3C144-2C1A-4526-B5A4-7C6D64CC23B2}"/>
              </a:ext>
            </a:extLst>
          </p:cNvPr>
          <p:cNvGrpSpPr/>
          <p:nvPr/>
        </p:nvGrpSpPr>
        <p:grpSpPr>
          <a:xfrm>
            <a:off x="2193850" y="2216888"/>
            <a:ext cx="7804298" cy="2424224"/>
            <a:chOff x="2193850" y="2216888"/>
            <a:chExt cx="7804298" cy="242422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4C34DDC-8DA1-4942-BCB9-E241DB67DF4F}"/>
                </a:ext>
              </a:extLst>
            </p:cNvPr>
            <p:cNvSpPr/>
            <p:nvPr/>
          </p:nvSpPr>
          <p:spPr>
            <a:xfrm>
              <a:off x="2193850" y="2216888"/>
              <a:ext cx="7804298" cy="2424224"/>
            </a:xfrm>
            <a:prstGeom prst="roundRect">
              <a:avLst/>
            </a:prstGeom>
            <a:solidFill>
              <a:schemeClr val="bg1">
                <a:alpha val="95%"/>
              </a:schemeClr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9120E259-C4B5-4630-9810-6086CDB3C6F2}"/>
                </a:ext>
              </a:extLst>
            </p:cNvPr>
            <p:cNvSpPr txBox="1"/>
            <p:nvPr/>
          </p:nvSpPr>
          <p:spPr>
            <a:xfrm>
              <a:off x="2422450" y="2551837"/>
              <a:ext cx="734709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4800" dirty="0"/>
                <a:t>if you ask 10 people what </a:t>
              </a:r>
              <a:r>
                <a:rPr lang="en-GB" sz="6000" b="1" dirty="0">
                  <a:solidFill>
                    <a:schemeClr val="accent4"/>
                  </a:solidFill>
                </a:rPr>
                <a:t>open science</a:t>
              </a:r>
              <a:r>
                <a:rPr lang="en-GB" sz="4800" dirty="0">
                  <a:solidFill>
                    <a:schemeClr val="accent4"/>
                  </a:solidFill>
                </a:rPr>
                <a:t> </a:t>
              </a:r>
              <a:r>
                <a:rPr lang="en-GB" sz="4800" dirty="0"/>
                <a:t>means…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C8D8770E-1B0E-4B2F-BDAB-D95C9D47F66D}"/>
              </a:ext>
            </a:extLst>
          </p:cNvPr>
          <p:cNvSpPr txBox="1"/>
          <p:nvPr/>
        </p:nvSpPr>
        <p:spPr>
          <a:xfrm>
            <a:off x="0" y="6596390"/>
            <a:ext cx="5301049" cy="261610"/>
          </a:xfrm>
          <a:prstGeom prst="rect">
            <a:avLst/>
          </a:prstGeom>
          <a:solidFill>
            <a:schemeClr val="bg1">
              <a:alpha val="8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100" dirty="0" err="1"/>
              <a:t>openpeeps</a:t>
            </a:r>
            <a:r>
              <a:rPr lang="en-GB" sz="1100" dirty="0"/>
              <a:t> background image by Pablo Stanley </a:t>
            </a:r>
            <a:r>
              <a:rPr lang="en-GB" sz="1100" dirty="0">
                <a:hlinkClick r:id="rId3"/>
              </a:rPr>
              <a:t>from openpeeps.com</a:t>
            </a:r>
            <a:r>
              <a:rPr lang="en-GB" sz="1100" dirty="0"/>
              <a:t>, </a:t>
            </a:r>
            <a:r>
              <a:rPr lang="en-GB" sz="1100" dirty="0">
                <a:hlinkClick r:id="rId4"/>
              </a:rPr>
              <a:t>CC0 1.0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607078452"/>
      </p:ext>
    </p:extLst>
  </p:cSld>
  <p:clrMapOvr>
    <a:masterClrMapping/>
  </p:clrMapOvr>
</p:sld>
</file>

<file path=ppt/slides/slide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4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416" y="1366956"/>
            <a:ext cx="3906764" cy="390676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F8DCD6-2F8F-4B51-9D91-430A4433B6C1}"/>
              </a:ext>
            </a:extLst>
          </p:cNvPr>
          <p:cNvSpPr txBox="1"/>
          <p:nvPr/>
        </p:nvSpPr>
        <p:spPr>
          <a:xfrm>
            <a:off x="6096000" y="2535508"/>
            <a:ext cx="544933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solidFill>
                  <a:schemeClr val="tx2"/>
                </a:solidFill>
              </a:rPr>
              <a:t>citizen science </a:t>
            </a:r>
            <a:r>
              <a:rPr lang="en-GB" sz="4800" dirty="0"/>
              <a:t>wildlife monitoring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4455693"/>
      </p:ext>
    </p:extLst>
  </p:cSld>
  <p:clrMapOvr>
    <a:masterClrMapping/>
  </p:clrMapOvr>
</p:sld>
</file>

<file path=ppt/slides/slide2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FD8E0855-3E73-49D0-9B76-1C8E9D0A3845}"/>
              </a:ext>
            </a:extLst>
          </p:cNvPr>
          <p:cNvGrpSpPr/>
          <p:nvPr/>
        </p:nvGrpSpPr>
        <p:grpSpPr>
          <a:xfrm>
            <a:off x="3822404" y="1451661"/>
            <a:ext cx="4547191" cy="3954678"/>
            <a:chOff x="1481470" y="3009014"/>
            <a:chExt cx="3508744" cy="3051544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3A938413-D033-4BF4-8812-9332D6065278}"/>
                </a:ext>
              </a:extLst>
            </p:cNvPr>
            <p:cNvSpPr/>
            <p:nvPr/>
          </p:nvSpPr>
          <p:spPr>
            <a:xfrm>
              <a:off x="1481470" y="3009014"/>
              <a:ext cx="3508744" cy="3051544"/>
            </a:xfrm>
            <a:prstGeom prst="roundRect">
              <a:avLst>
                <a:gd name="adj" fmla="val 5883"/>
              </a:avLst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5651EDA-FB3D-40C8-9967-15BA3D6D6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8967" y="3106036"/>
              <a:ext cx="3333750" cy="2857500"/>
            </a:xfrm>
            <a:prstGeom prst="rect">
              <a:avLst/>
            </a:prstGeom>
          </p:spPr>
        </p:pic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273CDDB4-933F-4C94-94CC-352F53F2DB1B}"/>
              </a:ext>
            </a:extLst>
          </p:cNvPr>
          <p:cNvSpPr txBox="1"/>
          <p:nvPr/>
        </p:nvSpPr>
        <p:spPr>
          <a:xfrm>
            <a:off x="6663070" y="6596390"/>
            <a:ext cx="55289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/>
              <a:t>Global Citizen Science Partnership logo </a:t>
            </a:r>
            <a:r>
              <a:rPr lang="en-GB" sz="1100" dirty="0">
                <a:hlinkClick r:id="rId3"/>
              </a:rPr>
              <a:t>from citizenscienceglobal.org</a:t>
            </a:r>
            <a:r>
              <a:rPr lang="en-GB" sz="1100" dirty="0"/>
              <a:t>, fair use</a:t>
            </a:r>
          </a:p>
        </p:txBody>
      </p:sp>
    </p:spTree>
    <p:extLst>
      <p:ext uri="{BB962C8B-B14F-4D97-AF65-F5344CB8AC3E}">
        <p14:creationId xmlns:p14="http://schemas.microsoft.com/office/powerpoint/2010/main" val="813316278"/>
      </p:ext>
    </p:extLst>
  </p:cSld>
  <p:clrMapOvr>
    <a:masterClrMapping/>
  </p:clrMapOvr>
</p:sld>
</file>

<file path=ppt/slides/slide2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129BAEB-4D03-4AFC-AA0A-EAA2F4725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32458" y="1430957"/>
            <a:ext cx="8561720" cy="2852737"/>
          </a:xfrm>
        </p:spPr>
        <p:txBody>
          <a:bodyPr/>
          <a:lstStyle/>
          <a:p>
            <a:r>
              <a:rPr lang="en-GB" sz="4000" dirty="0"/>
              <a:t>UNESCO</a:t>
            </a:r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Recommendation on </a:t>
            </a:r>
            <a:br>
              <a:rPr lang="en-GB" dirty="0"/>
            </a:br>
            <a:r>
              <a:rPr lang="en-GB" dirty="0"/>
              <a:t>Open Science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AD2B8E-77F4-4AC5-8DFF-E65707694B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32458" y="4310682"/>
            <a:ext cx="8561720" cy="1500187"/>
          </a:xfrm>
        </p:spPr>
        <p:txBody>
          <a:bodyPr/>
          <a:lstStyle/>
          <a:p>
            <a:r>
              <a:rPr lang="en-GB" dirty="0"/>
              <a:t>ratified in November 2021</a:t>
            </a:r>
          </a:p>
        </p:txBody>
      </p:sp>
      <p:grpSp>
        <p:nvGrpSpPr>
          <p:cNvPr id="8" name="Graphic 6">
            <a:extLst>
              <a:ext uri="{FF2B5EF4-FFF2-40B4-BE49-F238E27FC236}">
                <a16:creationId xmlns:a16="http://schemas.microsoft.com/office/drawing/2014/main" id="{4AF95C56-1BD0-4012-BC17-33627AF6BC0B}"/>
              </a:ext>
            </a:extLst>
          </p:cNvPr>
          <p:cNvGrpSpPr/>
          <p:nvPr/>
        </p:nvGrpSpPr>
        <p:grpSpPr>
          <a:xfrm>
            <a:off x="297822" y="1677895"/>
            <a:ext cx="2891945" cy="2774086"/>
            <a:chOff x="-10522" y="2431865"/>
            <a:chExt cx="1346901" cy="1292009"/>
          </a:xfrm>
          <a:solidFill>
            <a:schemeClr val="tx1"/>
          </a:solidFill>
        </p:grpSpPr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9F0B0C2-88BD-4B0D-B0BB-3925328995AA}"/>
                </a:ext>
              </a:extLst>
            </p:cNvPr>
            <p:cNvSpPr/>
            <p:nvPr/>
          </p:nvSpPr>
          <p:spPr>
            <a:xfrm>
              <a:off x="1313900" y="2431865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DBC446A3-8DA8-4022-ACA9-6986654231BB}"/>
                </a:ext>
              </a:extLst>
            </p:cNvPr>
            <p:cNvSpPr/>
            <p:nvPr/>
          </p:nvSpPr>
          <p:spPr>
            <a:xfrm>
              <a:off x="1313900" y="2471822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F6CD3696-4C90-42D3-B3C0-F61460F8B75A}"/>
                </a:ext>
              </a:extLst>
            </p:cNvPr>
            <p:cNvSpPr/>
            <p:nvPr/>
          </p:nvSpPr>
          <p:spPr>
            <a:xfrm>
              <a:off x="1313900" y="2515142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DB30F56-7397-47C4-86CD-21149560728B}"/>
                </a:ext>
              </a:extLst>
            </p:cNvPr>
            <p:cNvSpPr/>
            <p:nvPr/>
          </p:nvSpPr>
          <p:spPr>
            <a:xfrm>
              <a:off x="1313900" y="2558490"/>
              <a:ext cx="22479" cy="22478"/>
            </a:xfrm>
            <a:custGeom>
              <a:avLst/>
              <a:gdLst>
                <a:gd name="connsiteX0" fmla="*/ 22479 w 22479"/>
                <a:gd name="connsiteY0" fmla="*/ 11240 h 22478"/>
                <a:gd name="connsiteX1" fmla="*/ 11230 w 22479"/>
                <a:gd name="connsiteY1" fmla="*/ 22479 h 22478"/>
                <a:gd name="connsiteX2" fmla="*/ 0 w 22479"/>
                <a:gd name="connsiteY2" fmla="*/ 11240 h 22478"/>
                <a:gd name="connsiteX3" fmla="*/ 11230 w 22479"/>
                <a:gd name="connsiteY3" fmla="*/ 0 h 22478"/>
                <a:gd name="connsiteX4" fmla="*/ 22479 w 22479"/>
                <a:gd name="connsiteY4" fmla="*/ 11240 h 2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8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B35FF638-61C8-42A2-8F88-C2C99F241DF3}"/>
                </a:ext>
              </a:extLst>
            </p:cNvPr>
            <p:cNvSpPr/>
            <p:nvPr/>
          </p:nvSpPr>
          <p:spPr>
            <a:xfrm>
              <a:off x="1313900" y="2605153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F11A87C8-AC16-477D-B4D3-DD40F02D3DE8}"/>
                </a:ext>
              </a:extLst>
            </p:cNvPr>
            <p:cNvSpPr/>
            <p:nvPr/>
          </p:nvSpPr>
          <p:spPr>
            <a:xfrm>
              <a:off x="1313900" y="2651825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1F2FA694-D585-4387-9A50-ABD9FE26E479}"/>
                </a:ext>
              </a:extLst>
            </p:cNvPr>
            <p:cNvSpPr/>
            <p:nvPr/>
          </p:nvSpPr>
          <p:spPr>
            <a:xfrm>
              <a:off x="1313900" y="2699841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420EC91-459A-40C5-912D-75C9482C041A}"/>
                </a:ext>
              </a:extLst>
            </p:cNvPr>
            <p:cNvSpPr/>
            <p:nvPr/>
          </p:nvSpPr>
          <p:spPr>
            <a:xfrm>
              <a:off x="1313900" y="2747837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53D62394-CDE2-4048-AFEE-8E8B90DB902F}"/>
                </a:ext>
              </a:extLst>
            </p:cNvPr>
            <p:cNvSpPr/>
            <p:nvPr/>
          </p:nvSpPr>
          <p:spPr>
            <a:xfrm>
              <a:off x="1313900" y="2799853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AFA8EE7E-8FB5-47B8-AE7C-D8E61FA4D428}"/>
                </a:ext>
              </a:extLst>
            </p:cNvPr>
            <p:cNvSpPr/>
            <p:nvPr/>
          </p:nvSpPr>
          <p:spPr>
            <a:xfrm>
              <a:off x="1313900" y="2851850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E3CF1463-58BF-48A9-BA84-DA6B45516168}"/>
                </a:ext>
              </a:extLst>
            </p:cNvPr>
            <p:cNvSpPr/>
            <p:nvPr/>
          </p:nvSpPr>
          <p:spPr>
            <a:xfrm>
              <a:off x="1313900" y="2906524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4A9FB9F-6306-4418-AF3E-0C1AAC4DA886}"/>
                </a:ext>
              </a:extLst>
            </p:cNvPr>
            <p:cNvSpPr/>
            <p:nvPr/>
          </p:nvSpPr>
          <p:spPr>
            <a:xfrm>
              <a:off x="1313900" y="2962540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40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D49C1F5A-FE68-4229-BBFA-8DAE7AD17BF7}"/>
                </a:ext>
              </a:extLst>
            </p:cNvPr>
            <p:cNvSpPr/>
            <p:nvPr/>
          </p:nvSpPr>
          <p:spPr>
            <a:xfrm>
              <a:off x="1313900" y="3021214"/>
              <a:ext cx="22479" cy="22488"/>
            </a:xfrm>
            <a:custGeom>
              <a:avLst/>
              <a:gdLst>
                <a:gd name="connsiteX0" fmla="*/ 22479 w 22479"/>
                <a:gd name="connsiteY0" fmla="*/ 11240 h 22488"/>
                <a:gd name="connsiteX1" fmla="*/ 11230 w 22479"/>
                <a:gd name="connsiteY1" fmla="*/ 22489 h 22488"/>
                <a:gd name="connsiteX2" fmla="*/ 0 w 22479"/>
                <a:gd name="connsiteY2" fmla="*/ 11240 h 22488"/>
                <a:gd name="connsiteX3" fmla="*/ 11230 w 22479"/>
                <a:gd name="connsiteY3" fmla="*/ 0 h 22488"/>
                <a:gd name="connsiteX4" fmla="*/ 22479 w 22479"/>
                <a:gd name="connsiteY4" fmla="*/ 11240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0"/>
                  </a:moveTo>
                  <a:cubicBezTo>
                    <a:pt x="22479" y="17440"/>
                    <a:pt x="17421" y="22489"/>
                    <a:pt x="11230" y="22489"/>
                  </a:cubicBezTo>
                  <a:cubicBezTo>
                    <a:pt x="5029" y="22489"/>
                    <a:pt x="0" y="1745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F6075C54-4F61-4662-8EE0-63540A427F02}"/>
                </a:ext>
              </a:extLst>
            </p:cNvPr>
            <p:cNvSpPr/>
            <p:nvPr/>
          </p:nvSpPr>
          <p:spPr>
            <a:xfrm>
              <a:off x="1313900" y="3087899"/>
              <a:ext cx="22479" cy="22469"/>
            </a:xfrm>
            <a:custGeom>
              <a:avLst/>
              <a:gdLst>
                <a:gd name="connsiteX0" fmla="*/ 22479 w 22479"/>
                <a:gd name="connsiteY0" fmla="*/ 11240 h 22469"/>
                <a:gd name="connsiteX1" fmla="*/ 11230 w 22479"/>
                <a:gd name="connsiteY1" fmla="*/ 22469 h 22469"/>
                <a:gd name="connsiteX2" fmla="*/ 0 w 22479"/>
                <a:gd name="connsiteY2" fmla="*/ 11240 h 22469"/>
                <a:gd name="connsiteX3" fmla="*/ 11230 w 22479"/>
                <a:gd name="connsiteY3" fmla="*/ 0 h 22469"/>
                <a:gd name="connsiteX4" fmla="*/ 22479 w 22479"/>
                <a:gd name="connsiteY4" fmla="*/ 11240 h 224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69">
                  <a:moveTo>
                    <a:pt x="22479" y="11240"/>
                  </a:moveTo>
                  <a:cubicBezTo>
                    <a:pt x="22479" y="17431"/>
                    <a:pt x="17421" y="22469"/>
                    <a:pt x="11230" y="22469"/>
                  </a:cubicBezTo>
                  <a:cubicBezTo>
                    <a:pt x="5029" y="22469"/>
                    <a:pt x="0" y="17440"/>
                    <a:pt x="0" y="11240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2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981BB654-5977-4117-966F-83085E371A94}"/>
                </a:ext>
              </a:extLst>
            </p:cNvPr>
            <p:cNvSpPr/>
            <p:nvPr/>
          </p:nvSpPr>
          <p:spPr>
            <a:xfrm>
              <a:off x="1313900" y="3161222"/>
              <a:ext cx="22479" cy="22488"/>
            </a:xfrm>
            <a:custGeom>
              <a:avLst/>
              <a:gdLst>
                <a:gd name="connsiteX0" fmla="*/ 22479 w 22479"/>
                <a:gd name="connsiteY0" fmla="*/ 11249 h 22488"/>
                <a:gd name="connsiteX1" fmla="*/ 11230 w 22479"/>
                <a:gd name="connsiteY1" fmla="*/ 22489 h 22488"/>
                <a:gd name="connsiteX2" fmla="*/ 0 w 22479"/>
                <a:gd name="connsiteY2" fmla="*/ 11249 h 22488"/>
                <a:gd name="connsiteX3" fmla="*/ 11230 w 22479"/>
                <a:gd name="connsiteY3" fmla="*/ 0 h 22488"/>
                <a:gd name="connsiteX4" fmla="*/ 22479 w 22479"/>
                <a:gd name="connsiteY4" fmla="*/ 11249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9"/>
                  </a:moveTo>
                  <a:cubicBezTo>
                    <a:pt x="22479" y="17431"/>
                    <a:pt x="17421" y="22489"/>
                    <a:pt x="11230" y="22489"/>
                  </a:cubicBezTo>
                  <a:cubicBezTo>
                    <a:pt x="5029" y="22489"/>
                    <a:pt x="0" y="17440"/>
                    <a:pt x="0" y="11249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DF7672F-A56C-467D-A7DE-7975A8611A39}"/>
                </a:ext>
              </a:extLst>
            </p:cNvPr>
            <p:cNvSpPr/>
            <p:nvPr/>
          </p:nvSpPr>
          <p:spPr>
            <a:xfrm>
              <a:off x="1313900" y="3247909"/>
              <a:ext cx="22479" cy="22478"/>
            </a:xfrm>
            <a:custGeom>
              <a:avLst/>
              <a:gdLst>
                <a:gd name="connsiteX0" fmla="*/ 22479 w 22479"/>
                <a:gd name="connsiteY0" fmla="*/ 11239 h 22478"/>
                <a:gd name="connsiteX1" fmla="*/ 11230 w 22479"/>
                <a:gd name="connsiteY1" fmla="*/ 22479 h 22478"/>
                <a:gd name="connsiteX2" fmla="*/ 0 w 22479"/>
                <a:gd name="connsiteY2" fmla="*/ 11239 h 22478"/>
                <a:gd name="connsiteX3" fmla="*/ 11230 w 22479"/>
                <a:gd name="connsiteY3" fmla="*/ 0 h 22478"/>
                <a:gd name="connsiteX4" fmla="*/ 22479 w 22479"/>
                <a:gd name="connsiteY4" fmla="*/ 11239 h 22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8">
                  <a:moveTo>
                    <a:pt x="22479" y="11239"/>
                  </a:moveTo>
                  <a:cubicBezTo>
                    <a:pt x="22479" y="17421"/>
                    <a:pt x="17421" y="22479"/>
                    <a:pt x="11230" y="22479"/>
                  </a:cubicBezTo>
                  <a:cubicBezTo>
                    <a:pt x="5029" y="22479"/>
                    <a:pt x="0" y="17431"/>
                    <a:pt x="0" y="11239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29"/>
                    <a:pt x="22479" y="1123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C52B92EE-0E23-4E27-AC0A-0A7E1E7A326A}"/>
                </a:ext>
              </a:extLst>
            </p:cNvPr>
            <p:cNvSpPr/>
            <p:nvPr/>
          </p:nvSpPr>
          <p:spPr>
            <a:xfrm>
              <a:off x="1313900" y="3341254"/>
              <a:ext cx="22479" cy="22479"/>
            </a:xfrm>
            <a:custGeom>
              <a:avLst/>
              <a:gdLst>
                <a:gd name="connsiteX0" fmla="*/ 22479 w 22479"/>
                <a:gd name="connsiteY0" fmla="*/ 11240 h 22479"/>
                <a:gd name="connsiteX1" fmla="*/ 11230 w 22479"/>
                <a:gd name="connsiteY1" fmla="*/ 22479 h 22479"/>
                <a:gd name="connsiteX2" fmla="*/ 0 w 22479"/>
                <a:gd name="connsiteY2" fmla="*/ 11240 h 22479"/>
                <a:gd name="connsiteX3" fmla="*/ 11230 w 22479"/>
                <a:gd name="connsiteY3" fmla="*/ 0 h 22479"/>
                <a:gd name="connsiteX4" fmla="*/ 22479 w 22479"/>
                <a:gd name="connsiteY4" fmla="*/ 11240 h 224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79">
                  <a:moveTo>
                    <a:pt x="22479" y="11240"/>
                  </a:moveTo>
                  <a:cubicBezTo>
                    <a:pt x="22479" y="17431"/>
                    <a:pt x="17421" y="22479"/>
                    <a:pt x="11230" y="22479"/>
                  </a:cubicBezTo>
                  <a:cubicBezTo>
                    <a:pt x="5029" y="22479"/>
                    <a:pt x="0" y="17440"/>
                    <a:pt x="0" y="11240"/>
                  </a:cubicBezTo>
                  <a:cubicBezTo>
                    <a:pt x="0" y="5029"/>
                    <a:pt x="5020" y="0"/>
                    <a:pt x="11230" y="0"/>
                  </a:cubicBezTo>
                  <a:cubicBezTo>
                    <a:pt x="17421" y="10"/>
                    <a:pt x="22479" y="5029"/>
                    <a:pt x="22479" y="1124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80F82FE4-7C2A-4D3B-87B4-EE34502C4FAB}"/>
                </a:ext>
              </a:extLst>
            </p:cNvPr>
            <p:cNvSpPr/>
            <p:nvPr/>
          </p:nvSpPr>
          <p:spPr>
            <a:xfrm>
              <a:off x="1313900" y="3447820"/>
              <a:ext cx="22479" cy="22488"/>
            </a:xfrm>
            <a:custGeom>
              <a:avLst/>
              <a:gdLst>
                <a:gd name="connsiteX0" fmla="*/ 22479 w 22479"/>
                <a:gd name="connsiteY0" fmla="*/ 11249 h 22488"/>
                <a:gd name="connsiteX1" fmla="*/ 11230 w 22479"/>
                <a:gd name="connsiteY1" fmla="*/ 22489 h 22488"/>
                <a:gd name="connsiteX2" fmla="*/ 0 w 22479"/>
                <a:gd name="connsiteY2" fmla="*/ 11249 h 22488"/>
                <a:gd name="connsiteX3" fmla="*/ 11230 w 22479"/>
                <a:gd name="connsiteY3" fmla="*/ 0 h 22488"/>
                <a:gd name="connsiteX4" fmla="*/ 22479 w 22479"/>
                <a:gd name="connsiteY4" fmla="*/ 11249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49"/>
                  </a:moveTo>
                  <a:cubicBezTo>
                    <a:pt x="22479" y="17450"/>
                    <a:pt x="17421" y="22489"/>
                    <a:pt x="11230" y="22489"/>
                  </a:cubicBezTo>
                  <a:cubicBezTo>
                    <a:pt x="5029" y="22489"/>
                    <a:pt x="0" y="17459"/>
                    <a:pt x="0" y="11249"/>
                  </a:cubicBezTo>
                  <a:cubicBezTo>
                    <a:pt x="0" y="5077"/>
                    <a:pt x="5020" y="0"/>
                    <a:pt x="11230" y="0"/>
                  </a:cubicBezTo>
                  <a:cubicBezTo>
                    <a:pt x="17421" y="0"/>
                    <a:pt x="22479" y="5067"/>
                    <a:pt x="22479" y="11249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D9D94E0F-5514-46BC-A864-CBC689691DE2}"/>
                </a:ext>
              </a:extLst>
            </p:cNvPr>
            <p:cNvSpPr/>
            <p:nvPr/>
          </p:nvSpPr>
          <p:spPr>
            <a:xfrm>
              <a:off x="1313900" y="3568035"/>
              <a:ext cx="22479" cy="22488"/>
            </a:xfrm>
            <a:custGeom>
              <a:avLst/>
              <a:gdLst>
                <a:gd name="connsiteX0" fmla="*/ 22479 w 22479"/>
                <a:gd name="connsiteY0" fmla="*/ 11268 h 22488"/>
                <a:gd name="connsiteX1" fmla="*/ 11230 w 22479"/>
                <a:gd name="connsiteY1" fmla="*/ 22488 h 22488"/>
                <a:gd name="connsiteX2" fmla="*/ 0 w 22479"/>
                <a:gd name="connsiteY2" fmla="*/ 11268 h 22488"/>
                <a:gd name="connsiteX3" fmla="*/ 11230 w 22479"/>
                <a:gd name="connsiteY3" fmla="*/ 0 h 22488"/>
                <a:gd name="connsiteX4" fmla="*/ 22479 w 22479"/>
                <a:gd name="connsiteY4" fmla="*/ 11268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68"/>
                  </a:moveTo>
                  <a:cubicBezTo>
                    <a:pt x="22479" y="17469"/>
                    <a:pt x="17421" y="22488"/>
                    <a:pt x="11230" y="22488"/>
                  </a:cubicBezTo>
                  <a:cubicBezTo>
                    <a:pt x="5029" y="22488"/>
                    <a:pt x="0" y="17478"/>
                    <a:pt x="0" y="11268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6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C8231AA1-86C1-450F-B9AE-3007EC9BD650}"/>
                </a:ext>
              </a:extLst>
            </p:cNvPr>
            <p:cNvSpPr/>
            <p:nvPr/>
          </p:nvSpPr>
          <p:spPr>
            <a:xfrm>
              <a:off x="1313900" y="3701385"/>
              <a:ext cx="22479" cy="22488"/>
            </a:xfrm>
            <a:custGeom>
              <a:avLst/>
              <a:gdLst>
                <a:gd name="connsiteX0" fmla="*/ 22479 w 22479"/>
                <a:gd name="connsiteY0" fmla="*/ 11268 h 22488"/>
                <a:gd name="connsiteX1" fmla="*/ 11230 w 22479"/>
                <a:gd name="connsiteY1" fmla="*/ 22488 h 22488"/>
                <a:gd name="connsiteX2" fmla="*/ 0 w 22479"/>
                <a:gd name="connsiteY2" fmla="*/ 11268 h 22488"/>
                <a:gd name="connsiteX3" fmla="*/ 11230 w 22479"/>
                <a:gd name="connsiteY3" fmla="*/ 0 h 22488"/>
                <a:gd name="connsiteX4" fmla="*/ 22479 w 22479"/>
                <a:gd name="connsiteY4" fmla="*/ 11268 h 22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479" h="22488">
                  <a:moveTo>
                    <a:pt x="22479" y="11268"/>
                  </a:moveTo>
                  <a:cubicBezTo>
                    <a:pt x="22479" y="17469"/>
                    <a:pt x="17421" y="22488"/>
                    <a:pt x="11230" y="22488"/>
                  </a:cubicBezTo>
                  <a:cubicBezTo>
                    <a:pt x="5029" y="22488"/>
                    <a:pt x="0" y="17478"/>
                    <a:pt x="0" y="11268"/>
                  </a:cubicBezTo>
                  <a:cubicBezTo>
                    <a:pt x="0" y="5039"/>
                    <a:pt x="5020" y="0"/>
                    <a:pt x="11230" y="0"/>
                  </a:cubicBezTo>
                  <a:cubicBezTo>
                    <a:pt x="17421" y="0"/>
                    <a:pt x="22479" y="5039"/>
                    <a:pt x="22479" y="11268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653A5CD1-6F82-4200-B0E7-3D119C29F967}"/>
                </a:ext>
              </a:extLst>
            </p:cNvPr>
            <p:cNvSpPr/>
            <p:nvPr/>
          </p:nvSpPr>
          <p:spPr>
            <a:xfrm>
              <a:off x="470690" y="3052266"/>
              <a:ext cx="659644" cy="27641"/>
            </a:xfrm>
            <a:custGeom>
              <a:avLst/>
              <a:gdLst>
                <a:gd name="connsiteX0" fmla="*/ 0 w 659644"/>
                <a:gd name="connsiteY0" fmla="*/ 0 h 27641"/>
                <a:gd name="connsiteX1" fmla="*/ 659644 w 659644"/>
                <a:gd name="connsiteY1" fmla="*/ 0 h 27641"/>
                <a:gd name="connsiteX2" fmla="*/ 659644 w 659644"/>
                <a:gd name="connsiteY2" fmla="*/ 27642 h 27641"/>
                <a:gd name="connsiteX3" fmla="*/ 0 w 659644"/>
                <a:gd name="connsiteY3" fmla="*/ 27642 h 276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644" h="27641">
                  <a:moveTo>
                    <a:pt x="0" y="0"/>
                  </a:moveTo>
                  <a:lnTo>
                    <a:pt x="659644" y="0"/>
                  </a:lnTo>
                  <a:lnTo>
                    <a:pt x="659644" y="27642"/>
                  </a:lnTo>
                  <a:lnTo>
                    <a:pt x="0" y="2764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94B6C831-B24E-4808-B4BE-31976CBD9167}"/>
                </a:ext>
              </a:extLst>
            </p:cNvPr>
            <p:cNvSpPr/>
            <p:nvPr/>
          </p:nvSpPr>
          <p:spPr>
            <a:xfrm>
              <a:off x="433362" y="3099272"/>
              <a:ext cx="732939" cy="27651"/>
            </a:xfrm>
            <a:custGeom>
              <a:avLst/>
              <a:gdLst>
                <a:gd name="connsiteX0" fmla="*/ 0 w 732939"/>
                <a:gd name="connsiteY0" fmla="*/ 0 h 27651"/>
                <a:gd name="connsiteX1" fmla="*/ 732939 w 732939"/>
                <a:gd name="connsiteY1" fmla="*/ 0 h 27651"/>
                <a:gd name="connsiteX2" fmla="*/ 732939 w 732939"/>
                <a:gd name="connsiteY2" fmla="*/ 27651 h 27651"/>
                <a:gd name="connsiteX3" fmla="*/ 0 w 732939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32939" h="27651">
                  <a:moveTo>
                    <a:pt x="0" y="0"/>
                  </a:moveTo>
                  <a:lnTo>
                    <a:pt x="732939" y="0"/>
                  </a:lnTo>
                  <a:lnTo>
                    <a:pt x="732939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DD25290D-8694-4B75-B03E-ACC1E5655C8F}"/>
                </a:ext>
              </a:extLst>
            </p:cNvPr>
            <p:cNvSpPr/>
            <p:nvPr/>
          </p:nvSpPr>
          <p:spPr>
            <a:xfrm>
              <a:off x="398795" y="3146306"/>
              <a:ext cx="803471" cy="27651"/>
            </a:xfrm>
            <a:custGeom>
              <a:avLst/>
              <a:gdLst>
                <a:gd name="connsiteX0" fmla="*/ 0 w 803471"/>
                <a:gd name="connsiteY0" fmla="*/ 0 h 27651"/>
                <a:gd name="connsiteX1" fmla="*/ 803472 w 803471"/>
                <a:gd name="connsiteY1" fmla="*/ 0 h 27651"/>
                <a:gd name="connsiteX2" fmla="*/ 803472 w 803471"/>
                <a:gd name="connsiteY2" fmla="*/ 27651 h 27651"/>
                <a:gd name="connsiteX3" fmla="*/ 0 w 803471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803471" h="27651">
                  <a:moveTo>
                    <a:pt x="0" y="0"/>
                  </a:moveTo>
                  <a:lnTo>
                    <a:pt x="803472" y="0"/>
                  </a:lnTo>
                  <a:lnTo>
                    <a:pt x="803472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A17E1535-0BC9-4D73-A909-F51FAC77C3DE}"/>
                </a:ext>
              </a:extLst>
            </p:cNvPr>
            <p:cNvSpPr/>
            <p:nvPr/>
          </p:nvSpPr>
          <p:spPr>
            <a:xfrm>
              <a:off x="470690" y="2703594"/>
              <a:ext cx="659644" cy="27651"/>
            </a:xfrm>
            <a:custGeom>
              <a:avLst/>
              <a:gdLst>
                <a:gd name="connsiteX0" fmla="*/ 0 w 659644"/>
                <a:gd name="connsiteY0" fmla="*/ 0 h 27651"/>
                <a:gd name="connsiteX1" fmla="*/ 659644 w 659644"/>
                <a:gd name="connsiteY1" fmla="*/ 0 h 27651"/>
                <a:gd name="connsiteX2" fmla="*/ 659644 w 659644"/>
                <a:gd name="connsiteY2" fmla="*/ 27651 h 27651"/>
                <a:gd name="connsiteX3" fmla="*/ 0 w 659644"/>
                <a:gd name="connsiteY3" fmla="*/ 27651 h 276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59644" h="27651">
                  <a:moveTo>
                    <a:pt x="0" y="0"/>
                  </a:moveTo>
                  <a:lnTo>
                    <a:pt x="659644" y="0"/>
                  </a:lnTo>
                  <a:lnTo>
                    <a:pt x="659644" y="27651"/>
                  </a:lnTo>
                  <a:lnTo>
                    <a:pt x="0" y="2765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25C8E47-1CC3-480E-B5D8-9B02CF957614}"/>
                </a:ext>
              </a:extLst>
            </p:cNvPr>
            <p:cNvSpPr/>
            <p:nvPr/>
          </p:nvSpPr>
          <p:spPr>
            <a:xfrm>
              <a:off x="523944" y="2601438"/>
              <a:ext cx="549011" cy="84353"/>
            </a:xfrm>
            <a:custGeom>
              <a:avLst/>
              <a:gdLst>
                <a:gd name="connsiteX0" fmla="*/ 80220 w 549011"/>
                <a:gd name="connsiteY0" fmla="*/ 84353 h 84353"/>
                <a:gd name="connsiteX1" fmla="*/ 276568 w 549011"/>
                <a:gd name="connsiteY1" fmla="*/ 25575 h 84353"/>
                <a:gd name="connsiteX2" fmla="*/ 468811 w 549011"/>
                <a:gd name="connsiteY2" fmla="*/ 84353 h 84353"/>
                <a:gd name="connsiteX3" fmla="*/ 549012 w 549011"/>
                <a:gd name="connsiteY3" fmla="*/ 84353 h 84353"/>
                <a:gd name="connsiteX4" fmla="*/ 276568 w 549011"/>
                <a:gd name="connsiteY4" fmla="*/ 0 h 84353"/>
                <a:gd name="connsiteX5" fmla="*/ 0 w 549011"/>
                <a:gd name="connsiteY5" fmla="*/ 84353 h 843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9011" h="84353">
                  <a:moveTo>
                    <a:pt x="80220" y="84353"/>
                  </a:moveTo>
                  <a:lnTo>
                    <a:pt x="276568" y="25575"/>
                  </a:lnTo>
                  <a:lnTo>
                    <a:pt x="468811" y="84353"/>
                  </a:lnTo>
                  <a:lnTo>
                    <a:pt x="549012" y="84353"/>
                  </a:lnTo>
                  <a:lnTo>
                    <a:pt x="276568" y="0"/>
                  </a:lnTo>
                  <a:lnTo>
                    <a:pt x="0" y="84353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2EB14D2F-AC17-42E3-95C7-EF70C7211EAF}"/>
                </a:ext>
              </a:extLst>
            </p:cNvPr>
            <p:cNvSpPr/>
            <p:nvPr/>
          </p:nvSpPr>
          <p:spPr>
            <a:xfrm>
              <a:off x="470690" y="2554413"/>
              <a:ext cx="659644" cy="131378"/>
            </a:xfrm>
            <a:custGeom>
              <a:avLst/>
              <a:gdLst>
                <a:gd name="connsiteX0" fmla="*/ 0 w 659644"/>
                <a:gd name="connsiteY0" fmla="*/ 131378 h 131378"/>
                <a:gd name="connsiteX1" fmla="*/ 327765 w 659644"/>
                <a:gd name="connsiteY1" fmla="*/ 31118 h 131378"/>
                <a:gd name="connsiteX2" fmla="*/ 659644 w 659644"/>
                <a:gd name="connsiteY2" fmla="*/ 131378 h 131378"/>
                <a:gd name="connsiteX3" fmla="*/ 659644 w 659644"/>
                <a:gd name="connsiteY3" fmla="*/ 101641 h 131378"/>
                <a:gd name="connsiteX4" fmla="*/ 329822 w 659644"/>
                <a:gd name="connsiteY4" fmla="*/ 0 h 131378"/>
                <a:gd name="connsiteX5" fmla="*/ 0 w 659644"/>
                <a:gd name="connsiteY5" fmla="*/ 101641 h 1313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659644" h="131378">
                  <a:moveTo>
                    <a:pt x="0" y="131378"/>
                  </a:moveTo>
                  <a:lnTo>
                    <a:pt x="327765" y="31118"/>
                  </a:lnTo>
                  <a:lnTo>
                    <a:pt x="659644" y="131378"/>
                  </a:lnTo>
                  <a:lnTo>
                    <a:pt x="659644" y="101641"/>
                  </a:lnTo>
                  <a:lnTo>
                    <a:pt x="329822" y="0"/>
                  </a:lnTo>
                  <a:lnTo>
                    <a:pt x="0" y="1016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C0389E83-2A6F-4F90-ABDC-A194ADDE2D1F}"/>
                </a:ext>
              </a:extLst>
            </p:cNvPr>
            <p:cNvSpPr/>
            <p:nvPr/>
          </p:nvSpPr>
          <p:spPr>
            <a:xfrm>
              <a:off x="509438" y="2748133"/>
              <a:ext cx="45649" cy="289026"/>
            </a:xfrm>
            <a:custGeom>
              <a:avLst/>
              <a:gdLst>
                <a:gd name="connsiteX0" fmla="*/ 0 w 45649"/>
                <a:gd name="connsiteY0" fmla="*/ 268291 h 289026"/>
                <a:gd name="connsiteX1" fmla="*/ 23498 w 45649"/>
                <a:gd name="connsiteY1" fmla="*/ 289027 h 289026"/>
                <a:gd name="connsiteX2" fmla="*/ 45634 w 45649"/>
                <a:gd name="connsiteY2" fmla="*/ 268291 h 289026"/>
                <a:gd name="connsiteX3" fmla="*/ 45634 w 45649"/>
                <a:gd name="connsiteY3" fmla="*/ 0 h 289026"/>
                <a:gd name="connsiteX4" fmla="*/ 28337 w 45649"/>
                <a:gd name="connsiteY4" fmla="*/ 0 h 289026"/>
                <a:gd name="connsiteX5" fmla="*/ 28337 w 45649"/>
                <a:gd name="connsiteY5" fmla="*/ 268977 h 289026"/>
                <a:gd name="connsiteX6" fmla="*/ 22117 w 45649"/>
                <a:gd name="connsiteY6" fmla="*/ 273825 h 289026"/>
                <a:gd name="connsiteX7" fmla="*/ 17278 w 45649"/>
                <a:gd name="connsiteY7" fmla="*/ 267605 h 289026"/>
                <a:gd name="connsiteX8" fmla="*/ 17278 w 45649"/>
                <a:gd name="connsiteY8" fmla="*/ 0 h 289026"/>
                <a:gd name="connsiteX9" fmla="*/ 0 w 45649"/>
                <a:gd name="connsiteY9" fmla="*/ 0 h 289026"/>
                <a:gd name="connsiteX10" fmla="*/ 0 w 45649"/>
                <a:gd name="connsiteY10" fmla="*/ 268291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649" h="289026">
                  <a:moveTo>
                    <a:pt x="0" y="268291"/>
                  </a:moveTo>
                  <a:cubicBezTo>
                    <a:pt x="0" y="268291"/>
                    <a:pt x="0" y="289027"/>
                    <a:pt x="23498" y="289027"/>
                  </a:cubicBezTo>
                  <a:cubicBezTo>
                    <a:pt x="47015" y="289027"/>
                    <a:pt x="45634" y="268291"/>
                    <a:pt x="45634" y="268291"/>
                  </a:cubicBezTo>
                  <a:lnTo>
                    <a:pt x="45634" y="0"/>
                  </a:lnTo>
                  <a:lnTo>
                    <a:pt x="28337" y="0"/>
                  </a:lnTo>
                  <a:lnTo>
                    <a:pt x="28337" y="268977"/>
                  </a:lnTo>
                  <a:cubicBezTo>
                    <a:pt x="28337" y="268977"/>
                    <a:pt x="28337" y="273825"/>
                    <a:pt x="22117" y="273825"/>
                  </a:cubicBezTo>
                  <a:cubicBezTo>
                    <a:pt x="15888" y="273825"/>
                    <a:pt x="17278" y="267605"/>
                    <a:pt x="17278" y="267605"/>
                  </a:cubicBezTo>
                  <a:lnTo>
                    <a:pt x="17278" y="0"/>
                  </a:lnTo>
                  <a:lnTo>
                    <a:pt x="0" y="0"/>
                  </a:lnTo>
                  <a:lnTo>
                    <a:pt x="0" y="26829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7DAA249B-E23B-4DC9-96C2-5DA0CD4BE4E9}"/>
                </a:ext>
              </a:extLst>
            </p:cNvPr>
            <p:cNvSpPr/>
            <p:nvPr/>
          </p:nvSpPr>
          <p:spPr>
            <a:xfrm>
              <a:off x="617985" y="2748133"/>
              <a:ext cx="45624" cy="289026"/>
            </a:xfrm>
            <a:custGeom>
              <a:avLst/>
              <a:gdLst>
                <a:gd name="connsiteX0" fmla="*/ 0 w 45624"/>
                <a:gd name="connsiteY0" fmla="*/ 289027 h 289026"/>
                <a:gd name="connsiteX1" fmla="*/ 13811 w 45624"/>
                <a:gd name="connsiteY1" fmla="*/ 289027 h 289026"/>
                <a:gd name="connsiteX2" fmla="*/ 13811 w 45624"/>
                <a:gd name="connsiteY2" fmla="*/ 115262 h 289026"/>
                <a:gd name="connsiteX3" fmla="*/ 31109 w 45624"/>
                <a:gd name="connsiteY3" fmla="*/ 289027 h 289026"/>
                <a:gd name="connsiteX4" fmla="*/ 45625 w 45624"/>
                <a:gd name="connsiteY4" fmla="*/ 289027 h 289026"/>
                <a:gd name="connsiteX5" fmla="*/ 45625 w 45624"/>
                <a:gd name="connsiteY5" fmla="*/ 0 h 289026"/>
                <a:gd name="connsiteX6" fmla="*/ 31109 w 45624"/>
                <a:gd name="connsiteY6" fmla="*/ 0 h 289026"/>
                <a:gd name="connsiteX7" fmla="*/ 31109 w 45624"/>
                <a:gd name="connsiteY7" fmla="*/ 154476 h 289026"/>
                <a:gd name="connsiteX8" fmla="*/ 13811 w 45624"/>
                <a:gd name="connsiteY8" fmla="*/ 0 h 289026"/>
                <a:gd name="connsiteX9" fmla="*/ 0 w 45624"/>
                <a:gd name="connsiteY9" fmla="*/ 0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624" h="289026">
                  <a:moveTo>
                    <a:pt x="0" y="289027"/>
                  </a:moveTo>
                  <a:lnTo>
                    <a:pt x="13811" y="289027"/>
                  </a:lnTo>
                  <a:lnTo>
                    <a:pt x="13811" y="115262"/>
                  </a:lnTo>
                  <a:lnTo>
                    <a:pt x="31109" y="289027"/>
                  </a:lnTo>
                  <a:lnTo>
                    <a:pt x="45625" y="289027"/>
                  </a:lnTo>
                  <a:lnTo>
                    <a:pt x="45625" y="0"/>
                  </a:lnTo>
                  <a:lnTo>
                    <a:pt x="31109" y="0"/>
                  </a:lnTo>
                  <a:lnTo>
                    <a:pt x="31109" y="154476"/>
                  </a:lnTo>
                  <a:lnTo>
                    <a:pt x="13811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6B02465-D666-4E29-B72E-A566B9FCD4E3}"/>
                </a:ext>
              </a:extLst>
            </p:cNvPr>
            <p:cNvSpPr/>
            <p:nvPr/>
          </p:nvSpPr>
          <p:spPr>
            <a:xfrm>
              <a:off x="727922" y="2748133"/>
              <a:ext cx="44253" cy="289026"/>
            </a:xfrm>
            <a:custGeom>
              <a:avLst/>
              <a:gdLst>
                <a:gd name="connsiteX0" fmla="*/ 0 w 44253"/>
                <a:gd name="connsiteY0" fmla="*/ 289027 h 289026"/>
                <a:gd name="connsiteX1" fmla="*/ 44253 w 44253"/>
                <a:gd name="connsiteY1" fmla="*/ 289027 h 289026"/>
                <a:gd name="connsiteX2" fmla="*/ 44253 w 44253"/>
                <a:gd name="connsiteY2" fmla="*/ 273815 h 289026"/>
                <a:gd name="connsiteX3" fmla="*/ 19355 w 44253"/>
                <a:gd name="connsiteY3" fmla="*/ 273815 h 289026"/>
                <a:gd name="connsiteX4" fmla="*/ 19355 w 44253"/>
                <a:gd name="connsiteY4" fmla="*/ 143132 h 289026"/>
                <a:gd name="connsiteX5" fmla="*/ 38024 w 44253"/>
                <a:gd name="connsiteY5" fmla="*/ 143132 h 289026"/>
                <a:gd name="connsiteX6" fmla="*/ 38024 w 44253"/>
                <a:gd name="connsiteY6" fmla="*/ 127235 h 289026"/>
                <a:gd name="connsiteX7" fmla="*/ 19355 w 44253"/>
                <a:gd name="connsiteY7" fmla="*/ 127235 h 289026"/>
                <a:gd name="connsiteX8" fmla="*/ 19355 w 44253"/>
                <a:gd name="connsiteY8" fmla="*/ 14526 h 289026"/>
                <a:gd name="connsiteX9" fmla="*/ 38024 w 44253"/>
                <a:gd name="connsiteY9" fmla="*/ 14526 h 289026"/>
                <a:gd name="connsiteX10" fmla="*/ 38024 w 44253"/>
                <a:gd name="connsiteY10" fmla="*/ 0 h 289026"/>
                <a:gd name="connsiteX11" fmla="*/ 0 w 44253"/>
                <a:gd name="connsiteY11" fmla="*/ 0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4253" h="289026">
                  <a:moveTo>
                    <a:pt x="0" y="289027"/>
                  </a:moveTo>
                  <a:lnTo>
                    <a:pt x="44253" y="289027"/>
                  </a:lnTo>
                  <a:lnTo>
                    <a:pt x="44253" y="273815"/>
                  </a:lnTo>
                  <a:lnTo>
                    <a:pt x="19355" y="273815"/>
                  </a:lnTo>
                  <a:lnTo>
                    <a:pt x="19355" y="143132"/>
                  </a:lnTo>
                  <a:lnTo>
                    <a:pt x="38024" y="143132"/>
                  </a:lnTo>
                  <a:lnTo>
                    <a:pt x="38024" y="127235"/>
                  </a:lnTo>
                  <a:lnTo>
                    <a:pt x="19355" y="127235"/>
                  </a:lnTo>
                  <a:lnTo>
                    <a:pt x="19355" y="14526"/>
                  </a:lnTo>
                  <a:lnTo>
                    <a:pt x="38024" y="14526"/>
                  </a:lnTo>
                  <a:lnTo>
                    <a:pt x="38024" y="0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99E2ED91-5784-4F9A-9DD4-A2BFD894EF38}"/>
                </a:ext>
              </a:extLst>
            </p:cNvPr>
            <p:cNvSpPr/>
            <p:nvPr/>
          </p:nvSpPr>
          <p:spPr>
            <a:xfrm>
              <a:off x="937441" y="2748133"/>
              <a:ext cx="44931" cy="289026"/>
            </a:xfrm>
            <a:custGeom>
              <a:avLst/>
              <a:gdLst>
                <a:gd name="connsiteX0" fmla="*/ 44932 w 44931"/>
                <a:gd name="connsiteY0" fmla="*/ 85744 h 289026"/>
                <a:gd name="connsiteX1" fmla="*/ 44932 w 44931"/>
                <a:gd name="connsiteY1" fmla="*/ 20745 h 289026"/>
                <a:gd name="connsiteX2" fmla="*/ 22120 w 44931"/>
                <a:gd name="connsiteY2" fmla="*/ 0 h 289026"/>
                <a:gd name="connsiteX3" fmla="*/ 2 w 44931"/>
                <a:gd name="connsiteY3" fmla="*/ 20745 h 289026"/>
                <a:gd name="connsiteX4" fmla="*/ 2 w 44931"/>
                <a:gd name="connsiteY4" fmla="*/ 268291 h 289026"/>
                <a:gd name="connsiteX5" fmla="*/ 22120 w 44931"/>
                <a:gd name="connsiteY5" fmla="*/ 289027 h 289026"/>
                <a:gd name="connsiteX6" fmla="*/ 44932 w 44931"/>
                <a:gd name="connsiteY6" fmla="*/ 268291 h 289026"/>
                <a:gd name="connsiteX7" fmla="*/ 44932 w 44931"/>
                <a:gd name="connsiteY7" fmla="*/ 195682 h 289026"/>
                <a:gd name="connsiteX8" fmla="*/ 27654 w 44931"/>
                <a:gd name="connsiteY8" fmla="*/ 195682 h 289026"/>
                <a:gd name="connsiteX9" fmla="*/ 27654 w 44931"/>
                <a:gd name="connsiteY9" fmla="*/ 268291 h 289026"/>
                <a:gd name="connsiteX10" fmla="*/ 22120 w 44931"/>
                <a:gd name="connsiteY10" fmla="*/ 273815 h 289026"/>
                <a:gd name="connsiteX11" fmla="*/ 15890 w 44931"/>
                <a:gd name="connsiteY11" fmla="*/ 268291 h 289026"/>
                <a:gd name="connsiteX12" fmla="*/ 15890 w 44931"/>
                <a:gd name="connsiteY12" fmla="*/ 20745 h 289026"/>
                <a:gd name="connsiteX13" fmla="*/ 22120 w 44931"/>
                <a:gd name="connsiteY13" fmla="*/ 14516 h 289026"/>
                <a:gd name="connsiteX14" fmla="*/ 27654 w 44931"/>
                <a:gd name="connsiteY14" fmla="*/ 20745 h 289026"/>
                <a:gd name="connsiteX15" fmla="*/ 27654 w 44931"/>
                <a:gd name="connsiteY15" fmla="*/ 85744 h 289026"/>
                <a:gd name="connsiteX16" fmla="*/ 44932 w 44931"/>
                <a:gd name="connsiteY16" fmla="*/ 85744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44931" h="289026">
                  <a:moveTo>
                    <a:pt x="44932" y="85744"/>
                  </a:moveTo>
                  <a:lnTo>
                    <a:pt x="44932" y="20745"/>
                  </a:lnTo>
                  <a:cubicBezTo>
                    <a:pt x="44932" y="20745"/>
                    <a:pt x="44246" y="0"/>
                    <a:pt x="22120" y="0"/>
                  </a:cubicBezTo>
                  <a:cubicBezTo>
                    <a:pt x="2" y="0"/>
                    <a:pt x="2" y="20745"/>
                    <a:pt x="2" y="20745"/>
                  </a:cubicBezTo>
                  <a:lnTo>
                    <a:pt x="2" y="268291"/>
                  </a:lnTo>
                  <a:cubicBezTo>
                    <a:pt x="2" y="268291"/>
                    <a:pt x="-712" y="289027"/>
                    <a:pt x="22120" y="289027"/>
                  </a:cubicBezTo>
                  <a:cubicBezTo>
                    <a:pt x="44932" y="289027"/>
                    <a:pt x="44932" y="268291"/>
                    <a:pt x="44932" y="268291"/>
                  </a:cubicBezTo>
                  <a:lnTo>
                    <a:pt x="44932" y="195682"/>
                  </a:lnTo>
                  <a:lnTo>
                    <a:pt x="27654" y="195682"/>
                  </a:lnTo>
                  <a:lnTo>
                    <a:pt x="27654" y="268291"/>
                  </a:lnTo>
                  <a:cubicBezTo>
                    <a:pt x="27654" y="268291"/>
                    <a:pt x="27654" y="273815"/>
                    <a:pt x="22120" y="273815"/>
                  </a:cubicBezTo>
                  <a:cubicBezTo>
                    <a:pt x="16938" y="273815"/>
                    <a:pt x="15890" y="268291"/>
                    <a:pt x="15890" y="268291"/>
                  </a:cubicBezTo>
                  <a:lnTo>
                    <a:pt x="15890" y="20745"/>
                  </a:lnTo>
                  <a:cubicBezTo>
                    <a:pt x="15890" y="20745"/>
                    <a:pt x="15890" y="14516"/>
                    <a:pt x="22120" y="14516"/>
                  </a:cubicBezTo>
                  <a:cubicBezTo>
                    <a:pt x="27654" y="14516"/>
                    <a:pt x="27654" y="20745"/>
                    <a:pt x="27654" y="20745"/>
                  </a:cubicBezTo>
                  <a:lnTo>
                    <a:pt x="27654" y="85744"/>
                  </a:lnTo>
                  <a:lnTo>
                    <a:pt x="44932" y="8574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0AE4DE7D-F0D4-4F96-8F06-7BE20EE8EFBE}"/>
                </a:ext>
              </a:extLst>
            </p:cNvPr>
            <p:cNvSpPr/>
            <p:nvPr/>
          </p:nvSpPr>
          <p:spPr>
            <a:xfrm>
              <a:off x="1045305" y="2748133"/>
              <a:ext cx="47029" cy="289026"/>
            </a:xfrm>
            <a:custGeom>
              <a:avLst/>
              <a:gdLst>
                <a:gd name="connsiteX0" fmla="*/ 30423 w 47029"/>
                <a:gd name="connsiteY0" fmla="*/ 268291 h 289026"/>
                <a:gd name="connsiteX1" fmla="*/ 24194 w 47029"/>
                <a:gd name="connsiteY1" fmla="*/ 273825 h 289026"/>
                <a:gd name="connsiteX2" fmla="*/ 17288 w 47029"/>
                <a:gd name="connsiteY2" fmla="*/ 268291 h 289026"/>
                <a:gd name="connsiteX3" fmla="*/ 17288 w 47029"/>
                <a:gd name="connsiteY3" fmla="*/ 20755 h 289026"/>
                <a:gd name="connsiteX4" fmla="*/ 23489 w 47029"/>
                <a:gd name="connsiteY4" fmla="*/ 14526 h 289026"/>
                <a:gd name="connsiteX5" fmla="*/ 30423 w 47029"/>
                <a:gd name="connsiteY5" fmla="*/ 20755 h 289026"/>
                <a:gd name="connsiteX6" fmla="*/ 30423 w 47029"/>
                <a:gd name="connsiteY6" fmla="*/ 268291 h 289026"/>
                <a:gd name="connsiteX7" fmla="*/ 47015 w 47029"/>
                <a:gd name="connsiteY7" fmla="*/ 20755 h 289026"/>
                <a:gd name="connsiteX8" fmla="*/ 24184 w 47029"/>
                <a:gd name="connsiteY8" fmla="*/ 0 h 289026"/>
                <a:gd name="connsiteX9" fmla="*/ 0 w 47029"/>
                <a:gd name="connsiteY9" fmla="*/ 20755 h 289026"/>
                <a:gd name="connsiteX10" fmla="*/ 0 w 47029"/>
                <a:gd name="connsiteY10" fmla="*/ 268291 h 289026"/>
                <a:gd name="connsiteX11" fmla="*/ 22812 w 47029"/>
                <a:gd name="connsiteY11" fmla="*/ 289027 h 289026"/>
                <a:gd name="connsiteX12" fmla="*/ 47015 w 47029"/>
                <a:gd name="connsiteY12" fmla="*/ 268291 h 289026"/>
                <a:gd name="connsiteX13" fmla="*/ 47015 w 47029"/>
                <a:gd name="connsiteY13" fmla="*/ 20755 h 2890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47029" h="289026">
                  <a:moveTo>
                    <a:pt x="30423" y="268291"/>
                  </a:moveTo>
                  <a:cubicBezTo>
                    <a:pt x="30423" y="268291"/>
                    <a:pt x="31099" y="273825"/>
                    <a:pt x="24194" y="273825"/>
                  </a:cubicBezTo>
                  <a:cubicBezTo>
                    <a:pt x="17288" y="273825"/>
                    <a:pt x="17288" y="268291"/>
                    <a:pt x="17288" y="268291"/>
                  </a:cubicBezTo>
                  <a:lnTo>
                    <a:pt x="17288" y="20755"/>
                  </a:lnTo>
                  <a:cubicBezTo>
                    <a:pt x="17288" y="20755"/>
                    <a:pt x="17288" y="14526"/>
                    <a:pt x="23489" y="14526"/>
                  </a:cubicBezTo>
                  <a:cubicBezTo>
                    <a:pt x="30423" y="14526"/>
                    <a:pt x="30423" y="20755"/>
                    <a:pt x="30423" y="20755"/>
                  </a:cubicBezTo>
                  <a:lnTo>
                    <a:pt x="30423" y="268291"/>
                  </a:lnTo>
                  <a:close/>
                  <a:moveTo>
                    <a:pt x="47015" y="20755"/>
                  </a:moveTo>
                  <a:cubicBezTo>
                    <a:pt x="47015" y="20755"/>
                    <a:pt x="48387" y="0"/>
                    <a:pt x="24184" y="0"/>
                  </a:cubicBezTo>
                  <a:cubicBezTo>
                    <a:pt x="0" y="0"/>
                    <a:pt x="0" y="20755"/>
                    <a:pt x="0" y="20755"/>
                  </a:cubicBezTo>
                  <a:lnTo>
                    <a:pt x="0" y="268291"/>
                  </a:lnTo>
                  <a:cubicBezTo>
                    <a:pt x="0" y="268291"/>
                    <a:pt x="0" y="289027"/>
                    <a:pt x="22812" y="289027"/>
                  </a:cubicBezTo>
                  <a:cubicBezTo>
                    <a:pt x="47015" y="289027"/>
                    <a:pt x="47015" y="268291"/>
                    <a:pt x="47015" y="268291"/>
                  </a:cubicBezTo>
                  <a:lnTo>
                    <a:pt x="47015" y="20755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AC7444CC-3E79-4517-AF96-A1E0E293B0CB}"/>
                </a:ext>
              </a:extLst>
            </p:cNvPr>
            <p:cNvSpPr/>
            <p:nvPr/>
          </p:nvSpPr>
          <p:spPr>
            <a:xfrm>
              <a:off x="828866" y="2748116"/>
              <a:ext cx="44943" cy="289042"/>
            </a:xfrm>
            <a:custGeom>
              <a:avLst/>
              <a:gdLst>
                <a:gd name="connsiteX0" fmla="*/ 26987 w 44943"/>
                <a:gd name="connsiteY0" fmla="*/ 268307 h 289042"/>
                <a:gd name="connsiteX1" fmla="*/ 22472 w 44943"/>
                <a:gd name="connsiteY1" fmla="*/ 273479 h 289042"/>
                <a:gd name="connsiteX2" fmla="*/ 17976 w 44943"/>
                <a:gd name="connsiteY2" fmla="*/ 268307 h 289042"/>
                <a:gd name="connsiteX3" fmla="*/ 17976 w 44943"/>
                <a:gd name="connsiteY3" fmla="*/ 195707 h 289042"/>
                <a:gd name="connsiteX4" fmla="*/ 2 w 44943"/>
                <a:gd name="connsiteY4" fmla="*/ 195707 h 289042"/>
                <a:gd name="connsiteX5" fmla="*/ 2 w 44943"/>
                <a:gd name="connsiteY5" fmla="*/ 268307 h 289042"/>
                <a:gd name="connsiteX6" fmla="*/ 22119 w 44943"/>
                <a:gd name="connsiteY6" fmla="*/ 289043 h 289042"/>
                <a:gd name="connsiteX7" fmla="*/ 44941 w 44943"/>
                <a:gd name="connsiteY7" fmla="*/ 268307 h 289042"/>
                <a:gd name="connsiteX8" fmla="*/ 44922 w 44943"/>
                <a:gd name="connsiteY8" fmla="*/ 205775 h 289042"/>
                <a:gd name="connsiteX9" fmla="*/ 17966 w 44943"/>
                <a:gd name="connsiteY9" fmla="*/ 85789 h 289042"/>
                <a:gd name="connsiteX10" fmla="*/ 17966 w 44943"/>
                <a:gd name="connsiteY10" fmla="*/ 20771 h 289042"/>
                <a:gd name="connsiteX11" fmla="*/ 22110 w 44943"/>
                <a:gd name="connsiteY11" fmla="*/ 14542 h 289042"/>
                <a:gd name="connsiteX12" fmla="*/ 26967 w 44943"/>
                <a:gd name="connsiteY12" fmla="*/ 20771 h 289042"/>
                <a:gd name="connsiteX13" fmla="*/ 26967 w 44943"/>
                <a:gd name="connsiteY13" fmla="*/ 85760 h 289042"/>
                <a:gd name="connsiteX14" fmla="*/ 44941 w 44943"/>
                <a:gd name="connsiteY14" fmla="*/ 85760 h 289042"/>
                <a:gd name="connsiteX15" fmla="*/ 44941 w 44943"/>
                <a:gd name="connsiteY15" fmla="*/ 20771 h 289042"/>
                <a:gd name="connsiteX16" fmla="*/ 22815 w 44943"/>
                <a:gd name="connsiteY16" fmla="*/ 16 h 289042"/>
                <a:gd name="connsiteX17" fmla="*/ 2 w 44943"/>
                <a:gd name="connsiteY17" fmla="*/ 20771 h 289042"/>
                <a:gd name="connsiteX18" fmla="*/ 2 w 44943"/>
                <a:gd name="connsiteY18" fmla="*/ 76083 h 289042"/>
                <a:gd name="connsiteX19" fmla="*/ 26977 w 44943"/>
                <a:gd name="connsiteY19" fmla="*/ 201575 h 289042"/>
                <a:gd name="connsiteX20" fmla="*/ 26977 w 44943"/>
                <a:gd name="connsiteY20" fmla="*/ 268307 h 289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4943" h="289042">
                  <a:moveTo>
                    <a:pt x="26987" y="268307"/>
                  </a:moveTo>
                  <a:cubicBezTo>
                    <a:pt x="26987" y="268307"/>
                    <a:pt x="26987" y="273841"/>
                    <a:pt x="22472" y="273479"/>
                  </a:cubicBezTo>
                  <a:cubicBezTo>
                    <a:pt x="17976" y="273145"/>
                    <a:pt x="17976" y="268307"/>
                    <a:pt x="17976" y="268307"/>
                  </a:cubicBezTo>
                  <a:lnTo>
                    <a:pt x="17976" y="195707"/>
                  </a:lnTo>
                  <a:lnTo>
                    <a:pt x="2" y="195707"/>
                  </a:lnTo>
                  <a:lnTo>
                    <a:pt x="2" y="268307"/>
                  </a:lnTo>
                  <a:cubicBezTo>
                    <a:pt x="2" y="268307"/>
                    <a:pt x="-684" y="289043"/>
                    <a:pt x="22119" y="289043"/>
                  </a:cubicBezTo>
                  <a:cubicBezTo>
                    <a:pt x="44941" y="289043"/>
                    <a:pt x="44941" y="268307"/>
                    <a:pt x="44941" y="268307"/>
                  </a:cubicBezTo>
                  <a:cubicBezTo>
                    <a:pt x="44941" y="268307"/>
                    <a:pt x="44941" y="219901"/>
                    <a:pt x="44922" y="205775"/>
                  </a:cubicBezTo>
                  <a:cubicBezTo>
                    <a:pt x="44865" y="171847"/>
                    <a:pt x="17966" y="107191"/>
                    <a:pt x="17966" y="85789"/>
                  </a:cubicBezTo>
                  <a:lnTo>
                    <a:pt x="17966" y="20771"/>
                  </a:lnTo>
                  <a:cubicBezTo>
                    <a:pt x="17966" y="20771"/>
                    <a:pt x="17271" y="14542"/>
                    <a:pt x="22110" y="14542"/>
                  </a:cubicBezTo>
                  <a:cubicBezTo>
                    <a:pt x="26967" y="14542"/>
                    <a:pt x="26967" y="20771"/>
                    <a:pt x="26967" y="20771"/>
                  </a:cubicBezTo>
                  <a:lnTo>
                    <a:pt x="26967" y="85760"/>
                  </a:lnTo>
                  <a:lnTo>
                    <a:pt x="44941" y="85760"/>
                  </a:lnTo>
                  <a:lnTo>
                    <a:pt x="44941" y="20771"/>
                  </a:lnTo>
                  <a:cubicBezTo>
                    <a:pt x="44941" y="20771"/>
                    <a:pt x="45627" y="-670"/>
                    <a:pt x="22815" y="16"/>
                  </a:cubicBezTo>
                  <a:cubicBezTo>
                    <a:pt x="2" y="711"/>
                    <a:pt x="2" y="20771"/>
                    <a:pt x="2" y="20771"/>
                  </a:cubicBezTo>
                  <a:lnTo>
                    <a:pt x="2" y="76083"/>
                  </a:lnTo>
                  <a:cubicBezTo>
                    <a:pt x="2" y="112383"/>
                    <a:pt x="26977" y="173571"/>
                    <a:pt x="26977" y="201575"/>
                  </a:cubicBezTo>
                  <a:lnTo>
                    <a:pt x="26977" y="26830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B319D7A4-D8D7-4BEB-9FDC-4579E27A44F7}"/>
                </a:ext>
              </a:extLst>
            </p:cNvPr>
            <p:cNvSpPr/>
            <p:nvPr/>
          </p:nvSpPr>
          <p:spPr>
            <a:xfrm>
              <a:off x="531117" y="3295925"/>
              <a:ext cx="674931" cy="76285"/>
            </a:xfrm>
            <a:custGeom>
              <a:avLst/>
              <a:gdLst>
                <a:gd name="connsiteX0" fmla="*/ 49063 w 674931"/>
                <a:gd name="connsiteY0" fmla="*/ 43301 h 76285"/>
                <a:gd name="connsiteX1" fmla="*/ 44406 w 674931"/>
                <a:gd name="connsiteY1" fmla="*/ 62379 h 76285"/>
                <a:gd name="connsiteX2" fmla="*/ 28804 w 674931"/>
                <a:gd name="connsiteY2" fmla="*/ 67342 h 76285"/>
                <a:gd name="connsiteX3" fmla="*/ 17983 w 674931"/>
                <a:gd name="connsiteY3" fmla="*/ 64827 h 76285"/>
                <a:gd name="connsiteX4" fmla="*/ 11744 w 674931"/>
                <a:gd name="connsiteY4" fmla="*/ 57693 h 76285"/>
                <a:gd name="connsiteX5" fmla="*/ 9925 w 674931"/>
                <a:gd name="connsiteY5" fmla="*/ 43291 h 76285"/>
                <a:gd name="connsiteX6" fmla="*/ 9925 w 674931"/>
                <a:gd name="connsiteY6" fmla="*/ 10 h 76285"/>
                <a:gd name="connsiteX7" fmla="*/ 0 w 674931"/>
                <a:gd name="connsiteY7" fmla="*/ 10 h 76285"/>
                <a:gd name="connsiteX8" fmla="*/ 0 w 674931"/>
                <a:gd name="connsiteY8" fmla="*/ 43339 h 76285"/>
                <a:gd name="connsiteX9" fmla="*/ 2867 w 674931"/>
                <a:gd name="connsiteY9" fmla="*/ 62141 h 76285"/>
                <a:gd name="connsiteX10" fmla="*/ 12440 w 674931"/>
                <a:gd name="connsiteY10" fmla="*/ 72657 h 76285"/>
                <a:gd name="connsiteX11" fmla="*/ 29680 w 674931"/>
                <a:gd name="connsiteY11" fmla="*/ 76286 h 76285"/>
                <a:gd name="connsiteX12" fmla="*/ 47206 w 674931"/>
                <a:gd name="connsiteY12" fmla="*/ 72114 h 76285"/>
                <a:gd name="connsiteX13" fmla="*/ 56445 w 674931"/>
                <a:gd name="connsiteY13" fmla="*/ 61293 h 76285"/>
                <a:gd name="connsiteX14" fmla="*/ 59007 w 674931"/>
                <a:gd name="connsiteY14" fmla="*/ 43329 h 76285"/>
                <a:gd name="connsiteX15" fmla="*/ 59007 w 674931"/>
                <a:gd name="connsiteY15" fmla="*/ 0 h 76285"/>
                <a:gd name="connsiteX16" fmla="*/ 49082 w 674931"/>
                <a:gd name="connsiteY16" fmla="*/ 0 h 76285"/>
                <a:gd name="connsiteX17" fmla="*/ 49082 w 674931"/>
                <a:gd name="connsiteY17" fmla="*/ 43301 h 76285"/>
                <a:gd name="connsiteX18" fmla="*/ 49063 w 674931"/>
                <a:gd name="connsiteY18" fmla="*/ 43301 h 76285"/>
                <a:gd name="connsiteX19" fmla="*/ 83544 w 674931"/>
                <a:gd name="connsiteY19" fmla="*/ 75019 h 76285"/>
                <a:gd name="connsiteX20" fmla="*/ 83544 w 674931"/>
                <a:gd name="connsiteY20" fmla="*/ 45349 h 76285"/>
                <a:gd name="connsiteX21" fmla="*/ 87811 w 674931"/>
                <a:gd name="connsiteY21" fmla="*/ 31175 h 76285"/>
                <a:gd name="connsiteX22" fmla="*/ 97965 w 674931"/>
                <a:gd name="connsiteY22" fmla="*/ 27442 h 76285"/>
                <a:gd name="connsiteX23" fmla="*/ 104384 w 674931"/>
                <a:gd name="connsiteY23" fmla="*/ 29099 h 76285"/>
                <a:gd name="connsiteX24" fmla="*/ 108194 w 674931"/>
                <a:gd name="connsiteY24" fmla="*/ 33557 h 76285"/>
                <a:gd name="connsiteX25" fmla="*/ 109261 w 674931"/>
                <a:gd name="connsiteY25" fmla="*/ 41977 h 76285"/>
                <a:gd name="connsiteX26" fmla="*/ 109261 w 674931"/>
                <a:gd name="connsiteY26" fmla="*/ 75028 h 76285"/>
                <a:gd name="connsiteX27" fmla="*/ 118472 w 674931"/>
                <a:gd name="connsiteY27" fmla="*/ 75028 h 76285"/>
                <a:gd name="connsiteX28" fmla="*/ 118472 w 674931"/>
                <a:gd name="connsiteY28" fmla="*/ 41615 h 76285"/>
                <a:gd name="connsiteX29" fmla="*/ 117958 w 674931"/>
                <a:gd name="connsiteY29" fmla="*/ 32671 h 76285"/>
                <a:gd name="connsiteX30" fmla="*/ 115091 w 674931"/>
                <a:gd name="connsiteY30" fmla="*/ 25860 h 76285"/>
                <a:gd name="connsiteX31" fmla="*/ 108928 w 674931"/>
                <a:gd name="connsiteY31" fmla="*/ 21231 h 76285"/>
                <a:gd name="connsiteX32" fmla="*/ 99898 w 674931"/>
                <a:gd name="connsiteY32" fmla="*/ 19469 h 76285"/>
                <a:gd name="connsiteX33" fmla="*/ 82610 w 674931"/>
                <a:gd name="connsiteY33" fmla="*/ 28413 h 76285"/>
                <a:gd name="connsiteX34" fmla="*/ 82610 w 674931"/>
                <a:gd name="connsiteY34" fmla="*/ 20688 h 76285"/>
                <a:gd name="connsiteX35" fmla="*/ 74324 w 674931"/>
                <a:gd name="connsiteY35" fmla="*/ 20688 h 76285"/>
                <a:gd name="connsiteX36" fmla="*/ 74324 w 674931"/>
                <a:gd name="connsiteY36" fmla="*/ 75019 h 76285"/>
                <a:gd name="connsiteX37" fmla="*/ 83544 w 674931"/>
                <a:gd name="connsiteY37" fmla="*/ 75019 h 76285"/>
                <a:gd name="connsiteX38" fmla="*/ 83544 w 674931"/>
                <a:gd name="connsiteY38" fmla="*/ 75019 h 76285"/>
                <a:gd name="connsiteX39" fmla="*/ 141865 w 674931"/>
                <a:gd name="connsiteY39" fmla="*/ 10601 h 76285"/>
                <a:gd name="connsiteX40" fmla="*/ 141865 w 674931"/>
                <a:gd name="connsiteY40" fmla="*/ 19 h 76285"/>
                <a:gd name="connsiteX41" fmla="*/ 132655 w 674931"/>
                <a:gd name="connsiteY41" fmla="*/ 19 h 76285"/>
                <a:gd name="connsiteX42" fmla="*/ 132655 w 674931"/>
                <a:gd name="connsiteY42" fmla="*/ 10601 h 76285"/>
                <a:gd name="connsiteX43" fmla="*/ 141865 w 674931"/>
                <a:gd name="connsiteY43" fmla="*/ 10601 h 76285"/>
                <a:gd name="connsiteX44" fmla="*/ 141865 w 674931"/>
                <a:gd name="connsiteY44" fmla="*/ 10601 h 76285"/>
                <a:gd name="connsiteX45" fmla="*/ 141865 w 674931"/>
                <a:gd name="connsiteY45" fmla="*/ 75019 h 76285"/>
                <a:gd name="connsiteX46" fmla="*/ 141865 w 674931"/>
                <a:gd name="connsiteY46" fmla="*/ 20688 h 76285"/>
                <a:gd name="connsiteX47" fmla="*/ 132655 w 674931"/>
                <a:gd name="connsiteY47" fmla="*/ 20688 h 76285"/>
                <a:gd name="connsiteX48" fmla="*/ 132655 w 674931"/>
                <a:gd name="connsiteY48" fmla="*/ 75019 h 76285"/>
                <a:gd name="connsiteX49" fmla="*/ 141865 w 674931"/>
                <a:gd name="connsiteY49" fmla="*/ 75019 h 76285"/>
                <a:gd name="connsiteX50" fmla="*/ 141865 w 674931"/>
                <a:gd name="connsiteY50" fmla="*/ 75019 h 76285"/>
                <a:gd name="connsiteX51" fmla="*/ 171945 w 674931"/>
                <a:gd name="connsiteY51" fmla="*/ 67142 h 76285"/>
                <a:gd name="connsiteX52" fmla="*/ 168802 w 674931"/>
                <a:gd name="connsiteY52" fmla="*/ 66475 h 76285"/>
                <a:gd name="connsiteX53" fmla="*/ 167211 w 674931"/>
                <a:gd name="connsiteY53" fmla="*/ 64684 h 76285"/>
                <a:gd name="connsiteX54" fmla="*/ 166726 w 674931"/>
                <a:gd name="connsiteY54" fmla="*/ 59617 h 76285"/>
                <a:gd name="connsiteX55" fmla="*/ 166726 w 674931"/>
                <a:gd name="connsiteY55" fmla="*/ 27851 h 76285"/>
                <a:gd name="connsiteX56" fmla="*/ 175984 w 674931"/>
                <a:gd name="connsiteY56" fmla="*/ 27851 h 76285"/>
                <a:gd name="connsiteX57" fmla="*/ 175984 w 674931"/>
                <a:gd name="connsiteY57" fmla="*/ 20688 h 76285"/>
                <a:gd name="connsiteX58" fmla="*/ 166726 w 674931"/>
                <a:gd name="connsiteY58" fmla="*/ 20688 h 76285"/>
                <a:gd name="connsiteX59" fmla="*/ 166726 w 674931"/>
                <a:gd name="connsiteY59" fmla="*/ 1705 h 76285"/>
                <a:gd name="connsiteX60" fmla="*/ 157563 w 674931"/>
                <a:gd name="connsiteY60" fmla="*/ 7230 h 76285"/>
                <a:gd name="connsiteX61" fmla="*/ 157563 w 674931"/>
                <a:gd name="connsiteY61" fmla="*/ 20688 h 76285"/>
                <a:gd name="connsiteX62" fmla="*/ 150809 w 674931"/>
                <a:gd name="connsiteY62" fmla="*/ 20688 h 76285"/>
                <a:gd name="connsiteX63" fmla="*/ 150809 w 674931"/>
                <a:gd name="connsiteY63" fmla="*/ 27851 h 76285"/>
                <a:gd name="connsiteX64" fmla="*/ 157563 w 674931"/>
                <a:gd name="connsiteY64" fmla="*/ 27851 h 76285"/>
                <a:gd name="connsiteX65" fmla="*/ 157563 w 674931"/>
                <a:gd name="connsiteY65" fmla="*/ 59103 h 76285"/>
                <a:gd name="connsiteX66" fmla="*/ 158687 w 674931"/>
                <a:gd name="connsiteY66" fmla="*/ 69980 h 76285"/>
                <a:gd name="connsiteX67" fmla="*/ 162573 w 674931"/>
                <a:gd name="connsiteY67" fmla="*/ 74143 h 76285"/>
                <a:gd name="connsiteX68" fmla="*/ 170345 w 674931"/>
                <a:gd name="connsiteY68" fmla="*/ 75733 h 76285"/>
                <a:gd name="connsiteX69" fmla="*/ 177298 w 674931"/>
                <a:gd name="connsiteY69" fmla="*/ 74914 h 76285"/>
                <a:gd name="connsiteX70" fmla="*/ 175965 w 674931"/>
                <a:gd name="connsiteY70" fmla="*/ 66780 h 76285"/>
                <a:gd name="connsiteX71" fmla="*/ 171945 w 674931"/>
                <a:gd name="connsiteY71" fmla="*/ 67142 h 76285"/>
                <a:gd name="connsiteX72" fmla="*/ 171945 w 674931"/>
                <a:gd name="connsiteY72" fmla="*/ 67142 h 76285"/>
                <a:gd name="connsiteX73" fmla="*/ 171945 w 674931"/>
                <a:gd name="connsiteY73" fmla="*/ 67142 h 76285"/>
                <a:gd name="connsiteX74" fmla="*/ 216503 w 674931"/>
                <a:gd name="connsiteY74" fmla="*/ 66018 h 76285"/>
                <a:gd name="connsiteX75" fmla="*/ 207864 w 674931"/>
                <a:gd name="connsiteY75" fmla="*/ 68675 h 76285"/>
                <a:gd name="connsiteX76" fmla="*/ 196510 w 674931"/>
                <a:gd name="connsiteY76" fmla="*/ 63913 h 76285"/>
                <a:gd name="connsiteX77" fmla="*/ 191443 w 674931"/>
                <a:gd name="connsiteY77" fmla="*/ 50206 h 76285"/>
                <a:gd name="connsiteX78" fmla="*/ 231962 w 674931"/>
                <a:gd name="connsiteY78" fmla="*/ 50206 h 76285"/>
                <a:gd name="connsiteX79" fmla="*/ 232019 w 674931"/>
                <a:gd name="connsiteY79" fmla="*/ 47749 h 76285"/>
                <a:gd name="connsiteX80" fmla="*/ 225104 w 674931"/>
                <a:gd name="connsiteY80" fmla="*/ 26880 h 76285"/>
                <a:gd name="connsiteX81" fmla="*/ 207302 w 674931"/>
                <a:gd name="connsiteY81" fmla="*/ 19469 h 76285"/>
                <a:gd name="connsiteX82" fmla="*/ 188986 w 674931"/>
                <a:gd name="connsiteY82" fmla="*/ 27042 h 76285"/>
                <a:gd name="connsiteX83" fmla="*/ 181927 w 674931"/>
                <a:gd name="connsiteY83" fmla="*/ 48320 h 76285"/>
                <a:gd name="connsiteX84" fmla="*/ 188909 w 674931"/>
                <a:gd name="connsiteY84" fmla="*/ 68904 h 76285"/>
                <a:gd name="connsiteX85" fmla="*/ 207807 w 674931"/>
                <a:gd name="connsiteY85" fmla="*/ 76248 h 76285"/>
                <a:gd name="connsiteX86" fmla="*/ 223361 w 674931"/>
                <a:gd name="connsiteY86" fmla="*/ 71647 h 76285"/>
                <a:gd name="connsiteX87" fmla="*/ 231705 w 674931"/>
                <a:gd name="connsiteY87" fmla="*/ 58703 h 76285"/>
                <a:gd name="connsiteX88" fmla="*/ 222190 w 674931"/>
                <a:gd name="connsiteY88" fmla="*/ 57531 h 76285"/>
                <a:gd name="connsiteX89" fmla="*/ 216503 w 674931"/>
                <a:gd name="connsiteY89" fmla="*/ 66018 h 76285"/>
                <a:gd name="connsiteX90" fmla="*/ 216503 w 674931"/>
                <a:gd name="connsiteY90" fmla="*/ 66018 h 76285"/>
                <a:gd name="connsiteX91" fmla="*/ 196729 w 674931"/>
                <a:gd name="connsiteY91" fmla="*/ 31271 h 76285"/>
                <a:gd name="connsiteX92" fmla="*/ 207397 w 674931"/>
                <a:gd name="connsiteY92" fmla="*/ 27032 h 76285"/>
                <a:gd name="connsiteX93" fmla="*/ 218808 w 674931"/>
                <a:gd name="connsiteY93" fmla="*/ 32356 h 76285"/>
                <a:gd name="connsiteX94" fmla="*/ 222285 w 674931"/>
                <a:gd name="connsiteY94" fmla="*/ 42634 h 76285"/>
                <a:gd name="connsiteX95" fmla="*/ 191938 w 674931"/>
                <a:gd name="connsiteY95" fmla="*/ 42634 h 76285"/>
                <a:gd name="connsiteX96" fmla="*/ 196729 w 674931"/>
                <a:gd name="connsiteY96" fmla="*/ 31271 h 76285"/>
                <a:gd name="connsiteX97" fmla="*/ 196729 w 674931"/>
                <a:gd name="connsiteY97" fmla="*/ 31271 h 76285"/>
                <a:gd name="connsiteX98" fmla="*/ 287055 w 674931"/>
                <a:gd name="connsiteY98" fmla="*/ 75019 h 76285"/>
                <a:gd name="connsiteX99" fmla="*/ 287055 w 674931"/>
                <a:gd name="connsiteY99" fmla="*/ 19 h 76285"/>
                <a:gd name="connsiteX100" fmla="*/ 277892 w 674931"/>
                <a:gd name="connsiteY100" fmla="*/ 19 h 76285"/>
                <a:gd name="connsiteX101" fmla="*/ 277892 w 674931"/>
                <a:gd name="connsiteY101" fmla="*/ 26927 h 76285"/>
                <a:gd name="connsiteX102" fmla="*/ 271653 w 674931"/>
                <a:gd name="connsiteY102" fmla="*/ 21527 h 76285"/>
                <a:gd name="connsiteX103" fmla="*/ 262909 w 674931"/>
                <a:gd name="connsiteY103" fmla="*/ 19460 h 76285"/>
                <a:gd name="connsiteX104" fmla="*/ 250784 w 674931"/>
                <a:gd name="connsiteY104" fmla="*/ 22984 h 76285"/>
                <a:gd name="connsiteX105" fmla="*/ 242649 w 674931"/>
                <a:gd name="connsiteY105" fmla="*/ 33138 h 76285"/>
                <a:gd name="connsiteX106" fmla="*/ 239935 w 674931"/>
                <a:gd name="connsiteY106" fmla="*/ 47901 h 76285"/>
                <a:gd name="connsiteX107" fmla="*/ 242926 w 674931"/>
                <a:gd name="connsiteY107" fmla="*/ 62655 h 76285"/>
                <a:gd name="connsiteX108" fmla="*/ 251365 w 674931"/>
                <a:gd name="connsiteY108" fmla="*/ 72666 h 76285"/>
                <a:gd name="connsiteX109" fmla="*/ 263319 w 674931"/>
                <a:gd name="connsiteY109" fmla="*/ 76248 h 76285"/>
                <a:gd name="connsiteX110" fmla="*/ 278511 w 674931"/>
                <a:gd name="connsiteY110" fmla="*/ 68161 h 76285"/>
                <a:gd name="connsiteX111" fmla="*/ 278511 w 674931"/>
                <a:gd name="connsiteY111" fmla="*/ 75019 h 76285"/>
                <a:gd name="connsiteX112" fmla="*/ 287055 w 674931"/>
                <a:gd name="connsiteY112" fmla="*/ 75019 h 76285"/>
                <a:gd name="connsiteX113" fmla="*/ 287055 w 674931"/>
                <a:gd name="connsiteY113" fmla="*/ 75019 h 76285"/>
                <a:gd name="connsiteX114" fmla="*/ 253517 w 674931"/>
                <a:gd name="connsiteY114" fmla="*/ 32090 h 76285"/>
                <a:gd name="connsiteX115" fmla="*/ 263766 w 674931"/>
                <a:gd name="connsiteY115" fmla="*/ 27080 h 76285"/>
                <a:gd name="connsiteX116" fmla="*/ 274358 w 674931"/>
                <a:gd name="connsiteY116" fmla="*/ 32299 h 76285"/>
                <a:gd name="connsiteX117" fmla="*/ 278654 w 674931"/>
                <a:gd name="connsiteY117" fmla="*/ 48673 h 76285"/>
                <a:gd name="connsiteX118" fmla="*/ 274434 w 674931"/>
                <a:gd name="connsiteY118" fmla="*/ 63741 h 76285"/>
                <a:gd name="connsiteX119" fmla="*/ 264176 w 674931"/>
                <a:gd name="connsiteY119" fmla="*/ 68685 h 76285"/>
                <a:gd name="connsiteX120" fmla="*/ 253794 w 674931"/>
                <a:gd name="connsiteY120" fmla="*/ 63513 h 76285"/>
                <a:gd name="connsiteX121" fmla="*/ 249393 w 674931"/>
                <a:gd name="connsiteY121" fmla="*/ 47911 h 76285"/>
                <a:gd name="connsiteX122" fmla="*/ 253517 w 674931"/>
                <a:gd name="connsiteY122" fmla="*/ 32090 h 76285"/>
                <a:gd name="connsiteX123" fmla="*/ 253517 w 674931"/>
                <a:gd name="connsiteY123" fmla="*/ 32090 h 76285"/>
                <a:gd name="connsiteX124" fmla="*/ 341224 w 674931"/>
                <a:gd name="connsiteY124" fmla="*/ 75019 h 76285"/>
                <a:gd name="connsiteX125" fmla="*/ 341224 w 674931"/>
                <a:gd name="connsiteY125" fmla="*/ 16078 h 76285"/>
                <a:gd name="connsiteX126" fmla="*/ 380619 w 674931"/>
                <a:gd name="connsiteY126" fmla="*/ 75019 h 76285"/>
                <a:gd name="connsiteX127" fmla="*/ 390801 w 674931"/>
                <a:gd name="connsiteY127" fmla="*/ 75019 h 76285"/>
                <a:gd name="connsiteX128" fmla="*/ 390801 w 674931"/>
                <a:gd name="connsiteY128" fmla="*/ 19 h 76285"/>
                <a:gd name="connsiteX129" fmla="*/ 381286 w 674931"/>
                <a:gd name="connsiteY129" fmla="*/ 19 h 76285"/>
                <a:gd name="connsiteX130" fmla="*/ 381286 w 674931"/>
                <a:gd name="connsiteY130" fmla="*/ 58903 h 76285"/>
                <a:gd name="connsiteX131" fmla="*/ 341890 w 674931"/>
                <a:gd name="connsiteY131" fmla="*/ 19 h 76285"/>
                <a:gd name="connsiteX132" fmla="*/ 331708 w 674931"/>
                <a:gd name="connsiteY132" fmla="*/ 19 h 76285"/>
                <a:gd name="connsiteX133" fmla="*/ 331708 w 674931"/>
                <a:gd name="connsiteY133" fmla="*/ 75019 h 76285"/>
                <a:gd name="connsiteX134" fmla="*/ 341224 w 674931"/>
                <a:gd name="connsiteY134" fmla="*/ 75019 h 76285"/>
                <a:gd name="connsiteX135" fmla="*/ 341224 w 674931"/>
                <a:gd name="connsiteY135" fmla="*/ 75019 h 76285"/>
                <a:gd name="connsiteX136" fmla="*/ 443598 w 674931"/>
                <a:gd name="connsiteY136" fmla="*/ 75019 h 76285"/>
                <a:gd name="connsiteX137" fmla="*/ 453219 w 674931"/>
                <a:gd name="connsiteY137" fmla="*/ 75019 h 76285"/>
                <a:gd name="connsiteX138" fmla="*/ 450885 w 674931"/>
                <a:gd name="connsiteY138" fmla="*/ 68485 h 76285"/>
                <a:gd name="connsiteX139" fmla="*/ 450294 w 674931"/>
                <a:gd name="connsiteY139" fmla="*/ 52245 h 76285"/>
                <a:gd name="connsiteX140" fmla="*/ 450294 w 674931"/>
                <a:gd name="connsiteY140" fmla="*/ 39967 h 76285"/>
                <a:gd name="connsiteX141" fmla="*/ 449837 w 674931"/>
                <a:gd name="connsiteY141" fmla="*/ 31471 h 76285"/>
                <a:gd name="connsiteX142" fmla="*/ 446970 w 674931"/>
                <a:gd name="connsiteY142" fmla="*/ 25203 h 76285"/>
                <a:gd name="connsiteX143" fmla="*/ 440569 w 674931"/>
                <a:gd name="connsiteY143" fmla="*/ 21088 h 76285"/>
                <a:gd name="connsiteX144" fmla="*/ 429263 w 674931"/>
                <a:gd name="connsiteY144" fmla="*/ 19450 h 76285"/>
                <a:gd name="connsiteX145" fmla="*/ 416928 w 674931"/>
                <a:gd name="connsiteY145" fmla="*/ 21365 h 76285"/>
                <a:gd name="connsiteX146" fmla="*/ 408794 w 674931"/>
                <a:gd name="connsiteY146" fmla="*/ 26832 h 76285"/>
                <a:gd name="connsiteX147" fmla="*/ 404746 w 674931"/>
                <a:gd name="connsiteY147" fmla="*/ 36166 h 76285"/>
                <a:gd name="connsiteX148" fmla="*/ 413747 w 674931"/>
                <a:gd name="connsiteY148" fmla="*/ 37395 h 76285"/>
                <a:gd name="connsiteX149" fmla="*/ 418319 w 674931"/>
                <a:gd name="connsiteY149" fmla="*/ 29337 h 76285"/>
                <a:gd name="connsiteX150" fmla="*/ 427920 w 674931"/>
                <a:gd name="connsiteY150" fmla="*/ 27061 h 76285"/>
                <a:gd name="connsiteX151" fmla="*/ 438407 w 674931"/>
                <a:gd name="connsiteY151" fmla="*/ 30185 h 76285"/>
                <a:gd name="connsiteX152" fmla="*/ 441017 w 674931"/>
                <a:gd name="connsiteY152" fmla="*/ 38110 h 76285"/>
                <a:gd name="connsiteX153" fmla="*/ 440960 w 674931"/>
                <a:gd name="connsiteY153" fmla="*/ 40519 h 76285"/>
                <a:gd name="connsiteX154" fmla="*/ 424539 w 674931"/>
                <a:gd name="connsiteY154" fmla="*/ 43691 h 76285"/>
                <a:gd name="connsiteX155" fmla="*/ 416357 w 674931"/>
                <a:gd name="connsiteY155" fmla="*/ 45072 h 76285"/>
                <a:gd name="connsiteX156" fmla="*/ 409727 w 674931"/>
                <a:gd name="connsiteY156" fmla="*/ 48092 h 76285"/>
                <a:gd name="connsiteX157" fmla="*/ 404974 w 674931"/>
                <a:gd name="connsiteY157" fmla="*/ 53388 h 76285"/>
                <a:gd name="connsiteX158" fmla="*/ 403165 w 674931"/>
                <a:gd name="connsiteY158" fmla="*/ 60684 h 76285"/>
                <a:gd name="connsiteX159" fmla="*/ 407975 w 674931"/>
                <a:gd name="connsiteY159" fmla="*/ 71857 h 76285"/>
                <a:gd name="connsiteX160" fmla="*/ 421729 w 674931"/>
                <a:gd name="connsiteY160" fmla="*/ 76238 h 76285"/>
                <a:gd name="connsiteX161" fmla="*/ 431883 w 674931"/>
                <a:gd name="connsiteY161" fmla="*/ 74447 h 76285"/>
                <a:gd name="connsiteX162" fmla="*/ 441731 w 674931"/>
                <a:gd name="connsiteY162" fmla="*/ 68304 h 76285"/>
                <a:gd name="connsiteX163" fmla="*/ 443598 w 674931"/>
                <a:gd name="connsiteY163" fmla="*/ 75019 h 76285"/>
                <a:gd name="connsiteX164" fmla="*/ 443598 w 674931"/>
                <a:gd name="connsiteY164" fmla="*/ 75019 h 76285"/>
                <a:gd name="connsiteX165" fmla="*/ 443598 w 674931"/>
                <a:gd name="connsiteY165" fmla="*/ 75019 h 76285"/>
                <a:gd name="connsiteX166" fmla="*/ 440988 w 674931"/>
                <a:gd name="connsiteY166" fmla="*/ 51121 h 76285"/>
                <a:gd name="connsiteX167" fmla="*/ 439512 w 674931"/>
                <a:gd name="connsiteY167" fmla="*/ 60331 h 76285"/>
                <a:gd name="connsiteX168" fmla="*/ 433416 w 674931"/>
                <a:gd name="connsiteY168" fmla="*/ 66704 h 76285"/>
                <a:gd name="connsiteX169" fmla="*/ 423958 w 674931"/>
                <a:gd name="connsiteY169" fmla="*/ 69028 h 76285"/>
                <a:gd name="connsiteX170" fmla="*/ 415804 w 674931"/>
                <a:gd name="connsiteY170" fmla="*/ 66570 h 76285"/>
                <a:gd name="connsiteX171" fmla="*/ 413014 w 674931"/>
                <a:gd name="connsiteY171" fmla="*/ 60427 h 76285"/>
                <a:gd name="connsiteX172" fmla="*/ 414290 w 674931"/>
                <a:gd name="connsiteY172" fmla="*/ 56055 h 76285"/>
                <a:gd name="connsiteX173" fmla="*/ 417928 w 674931"/>
                <a:gd name="connsiteY173" fmla="*/ 53064 h 76285"/>
                <a:gd name="connsiteX174" fmla="*/ 425958 w 674931"/>
                <a:gd name="connsiteY174" fmla="*/ 51226 h 76285"/>
                <a:gd name="connsiteX175" fmla="*/ 440998 w 674931"/>
                <a:gd name="connsiteY175" fmla="*/ 47749 h 76285"/>
                <a:gd name="connsiteX176" fmla="*/ 440998 w 674931"/>
                <a:gd name="connsiteY176" fmla="*/ 51121 h 76285"/>
                <a:gd name="connsiteX177" fmla="*/ 440988 w 674931"/>
                <a:gd name="connsiteY177" fmla="*/ 51121 h 76285"/>
                <a:gd name="connsiteX178" fmla="*/ 480641 w 674931"/>
                <a:gd name="connsiteY178" fmla="*/ 67142 h 76285"/>
                <a:gd name="connsiteX179" fmla="*/ 477488 w 674931"/>
                <a:gd name="connsiteY179" fmla="*/ 66475 h 76285"/>
                <a:gd name="connsiteX180" fmla="*/ 475907 w 674931"/>
                <a:gd name="connsiteY180" fmla="*/ 64684 h 76285"/>
                <a:gd name="connsiteX181" fmla="*/ 475421 w 674931"/>
                <a:gd name="connsiteY181" fmla="*/ 59617 h 76285"/>
                <a:gd name="connsiteX182" fmla="*/ 475421 w 674931"/>
                <a:gd name="connsiteY182" fmla="*/ 27851 h 76285"/>
                <a:gd name="connsiteX183" fmla="*/ 484680 w 674931"/>
                <a:gd name="connsiteY183" fmla="*/ 27851 h 76285"/>
                <a:gd name="connsiteX184" fmla="*/ 484680 w 674931"/>
                <a:gd name="connsiteY184" fmla="*/ 20688 h 76285"/>
                <a:gd name="connsiteX185" fmla="*/ 475421 w 674931"/>
                <a:gd name="connsiteY185" fmla="*/ 20688 h 76285"/>
                <a:gd name="connsiteX186" fmla="*/ 475421 w 674931"/>
                <a:gd name="connsiteY186" fmla="*/ 1705 h 76285"/>
                <a:gd name="connsiteX187" fmla="*/ 466258 w 674931"/>
                <a:gd name="connsiteY187" fmla="*/ 7230 h 76285"/>
                <a:gd name="connsiteX188" fmla="*/ 466258 w 674931"/>
                <a:gd name="connsiteY188" fmla="*/ 20688 h 76285"/>
                <a:gd name="connsiteX189" fmla="*/ 459505 w 674931"/>
                <a:gd name="connsiteY189" fmla="*/ 20688 h 76285"/>
                <a:gd name="connsiteX190" fmla="*/ 459505 w 674931"/>
                <a:gd name="connsiteY190" fmla="*/ 27851 h 76285"/>
                <a:gd name="connsiteX191" fmla="*/ 466258 w 674931"/>
                <a:gd name="connsiteY191" fmla="*/ 27851 h 76285"/>
                <a:gd name="connsiteX192" fmla="*/ 466258 w 674931"/>
                <a:gd name="connsiteY192" fmla="*/ 59103 h 76285"/>
                <a:gd name="connsiteX193" fmla="*/ 467382 w 674931"/>
                <a:gd name="connsiteY193" fmla="*/ 69980 h 76285"/>
                <a:gd name="connsiteX194" fmla="*/ 471268 w 674931"/>
                <a:gd name="connsiteY194" fmla="*/ 74143 h 76285"/>
                <a:gd name="connsiteX195" fmla="*/ 479041 w 674931"/>
                <a:gd name="connsiteY195" fmla="*/ 75733 h 76285"/>
                <a:gd name="connsiteX196" fmla="*/ 485994 w 674931"/>
                <a:gd name="connsiteY196" fmla="*/ 74914 h 76285"/>
                <a:gd name="connsiteX197" fmla="*/ 484661 w 674931"/>
                <a:gd name="connsiteY197" fmla="*/ 66780 h 76285"/>
                <a:gd name="connsiteX198" fmla="*/ 480641 w 674931"/>
                <a:gd name="connsiteY198" fmla="*/ 67142 h 76285"/>
                <a:gd name="connsiteX199" fmla="*/ 480641 w 674931"/>
                <a:gd name="connsiteY199" fmla="*/ 67142 h 76285"/>
                <a:gd name="connsiteX200" fmla="*/ 480641 w 674931"/>
                <a:gd name="connsiteY200" fmla="*/ 67142 h 76285"/>
                <a:gd name="connsiteX201" fmla="*/ 502949 w 674931"/>
                <a:gd name="connsiteY201" fmla="*/ 10601 h 76285"/>
                <a:gd name="connsiteX202" fmla="*/ 502949 w 674931"/>
                <a:gd name="connsiteY202" fmla="*/ 19 h 76285"/>
                <a:gd name="connsiteX203" fmla="*/ 493738 w 674931"/>
                <a:gd name="connsiteY203" fmla="*/ 19 h 76285"/>
                <a:gd name="connsiteX204" fmla="*/ 493738 w 674931"/>
                <a:gd name="connsiteY204" fmla="*/ 10601 h 76285"/>
                <a:gd name="connsiteX205" fmla="*/ 502949 w 674931"/>
                <a:gd name="connsiteY205" fmla="*/ 10601 h 76285"/>
                <a:gd name="connsiteX206" fmla="*/ 502949 w 674931"/>
                <a:gd name="connsiteY206" fmla="*/ 10601 h 76285"/>
                <a:gd name="connsiteX207" fmla="*/ 502949 w 674931"/>
                <a:gd name="connsiteY207" fmla="*/ 75019 h 76285"/>
                <a:gd name="connsiteX208" fmla="*/ 502949 w 674931"/>
                <a:gd name="connsiteY208" fmla="*/ 20688 h 76285"/>
                <a:gd name="connsiteX209" fmla="*/ 493738 w 674931"/>
                <a:gd name="connsiteY209" fmla="*/ 20688 h 76285"/>
                <a:gd name="connsiteX210" fmla="*/ 493738 w 674931"/>
                <a:gd name="connsiteY210" fmla="*/ 75019 h 76285"/>
                <a:gd name="connsiteX211" fmla="*/ 502949 w 674931"/>
                <a:gd name="connsiteY211" fmla="*/ 75019 h 76285"/>
                <a:gd name="connsiteX212" fmla="*/ 502949 w 674931"/>
                <a:gd name="connsiteY212" fmla="*/ 75019 h 76285"/>
                <a:gd name="connsiteX213" fmla="*/ 520579 w 674931"/>
                <a:gd name="connsiteY213" fmla="*/ 68923 h 76285"/>
                <a:gd name="connsiteX214" fmla="*/ 539020 w 674931"/>
                <a:gd name="connsiteY214" fmla="*/ 76248 h 76285"/>
                <a:gd name="connsiteX215" fmla="*/ 552145 w 674931"/>
                <a:gd name="connsiteY215" fmla="*/ 72914 h 76285"/>
                <a:gd name="connsiteX216" fmla="*/ 561308 w 674931"/>
                <a:gd name="connsiteY216" fmla="*/ 63579 h 76285"/>
                <a:gd name="connsiteX217" fmla="*/ 564452 w 674931"/>
                <a:gd name="connsiteY217" fmla="*/ 47092 h 76285"/>
                <a:gd name="connsiteX218" fmla="*/ 557336 w 674931"/>
                <a:gd name="connsiteY218" fmla="*/ 26803 h 76285"/>
                <a:gd name="connsiteX219" fmla="*/ 539020 w 674931"/>
                <a:gd name="connsiteY219" fmla="*/ 19460 h 76285"/>
                <a:gd name="connsiteX220" fmla="*/ 521932 w 674931"/>
                <a:gd name="connsiteY220" fmla="*/ 25498 h 76285"/>
                <a:gd name="connsiteX221" fmla="*/ 513540 w 674931"/>
                <a:gd name="connsiteY221" fmla="*/ 47854 h 76285"/>
                <a:gd name="connsiteX222" fmla="*/ 520579 w 674931"/>
                <a:gd name="connsiteY222" fmla="*/ 68923 h 76285"/>
                <a:gd name="connsiteX223" fmla="*/ 520579 w 674931"/>
                <a:gd name="connsiteY223" fmla="*/ 68923 h 76285"/>
                <a:gd name="connsiteX224" fmla="*/ 527552 w 674931"/>
                <a:gd name="connsiteY224" fmla="*/ 32252 h 76285"/>
                <a:gd name="connsiteX225" fmla="*/ 539010 w 674931"/>
                <a:gd name="connsiteY225" fmla="*/ 27080 h 76285"/>
                <a:gd name="connsiteX226" fmla="*/ 550393 w 674931"/>
                <a:gd name="connsiteY226" fmla="*/ 32271 h 76285"/>
                <a:gd name="connsiteX227" fmla="*/ 554965 w 674931"/>
                <a:gd name="connsiteY227" fmla="*/ 47549 h 76285"/>
                <a:gd name="connsiteX228" fmla="*/ 550412 w 674931"/>
                <a:gd name="connsiteY228" fmla="*/ 63465 h 76285"/>
                <a:gd name="connsiteX229" fmla="*/ 539001 w 674931"/>
                <a:gd name="connsiteY229" fmla="*/ 68685 h 76285"/>
                <a:gd name="connsiteX230" fmla="*/ 527542 w 674931"/>
                <a:gd name="connsiteY230" fmla="*/ 63484 h 76285"/>
                <a:gd name="connsiteX231" fmla="*/ 522989 w 674931"/>
                <a:gd name="connsiteY231" fmla="*/ 47854 h 76285"/>
                <a:gd name="connsiteX232" fmla="*/ 527552 w 674931"/>
                <a:gd name="connsiteY232" fmla="*/ 32252 h 76285"/>
                <a:gd name="connsiteX233" fmla="*/ 527552 w 674931"/>
                <a:gd name="connsiteY233" fmla="*/ 32252 h 76285"/>
                <a:gd name="connsiteX234" fmla="*/ 584444 w 674931"/>
                <a:gd name="connsiteY234" fmla="*/ 75019 h 76285"/>
                <a:gd name="connsiteX235" fmla="*/ 584444 w 674931"/>
                <a:gd name="connsiteY235" fmla="*/ 45349 h 76285"/>
                <a:gd name="connsiteX236" fmla="*/ 588721 w 674931"/>
                <a:gd name="connsiteY236" fmla="*/ 31175 h 76285"/>
                <a:gd name="connsiteX237" fmla="*/ 598865 w 674931"/>
                <a:gd name="connsiteY237" fmla="*/ 27442 h 76285"/>
                <a:gd name="connsiteX238" fmla="*/ 605295 w 674931"/>
                <a:gd name="connsiteY238" fmla="*/ 29099 h 76285"/>
                <a:gd name="connsiteX239" fmla="*/ 609095 w 674931"/>
                <a:gd name="connsiteY239" fmla="*/ 33557 h 76285"/>
                <a:gd name="connsiteX240" fmla="*/ 610172 w 674931"/>
                <a:gd name="connsiteY240" fmla="*/ 41977 h 76285"/>
                <a:gd name="connsiteX241" fmla="*/ 610172 w 674931"/>
                <a:gd name="connsiteY241" fmla="*/ 75028 h 76285"/>
                <a:gd name="connsiteX242" fmla="*/ 619382 w 674931"/>
                <a:gd name="connsiteY242" fmla="*/ 75028 h 76285"/>
                <a:gd name="connsiteX243" fmla="*/ 619382 w 674931"/>
                <a:gd name="connsiteY243" fmla="*/ 41615 h 76285"/>
                <a:gd name="connsiteX244" fmla="*/ 618868 w 674931"/>
                <a:gd name="connsiteY244" fmla="*/ 32671 h 76285"/>
                <a:gd name="connsiteX245" fmla="*/ 616001 w 674931"/>
                <a:gd name="connsiteY245" fmla="*/ 25860 h 76285"/>
                <a:gd name="connsiteX246" fmla="*/ 609838 w 674931"/>
                <a:gd name="connsiteY246" fmla="*/ 21231 h 76285"/>
                <a:gd name="connsiteX247" fmla="*/ 600808 w 674931"/>
                <a:gd name="connsiteY247" fmla="*/ 19469 h 76285"/>
                <a:gd name="connsiteX248" fmla="*/ 583521 w 674931"/>
                <a:gd name="connsiteY248" fmla="*/ 28413 h 76285"/>
                <a:gd name="connsiteX249" fmla="*/ 583521 w 674931"/>
                <a:gd name="connsiteY249" fmla="*/ 20688 h 76285"/>
                <a:gd name="connsiteX250" fmla="*/ 575234 w 674931"/>
                <a:gd name="connsiteY250" fmla="*/ 20688 h 76285"/>
                <a:gd name="connsiteX251" fmla="*/ 575234 w 674931"/>
                <a:gd name="connsiteY251" fmla="*/ 75019 h 76285"/>
                <a:gd name="connsiteX252" fmla="*/ 584444 w 674931"/>
                <a:gd name="connsiteY252" fmla="*/ 75019 h 76285"/>
                <a:gd name="connsiteX253" fmla="*/ 584444 w 674931"/>
                <a:gd name="connsiteY253" fmla="*/ 75019 h 76285"/>
                <a:gd name="connsiteX254" fmla="*/ 636899 w 674931"/>
                <a:gd name="connsiteY254" fmla="*/ 71847 h 76285"/>
                <a:gd name="connsiteX255" fmla="*/ 653043 w 674931"/>
                <a:gd name="connsiteY255" fmla="*/ 76248 h 76285"/>
                <a:gd name="connsiteX256" fmla="*/ 664502 w 674931"/>
                <a:gd name="connsiteY256" fmla="*/ 74019 h 76285"/>
                <a:gd name="connsiteX257" fmla="*/ 672246 w 674931"/>
                <a:gd name="connsiteY257" fmla="*/ 67732 h 76285"/>
                <a:gd name="connsiteX258" fmla="*/ 674932 w 674931"/>
                <a:gd name="connsiteY258" fmla="*/ 59065 h 76285"/>
                <a:gd name="connsiteX259" fmla="*/ 672732 w 674931"/>
                <a:gd name="connsiteY259" fmla="*/ 51187 h 76285"/>
                <a:gd name="connsiteX260" fmla="*/ 666674 w 674931"/>
                <a:gd name="connsiteY260" fmla="*/ 46349 h 76285"/>
                <a:gd name="connsiteX261" fmla="*/ 653034 w 674931"/>
                <a:gd name="connsiteY261" fmla="*/ 42082 h 76285"/>
                <a:gd name="connsiteX262" fmla="*/ 644900 w 674931"/>
                <a:gd name="connsiteY262" fmla="*/ 39729 h 76285"/>
                <a:gd name="connsiteX263" fmla="*/ 641375 w 674931"/>
                <a:gd name="connsiteY263" fmla="*/ 37271 h 76285"/>
                <a:gd name="connsiteX264" fmla="*/ 640251 w 674931"/>
                <a:gd name="connsiteY264" fmla="*/ 34042 h 76285"/>
                <a:gd name="connsiteX265" fmla="*/ 642957 w 674931"/>
                <a:gd name="connsiteY265" fmla="*/ 29128 h 76285"/>
                <a:gd name="connsiteX266" fmla="*/ 652015 w 674931"/>
                <a:gd name="connsiteY266" fmla="*/ 27032 h 76285"/>
                <a:gd name="connsiteX267" fmla="*/ 660330 w 674931"/>
                <a:gd name="connsiteY267" fmla="*/ 29385 h 76285"/>
                <a:gd name="connsiteX268" fmla="*/ 663883 w 674931"/>
                <a:gd name="connsiteY268" fmla="*/ 35938 h 76285"/>
                <a:gd name="connsiteX269" fmla="*/ 672884 w 674931"/>
                <a:gd name="connsiteY269" fmla="*/ 34709 h 76285"/>
                <a:gd name="connsiteX270" fmla="*/ 669712 w 674931"/>
                <a:gd name="connsiteY270" fmla="*/ 26289 h 76285"/>
                <a:gd name="connsiteX271" fmla="*/ 662578 w 674931"/>
                <a:gd name="connsiteY271" fmla="*/ 21307 h 76285"/>
                <a:gd name="connsiteX272" fmla="*/ 651339 w 674931"/>
                <a:gd name="connsiteY272" fmla="*/ 19469 h 76285"/>
                <a:gd name="connsiteX273" fmla="*/ 643385 w 674931"/>
                <a:gd name="connsiteY273" fmla="*/ 20565 h 76285"/>
                <a:gd name="connsiteX274" fmla="*/ 637527 w 674931"/>
                <a:gd name="connsiteY274" fmla="*/ 23251 h 76285"/>
                <a:gd name="connsiteX275" fmla="*/ 632993 w 674931"/>
                <a:gd name="connsiteY275" fmla="*/ 28385 h 76285"/>
                <a:gd name="connsiteX276" fmla="*/ 631336 w 674931"/>
                <a:gd name="connsiteY276" fmla="*/ 35119 h 76285"/>
                <a:gd name="connsiteX277" fmla="*/ 633355 w 674931"/>
                <a:gd name="connsiteY277" fmla="*/ 42405 h 76285"/>
                <a:gd name="connsiteX278" fmla="*/ 639289 w 674931"/>
                <a:gd name="connsiteY278" fmla="*/ 47577 h 76285"/>
                <a:gd name="connsiteX279" fmla="*/ 653339 w 674931"/>
                <a:gd name="connsiteY279" fmla="*/ 52007 h 76285"/>
                <a:gd name="connsiteX280" fmla="*/ 662750 w 674931"/>
                <a:gd name="connsiteY280" fmla="*/ 55121 h 76285"/>
                <a:gd name="connsiteX281" fmla="*/ 665455 w 674931"/>
                <a:gd name="connsiteY281" fmla="*/ 60036 h 76285"/>
                <a:gd name="connsiteX282" fmla="*/ 662388 w 674931"/>
                <a:gd name="connsiteY282" fmla="*/ 66104 h 76285"/>
                <a:gd name="connsiteX283" fmla="*/ 652977 w 674931"/>
                <a:gd name="connsiteY283" fmla="*/ 68685 h 76285"/>
                <a:gd name="connsiteX284" fmla="*/ 643185 w 674931"/>
                <a:gd name="connsiteY284" fmla="*/ 65761 h 76285"/>
                <a:gd name="connsiteX285" fmla="*/ 638918 w 674931"/>
                <a:gd name="connsiteY285" fmla="*/ 57369 h 76285"/>
                <a:gd name="connsiteX286" fmla="*/ 629812 w 674931"/>
                <a:gd name="connsiteY286" fmla="*/ 58798 h 76285"/>
                <a:gd name="connsiteX287" fmla="*/ 636899 w 674931"/>
                <a:gd name="connsiteY287" fmla="*/ 71847 h 76285"/>
                <a:gd name="connsiteX288" fmla="*/ 636899 w 674931"/>
                <a:gd name="connsiteY288" fmla="*/ 71847 h 76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</a:cxnLst>
              <a:rect l="l" t="t" r="r" b="b"/>
              <a:pathLst>
                <a:path w="674931" h="76285">
                  <a:moveTo>
                    <a:pt x="49063" y="43301"/>
                  </a:moveTo>
                  <a:cubicBezTo>
                    <a:pt x="49063" y="52711"/>
                    <a:pt x="47511" y="59065"/>
                    <a:pt x="44406" y="62379"/>
                  </a:cubicBezTo>
                  <a:cubicBezTo>
                    <a:pt x="41300" y="65694"/>
                    <a:pt x="36100" y="67342"/>
                    <a:pt x="28804" y="67342"/>
                  </a:cubicBezTo>
                  <a:cubicBezTo>
                    <a:pt x="24536" y="67342"/>
                    <a:pt x="20926" y="66504"/>
                    <a:pt x="17983" y="64827"/>
                  </a:cubicBezTo>
                  <a:cubicBezTo>
                    <a:pt x="15030" y="63151"/>
                    <a:pt x="12954" y="60779"/>
                    <a:pt x="11744" y="57693"/>
                  </a:cubicBezTo>
                  <a:cubicBezTo>
                    <a:pt x="10535" y="54607"/>
                    <a:pt x="9925" y="49806"/>
                    <a:pt x="9925" y="43291"/>
                  </a:cubicBezTo>
                  <a:lnTo>
                    <a:pt x="9925" y="10"/>
                  </a:lnTo>
                  <a:lnTo>
                    <a:pt x="0" y="10"/>
                  </a:lnTo>
                  <a:lnTo>
                    <a:pt x="0" y="43339"/>
                  </a:lnTo>
                  <a:cubicBezTo>
                    <a:pt x="0" y="51283"/>
                    <a:pt x="962" y="57550"/>
                    <a:pt x="2867" y="62141"/>
                  </a:cubicBezTo>
                  <a:cubicBezTo>
                    <a:pt x="4782" y="66732"/>
                    <a:pt x="7972" y="70237"/>
                    <a:pt x="12440" y="72657"/>
                  </a:cubicBezTo>
                  <a:cubicBezTo>
                    <a:pt x="16907" y="75076"/>
                    <a:pt x="22650" y="76286"/>
                    <a:pt x="29680" y="76286"/>
                  </a:cubicBezTo>
                  <a:cubicBezTo>
                    <a:pt x="36909" y="76286"/>
                    <a:pt x="42758" y="74895"/>
                    <a:pt x="47206" y="72114"/>
                  </a:cubicBezTo>
                  <a:cubicBezTo>
                    <a:pt x="51654" y="69333"/>
                    <a:pt x="54740" y="65723"/>
                    <a:pt x="56445" y="61293"/>
                  </a:cubicBezTo>
                  <a:cubicBezTo>
                    <a:pt x="58150" y="56855"/>
                    <a:pt x="59007" y="50864"/>
                    <a:pt x="59007" y="43329"/>
                  </a:cubicBezTo>
                  <a:lnTo>
                    <a:pt x="59007" y="0"/>
                  </a:lnTo>
                  <a:lnTo>
                    <a:pt x="49082" y="0"/>
                  </a:lnTo>
                  <a:lnTo>
                    <a:pt x="49082" y="43301"/>
                  </a:lnTo>
                  <a:lnTo>
                    <a:pt x="49063" y="43301"/>
                  </a:lnTo>
                  <a:close/>
                  <a:moveTo>
                    <a:pt x="83544" y="75019"/>
                  </a:moveTo>
                  <a:lnTo>
                    <a:pt x="83544" y="45349"/>
                  </a:lnTo>
                  <a:cubicBezTo>
                    <a:pt x="83544" y="38395"/>
                    <a:pt x="84963" y="33661"/>
                    <a:pt x="87811" y="31175"/>
                  </a:cubicBezTo>
                  <a:cubicBezTo>
                    <a:pt x="90659" y="28680"/>
                    <a:pt x="94040" y="27442"/>
                    <a:pt x="97965" y="27442"/>
                  </a:cubicBezTo>
                  <a:cubicBezTo>
                    <a:pt x="100422" y="27442"/>
                    <a:pt x="102556" y="27994"/>
                    <a:pt x="104384" y="29099"/>
                  </a:cubicBezTo>
                  <a:cubicBezTo>
                    <a:pt x="106204" y="30213"/>
                    <a:pt x="107480" y="31690"/>
                    <a:pt x="108194" y="33557"/>
                  </a:cubicBezTo>
                  <a:cubicBezTo>
                    <a:pt x="108909" y="35414"/>
                    <a:pt x="109261" y="38214"/>
                    <a:pt x="109261" y="41977"/>
                  </a:cubicBezTo>
                  <a:lnTo>
                    <a:pt x="109261" y="75028"/>
                  </a:lnTo>
                  <a:lnTo>
                    <a:pt x="118472" y="75028"/>
                  </a:lnTo>
                  <a:lnTo>
                    <a:pt x="118472" y="41615"/>
                  </a:lnTo>
                  <a:cubicBezTo>
                    <a:pt x="118472" y="37357"/>
                    <a:pt x="118301" y="34366"/>
                    <a:pt x="117958" y="32671"/>
                  </a:cubicBezTo>
                  <a:cubicBezTo>
                    <a:pt x="117415" y="30042"/>
                    <a:pt x="116462" y="27765"/>
                    <a:pt x="115091" y="25860"/>
                  </a:cubicBezTo>
                  <a:cubicBezTo>
                    <a:pt x="113728" y="23955"/>
                    <a:pt x="111671" y="22412"/>
                    <a:pt x="108928" y="21231"/>
                  </a:cubicBezTo>
                  <a:cubicBezTo>
                    <a:pt x="106185" y="20060"/>
                    <a:pt x="103175" y="19469"/>
                    <a:pt x="99898" y="19469"/>
                  </a:cubicBezTo>
                  <a:cubicBezTo>
                    <a:pt x="92364" y="19469"/>
                    <a:pt x="86601" y="22450"/>
                    <a:pt x="82610" y="28413"/>
                  </a:cubicBezTo>
                  <a:lnTo>
                    <a:pt x="82610" y="20688"/>
                  </a:lnTo>
                  <a:lnTo>
                    <a:pt x="74324" y="20688"/>
                  </a:lnTo>
                  <a:lnTo>
                    <a:pt x="74324" y="75019"/>
                  </a:lnTo>
                  <a:lnTo>
                    <a:pt x="83544" y="75019"/>
                  </a:lnTo>
                  <a:lnTo>
                    <a:pt x="83544" y="75019"/>
                  </a:lnTo>
                  <a:close/>
                  <a:moveTo>
                    <a:pt x="141865" y="10601"/>
                  </a:moveTo>
                  <a:lnTo>
                    <a:pt x="141865" y="19"/>
                  </a:lnTo>
                  <a:lnTo>
                    <a:pt x="132655" y="19"/>
                  </a:lnTo>
                  <a:lnTo>
                    <a:pt x="132655" y="10601"/>
                  </a:lnTo>
                  <a:lnTo>
                    <a:pt x="141865" y="10601"/>
                  </a:lnTo>
                  <a:lnTo>
                    <a:pt x="141865" y="10601"/>
                  </a:lnTo>
                  <a:close/>
                  <a:moveTo>
                    <a:pt x="141865" y="75019"/>
                  </a:moveTo>
                  <a:lnTo>
                    <a:pt x="141865" y="20688"/>
                  </a:lnTo>
                  <a:lnTo>
                    <a:pt x="132655" y="20688"/>
                  </a:lnTo>
                  <a:lnTo>
                    <a:pt x="132655" y="75019"/>
                  </a:lnTo>
                  <a:lnTo>
                    <a:pt x="141865" y="75019"/>
                  </a:lnTo>
                  <a:lnTo>
                    <a:pt x="141865" y="75019"/>
                  </a:lnTo>
                  <a:close/>
                  <a:moveTo>
                    <a:pt x="171945" y="67142"/>
                  </a:moveTo>
                  <a:cubicBezTo>
                    <a:pt x="170574" y="67142"/>
                    <a:pt x="169526" y="66923"/>
                    <a:pt x="168802" y="66475"/>
                  </a:cubicBezTo>
                  <a:cubicBezTo>
                    <a:pt x="168069" y="66027"/>
                    <a:pt x="167535" y="65437"/>
                    <a:pt x="167211" y="64684"/>
                  </a:cubicBezTo>
                  <a:cubicBezTo>
                    <a:pt x="166888" y="63932"/>
                    <a:pt x="166726" y="62236"/>
                    <a:pt x="166726" y="59617"/>
                  </a:cubicBezTo>
                  <a:lnTo>
                    <a:pt x="166726" y="27851"/>
                  </a:lnTo>
                  <a:lnTo>
                    <a:pt x="175984" y="27851"/>
                  </a:lnTo>
                  <a:lnTo>
                    <a:pt x="175984" y="20688"/>
                  </a:lnTo>
                  <a:lnTo>
                    <a:pt x="166726" y="20688"/>
                  </a:lnTo>
                  <a:lnTo>
                    <a:pt x="166726" y="1705"/>
                  </a:lnTo>
                  <a:lnTo>
                    <a:pt x="157563" y="7230"/>
                  </a:lnTo>
                  <a:lnTo>
                    <a:pt x="157563" y="20688"/>
                  </a:lnTo>
                  <a:lnTo>
                    <a:pt x="150809" y="20688"/>
                  </a:lnTo>
                  <a:lnTo>
                    <a:pt x="150809" y="27851"/>
                  </a:lnTo>
                  <a:lnTo>
                    <a:pt x="157563" y="27851"/>
                  </a:lnTo>
                  <a:lnTo>
                    <a:pt x="157563" y="59103"/>
                  </a:lnTo>
                  <a:cubicBezTo>
                    <a:pt x="157563" y="64627"/>
                    <a:pt x="157944" y="68256"/>
                    <a:pt x="158687" y="69980"/>
                  </a:cubicBezTo>
                  <a:cubicBezTo>
                    <a:pt x="159439" y="71704"/>
                    <a:pt x="160734" y="73085"/>
                    <a:pt x="162573" y="74143"/>
                  </a:cubicBezTo>
                  <a:cubicBezTo>
                    <a:pt x="164411" y="75200"/>
                    <a:pt x="167011" y="75733"/>
                    <a:pt x="170345" y="75733"/>
                  </a:cubicBezTo>
                  <a:cubicBezTo>
                    <a:pt x="172393" y="75733"/>
                    <a:pt x="174717" y="75457"/>
                    <a:pt x="177298" y="74914"/>
                  </a:cubicBezTo>
                  <a:lnTo>
                    <a:pt x="175965" y="66780"/>
                  </a:lnTo>
                  <a:cubicBezTo>
                    <a:pt x="174317" y="67018"/>
                    <a:pt x="172964" y="67142"/>
                    <a:pt x="171945" y="67142"/>
                  </a:cubicBezTo>
                  <a:lnTo>
                    <a:pt x="171945" y="67142"/>
                  </a:lnTo>
                  <a:lnTo>
                    <a:pt x="171945" y="67142"/>
                  </a:lnTo>
                  <a:close/>
                  <a:moveTo>
                    <a:pt x="216503" y="66018"/>
                  </a:moveTo>
                  <a:cubicBezTo>
                    <a:pt x="214122" y="67789"/>
                    <a:pt x="211236" y="68675"/>
                    <a:pt x="207864" y="68675"/>
                  </a:cubicBezTo>
                  <a:cubicBezTo>
                    <a:pt x="203321" y="68675"/>
                    <a:pt x="199539" y="67085"/>
                    <a:pt x="196510" y="63913"/>
                  </a:cubicBezTo>
                  <a:cubicBezTo>
                    <a:pt x="193472" y="60741"/>
                    <a:pt x="191786" y="56169"/>
                    <a:pt x="191443" y="50206"/>
                  </a:cubicBezTo>
                  <a:lnTo>
                    <a:pt x="231962" y="50206"/>
                  </a:lnTo>
                  <a:cubicBezTo>
                    <a:pt x="232000" y="49120"/>
                    <a:pt x="232019" y="48301"/>
                    <a:pt x="232019" y="47749"/>
                  </a:cubicBezTo>
                  <a:cubicBezTo>
                    <a:pt x="232019" y="38786"/>
                    <a:pt x="229714" y="31823"/>
                    <a:pt x="225104" y="26880"/>
                  </a:cubicBezTo>
                  <a:cubicBezTo>
                    <a:pt x="220504" y="21927"/>
                    <a:pt x="214570" y="19469"/>
                    <a:pt x="207302" y="19469"/>
                  </a:cubicBezTo>
                  <a:cubicBezTo>
                    <a:pt x="199806" y="19469"/>
                    <a:pt x="193691" y="21993"/>
                    <a:pt x="188986" y="27042"/>
                  </a:cubicBezTo>
                  <a:cubicBezTo>
                    <a:pt x="184280" y="32080"/>
                    <a:pt x="181927" y="39176"/>
                    <a:pt x="181927" y="48320"/>
                  </a:cubicBezTo>
                  <a:cubicBezTo>
                    <a:pt x="181927" y="57150"/>
                    <a:pt x="184252" y="64008"/>
                    <a:pt x="188909" y="68904"/>
                  </a:cubicBezTo>
                  <a:cubicBezTo>
                    <a:pt x="193567" y="73809"/>
                    <a:pt x="199863" y="76248"/>
                    <a:pt x="207807" y="76248"/>
                  </a:cubicBezTo>
                  <a:cubicBezTo>
                    <a:pt x="214122" y="76248"/>
                    <a:pt x="219304" y="74714"/>
                    <a:pt x="223361" y="71647"/>
                  </a:cubicBezTo>
                  <a:cubicBezTo>
                    <a:pt x="227428" y="68580"/>
                    <a:pt x="230200" y="64265"/>
                    <a:pt x="231705" y="58703"/>
                  </a:cubicBezTo>
                  <a:lnTo>
                    <a:pt x="222190" y="57531"/>
                  </a:lnTo>
                  <a:cubicBezTo>
                    <a:pt x="220780" y="61408"/>
                    <a:pt x="218894" y="64237"/>
                    <a:pt x="216503" y="66018"/>
                  </a:cubicBezTo>
                  <a:lnTo>
                    <a:pt x="216503" y="66018"/>
                  </a:lnTo>
                  <a:close/>
                  <a:moveTo>
                    <a:pt x="196729" y="31271"/>
                  </a:moveTo>
                  <a:cubicBezTo>
                    <a:pt x="199615" y="28442"/>
                    <a:pt x="203178" y="27032"/>
                    <a:pt x="207397" y="27032"/>
                  </a:cubicBezTo>
                  <a:cubicBezTo>
                    <a:pt x="212074" y="27032"/>
                    <a:pt x="215875" y="28804"/>
                    <a:pt x="218808" y="32356"/>
                  </a:cubicBezTo>
                  <a:cubicBezTo>
                    <a:pt x="220713" y="34633"/>
                    <a:pt x="221875" y="38071"/>
                    <a:pt x="222285" y="42634"/>
                  </a:cubicBezTo>
                  <a:lnTo>
                    <a:pt x="191938" y="42634"/>
                  </a:lnTo>
                  <a:cubicBezTo>
                    <a:pt x="192253" y="37881"/>
                    <a:pt x="193853" y="34100"/>
                    <a:pt x="196729" y="31271"/>
                  </a:cubicBezTo>
                  <a:lnTo>
                    <a:pt x="196729" y="31271"/>
                  </a:lnTo>
                  <a:close/>
                  <a:moveTo>
                    <a:pt x="287055" y="75019"/>
                  </a:moveTo>
                  <a:lnTo>
                    <a:pt x="287055" y="19"/>
                  </a:lnTo>
                  <a:lnTo>
                    <a:pt x="277892" y="19"/>
                  </a:lnTo>
                  <a:lnTo>
                    <a:pt x="277892" y="26927"/>
                  </a:lnTo>
                  <a:cubicBezTo>
                    <a:pt x="276292" y="24708"/>
                    <a:pt x="274206" y="22908"/>
                    <a:pt x="271653" y="21527"/>
                  </a:cubicBezTo>
                  <a:cubicBezTo>
                    <a:pt x="269091" y="20145"/>
                    <a:pt x="266186" y="19460"/>
                    <a:pt x="262909" y="19460"/>
                  </a:cubicBezTo>
                  <a:cubicBezTo>
                    <a:pt x="258432" y="19460"/>
                    <a:pt x="254394" y="20631"/>
                    <a:pt x="250784" y="22984"/>
                  </a:cubicBezTo>
                  <a:cubicBezTo>
                    <a:pt x="247174" y="25337"/>
                    <a:pt x="244459" y="28727"/>
                    <a:pt x="242649" y="33138"/>
                  </a:cubicBezTo>
                  <a:cubicBezTo>
                    <a:pt x="240840" y="37557"/>
                    <a:pt x="239935" y="42472"/>
                    <a:pt x="239935" y="47901"/>
                  </a:cubicBezTo>
                  <a:cubicBezTo>
                    <a:pt x="239935" y="53454"/>
                    <a:pt x="240925" y="58379"/>
                    <a:pt x="242926" y="62655"/>
                  </a:cubicBezTo>
                  <a:cubicBezTo>
                    <a:pt x="244926" y="66942"/>
                    <a:pt x="247736" y="70276"/>
                    <a:pt x="251365" y="72666"/>
                  </a:cubicBezTo>
                  <a:cubicBezTo>
                    <a:pt x="255003" y="75048"/>
                    <a:pt x="258985" y="76248"/>
                    <a:pt x="263319" y="76248"/>
                  </a:cubicBezTo>
                  <a:cubicBezTo>
                    <a:pt x="269996" y="76248"/>
                    <a:pt x="275063" y="73552"/>
                    <a:pt x="278511" y="68161"/>
                  </a:cubicBezTo>
                  <a:lnTo>
                    <a:pt x="278511" y="75019"/>
                  </a:lnTo>
                  <a:lnTo>
                    <a:pt x="287055" y="75019"/>
                  </a:lnTo>
                  <a:lnTo>
                    <a:pt x="287055" y="75019"/>
                  </a:lnTo>
                  <a:close/>
                  <a:moveTo>
                    <a:pt x="253517" y="32090"/>
                  </a:moveTo>
                  <a:cubicBezTo>
                    <a:pt x="256261" y="28747"/>
                    <a:pt x="259671" y="27080"/>
                    <a:pt x="263766" y="27080"/>
                  </a:cubicBezTo>
                  <a:cubicBezTo>
                    <a:pt x="267957" y="27080"/>
                    <a:pt x="271501" y="28823"/>
                    <a:pt x="274358" y="32299"/>
                  </a:cubicBezTo>
                  <a:cubicBezTo>
                    <a:pt x="277225" y="35776"/>
                    <a:pt x="278654" y="41234"/>
                    <a:pt x="278654" y="48673"/>
                  </a:cubicBezTo>
                  <a:cubicBezTo>
                    <a:pt x="278654" y="55426"/>
                    <a:pt x="277254" y="60446"/>
                    <a:pt x="274434" y="63741"/>
                  </a:cubicBezTo>
                  <a:cubicBezTo>
                    <a:pt x="271615" y="67037"/>
                    <a:pt x="268205" y="68685"/>
                    <a:pt x="264176" y="68685"/>
                  </a:cubicBezTo>
                  <a:cubicBezTo>
                    <a:pt x="260185" y="68685"/>
                    <a:pt x="256727" y="66951"/>
                    <a:pt x="253794" y="63513"/>
                  </a:cubicBezTo>
                  <a:cubicBezTo>
                    <a:pt x="250850" y="60074"/>
                    <a:pt x="249393" y="54874"/>
                    <a:pt x="249393" y="47911"/>
                  </a:cubicBezTo>
                  <a:cubicBezTo>
                    <a:pt x="249403" y="40700"/>
                    <a:pt x="250765" y="35433"/>
                    <a:pt x="253517" y="32090"/>
                  </a:cubicBezTo>
                  <a:lnTo>
                    <a:pt x="253517" y="32090"/>
                  </a:lnTo>
                  <a:close/>
                  <a:moveTo>
                    <a:pt x="341224" y="75019"/>
                  </a:moveTo>
                  <a:lnTo>
                    <a:pt x="341224" y="16078"/>
                  </a:lnTo>
                  <a:lnTo>
                    <a:pt x="380619" y="75019"/>
                  </a:lnTo>
                  <a:lnTo>
                    <a:pt x="390801" y="75019"/>
                  </a:lnTo>
                  <a:lnTo>
                    <a:pt x="390801" y="19"/>
                  </a:lnTo>
                  <a:lnTo>
                    <a:pt x="381286" y="19"/>
                  </a:lnTo>
                  <a:lnTo>
                    <a:pt x="381286" y="58903"/>
                  </a:lnTo>
                  <a:lnTo>
                    <a:pt x="341890" y="19"/>
                  </a:lnTo>
                  <a:lnTo>
                    <a:pt x="331708" y="19"/>
                  </a:lnTo>
                  <a:lnTo>
                    <a:pt x="331708" y="75019"/>
                  </a:lnTo>
                  <a:lnTo>
                    <a:pt x="341224" y="75019"/>
                  </a:lnTo>
                  <a:lnTo>
                    <a:pt x="341224" y="75019"/>
                  </a:lnTo>
                  <a:close/>
                  <a:moveTo>
                    <a:pt x="443598" y="75019"/>
                  </a:moveTo>
                  <a:lnTo>
                    <a:pt x="453219" y="75019"/>
                  </a:lnTo>
                  <a:cubicBezTo>
                    <a:pt x="452056" y="72933"/>
                    <a:pt x="451285" y="70761"/>
                    <a:pt x="450885" y="68485"/>
                  </a:cubicBezTo>
                  <a:cubicBezTo>
                    <a:pt x="450494" y="66227"/>
                    <a:pt x="450294" y="60798"/>
                    <a:pt x="450294" y="52245"/>
                  </a:cubicBezTo>
                  <a:lnTo>
                    <a:pt x="450294" y="39967"/>
                  </a:lnTo>
                  <a:cubicBezTo>
                    <a:pt x="450294" y="35871"/>
                    <a:pt x="450142" y="33042"/>
                    <a:pt x="449837" y="31471"/>
                  </a:cubicBezTo>
                  <a:cubicBezTo>
                    <a:pt x="449285" y="28946"/>
                    <a:pt x="448332" y="26861"/>
                    <a:pt x="446970" y="25203"/>
                  </a:cubicBezTo>
                  <a:cubicBezTo>
                    <a:pt x="445599" y="23555"/>
                    <a:pt x="443475" y="22184"/>
                    <a:pt x="440569" y="21088"/>
                  </a:cubicBezTo>
                  <a:cubicBezTo>
                    <a:pt x="437674" y="19993"/>
                    <a:pt x="433902" y="19450"/>
                    <a:pt x="429263" y="19450"/>
                  </a:cubicBezTo>
                  <a:cubicBezTo>
                    <a:pt x="424586" y="19450"/>
                    <a:pt x="420481" y="20079"/>
                    <a:pt x="416928" y="21365"/>
                  </a:cubicBezTo>
                  <a:cubicBezTo>
                    <a:pt x="413385" y="22641"/>
                    <a:pt x="410670" y="24470"/>
                    <a:pt x="408794" y="26832"/>
                  </a:cubicBezTo>
                  <a:cubicBezTo>
                    <a:pt x="406918" y="29204"/>
                    <a:pt x="405565" y="32318"/>
                    <a:pt x="404746" y="36166"/>
                  </a:cubicBezTo>
                  <a:lnTo>
                    <a:pt x="413747" y="37395"/>
                  </a:lnTo>
                  <a:cubicBezTo>
                    <a:pt x="414738" y="33547"/>
                    <a:pt x="416271" y="30852"/>
                    <a:pt x="418319" y="29337"/>
                  </a:cubicBezTo>
                  <a:cubicBezTo>
                    <a:pt x="420386" y="27823"/>
                    <a:pt x="423586" y="27061"/>
                    <a:pt x="427920" y="27061"/>
                  </a:cubicBezTo>
                  <a:cubicBezTo>
                    <a:pt x="432549" y="27061"/>
                    <a:pt x="436054" y="28099"/>
                    <a:pt x="438407" y="30185"/>
                  </a:cubicBezTo>
                  <a:cubicBezTo>
                    <a:pt x="440150" y="31718"/>
                    <a:pt x="441017" y="34357"/>
                    <a:pt x="441017" y="38110"/>
                  </a:cubicBezTo>
                  <a:cubicBezTo>
                    <a:pt x="441017" y="38452"/>
                    <a:pt x="440998" y="39253"/>
                    <a:pt x="440960" y="40519"/>
                  </a:cubicBezTo>
                  <a:cubicBezTo>
                    <a:pt x="437455" y="41748"/>
                    <a:pt x="431978" y="42796"/>
                    <a:pt x="424539" y="43691"/>
                  </a:cubicBezTo>
                  <a:cubicBezTo>
                    <a:pt x="420881" y="44129"/>
                    <a:pt x="418157" y="44596"/>
                    <a:pt x="416357" y="45072"/>
                  </a:cubicBezTo>
                  <a:cubicBezTo>
                    <a:pt x="413899" y="45749"/>
                    <a:pt x="411690" y="46768"/>
                    <a:pt x="409727" y="48092"/>
                  </a:cubicBezTo>
                  <a:cubicBezTo>
                    <a:pt x="407775" y="49425"/>
                    <a:pt x="406184" y="51178"/>
                    <a:pt x="404974" y="53388"/>
                  </a:cubicBezTo>
                  <a:cubicBezTo>
                    <a:pt x="403765" y="55578"/>
                    <a:pt x="403165" y="58017"/>
                    <a:pt x="403165" y="60684"/>
                  </a:cubicBezTo>
                  <a:cubicBezTo>
                    <a:pt x="403165" y="65218"/>
                    <a:pt x="404765" y="68942"/>
                    <a:pt x="407975" y="71857"/>
                  </a:cubicBezTo>
                  <a:cubicBezTo>
                    <a:pt x="411175" y="74781"/>
                    <a:pt x="415766" y="76238"/>
                    <a:pt x="421729" y="76238"/>
                  </a:cubicBezTo>
                  <a:cubicBezTo>
                    <a:pt x="425348" y="76238"/>
                    <a:pt x="428730" y="75638"/>
                    <a:pt x="431883" y="74447"/>
                  </a:cubicBezTo>
                  <a:cubicBezTo>
                    <a:pt x="435035" y="73257"/>
                    <a:pt x="438321" y="71209"/>
                    <a:pt x="441731" y="68304"/>
                  </a:cubicBezTo>
                  <a:cubicBezTo>
                    <a:pt x="442027" y="70866"/>
                    <a:pt x="442646" y="73104"/>
                    <a:pt x="443598" y="75019"/>
                  </a:cubicBezTo>
                  <a:lnTo>
                    <a:pt x="443598" y="75019"/>
                  </a:lnTo>
                  <a:lnTo>
                    <a:pt x="443598" y="75019"/>
                  </a:lnTo>
                  <a:close/>
                  <a:moveTo>
                    <a:pt x="440988" y="51121"/>
                  </a:moveTo>
                  <a:cubicBezTo>
                    <a:pt x="440988" y="55178"/>
                    <a:pt x="440493" y="58245"/>
                    <a:pt x="439512" y="60331"/>
                  </a:cubicBezTo>
                  <a:cubicBezTo>
                    <a:pt x="438207" y="63027"/>
                    <a:pt x="436178" y="65151"/>
                    <a:pt x="433416" y="66704"/>
                  </a:cubicBezTo>
                  <a:cubicBezTo>
                    <a:pt x="430654" y="68256"/>
                    <a:pt x="427501" y="69028"/>
                    <a:pt x="423958" y="69028"/>
                  </a:cubicBezTo>
                  <a:cubicBezTo>
                    <a:pt x="420376" y="69028"/>
                    <a:pt x="417652" y="68209"/>
                    <a:pt x="415804" y="66570"/>
                  </a:cubicBezTo>
                  <a:cubicBezTo>
                    <a:pt x="413947" y="64932"/>
                    <a:pt x="413014" y="62884"/>
                    <a:pt x="413014" y="60427"/>
                  </a:cubicBezTo>
                  <a:cubicBezTo>
                    <a:pt x="413014" y="58826"/>
                    <a:pt x="413442" y="57369"/>
                    <a:pt x="414290" y="56055"/>
                  </a:cubicBezTo>
                  <a:cubicBezTo>
                    <a:pt x="415147" y="54740"/>
                    <a:pt x="416357" y="53740"/>
                    <a:pt x="417928" y="53064"/>
                  </a:cubicBezTo>
                  <a:cubicBezTo>
                    <a:pt x="419491" y="52388"/>
                    <a:pt x="422167" y="51768"/>
                    <a:pt x="425958" y="51226"/>
                  </a:cubicBezTo>
                  <a:cubicBezTo>
                    <a:pt x="432645" y="50263"/>
                    <a:pt x="437655" y="49111"/>
                    <a:pt x="440998" y="47749"/>
                  </a:cubicBezTo>
                  <a:lnTo>
                    <a:pt x="440998" y="51121"/>
                  </a:lnTo>
                  <a:lnTo>
                    <a:pt x="440988" y="51121"/>
                  </a:lnTo>
                  <a:close/>
                  <a:moveTo>
                    <a:pt x="480641" y="67142"/>
                  </a:moveTo>
                  <a:cubicBezTo>
                    <a:pt x="479269" y="67142"/>
                    <a:pt x="478222" y="66923"/>
                    <a:pt x="477488" y="66475"/>
                  </a:cubicBezTo>
                  <a:cubicBezTo>
                    <a:pt x="476764" y="66027"/>
                    <a:pt x="476231" y="65437"/>
                    <a:pt x="475907" y="64684"/>
                  </a:cubicBezTo>
                  <a:cubicBezTo>
                    <a:pt x="475583" y="63932"/>
                    <a:pt x="475421" y="62236"/>
                    <a:pt x="475421" y="59617"/>
                  </a:cubicBezTo>
                  <a:lnTo>
                    <a:pt x="475421" y="27851"/>
                  </a:lnTo>
                  <a:lnTo>
                    <a:pt x="484680" y="27851"/>
                  </a:lnTo>
                  <a:lnTo>
                    <a:pt x="484680" y="20688"/>
                  </a:lnTo>
                  <a:lnTo>
                    <a:pt x="475421" y="20688"/>
                  </a:lnTo>
                  <a:lnTo>
                    <a:pt x="475421" y="1705"/>
                  </a:lnTo>
                  <a:lnTo>
                    <a:pt x="466258" y="7230"/>
                  </a:lnTo>
                  <a:lnTo>
                    <a:pt x="466258" y="20688"/>
                  </a:lnTo>
                  <a:lnTo>
                    <a:pt x="459505" y="20688"/>
                  </a:lnTo>
                  <a:lnTo>
                    <a:pt x="459505" y="27851"/>
                  </a:lnTo>
                  <a:lnTo>
                    <a:pt x="466258" y="27851"/>
                  </a:lnTo>
                  <a:lnTo>
                    <a:pt x="466258" y="59103"/>
                  </a:lnTo>
                  <a:cubicBezTo>
                    <a:pt x="466258" y="64627"/>
                    <a:pt x="466639" y="68256"/>
                    <a:pt x="467382" y="69980"/>
                  </a:cubicBezTo>
                  <a:cubicBezTo>
                    <a:pt x="468135" y="71704"/>
                    <a:pt x="469430" y="73085"/>
                    <a:pt x="471268" y="74143"/>
                  </a:cubicBezTo>
                  <a:cubicBezTo>
                    <a:pt x="473107" y="75200"/>
                    <a:pt x="475707" y="75733"/>
                    <a:pt x="479041" y="75733"/>
                  </a:cubicBezTo>
                  <a:cubicBezTo>
                    <a:pt x="481089" y="75733"/>
                    <a:pt x="483413" y="75457"/>
                    <a:pt x="485994" y="74914"/>
                  </a:cubicBezTo>
                  <a:lnTo>
                    <a:pt x="484661" y="66780"/>
                  </a:lnTo>
                  <a:cubicBezTo>
                    <a:pt x="483013" y="67018"/>
                    <a:pt x="481670" y="67142"/>
                    <a:pt x="480641" y="67142"/>
                  </a:cubicBezTo>
                  <a:lnTo>
                    <a:pt x="480641" y="67142"/>
                  </a:lnTo>
                  <a:lnTo>
                    <a:pt x="480641" y="67142"/>
                  </a:lnTo>
                  <a:close/>
                  <a:moveTo>
                    <a:pt x="502949" y="10601"/>
                  </a:moveTo>
                  <a:lnTo>
                    <a:pt x="502949" y="19"/>
                  </a:lnTo>
                  <a:lnTo>
                    <a:pt x="493738" y="19"/>
                  </a:lnTo>
                  <a:lnTo>
                    <a:pt x="493738" y="10601"/>
                  </a:lnTo>
                  <a:lnTo>
                    <a:pt x="502949" y="10601"/>
                  </a:lnTo>
                  <a:lnTo>
                    <a:pt x="502949" y="10601"/>
                  </a:lnTo>
                  <a:close/>
                  <a:moveTo>
                    <a:pt x="502949" y="75019"/>
                  </a:moveTo>
                  <a:lnTo>
                    <a:pt x="502949" y="20688"/>
                  </a:lnTo>
                  <a:lnTo>
                    <a:pt x="493738" y="20688"/>
                  </a:lnTo>
                  <a:lnTo>
                    <a:pt x="493738" y="75019"/>
                  </a:lnTo>
                  <a:lnTo>
                    <a:pt x="502949" y="75019"/>
                  </a:lnTo>
                  <a:lnTo>
                    <a:pt x="502949" y="75019"/>
                  </a:lnTo>
                  <a:close/>
                  <a:moveTo>
                    <a:pt x="520579" y="68923"/>
                  </a:moveTo>
                  <a:cubicBezTo>
                    <a:pt x="525266" y="73800"/>
                    <a:pt x="531419" y="76248"/>
                    <a:pt x="539020" y="76248"/>
                  </a:cubicBezTo>
                  <a:cubicBezTo>
                    <a:pt x="543763" y="76248"/>
                    <a:pt x="548135" y="75133"/>
                    <a:pt x="552145" y="72914"/>
                  </a:cubicBezTo>
                  <a:cubicBezTo>
                    <a:pt x="556155" y="70704"/>
                    <a:pt x="559203" y="67580"/>
                    <a:pt x="561308" y="63579"/>
                  </a:cubicBezTo>
                  <a:cubicBezTo>
                    <a:pt x="563404" y="59579"/>
                    <a:pt x="564452" y="54073"/>
                    <a:pt x="564452" y="47092"/>
                  </a:cubicBezTo>
                  <a:cubicBezTo>
                    <a:pt x="564452" y="38462"/>
                    <a:pt x="562080" y="31699"/>
                    <a:pt x="557336" y="26803"/>
                  </a:cubicBezTo>
                  <a:cubicBezTo>
                    <a:pt x="552602" y="21908"/>
                    <a:pt x="546487" y="19460"/>
                    <a:pt x="539020" y="19460"/>
                  </a:cubicBezTo>
                  <a:cubicBezTo>
                    <a:pt x="532305" y="19460"/>
                    <a:pt x="526609" y="21469"/>
                    <a:pt x="521932" y="25498"/>
                  </a:cubicBezTo>
                  <a:cubicBezTo>
                    <a:pt x="516341" y="30337"/>
                    <a:pt x="513540" y="37786"/>
                    <a:pt x="513540" y="47854"/>
                  </a:cubicBezTo>
                  <a:cubicBezTo>
                    <a:pt x="513531" y="57017"/>
                    <a:pt x="515874" y="64056"/>
                    <a:pt x="520579" y="68923"/>
                  </a:cubicBezTo>
                  <a:lnTo>
                    <a:pt x="520579" y="68923"/>
                  </a:lnTo>
                  <a:close/>
                  <a:moveTo>
                    <a:pt x="527552" y="32252"/>
                  </a:moveTo>
                  <a:cubicBezTo>
                    <a:pt x="530590" y="28804"/>
                    <a:pt x="534410" y="27080"/>
                    <a:pt x="539010" y="27080"/>
                  </a:cubicBezTo>
                  <a:cubicBezTo>
                    <a:pt x="543554" y="27080"/>
                    <a:pt x="547345" y="28813"/>
                    <a:pt x="550393" y="32271"/>
                  </a:cubicBezTo>
                  <a:cubicBezTo>
                    <a:pt x="553441" y="35738"/>
                    <a:pt x="554965" y="40824"/>
                    <a:pt x="554965" y="47549"/>
                  </a:cubicBezTo>
                  <a:cubicBezTo>
                    <a:pt x="554965" y="54674"/>
                    <a:pt x="553450" y="59988"/>
                    <a:pt x="550412" y="63465"/>
                  </a:cubicBezTo>
                  <a:cubicBezTo>
                    <a:pt x="547373" y="66942"/>
                    <a:pt x="543573" y="68685"/>
                    <a:pt x="539001" y="68685"/>
                  </a:cubicBezTo>
                  <a:cubicBezTo>
                    <a:pt x="534400" y="68685"/>
                    <a:pt x="530581" y="66951"/>
                    <a:pt x="527542" y="63484"/>
                  </a:cubicBezTo>
                  <a:cubicBezTo>
                    <a:pt x="524513" y="60027"/>
                    <a:pt x="522989" y="54816"/>
                    <a:pt x="522989" y="47854"/>
                  </a:cubicBezTo>
                  <a:cubicBezTo>
                    <a:pt x="522999" y="40891"/>
                    <a:pt x="524523" y="35690"/>
                    <a:pt x="527552" y="32252"/>
                  </a:cubicBezTo>
                  <a:lnTo>
                    <a:pt x="527552" y="32252"/>
                  </a:lnTo>
                  <a:close/>
                  <a:moveTo>
                    <a:pt x="584444" y="75019"/>
                  </a:moveTo>
                  <a:lnTo>
                    <a:pt x="584444" y="45349"/>
                  </a:lnTo>
                  <a:cubicBezTo>
                    <a:pt x="584444" y="38395"/>
                    <a:pt x="585864" y="33661"/>
                    <a:pt x="588721" y="31175"/>
                  </a:cubicBezTo>
                  <a:cubicBezTo>
                    <a:pt x="591569" y="28680"/>
                    <a:pt x="594951" y="27442"/>
                    <a:pt x="598865" y="27442"/>
                  </a:cubicBezTo>
                  <a:cubicBezTo>
                    <a:pt x="601323" y="27442"/>
                    <a:pt x="603456" y="27994"/>
                    <a:pt x="605295" y="29099"/>
                  </a:cubicBezTo>
                  <a:cubicBezTo>
                    <a:pt x="607114" y="30213"/>
                    <a:pt x="608381" y="31690"/>
                    <a:pt x="609095" y="33557"/>
                  </a:cubicBezTo>
                  <a:cubicBezTo>
                    <a:pt x="609810" y="35414"/>
                    <a:pt x="610172" y="38214"/>
                    <a:pt x="610172" y="41977"/>
                  </a:cubicBezTo>
                  <a:lnTo>
                    <a:pt x="610172" y="75028"/>
                  </a:lnTo>
                  <a:lnTo>
                    <a:pt x="619382" y="75028"/>
                  </a:lnTo>
                  <a:lnTo>
                    <a:pt x="619382" y="41615"/>
                  </a:lnTo>
                  <a:cubicBezTo>
                    <a:pt x="619382" y="37357"/>
                    <a:pt x="619201" y="34366"/>
                    <a:pt x="618868" y="32671"/>
                  </a:cubicBezTo>
                  <a:cubicBezTo>
                    <a:pt x="618315" y="30042"/>
                    <a:pt x="617363" y="27765"/>
                    <a:pt x="616001" y="25860"/>
                  </a:cubicBezTo>
                  <a:cubicBezTo>
                    <a:pt x="614629" y="23955"/>
                    <a:pt x="612581" y="22412"/>
                    <a:pt x="609838" y="21231"/>
                  </a:cubicBezTo>
                  <a:cubicBezTo>
                    <a:pt x="607095" y="20060"/>
                    <a:pt x="604085" y="19469"/>
                    <a:pt x="600808" y="19469"/>
                  </a:cubicBezTo>
                  <a:cubicBezTo>
                    <a:pt x="593274" y="19469"/>
                    <a:pt x="587512" y="22450"/>
                    <a:pt x="583521" y="28413"/>
                  </a:cubicBezTo>
                  <a:lnTo>
                    <a:pt x="583521" y="20688"/>
                  </a:lnTo>
                  <a:lnTo>
                    <a:pt x="575234" y="20688"/>
                  </a:lnTo>
                  <a:lnTo>
                    <a:pt x="575234" y="75019"/>
                  </a:lnTo>
                  <a:lnTo>
                    <a:pt x="584444" y="75019"/>
                  </a:lnTo>
                  <a:lnTo>
                    <a:pt x="584444" y="75019"/>
                  </a:lnTo>
                  <a:close/>
                  <a:moveTo>
                    <a:pt x="636899" y="71847"/>
                  </a:moveTo>
                  <a:cubicBezTo>
                    <a:pt x="640604" y="74781"/>
                    <a:pt x="645985" y="76248"/>
                    <a:pt x="653043" y="76248"/>
                  </a:cubicBezTo>
                  <a:cubicBezTo>
                    <a:pt x="657301" y="76248"/>
                    <a:pt x="661130" y="75505"/>
                    <a:pt x="664502" y="74019"/>
                  </a:cubicBezTo>
                  <a:cubicBezTo>
                    <a:pt x="667874" y="72542"/>
                    <a:pt x="670455" y="70437"/>
                    <a:pt x="672246" y="67732"/>
                  </a:cubicBezTo>
                  <a:cubicBezTo>
                    <a:pt x="674037" y="65018"/>
                    <a:pt x="674932" y="62132"/>
                    <a:pt x="674932" y="59065"/>
                  </a:cubicBezTo>
                  <a:cubicBezTo>
                    <a:pt x="674932" y="55921"/>
                    <a:pt x="674199" y="53302"/>
                    <a:pt x="672732" y="51187"/>
                  </a:cubicBezTo>
                  <a:cubicBezTo>
                    <a:pt x="671274" y="49063"/>
                    <a:pt x="669246" y="47454"/>
                    <a:pt x="666674" y="46349"/>
                  </a:cubicBezTo>
                  <a:cubicBezTo>
                    <a:pt x="664093" y="45244"/>
                    <a:pt x="659549" y="43815"/>
                    <a:pt x="653034" y="42082"/>
                  </a:cubicBezTo>
                  <a:cubicBezTo>
                    <a:pt x="648529" y="40853"/>
                    <a:pt x="645814" y="40062"/>
                    <a:pt x="644900" y="39729"/>
                  </a:cubicBezTo>
                  <a:cubicBezTo>
                    <a:pt x="643299" y="39081"/>
                    <a:pt x="642118" y="38262"/>
                    <a:pt x="641375" y="37271"/>
                  </a:cubicBezTo>
                  <a:cubicBezTo>
                    <a:pt x="640623" y="36309"/>
                    <a:pt x="640251" y="35233"/>
                    <a:pt x="640251" y="34042"/>
                  </a:cubicBezTo>
                  <a:cubicBezTo>
                    <a:pt x="640251" y="32166"/>
                    <a:pt x="641156" y="30528"/>
                    <a:pt x="642957" y="29128"/>
                  </a:cubicBezTo>
                  <a:cubicBezTo>
                    <a:pt x="644766" y="27727"/>
                    <a:pt x="647786" y="27032"/>
                    <a:pt x="652015" y="27032"/>
                  </a:cubicBezTo>
                  <a:cubicBezTo>
                    <a:pt x="655596" y="27032"/>
                    <a:pt x="658368" y="27813"/>
                    <a:pt x="660330" y="29385"/>
                  </a:cubicBezTo>
                  <a:cubicBezTo>
                    <a:pt x="662283" y="30947"/>
                    <a:pt x="663473" y="33138"/>
                    <a:pt x="663883" y="35938"/>
                  </a:cubicBezTo>
                  <a:lnTo>
                    <a:pt x="672884" y="34709"/>
                  </a:lnTo>
                  <a:cubicBezTo>
                    <a:pt x="672294" y="31194"/>
                    <a:pt x="671246" y="28385"/>
                    <a:pt x="669712" y="26289"/>
                  </a:cubicBezTo>
                  <a:cubicBezTo>
                    <a:pt x="668179" y="24184"/>
                    <a:pt x="665798" y="22527"/>
                    <a:pt x="662578" y="21307"/>
                  </a:cubicBezTo>
                  <a:cubicBezTo>
                    <a:pt x="659349" y="20079"/>
                    <a:pt x="655615" y="19469"/>
                    <a:pt x="651339" y="19469"/>
                  </a:cubicBezTo>
                  <a:cubicBezTo>
                    <a:pt x="648510" y="19469"/>
                    <a:pt x="645862" y="19831"/>
                    <a:pt x="643385" y="20565"/>
                  </a:cubicBezTo>
                  <a:cubicBezTo>
                    <a:pt x="640909" y="21298"/>
                    <a:pt x="638956" y="22193"/>
                    <a:pt x="637527" y="23251"/>
                  </a:cubicBezTo>
                  <a:cubicBezTo>
                    <a:pt x="635622" y="24613"/>
                    <a:pt x="634117" y="26327"/>
                    <a:pt x="632993" y="28385"/>
                  </a:cubicBezTo>
                  <a:cubicBezTo>
                    <a:pt x="631889" y="30451"/>
                    <a:pt x="631336" y="32690"/>
                    <a:pt x="631336" y="35119"/>
                  </a:cubicBezTo>
                  <a:cubicBezTo>
                    <a:pt x="631336" y="37776"/>
                    <a:pt x="632003" y="40205"/>
                    <a:pt x="633355" y="42405"/>
                  </a:cubicBezTo>
                  <a:cubicBezTo>
                    <a:pt x="634708" y="44615"/>
                    <a:pt x="636680" y="46330"/>
                    <a:pt x="639289" y="47577"/>
                  </a:cubicBezTo>
                  <a:cubicBezTo>
                    <a:pt x="641899" y="48825"/>
                    <a:pt x="646586" y="50292"/>
                    <a:pt x="653339" y="52007"/>
                  </a:cubicBezTo>
                  <a:cubicBezTo>
                    <a:pt x="658349" y="53264"/>
                    <a:pt x="661483" y="54302"/>
                    <a:pt x="662750" y="55121"/>
                  </a:cubicBezTo>
                  <a:cubicBezTo>
                    <a:pt x="664550" y="56312"/>
                    <a:pt x="665455" y="57950"/>
                    <a:pt x="665455" y="60036"/>
                  </a:cubicBezTo>
                  <a:cubicBezTo>
                    <a:pt x="665455" y="62351"/>
                    <a:pt x="664435" y="64380"/>
                    <a:pt x="662388" y="66104"/>
                  </a:cubicBezTo>
                  <a:cubicBezTo>
                    <a:pt x="660340" y="67828"/>
                    <a:pt x="657206" y="68685"/>
                    <a:pt x="652977" y="68685"/>
                  </a:cubicBezTo>
                  <a:cubicBezTo>
                    <a:pt x="648786" y="68685"/>
                    <a:pt x="645519" y="67704"/>
                    <a:pt x="643185" y="65761"/>
                  </a:cubicBezTo>
                  <a:cubicBezTo>
                    <a:pt x="640852" y="63818"/>
                    <a:pt x="639423" y="61017"/>
                    <a:pt x="638918" y="57369"/>
                  </a:cubicBezTo>
                  <a:lnTo>
                    <a:pt x="629812" y="58798"/>
                  </a:lnTo>
                  <a:cubicBezTo>
                    <a:pt x="630850" y="64560"/>
                    <a:pt x="633212" y="68904"/>
                    <a:pt x="636899" y="71847"/>
                  </a:cubicBezTo>
                  <a:lnTo>
                    <a:pt x="636899" y="71847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D8443F85-C3D1-47AB-BA47-0CC8B80871D4}"/>
                </a:ext>
              </a:extLst>
            </p:cNvPr>
            <p:cNvSpPr/>
            <p:nvPr/>
          </p:nvSpPr>
          <p:spPr>
            <a:xfrm>
              <a:off x="-10522" y="3408977"/>
              <a:ext cx="1155172" cy="91116"/>
            </a:xfrm>
            <a:custGeom>
              <a:avLst/>
              <a:gdLst>
                <a:gd name="connsiteX0" fmla="*/ 55969 w 1155172"/>
                <a:gd name="connsiteY0" fmla="*/ 76276 h 91116"/>
                <a:gd name="connsiteX1" fmla="*/ 55969 w 1155172"/>
                <a:gd name="connsiteY1" fmla="*/ 67418 h 91116"/>
                <a:gd name="connsiteX2" fmla="*/ 9925 w 1155172"/>
                <a:gd name="connsiteY2" fmla="*/ 67418 h 91116"/>
                <a:gd name="connsiteX3" fmla="*/ 9925 w 1155172"/>
                <a:gd name="connsiteY3" fmla="*/ 41891 h 91116"/>
                <a:gd name="connsiteX4" fmla="*/ 51416 w 1155172"/>
                <a:gd name="connsiteY4" fmla="*/ 41891 h 91116"/>
                <a:gd name="connsiteX5" fmla="*/ 51416 w 1155172"/>
                <a:gd name="connsiteY5" fmla="*/ 33090 h 91116"/>
                <a:gd name="connsiteX6" fmla="*/ 9925 w 1155172"/>
                <a:gd name="connsiteY6" fmla="*/ 33090 h 91116"/>
                <a:gd name="connsiteX7" fmla="*/ 9925 w 1155172"/>
                <a:gd name="connsiteY7" fmla="*/ 10116 h 91116"/>
                <a:gd name="connsiteX8" fmla="*/ 54226 w 1155172"/>
                <a:gd name="connsiteY8" fmla="*/ 10116 h 91116"/>
                <a:gd name="connsiteX9" fmla="*/ 54226 w 1155172"/>
                <a:gd name="connsiteY9" fmla="*/ 1267 h 91116"/>
                <a:gd name="connsiteX10" fmla="*/ 0 w 1155172"/>
                <a:gd name="connsiteY10" fmla="*/ 1267 h 91116"/>
                <a:gd name="connsiteX11" fmla="*/ 0 w 1155172"/>
                <a:gd name="connsiteY11" fmla="*/ 76267 h 91116"/>
                <a:gd name="connsiteX12" fmla="*/ 55969 w 1155172"/>
                <a:gd name="connsiteY12" fmla="*/ 76267 h 91116"/>
                <a:gd name="connsiteX13" fmla="*/ 55969 w 1155172"/>
                <a:gd name="connsiteY13" fmla="*/ 76276 h 91116"/>
                <a:gd name="connsiteX14" fmla="*/ 112300 w 1155172"/>
                <a:gd name="connsiteY14" fmla="*/ 76276 h 91116"/>
                <a:gd name="connsiteX15" fmla="*/ 112300 w 1155172"/>
                <a:gd name="connsiteY15" fmla="*/ 1276 h 91116"/>
                <a:gd name="connsiteX16" fmla="*/ 103137 w 1155172"/>
                <a:gd name="connsiteY16" fmla="*/ 1276 h 91116"/>
                <a:gd name="connsiteX17" fmla="*/ 103137 w 1155172"/>
                <a:gd name="connsiteY17" fmla="*/ 28184 h 91116"/>
                <a:gd name="connsiteX18" fmla="*/ 96898 w 1155172"/>
                <a:gd name="connsiteY18" fmla="*/ 22784 h 91116"/>
                <a:gd name="connsiteX19" fmla="*/ 88154 w 1155172"/>
                <a:gd name="connsiteY19" fmla="*/ 20717 h 91116"/>
                <a:gd name="connsiteX20" fmla="*/ 76029 w 1155172"/>
                <a:gd name="connsiteY20" fmla="*/ 24241 h 91116"/>
                <a:gd name="connsiteX21" fmla="*/ 67894 w 1155172"/>
                <a:gd name="connsiteY21" fmla="*/ 34395 h 91116"/>
                <a:gd name="connsiteX22" fmla="*/ 65180 w 1155172"/>
                <a:gd name="connsiteY22" fmla="*/ 49159 h 91116"/>
                <a:gd name="connsiteX23" fmla="*/ 68170 w 1155172"/>
                <a:gd name="connsiteY23" fmla="*/ 63913 h 91116"/>
                <a:gd name="connsiteX24" fmla="*/ 76610 w 1155172"/>
                <a:gd name="connsiteY24" fmla="*/ 73924 h 91116"/>
                <a:gd name="connsiteX25" fmla="*/ 88554 w 1155172"/>
                <a:gd name="connsiteY25" fmla="*/ 77505 h 91116"/>
                <a:gd name="connsiteX26" fmla="*/ 103746 w 1155172"/>
                <a:gd name="connsiteY26" fmla="*/ 69418 h 91116"/>
                <a:gd name="connsiteX27" fmla="*/ 103746 w 1155172"/>
                <a:gd name="connsiteY27" fmla="*/ 76276 h 91116"/>
                <a:gd name="connsiteX28" fmla="*/ 112300 w 1155172"/>
                <a:gd name="connsiteY28" fmla="*/ 76276 h 91116"/>
                <a:gd name="connsiteX29" fmla="*/ 112300 w 1155172"/>
                <a:gd name="connsiteY29" fmla="*/ 76276 h 91116"/>
                <a:gd name="connsiteX30" fmla="*/ 78762 w 1155172"/>
                <a:gd name="connsiteY30" fmla="*/ 33347 h 91116"/>
                <a:gd name="connsiteX31" fmla="*/ 89021 w 1155172"/>
                <a:gd name="connsiteY31" fmla="*/ 28337 h 91116"/>
                <a:gd name="connsiteX32" fmla="*/ 99612 w 1155172"/>
                <a:gd name="connsiteY32" fmla="*/ 33557 h 91116"/>
                <a:gd name="connsiteX33" fmla="*/ 103908 w 1155172"/>
                <a:gd name="connsiteY33" fmla="*/ 49930 h 91116"/>
                <a:gd name="connsiteX34" fmla="*/ 99689 w 1155172"/>
                <a:gd name="connsiteY34" fmla="*/ 64999 h 91116"/>
                <a:gd name="connsiteX35" fmla="*/ 89430 w 1155172"/>
                <a:gd name="connsiteY35" fmla="*/ 69942 h 91116"/>
                <a:gd name="connsiteX36" fmla="*/ 79048 w 1155172"/>
                <a:gd name="connsiteY36" fmla="*/ 64770 h 91116"/>
                <a:gd name="connsiteX37" fmla="*/ 74647 w 1155172"/>
                <a:gd name="connsiteY37" fmla="*/ 49168 h 91116"/>
                <a:gd name="connsiteX38" fmla="*/ 78762 w 1155172"/>
                <a:gd name="connsiteY38" fmla="*/ 33347 h 91116"/>
                <a:gd name="connsiteX39" fmla="*/ 78762 w 1155172"/>
                <a:gd name="connsiteY39" fmla="*/ 33347 h 91116"/>
                <a:gd name="connsiteX40" fmla="*/ 170621 w 1155172"/>
                <a:gd name="connsiteY40" fmla="*/ 76276 h 91116"/>
                <a:gd name="connsiteX41" fmla="*/ 170621 w 1155172"/>
                <a:gd name="connsiteY41" fmla="*/ 21946 h 91116"/>
                <a:gd name="connsiteX42" fmla="*/ 161411 w 1155172"/>
                <a:gd name="connsiteY42" fmla="*/ 21946 h 91116"/>
                <a:gd name="connsiteX43" fmla="*/ 161411 w 1155172"/>
                <a:gd name="connsiteY43" fmla="*/ 51054 h 91116"/>
                <a:gd name="connsiteX44" fmla="*/ 159896 w 1155172"/>
                <a:gd name="connsiteY44" fmla="*/ 61665 h 91116"/>
                <a:gd name="connsiteX45" fmla="*/ 154753 w 1155172"/>
                <a:gd name="connsiteY45" fmla="*/ 67447 h 91116"/>
                <a:gd name="connsiteX46" fmla="*/ 146980 w 1155172"/>
                <a:gd name="connsiteY46" fmla="*/ 69571 h 91116"/>
                <a:gd name="connsiteX47" fmla="*/ 140018 w 1155172"/>
                <a:gd name="connsiteY47" fmla="*/ 67494 h 91116"/>
                <a:gd name="connsiteX48" fmla="*/ 136331 w 1155172"/>
                <a:gd name="connsiteY48" fmla="*/ 61789 h 91116"/>
                <a:gd name="connsiteX49" fmla="*/ 135769 w 1155172"/>
                <a:gd name="connsiteY49" fmla="*/ 52064 h 91116"/>
                <a:gd name="connsiteX50" fmla="*/ 135769 w 1155172"/>
                <a:gd name="connsiteY50" fmla="*/ 21936 h 91116"/>
                <a:gd name="connsiteX51" fmla="*/ 126559 w 1155172"/>
                <a:gd name="connsiteY51" fmla="*/ 21936 h 91116"/>
                <a:gd name="connsiteX52" fmla="*/ 126559 w 1155172"/>
                <a:gd name="connsiteY52" fmla="*/ 55597 h 91116"/>
                <a:gd name="connsiteX53" fmla="*/ 127121 w 1155172"/>
                <a:gd name="connsiteY53" fmla="*/ 64189 h 91116"/>
                <a:gd name="connsiteX54" fmla="*/ 129959 w 1155172"/>
                <a:gd name="connsiteY54" fmla="*/ 71018 h 91116"/>
                <a:gd name="connsiteX55" fmla="*/ 136150 w 1155172"/>
                <a:gd name="connsiteY55" fmla="*/ 75648 h 91116"/>
                <a:gd name="connsiteX56" fmla="*/ 145132 w 1155172"/>
                <a:gd name="connsiteY56" fmla="*/ 77486 h 91116"/>
                <a:gd name="connsiteX57" fmla="*/ 162373 w 1155172"/>
                <a:gd name="connsiteY57" fmla="*/ 68275 h 91116"/>
                <a:gd name="connsiteX58" fmla="*/ 162373 w 1155172"/>
                <a:gd name="connsiteY58" fmla="*/ 76257 h 91116"/>
                <a:gd name="connsiteX59" fmla="*/ 170621 w 1155172"/>
                <a:gd name="connsiteY59" fmla="*/ 76257 h 91116"/>
                <a:gd name="connsiteX60" fmla="*/ 170621 w 1155172"/>
                <a:gd name="connsiteY60" fmla="*/ 76276 h 91116"/>
                <a:gd name="connsiteX61" fmla="*/ 215894 w 1155172"/>
                <a:gd name="connsiteY61" fmla="*/ 66599 h 91116"/>
                <a:gd name="connsiteX62" fmla="*/ 206835 w 1155172"/>
                <a:gd name="connsiteY62" fmla="*/ 69933 h 91116"/>
                <a:gd name="connsiteX63" fmla="*/ 195891 w 1155172"/>
                <a:gd name="connsiteY63" fmla="*/ 64970 h 91116"/>
                <a:gd name="connsiteX64" fmla="*/ 191700 w 1155172"/>
                <a:gd name="connsiteY64" fmla="*/ 49063 h 91116"/>
                <a:gd name="connsiteX65" fmla="*/ 196053 w 1155172"/>
                <a:gd name="connsiteY65" fmla="*/ 33280 h 91116"/>
                <a:gd name="connsiteX66" fmla="*/ 207359 w 1155172"/>
                <a:gd name="connsiteY66" fmla="*/ 28299 h 91116"/>
                <a:gd name="connsiteX67" fmla="*/ 215208 w 1155172"/>
                <a:gd name="connsiteY67" fmla="*/ 31061 h 91116"/>
                <a:gd name="connsiteX68" fmla="*/ 219742 w 1155172"/>
                <a:gd name="connsiteY68" fmla="*/ 39291 h 91116"/>
                <a:gd name="connsiteX69" fmla="*/ 228695 w 1155172"/>
                <a:gd name="connsiteY69" fmla="*/ 37919 h 91116"/>
                <a:gd name="connsiteX70" fmla="*/ 221485 w 1155172"/>
                <a:gd name="connsiteY70" fmla="*/ 25203 h 91116"/>
                <a:gd name="connsiteX71" fmla="*/ 207007 w 1155172"/>
                <a:gd name="connsiteY71" fmla="*/ 20726 h 91116"/>
                <a:gd name="connsiteX72" fmla="*/ 194034 w 1155172"/>
                <a:gd name="connsiteY72" fmla="*/ 24022 h 91116"/>
                <a:gd name="connsiteX73" fmla="*/ 185156 w 1155172"/>
                <a:gd name="connsiteY73" fmla="*/ 33928 h 91116"/>
                <a:gd name="connsiteX74" fmla="*/ 182242 w 1155172"/>
                <a:gd name="connsiteY74" fmla="*/ 49320 h 91116"/>
                <a:gd name="connsiteX75" fmla="*/ 189024 w 1155172"/>
                <a:gd name="connsiteY75" fmla="*/ 70218 h 91116"/>
                <a:gd name="connsiteX76" fmla="*/ 206959 w 1155172"/>
                <a:gd name="connsiteY76" fmla="*/ 77514 h 91116"/>
                <a:gd name="connsiteX77" fmla="*/ 221971 w 1155172"/>
                <a:gd name="connsiteY77" fmla="*/ 72209 h 91116"/>
                <a:gd name="connsiteX78" fmla="*/ 229572 w 1155172"/>
                <a:gd name="connsiteY78" fmla="*/ 57560 h 91116"/>
                <a:gd name="connsiteX79" fmla="*/ 220513 w 1155172"/>
                <a:gd name="connsiteY79" fmla="*/ 56378 h 91116"/>
                <a:gd name="connsiteX80" fmla="*/ 215894 w 1155172"/>
                <a:gd name="connsiteY80" fmla="*/ 66599 h 91116"/>
                <a:gd name="connsiteX81" fmla="*/ 215894 w 1155172"/>
                <a:gd name="connsiteY81" fmla="*/ 66599 h 91116"/>
                <a:gd name="connsiteX82" fmla="*/ 274730 w 1155172"/>
                <a:gd name="connsiteY82" fmla="*/ 76276 h 91116"/>
                <a:gd name="connsiteX83" fmla="*/ 284350 w 1155172"/>
                <a:gd name="connsiteY83" fmla="*/ 76276 h 91116"/>
                <a:gd name="connsiteX84" fmla="*/ 282016 w 1155172"/>
                <a:gd name="connsiteY84" fmla="*/ 69742 h 91116"/>
                <a:gd name="connsiteX85" fmla="*/ 281426 w 1155172"/>
                <a:gd name="connsiteY85" fmla="*/ 53502 h 91116"/>
                <a:gd name="connsiteX86" fmla="*/ 281426 w 1155172"/>
                <a:gd name="connsiteY86" fmla="*/ 41224 h 91116"/>
                <a:gd name="connsiteX87" fmla="*/ 280968 w 1155172"/>
                <a:gd name="connsiteY87" fmla="*/ 32728 h 91116"/>
                <a:gd name="connsiteX88" fmla="*/ 278101 w 1155172"/>
                <a:gd name="connsiteY88" fmla="*/ 26460 h 91116"/>
                <a:gd name="connsiteX89" fmla="*/ 271710 w 1155172"/>
                <a:gd name="connsiteY89" fmla="*/ 22346 h 91116"/>
                <a:gd name="connsiteX90" fmla="*/ 260404 w 1155172"/>
                <a:gd name="connsiteY90" fmla="*/ 20707 h 91116"/>
                <a:gd name="connsiteX91" fmla="*/ 248079 w 1155172"/>
                <a:gd name="connsiteY91" fmla="*/ 22622 h 91116"/>
                <a:gd name="connsiteX92" fmla="*/ 239944 w 1155172"/>
                <a:gd name="connsiteY92" fmla="*/ 28089 h 91116"/>
                <a:gd name="connsiteX93" fmla="*/ 235906 w 1155172"/>
                <a:gd name="connsiteY93" fmla="*/ 37424 h 91116"/>
                <a:gd name="connsiteX94" fmla="*/ 244907 w 1155172"/>
                <a:gd name="connsiteY94" fmla="*/ 38652 h 91116"/>
                <a:gd name="connsiteX95" fmla="*/ 249479 w 1155172"/>
                <a:gd name="connsiteY95" fmla="*/ 30594 h 91116"/>
                <a:gd name="connsiteX96" fmla="*/ 259070 w 1155172"/>
                <a:gd name="connsiteY96" fmla="*/ 28318 h 91116"/>
                <a:gd name="connsiteX97" fmla="*/ 269558 w 1155172"/>
                <a:gd name="connsiteY97" fmla="*/ 31442 h 91116"/>
                <a:gd name="connsiteX98" fmla="*/ 272167 w 1155172"/>
                <a:gd name="connsiteY98" fmla="*/ 39367 h 91116"/>
                <a:gd name="connsiteX99" fmla="*/ 272120 w 1155172"/>
                <a:gd name="connsiteY99" fmla="*/ 41777 h 91116"/>
                <a:gd name="connsiteX100" fmla="*/ 255699 w 1155172"/>
                <a:gd name="connsiteY100" fmla="*/ 44948 h 91116"/>
                <a:gd name="connsiteX101" fmla="*/ 247517 w 1155172"/>
                <a:gd name="connsiteY101" fmla="*/ 46330 h 91116"/>
                <a:gd name="connsiteX102" fmla="*/ 240887 w 1155172"/>
                <a:gd name="connsiteY102" fmla="*/ 49349 h 91116"/>
                <a:gd name="connsiteX103" fmla="*/ 236125 w 1155172"/>
                <a:gd name="connsiteY103" fmla="*/ 54645 h 91116"/>
                <a:gd name="connsiteX104" fmla="*/ 234315 w 1155172"/>
                <a:gd name="connsiteY104" fmla="*/ 61941 h 91116"/>
                <a:gd name="connsiteX105" fmla="*/ 239125 w 1155172"/>
                <a:gd name="connsiteY105" fmla="*/ 73114 h 91116"/>
                <a:gd name="connsiteX106" fmla="*/ 252889 w 1155172"/>
                <a:gd name="connsiteY106" fmla="*/ 77495 h 91116"/>
                <a:gd name="connsiteX107" fmla="*/ 263042 w 1155172"/>
                <a:gd name="connsiteY107" fmla="*/ 75705 h 91116"/>
                <a:gd name="connsiteX108" fmla="*/ 272891 w 1155172"/>
                <a:gd name="connsiteY108" fmla="*/ 69561 h 91116"/>
                <a:gd name="connsiteX109" fmla="*/ 274730 w 1155172"/>
                <a:gd name="connsiteY109" fmla="*/ 76276 h 91116"/>
                <a:gd name="connsiteX110" fmla="*/ 274730 w 1155172"/>
                <a:gd name="connsiteY110" fmla="*/ 76276 h 91116"/>
                <a:gd name="connsiteX111" fmla="*/ 274730 w 1155172"/>
                <a:gd name="connsiteY111" fmla="*/ 76276 h 91116"/>
                <a:gd name="connsiteX112" fmla="*/ 272120 w 1155172"/>
                <a:gd name="connsiteY112" fmla="*/ 52378 h 91116"/>
                <a:gd name="connsiteX113" fmla="*/ 270634 w 1155172"/>
                <a:gd name="connsiteY113" fmla="*/ 61589 h 91116"/>
                <a:gd name="connsiteX114" fmla="*/ 264547 w 1155172"/>
                <a:gd name="connsiteY114" fmla="*/ 67961 h 91116"/>
                <a:gd name="connsiteX115" fmla="*/ 255079 w 1155172"/>
                <a:gd name="connsiteY115" fmla="*/ 70285 h 91116"/>
                <a:gd name="connsiteX116" fmla="*/ 246917 w 1155172"/>
                <a:gd name="connsiteY116" fmla="*/ 67828 h 91116"/>
                <a:gd name="connsiteX117" fmla="*/ 244135 w 1155172"/>
                <a:gd name="connsiteY117" fmla="*/ 61684 h 91116"/>
                <a:gd name="connsiteX118" fmla="*/ 245412 w 1155172"/>
                <a:gd name="connsiteY118" fmla="*/ 57312 h 91116"/>
                <a:gd name="connsiteX119" fmla="*/ 249041 w 1155172"/>
                <a:gd name="connsiteY119" fmla="*/ 54321 h 91116"/>
                <a:gd name="connsiteX120" fmla="*/ 257070 w 1155172"/>
                <a:gd name="connsiteY120" fmla="*/ 52483 h 91116"/>
                <a:gd name="connsiteX121" fmla="*/ 272110 w 1155172"/>
                <a:gd name="connsiteY121" fmla="*/ 49006 h 91116"/>
                <a:gd name="connsiteX122" fmla="*/ 272110 w 1155172"/>
                <a:gd name="connsiteY122" fmla="*/ 52378 h 91116"/>
                <a:gd name="connsiteX123" fmla="*/ 272120 w 1155172"/>
                <a:gd name="connsiteY123" fmla="*/ 52378 h 91116"/>
                <a:gd name="connsiteX124" fmla="*/ 311763 w 1155172"/>
                <a:gd name="connsiteY124" fmla="*/ 68399 h 91116"/>
                <a:gd name="connsiteX125" fmla="*/ 308620 w 1155172"/>
                <a:gd name="connsiteY125" fmla="*/ 67732 h 91116"/>
                <a:gd name="connsiteX126" fmla="*/ 307029 w 1155172"/>
                <a:gd name="connsiteY126" fmla="*/ 65942 h 91116"/>
                <a:gd name="connsiteX127" fmla="*/ 306543 w 1155172"/>
                <a:gd name="connsiteY127" fmla="*/ 60874 h 91116"/>
                <a:gd name="connsiteX128" fmla="*/ 306543 w 1155172"/>
                <a:gd name="connsiteY128" fmla="*/ 29108 h 91116"/>
                <a:gd name="connsiteX129" fmla="*/ 315801 w 1155172"/>
                <a:gd name="connsiteY129" fmla="*/ 29108 h 91116"/>
                <a:gd name="connsiteX130" fmla="*/ 315801 w 1155172"/>
                <a:gd name="connsiteY130" fmla="*/ 21946 h 91116"/>
                <a:gd name="connsiteX131" fmla="*/ 306543 w 1155172"/>
                <a:gd name="connsiteY131" fmla="*/ 21946 h 91116"/>
                <a:gd name="connsiteX132" fmla="*/ 306543 w 1155172"/>
                <a:gd name="connsiteY132" fmla="*/ 2962 h 91116"/>
                <a:gd name="connsiteX133" fmla="*/ 297390 w 1155172"/>
                <a:gd name="connsiteY133" fmla="*/ 8487 h 91116"/>
                <a:gd name="connsiteX134" fmla="*/ 297390 w 1155172"/>
                <a:gd name="connsiteY134" fmla="*/ 21946 h 91116"/>
                <a:gd name="connsiteX135" fmla="*/ 290636 w 1155172"/>
                <a:gd name="connsiteY135" fmla="*/ 21946 h 91116"/>
                <a:gd name="connsiteX136" fmla="*/ 290636 w 1155172"/>
                <a:gd name="connsiteY136" fmla="*/ 29108 h 91116"/>
                <a:gd name="connsiteX137" fmla="*/ 297390 w 1155172"/>
                <a:gd name="connsiteY137" fmla="*/ 29108 h 91116"/>
                <a:gd name="connsiteX138" fmla="*/ 297390 w 1155172"/>
                <a:gd name="connsiteY138" fmla="*/ 60360 h 91116"/>
                <a:gd name="connsiteX139" fmla="*/ 298514 w 1155172"/>
                <a:gd name="connsiteY139" fmla="*/ 71238 h 91116"/>
                <a:gd name="connsiteX140" fmla="*/ 302400 w 1155172"/>
                <a:gd name="connsiteY140" fmla="*/ 75400 h 91116"/>
                <a:gd name="connsiteX141" fmla="*/ 310172 w 1155172"/>
                <a:gd name="connsiteY141" fmla="*/ 76991 h 91116"/>
                <a:gd name="connsiteX142" fmla="*/ 317135 w 1155172"/>
                <a:gd name="connsiteY142" fmla="*/ 76171 h 91116"/>
                <a:gd name="connsiteX143" fmla="*/ 315801 w 1155172"/>
                <a:gd name="connsiteY143" fmla="*/ 68037 h 91116"/>
                <a:gd name="connsiteX144" fmla="*/ 311763 w 1155172"/>
                <a:gd name="connsiteY144" fmla="*/ 68399 h 91116"/>
                <a:gd name="connsiteX145" fmla="*/ 311763 w 1155172"/>
                <a:gd name="connsiteY145" fmla="*/ 68399 h 91116"/>
                <a:gd name="connsiteX146" fmla="*/ 311763 w 1155172"/>
                <a:gd name="connsiteY146" fmla="*/ 68399 h 91116"/>
                <a:gd name="connsiteX147" fmla="*/ 334070 w 1155172"/>
                <a:gd name="connsiteY147" fmla="*/ 11859 h 91116"/>
                <a:gd name="connsiteX148" fmla="*/ 334070 w 1155172"/>
                <a:gd name="connsiteY148" fmla="*/ 1276 h 91116"/>
                <a:gd name="connsiteX149" fmla="*/ 324860 w 1155172"/>
                <a:gd name="connsiteY149" fmla="*/ 1276 h 91116"/>
                <a:gd name="connsiteX150" fmla="*/ 324860 w 1155172"/>
                <a:gd name="connsiteY150" fmla="*/ 11859 h 91116"/>
                <a:gd name="connsiteX151" fmla="*/ 334070 w 1155172"/>
                <a:gd name="connsiteY151" fmla="*/ 11859 h 91116"/>
                <a:gd name="connsiteX152" fmla="*/ 334070 w 1155172"/>
                <a:gd name="connsiteY152" fmla="*/ 11859 h 91116"/>
                <a:gd name="connsiteX153" fmla="*/ 334070 w 1155172"/>
                <a:gd name="connsiteY153" fmla="*/ 76276 h 91116"/>
                <a:gd name="connsiteX154" fmla="*/ 334070 w 1155172"/>
                <a:gd name="connsiteY154" fmla="*/ 21946 h 91116"/>
                <a:gd name="connsiteX155" fmla="*/ 324860 w 1155172"/>
                <a:gd name="connsiteY155" fmla="*/ 21946 h 91116"/>
                <a:gd name="connsiteX156" fmla="*/ 324860 w 1155172"/>
                <a:gd name="connsiteY156" fmla="*/ 76276 h 91116"/>
                <a:gd name="connsiteX157" fmla="*/ 334070 w 1155172"/>
                <a:gd name="connsiteY157" fmla="*/ 76276 h 91116"/>
                <a:gd name="connsiteX158" fmla="*/ 334070 w 1155172"/>
                <a:gd name="connsiteY158" fmla="*/ 76276 h 91116"/>
                <a:gd name="connsiteX159" fmla="*/ 351692 w 1155172"/>
                <a:gd name="connsiteY159" fmla="*/ 70180 h 91116"/>
                <a:gd name="connsiteX160" fmla="*/ 370142 w 1155172"/>
                <a:gd name="connsiteY160" fmla="*/ 77505 h 91116"/>
                <a:gd name="connsiteX161" fmla="*/ 383257 w 1155172"/>
                <a:gd name="connsiteY161" fmla="*/ 74171 h 91116"/>
                <a:gd name="connsiteX162" fmla="*/ 392411 w 1155172"/>
                <a:gd name="connsiteY162" fmla="*/ 64837 h 91116"/>
                <a:gd name="connsiteX163" fmla="*/ 395564 w 1155172"/>
                <a:gd name="connsiteY163" fmla="*/ 48349 h 91116"/>
                <a:gd name="connsiteX164" fmla="*/ 388449 w 1155172"/>
                <a:gd name="connsiteY164" fmla="*/ 28061 h 91116"/>
                <a:gd name="connsiteX165" fmla="*/ 370132 w 1155172"/>
                <a:gd name="connsiteY165" fmla="*/ 20717 h 91116"/>
                <a:gd name="connsiteX166" fmla="*/ 353044 w 1155172"/>
                <a:gd name="connsiteY166" fmla="*/ 26756 h 91116"/>
                <a:gd name="connsiteX167" fmla="*/ 344653 w 1155172"/>
                <a:gd name="connsiteY167" fmla="*/ 49111 h 91116"/>
                <a:gd name="connsiteX168" fmla="*/ 351692 w 1155172"/>
                <a:gd name="connsiteY168" fmla="*/ 70180 h 91116"/>
                <a:gd name="connsiteX169" fmla="*/ 351692 w 1155172"/>
                <a:gd name="connsiteY169" fmla="*/ 70180 h 91116"/>
                <a:gd name="connsiteX170" fmla="*/ 358683 w 1155172"/>
                <a:gd name="connsiteY170" fmla="*/ 33509 h 91116"/>
                <a:gd name="connsiteX171" fmla="*/ 370142 w 1155172"/>
                <a:gd name="connsiteY171" fmla="*/ 28337 h 91116"/>
                <a:gd name="connsiteX172" fmla="*/ 381524 w 1155172"/>
                <a:gd name="connsiteY172" fmla="*/ 33528 h 91116"/>
                <a:gd name="connsiteX173" fmla="*/ 386105 w 1155172"/>
                <a:gd name="connsiteY173" fmla="*/ 48797 h 91116"/>
                <a:gd name="connsiteX174" fmla="*/ 381552 w 1155172"/>
                <a:gd name="connsiteY174" fmla="*/ 64713 h 91116"/>
                <a:gd name="connsiteX175" fmla="*/ 370142 w 1155172"/>
                <a:gd name="connsiteY175" fmla="*/ 69933 h 91116"/>
                <a:gd name="connsiteX176" fmla="*/ 358683 w 1155172"/>
                <a:gd name="connsiteY176" fmla="*/ 64732 h 91116"/>
                <a:gd name="connsiteX177" fmla="*/ 354130 w 1155172"/>
                <a:gd name="connsiteY177" fmla="*/ 49101 h 91116"/>
                <a:gd name="connsiteX178" fmla="*/ 358683 w 1155172"/>
                <a:gd name="connsiteY178" fmla="*/ 33509 h 91116"/>
                <a:gd name="connsiteX179" fmla="*/ 358683 w 1155172"/>
                <a:gd name="connsiteY179" fmla="*/ 33509 h 91116"/>
                <a:gd name="connsiteX180" fmla="*/ 415566 w 1155172"/>
                <a:gd name="connsiteY180" fmla="*/ 76276 h 91116"/>
                <a:gd name="connsiteX181" fmla="*/ 415566 w 1155172"/>
                <a:gd name="connsiteY181" fmla="*/ 46606 h 91116"/>
                <a:gd name="connsiteX182" fmla="*/ 419833 w 1155172"/>
                <a:gd name="connsiteY182" fmla="*/ 32433 h 91116"/>
                <a:gd name="connsiteX183" fmla="*/ 429987 w 1155172"/>
                <a:gd name="connsiteY183" fmla="*/ 28699 h 91116"/>
                <a:gd name="connsiteX184" fmla="*/ 436407 w 1155172"/>
                <a:gd name="connsiteY184" fmla="*/ 30356 h 91116"/>
                <a:gd name="connsiteX185" fmla="*/ 440217 w 1155172"/>
                <a:gd name="connsiteY185" fmla="*/ 34814 h 91116"/>
                <a:gd name="connsiteX186" fmla="*/ 441293 w 1155172"/>
                <a:gd name="connsiteY186" fmla="*/ 43234 h 91116"/>
                <a:gd name="connsiteX187" fmla="*/ 441293 w 1155172"/>
                <a:gd name="connsiteY187" fmla="*/ 76286 h 91116"/>
                <a:gd name="connsiteX188" fmla="*/ 450504 w 1155172"/>
                <a:gd name="connsiteY188" fmla="*/ 76286 h 91116"/>
                <a:gd name="connsiteX189" fmla="*/ 450504 w 1155172"/>
                <a:gd name="connsiteY189" fmla="*/ 42872 h 91116"/>
                <a:gd name="connsiteX190" fmla="*/ 449990 w 1155172"/>
                <a:gd name="connsiteY190" fmla="*/ 33928 h 91116"/>
                <a:gd name="connsiteX191" fmla="*/ 447123 w 1155172"/>
                <a:gd name="connsiteY191" fmla="*/ 27118 h 91116"/>
                <a:gd name="connsiteX192" fmla="*/ 440960 w 1155172"/>
                <a:gd name="connsiteY192" fmla="*/ 22489 h 91116"/>
                <a:gd name="connsiteX193" fmla="*/ 431930 w 1155172"/>
                <a:gd name="connsiteY193" fmla="*/ 20726 h 91116"/>
                <a:gd name="connsiteX194" fmla="*/ 414642 w 1155172"/>
                <a:gd name="connsiteY194" fmla="*/ 29670 h 91116"/>
                <a:gd name="connsiteX195" fmla="*/ 414642 w 1155172"/>
                <a:gd name="connsiteY195" fmla="*/ 21946 h 91116"/>
                <a:gd name="connsiteX196" fmla="*/ 406356 w 1155172"/>
                <a:gd name="connsiteY196" fmla="*/ 21946 h 91116"/>
                <a:gd name="connsiteX197" fmla="*/ 406356 w 1155172"/>
                <a:gd name="connsiteY197" fmla="*/ 76276 h 91116"/>
                <a:gd name="connsiteX198" fmla="*/ 415566 w 1155172"/>
                <a:gd name="connsiteY198" fmla="*/ 76276 h 91116"/>
                <a:gd name="connsiteX199" fmla="*/ 415566 w 1155172"/>
                <a:gd name="connsiteY199" fmla="*/ 76276 h 91116"/>
                <a:gd name="connsiteX200" fmla="*/ 501929 w 1155172"/>
                <a:gd name="connsiteY200" fmla="*/ 76276 h 91116"/>
                <a:gd name="connsiteX201" fmla="*/ 511550 w 1155172"/>
                <a:gd name="connsiteY201" fmla="*/ 76276 h 91116"/>
                <a:gd name="connsiteX202" fmla="*/ 509216 w 1155172"/>
                <a:gd name="connsiteY202" fmla="*/ 69742 h 91116"/>
                <a:gd name="connsiteX203" fmla="*/ 508625 w 1155172"/>
                <a:gd name="connsiteY203" fmla="*/ 53502 h 91116"/>
                <a:gd name="connsiteX204" fmla="*/ 508625 w 1155172"/>
                <a:gd name="connsiteY204" fmla="*/ 41224 h 91116"/>
                <a:gd name="connsiteX205" fmla="*/ 508168 w 1155172"/>
                <a:gd name="connsiteY205" fmla="*/ 32728 h 91116"/>
                <a:gd name="connsiteX206" fmla="*/ 505301 w 1155172"/>
                <a:gd name="connsiteY206" fmla="*/ 26460 h 91116"/>
                <a:gd name="connsiteX207" fmla="*/ 498910 w 1155172"/>
                <a:gd name="connsiteY207" fmla="*/ 22346 h 91116"/>
                <a:gd name="connsiteX208" fmla="*/ 487604 w 1155172"/>
                <a:gd name="connsiteY208" fmla="*/ 20707 h 91116"/>
                <a:gd name="connsiteX209" fmla="*/ 475278 w 1155172"/>
                <a:gd name="connsiteY209" fmla="*/ 22622 h 91116"/>
                <a:gd name="connsiteX210" fmla="*/ 467144 w 1155172"/>
                <a:gd name="connsiteY210" fmla="*/ 28089 h 91116"/>
                <a:gd name="connsiteX211" fmla="*/ 463106 w 1155172"/>
                <a:gd name="connsiteY211" fmla="*/ 37424 h 91116"/>
                <a:gd name="connsiteX212" fmla="*/ 472107 w 1155172"/>
                <a:gd name="connsiteY212" fmla="*/ 38652 h 91116"/>
                <a:gd name="connsiteX213" fmla="*/ 476679 w 1155172"/>
                <a:gd name="connsiteY213" fmla="*/ 30594 h 91116"/>
                <a:gd name="connsiteX214" fmla="*/ 486270 w 1155172"/>
                <a:gd name="connsiteY214" fmla="*/ 28318 h 91116"/>
                <a:gd name="connsiteX215" fmla="*/ 496757 w 1155172"/>
                <a:gd name="connsiteY215" fmla="*/ 31442 h 91116"/>
                <a:gd name="connsiteX216" fmla="*/ 499367 w 1155172"/>
                <a:gd name="connsiteY216" fmla="*/ 39367 h 91116"/>
                <a:gd name="connsiteX217" fmla="*/ 499320 w 1155172"/>
                <a:gd name="connsiteY217" fmla="*/ 41777 h 91116"/>
                <a:gd name="connsiteX218" fmla="*/ 482898 w 1155172"/>
                <a:gd name="connsiteY218" fmla="*/ 44948 h 91116"/>
                <a:gd name="connsiteX219" fmla="*/ 474716 w 1155172"/>
                <a:gd name="connsiteY219" fmla="*/ 46330 h 91116"/>
                <a:gd name="connsiteX220" fmla="*/ 468087 w 1155172"/>
                <a:gd name="connsiteY220" fmla="*/ 49349 h 91116"/>
                <a:gd name="connsiteX221" fmla="*/ 463325 w 1155172"/>
                <a:gd name="connsiteY221" fmla="*/ 54645 h 91116"/>
                <a:gd name="connsiteX222" fmla="*/ 461515 w 1155172"/>
                <a:gd name="connsiteY222" fmla="*/ 61941 h 91116"/>
                <a:gd name="connsiteX223" fmla="*/ 466325 w 1155172"/>
                <a:gd name="connsiteY223" fmla="*/ 73114 h 91116"/>
                <a:gd name="connsiteX224" fmla="*/ 480089 w 1155172"/>
                <a:gd name="connsiteY224" fmla="*/ 77495 h 91116"/>
                <a:gd name="connsiteX225" fmla="*/ 490242 w 1155172"/>
                <a:gd name="connsiteY225" fmla="*/ 75705 h 91116"/>
                <a:gd name="connsiteX226" fmla="*/ 500091 w 1155172"/>
                <a:gd name="connsiteY226" fmla="*/ 69561 h 91116"/>
                <a:gd name="connsiteX227" fmla="*/ 501929 w 1155172"/>
                <a:gd name="connsiteY227" fmla="*/ 76276 h 91116"/>
                <a:gd name="connsiteX228" fmla="*/ 501929 w 1155172"/>
                <a:gd name="connsiteY228" fmla="*/ 76276 h 91116"/>
                <a:gd name="connsiteX229" fmla="*/ 501929 w 1155172"/>
                <a:gd name="connsiteY229" fmla="*/ 76276 h 91116"/>
                <a:gd name="connsiteX230" fmla="*/ 499320 w 1155172"/>
                <a:gd name="connsiteY230" fmla="*/ 52378 h 91116"/>
                <a:gd name="connsiteX231" fmla="*/ 497834 w 1155172"/>
                <a:gd name="connsiteY231" fmla="*/ 61589 h 91116"/>
                <a:gd name="connsiteX232" fmla="*/ 491747 w 1155172"/>
                <a:gd name="connsiteY232" fmla="*/ 67961 h 91116"/>
                <a:gd name="connsiteX233" fmla="*/ 482279 w 1155172"/>
                <a:gd name="connsiteY233" fmla="*/ 70285 h 91116"/>
                <a:gd name="connsiteX234" fmla="*/ 474116 w 1155172"/>
                <a:gd name="connsiteY234" fmla="*/ 67828 h 91116"/>
                <a:gd name="connsiteX235" fmla="*/ 471335 w 1155172"/>
                <a:gd name="connsiteY235" fmla="*/ 61684 h 91116"/>
                <a:gd name="connsiteX236" fmla="*/ 472611 w 1155172"/>
                <a:gd name="connsiteY236" fmla="*/ 57312 h 91116"/>
                <a:gd name="connsiteX237" fmla="*/ 476240 w 1155172"/>
                <a:gd name="connsiteY237" fmla="*/ 54321 h 91116"/>
                <a:gd name="connsiteX238" fmla="*/ 484270 w 1155172"/>
                <a:gd name="connsiteY238" fmla="*/ 52483 h 91116"/>
                <a:gd name="connsiteX239" fmla="*/ 499310 w 1155172"/>
                <a:gd name="connsiteY239" fmla="*/ 49006 h 91116"/>
                <a:gd name="connsiteX240" fmla="*/ 499310 w 1155172"/>
                <a:gd name="connsiteY240" fmla="*/ 52378 h 91116"/>
                <a:gd name="connsiteX241" fmla="*/ 499320 w 1155172"/>
                <a:gd name="connsiteY241" fmla="*/ 52378 h 91116"/>
                <a:gd name="connsiteX242" fmla="*/ 531905 w 1155172"/>
                <a:gd name="connsiteY242" fmla="*/ 76276 h 91116"/>
                <a:gd name="connsiteX243" fmla="*/ 531905 w 1155172"/>
                <a:gd name="connsiteY243" fmla="*/ 1276 h 91116"/>
                <a:gd name="connsiteX244" fmla="*/ 522694 w 1155172"/>
                <a:gd name="connsiteY244" fmla="*/ 1276 h 91116"/>
                <a:gd name="connsiteX245" fmla="*/ 522694 w 1155172"/>
                <a:gd name="connsiteY245" fmla="*/ 76276 h 91116"/>
                <a:gd name="connsiteX246" fmla="*/ 531905 w 1155172"/>
                <a:gd name="connsiteY246" fmla="*/ 76276 h 91116"/>
                <a:gd name="connsiteX247" fmla="*/ 531905 w 1155172"/>
                <a:gd name="connsiteY247" fmla="*/ 76276 h 91116"/>
                <a:gd name="connsiteX248" fmla="*/ 553803 w 1155172"/>
                <a:gd name="connsiteY248" fmla="*/ 76276 h 91116"/>
                <a:gd name="connsiteX249" fmla="*/ 552269 w 1155172"/>
                <a:gd name="connsiteY249" fmla="*/ 83410 h 91116"/>
                <a:gd name="connsiteX250" fmla="*/ 547973 w 1155172"/>
                <a:gd name="connsiteY250" fmla="*/ 87173 h 91116"/>
                <a:gd name="connsiteX251" fmla="*/ 550536 w 1155172"/>
                <a:gd name="connsiteY251" fmla="*/ 91116 h 91116"/>
                <a:gd name="connsiteX252" fmla="*/ 557032 w 1155172"/>
                <a:gd name="connsiteY252" fmla="*/ 85611 h 91116"/>
                <a:gd name="connsiteX253" fmla="*/ 559079 w 1155172"/>
                <a:gd name="connsiteY253" fmla="*/ 76286 h 91116"/>
                <a:gd name="connsiteX254" fmla="*/ 559079 w 1155172"/>
                <a:gd name="connsiteY254" fmla="*/ 65789 h 91116"/>
                <a:gd name="connsiteX255" fmla="*/ 548592 w 1155172"/>
                <a:gd name="connsiteY255" fmla="*/ 65789 h 91116"/>
                <a:gd name="connsiteX256" fmla="*/ 548592 w 1155172"/>
                <a:gd name="connsiteY256" fmla="*/ 76286 h 91116"/>
                <a:gd name="connsiteX257" fmla="*/ 553803 w 1155172"/>
                <a:gd name="connsiteY257" fmla="*/ 76286 h 91116"/>
                <a:gd name="connsiteX258" fmla="*/ 553803 w 1155172"/>
                <a:gd name="connsiteY258" fmla="*/ 76276 h 91116"/>
                <a:gd name="connsiteX259" fmla="*/ 606314 w 1155172"/>
                <a:gd name="connsiteY259" fmla="*/ 65656 h 91116"/>
                <a:gd name="connsiteX260" fmla="*/ 617106 w 1155172"/>
                <a:gd name="connsiteY260" fmla="*/ 74590 h 91116"/>
                <a:gd name="connsiteX261" fmla="*/ 634175 w 1155172"/>
                <a:gd name="connsiteY261" fmla="*/ 77562 h 91116"/>
                <a:gd name="connsiteX262" fmla="*/ 648624 w 1155172"/>
                <a:gd name="connsiteY262" fmla="*/ 74619 h 91116"/>
                <a:gd name="connsiteX263" fmla="*/ 658473 w 1155172"/>
                <a:gd name="connsiteY263" fmla="*/ 66380 h 91116"/>
                <a:gd name="connsiteX264" fmla="*/ 661902 w 1155172"/>
                <a:gd name="connsiteY264" fmla="*/ 55102 h 91116"/>
                <a:gd name="connsiteX265" fmla="*/ 658778 w 1155172"/>
                <a:gd name="connsiteY265" fmla="*/ 44434 h 91116"/>
                <a:gd name="connsiteX266" fmla="*/ 649110 w 1155172"/>
                <a:gd name="connsiteY266" fmla="*/ 36786 h 91116"/>
                <a:gd name="connsiteX267" fmla="*/ 632508 w 1155172"/>
                <a:gd name="connsiteY267" fmla="*/ 31994 h 91116"/>
                <a:gd name="connsiteX268" fmla="*/ 617544 w 1155172"/>
                <a:gd name="connsiteY268" fmla="*/ 26651 h 91116"/>
                <a:gd name="connsiteX269" fmla="*/ 614629 w 1155172"/>
                <a:gd name="connsiteY269" fmla="*/ 20002 h 91116"/>
                <a:gd name="connsiteX270" fmla="*/ 618744 w 1155172"/>
                <a:gd name="connsiteY270" fmla="*/ 12040 h 91116"/>
                <a:gd name="connsiteX271" fmla="*/ 631869 w 1155172"/>
                <a:gd name="connsiteY271" fmla="*/ 8744 h 91116"/>
                <a:gd name="connsiteX272" fmla="*/ 644938 w 1155172"/>
                <a:gd name="connsiteY272" fmla="*/ 12373 h 91116"/>
                <a:gd name="connsiteX273" fmla="*/ 650129 w 1155172"/>
                <a:gd name="connsiteY273" fmla="*/ 23117 h 91116"/>
                <a:gd name="connsiteX274" fmla="*/ 659644 w 1155172"/>
                <a:gd name="connsiteY274" fmla="*/ 22403 h 91116"/>
                <a:gd name="connsiteX275" fmla="*/ 655958 w 1155172"/>
                <a:gd name="connsiteY275" fmla="*/ 10592 h 91116"/>
                <a:gd name="connsiteX276" fmla="*/ 646157 w 1155172"/>
                <a:gd name="connsiteY276" fmla="*/ 2686 h 91116"/>
                <a:gd name="connsiteX277" fmla="*/ 631450 w 1155172"/>
                <a:gd name="connsiteY277" fmla="*/ 0 h 91116"/>
                <a:gd name="connsiteX278" fmla="*/ 617687 w 1155172"/>
                <a:gd name="connsiteY278" fmla="*/ 2562 h 91116"/>
                <a:gd name="connsiteX279" fmla="*/ 608276 w 1155172"/>
                <a:gd name="connsiteY279" fmla="*/ 10058 h 91116"/>
                <a:gd name="connsiteX280" fmla="*/ 605057 w 1155172"/>
                <a:gd name="connsiteY280" fmla="*/ 20669 h 91116"/>
                <a:gd name="connsiteX281" fmla="*/ 607686 w 1155172"/>
                <a:gd name="connsiteY281" fmla="*/ 30004 h 91116"/>
                <a:gd name="connsiteX282" fmla="*/ 615696 w 1155172"/>
                <a:gd name="connsiteY282" fmla="*/ 36986 h 91116"/>
                <a:gd name="connsiteX283" fmla="*/ 630174 w 1155172"/>
                <a:gd name="connsiteY283" fmla="*/ 41662 h 91116"/>
                <a:gd name="connsiteX284" fmla="*/ 643528 w 1155172"/>
                <a:gd name="connsiteY284" fmla="*/ 45320 h 91116"/>
                <a:gd name="connsiteX285" fmla="*/ 650281 w 1155172"/>
                <a:gd name="connsiteY285" fmla="*/ 49749 h 91116"/>
                <a:gd name="connsiteX286" fmla="*/ 652329 w 1155172"/>
                <a:gd name="connsiteY286" fmla="*/ 55912 h 91116"/>
                <a:gd name="connsiteX287" fmla="*/ 650205 w 1155172"/>
                <a:gd name="connsiteY287" fmla="*/ 62332 h 91116"/>
                <a:gd name="connsiteX288" fmla="*/ 643738 w 1155172"/>
                <a:gd name="connsiteY288" fmla="*/ 66961 h 91116"/>
                <a:gd name="connsiteX289" fmla="*/ 633708 w 1155172"/>
                <a:gd name="connsiteY289" fmla="*/ 68647 h 91116"/>
                <a:gd name="connsiteX290" fmla="*/ 622202 w 1155172"/>
                <a:gd name="connsiteY290" fmla="*/ 66427 h 91116"/>
                <a:gd name="connsiteX291" fmla="*/ 614658 w 1155172"/>
                <a:gd name="connsiteY291" fmla="*/ 60598 h 91116"/>
                <a:gd name="connsiteX292" fmla="*/ 611562 w 1155172"/>
                <a:gd name="connsiteY292" fmla="*/ 51359 h 91116"/>
                <a:gd name="connsiteX293" fmla="*/ 602199 w 1155172"/>
                <a:gd name="connsiteY293" fmla="*/ 52178 h 91116"/>
                <a:gd name="connsiteX294" fmla="*/ 606314 w 1155172"/>
                <a:gd name="connsiteY294" fmla="*/ 65656 h 91116"/>
                <a:gd name="connsiteX295" fmla="*/ 606314 w 1155172"/>
                <a:gd name="connsiteY295" fmla="*/ 65656 h 91116"/>
                <a:gd name="connsiteX296" fmla="*/ 705126 w 1155172"/>
                <a:gd name="connsiteY296" fmla="*/ 66599 h 91116"/>
                <a:gd name="connsiteX297" fmla="*/ 696078 w 1155172"/>
                <a:gd name="connsiteY297" fmla="*/ 69933 h 91116"/>
                <a:gd name="connsiteX298" fmla="*/ 685133 w 1155172"/>
                <a:gd name="connsiteY298" fmla="*/ 64970 h 91116"/>
                <a:gd name="connsiteX299" fmla="*/ 680942 w 1155172"/>
                <a:gd name="connsiteY299" fmla="*/ 49063 h 91116"/>
                <a:gd name="connsiteX300" fmla="*/ 685286 w 1155172"/>
                <a:gd name="connsiteY300" fmla="*/ 33280 h 91116"/>
                <a:gd name="connsiteX301" fmla="*/ 696601 w 1155172"/>
                <a:gd name="connsiteY301" fmla="*/ 28299 h 91116"/>
                <a:gd name="connsiteX302" fmla="*/ 704450 w 1155172"/>
                <a:gd name="connsiteY302" fmla="*/ 31061 h 91116"/>
                <a:gd name="connsiteX303" fmla="*/ 708984 w 1155172"/>
                <a:gd name="connsiteY303" fmla="*/ 39291 h 91116"/>
                <a:gd name="connsiteX304" fmla="*/ 717928 w 1155172"/>
                <a:gd name="connsiteY304" fmla="*/ 37919 h 91116"/>
                <a:gd name="connsiteX305" fmla="*/ 710717 w 1155172"/>
                <a:gd name="connsiteY305" fmla="*/ 25203 h 91116"/>
                <a:gd name="connsiteX306" fmla="*/ 696239 w 1155172"/>
                <a:gd name="connsiteY306" fmla="*/ 20726 h 91116"/>
                <a:gd name="connsiteX307" fmla="*/ 683276 w 1155172"/>
                <a:gd name="connsiteY307" fmla="*/ 24022 h 91116"/>
                <a:gd name="connsiteX308" fmla="*/ 674399 w 1155172"/>
                <a:gd name="connsiteY308" fmla="*/ 33928 h 91116"/>
                <a:gd name="connsiteX309" fmla="*/ 671474 w 1155172"/>
                <a:gd name="connsiteY309" fmla="*/ 49320 h 91116"/>
                <a:gd name="connsiteX310" fmla="*/ 678256 w 1155172"/>
                <a:gd name="connsiteY310" fmla="*/ 70218 h 91116"/>
                <a:gd name="connsiteX311" fmla="*/ 696192 w 1155172"/>
                <a:gd name="connsiteY311" fmla="*/ 77514 h 91116"/>
                <a:gd name="connsiteX312" fmla="*/ 711203 w 1155172"/>
                <a:gd name="connsiteY312" fmla="*/ 72209 h 91116"/>
                <a:gd name="connsiteX313" fmla="*/ 718804 w 1155172"/>
                <a:gd name="connsiteY313" fmla="*/ 57560 h 91116"/>
                <a:gd name="connsiteX314" fmla="*/ 709746 w 1155172"/>
                <a:gd name="connsiteY314" fmla="*/ 56378 h 91116"/>
                <a:gd name="connsiteX315" fmla="*/ 705126 w 1155172"/>
                <a:gd name="connsiteY315" fmla="*/ 66599 h 91116"/>
                <a:gd name="connsiteX316" fmla="*/ 705126 w 1155172"/>
                <a:gd name="connsiteY316" fmla="*/ 66599 h 91116"/>
                <a:gd name="connsiteX317" fmla="*/ 735930 w 1155172"/>
                <a:gd name="connsiteY317" fmla="*/ 11859 h 91116"/>
                <a:gd name="connsiteX318" fmla="*/ 735930 w 1155172"/>
                <a:gd name="connsiteY318" fmla="*/ 1276 h 91116"/>
                <a:gd name="connsiteX319" fmla="*/ 726719 w 1155172"/>
                <a:gd name="connsiteY319" fmla="*/ 1276 h 91116"/>
                <a:gd name="connsiteX320" fmla="*/ 726719 w 1155172"/>
                <a:gd name="connsiteY320" fmla="*/ 11859 h 91116"/>
                <a:gd name="connsiteX321" fmla="*/ 735930 w 1155172"/>
                <a:gd name="connsiteY321" fmla="*/ 11859 h 91116"/>
                <a:gd name="connsiteX322" fmla="*/ 735930 w 1155172"/>
                <a:gd name="connsiteY322" fmla="*/ 11859 h 91116"/>
                <a:gd name="connsiteX323" fmla="*/ 735930 w 1155172"/>
                <a:gd name="connsiteY323" fmla="*/ 76276 h 91116"/>
                <a:gd name="connsiteX324" fmla="*/ 735930 w 1155172"/>
                <a:gd name="connsiteY324" fmla="*/ 21946 h 91116"/>
                <a:gd name="connsiteX325" fmla="*/ 726719 w 1155172"/>
                <a:gd name="connsiteY325" fmla="*/ 21946 h 91116"/>
                <a:gd name="connsiteX326" fmla="*/ 726719 w 1155172"/>
                <a:gd name="connsiteY326" fmla="*/ 76276 h 91116"/>
                <a:gd name="connsiteX327" fmla="*/ 735930 w 1155172"/>
                <a:gd name="connsiteY327" fmla="*/ 76276 h 91116"/>
                <a:gd name="connsiteX328" fmla="*/ 735930 w 1155172"/>
                <a:gd name="connsiteY328" fmla="*/ 76276 h 91116"/>
                <a:gd name="connsiteX329" fmla="*/ 781460 w 1155172"/>
                <a:gd name="connsiteY329" fmla="*/ 67275 h 91116"/>
                <a:gd name="connsiteX330" fmla="*/ 772820 w 1155172"/>
                <a:gd name="connsiteY330" fmla="*/ 69933 h 91116"/>
                <a:gd name="connsiteX331" fmla="*/ 761467 w 1155172"/>
                <a:gd name="connsiteY331" fmla="*/ 65170 h 91116"/>
                <a:gd name="connsiteX332" fmla="*/ 756399 w 1155172"/>
                <a:gd name="connsiteY332" fmla="*/ 51464 h 91116"/>
                <a:gd name="connsiteX333" fmla="*/ 796919 w 1155172"/>
                <a:gd name="connsiteY333" fmla="*/ 51464 h 91116"/>
                <a:gd name="connsiteX334" fmla="*/ 796976 w 1155172"/>
                <a:gd name="connsiteY334" fmla="*/ 49006 h 91116"/>
                <a:gd name="connsiteX335" fmla="*/ 790061 w 1155172"/>
                <a:gd name="connsiteY335" fmla="*/ 28137 h 91116"/>
                <a:gd name="connsiteX336" fmla="*/ 772258 w 1155172"/>
                <a:gd name="connsiteY336" fmla="*/ 20726 h 91116"/>
                <a:gd name="connsiteX337" fmla="*/ 753942 w 1155172"/>
                <a:gd name="connsiteY337" fmla="*/ 28299 h 91116"/>
                <a:gd name="connsiteX338" fmla="*/ 746884 w 1155172"/>
                <a:gd name="connsiteY338" fmla="*/ 49578 h 91116"/>
                <a:gd name="connsiteX339" fmla="*/ 753866 w 1155172"/>
                <a:gd name="connsiteY339" fmla="*/ 70161 h 91116"/>
                <a:gd name="connsiteX340" fmla="*/ 772763 w 1155172"/>
                <a:gd name="connsiteY340" fmla="*/ 77505 h 91116"/>
                <a:gd name="connsiteX341" fmla="*/ 788318 w 1155172"/>
                <a:gd name="connsiteY341" fmla="*/ 72904 h 91116"/>
                <a:gd name="connsiteX342" fmla="*/ 796662 w 1155172"/>
                <a:gd name="connsiteY342" fmla="*/ 59960 h 91116"/>
                <a:gd name="connsiteX343" fmla="*/ 787146 w 1155172"/>
                <a:gd name="connsiteY343" fmla="*/ 58788 h 91116"/>
                <a:gd name="connsiteX344" fmla="*/ 781460 w 1155172"/>
                <a:gd name="connsiteY344" fmla="*/ 67275 h 91116"/>
                <a:gd name="connsiteX345" fmla="*/ 781460 w 1155172"/>
                <a:gd name="connsiteY345" fmla="*/ 67275 h 91116"/>
                <a:gd name="connsiteX346" fmla="*/ 761695 w 1155172"/>
                <a:gd name="connsiteY346" fmla="*/ 32528 h 91116"/>
                <a:gd name="connsiteX347" fmla="*/ 772354 w 1155172"/>
                <a:gd name="connsiteY347" fmla="*/ 28289 h 91116"/>
                <a:gd name="connsiteX348" fmla="*/ 783765 w 1155172"/>
                <a:gd name="connsiteY348" fmla="*/ 33614 h 91116"/>
                <a:gd name="connsiteX349" fmla="*/ 787241 w 1155172"/>
                <a:gd name="connsiteY349" fmla="*/ 43891 h 91116"/>
                <a:gd name="connsiteX350" fmla="*/ 756895 w 1155172"/>
                <a:gd name="connsiteY350" fmla="*/ 43891 h 91116"/>
                <a:gd name="connsiteX351" fmla="*/ 761695 w 1155172"/>
                <a:gd name="connsiteY351" fmla="*/ 32528 h 91116"/>
                <a:gd name="connsiteX352" fmla="*/ 761695 w 1155172"/>
                <a:gd name="connsiteY352" fmla="*/ 32528 h 91116"/>
                <a:gd name="connsiteX353" fmla="*/ 817426 w 1155172"/>
                <a:gd name="connsiteY353" fmla="*/ 76276 h 91116"/>
                <a:gd name="connsiteX354" fmla="*/ 817426 w 1155172"/>
                <a:gd name="connsiteY354" fmla="*/ 46606 h 91116"/>
                <a:gd name="connsiteX355" fmla="*/ 821693 w 1155172"/>
                <a:gd name="connsiteY355" fmla="*/ 32433 h 91116"/>
                <a:gd name="connsiteX356" fmla="*/ 831847 w 1155172"/>
                <a:gd name="connsiteY356" fmla="*/ 28699 h 91116"/>
                <a:gd name="connsiteX357" fmla="*/ 838267 w 1155172"/>
                <a:gd name="connsiteY357" fmla="*/ 30356 h 91116"/>
                <a:gd name="connsiteX358" fmla="*/ 842077 w 1155172"/>
                <a:gd name="connsiteY358" fmla="*/ 34814 h 91116"/>
                <a:gd name="connsiteX359" fmla="*/ 843143 w 1155172"/>
                <a:gd name="connsiteY359" fmla="*/ 43234 h 91116"/>
                <a:gd name="connsiteX360" fmla="*/ 843143 w 1155172"/>
                <a:gd name="connsiteY360" fmla="*/ 76286 h 91116"/>
                <a:gd name="connsiteX361" fmla="*/ 852354 w 1155172"/>
                <a:gd name="connsiteY361" fmla="*/ 76286 h 91116"/>
                <a:gd name="connsiteX362" fmla="*/ 852354 w 1155172"/>
                <a:gd name="connsiteY362" fmla="*/ 42872 h 91116"/>
                <a:gd name="connsiteX363" fmla="*/ 851840 w 1155172"/>
                <a:gd name="connsiteY363" fmla="*/ 33928 h 91116"/>
                <a:gd name="connsiteX364" fmla="*/ 848973 w 1155172"/>
                <a:gd name="connsiteY364" fmla="*/ 27118 h 91116"/>
                <a:gd name="connsiteX365" fmla="*/ 842820 w 1155172"/>
                <a:gd name="connsiteY365" fmla="*/ 22489 h 91116"/>
                <a:gd name="connsiteX366" fmla="*/ 833790 w 1155172"/>
                <a:gd name="connsiteY366" fmla="*/ 20726 h 91116"/>
                <a:gd name="connsiteX367" fmla="*/ 816502 w 1155172"/>
                <a:gd name="connsiteY367" fmla="*/ 29670 h 91116"/>
                <a:gd name="connsiteX368" fmla="*/ 816502 w 1155172"/>
                <a:gd name="connsiteY368" fmla="*/ 21946 h 91116"/>
                <a:gd name="connsiteX369" fmla="*/ 808215 w 1155172"/>
                <a:gd name="connsiteY369" fmla="*/ 21946 h 91116"/>
                <a:gd name="connsiteX370" fmla="*/ 808215 w 1155172"/>
                <a:gd name="connsiteY370" fmla="*/ 76276 h 91116"/>
                <a:gd name="connsiteX371" fmla="*/ 817426 w 1155172"/>
                <a:gd name="connsiteY371" fmla="*/ 76276 h 91116"/>
                <a:gd name="connsiteX372" fmla="*/ 817426 w 1155172"/>
                <a:gd name="connsiteY372" fmla="*/ 76276 h 91116"/>
                <a:gd name="connsiteX373" fmla="*/ 882548 w 1155172"/>
                <a:gd name="connsiteY373" fmla="*/ 68399 h 91116"/>
                <a:gd name="connsiteX374" fmla="*/ 879405 w 1155172"/>
                <a:gd name="connsiteY374" fmla="*/ 67732 h 91116"/>
                <a:gd name="connsiteX375" fmla="*/ 877824 w 1155172"/>
                <a:gd name="connsiteY375" fmla="*/ 65942 h 91116"/>
                <a:gd name="connsiteX376" fmla="*/ 877329 w 1155172"/>
                <a:gd name="connsiteY376" fmla="*/ 60874 h 91116"/>
                <a:gd name="connsiteX377" fmla="*/ 877329 w 1155172"/>
                <a:gd name="connsiteY377" fmla="*/ 29108 h 91116"/>
                <a:gd name="connsiteX378" fmla="*/ 886597 w 1155172"/>
                <a:gd name="connsiteY378" fmla="*/ 29108 h 91116"/>
                <a:gd name="connsiteX379" fmla="*/ 886597 w 1155172"/>
                <a:gd name="connsiteY379" fmla="*/ 21946 h 91116"/>
                <a:gd name="connsiteX380" fmla="*/ 877329 w 1155172"/>
                <a:gd name="connsiteY380" fmla="*/ 21946 h 91116"/>
                <a:gd name="connsiteX381" fmla="*/ 877329 w 1155172"/>
                <a:gd name="connsiteY381" fmla="*/ 2962 h 91116"/>
                <a:gd name="connsiteX382" fmla="*/ 868175 w 1155172"/>
                <a:gd name="connsiteY382" fmla="*/ 8487 h 91116"/>
                <a:gd name="connsiteX383" fmla="*/ 868175 w 1155172"/>
                <a:gd name="connsiteY383" fmla="*/ 21946 h 91116"/>
                <a:gd name="connsiteX384" fmla="*/ 861422 w 1155172"/>
                <a:gd name="connsiteY384" fmla="*/ 21946 h 91116"/>
                <a:gd name="connsiteX385" fmla="*/ 861422 w 1155172"/>
                <a:gd name="connsiteY385" fmla="*/ 29108 h 91116"/>
                <a:gd name="connsiteX386" fmla="*/ 868175 w 1155172"/>
                <a:gd name="connsiteY386" fmla="*/ 29108 h 91116"/>
                <a:gd name="connsiteX387" fmla="*/ 868175 w 1155172"/>
                <a:gd name="connsiteY387" fmla="*/ 60360 h 91116"/>
                <a:gd name="connsiteX388" fmla="*/ 869299 w 1155172"/>
                <a:gd name="connsiteY388" fmla="*/ 71238 h 91116"/>
                <a:gd name="connsiteX389" fmla="*/ 873185 w 1155172"/>
                <a:gd name="connsiteY389" fmla="*/ 75400 h 91116"/>
                <a:gd name="connsiteX390" fmla="*/ 880958 w 1155172"/>
                <a:gd name="connsiteY390" fmla="*/ 76991 h 91116"/>
                <a:gd name="connsiteX391" fmla="*/ 887921 w 1155172"/>
                <a:gd name="connsiteY391" fmla="*/ 76171 h 91116"/>
                <a:gd name="connsiteX392" fmla="*/ 886587 w 1155172"/>
                <a:gd name="connsiteY392" fmla="*/ 68037 h 91116"/>
                <a:gd name="connsiteX393" fmla="*/ 882548 w 1155172"/>
                <a:gd name="connsiteY393" fmla="*/ 68399 h 91116"/>
                <a:gd name="connsiteX394" fmla="*/ 882548 w 1155172"/>
                <a:gd name="connsiteY394" fmla="*/ 68399 h 91116"/>
                <a:gd name="connsiteX395" fmla="*/ 882548 w 1155172"/>
                <a:gd name="connsiteY395" fmla="*/ 68399 h 91116"/>
                <a:gd name="connsiteX396" fmla="*/ 904856 w 1155172"/>
                <a:gd name="connsiteY396" fmla="*/ 11859 h 91116"/>
                <a:gd name="connsiteX397" fmla="*/ 904856 w 1155172"/>
                <a:gd name="connsiteY397" fmla="*/ 1276 h 91116"/>
                <a:gd name="connsiteX398" fmla="*/ 895645 w 1155172"/>
                <a:gd name="connsiteY398" fmla="*/ 1276 h 91116"/>
                <a:gd name="connsiteX399" fmla="*/ 895645 w 1155172"/>
                <a:gd name="connsiteY399" fmla="*/ 11859 h 91116"/>
                <a:gd name="connsiteX400" fmla="*/ 904856 w 1155172"/>
                <a:gd name="connsiteY400" fmla="*/ 11859 h 91116"/>
                <a:gd name="connsiteX401" fmla="*/ 904856 w 1155172"/>
                <a:gd name="connsiteY401" fmla="*/ 11859 h 91116"/>
                <a:gd name="connsiteX402" fmla="*/ 904856 w 1155172"/>
                <a:gd name="connsiteY402" fmla="*/ 76276 h 91116"/>
                <a:gd name="connsiteX403" fmla="*/ 904856 w 1155172"/>
                <a:gd name="connsiteY403" fmla="*/ 21946 h 91116"/>
                <a:gd name="connsiteX404" fmla="*/ 895645 w 1155172"/>
                <a:gd name="connsiteY404" fmla="*/ 21946 h 91116"/>
                <a:gd name="connsiteX405" fmla="*/ 895645 w 1155172"/>
                <a:gd name="connsiteY405" fmla="*/ 76276 h 91116"/>
                <a:gd name="connsiteX406" fmla="*/ 904856 w 1155172"/>
                <a:gd name="connsiteY406" fmla="*/ 76276 h 91116"/>
                <a:gd name="connsiteX407" fmla="*/ 904856 w 1155172"/>
                <a:gd name="connsiteY407" fmla="*/ 76276 h 91116"/>
                <a:gd name="connsiteX408" fmla="*/ 930535 w 1155172"/>
                <a:gd name="connsiteY408" fmla="*/ 76276 h 91116"/>
                <a:gd name="connsiteX409" fmla="*/ 930535 w 1155172"/>
                <a:gd name="connsiteY409" fmla="*/ 29051 h 91116"/>
                <a:gd name="connsiteX410" fmla="*/ 941070 w 1155172"/>
                <a:gd name="connsiteY410" fmla="*/ 29051 h 91116"/>
                <a:gd name="connsiteX411" fmla="*/ 941070 w 1155172"/>
                <a:gd name="connsiteY411" fmla="*/ 21946 h 91116"/>
                <a:gd name="connsiteX412" fmla="*/ 930535 w 1155172"/>
                <a:gd name="connsiteY412" fmla="*/ 21946 h 91116"/>
                <a:gd name="connsiteX413" fmla="*/ 930535 w 1155172"/>
                <a:gd name="connsiteY413" fmla="*/ 18412 h 91116"/>
                <a:gd name="connsiteX414" fmla="*/ 932278 w 1155172"/>
                <a:gd name="connsiteY414" fmla="*/ 10382 h 91116"/>
                <a:gd name="connsiteX415" fmla="*/ 938784 w 1155172"/>
                <a:gd name="connsiteY415" fmla="*/ 8487 h 91116"/>
                <a:gd name="connsiteX416" fmla="*/ 943747 w 1155172"/>
                <a:gd name="connsiteY416" fmla="*/ 8954 h 91116"/>
                <a:gd name="connsiteX417" fmla="*/ 945175 w 1155172"/>
                <a:gd name="connsiteY417" fmla="*/ 1181 h 91116"/>
                <a:gd name="connsiteX418" fmla="*/ 935822 w 1155172"/>
                <a:gd name="connsiteY418" fmla="*/ 0 h 91116"/>
                <a:gd name="connsiteX419" fmla="*/ 924820 w 1155172"/>
                <a:gd name="connsiteY419" fmla="*/ 4296 h 91116"/>
                <a:gd name="connsiteX420" fmla="*/ 921344 w 1155172"/>
                <a:gd name="connsiteY420" fmla="*/ 16678 h 91116"/>
                <a:gd name="connsiteX421" fmla="*/ 921344 w 1155172"/>
                <a:gd name="connsiteY421" fmla="*/ 21955 h 91116"/>
                <a:gd name="connsiteX422" fmla="*/ 913162 w 1155172"/>
                <a:gd name="connsiteY422" fmla="*/ 21955 h 91116"/>
                <a:gd name="connsiteX423" fmla="*/ 913162 w 1155172"/>
                <a:gd name="connsiteY423" fmla="*/ 29061 h 91116"/>
                <a:gd name="connsiteX424" fmla="*/ 921344 w 1155172"/>
                <a:gd name="connsiteY424" fmla="*/ 29061 h 91116"/>
                <a:gd name="connsiteX425" fmla="*/ 921344 w 1155172"/>
                <a:gd name="connsiteY425" fmla="*/ 76286 h 91116"/>
                <a:gd name="connsiteX426" fmla="*/ 930535 w 1155172"/>
                <a:gd name="connsiteY426" fmla="*/ 76286 h 91116"/>
                <a:gd name="connsiteX427" fmla="*/ 930535 w 1155172"/>
                <a:gd name="connsiteY427" fmla="*/ 76276 h 91116"/>
                <a:gd name="connsiteX428" fmla="*/ 957243 w 1155172"/>
                <a:gd name="connsiteY428" fmla="*/ 11859 h 91116"/>
                <a:gd name="connsiteX429" fmla="*/ 957243 w 1155172"/>
                <a:gd name="connsiteY429" fmla="*/ 1276 h 91116"/>
                <a:gd name="connsiteX430" fmla="*/ 948033 w 1155172"/>
                <a:gd name="connsiteY430" fmla="*/ 1276 h 91116"/>
                <a:gd name="connsiteX431" fmla="*/ 948033 w 1155172"/>
                <a:gd name="connsiteY431" fmla="*/ 11859 h 91116"/>
                <a:gd name="connsiteX432" fmla="*/ 957243 w 1155172"/>
                <a:gd name="connsiteY432" fmla="*/ 11859 h 91116"/>
                <a:gd name="connsiteX433" fmla="*/ 957243 w 1155172"/>
                <a:gd name="connsiteY433" fmla="*/ 11859 h 91116"/>
                <a:gd name="connsiteX434" fmla="*/ 957243 w 1155172"/>
                <a:gd name="connsiteY434" fmla="*/ 76276 h 91116"/>
                <a:gd name="connsiteX435" fmla="*/ 957243 w 1155172"/>
                <a:gd name="connsiteY435" fmla="*/ 21946 h 91116"/>
                <a:gd name="connsiteX436" fmla="*/ 948033 w 1155172"/>
                <a:gd name="connsiteY436" fmla="*/ 21946 h 91116"/>
                <a:gd name="connsiteX437" fmla="*/ 948033 w 1155172"/>
                <a:gd name="connsiteY437" fmla="*/ 76276 h 91116"/>
                <a:gd name="connsiteX438" fmla="*/ 957243 w 1155172"/>
                <a:gd name="connsiteY438" fmla="*/ 76276 h 91116"/>
                <a:gd name="connsiteX439" fmla="*/ 957243 w 1155172"/>
                <a:gd name="connsiteY439" fmla="*/ 76276 h 91116"/>
                <a:gd name="connsiteX440" fmla="*/ 1002116 w 1155172"/>
                <a:gd name="connsiteY440" fmla="*/ 66599 h 91116"/>
                <a:gd name="connsiteX441" fmla="*/ 993058 w 1155172"/>
                <a:gd name="connsiteY441" fmla="*/ 69933 h 91116"/>
                <a:gd name="connsiteX442" fmla="*/ 982113 w 1155172"/>
                <a:gd name="connsiteY442" fmla="*/ 64970 h 91116"/>
                <a:gd name="connsiteX443" fmla="*/ 977922 w 1155172"/>
                <a:gd name="connsiteY443" fmla="*/ 49063 h 91116"/>
                <a:gd name="connsiteX444" fmla="*/ 982275 w 1155172"/>
                <a:gd name="connsiteY444" fmla="*/ 33280 h 91116"/>
                <a:gd name="connsiteX445" fmla="*/ 993572 w 1155172"/>
                <a:gd name="connsiteY445" fmla="*/ 28299 h 91116"/>
                <a:gd name="connsiteX446" fmla="*/ 1001430 w 1155172"/>
                <a:gd name="connsiteY446" fmla="*/ 31061 h 91116"/>
                <a:gd name="connsiteX447" fmla="*/ 1005954 w 1155172"/>
                <a:gd name="connsiteY447" fmla="*/ 39291 h 91116"/>
                <a:gd name="connsiteX448" fmla="*/ 1014908 w 1155172"/>
                <a:gd name="connsiteY448" fmla="*/ 37919 h 91116"/>
                <a:gd name="connsiteX449" fmla="*/ 1007688 w 1155172"/>
                <a:gd name="connsiteY449" fmla="*/ 25203 h 91116"/>
                <a:gd name="connsiteX450" fmla="*/ 993210 w 1155172"/>
                <a:gd name="connsiteY450" fmla="*/ 20726 h 91116"/>
                <a:gd name="connsiteX451" fmla="*/ 980246 w 1155172"/>
                <a:gd name="connsiteY451" fmla="*/ 24022 h 91116"/>
                <a:gd name="connsiteX452" fmla="*/ 971360 w 1155172"/>
                <a:gd name="connsiteY452" fmla="*/ 33928 h 91116"/>
                <a:gd name="connsiteX453" fmla="*/ 968445 w 1155172"/>
                <a:gd name="connsiteY453" fmla="*/ 49320 h 91116"/>
                <a:gd name="connsiteX454" fmla="*/ 975227 w 1155172"/>
                <a:gd name="connsiteY454" fmla="*/ 70218 h 91116"/>
                <a:gd name="connsiteX455" fmla="*/ 993153 w 1155172"/>
                <a:gd name="connsiteY455" fmla="*/ 77514 h 91116"/>
                <a:gd name="connsiteX456" fmla="*/ 1008174 w 1155172"/>
                <a:gd name="connsiteY456" fmla="*/ 72209 h 91116"/>
                <a:gd name="connsiteX457" fmla="*/ 1015765 w 1155172"/>
                <a:gd name="connsiteY457" fmla="*/ 57560 h 91116"/>
                <a:gd name="connsiteX458" fmla="*/ 1006716 w 1155172"/>
                <a:gd name="connsiteY458" fmla="*/ 56378 h 91116"/>
                <a:gd name="connsiteX459" fmla="*/ 1002116 w 1155172"/>
                <a:gd name="connsiteY459" fmla="*/ 66599 h 91116"/>
                <a:gd name="connsiteX460" fmla="*/ 1002116 w 1155172"/>
                <a:gd name="connsiteY460" fmla="*/ 66599 h 91116"/>
                <a:gd name="connsiteX461" fmla="*/ 1090051 w 1155172"/>
                <a:gd name="connsiteY461" fmla="*/ 76276 h 91116"/>
                <a:gd name="connsiteX462" fmla="*/ 1099671 w 1155172"/>
                <a:gd name="connsiteY462" fmla="*/ 76276 h 91116"/>
                <a:gd name="connsiteX463" fmla="*/ 1097347 w 1155172"/>
                <a:gd name="connsiteY463" fmla="*/ 69742 h 91116"/>
                <a:gd name="connsiteX464" fmla="*/ 1096756 w 1155172"/>
                <a:gd name="connsiteY464" fmla="*/ 53502 h 91116"/>
                <a:gd name="connsiteX465" fmla="*/ 1096756 w 1155172"/>
                <a:gd name="connsiteY465" fmla="*/ 41224 h 91116"/>
                <a:gd name="connsiteX466" fmla="*/ 1096289 w 1155172"/>
                <a:gd name="connsiteY466" fmla="*/ 32728 h 91116"/>
                <a:gd name="connsiteX467" fmla="*/ 1093422 w 1155172"/>
                <a:gd name="connsiteY467" fmla="*/ 26460 h 91116"/>
                <a:gd name="connsiteX468" fmla="*/ 1087031 w 1155172"/>
                <a:gd name="connsiteY468" fmla="*/ 22346 h 91116"/>
                <a:gd name="connsiteX469" fmla="*/ 1075715 w 1155172"/>
                <a:gd name="connsiteY469" fmla="*/ 20707 h 91116"/>
                <a:gd name="connsiteX470" fmla="*/ 1063390 w 1155172"/>
                <a:gd name="connsiteY470" fmla="*/ 22622 h 91116"/>
                <a:gd name="connsiteX471" fmla="*/ 1055256 w 1155172"/>
                <a:gd name="connsiteY471" fmla="*/ 28089 h 91116"/>
                <a:gd name="connsiteX472" fmla="*/ 1051217 w 1155172"/>
                <a:gd name="connsiteY472" fmla="*/ 37424 h 91116"/>
                <a:gd name="connsiteX473" fmla="*/ 1060218 w 1155172"/>
                <a:gd name="connsiteY473" fmla="*/ 38652 h 91116"/>
                <a:gd name="connsiteX474" fmla="*/ 1064800 w 1155172"/>
                <a:gd name="connsiteY474" fmla="*/ 30594 h 91116"/>
                <a:gd name="connsiteX475" fmla="*/ 1074391 w 1155172"/>
                <a:gd name="connsiteY475" fmla="*/ 28318 h 91116"/>
                <a:gd name="connsiteX476" fmla="*/ 1084888 w 1155172"/>
                <a:gd name="connsiteY476" fmla="*/ 31442 h 91116"/>
                <a:gd name="connsiteX477" fmla="*/ 1087488 w 1155172"/>
                <a:gd name="connsiteY477" fmla="*/ 39367 h 91116"/>
                <a:gd name="connsiteX478" fmla="*/ 1087441 w 1155172"/>
                <a:gd name="connsiteY478" fmla="*/ 41777 h 91116"/>
                <a:gd name="connsiteX479" fmla="*/ 1071010 w 1155172"/>
                <a:gd name="connsiteY479" fmla="*/ 44948 h 91116"/>
                <a:gd name="connsiteX480" fmla="*/ 1062828 w 1155172"/>
                <a:gd name="connsiteY480" fmla="*/ 46330 h 91116"/>
                <a:gd name="connsiteX481" fmla="*/ 1056208 w 1155172"/>
                <a:gd name="connsiteY481" fmla="*/ 49349 h 91116"/>
                <a:gd name="connsiteX482" fmla="*/ 1051455 w 1155172"/>
                <a:gd name="connsiteY482" fmla="*/ 54645 h 91116"/>
                <a:gd name="connsiteX483" fmla="*/ 1049636 w 1155172"/>
                <a:gd name="connsiteY483" fmla="*/ 61941 h 91116"/>
                <a:gd name="connsiteX484" fmla="*/ 1054446 w 1155172"/>
                <a:gd name="connsiteY484" fmla="*/ 73114 h 91116"/>
                <a:gd name="connsiteX485" fmla="*/ 1068210 w 1155172"/>
                <a:gd name="connsiteY485" fmla="*/ 77495 h 91116"/>
                <a:gd name="connsiteX486" fmla="*/ 1078363 w 1155172"/>
                <a:gd name="connsiteY486" fmla="*/ 75705 h 91116"/>
                <a:gd name="connsiteX487" fmla="*/ 1088203 w 1155172"/>
                <a:gd name="connsiteY487" fmla="*/ 69561 h 91116"/>
                <a:gd name="connsiteX488" fmla="*/ 1090051 w 1155172"/>
                <a:gd name="connsiteY488" fmla="*/ 76276 h 91116"/>
                <a:gd name="connsiteX489" fmla="*/ 1090051 w 1155172"/>
                <a:gd name="connsiteY489" fmla="*/ 76276 h 91116"/>
                <a:gd name="connsiteX490" fmla="*/ 1090051 w 1155172"/>
                <a:gd name="connsiteY490" fmla="*/ 76276 h 91116"/>
                <a:gd name="connsiteX491" fmla="*/ 1087450 w 1155172"/>
                <a:gd name="connsiteY491" fmla="*/ 52378 h 91116"/>
                <a:gd name="connsiteX492" fmla="*/ 1085964 w 1155172"/>
                <a:gd name="connsiteY492" fmla="*/ 61589 h 91116"/>
                <a:gd name="connsiteX493" fmla="*/ 1079878 w 1155172"/>
                <a:gd name="connsiteY493" fmla="*/ 67961 h 91116"/>
                <a:gd name="connsiteX494" fmla="*/ 1070410 w 1155172"/>
                <a:gd name="connsiteY494" fmla="*/ 70285 h 91116"/>
                <a:gd name="connsiteX495" fmla="*/ 1062257 w 1155172"/>
                <a:gd name="connsiteY495" fmla="*/ 67828 h 91116"/>
                <a:gd name="connsiteX496" fmla="*/ 1059466 w 1155172"/>
                <a:gd name="connsiteY496" fmla="*/ 61684 h 91116"/>
                <a:gd name="connsiteX497" fmla="*/ 1060752 w 1155172"/>
                <a:gd name="connsiteY497" fmla="*/ 57312 h 91116"/>
                <a:gd name="connsiteX498" fmla="*/ 1064381 w 1155172"/>
                <a:gd name="connsiteY498" fmla="*/ 54321 h 91116"/>
                <a:gd name="connsiteX499" fmla="*/ 1072420 w 1155172"/>
                <a:gd name="connsiteY499" fmla="*/ 52483 h 91116"/>
                <a:gd name="connsiteX500" fmla="*/ 1087460 w 1155172"/>
                <a:gd name="connsiteY500" fmla="*/ 49006 h 91116"/>
                <a:gd name="connsiteX501" fmla="*/ 1087460 w 1155172"/>
                <a:gd name="connsiteY501" fmla="*/ 52378 h 91116"/>
                <a:gd name="connsiteX502" fmla="*/ 1087450 w 1155172"/>
                <a:gd name="connsiteY502" fmla="*/ 52378 h 91116"/>
                <a:gd name="connsiteX503" fmla="*/ 1120235 w 1155172"/>
                <a:gd name="connsiteY503" fmla="*/ 76276 h 91116"/>
                <a:gd name="connsiteX504" fmla="*/ 1120235 w 1155172"/>
                <a:gd name="connsiteY504" fmla="*/ 46606 h 91116"/>
                <a:gd name="connsiteX505" fmla="*/ 1124512 w 1155172"/>
                <a:gd name="connsiteY505" fmla="*/ 32433 h 91116"/>
                <a:gd name="connsiteX506" fmla="*/ 1134656 w 1155172"/>
                <a:gd name="connsiteY506" fmla="*/ 28699 h 91116"/>
                <a:gd name="connsiteX507" fmla="*/ 1141086 w 1155172"/>
                <a:gd name="connsiteY507" fmla="*/ 30356 h 91116"/>
                <a:gd name="connsiteX508" fmla="*/ 1144886 w 1155172"/>
                <a:gd name="connsiteY508" fmla="*/ 34814 h 91116"/>
                <a:gd name="connsiteX509" fmla="*/ 1145962 w 1155172"/>
                <a:gd name="connsiteY509" fmla="*/ 43234 h 91116"/>
                <a:gd name="connsiteX510" fmla="*/ 1145962 w 1155172"/>
                <a:gd name="connsiteY510" fmla="*/ 76286 h 91116"/>
                <a:gd name="connsiteX511" fmla="*/ 1155173 w 1155172"/>
                <a:gd name="connsiteY511" fmla="*/ 76286 h 91116"/>
                <a:gd name="connsiteX512" fmla="*/ 1155173 w 1155172"/>
                <a:gd name="connsiteY512" fmla="*/ 42872 h 91116"/>
                <a:gd name="connsiteX513" fmla="*/ 1154659 w 1155172"/>
                <a:gd name="connsiteY513" fmla="*/ 33928 h 91116"/>
                <a:gd name="connsiteX514" fmla="*/ 1151792 w 1155172"/>
                <a:gd name="connsiteY514" fmla="*/ 27118 h 91116"/>
                <a:gd name="connsiteX515" fmla="*/ 1145629 w 1155172"/>
                <a:gd name="connsiteY515" fmla="*/ 22489 h 91116"/>
                <a:gd name="connsiteX516" fmla="*/ 1136599 w 1155172"/>
                <a:gd name="connsiteY516" fmla="*/ 20726 h 91116"/>
                <a:gd name="connsiteX517" fmla="*/ 1119311 w 1155172"/>
                <a:gd name="connsiteY517" fmla="*/ 29670 h 91116"/>
                <a:gd name="connsiteX518" fmla="*/ 1119311 w 1155172"/>
                <a:gd name="connsiteY518" fmla="*/ 21946 h 91116"/>
                <a:gd name="connsiteX519" fmla="*/ 1111025 w 1155172"/>
                <a:gd name="connsiteY519" fmla="*/ 21946 h 91116"/>
                <a:gd name="connsiteX520" fmla="*/ 1111025 w 1155172"/>
                <a:gd name="connsiteY520" fmla="*/ 76276 h 91116"/>
                <a:gd name="connsiteX521" fmla="*/ 1120235 w 1155172"/>
                <a:gd name="connsiteY521" fmla="*/ 76276 h 91116"/>
                <a:gd name="connsiteX522" fmla="*/ 1120235 w 1155172"/>
                <a:gd name="connsiteY522" fmla="*/ 76276 h 911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</a:cxnLst>
              <a:rect l="l" t="t" r="r" b="b"/>
              <a:pathLst>
                <a:path w="1155172" h="91116">
                  <a:moveTo>
                    <a:pt x="55969" y="76276"/>
                  </a:moveTo>
                  <a:lnTo>
                    <a:pt x="55969" y="67418"/>
                  </a:lnTo>
                  <a:lnTo>
                    <a:pt x="9925" y="67418"/>
                  </a:lnTo>
                  <a:lnTo>
                    <a:pt x="9925" y="41891"/>
                  </a:lnTo>
                  <a:lnTo>
                    <a:pt x="51416" y="41891"/>
                  </a:lnTo>
                  <a:lnTo>
                    <a:pt x="51416" y="33090"/>
                  </a:lnTo>
                  <a:lnTo>
                    <a:pt x="9925" y="33090"/>
                  </a:lnTo>
                  <a:lnTo>
                    <a:pt x="9925" y="10116"/>
                  </a:lnTo>
                  <a:lnTo>
                    <a:pt x="54226" y="10116"/>
                  </a:lnTo>
                  <a:lnTo>
                    <a:pt x="54226" y="1267"/>
                  </a:lnTo>
                  <a:lnTo>
                    <a:pt x="0" y="1267"/>
                  </a:lnTo>
                  <a:lnTo>
                    <a:pt x="0" y="76267"/>
                  </a:lnTo>
                  <a:lnTo>
                    <a:pt x="55969" y="76267"/>
                  </a:lnTo>
                  <a:lnTo>
                    <a:pt x="55969" y="76276"/>
                  </a:lnTo>
                  <a:close/>
                  <a:moveTo>
                    <a:pt x="112300" y="76276"/>
                  </a:moveTo>
                  <a:lnTo>
                    <a:pt x="112300" y="1276"/>
                  </a:lnTo>
                  <a:lnTo>
                    <a:pt x="103137" y="1276"/>
                  </a:lnTo>
                  <a:lnTo>
                    <a:pt x="103137" y="28184"/>
                  </a:lnTo>
                  <a:cubicBezTo>
                    <a:pt x="101537" y="25965"/>
                    <a:pt x="99451" y="24165"/>
                    <a:pt x="96898" y="22784"/>
                  </a:cubicBezTo>
                  <a:cubicBezTo>
                    <a:pt x="94336" y="21403"/>
                    <a:pt x="91421" y="20717"/>
                    <a:pt x="88154" y="20717"/>
                  </a:cubicBezTo>
                  <a:cubicBezTo>
                    <a:pt x="83687" y="20717"/>
                    <a:pt x="79639" y="21888"/>
                    <a:pt x="76029" y="24241"/>
                  </a:cubicBezTo>
                  <a:cubicBezTo>
                    <a:pt x="72409" y="26594"/>
                    <a:pt x="69704" y="29985"/>
                    <a:pt x="67894" y="34395"/>
                  </a:cubicBezTo>
                  <a:cubicBezTo>
                    <a:pt x="66084" y="38814"/>
                    <a:pt x="65180" y="43729"/>
                    <a:pt x="65180" y="49159"/>
                  </a:cubicBezTo>
                  <a:cubicBezTo>
                    <a:pt x="65180" y="54712"/>
                    <a:pt x="66170" y="59636"/>
                    <a:pt x="68170" y="63913"/>
                  </a:cubicBezTo>
                  <a:cubicBezTo>
                    <a:pt x="70161" y="68199"/>
                    <a:pt x="72981" y="71533"/>
                    <a:pt x="76610" y="73924"/>
                  </a:cubicBezTo>
                  <a:cubicBezTo>
                    <a:pt x="80239" y="76305"/>
                    <a:pt x="84220" y="77505"/>
                    <a:pt x="88554" y="77505"/>
                  </a:cubicBezTo>
                  <a:cubicBezTo>
                    <a:pt x="95240" y="77505"/>
                    <a:pt x="100298" y="74809"/>
                    <a:pt x="103746" y="69418"/>
                  </a:cubicBezTo>
                  <a:lnTo>
                    <a:pt x="103746" y="76276"/>
                  </a:lnTo>
                  <a:lnTo>
                    <a:pt x="112300" y="76276"/>
                  </a:lnTo>
                  <a:lnTo>
                    <a:pt x="112300" y="76276"/>
                  </a:lnTo>
                  <a:close/>
                  <a:moveTo>
                    <a:pt x="78762" y="33347"/>
                  </a:moveTo>
                  <a:cubicBezTo>
                    <a:pt x="81505" y="30004"/>
                    <a:pt x="84925" y="28337"/>
                    <a:pt x="89021" y="28337"/>
                  </a:cubicBezTo>
                  <a:cubicBezTo>
                    <a:pt x="93212" y="28337"/>
                    <a:pt x="96745" y="30080"/>
                    <a:pt x="99612" y="33557"/>
                  </a:cubicBezTo>
                  <a:cubicBezTo>
                    <a:pt x="102479" y="37033"/>
                    <a:pt x="103908" y="42491"/>
                    <a:pt x="103908" y="49930"/>
                  </a:cubicBezTo>
                  <a:cubicBezTo>
                    <a:pt x="103908" y="56683"/>
                    <a:pt x="102499" y="61703"/>
                    <a:pt x="99689" y="64999"/>
                  </a:cubicBezTo>
                  <a:cubicBezTo>
                    <a:pt x="96879" y="68294"/>
                    <a:pt x="93459" y="69942"/>
                    <a:pt x="89430" y="69942"/>
                  </a:cubicBezTo>
                  <a:cubicBezTo>
                    <a:pt x="85439" y="69942"/>
                    <a:pt x="81972" y="68209"/>
                    <a:pt x="79048" y="64770"/>
                  </a:cubicBezTo>
                  <a:cubicBezTo>
                    <a:pt x="76114" y="61332"/>
                    <a:pt x="74647" y="56131"/>
                    <a:pt x="74647" y="49168"/>
                  </a:cubicBezTo>
                  <a:cubicBezTo>
                    <a:pt x="74638" y="41958"/>
                    <a:pt x="76009" y="36690"/>
                    <a:pt x="78762" y="33347"/>
                  </a:cubicBezTo>
                  <a:lnTo>
                    <a:pt x="78762" y="33347"/>
                  </a:lnTo>
                  <a:close/>
                  <a:moveTo>
                    <a:pt x="170621" y="76276"/>
                  </a:moveTo>
                  <a:lnTo>
                    <a:pt x="170621" y="21946"/>
                  </a:lnTo>
                  <a:lnTo>
                    <a:pt x="161411" y="21946"/>
                  </a:lnTo>
                  <a:lnTo>
                    <a:pt x="161411" y="51054"/>
                  </a:lnTo>
                  <a:cubicBezTo>
                    <a:pt x="161411" y="55693"/>
                    <a:pt x="160906" y="59226"/>
                    <a:pt x="159896" y="61665"/>
                  </a:cubicBezTo>
                  <a:cubicBezTo>
                    <a:pt x="158887" y="64113"/>
                    <a:pt x="157172" y="66037"/>
                    <a:pt x="154753" y="67447"/>
                  </a:cubicBezTo>
                  <a:cubicBezTo>
                    <a:pt x="152333" y="68866"/>
                    <a:pt x="149743" y="69571"/>
                    <a:pt x="146980" y="69571"/>
                  </a:cubicBezTo>
                  <a:cubicBezTo>
                    <a:pt x="144218" y="69571"/>
                    <a:pt x="141894" y="68885"/>
                    <a:pt x="140018" y="67494"/>
                  </a:cubicBezTo>
                  <a:cubicBezTo>
                    <a:pt x="138141" y="66113"/>
                    <a:pt x="136912" y="64218"/>
                    <a:pt x="136331" y="61789"/>
                  </a:cubicBezTo>
                  <a:cubicBezTo>
                    <a:pt x="135950" y="60122"/>
                    <a:pt x="135769" y="56874"/>
                    <a:pt x="135769" y="52064"/>
                  </a:cubicBezTo>
                  <a:lnTo>
                    <a:pt x="135769" y="21936"/>
                  </a:lnTo>
                  <a:lnTo>
                    <a:pt x="126559" y="21936"/>
                  </a:lnTo>
                  <a:lnTo>
                    <a:pt x="126559" y="55597"/>
                  </a:lnTo>
                  <a:cubicBezTo>
                    <a:pt x="126559" y="59512"/>
                    <a:pt x="126749" y="62379"/>
                    <a:pt x="127121" y="64189"/>
                  </a:cubicBezTo>
                  <a:cubicBezTo>
                    <a:pt x="127664" y="66875"/>
                    <a:pt x="128607" y="69152"/>
                    <a:pt x="129959" y="71018"/>
                  </a:cubicBezTo>
                  <a:cubicBezTo>
                    <a:pt x="131312" y="72876"/>
                    <a:pt x="133369" y="74419"/>
                    <a:pt x="136150" y="75648"/>
                  </a:cubicBezTo>
                  <a:cubicBezTo>
                    <a:pt x="138932" y="76876"/>
                    <a:pt x="141923" y="77486"/>
                    <a:pt x="145132" y="77486"/>
                  </a:cubicBezTo>
                  <a:cubicBezTo>
                    <a:pt x="152400" y="77486"/>
                    <a:pt x="158144" y="74419"/>
                    <a:pt x="162373" y="68275"/>
                  </a:cubicBezTo>
                  <a:lnTo>
                    <a:pt x="162373" y="76257"/>
                  </a:lnTo>
                  <a:lnTo>
                    <a:pt x="170621" y="76257"/>
                  </a:lnTo>
                  <a:lnTo>
                    <a:pt x="170621" y="76276"/>
                  </a:lnTo>
                  <a:close/>
                  <a:moveTo>
                    <a:pt x="215894" y="66599"/>
                  </a:moveTo>
                  <a:cubicBezTo>
                    <a:pt x="213474" y="68809"/>
                    <a:pt x="210455" y="69933"/>
                    <a:pt x="206835" y="69933"/>
                  </a:cubicBezTo>
                  <a:cubicBezTo>
                    <a:pt x="202330" y="69933"/>
                    <a:pt x="198682" y="68275"/>
                    <a:pt x="195891" y="64970"/>
                  </a:cubicBezTo>
                  <a:cubicBezTo>
                    <a:pt x="193091" y="61655"/>
                    <a:pt x="191700" y="56359"/>
                    <a:pt x="191700" y="49063"/>
                  </a:cubicBezTo>
                  <a:cubicBezTo>
                    <a:pt x="191700" y="41862"/>
                    <a:pt x="193148" y="36595"/>
                    <a:pt x="196053" y="33280"/>
                  </a:cubicBezTo>
                  <a:cubicBezTo>
                    <a:pt x="198949" y="29947"/>
                    <a:pt x="202721" y="28299"/>
                    <a:pt x="207359" y="28299"/>
                  </a:cubicBezTo>
                  <a:cubicBezTo>
                    <a:pt x="210426" y="28299"/>
                    <a:pt x="213046" y="29223"/>
                    <a:pt x="215208" y="31061"/>
                  </a:cubicBezTo>
                  <a:cubicBezTo>
                    <a:pt x="217370" y="32899"/>
                    <a:pt x="218885" y="35643"/>
                    <a:pt x="219742" y="39291"/>
                  </a:cubicBezTo>
                  <a:lnTo>
                    <a:pt x="228695" y="37919"/>
                  </a:lnTo>
                  <a:cubicBezTo>
                    <a:pt x="227638" y="32423"/>
                    <a:pt x="225228" y="28184"/>
                    <a:pt x="221485" y="25203"/>
                  </a:cubicBezTo>
                  <a:cubicBezTo>
                    <a:pt x="217732" y="22212"/>
                    <a:pt x="212903" y="20726"/>
                    <a:pt x="207007" y="20726"/>
                  </a:cubicBezTo>
                  <a:cubicBezTo>
                    <a:pt x="202330" y="20726"/>
                    <a:pt x="198006" y="21822"/>
                    <a:pt x="194034" y="24022"/>
                  </a:cubicBezTo>
                  <a:cubicBezTo>
                    <a:pt x="190062" y="26222"/>
                    <a:pt x="187100" y="29527"/>
                    <a:pt x="185156" y="33928"/>
                  </a:cubicBezTo>
                  <a:cubicBezTo>
                    <a:pt x="183213" y="38329"/>
                    <a:pt x="182242" y="43453"/>
                    <a:pt x="182242" y="49320"/>
                  </a:cubicBezTo>
                  <a:cubicBezTo>
                    <a:pt x="182242" y="58388"/>
                    <a:pt x="184499" y="65361"/>
                    <a:pt x="189024" y="70218"/>
                  </a:cubicBezTo>
                  <a:cubicBezTo>
                    <a:pt x="193548" y="75076"/>
                    <a:pt x="199520" y="77514"/>
                    <a:pt x="206959" y="77514"/>
                  </a:cubicBezTo>
                  <a:cubicBezTo>
                    <a:pt x="212893" y="77514"/>
                    <a:pt x="217894" y="75743"/>
                    <a:pt x="221971" y="72209"/>
                  </a:cubicBezTo>
                  <a:cubicBezTo>
                    <a:pt x="226047" y="68685"/>
                    <a:pt x="228581" y="63798"/>
                    <a:pt x="229572" y="57560"/>
                  </a:cubicBezTo>
                  <a:lnTo>
                    <a:pt x="220513" y="56378"/>
                  </a:lnTo>
                  <a:cubicBezTo>
                    <a:pt x="219847" y="60970"/>
                    <a:pt x="218313" y="64389"/>
                    <a:pt x="215894" y="66599"/>
                  </a:cubicBezTo>
                  <a:lnTo>
                    <a:pt x="215894" y="66599"/>
                  </a:lnTo>
                  <a:close/>
                  <a:moveTo>
                    <a:pt x="274730" y="76276"/>
                  </a:moveTo>
                  <a:lnTo>
                    <a:pt x="284350" y="76276"/>
                  </a:lnTo>
                  <a:cubicBezTo>
                    <a:pt x="283188" y="74190"/>
                    <a:pt x="282407" y="72019"/>
                    <a:pt x="282016" y="69742"/>
                  </a:cubicBezTo>
                  <a:cubicBezTo>
                    <a:pt x="281626" y="67485"/>
                    <a:pt x="281426" y="62055"/>
                    <a:pt x="281426" y="53502"/>
                  </a:cubicBezTo>
                  <a:lnTo>
                    <a:pt x="281426" y="41224"/>
                  </a:lnTo>
                  <a:cubicBezTo>
                    <a:pt x="281426" y="37128"/>
                    <a:pt x="281273" y="34300"/>
                    <a:pt x="280968" y="32728"/>
                  </a:cubicBezTo>
                  <a:cubicBezTo>
                    <a:pt x="280416" y="30204"/>
                    <a:pt x="279464" y="28118"/>
                    <a:pt x="278101" y="26460"/>
                  </a:cubicBezTo>
                  <a:cubicBezTo>
                    <a:pt x="276730" y="24813"/>
                    <a:pt x="274606" y="23441"/>
                    <a:pt x="271710" y="22346"/>
                  </a:cubicBezTo>
                  <a:cubicBezTo>
                    <a:pt x="268805" y="21250"/>
                    <a:pt x="265043" y="20707"/>
                    <a:pt x="260404" y="20707"/>
                  </a:cubicBezTo>
                  <a:cubicBezTo>
                    <a:pt x="255727" y="20707"/>
                    <a:pt x="251622" y="21336"/>
                    <a:pt x="248079" y="22622"/>
                  </a:cubicBezTo>
                  <a:cubicBezTo>
                    <a:pt x="244526" y="23898"/>
                    <a:pt x="241821" y="25727"/>
                    <a:pt x="239944" y="28089"/>
                  </a:cubicBezTo>
                  <a:cubicBezTo>
                    <a:pt x="238068" y="30461"/>
                    <a:pt x="236725" y="33576"/>
                    <a:pt x="235906" y="37424"/>
                  </a:cubicBezTo>
                  <a:lnTo>
                    <a:pt x="244907" y="38652"/>
                  </a:lnTo>
                  <a:cubicBezTo>
                    <a:pt x="245888" y="34804"/>
                    <a:pt x="247421" y="32109"/>
                    <a:pt x="249479" y="30594"/>
                  </a:cubicBezTo>
                  <a:cubicBezTo>
                    <a:pt x="251546" y="29080"/>
                    <a:pt x="254737" y="28318"/>
                    <a:pt x="259070" y="28318"/>
                  </a:cubicBezTo>
                  <a:cubicBezTo>
                    <a:pt x="263709" y="28318"/>
                    <a:pt x="267205" y="29356"/>
                    <a:pt x="269558" y="31442"/>
                  </a:cubicBezTo>
                  <a:cubicBezTo>
                    <a:pt x="271301" y="32976"/>
                    <a:pt x="272167" y="35614"/>
                    <a:pt x="272167" y="39367"/>
                  </a:cubicBezTo>
                  <a:cubicBezTo>
                    <a:pt x="272167" y="39710"/>
                    <a:pt x="272148" y="40510"/>
                    <a:pt x="272120" y="41777"/>
                  </a:cubicBezTo>
                  <a:cubicBezTo>
                    <a:pt x="268605" y="43005"/>
                    <a:pt x="263128" y="44053"/>
                    <a:pt x="255699" y="44948"/>
                  </a:cubicBezTo>
                  <a:cubicBezTo>
                    <a:pt x="252051" y="45387"/>
                    <a:pt x="249317" y="45853"/>
                    <a:pt x="247517" y="46330"/>
                  </a:cubicBezTo>
                  <a:cubicBezTo>
                    <a:pt x="245059" y="47015"/>
                    <a:pt x="242849" y="48025"/>
                    <a:pt x="240887" y="49349"/>
                  </a:cubicBezTo>
                  <a:cubicBezTo>
                    <a:pt x="238925" y="50683"/>
                    <a:pt x="237334" y="52435"/>
                    <a:pt x="236125" y="54645"/>
                  </a:cubicBezTo>
                  <a:cubicBezTo>
                    <a:pt x="234915" y="56836"/>
                    <a:pt x="234315" y="59274"/>
                    <a:pt x="234315" y="61941"/>
                  </a:cubicBezTo>
                  <a:cubicBezTo>
                    <a:pt x="234315" y="66475"/>
                    <a:pt x="235915" y="70199"/>
                    <a:pt x="239125" y="73114"/>
                  </a:cubicBezTo>
                  <a:cubicBezTo>
                    <a:pt x="242326" y="76038"/>
                    <a:pt x="246917" y="77495"/>
                    <a:pt x="252889" y="77495"/>
                  </a:cubicBezTo>
                  <a:cubicBezTo>
                    <a:pt x="256499" y="77495"/>
                    <a:pt x="259890" y="76895"/>
                    <a:pt x="263042" y="75705"/>
                  </a:cubicBezTo>
                  <a:cubicBezTo>
                    <a:pt x="266195" y="74514"/>
                    <a:pt x="269481" y="72466"/>
                    <a:pt x="272891" y="69561"/>
                  </a:cubicBezTo>
                  <a:cubicBezTo>
                    <a:pt x="273158" y="72123"/>
                    <a:pt x="273768" y="74362"/>
                    <a:pt x="274730" y="76276"/>
                  </a:cubicBezTo>
                  <a:lnTo>
                    <a:pt x="274730" y="76276"/>
                  </a:lnTo>
                  <a:lnTo>
                    <a:pt x="274730" y="76276"/>
                  </a:lnTo>
                  <a:close/>
                  <a:moveTo>
                    <a:pt x="272120" y="52378"/>
                  </a:moveTo>
                  <a:cubicBezTo>
                    <a:pt x="272120" y="56445"/>
                    <a:pt x="271624" y="59512"/>
                    <a:pt x="270634" y="61589"/>
                  </a:cubicBezTo>
                  <a:cubicBezTo>
                    <a:pt x="269338" y="64284"/>
                    <a:pt x="267310" y="66408"/>
                    <a:pt x="264547" y="67961"/>
                  </a:cubicBezTo>
                  <a:cubicBezTo>
                    <a:pt x="261785" y="69513"/>
                    <a:pt x="258623" y="70285"/>
                    <a:pt x="255079" y="70285"/>
                  </a:cubicBezTo>
                  <a:cubicBezTo>
                    <a:pt x="251498" y="70285"/>
                    <a:pt x="248774" y="69466"/>
                    <a:pt x="246917" y="67828"/>
                  </a:cubicBezTo>
                  <a:cubicBezTo>
                    <a:pt x="245059" y="66189"/>
                    <a:pt x="244135" y="64141"/>
                    <a:pt x="244135" y="61684"/>
                  </a:cubicBezTo>
                  <a:cubicBezTo>
                    <a:pt x="244135" y="60084"/>
                    <a:pt x="244554" y="58626"/>
                    <a:pt x="245412" y="57312"/>
                  </a:cubicBezTo>
                  <a:cubicBezTo>
                    <a:pt x="246259" y="55997"/>
                    <a:pt x="247469" y="55007"/>
                    <a:pt x="249041" y="54321"/>
                  </a:cubicBezTo>
                  <a:cubicBezTo>
                    <a:pt x="250612" y="53645"/>
                    <a:pt x="253289" y="53026"/>
                    <a:pt x="257070" y="52483"/>
                  </a:cubicBezTo>
                  <a:cubicBezTo>
                    <a:pt x="263757" y="51530"/>
                    <a:pt x="268767" y="50368"/>
                    <a:pt x="272110" y="49006"/>
                  </a:cubicBezTo>
                  <a:lnTo>
                    <a:pt x="272110" y="52378"/>
                  </a:lnTo>
                  <a:lnTo>
                    <a:pt x="272120" y="52378"/>
                  </a:lnTo>
                  <a:close/>
                  <a:moveTo>
                    <a:pt x="311763" y="68399"/>
                  </a:moveTo>
                  <a:cubicBezTo>
                    <a:pt x="310401" y="68399"/>
                    <a:pt x="309353" y="68180"/>
                    <a:pt x="308620" y="67732"/>
                  </a:cubicBezTo>
                  <a:cubicBezTo>
                    <a:pt x="307886" y="67294"/>
                    <a:pt x="307362" y="66694"/>
                    <a:pt x="307029" y="65942"/>
                  </a:cubicBezTo>
                  <a:cubicBezTo>
                    <a:pt x="306705" y="65189"/>
                    <a:pt x="306543" y="63494"/>
                    <a:pt x="306543" y="60874"/>
                  </a:cubicBezTo>
                  <a:lnTo>
                    <a:pt x="306543" y="29108"/>
                  </a:lnTo>
                  <a:lnTo>
                    <a:pt x="315801" y="29108"/>
                  </a:lnTo>
                  <a:lnTo>
                    <a:pt x="315801" y="21946"/>
                  </a:lnTo>
                  <a:lnTo>
                    <a:pt x="306543" y="21946"/>
                  </a:lnTo>
                  <a:lnTo>
                    <a:pt x="306543" y="2962"/>
                  </a:lnTo>
                  <a:lnTo>
                    <a:pt x="297390" y="8487"/>
                  </a:lnTo>
                  <a:lnTo>
                    <a:pt x="297390" y="21946"/>
                  </a:lnTo>
                  <a:lnTo>
                    <a:pt x="290636" y="21946"/>
                  </a:lnTo>
                  <a:lnTo>
                    <a:pt x="290636" y="29108"/>
                  </a:lnTo>
                  <a:lnTo>
                    <a:pt x="297390" y="29108"/>
                  </a:lnTo>
                  <a:lnTo>
                    <a:pt x="297390" y="60360"/>
                  </a:lnTo>
                  <a:cubicBezTo>
                    <a:pt x="297390" y="65884"/>
                    <a:pt x="297761" y="69513"/>
                    <a:pt x="298514" y="71238"/>
                  </a:cubicBezTo>
                  <a:cubicBezTo>
                    <a:pt x="299266" y="72962"/>
                    <a:pt x="300561" y="74343"/>
                    <a:pt x="302400" y="75400"/>
                  </a:cubicBezTo>
                  <a:cubicBezTo>
                    <a:pt x="304238" y="76457"/>
                    <a:pt x="306829" y="76991"/>
                    <a:pt x="310172" y="76991"/>
                  </a:cubicBezTo>
                  <a:cubicBezTo>
                    <a:pt x="312220" y="76991"/>
                    <a:pt x="314535" y="76714"/>
                    <a:pt x="317135" y="76171"/>
                  </a:cubicBezTo>
                  <a:lnTo>
                    <a:pt x="315801" y="68037"/>
                  </a:lnTo>
                  <a:cubicBezTo>
                    <a:pt x="314135" y="68275"/>
                    <a:pt x="312791" y="68399"/>
                    <a:pt x="311763" y="68399"/>
                  </a:cubicBezTo>
                  <a:lnTo>
                    <a:pt x="311763" y="68399"/>
                  </a:lnTo>
                  <a:lnTo>
                    <a:pt x="311763" y="68399"/>
                  </a:lnTo>
                  <a:close/>
                  <a:moveTo>
                    <a:pt x="334070" y="11859"/>
                  </a:moveTo>
                  <a:lnTo>
                    <a:pt x="334070" y="1276"/>
                  </a:lnTo>
                  <a:lnTo>
                    <a:pt x="324860" y="1276"/>
                  </a:lnTo>
                  <a:lnTo>
                    <a:pt x="324860" y="11859"/>
                  </a:lnTo>
                  <a:lnTo>
                    <a:pt x="334070" y="11859"/>
                  </a:lnTo>
                  <a:lnTo>
                    <a:pt x="334070" y="11859"/>
                  </a:lnTo>
                  <a:close/>
                  <a:moveTo>
                    <a:pt x="334070" y="76276"/>
                  </a:moveTo>
                  <a:lnTo>
                    <a:pt x="334070" y="21946"/>
                  </a:lnTo>
                  <a:lnTo>
                    <a:pt x="324860" y="21946"/>
                  </a:lnTo>
                  <a:lnTo>
                    <a:pt x="324860" y="76276"/>
                  </a:lnTo>
                  <a:lnTo>
                    <a:pt x="334070" y="76276"/>
                  </a:lnTo>
                  <a:lnTo>
                    <a:pt x="334070" y="76276"/>
                  </a:lnTo>
                  <a:close/>
                  <a:moveTo>
                    <a:pt x="351692" y="70180"/>
                  </a:moveTo>
                  <a:cubicBezTo>
                    <a:pt x="356378" y="75066"/>
                    <a:pt x="362531" y="77505"/>
                    <a:pt x="370142" y="77505"/>
                  </a:cubicBezTo>
                  <a:cubicBezTo>
                    <a:pt x="374885" y="77505"/>
                    <a:pt x="379257" y="76390"/>
                    <a:pt x="383257" y="74171"/>
                  </a:cubicBezTo>
                  <a:cubicBezTo>
                    <a:pt x="387258" y="71952"/>
                    <a:pt x="390315" y="68837"/>
                    <a:pt x="392411" y="64837"/>
                  </a:cubicBezTo>
                  <a:cubicBezTo>
                    <a:pt x="394506" y="60836"/>
                    <a:pt x="395564" y="55331"/>
                    <a:pt x="395564" y="48349"/>
                  </a:cubicBezTo>
                  <a:cubicBezTo>
                    <a:pt x="395564" y="39719"/>
                    <a:pt x="393192" y="32956"/>
                    <a:pt x="388449" y="28061"/>
                  </a:cubicBezTo>
                  <a:cubicBezTo>
                    <a:pt x="383705" y="23165"/>
                    <a:pt x="377600" y="20717"/>
                    <a:pt x="370132" y="20717"/>
                  </a:cubicBezTo>
                  <a:cubicBezTo>
                    <a:pt x="363407" y="20717"/>
                    <a:pt x="357711" y="22727"/>
                    <a:pt x="353044" y="26756"/>
                  </a:cubicBezTo>
                  <a:cubicBezTo>
                    <a:pt x="347453" y="31594"/>
                    <a:pt x="344653" y="39052"/>
                    <a:pt x="344653" y="49111"/>
                  </a:cubicBezTo>
                  <a:cubicBezTo>
                    <a:pt x="344662" y="58284"/>
                    <a:pt x="347005" y="65303"/>
                    <a:pt x="351692" y="70180"/>
                  </a:cubicBezTo>
                  <a:lnTo>
                    <a:pt x="351692" y="70180"/>
                  </a:lnTo>
                  <a:close/>
                  <a:moveTo>
                    <a:pt x="358683" y="33509"/>
                  </a:moveTo>
                  <a:cubicBezTo>
                    <a:pt x="361712" y="30061"/>
                    <a:pt x="365541" y="28337"/>
                    <a:pt x="370142" y="28337"/>
                  </a:cubicBezTo>
                  <a:cubicBezTo>
                    <a:pt x="374675" y="28337"/>
                    <a:pt x="378476" y="30070"/>
                    <a:pt x="381524" y="33528"/>
                  </a:cubicBezTo>
                  <a:cubicBezTo>
                    <a:pt x="384572" y="36995"/>
                    <a:pt x="386105" y="42081"/>
                    <a:pt x="386105" y="48797"/>
                  </a:cubicBezTo>
                  <a:cubicBezTo>
                    <a:pt x="386105" y="55921"/>
                    <a:pt x="384581" y="61236"/>
                    <a:pt x="381552" y="64713"/>
                  </a:cubicBezTo>
                  <a:cubicBezTo>
                    <a:pt x="378514" y="68189"/>
                    <a:pt x="374714" y="69933"/>
                    <a:pt x="370142" y="69933"/>
                  </a:cubicBezTo>
                  <a:cubicBezTo>
                    <a:pt x="365541" y="69933"/>
                    <a:pt x="361712" y="68199"/>
                    <a:pt x="358683" y="64732"/>
                  </a:cubicBezTo>
                  <a:cubicBezTo>
                    <a:pt x="355644" y="61274"/>
                    <a:pt x="354130" y="56064"/>
                    <a:pt x="354130" y="49101"/>
                  </a:cubicBezTo>
                  <a:cubicBezTo>
                    <a:pt x="354130" y="42148"/>
                    <a:pt x="355644" y="36947"/>
                    <a:pt x="358683" y="33509"/>
                  </a:cubicBezTo>
                  <a:lnTo>
                    <a:pt x="358683" y="33509"/>
                  </a:lnTo>
                  <a:close/>
                  <a:moveTo>
                    <a:pt x="415566" y="76276"/>
                  </a:moveTo>
                  <a:lnTo>
                    <a:pt x="415566" y="46606"/>
                  </a:lnTo>
                  <a:cubicBezTo>
                    <a:pt x="415566" y="39653"/>
                    <a:pt x="416985" y="34919"/>
                    <a:pt x="419833" y="32433"/>
                  </a:cubicBezTo>
                  <a:cubicBezTo>
                    <a:pt x="422681" y="29937"/>
                    <a:pt x="426063" y="28699"/>
                    <a:pt x="429987" y="28699"/>
                  </a:cubicBezTo>
                  <a:cubicBezTo>
                    <a:pt x="432445" y="28699"/>
                    <a:pt x="434578" y="29251"/>
                    <a:pt x="436407" y="30356"/>
                  </a:cubicBezTo>
                  <a:cubicBezTo>
                    <a:pt x="438226" y="31471"/>
                    <a:pt x="439503" y="32947"/>
                    <a:pt x="440217" y="34814"/>
                  </a:cubicBezTo>
                  <a:cubicBezTo>
                    <a:pt x="440931" y="36671"/>
                    <a:pt x="441293" y="39472"/>
                    <a:pt x="441293" y="43234"/>
                  </a:cubicBezTo>
                  <a:lnTo>
                    <a:pt x="441293" y="76286"/>
                  </a:lnTo>
                  <a:lnTo>
                    <a:pt x="450504" y="76286"/>
                  </a:lnTo>
                  <a:lnTo>
                    <a:pt x="450504" y="42872"/>
                  </a:lnTo>
                  <a:cubicBezTo>
                    <a:pt x="450504" y="38614"/>
                    <a:pt x="450332" y="35623"/>
                    <a:pt x="449990" y="33928"/>
                  </a:cubicBezTo>
                  <a:cubicBezTo>
                    <a:pt x="449437" y="31299"/>
                    <a:pt x="448485" y="29032"/>
                    <a:pt x="447123" y="27118"/>
                  </a:cubicBezTo>
                  <a:cubicBezTo>
                    <a:pt x="445751" y="25213"/>
                    <a:pt x="443703" y="23670"/>
                    <a:pt x="440960" y="22489"/>
                  </a:cubicBezTo>
                  <a:cubicBezTo>
                    <a:pt x="438217" y="21317"/>
                    <a:pt x="435207" y="20726"/>
                    <a:pt x="431930" y="20726"/>
                  </a:cubicBezTo>
                  <a:cubicBezTo>
                    <a:pt x="424386" y="20726"/>
                    <a:pt x="418633" y="23708"/>
                    <a:pt x="414642" y="29670"/>
                  </a:cubicBezTo>
                  <a:lnTo>
                    <a:pt x="414642" y="21946"/>
                  </a:lnTo>
                  <a:lnTo>
                    <a:pt x="406356" y="21946"/>
                  </a:lnTo>
                  <a:lnTo>
                    <a:pt x="406356" y="76276"/>
                  </a:lnTo>
                  <a:lnTo>
                    <a:pt x="415566" y="76276"/>
                  </a:lnTo>
                  <a:lnTo>
                    <a:pt x="415566" y="76276"/>
                  </a:lnTo>
                  <a:close/>
                  <a:moveTo>
                    <a:pt x="501929" y="76276"/>
                  </a:moveTo>
                  <a:lnTo>
                    <a:pt x="511550" y="76276"/>
                  </a:lnTo>
                  <a:cubicBezTo>
                    <a:pt x="510388" y="74190"/>
                    <a:pt x="509607" y="72019"/>
                    <a:pt x="509216" y="69742"/>
                  </a:cubicBezTo>
                  <a:cubicBezTo>
                    <a:pt x="508825" y="67485"/>
                    <a:pt x="508625" y="62055"/>
                    <a:pt x="508625" y="53502"/>
                  </a:cubicBezTo>
                  <a:lnTo>
                    <a:pt x="508625" y="41224"/>
                  </a:lnTo>
                  <a:cubicBezTo>
                    <a:pt x="508625" y="37128"/>
                    <a:pt x="508473" y="34300"/>
                    <a:pt x="508168" y="32728"/>
                  </a:cubicBezTo>
                  <a:cubicBezTo>
                    <a:pt x="507616" y="30204"/>
                    <a:pt x="506663" y="28118"/>
                    <a:pt x="505301" y="26460"/>
                  </a:cubicBezTo>
                  <a:cubicBezTo>
                    <a:pt x="503930" y="24813"/>
                    <a:pt x="501806" y="23441"/>
                    <a:pt x="498910" y="22346"/>
                  </a:cubicBezTo>
                  <a:cubicBezTo>
                    <a:pt x="496005" y="21250"/>
                    <a:pt x="492242" y="20707"/>
                    <a:pt x="487604" y="20707"/>
                  </a:cubicBezTo>
                  <a:cubicBezTo>
                    <a:pt x="482927" y="20707"/>
                    <a:pt x="478822" y="21336"/>
                    <a:pt x="475278" y="22622"/>
                  </a:cubicBezTo>
                  <a:cubicBezTo>
                    <a:pt x="471726" y="23898"/>
                    <a:pt x="469021" y="25727"/>
                    <a:pt x="467144" y="28089"/>
                  </a:cubicBezTo>
                  <a:cubicBezTo>
                    <a:pt x="465268" y="30461"/>
                    <a:pt x="463925" y="33576"/>
                    <a:pt x="463106" y="37424"/>
                  </a:cubicBezTo>
                  <a:lnTo>
                    <a:pt x="472107" y="38652"/>
                  </a:lnTo>
                  <a:cubicBezTo>
                    <a:pt x="473097" y="34804"/>
                    <a:pt x="474621" y="32109"/>
                    <a:pt x="476679" y="30594"/>
                  </a:cubicBezTo>
                  <a:cubicBezTo>
                    <a:pt x="478746" y="29080"/>
                    <a:pt x="481936" y="28318"/>
                    <a:pt x="486270" y="28318"/>
                  </a:cubicBezTo>
                  <a:cubicBezTo>
                    <a:pt x="490909" y="28318"/>
                    <a:pt x="494405" y="29356"/>
                    <a:pt x="496757" y="31442"/>
                  </a:cubicBezTo>
                  <a:cubicBezTo>
                    <a:pt x="498500" y="32976"/>
                    <a:pt x="499367" y="35614"/>
                    <a:pt x="499367" y="39367"/>
                  </a:cubicBezTo>
                  <a:cubicBezTo>
                    <a:pt x="499367" y="39710"/>
                    <a:pt x="499348" y="40510"/>
                    <a:pt x="499320" y="41777"/>
                  </a:cubicBezTo>
                  <a:cubicBezTo>
                    <a:pt x="495805" y="43005"/>
                    <a:pt x="490328" y="44053"/>
                    <a:pt x="482898" y="44948"/>
                  </a:cubicBezTo>
                  <a:cubicBezTo>
                    <a:pt x="479250" y="45387"/>
                    <a:pt x="476517" y="45853"/>
                    <a:pt x="474716" y="46330"/>
                  </a:cubicBezTo>
                  <a:cubicBezTo>
                    <a:pt x="472259" y="47015"/>
                    <a:pt x="470049" y="48025"/>
                    <a:pt x="468087" y="49349"/>
                  </a:cubicBezTo>
                  <a:cubicBezTo>
                    <a:pt x="466125" y="50683"/>
                    <a:pt x="464534" y="52435"/>
                    <a:pt x="463325" y="54645"/>
                  </a:cubicBezTo>
                  <a:cubicBezTo>
                    <a:pt x="462115" y="56836"/>
                    <a:pt x="461515" y="59274"/>
                    <a:pt x="461515" y="61941"/>
                  </a:cubicBezTo>
                  <a:cubicBezTo>
                    <a:pt x="461515" y="66475"/>
                    <a:pt x="463115" y="70199"/>
                    <a:pt x="466325" y="73114"/>
                  </a:cubicBezTo>
                  <a:cubicBezTo>
                    <a:pt x="469525" y="76038"/>
                    <a:pt x="474116" y="77495"/>
                    <a:pt x="480089" y="77495"/>
                  </a:cubicBezTo>
                  <a:cubicBezTo>
                    <a:pt x="483699" y="77495"/>
                    <a:pt x="487089" y="76895"/>
                    <a:pt x="490242" y="75705"/>
                  </a:cubicBezTo>
                  <a:cubicBezTo>
                    <a:pt x="493395" y="74514"/>
                    <a:pt x="496681" y="72466"/>
                    <a:pt x="500091" y="69561"/>
                  </a:cubicBezTo>
                  <a:cubicBezTo>
                    <a:pt x="500358" y="72123"/>
                    <a:pt x="500967" y="74362"/>
                    <a:pt x="501929" y="76276"/>
                  </a:cubicBezTo>
                  <a:lnTo>
                    <a:pt x="501929" y="76276"/>
                  </a:lnTo>
                  <a:lnTo>
                    <a:pt x="501929" y="76276"/>
                  </a:lnTo>
                  <a:close/>
                  <a:moveTo>
                    <a:pt x="499320" y="52378"/>
                  </a:moveTo>
                  <a:cubicBezTo>
                    <a:pt x="499320" y="56445"/>
                    <a:pt x="498824" y="59512"/>
                    <a:pt x="497834" y="61589"/>
                  </a:cubicBezTo>
                  <a:cubicBezTo>
                    <a:pt x="496538" y="64284"/>
                    <a:pt x="494509" y="66408"/>
                    <a:pt x="491747" y="67961"/>
                  </a:cubicBezTo>
                  <a:cubicBezTo>
                    <a:pt x="488985" y="69513"/>
                    <a:pt x="485823" y="70285"/>
                    <a:pt x="482279" y="70285"/>
                  </a:cubicBezTo>
                  <a:cubicBezTo>
                    <a:pt x="478698" y="70285"/>
                    <a:pt x="475974" y="69466"/>
                    <a:pt x="474116" y="67828"/>
                  </a:cubicBezTo>
                  <a:cubicBezTo>
                    <a:pt x="472259" y="66189"/>
                    <a:pt x="471335" y="64141"/>
                    <a:pt x="471335" y="61684"/>
                  </a:cubicBezTo>
                  <a:cubicBezTo>
                    <a:pt x="471335" y="60084"/>
                    <a:pt x="471754" y="58626"/>
                    <a:pt x="472611" y="57312"/>
                  </a:cubicBezTo>
                  <a:cubicBezTo>
                    <a:pt x="473459" y="55997"/>
                    <a:pt x="474669" y="55007"/>
                    <a:pt x="476240" y="54321"/>
                  </a:cubicBezTo>
                  <a:cubicBezTo>
                    <a:pt x="477812" y="53645"/>
                    <a:pt x="480489" y="53026"/>
                    <a:pt x="484270" y="52483"/>
                  </a:cubicBezTo>
                  <a:cubicBezTo>
                    <a:pt x="490957" y="51530"/>
                    <a:pt x="495967" y="50368"/>
                    <a:pt x="499310" y="49006"/>
                  </a:cubicBezTo>
                  <a:lnTo>
                    <a:pt x="499310" y="52378"/>
                  </a:lnTo>
                  <a:lnTo>
                    <a:pt x="499320" y="52378"/>
                  </a:lnTo>
                  <a:close/>
                  <a:moveTo>
                    <a:pt x="531905" y="76276"/>
                  </a:moveTo>
                  <a:lnTo>
                    <a:pt x="531905" y="1276"/>
                  </a:lnTo>
                  <a:lnTo>
                    <a:pt x="522694" y="1276"/>
                  </a:lnTo>
                  <a:lnTo>
                    <a:pt x="522694" y="76276"/>
                  </a:lnTo>
                  <a:lnTo>
                    <a:pt x="531905" y="76276"/>
                  </a:lnTo>
                  <a:lnTo>
                    <a:pt x="531905" y="76276"/>
                  </a:lnTo>
                  <a:close/>
                  <a:moveTo>
                    <a:pt x="553803" y="76276"/>
                  </a:moveTo>
                  <a:cubicBezTo>
                    <a:pt x="553698" y="79372"/>
                    <a:pt x="553193" y="81753"/>
                    <a:pt x="552269" y="83410"/>
                  </a:cubicBezTo>
                  <a:cubicBezTo>
                    <a:pt x="551345" y="85068"/>
                    <a:pt x="549916" y="86316"/>
                    <a:pt x="547973" y="87173"/>
                  </a:cubicBezTo>
                  <a:lnTo>
                    <a:pt x="550536" y="91116"/>
                  </a:lnTo>
                  <a:cubicBezTo>
                    <a:pt x="553507" y="89811"/>
                    <a:pt x="555669" y="87982"/>
                    <a:pt x="557032" y="85611"/>
                  </a:cubicBezTo>
                  <a:cubicBezTo>
                    <a:pt x="558394" y="83239"/>
                    <a:pt x="559079" y="80134"/>
                    <a:pt x="559079" y="76286"/>
                  </a:cubicBezTo>
                  <a:lnTo>
                    <a:pt x="559079" y="65789"/>
                  </a:lnTo>
                  <a:lnTo>
                    <a:pt x="548592" y="65789"/>
                  </a:lnTo>
                  <a:lnTo>
                    <a:pt x="548592" y="76286"/>
                  </a:lnTo>
                  <a:lnTo>
                    <a:pt x="553803" y="76286"/>
                  </a:lnTo>
                  <a:lnTo>
                    <a:pt x="553803" y="76276"/>
                  </a:lnTo>
                  <a:close/>
                  <a:moveTo>
                    <a:pt x="606314" y="65656"/>
                  </a:moveTo>
                  <a:cubicBezTo>
                    <a:pt x="608924" y="69637"/>
                    <a:pt x="612524" y="72609"/>
                    <a:pt x="617106" y="74590"/>
                  </a:cubicBezTo>
                  <a:cubicBezTo>
                    <a:pt x="621687" y="76571"/>
                    <a:pt x="627383" y="77562"/>
                    <a:pt x="634175" y="77562"/>
                  </a:cubicBezTo>
                  <a:cubicBezTo>
                    <a:pt x="639528" y="77562"/>
                    <a:pt x="644347" y="76581"/>
                    <a:pt x="648624" y="74619"/>
                  </a:cubicBezTo>
                  <a:cubicBezTo>
                    <a:pt x="652901" y="72657"/>
                    <a:pt x="656187" y="69914"/>
                    <a:pt x="658473" y="66380"/>
                  </a:cubicBezTo>
                  <a:cubicBezTo>
                    <a:pt x="660759" y="62855"/>
                    <a:pt x="661902" y="59093"/>
                    <a:pt x="661902" y="55102"/>
                  </a:cubicBezTo>
                  <a:cubicBezTo>
                    <a:pt x="661902" y="51073"/>
                    <a:pt x="660864" y="47520"/>
                    <a:pt x="658778" y="44434"/>
                  </a:cubicBezTo>
                  <a:cubicBezTo>
                    <a:pt x="656692" y="41348"/>
                    <a:pt x="653472" y="38795"/>
                    <a:pt x="649110" y="36786"/>
                  </a:cubicBezTo>
                  <a:cubicBezTo>
                    <a:pt x="646109" y="35414"/>
                    <a:pt x="640575" y="33823"/>
                    <a:pt x="632508" y="31994"/>
                  </a:cubicBezTo>
                  <a:cubicBezTo>
                    <a:pt x="624440" y="30175"/>
                    <a:pt x="619449" y="28394"/>
                    <a:pt x="617544" y="26651"/>
                  </a:cubicBezTo>
                  <a:cubicBezTo>
                    <a:pt x="615601" y="24908"/>
                    <a:pt x="614629" y="22689"/>
                    <a:pt x="614629" y="20002"/>
                  </a:cubicBezTo>
                  <a:cubicBezTo>
                    <a:pt x="614629" y="16897"/>
                    <a:pt x="616001" y="14249"/>
                    <a:pt x="618744" y="12040"/>
                  </a:cubicBezTo>
                  <a:cubicBezTo>
                    <a:pt x="621487" y="9849"/>
                    <a:pt x="625869" y="8744"/>
                    <a:pt x="631869" y="8744"/>
                  </a:cubicBezTo>
                  <a:cubicBezTo>
                    <a:pt x="637632" y="8744"/>
                    <a:pt x="641995" y="9954"/>
                    <a:pt x="644938" y="12373"/>
                  </a:cubicBezTo>
                  <a:cubicBezTo>
                    <a:pt x="647890" y="14792"/>
                    <a:pt x="649624" y="18383"/>
                    <a:pt x="650129" y="23117"/>
                  </a:cubicBezTo>
                  <a:lnTo>
                    <a:pt x="659644" y="22403"/>
                  </a:lnTo>
                  <a:cubicBezTo>
                    <a:pt x="659473" y="18002"/>
                    <a:pt x="658244" y="14068"/>
                    <a:pt x="655958" y="10592"/>
                  </a:cubicBezTo>
                  <a:cubicBezTo>
                    <a:pt x="653672" y="7115"/>
                    <a:pt x="650405" y="4467"/>
                    <a:pt x="646157" y="2686"/>
                  </a:cubicBezTo>
                  <a:cubicBezTo>
                    <a:pt x="641909" y="895"/>
                    <a:pt x="637003" y="0"/>
                    <a:pt x="631450" y="0"/>
                  </a:cubicBezTo>
                  <a:cubicBezTo>
                    <a:pt x="626402" y="0"/>
                    <a:pt x="621811" y="857"/>
                    <a:pt x="617687" y="2562"/>
                  </a:cubicBezTo>
                  <a:cubicBezTo>
                    <a:pt x="613553" y="4277"/>
                    <a:pt x="610419" y="6763"/>
                    <a:pt x="608276" y="10058"/>
                  </a:cubicBezTo>
                  <a:cubicBezTo>
                    <a:pt x="606123" y="13354"/>
                    <a:pt x="605057" y="16888"/>
                    <a:pt x="605057" y="20669"/>
                  </a:cubicBezTo>
                  <a:cubicBezTo>
                    <a:pt x="605057" y="24117"/>
                    <a:pt x="605933" y="27222"/>
                    <a:pt x="607686" y="30004"/>
                  </a:cubicBezTo>
                  <a:cubicBezTo>
                    <a:pt x="609438" y="32785"/>
                    <a:pt x="612115" y="35109"/>
                    <a:pt x="615696" y="36986"/>
                  </a:cubicBezTo>
                  <a:cubicBezTo>
                    <a:pt x="618458" y="38443"/>
                    <a:pt x="623278" y="40005"/>
                    <a:pt x="630174" y="41662"/>
                  </a:cubicBezTo>
                  <a:cubicBezTo>
                    <a:pt x="637061" y="43320"/>
                    <a:pt x="641509" y="44539"/>
                    <a:pt x="643528" y="45320"/>
                  </a:cubicBezTo>
                  <a:cubicBezTo>
                    <a:pt x="646662" y="46511"/>
                    <a:pt x="648910" y="47987"/>
                    <a:pt x="650281" y="49749"/>
                  </a:cubicBezTo>
                  <a:cubicBezTo>
                    <a:pt x="651643" y="51511"/>
                    <a:pt x="652329" y="53559"/>
                    <a:pt x="652329" y="55912"/>
                  </a:cubicBezTo>
                  <a:cubicBezTo>
                    <a:pt x="652329" y="58226"/>
                    <a:pt x="651615" y="60369"/>
                    <a:pt x="650205" y="62332"/>
                  </a:cubicBezTo>
                  <a:cubicBezTo>
                    <a:pt x="648795" y="64294"/>
                    <a:pt x="646633" y="65837"/>
                    <a:pt x="643738" y="66961"/>
                  </a:cubicBezTo>
                  <a:cubicBezTo>
                    <a:pt x="640832" y="68085"/>
                    <a:pt x="637499" y="68647"/>
                    <a:pt x="633708" y="68647"/>
                  </a:cubicBezTo>
                  <a:cubicBezTo>
                    <a:pt x="629441" y="68647"/>
                    <a:pt x="625602" y="67904"/>
                    <a:pt x="622202" y="66427"/>
                  </a:cubicBezTo>
                  <a:cubicBezTo>
                    <a:pt x="618792" y="64941"/>
                    <a:pt x="616268" y="62998"/>
                    <a:pt x="614658" y="60598"/>
                  </a:cubicBezTo>
                  <a:cubicBezTo>
                    <a:pt x="613039" y="58188"/>
                    <a:pt x="612010" y="55112"/>
                    <a:pt x="611562" y="51359"/>
                  </a:cubicBezTo>
                  <a:lnTo>
                    <a:pt x="602199" y="52178"/>
                  </a:lnTo>
                  <a:cubicBezTo>
                    <a:pt x="602332" y="57188"/>
                    <a:pt x="603704" y="61684"/>
                    <a:pt x="606314" y="65656"/>
                  </a:cubicBezTo>
                  <a:lnTo>
                    <a:pt x="606314" y="65656"/>
                  </a:lnTo>
                  <a:close/>
                  <a:moveTo>
                    <a:pt x="705126" y="66599"/>
                  </a:moveTo>
                  <a:cubicBezTo>
                    <a:pt x="702707" y="68809"/>
                    <a:pt x="699687" y="69933"/>
                    <a:pt x="696078" y="69933"/>
                  </a:cubicBezTo>
                  <a:cubicBezTo>
                    <a:pt x="691572" y="69933"/>
                    <a:pt x="687924" y="68275"/>
                    <a:pt x="685133" y="64970"/>
                  </a:cubicBezTo>
                  <a:cubicBezTo>
                    <a:pt x="682333" y="61655"/>
                    <a:pt x="680942" y="56359"/>
                    <a:pt x="680942" y="49063"/>
                  </a:cubicBezTo>
                  <a:cubicBezTo>
                    <a:pt x="680942" y="41862"/>
                    <a:pt x="682390" y="36595"/>
                    <a:pt x="685286" y="33280"/>
                  </a:cubicBezTo>
                  <a:cubicBezTo>
                    <a:pt x="688191" y="29947"/>
                    <a:pt x="691953" y="28299"/>
                    <a:pt x="696601" y="28299"/>
                  </a:cubicBezTo>
                  <a:cubicBezTo>
                    <a:pt x="699668" y="28299"/>
                    <a:pt x="702288" y="29223"/>
                    <a:pt x="704450" y="31061"/>
                  </a:cubicBezTo>
                  <a:cubicBezTo>
                    <a:pt x="706622" y="32899"/>
                    <a:pt x="708127" y="35643"/>
                    <a:pt x="708984" y="39291"/>
                  </a:cubicBezTo>
                  <a:lnTo>
                    <a:pt x="717928" y="37919"/>
                  </a:lnTo>
                  <a:cubicBezTo>
                    <a:pt x="716880" y="32423"/>
                    <a:pt x="714470" y="28184"/>
                    <a:pt x="710717" y="25203"/>
                  </a:cubicBezTo>
                  <a:cubicBezTo>
                    <a:pt x="706965" y="22212"/>
                    <a:pt x="702145" y="20726"/>
                    <a:pt x="696239" y="20726"/>
                  </a:cubicBezTo>
                  <a:cubicBezTo>
                    <a:pt x="691572" y="20726"/>
                    <a:pt x="687248" y="21822"/>
                    <a:pt x="683276" y="24022"/>
                  </a:cubicBezTo>
                  <a:cubicBezTo>
                    <a:pt x="679304" y="26222"/>
                    <a:pt x="676342" y="29527"/>
                    <a:pt x="674399" y="33928"/>
                  </a:cubicBezTo>
                  <a:cubicBezTo>
                    <a:pt x="672455" y="38329"/>
                    <a:pt x="671474" y="43453"/>
                    <a:pt x="671474" y="49320"/>
                  </a:cubicBezTo>
                  <a:cubicBezTo>
                    <a:pt x="671474" y="58388"/>
                    <a:pt x="673732" y="65361"/>
                    <a:pt x="678256" y="70218"/>
                  </a:cubicBezTo>
                  <a:cubicBezTo>
                    <a:pt x="682781" y="75076"/>
                    <a:pt x="688753" y="77514"/>
                    <a:pt x="696192" y="77514"/>
                  </a:cubicBezTo>
                  <a:cubicBezTo>
                    <a:pt x="702126" y="77514"/>
                    <a:pt x="707126" y="75743"/>
                    <a:pt x="711203" y="72209"/>
                  </a:cubicBezTo>
                  <a:cubicBezTo>
                    <a:pt x="715280" y="68685"/>
                    <a:pt x="717804" y="63798"/>
                    <a:pt x="718804" y="57560"/>
                  </a:cubicBezTo>
                  <a:lnTo>
                    <a:pt x="709746" y="56378"/>
                  </a:lnTo>
                  <a:cubicBezTo>
                    <a:pt x="709089" y="60970"/>
                    <a:pt x="707555" y="64389"/>
                    <a:pt x="705126" y="66599"/>
                  </a:cubicBezTo>
                  <a:lnTo>
                    <a:pt x="705126" y="66599"/>
                  </a:lnTo>
                  <a:close/>
                  <a:moveTo>
                    <a:pt x="735930" y="11859"/>
                  </a:moveTo>
                  <a:lnTo>
                    <a:pt x="735930" y="1276"/>
                  </a:lnTo>
                  <a:lnTo>
                    <a:pt x="726719" y="1276"/>
                  </a:lnTo>
                  <a:lnTo>
                    <a:pt x="726719" y="11859"/>
                  </a:lnTo>
                  <a:lnTo>
                    <a:pt x="735930" y="11859"/>
                  </a:lnTo>
                  <a:lnTo>
                    <a:pt x="735930" y="11859"/>
                  </a:lnTo>
                  <a:close/>
                  <a:moveTo>
                    <a:pt x="735930" y="76276"/>
                  </a:moveTo>
                  <a:lnTo>
                    <a:pt x="735930" y="21946"/>
                  </a:lnTo>
                  <a:lnTo>
                    <a:pt x="726719" y="21946"/>
                  </a:lnTo>
                  <a:lnTo>
                    <a:pt x="726719" y="76276"/>
                  </a:lnTo>
                  <a:lnTo>
                    <a:pt x="735930" y="76276"/>
                  </a:lnTo>
                  <a:lnTo>
                    <a:pt x="735930" y="76276"/>
                  </a:lnTo>
                  <a:close/>
                  <a:moveTo>
                    <a:pt x="781460" y="67275"/>
                  </a:moveTo>
                  <a:cubicBezTo>
                    <a:pt x="779078" y="69037"/>
                    <a:pt x="776192" y="69933"/>
                    <a:pt x="772820" y="69933"/>
                  </a:cubicBezTo>
                  <a:cubicBezTo>
                    <a:pt x="768287" y="69933"/>
                    <a:pt x="764496" y="68342"/>
                    <a:pt x="761467" y="65170"/>
                  </a:cubicBezTo>
                  <a:cubicBezTo>
                    <a:pt x="758428" y="61998"/>
                    <a:pt x="756742" y="57426"/>
                    <a:pt x="756399" y="51464"/>
                  </a:cubicBezTo>
                  <a:lnTo>
                    <a:pt x="796919" y="51464"/>
                  </a:lnTo>
                  <a:cubicBezTo>
                    <a:pt x="796957" y="50378"/>
                    <a:pt x="796976" y="49559"/>
                    <a:pt x="796976" y="49006"/>
                  </a:cubicBezTo>
                  <a:cubicBezTo>
                    <a:pt x="796976" y="40043"/>
                    <a:pt x="794671" y="33080"/>
                    <a:pt x="790061" y="28137"/>
                  </a:cubicBezTo>
                  <a:cubicBezTo>
                    <a:pt x="785460" y="23184"/>
                    <a:pt x="779526" y="20726"/>
                    <a:pt x="772258" y="20726"/>
                  </a:cubicBezTo>
                  <a:cubicBezTo>
                    <a:pt x="764762" y="20726"/>
                    <a:pt x="758647" y="23251"/>
                    <a:pt x="753942" y="28299"/>
                  </a:cubicBezTo>
                  <a:cubicBezTo>
                    <a:pt x="749237" y="33338"/>
                    <a:pt x="746884" y="40434"/>
                    <a:pt x="746884" y="49578"/>
                  </a:cubicBezTo>
                  <a:cubicBezTo>
                    <a:pt x="746884" y="58407"/>
                    <a:pt x="749217" y="65265"/>
                    <a:pt x="753866" y="70161"/>
                  </a:cubicBezTo>
                  <a:cubicBezTo>
                    <a:pt x="758523" y="75066"/>
                    <a:pt x="764819" y="77505"/>
                    <a:pt x="772763" y="77505"/>
                  </a:cubicBezTo>
                  <a:cubicBezTo>
                    <a:pt x="779078" y="77505"/>
                    <a:pt x="784260" y="75971"/>
                    <a:pt x="788318" y="72904"/>
                  </a:cubicBezTo>
                  <a:cubicBezTo>
                    <a:pt x="792385" y="69837"/>
                    <a:pt x="795157" y="65522"/>
                    <a:pt x="796662" y="59960"/>
                  </a:cubicBezTo>
                  <a:lnTo>
                    <a:pt x="787146" y="58788"/>
                  </a:lnTo>
                  <a:cubicBezTo>
                    <a:pt x="785736" y="62665"/>
                    <a:pt x="783850" y="65494"/>
                    <a:pt x="781460" y="67275"/>
                  </a:cubicBezTo>
                  <a:lnTo>
                    <a:pt x="781460" y="67275"/>
                  </a:lnTo>
                  <a:close/>
                  <a:moveTo>
                    <a:pt x="761695" y="32528"/>
                  </a:moveTo>
                  <a:cubicBezTo>
                    <a:pt x="764572" y="29699"/>
                    <a:pt x="768134" y="28289"/>
                    <a:pt x="772354" y="28289"/>
                  </a:cubicBezTo>
                  <a:cubicBezTo>
                    <a:pt x="777031" y="28289"/>
                    <a:pt x="780831" y="30061"/>
                    <a:pt x="783765" y="33614"/>
                  </a:cubicBezTo>
                  <a:cubicBezTo>
                    <a:pt x="785670" y="35890"/>
                    <a:pt x="786832" y="39329"/>
                    <a:pt x="787241" y="43891"/>
                  </a:cubicBezTo>
                  <a:lnTo>
                    <a:pt x="756895" y="43891"/>
                  </a:lnTo>
                  <a:cubicBezTo>
                    <a:pt x="757209" y="39138"/>
                    <a:pt x="758809" y="35366"/>
                    <a:pt x="761695" y="32528"/>
                  </a:cubicBezTo>
                  <a:lnTo>
                    <a:pt x="761695" y="32528"/>
                  </a:lnTo>
                  <a:close/>
                  <a:moveTo>
                    <a:pt x="817426" y="76276"/>
                  </a:moveTo>
                  <a:lnTo>
                    <a:pt x="817426" y="46606"/>
                  </a:lnTo>
                  <a:cubicBezTo>
                    <a:pt x="817426" y="39653"/>
                    <a:pt x="818855" y="34919"/>
                    <a:pt x="821693" y="32433"/>
                  </a:cubicBezTo>
                  <a:cubicBezTo>
                    <a:pt x="824541" y="29937"/>
                    <a:pt x="827923" y="28699"/>
                    <a:pt x="831847" y="28699"/>
                  </a:cubicBezTo>
                  <a:cubicBezTo>
                    <a:pt x="834304" y="28699"/>
                    <a:pt x="836438" y="29251"/>
                    <a:pt x="838267" y="30356"/>
                  </a:cubicBezTo>
                  <a:cubicBezTo>
                    <a:pt x="840086" y="31471"/>
                    <a:pt x="841362" y="32947"/>
                    <a:pt x="842077" y="34814"/>
                  </a:cubicBezTo>
                  <a:cubicBezTo>
                    <a:pt x="842791" y="36671"/>
                    <a:pt x="843143" y="39472"/>
                    <a:pt x="843143" y="43234"/>
                  </a:cubicBezTo>
                  <a:lnTo>
                    <a:pt x="843143" y="76286"/>
                  </a:lnTo>
                  <a:lnTo>
                    <a:pt x="852354" y="76286"/>
                  </a:lnTo>
                  <a:lnTo>
                    <a:pt x="852354" y="42872"/>
                  </a:lnTo>
                  <a:cubicBezTo>
                    <a:pt x="852354" y="38614"/>
                    <a:pt x="852183" y="35623"/>
                    <a:pt x="851840" y="33928"/>
                  </a:cubicBezTo>
                  <a:cubicBezTo>
                    <a:pt x="851297" y="31299"/>
                    <a:pt x="850344" y="29032"/>
                    <a:pt x="848973" y="27118"/>
                  </a:cubicBezTo>
                  <a:cubicBezTo>
                    <a:pt x="847611" y="25213"/>
                    <a:pt x="845563" y="23670"/>
                    <a:pt x="842820" y="22489"/>
                  </a:cubicBezTo>
                  <a:cubicBezTo>
                    <a:pt x="840067" y="21317"/>
                    <a:pt x="837067" y="20726"/>
                    <a:pt x="833790" y="20726"/>
                  </a:cubicBezTo>
                  <a:cubicBezTo>
                    <a:pt x="826246" y="20726"/>
                    <a:pt x="820493" y="23708"/>
                    <a:pt x="816502" y="29670"/>
                  </a:cubicBezTo>
                  <a:lnTo>
                    <a:pt x="816502" y="21946"/>
                  </a:lnTo>
                  <a:lnTo>
                    <a:pt x="808215" y="21946"/>
                  </a:lnTo>
                  <a:lnTo>
                    <a:pt x="808215" y="76276"/>
                  </a:lnTo>
                  <a:lnTo>
                    <a:pt x="817426" y="76276"/>
                  </a:lnTo>
                  <a:lnTo>
                    <a:pt x="817426" y="76276"/>
                  </a:lnTo>
                  <a:close/>
                  <a:moveTo>
                    <a:pt x="882548" y="68399"/>
                  </a:moveTo>
                  <a:cubicBezTo>
                    <a:pt x="881186" y="68399"/>
                    <a:pt x="880139" y="68180"/>
                    <a:pt x="879405" y="67732"/>
                  </a:cubicBezTo>
                  <a:cubicBezTo>
                    <a:pt x="878672" y="67294"/>
                    <a:pt x="878138" y="66694"/>
                    <a:pt x="877824" y="65942"/>
                  </a:cubicBezTo>
                  <a:cubicBezTo>
                    <a:pt x="877500" y="65189"/>
                    <a:pt x="877329" y="63494"/>
                    <a:pt x="877329" y="60874"/>
                  </a:cubicBezTo>
                  <a:lnTo>
                    <a:pt x="877329" y="29108"/>
                  </a:lnTo>
                  <a:lnTo>
                    <a:pt x="886597" y="29108"/>
                  </a:lnTo>
                  <a:lnTo>
                    <a:pt x="886597" y="21946"/>
                  </a:lnTo>
                  <a:lnTo>
                    <a:pt x="877329" y="21946"/>
                  </a:lnTo>
                  <a:lnTo>
                    <a:pt x="877329" y="2962"/>
                  </a:lnTo>
                  <a:lnTo>
                    <a:pt x="868175" y="8487"/>
                  </a:lnTo>
                  <a:lnTo>
                    <a:pt x="868175" y="21946"/>
                  </a:lnTo>
                  <a:lnTo>
                    <a:pt x="861422" y="21946"/>
                  </a:lnTo>
                  <a:lnTo>
                    <a:pt x="861422" y="29108"/>
                  </a:lnTo>
                  <a:lnTo>
                    <a:pt x="868175" y="29108"/>
                  </a:lnTo>
                  <a:lnTo>
                    <a:pt x="868175" y="60360"/>
                  </a:lnTo>
                  <a:cubicBezTo>
                    <a:pt x="868175" y="65884"/>
                    <a:pt x="868547" y="69513"/>
                    <a:pt x="869299" y="71238"/>
                  </a:cubicBezTo>
                  <a:cubicBezTo>
                    <a:pt x="870042" y="72962"/>
                    <a:pt x="871347" y="74343"/>
                    <a:pt x="873185" y="75400"/>
                  </a:cubicBezTo>
                  <a:cubicBezTo>
                    <a:pt x="875024" y="76457"/>
                    <a:pt x="877614" y="76991"/>
                    <a:pt x="880958" y="76991"/>
                  </a:cubicBezTo>
                  <a:cubicBezTo>
                    <a:pt x="883006" y="76991"/>
                    <a:pt x="885320" y="76714"/>
                    <a:pt x="887921" y="76171"/>
                  </a:cubicBezTo>
                  <a:lnTo>
                    <a:pt x="886587" y="68037"/>
                  </a:lnTo>
                  <a:cubicBezTo>
                    <a:pt x="884920" y="68275"/>
                    <a:pt x="883577" y="68399"/>
                    <a:pt x="882548" y="68399"/>
                  </a:cubicBezTo>
                  <a:lnTo>
                    <a:pt x="882548" y="68399"/>
                  </a:lnTo>
                  <a:lnTo>
                    <a:pt x="882548" y="68399"/>
                  </a:lnTo>
                  <a:close/>
                  <a:moveTo>
                    <a:pt x="904856" y="11859"/>
                  </a:moveTo>
                  <a:lnTo>
                    <a:pt x="904856" y="1276"/>
                  </a:lnTo>
                  <a:lnTo>
                    <a:pt x="895645" y="1276"/>
                  </a:lnTo>
                  <a:lnTo>
                    <a:pt x="895645" y="11859"/>
                  </a:lnTo>
                  <a:lnTo>
                    <a:pt x="904856" y="11859"/>
                  </a:lnTo>
                  <a:lnTo>
                    <a:pt x="904856" y="11859"/>
                  </a:lnTo>
                  <a:close/>
                  <a:moveTo>
                    <a:pt x="904856" y="76276"/>
                  </a:moveTo>
                  <a:lnTo>
                    <a:pt x="904856" y="21946"/>
                  </a:lnTo>
                  <a:lnTo>
                    <a:pt x="895645" y="21946"/>
                  </a:lnTo>
                  <a:lnTo>
                    <a:pt x="895645" y="76276"/>
                  </a:lnTo>
                  <a:lnTo>
                    <a:pt x="904856" y="76276"/>
                  </a:lnTo>
                  <a:lnTo>
                    <a:pt x="904856" y="76276"/>
                  </a:lnTo>
                  <a:close/>
                  <a:moveTo>
                    <a:pt x="930535" y="76276"/>
                  </a:moveTo>
                  <a:lnTo>
                    <a:pt x="930535" y="29051"/>
                  </a:lnTo>
                  <a:lnTo>
                    <a:pt x="941070" y="29051"/>
                  </a:lnTo>
                  <a:lnTo>
                    <a:pt x="941070" y="21946"/>
                  </a:lnTo>
                  <a:lnTo>
                    <a:pt x="930535" y="21946"/>
                  </a:lnTo>
                  <a:lnTo>
                    <a:pt x="930535" y="18412"/>
                  </a:lnTo>
                  <a:cubicBezTo>
                    <a:pt x="930535" y="14316"/>
                    <a:pt x="931126" y="11640"/>
                    <a:pt x="932278" y="10382"/>
                  </a:cubicBezTo>
                  <a:cubicBezTo>
                    <a:pt x="933441" y="9115"/>
                    <a:pt x="935612" y="8487"/>
                    <a:pt x="938784" y="8487"/>
                  </a:cubicBezTo>
                  <a:cubicBezTo>
                    <a:pt x="940279" y="8487"/>
                    <a:pt x="941937" y="8649"/>
                    <a:pt x="943747" y="8954"/>
                  </a:cubicBezTo>
                  <a:lnTo>
                    <a:pt x="945175" y="1181"/>
                  </a:lnTo>
                  <a:cubicBezTo>
                    <a:pt x="942308" y="391"/>
                    <a:pt x="939194" y="0"/>
                    <a:pt x="935822" y="0"/>
                  </a:cubicBezTo>
                  <a:cubicBezTo>
                    <a:pt x="930812" y="0"/>
                    <a:pt x="927144" y="1429"/>
                    <a:pt x="924820" y="4296"/>
                  </a:cubicBezTo>
                  <a:cubicBezTo>
                    <a:pt x="922506" y="7163"/>
                    <a:pt x="921344" y="11287"/>
                    <a:pt x="921344" y="16678"/>
                  </a:cubicBezTo>
                  <a:lnTo>
                    <a:pt x="921344" y="21955"/>
                  </a:lnTo>
                  <a:lnTo>
                    <a:pt x="913162" y="21955"/>
                  </a:lnTo>
                  <a:lnTo>
                    <a:pt x="913162" y="29061"/>
                  </a:lnTo>
                  <a:lnTo>
                    <a:pt x="921344" y="29061"/>
                  </a:lnTo>
                  <a:lnTo>
                    <a:pt x="921344" y="76286"/>
                  </a:lnTo>
                  <a:lnTo>
                    <a:pt x="930535" y="76286"/>
                  </a:lnTo>
                  <a:lnTo>
                    <a:pt x="930535" y="76276"/>
                  </a:lnTo>
                  <a:close/>
                  <a:moveTo>
                    <a:pt x="957243" y="11859"/>
                  </a:moveTo>
                  <a:lnTo>
                    <a:pt x="957243" y="1276"/>
                  </a:lnTo>
                  <a:lnTo>
                    <a:pt x="948033" y="1276"/>
                  </a:lnTo>
                  <a:lnTo>
                    <a:pt x="948033" y="11859"/>
                  </a:lnTo>
                  <a:lnTo>
                    <a:pt x="957243" y="11859"/>
                  </a:lnTo>
                  <a:lnTo>
                    <a:pt x="957243" y="11859"/>
                  </a:lnTo>
                  <a:close/>
                  <a:moveTo>
                    <a:pt x="957243" y="76276"/>
                  </a:moveTo>
                  <a:lnTo>
                    <a:pt x="957243" y="21946"/>
                  </a:lnTo>
                  <a:lnTo>
                    <a:pt x="948033" y="21946"/>
                  </a:lnTo>
                  <a:lnTo>
                    <a:pt x="948033" y="76276"/>
                  </a:lnTo>
                  <a:lnTo>
                    <a:pt x="957243" y="76276"/>
                  </a:lnTo>
                  <a:lnTo>
                    <a:pt x="957243" y="76276"/>
                  </a:lnTo>
                  <a:close/>
                  <a:moveTo>
                    <a:pt x="1002116" y="66599"/>
                  </a:moveTo>
                  <a:cubicBezTo>
                    <a:pt x="999687" y="68809"/>
                    <a:pt x="996677" y="69933"/>
                    <a:pt x="993058" y="69933"/>
                  </a:cubicBezTo>
                  <a:cubicBezTo>
                    <a:pt x="988552" y="69933"/>
                    <a:pt x="984914" y="68275"/>
                    <a:pt x="982113" y="64970"/>
                  </a:cubicBezTo>
                  <a:cubicBezTo>
                    <a:pt x="979322" y="61655"/>
                    <a:pt x="977922" y="56359"/>
                    <a:pt x="977922" y="49063"/>
                  </a:cubicBezTo>
                  <a:cubicBezTo>
                    <a:pt x="977922" y="41862"/>
                    <a:pt x="979370" y="36595"/>
                    <a:pt x="982275" y="33280"/>
                  </a:cubicBezTo>
                  <a:cubicBezTo>
                    <a:pt x="985171" y="29947"/>
                    <a:pt x="988943" y="28299"/>
                    <a:pt x="993572" y="28299"/>
                  </a:cubicBezTo>
                  <a:cubicBezTo>
                    <a:pt x="996639" y="28299"/>
                    <a:pt x="999268" y="29223"/>
                    <a:pt x="1001430" y="31061"/>
                  </a:cubicBezTo>
                  <a:cubicBezTo>
                    <a:pt x="1003592" y="32899"/>
                    <a:pt x="1005107" y="35643"/>
                    <a:pt x="1005954" y="39291"/>
                  </a:cubicBezTo>
                  <a:lnTo>
                    <a:pt x="1014908" y="37919"/>
                  </a:lnTo>
                  <a:cubicBezTo>
                    <a:pt x="1013851" y="32423"/>
                    <a:pt x="1011450" y="28184"/>
                    <a:pt x="1007688" y="25203"/>
                  </a:cubicBezTo>
                  <a:cubicBezTo>
                    <a:pt x="1003935" y="22212"/>
                    <a:pt x="999115" y="20726"/>
                    <a:pt x="993210" y="20726"/>
                  </a:cubicBezTo>
                  <a:cubicBezTo>
                    <a:pt x="988533" y="20726"/>
                    <a:pt x="984218" y="21822"/>
                    <a:pt x="980246" y="24022"/>
                  </a:cubicBezTo>
                  <a:cubicBezTo>
                    <a:pt x="976265" y="26222"/>
                    <a:pt x="973303" y="29527"/>
                    <a:pt x="971360" y="33928"/>
                  </a:cubicBezTo>
                  <a:cubicBezTo>
                    <a:pt x="969416" y="38329"/>
                    <a:pt x="968445" y="43453"/>
                    <a:pt x="968445" y="49320"/>
                  </a:cubicBezTo>
                  <a:cubicBezTo>
                    <a:pt x="968445" y="58388"/>
                    <a:pt x="970702" y="65361"/>
                    <a:pt x="975227" y="70218"/>
                  </a:cubicBezTo>
                  <a:cubicBezTo>
                    <a:pt x="979742" y="75076"/>
                    <a:pt x="985723" y="77514"/>
                    <a:pt x="993153" y="77514"/>
                  </a:cubicBezTo>
                  <a:cubicBezTo>
                    <a:pt x="999087" y="77514"/>
                    <a:pt x="1004087" y="75743"/>
                    <a:pt x="1008174" y="72209"/>
                  </a:cubicBezTo>
                  <a:cubicBezTo>
                    <a:pt x="1012250" y="68685"/>
                    <a:pt x="1014775" y="63798"/>
                    <a:pt x="1015765" y="57560"/>
                  </a:cubicBezTo>
                  <a:lnTo>
                    <a:pt x="1006716" y="56378"/>
                  </a:lnTo>
                  <a:cubicBezTo>
                    <a:pt x="1006069" y="60970"/>
                    <a:pt x="1004535" y="64389"/>
                    <a:pt x="1002116" y="66599"/>
                  </a:cubicBezTo>
                  <a:lnTo>
                    <a:pt x="1002116" y="66599"/>
                  </a:lnTo>
                  <a:close/>
                  <a:moveTo>
                    <a:pt x="1090051" y="76276"/>
                  </a:moveTo>
                  <a:lnTo>
                    <a:pt x="1099671" y="76276"/>
                  </a:lnTo>
                  <a:cubicBezTo>
                    <a:pt x="1098518" y="74190"/>
                    <a:pt x="1097737" y="72019"/>
                    <a:pt x="1097347" y="69742"/>
                  </a:cubicBezTo>
                  <a:cubicBezTo>
                    <a:pt x="1096956" y="67485"/>
                    <a:pt x="1096756" y="62055"/>
                    <a:pt x="1096756" y="53502"/>
                  </a:cubicBezTo>
                  <a:lnTo>
                    <a:pt x="1096756" y="41224"/>
                  </a:lnTo>
                  <a:cubicBezTo>
                    <a:pt x="1096756" y="37128"/>
                    <a:pt x="1096594" y="34300"/>
                    <a:pt x="1096289" y="32728"/>
                  </a:cubicBezTo>
                  <a:cubicBezTo>
                    <a:pt x="1095747" y="30204"/>
                    <a:pt x="1094794" y="28118"/>
                    <a:pt x="1093422" y="26460"/>
                  </a:cubicBezTo>
                  <a:cubicBezTo>
                    <a:pt x="1092060" y="24813"/>
                    <a:pt x="1089927" y="23441"/>
                    <a:pt x="1087031" y="22346"/>
                  </a:cubicBezTo>
                  <a:cubicBezTo>
                    <a:pt x="1084126" y="21250"/>
                    <a:pt x="1080364" y="20707"/>
                    <a:pt x="1075715" y="20707"/>
                  </a:cubicBezTo>
                  <a:cubicBezTo>
                    <a:pt x="1071048" y="20707"/>
                    <a:pt x="1066933" y="21336"/>
                    <a:pt x="1063390" y="22622"/>
                  </a:cubicBezTo>
                  <a:cubicBezTo>
                    <a:pt x="1059837" y="23898"/>
                    <a:pt x="1057132" y="25727"/>
                    <a:pt x="1055256" y="28089"/>
                  </a:cubicBezTo>
                  <a:cubicBezTo>
                    <a:pt x="1053389" y="30461"/>
                    <a:pt x="1052036" y="33576"/>
                    <a:pt x="1051217" y="37424"/>
                  </a:cubicBezTo>
                  <a:lnTo>
                    <a:pt x="1060218" y="38652"/>
                  </a:lnTo>
                  <a:cubicBezTo>
                    <a:pt x="1061209" y="34804"/>
                    <a:pt x="1062733" y="32109"/>
                    <a:pt x="1064800" y="30594"/>
                  </a:cubicBezTo>
                  <a:cubicBezTo>
                    <a:pt x="1066867" y="29080"/>
                    <a:pt x="1070067" y="28318"/>
                    <a:pt x="1074391" y="28318"/>
                  </a:cubicBezTo>
                  <a:cubicBezTo>
                    <a:pt x="1079030" y="28318"/>
                    <a:pt x="1082526" y="29356"/>
                    <a:pt x="1084888" y="31442"/>
                  </a:cubicBezTo>
                  <a:cubicBezTo>
                    <a:pt x="1086631" y="32976"/>
                    <a:pt x="1087488" y="35614"/>
                    <a:pt x="1087488" y="39367"/>
                  </a:cubicBezTo>
                  <a:cubicBezTo>
                    <a:pt x="1087488" y="39710"/>
                    <a:pt x="1087469" y="40510"/>
                    <a:pt x="1087441" y="41777"/>
                  </a:cubicBezTo>
                  <a:cubicBezTo>
                    <a:pt x="1083926" y="43005"/>
                    <a:pt x="1078459" y="44053"/>
                    <a:pt x="1071010" y="44948"/>
                  </a:cubicBezTo>
                  <a:cubicBezTo>
                    <a:pt x="1067362" y="45387"/>
                    <a:pt x="1064638" y="45853"/>
                    <a:pt x="1062828" y="46330"/>
                  </a:cubicBezTo>
                  <a:cubicBezTo>
                    <a:pt x="1060371" y="47015"/>
                    <a:pt x="1058170" y="48025"/>
                    <a:pt x="1056208" y="49349"/>
                  </a:cubicBezTo>
                  <a:cubicBezTo>
                    <a:pt x="1054246" y="50683"/>
                    <a:pt x="1052665" y="52435"/>
                    <a:pt x="1051455" y="54645"/>
                  </a:cubicBezTo>
                  <a:cubicBezTo>
                    <a:pt x="1050236" y="56836"/>
                    <a:pt x="1049636" y="59274"/>
                    <a:pt x="1049636" y="61941"/>
                  </a:cubicBezTo>
                  <a:cubicBezTo>
                    <a:pt x="1049636" y="66475"/>
                    <a:pt x="1051246" y="70199"/>
                    <a:pt x="1054446" y="73114"/>
                  </a:cubicBezTo>
                  <a:cubicBezTo>
                    <a:pt x="1057656" y="76038"/>
                    <a:pt x="1062238" y="77495"/>
                    <a:pt x="1068210" y="77495"/>
                  </a:cubicBezTo>
                  <a:cubicBezTo>
                    <a:pt x="1071820" y="77495"/>
                    <a:pt x="1075201" y="76895"/>
                    <a:pt x="1078363" y="75705"/>
                  </a:cubicBezTo>
                  <a:cubicBezTo>
                    <a:pt x="1081516" y="74514"/>
                    <a:pt x="1084802" y="72466"/>
                    <a:pt x="1088203" y="69561"/>
                  </a:cubicBezTo>
                  <a:cubicBezTo>
                    <a:pt x="1088488" y="72123"/>
                    <a:pt x="1089108" y="74362"/>
                    <a:pt x="1090051" y="76276"/>
                  </a:cubicBezTo>
                  <a:lnTo>
                    <a:pt x="1090051" y="76276"/>
                  </a:lnTo>
                  <a:lnTo>
                    <a:pt x="1090051" y="76276"/>
                  </a:lnTo>
                  <a:close/>
                  <a:moveTo>
                    <a:pt x="1087450" y="52378"/>
                  </a:moveTo>
                  <a:cubicBezTo>
                    <a:pt x="1087450" y="56445"/>
                    <a:pt x="1086955" y="59512"/>
                    <a:pt x="1085964" y="61589"/>
                  </a:cubicBezTo>
                  <a:cubicBezTo>
                    <a:pt x="1084669" y="64284"/>
                    <a:pt x="1082640" y="66408"/>
                    <a:pt x="1079878" y="67961"/>
                  </a:cubicBezTo>
                  <a:cubicBezTo>
                    <a:pt x="1077116" y="69513"/>
                    <a:pt x="1073963" y="70285"/>
                    <a:pt x="1070410" y="70285"/>
                  </a:cubicBezTo>
                  <a:cubicBezTo>
                    <a:pt x="1066829" y="70285"/>
                    <a:pt x="1064114" y="69466"/>
                    <a:pt x="1062257" y="67828"/>
                  </a:cubicBezTo>
                  <a:cubicBezTo>
                    <a:pt x="1060399" y="66189"/>
                    <a:pt x="1059466" y="64141"/>
                    <a:pt x="1059466" y="61684"/>
                  </a:cubicBezTo>
                  <a:cubicBezTo>
                    <a:pt x="1059466" y="60084"/>
                    <a:pt x="1059894" y="58626"/>
                    <a:pt x="1060752" y="57312"/>
                  </a:cubicBezTo>
                  <a:cubicBezTo>
                    <a:pt x="1061599" y="55997"/>
                    <a:pt x="1062819" y="55007"/>
                    <a:pt x="1064381" y="54321"/>
                  </a:cubicBezTo>
                  <a:cubicBezTo>
                    <a:pt x="1065952" y="53645"/>
                    <a:pt x="1068629" y="53026"/>
                    <a:pt x="1072420" y="52483"/>
                  </a:cubicBezTo>
                  <a:cubicBezTo>
                    <a:pt x="1079097" y="51530"/>
                    <a:pt x="1084117" y="50368"/>
                    <a:pt x="1087460" y="49006"/>
                  </a:cubicBezTo>
                  <a:lnTo>
                    <a:pt x="1087460" y="52378"/>
                  </a:lnTo>
                  <a:lnTo>
                    <a:pt x="1087450" y="52378"/>
                  </a:lnTo>
                  <a:close/>
                  <a:moveTo>
                    <a:pt x="1120235" y="76276"/>
                  </a:moveTo>
                  <a:lnTo>
                    <a:pt x="1120235" y="46606"/>
                  </a:lnTo>
                  <a:cubicBezTo>
                    <a:pt x="1120235" y="39653"/>
                    <a:pt x="1121655" y="34919"/>
                    <a:pt x="1124512" y="32433"/>
                  </a:cubicBezTo>
                  <a:cubicBezTo>
                    <a:pt x="1127360" y="29937"/>
                    <a:pt x="1130741" y="28699"/>
                    <a:pt x="1134656" y="28699"/>
                  </a:cubicBezTo>
                  <a:cubicBezTo>
                    <a:pt x="1137114" y="28699"/>
                    <a:pt x="1139247" y="29251"/>
                    <a:pt x="1141086" y="30356"/>
                  </a:cubicBezTo>
                  <a:cubicBezTo>
                    <a:pt x="1142905" y="31471"/>
                    <a:pt x="1144172" y="32947"/>
                    <a:pt x="1144886" y="34814"/>
                  </a:cubicBezTo>
                  <a:cubicBezTo>
                    <a:pt x="1145600" y="36671"/>
                    <a:pt x="1145962" y="39472"/>
                    <a:pt x="1145962" y="43234"/>
                  </a:cubicBezTo>
                  <a:lnTo>
                    <a:pt x="1145962" y="76286"/>
                  </a:lnTo>
                  <a:lnTo>
                    <a:pt x="1155173" y="76286"/>
                  </a:lnTo>
                  <a:lnTo>
                    <a:pt x="1155173" y="42872"/>
                  </a:lnTo>
                  <a:cubicBezTo>
                    <a:pt x="1155173" y="38614"/>
                    <a:pt x="1154992" y="35623"/>
                    <a:pt x="1154659" y="33928"/>
                  </a:cubicBezTo>
                  <a:cubicBezTo>
                    <a:pt x="1154106" y="31299"/>
                    <a:pt x="1153154" y="29032"/>
                    <a:pt x="1151792" y="27118"/>
                  </a:cubicBezTo>
                  <a:cubicBezTo>
                    <a:pt x="1150420" y="25213"/>
                    <a:pt x="1148372" y="23670"/>
                    <a:pt x="1145629" y="22489"/>
                  </a:cubicBezTo>
                  <a:cubicBezTo>
                    <a:pt x="1142886" y="21317"/>
                    <a:pt x="1139876" y="20726"/>
                    <a:pt x="1136599" y="20726"/>
                  </a:cubicBezTo>
                  <a:cubicBezTo>
                    <a:pt x="1129065" y="20726"/>
                    <a:pt x="1123302" y="23708"/>
                    <a:pt x="1119311" y="29670"/>
                  </a:cubicBezTo>
                  <a:lnTo>
                    <a:pt x="1119311" y="21946"/>
                  </a:lnTo>
                  <a:lnTo>
                    <a:pt x="1111025" y="21946"/>
                  </a:lnTo>
                  <a:lnTo>
                    <a:pt x="1111025" y="76276"/>
                  </a:lnTo>
                  <a:lnTo>
                    <a:pt x="1120235" y="76276"/>
                  </a:lnTo>
                  <a:lnTo>
                    <a:pt x="1120235" y="76276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AF52AC28-F75B-427E-A61A-3DF070BAF4F7}"/>
                </a:ext>
              </a:extLst>
            </p:cNvPr>
            <p:cNvSpPr/>
            <p:nvPr/>
          </p:nvSpPr>
          <p:spPr>
            <a:xfrm>
              <a:off x="1155318" y="3410253"/>
              <a:ext cx="47120" cy="76228"/>
            </a:xfrm>
            <a:custGeom>
              <a:avLst/>
              <a:gdLst>
                <a:gd name="connsiteX0" fmla="*/ 47120 w 47120"/>
                <a:gd name="connsiteY0" fmla="*/ 75000 h 76228"/>
                <a:gd name="connsiteX1" fmla="*/ 47120 w 47120"/>
                <a:gd name="connsiteY1" fmla="*/ 0 h 76228"/>
                <a:gd name="connsiteX2" fmla="*/ 37967 w 47120"/>
                <a:gd name="connsiteY2" fmla="*/ 0 h 76228"/>
                <a:gd name="connsiteX3" fmla="*/ 37967 w 47120"/>
                <a:gd name="connsiteY3" fmla="*/ 26908 h 76228"/>
                <a:gd name="connsiteX4" fmla="*/ 31718 w 47120"/>
                <a:gd name="connsiteY4" fmla="*/ 21507 h 76228"/>
                <a:gd name="connsiteX5" fmla="*/ 22974 w 47120"/>
                <a:gd name="connsiteY5" fmla="*/ 19441 h 76228"/>
                <a:gd name="connsiteX6" fmla="*/ 10849 w 47120"/>
                <a:gd name="connsiteY6" fmla="*/ 22965 h 76228"/>
                <a:gd name="connsiteX7" fmla="*/ 2715 w 47120"/>
                <a:gd name="connsiteY7" fmla="*/ 33118 h 76228"/>
                <a:gd name="connsiteX8" fmla="*/ 0 w 47120"/>
                <a:gd name="connsiteY8" fmla="*/ 47882 h 76228"/>
                <a:gd name="connsiteX9" fmla="*/ 2991 w 47120"/>
                <a:gd name="connsiteY9" fmla="*/ 62636 h 76228"/>
                <a:gd name="connsiteX10" fmla="*/ 11440 w 47120"/>
                <a:gd name="connsiteY10" fmla="*/ 72647 h 76228"/>
                <a:gd name="connsiteX11" fmla="*/ 23384 w 47120"/>
                <a:gd name="connsiteY11" fmla="*/ 76229 h 76228"/>
                <a:gd name="connsiteX12" fmla="*/ 38586 w 47120"/>
                <a:gd name="connsiteY12" fmla="*/ 68142 h 76228"/>
                <a:gd name="connsiteX13" fmla="*/ 38586 w 47120"/>
                <a:gd name="connsiteY13" fmla="*/ 75000 h 76228"/>
                <a:gd name="connsiteX14" fmla="*/ 47120 w 47120"/>
                <a:gd name="connsiteY14" fmla="*/ 75000 h 76228"/>
                <a:gd name="connsiteX15" fmla="*/ 47120 w 47120"/>
                <a:gd name="connsiteY15" fmla="*/ 75000 h 76228"/>
                <a:gd name="connsiteX16" fmla="*/ 13583 w 47120"/>
                <a:gd name="connsiteY16" fmla="*/ 32071 h 76228"/>
                <a:gd name="connsiteX17" fmla="*/ 23841 w 47120"/>
                <a:gd name="connsiteY17" fmla="*/ 27060 h 76228"/>
                <a:gd name="connsiteX18" fmla="*/ 34423 w 47120"/>
                <a:gd name="connsiteY18" fmla="*/ 32280 h 76228"/>
                <a:gd name="connsiteX19" fmla="*/ 38719 w 47120"/>
                <a:gd name="connsiteY19" fmla="*/ 48654 h 76228"/>
                <a:gd name="connsiteX20" fmla="*/ 34500 w 47120"/>
                <a:gd name="connsiteY20" fmla="*/ 63722 h 76228"/>
                <a:gd name="connsiteX21" fmla="*/ 24251 w 47120"/>
                <a:gd name="connsiteY21" fmla="*/ 68666 h 76228"/>
                <a:gd name="connsiteX22" fmla="*/ 13859 w 47120"/>
                <a:gd name="connsiteY22" fmla="*/ 63494 h 76228"/>
                <a:gd name="connsiteX23" fmla="*/ 9458 w 47120"/>
                <a:gd name="connsiteY23" fmla="*/ 47892 h 76228"/>
                <a:gd name="connsiteX24" fmla="*/ 13583 w 47120"/>
                <a:gd name="connsiteY24" fmla="*/ 32071 h 76228"/>
                <a:gd name="connsiteX25" fmla="*/ 13583 w 47120"/>
                <a:gd name="connsiteY25" fmla="*/ 32071 h 762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47120" h="76228">
                  <a:moveTo>
                    <a:pt x="47120" y="75000"/>
                  </a:moveTo>
                  <a:lnTo>
                    <a:pt x="47120" y="0"/>
                  </a:lnTo>
                  <a:lnTo>
                    <a:pt x="37967" y="0"/>
                  </a:lnTo>
                  <a:lnTo>
                    <a:pt x="37967" y="26908"/>
                  </a:lnTo>
                  <a:cubicBezTo>
                    <a:pt x="36357" y="24689"/>
                    <a:pt x="34280" y="22889"/>
                    <a:pt x="31718" y="21507"/>
                  </a:cubicBezTo>
                  <a:cubicBezTo>
                    <a:pt x="29175" y="20126"/>
                    <a:pt x="26251" y="19441"/>
                    <a:pt x="22974" y="19441"/>
                  </a:cubicBezTo>
                  <a:cubicBezTo>
                    <a:pt x="18507" y="19441"/>
                    <a:pt x="14459" y="20612"/>
                    <a:pt x="10849" y="22965"/>
                  </a:cubicBezTo>
                  <a:cubicBezTo>
                    <a:pt x="7239" y="25317"/>
                    <a:pt x="4524" y="28708"/>
                    <a:pt x="2715" y="33118"/>
                  </a:cubicBezTo>
                  <a:cubicBezTo>
                    <a:pt x="914" y="37538"/>
                    <a:pt x="0" y="42453"/>
                    <a:pt x="0" y="47882"/>
                  </a:cubicBezTo>
                  <a:cubicBezTo>
                    <a:pt x="0" y="53435"/>
                    <a:pt x="1000" y="58360"/>
                    <a:pt x="2991" y="62636"/>
                  </a:cubicBezTo>
                  <a:cubicBezTo>
                    <a:pt x="4991" y="66923"/>
                    <a:pt x="7801" y="70256"/>
                    <a:pt x="11440" y="72647"/>
                  </a:cubicBezTo>
                  <a:cubicBezTo>
                    <a:pt x="15069" y="75028"/>
                    <a:pt x="19050" y="76229"/>
                    <a:pt x="23384" y="76229"/>
                  </a:cubicBezTo>
                  <a:cubicBezTo>
                    <a:pt x="30070" y="76229"/>
                    <a:pt x="35128" y="73533"/>
                    <a:pt x="38586" y="68142"/>
                  </a:cubicBezTo>
                  <a:lnTo>
                    <a:pt x="38586" y="75000"/>
                  </a:lnTo>
                  <a:lnTo>
                    <a:pt x="47120" y="75000"/>
                  </a:lnTo>
                  <a:lnTo>
                    <a:pt x="47120" y="75000"/>
                  </a:lnTo>
                  <a:close/>
                  <a:moveTo>
                    <a:pt x="13583" y="32071"/>
                  </a:moveTo>
                  <a:cubicBezTo>
                    <a:pt x="16326" y="28727"/>
                    <a:pt x="19755" y="27060"/>
                    <a:pt x="23841" y="27060"/>
                  </a:cubicBezTo>
                  <a:cubicBezTo>
                    <a:pt x="28023" y="27060"/>
                    <a:pt x="31556" y="28804"/>
                    <a:pt x="34423" y="32280"/>
                  </a:cubicBezTo>
                  <a:cubicBezTo>
                    <a:pt x="37290" y="35757"/>
                    <a:pt x="38719" y="41215"/>
                    <a:pt x="38719" y="48654"/>
                  </a:cubicBezTo>
                  <a:cubicBezTo>
                    <a:pt x="38719" y="55407"/>
                    <a:pt x="37309" y="60427"/>
                    <a:pt x="34500" y="63722"/>
                  </a:cubicBezTo>
                  <a:cubicBezTo>
                    <a:pt x="31690" y="67018"/>
                    <a:pt x="28270" y="68666"/>
                    <a:pt x="24251" y="68666"/>
                  </a:cubicBezTo>
                  <a:cubicBezTo>
                    <a:pt x="20250" y="68666"/>
                    <a:pt x="16793" y="66932"/>
                    <a:pt x="13859" y="63494"/>
                  </a:cubicBezTo>
                  <a:cubicBezTo>
                    <a:pt x="10925" y="60055"/>
                    <a:pt x="9458" y="54854"/>
                    <a:pt x="9458" y="47892"/>
                  </a:cubicBezTo>
                  <a:cubicBezTo>
                    <a:pt x="9468" y="40681"/>
                    <a:pt x="10839" y="35414"/>
                    <a:pt x="13583" y="32071"/>
                  </a:cubicBezTo>
                  <a:lnTo>
                    <a:pt x="13583" y="3207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7127F72B-990D-4BE3-B65B-94E0EBFC2D14}"/>
                </a:ext>
              </a:extLst>
            </p:cNvPr>
            <p:cNvSpPr/>
            <p:nvPr/>
          </p:nvSpPr>
          <p:spPr>
            <a:xfrm>
              <a:off x="231184" y="3523239"/>
              <a:ext cx="971740" cy="98364"/>
            </a:xfrm>
            <a:custGeom>
              <a:avLst/>
              <a:gdLst>
                <a:gd name="connsiteX0" fmla="*/ 48530 w 971740"/>
                <a:gd name="connsiteY0" fmla="*/ 64294 h 98364"/>
                <a:gd name="connsiteX1" fmla="*/ 34414 w 971740"/>
                <a:gd name="connsiteY1" fmla="*/ 69104 h 98364"/>
                <a:gd name="connsiteX2" fmla="*/ 21679 w 971740"/>
                <a:gd name="connsiteY2" fmla="*/ 65580 h 98364"/>
                <a:gd name="connsiteX3" fmla="*/ 13011 w 971740"/>
                <a:gd name="connsiteY3" fmla="*/ 54912 h 98364"/>
                <a:gd name="connsiteX4" fmla="*/ 10220 w 971740"/>
                <a:gd name="connsiteY4" fmla="*/ 38205 h 98364"/>
                <a:gd name="connsiteX5" fmla="*/ 12573 w 971740"/>
                <a:gd name="connsiteY5" fmla="*/ 23803 h 98364"/>
                <a:gd name="connsiteX6" fmla="*/ 20736 w 971740"/>
                <a:gd name="connsiteY6" fmla="*/ 12678 h 98364"/>
                <a:gd name="connsiteX7" fmla="*/ 35185 w 971740"/>
                <a:gd name="connsiteY7" fmla="*/ 8534 h 98364"/>
                <a:gd name="connsiteX8" fmla="*/ 47673 w 971740"/>
                <a:gd name="connsiteY8" fmla="*/ 12278 h 98364"/>
                <a:gd name="connsiteX9" fmla="*/ 55245 w 971740"/>
                <a:gd name="connsiteY9" fmla="*/ 24193 h 98364"/>
                <a:gd name="connsiteX10" fmla="*/ 65018 w 971740"/>
                <a:gd name="connsiteY10" fmla="*/ 21898 h 98364"/>
                <a:gd name="connsiteX11" fmla="*/ 54321 w 971740"/>
                <a:gd name="connsiteY11" fmla="*/ 5782 h 98364"/>
                <a:gd name="connsiteX12" fmla="*/ 35395 w 971740"/>
                <a:gd name="connsiteY12" fmla="*/ 48 h 98364"/>
                <a:gd name="connsiteX13" fmla="*/ 17212 w 971740"/>
                <a:gd name="connsiteY13" fmla="*/ 4582 h 98364"/>
                <a:gd name="connsiteX14" fmla="*/ 4477 w 971740"/>
                <a:gd name="connsiteY14" fmla="*/ 17831 h 98364"/>
                <a:gd name="connsiteX15" fmla="*/ 0 w 971740"/>
                <a:gd name="connsiteY15" fmla="*/ 38272 h 98364"/>
                <a:gd name="connsiteX16" fmla="*/ 3972 w 971740"/>
                <a:gd name="connsiteY16" fmla="*/ 58369 h 98364"/>
                <a:gd name="connsiteX17" fmla="*/ 15535 w 971740"/>
                <a:gd name="connsiteY17" fmla="*/ 72666 h 98364"/>
                <a:gd name="connsiteX18" fmla="*/ 35252 w 971740"/>
                <a:gd name="connsiteY18" fmla="*/ 77610 h 98364"/>
                <a:gd name="connsiteX19" fmla="*/ 55083 w 971740"/>
                <a:gd name="connsiteY19" fmla="*/ 71190 h 98364"/>
                <a:gd name="connsiteX20" fmla="*/ 66313 w 971740"/>
                <a:gd name="connsiteY20" fmla="*/ 52540 h 98364"/>
                <a:gd name="connsiteX21" fmla="*/ 56388 w 971740"/>
                <a:gd name="connsiteY21" fmla="*/ 50035 h 98364"/>
                <a:gd name="connsiteX22" fmla="*/ 48530 w 971740"/>
                <a:gd name="connsiteY22" fmla="*/ 64294 h 98364"/>
                <a:gd name="connsiteX23" fmla="*/ 48530 w 971740"/>
                <a:gd name="connsiteY23" fmla="*/ 64294 h 98364"/>
                <a:gd name="connsiteX24" fmla="*/ 121177 w 971740"/>
                <a:gd name="connsiteY24" fmla="*/ 76324 h 98364"/>
                <a:gd name="connsiteX25" fmla="*/ 121177 w 971740"/>
                <a:gd name="connsiteY25" fmla="*/ 21993 h 98364"/>
                <a:gd name="connsiteX26" fmla="*/ 111966 w 971740"/>
                <a:gd name="connsiteY26" fmla="*/ 21993 h 98364"/>
                <a:gd name="connsiteX27" fmla="*/ 111966 w 971740"/>
                <a:gd name="connsiteY27" fmla="*/ 51102 h 98364"/>
                <a:gd name="connsiteX28" fmla="*/ 110461 w 971740"/>
                <a:gd name="connsiteY28" fmla="*/ 61713 h 98364"/>
                <a:gd name="connsiteX29" fmla="*/ 105318 w 971740"/>
                <a:gd name="connsiteY29" fmla="*/ 67494 h 98364"/>
                <a:gd name="connsiteX30" fmla="*/ 97546 w 971740"/>
                <a:gd name="connsiteY30" fmla="*/ 69618 h 98364"/>
                <a:gd name="connsiteX31" fmla="*/ 90592 w 971740"/>
                <a:gd name="connsiteY31" fmla="*/ 67542 h 98364"/>
                <a:gd name="connsiteX32" fmla="*/ 86906 w 971740"/>
                <a:gd name="connsiteY32" fmla="*/ 61836 h 98364"/>
                <a:gd name="connsiteX33" fmla="*/ 86344 w 971740"/>
                <a:gd name="connsiteY33" fmla="*/ 52111 h 98364"/>
                <a:gd name="connsiteX34" fmla="*/ 86344 w 971740"/>
                <a:gd name="connsiteY34" fmla="*/ 21984 h 98364"/>
                <a:gd name="connsiteX35" fmla="*/ 77133 w 971740"/>
                <a:gd name="connsiteY35" fmla="*/ 21984 h 98364"/>
                <a:gd name="connsiteX36" fmla="*/ 77133 w 971740"/>
                <a:gd name="connsiteY36" fmla="*/ 55645 h 98364"/>
                <a:gd name="connsiteX37" fmla="*/ 77695 w 971740"/>
                <a:gd name="connsiteY37" fmla="*/ 64237 h 98364"/>
                <a:gd name="connsiteX38" fmla="*/ 80534 w 971740"/>
                <a:gd name="connsiteY38" fmla="*/ 71066 h 98364"/>
                <a:gd name="connsiteX39" fmla="*/ 86725 w 971740"/>
                <a:gd name="connsiteY39" fmla="*/ 75695 h 98364"/>
                <a:gd name="connsiteX40" fmla="*/ 95698 w 971740"/>
                <a:gd name="connsiteY40" fmla="*/ 77533 h 98364"/>
                <a:gd name="connsiteX41" fmla="*/ 112938 w 971740"/>
                <a:gd name="connsiteY41" fmla="*/ 68323 h 98364"/>
                <a:gd name="connsiteX42" fmla="*/ 112938 w 971740"/>
                <a:gd name="connsiteY42" fmla="*/ 76305 h 98364"/>
                <a:gd name="connsiteX43" fmla="*/ 121177 w 971740"/>
                <a:gd name="connsiteY43" fmla="*/ 76305 h 98364"/>
                <a:gd name="connsiteX44" fmla="*/ 121177 w 971740"/>
                <a:gd name="connsiteY44" fmla="*/ 76324 h 98364"/>
                <a:gd name="connsiteX45" fmla="*/ 144609 w 971740"/>
                <a:gd name="connsiteY45" fmla="*/ 76324 h 98364"/>
                <a:gd name="connsiteX46" fmla="*/ 144609 w 971740"/>
                <a:gd name="connsiteY46" fmla="*/ 1324 h 98364"/>
                <a:gd name="connsiteX47" fmla="*/ 135398 w 971740"/>
                <a:gd name="connsiteY47" fmla="*/ 1324 h 98364"/>
                <a:gd name="connsiteX48" fmla="*/ 135398 w 971740"/>
                <a:gd name="connsiteY48" fmla="*/ 76324 h 98364"/>
                <a:gd name="connsiteX49" fmla="*/ 144609 w 971740"/>
                <a:gd name="connsiteY49" fmla="*/ 76324 h 98364"/>
                <a:gd name="connsiteX50" fmla="*/ 144609 w 971740"/>
                <a:gd name="connsiteY50" fmla="*/ 76324 h 98364"/>
                <a:gd name="connsiteX51" fmla="*/ 174946 w 971740"/>
                <a:gd name="connsiteY51" fmla="*/ 68447 h 98364"/>
                <a:gd name="connsiteX52" fmla="*/ 171802 w 971740"/>
                <a:gd name="connsiteY52" fmla="*/ 67780 h 98364"/>
                <a:gd name="connsiteX53" fmla="*/ 170212 w 971740"/>
                <a:gd name="connsiteY53" fmla="*/ 65989 h 98364"/>
                <a:gd name="connsiteX54" fmla="*/ 169726 w 971740"/>
                <a:gd name="connsiteY54" fmla="*/ 60922 h 98364"/>
                <a:gd name="connsiteX55" fmla="*/ 169726 w 971740"/>
                <a:gd name="connsiteY55" fmla="*/ 29156 h 98364"/>
                <a:gd name="connsiteX56" fmla="*/ 178984 w 971740"/>
                <a:gd name="connsiteY56" fmla="*/ 29156 h 98364"/>
                <a:gd name="connsiteX57" fmla="*/ 178984 w 971740"/>
                <a:gd name="connsiteY57" fmla="*/ 21993 h 98364"/>
                <a:gd name="connsiteX58" fmla="*/ 169726 w 971740"/>
                <a:gd name="connsiteY58" fmla="*/ 21993 h 98364"/>
                <a:gd name="connsiteX59" fmla="*/ 169726 w 971740"/>
                <a:gd name="connsiteY59" fmla="*/ 3010 h 98364"/>
                <a:gd name="connsiteX60" fmla="*/ 160572 w 971740"/>
                <a:gd name="connsiteY60" fmla="*/ 8534 h 98364"/>
                <a:gd name="connsiteX61" fmla="*/ 160572 w 971740"/>
                <a:gd name="connsiteY61" fmla="*/ 21993 h 98364"/>
                <a:gd name="connsiteX62" fmla="*/ 153819 w 971740"/>
                <a:gd name="connsiteY62" fmla="*/ 21993 h 98364"/>
                <a:gd name="connsiteX63" fmla="*/ 153819 w 971740"/>
                <a:gd name="connsiteY63" fmla="*/ 29156 h 98364"/>
                <a:gd name="connsiteX64" fmla="*/ 160572 w 971740"/>
                <a:gd name="connsiteY64" fmla="*/ 29156 h 98364"/>
                <a:gd name="connsiteX65" fmla="*/ 160572 w 971740"/>
                <a:gd name="connsiteY65" fmla="*/ 60408 h 98364"/>
                <a:gd name="connsiteX66" fmla="*/ 161696 w 971740"/>
                <a:gd name="connsiteY66" fmla="*/ 71285 h 98364"/>
                <a:gd name="connsiteX67" fmla="*/ 165583 w 971740"/>
                <a:gd name="connsiteY67" fmla="*/ 75457 h 98364"/>
                <a:gd name="connsiteX68" fmla="*/ 173355 w 971740"/>
                <a:gd name="connsiteY68" fmla="*/ 77048 h 98364"/>
                <a:gd name="connsiteX69" fmla="*/ 180308 w 971740"/>
                <a:gd name="connsiteY69" fmla="*/ 76228 h 98364"/>
                <a:gd name="connsiteX70" fmla="*/ 178975 w 971740"/>
                <a:gd name="connsiteY70" fmla="*/ 68094 h 98364"/>
                <a:gd name="connsiteX71" fmla="*/ 174946 w 971740"/>
                <a:gd name="connsiteY71" fmla="*/ 68447 h 98364"/>
                <a:gd name="connsiteX72" fmla="*/ 174946 w 971740"/>
                <a:gd name="connsiteY72" fmla="*/ 68447 h 98364"/>
                <a:gd name="connsiteX73" fmla="*/ 174946 w 971740"/>
                <a:gd name="connsiteY73" fmla="*/ 68447 h 98364"/>
                <a:gd name="connsiteX74" fmla="*/ 231829 w 971740"/>
                <a:gd name="connsiteY74" fmla="*/ 76324 h 98364"/>
                <a:gd name="connsiteX75" fmla="*/ 231829 w 971740"/>
                <a:gd name="connsiteY75" fmla="*/ 21993 h 98364"/>
                <a:gd name="connsiteX76" fmla="*/ 222618 w 971740"/>
                <a:gd name="connsiteY76" fmla="*/ 21993 h 98364"/>
                <a:gd name="connsiteX77" fmla="*/ 222618 w 971740"/>
                <a:gd name="connsiteY77" fmla="*/ 51102 h 98364"/>
                <a:gd name="connsiteX78" fmla="*/ 221113 w 971740"/>
                <a:gd name="connsiteY78" fmla="*/ 61713 h 98364"/>
                <a:gd name="connsiteX79" fmla="*/ 215970 w 971740"/>
                <a:gd name="connsiteY79" fmla="*/ 67494 h 98364"/>
                <a:gd name="connsiteX80" fmla="*/ 208197 w 971740"/>
                <a:gd name="connsiteY80" fmla="*/ 69618 h 98364"/>
                <a:gd name="connsiteX81" fmla="*/ 201235 w 971740"/>
                <a:gd name="connsiteY81" fmla="*/ 67542 h 98364"/>
                <a:gd name="connsiteX82" fmla="*/ 197549 w 971740"/>
                <a:gd name="connsiteY82" fmla="*/ 61836 h 98364"/>
                <a:gd name="connsiteX83" fmla="*/ 196987 w 971740"/>
                <a:gd name="connsiteY83" fmla="*/ 52111 h 98364"/>
                <a:gd name="connsiteX84" fmla="*/ 196987 w 971740"/>
                <a:gd name="connsiteY84" fmla="*/ 21984 h 98364"/>
                <a:gd name="connsiteX85" fmla="*/ 187776 w 971740"/>
                <a:gd name="connsiteY85" fmla="*/ 21984 h 98364"/>
                <a:gd name="connsiteX86" fmla="*/ 187776 w 971740"/>
                <a:gd name="connsiteY86" fmla="*/ 55645 h 98364"/>
                <a:gd name="connsiteX87" fmla="*/ 188338 w 971740"/>
                <a:gd name="connsiteY87" fmla="*/ 64237 h 98364"/>
                <a:gd name="connsiteX88" fmla="*/ 191176 w 971740"/>
                <a:gd name="connsiteY88" fmla="*/ 71066 h 98364"/>
                <a:gd name="connsiteX89" fmla="*/ 197368 w 971740"/>
                <a:gd name="connsiteY89" fmla="*/ 75695 h 98364"/>
                <a:gd name="connsiteX90" fmla="*/ 206340 w 971740"/>
                <a:gd name="connsiteY90" fmla="*/ 77533 h 98364"/>
                <a:gd name="connsiteX91" fmla="*/ 223580 w 971740"/>
                <a:gd name="connsiteY91" fmla="*/ 68323 h 98364"/>
                <a:gd name="connsiteX92" fmla="*/ 223580 w 971740"/>
                <a:gd name="connsiteY92" fmla="*/ 76305 h 98364"/>
                <a:gd name="connsiteX93" fmla="*/ 231829 w 971740"/>
                <a:gd name="connsiteY93" fmla="*/ 76305 h 98364"/>
                <a:gd name="connsiteX94" fmla="*/ 231829 w 971740"/>
                <a:gd name="connsiteY94" fmla="*/ 76324 h 98364"/>
                <a:gd name="connsiteX95" fmla="*/ 255365 w 971740"/>
                <a:gd name="connsiteY95" fmla="*/ 76324 h 98364"/>
                <a:gd name="connsiteX96" fmla="*/ 255365 w 971740"/>
                <a:gd name="connsiteY96" fmla="*/ 47882 h 98364"/>
                <a:gd name="connsiteX97" fmla="*/ 256899 w 971740"/>
                <a:gd name="connsiteY97" fmla="*/ 37138 h 98364"/>
                <a:gd name="connsiteX98" fmla="*/ 260328 w 971740"/>
                <a:gd name="connsiteY98" fmla="*/ 32099 h 98364"/>
                <a:gd name="connsiteX99" fmla="*/ 265748 w 971740"/>
                <a:gd name="connsiteY99" fmla="*/ 30289 h 98364"/>
                <a:gd name="connsiteX100" fmla="*/ 272501 w 971740"/>
                <a:gd name="connsiteY100" fmla="*/ 32280 h 98364"/>
                <a:gd name="connsiteX101" fmla="*/ 275673 w 971740"/>
                <a:gd name="connsiteY101" fmla="*/ 23746 h 98364"/>
                <a:gd name="connsiteX102" fmla="*/ 266205 w 971740"/>
                <a:gd name="connsiteY102" fmla="*/ 20783 h 98364"/>
                <a:gd name="connsiteX103" fmla="*/ 260299 w 971740"/>
                <a:gd name="connsiteY103" fmla="*/ 22622 h 98364"/>
                <a:gd name="connsiteX104" fmla="*/ 254441 w 971740"/>
                <a:gd name="connsiteY104" fmla="*/ 30242 h 98364"/>
                <a:gd name="connsiteX105" fmla="*/ 254441 w 971740"/>
                <a:gd name="connsiteY105" fmla="*/ 22012 h 98364"/>
                <a:gd name="connsiteX106" fmla="*/ 246155 w 971740"/>
                <a:gd name="connsiteY106" fmla="*/ 22012 h 98364"/>
                <a:gd name="connsiteX107" fmla="*/ 246155 w 971740"/>
                <a:gd name="connsiteY107" fmla="*/ 76343 h 98364"/>
                <a:gd name="connsiteX108" fmla="*/ 255365 w 971740"/>
                <a:gd name="connsiteY108" fmla="*/ 76343 h 98364"/>
                <a:gd name="connsiteX109" fmla="*/ 255365 w 971740"/>
                <a:gd name="connsiteY109" fmla="*/ 76324 h 98364"/>
                <a:gd name="connsiteX110" fmla="*/ 318449 w 971740"/>
                <a:gd name="connsiteY110" fmla="*/ 76324 h 98364"/>
                <a:gd name="connsiteX111" fmla="*/ 328070 w 971740"/>
                <a:gd name="connsiteY111" fmla="*/ 76324 h 98364"/>
                <a:gd name="connsiteX112" fmla="*/ 325745 w 971740"/>
                <a:gd name="connsiteY112" fmla="*/ 69790 h 98364"/>
                <a:gd name="connsiteX113" fmla="*/ 325155 w 971740"/>
                <a:gd name="connsiteY113" fmla="*/ 53549 h 98364"/>
                <a:gd name="connsiteX114" fmla="*/ 325155 w 971740"/>
                <a:gd name="connsiteY114" fmla="*/ 41272 h 98364"/>
                <a:gd name="connsiteX115" fmla="*/ 324698 w 971740"/>
                <a:gd name="connsiteY115" fmla="*/ 32775 h 98364"/>
                <a:gd name="connsiteX116" fmla="*/ 321831 w 971740"/>
                <a:gd name="connsiteY116" fmla="*/ 26508 h 98364"/>
                <a:gd name="connsiteX117" fmla="*/ 315439 w 971740"/>
                <a:gd name="connsiteY117" fmla="*/ 22393 h 98364"/>
                <a:gd name="connsiteX118" fmla="*/ 304133 w 971740"/>
                <a:gd name="connsiteY118" fmla="*/ 20755 h 98364"/>
                <a:gd name="connsiteX119" fmla="*/ 291808 w 971740"/>
                <a:gd name="connsiteY119" fmla="*/ 22670 h 98364"/>
                <a:gd name="connsiteX120" fmla="*/ 283674 w 971740"/>
                <a:gd name="connsiteY120" fmla="*/ 28137 h 98364"/>
                <a:gd name="connsiteX121" fmla="*/ 279635 w 971740"/>
                <a:gd name="connsiteY121" fmla="*/ 37471 h 98364"/>
                <a:gd name="connsiteX122" fmla="*/ 288636 w 971740"/>
                <a:gd name="connsiteY122" fmla="*/ 38700 h 98364"/>
                <a:gd name="connsiteX123" fmla="*/ 293218 w 971740"/>
                <a:gd name="connsiteY123" fmla="*/ 30642 h 98364"/>
                <a:gd name="connsiteX124" fmla="*/ 302809 w 971740"/>
                <a:gd name="connsiteY124" fmla="*/ 28365 h 98364"/>
                <a:gd name="connsiteX125" fmla="*/ 313296 w 971740"/>
                <a:gd name="connsiteY125" fmla="*/ 31490 h 98364"/>
                <a:gd name="connsiteX126" fmla="*/ 315906 w 971740"/>
                <a:gd name="connsiteY126" fmla="*/ 39414 h 98364"/>
                <a:gd name="connsiteX127" fmla="*/ 315859 w 971740"/>
                <a:gd name="connsiteY127" fmla="*/ 41824 h 98364"/>
                <a:gd name="connsiteX128" fmla="*/ 299437 w 971740"/>
                <a:gd name="connsiteY128" fmla="*/ 44996 h 98364"/>
                <a:gd name="connsiteX129" fmla="*/ 291255 w 971740"/>
                <a:gd name="connsiteY129" fmla="*/ 46377 h 98364"/>
                <a:gd name="connsiteX130" fmla="*/ 284636 w 971740"/>
                <a:gd name="connsiteY130" fmla="*/ 49397 h 98364"/>
                <a:gd name="connsiteX131" fmla="*/ 279873 w 971740"/>
                <a:gd name="connsiteY131" fmla="*/ 54693 h 98364"/>
                <a:gd name="connsiteX132" fmla="*/ 278054 w 971740"/>
                <a:gd name="connsiteY132" fmla="*/ 61989 h 98364"/>
                <a:gd name="connsiteX133" fmla="*/ 282864 w 971740"/>
                <a:gd name="connsiteY133" fmla="*/ 73162 h 98364"/>
                <a:gd name="connsiteX134" fmla="*/ 296628 w 971740"/>
                <a:gd name="connsiteY134" fmla="*/ 77543 h 98364"/>
                <a:gd name="connsiteX135" fmla="*/ 306781 w 971740"/>
                <a:gd name="connsiteY135" fmla="*/ 75743 h 98364"/>
                <a:gd name="connsiteX136" fmla="*/ 316630 w 971740"/>
                <a:gd name="connsiteY136" fmla="*/ 69599 h 98364"/>
                <a:gd name="connsiteX137" fmla="*/ 318449 w 971740"/>
                <a:gd name="connsiteY137" fmla="*/ 76324 h 98364"/>
                <a:gd name="connsiteX138" fmla="*/ 318449 w 971740"/>
                <a:gd name="connsiteY138" fmla="*/ 76324 h 98364"/>
                <a:gd name="connsiteX139" fmla="*/ 318449 w 971740"/>
                <a:gd name="connsiteY139" fmla="*/ 76324 h 98364"/>
                <a:gd name="connsiteX140" fmla="*/ 315840 w 971740"/>
                <a:gd name="connsiteY140" fmla="*/ 52426 h 98364"/>
                <a:gd name="connsiteX141" fmla="*/ 314354 w 971740"/>
                <a:gd name="connsiteY141" fmla="*/ 61636 h 98364"/>
                <a:gd name="connsiteX142" fmla="*/ 308267 w 971740"/>
                <a:gd name="connsiteY142" fmla="*/ 68008 h 98364"/>
                <a:gd name="connsiteX143" fmla="*/ 298799 w 971740"/>
                <a:gd name="connsiteY143" fmla="*/ 70333 h 98364"/>
                <a:gd name="connsiteX144" fmla="*/ 290636 w 971740"/>
                <a:gd name="connsiteY144" fmla="*/ 67875 h 98364"/>
                <a:gd name="connsiteX145" fmla="*/ 287846 w 971740"/>
                <a:gd name="connsiteY145" fmla="*/ 61732 h 98364"/>
                <a:gd name="connsiteX146" fmla="*/ 289122 w 971740"/>
                <a:gd name="connsiteY146" fmla="*/ 57360 h 98364"/>
                <a:gd name="connsiteX147" fmla="*/ 292751 w 971740"/>
                <a:gd name="connsiteY147" fmla="*/ 54369 h 98364"/>
                <a:gd name="connsiteX148" fmla="*/ 300780 w 971740"/>
                <a:gd name="connsiteY148" fmla="*/ 52530 h 98364"/>
                <a:gd name="connsiteX149" fmla="*/ 315820 w 971740"/>
                <a:gd name="connsiteY149" fmla="*/ 49054 h 98364"/>
                <a:gd name="connsiteX150" fmla="*/ 315820 w 971740"/>
                <a:gd name="connsiteY150" fmla="*/ 52426 h 98364"/>
                <a:gd name="connsiteX151" fmla="*/ 315840 w 971740"/>
                <a:gd name="connsiteY151" fmla="*/ 52426 h 98364"/>
                <a:gd name="connsiteX152" fmla="*/ 348425 w 971740"/>
                <a:gd name="connsiteY152" fmla="*/ 76324 h 98364"/>
                <a:gd name="connsiteX153" fmla="*/ 348425 w 971740"/>
                <a:gd name="connsiteY153" fmla="*/ 1324 h 98364"/>
                <a:gd name="connsiteX154" fmla="*/ 339214 w 971740"/>
                <a:gd name="connsiteY154" fmla="*/ 1324 h 98364"/>
                <a:gd name="connsiteX155" fmla="*/ 339214 w 971740"/>
                <a:gd name="connsiteY155" fmla="*/ 76324 h 98364"/>
                <a:gd name="connsiteX156" fmla="*/ 348425 w 971740"/>
                <a:gd name="connsiteY156" fmla="*/ 76324 h 98364"/>
                <a:gd name="connsiteX157" fmla="*/ 348425 w 971740"/>
                <a:gd name="connsiteY157" fmla="*/ 76324 h 98364"/>
                <a:gd name="connsiteX158" fmla="*/ 394268 w 971740"/>
                <a:gd name="connsiteY158" fmla="*/ 58522 h 98364"/>
                <a:gd name="connsiteX159" fmla="*/ 406908 w 971740"/>
                <a:gd name="connsiteY159" fmla="*/ 72485 h 98364"/>
                <a:gd name="connsiteX160" fmla="*/ 425844 w 971740"/>
                <a:gd name="connsiteY160" fmla="*/ 77600 h 98364"/>
                <a:gd name="connsiteX161" fmla="*/ 444056 w 971740"/>
                <a:gd name="connsiteY161" fmla="*/ 72971 h 98364"/>
                <a:gd name="connsiteX162" fmla="*/ 457095 w 971740"/>
                <a:gd name="connsiteY162" fmla="*/ 59341 h 98364"/>
                <a:gd name="connsiteX163" fmla="*/ 461696 w 971740"/>
                <a:gd name="connsiteY163" fmla="*/ 38919 h 98364"/>
                <a:gd name="connsiteX164" fmla="*/ 457324 w 971740"/>
                <a:gd name="connsiteY164" fmla="*/ 18793 h 98364"/>
                <a:gd name="connsiteX165" fmla="*/ 444608 w 971740"/>
                <a:gd name="connsiteY165" fmla="*/ 4953 h 98364"/>
                <a:gd name="connsiteX166" fmla="*/ 425882 w 971740"/>
                <a:gd name="connsiteY166" fmla="*/ 0 h 98364"/>
                <a:gd name="connsiteX167" fmla="*/ 399993 w 971740"/>
                <a:gd name="connsiteY167" fmla="*/ 10554 h 98364"/>
                <a:gd name="connsiteX168" fmla="*/ 389963 w 971740"/>
                <a:gd name="connsiteY168" fmla="*/ 39795 h 98364"/>
                <a:gd name="connsiteX169" fmla="*/ 394268 w 971740"/>
                <a:gd name="connsiteY169" fmla="*/ 58522 h 98364"/>
                <a:gd name="connsiteX170" fmla="*/ 394268 w 971740"/>
                <a:gd name="connsiteY170" fmla="*/ 58522 h 98364"/>
                <a:gd name="connsiteX171" fmla="*/ 407794 w 971740"/>
                <a:gd name="connsiteY171" fmla="*/ 15764 h 98364"/>
                <a:gd name="connsiteX172" fmla="*/ 425929 w 971740"/>
                <a:gd name="connsiteY172" fmla="*/ 8525 h 98364"/>
                <a:gd name="connsiteX173" fmla="*/ 439303 w 971740"/>
                <a:gd name="connsiteY173" fmla="*/ 12278 h 98364"/>
                <a:gd name="connsiteX174" fmla="*/ 448351 w 971740"/>
                <a:gd name="connsiteY174" fmla="*/ 22870 h 98364"/>
                <a:gd name="connsiteX175" fmla="*/ 451447 w 971740"/>
                <a:gd name="connsiteY175" fmla="*/ 38862 h 98364"/>
                <a:gd name="connsiteX176" fmla="*/ 444208 w 971740"/>
                <a:gd name="connsiteY176" fmla="*/ 61217 h 98364"/>
                <a:gd name="connsiteX177" fmla="*/ 425758 w 971740"/>
                <a:gd name="connsiteY177" fmla="*/ 69094 h 98364"/>
                <a:gd name="connsiteX178" fmla="*/ 407470 w 971740"/>
                <a:gd name="connsiteY178" fmla="*/ 61293 h 98364"/>
                <a:gd name="connsiteX179" fmla="*/ 400174 w 971740"/>
                <a:gd name="connsiteY179" fmla="*/ 39938 h 98364"/>
                <a:gd name="connsiteX180" fmla="*/ 407794 w 971740"/>
                <a:gd name="connsiteY180" fmla="*/ 15764 h 98364"/>
                <a:gd name="connsiteX181" fmla="*/ 407794 w 971740"/>
                <a:gd name="connsiteY181" fmla="*/ 15764 h 98364"/>
                <a:gd name="connsiteX182" fmla="*/ 482413 w 971740"/>
                <a:gd name="connsiteY182" fmla="*/ 76324 h 98364"/>
                <a:gd name="connsiteX183" fmla="*/ 482413 w 971740"/>
                <a:gd name="connsiteY183" fmla="*/ 47882 h 98364"/>
                <a:gd name="connsiteX184" fmla="*/ 483946 w 971740"/>
                <a:gd name="connsiteY184" fmla="*/ 37138 h 98364"/>
                <a:gd name="connsiteX185" fmla="*/ 487366 w 971740"/>
                <a:gd name="connsiteY185" fmla="*/ 32099 h 98364"/>
                <a:gd name="connsiteX186" fmla="*/ 492785 w 971740"/>
                <a:gd name="connsiteY186" fmla="*/ 30289 h 98364"/>
                <a:gd name="connsiteX187" fmla="*/ 499539 w 971740"/>
                <a:gd name="connsiteY187" fmla="*/ 32280 h 98364"/>
                <a:gd name="connsiteX188" fmla="*/ 502710 w 971740"/>
                <a:gd name="connsiteY188" fmla="*/ 23746 h 98364"/>
                <a:gd name="connsiteX189" fmla="*/ 493252 w 971740"/>
                <a:gd name="connsiteY189" fmla="*/ 20783 h 98364"/>
                <a:gd name="connsiteX190" fmla="*/ 487337 w 971740"/>
                <a:gd name="connsiteY190" fmla="*/ 22622 h 98364"/>
                <a:gd name="connsiteX191" fmla="*/ 481489 w 971740"/>
                <a:gd name="connsiteY191" fmla="*/ 30242 h 98364"/>
                <a:gd name="connsiteX192" fmla="*/ 481489 w 971740"/>
                <a:gd name="connsiteY192" fmla="*/ 22012 h 98364"/>
                <a:gd name="connsiteX193" fmla="*/ 473202 w 971740"/>
                <a:gd name="connsiteY193" fmla="*/ 22012 h 98364"/>
                <a:gd name="connsiteX194" fmla="*/ 473202 w 971740"/>
                <a:gd name="connsiteY194" fmla="*/ 76343 h 98364"/>
                <a:gd name="connsiteX195" fmla="*/ 482413 w 971740"/>
                <a:gd name="connsiteY195" fmla="*/ 76343 h 98364"/>
                <a:gd name="connsiteX196" fmla="*/ 482413 w 971740"/>
                <a:gd name="connsiteY196" fmla="*/ 76324 h 98364"/>
                <a:gd name="connsiteX197" fmla="*/ 512293 w 971740"/>
                <a:gd name="connsiteY197" fmla="*/ 93993 h 98364"/>
                <a:gd name="connsiteX198" fmla="*/ 527990 w 971740"/>
                <a:gd name="connsiteY198" fmla="*/ 98365 h 98364"/>
                <a:gd name="connsiteX199" fmla="*/ 541772 w 971740"/>
                <a:gd name="connsiteY199" fmla="*/ 95298 h 98364"/>
                <a:gd name="connsiteX200" fmla="*/ 549954 w 971740"/>
                <a:gd name="connsiteY200" fmla="*/ 86935 h 98364"/>
                <a:gd name="connsiteX201" fmla="*/ 552545 w 971740"/>
                <a:gd name="connsiteY201" fmla="*/ 68951 h 98364"/>
                <a:gd name="connsiteX202" fmla="*/ 552545 w 971740"/>
                <a:gd name="connsiteY202" fmla="*/ 21984 h 98364"/>
                <a:gd name="connsiteX203" fmla="*/ 544049 w 971740"/>
                <a:gd name="connsiteY203" fmla="*/ 21984 h 98364"/>
                <a:gd name="connsiteX204" fmla="*/ 544049 w 971740"/>
                <a:gd name="connsiteY204" fmla="*/ 28537 h 98364"/>
                <a:gd name="connsiteX205" fmla="*/ 528190 w 971740"/>
                <a:gd name="connsiteY205" fmla="*/ 20764 h 98364"/>
                <a:gd name="connsiteX206" fmla="*/ 515636 w 971740"/>
                <a:gd name="connsiteY206" fmla="*/ 24346 h 98364"/>
                <a:gd name="connsiteX207" fmla="*/ 507482 w 971740"/>
                <a:gd name="connsiteY207" fmla="*/ 34490 h 98364"/>
                <a:gd name="connsiteX208" fmla="*/ 504663 w 971740"/>
                <a:gd name="connsiteY208" fmla="*/ 48844 h 98364"/>
                <a:gd name="connsiteX209" fmla="*/ 510807 w 971740"/>
                <a:gd name="connsiteY209" fmla="*/ 68237 h 98364"/>
                <a:gd name="connsiteX210" fmla="*/ 528152 w 971740"/>
                <a:gd name="connsiteY210" fmla="*/ 76324 h 98364"/>
                <a:gd name="connsiteX211" fmla="*/ 543192 w 971740"/>
                <a:gd name="connsiteY211" fmla="*/ 69209 h 98364"/>
                <a:gd name="connsiteX212" fmla="*/ 542525 w 971740"/>
                <a:gd name="connsiteY212" fmla="*/ 81029 h 98364"/>
                <a:gd name="connsiteX213" fmla="*/ 537820 w 971740"/>
                <a:gd name="connsiteY213" fmla="*/ 88192 h 98364"/>
                <a:gd name="connsiteX214" fmla="*/ 527952 w 971740"/>
                <a:gd name="connsiteY214" fmla="*/ 90745 h 98364"/>
                <a:gd name="connsiteX215" fmla="*/ 518589 w 971740"/>
                <a:gd name="connsiteY215" fmla="*/ 88192 h 98364"/>
                <a:gd name="connsiteX216" fmla="*/ 515474 w 971740"/>
                <a:gd name="connsiteY216" fmla="*/ 82153 h 98364"/>
                <a:gd name="connsiteX217" fmla="*/ 506511 w 971740"/>
                <a:gd name="connsiteY217" fmla="*/ 80820 h 98364"/>
                <a:gd name="connsiteX218" fmla="*/ 512293 w 971740"/>
                <a:gd name="connsiteY218" fmla="*/ 93993 h 98364"/>
                <a:gd name="connsiteX219" fmla="*/ 512293 w 971740"/>
                <a:gd name="connsiteY219" fmla="*/ 93993 h 98364"/>
                <a:gd name="connsiteX220" fmla="*/ 518436 w 971740"/>
                <a:gd name="connsiteY220" fmla="*/ 33366 h 98364"/>
                <a:gd name="connsiteX221" fmla="*/ 528876 w 971740"/>
                <a:gd name="connsiteY221" fmla="*/ 28384 h 98364"/>
                <a:gd name="connsiteX222" fmla="*/ 539534 w 971740"/>
                <a:gd name="connsiteY222" fmla="*/ 33452 h 98364"/>
                <a:gd name="connsiteX223" fmla="*/ 543963 w 971740"/>
                <a:gd name="connsiteY223" fmla="*/ 48492 h 98364"/>
                <a:gd name="connsiteX224" fmla="*/ 539667 w 971740"/>
                <a:gd name="connsiteY224" fmla="*/ 63808 h 98364"/>
                <a:gd name="connsiteX225" fmla="*/ 529028 w 971740"/>
                <a:gd name="connsiteY225" fmla="*/ 68694 h 98364"/>
                <a:gd name="connsiteX226" fmla="*/ 518389 w 971740"/>
                <a:gd name="connsiteY226" fmla="*/ 63779 h 98364"/>
                <a:gd name="connsiteX227" fmla="*/ 514150 w 971740"/>
                <a:gd name="connsiteY227" fmla="*/ 48177 h 98364"/>
                <a:gd name="connsiteX228" fmla="*/ 518436 w 971740"/>
                <a:gd name="connsiteY228" fmla="*/ 33366 h 98364"/>
                <a:gd name="connsiteX229" fmla="*/ 518436 w 971740"/>
                <a:gd name="connsiteY229" fmla="*/ 33366 h 98364"/>
                <a:gd name="connsiteX230" fmla="*/ 603771 w 971740"/>
                <a:gd name="connsiteY230" fmla="*/ 76324 h 98364"/>
                <a:gd name="connsiteX231" fmla="*/ 613391 w 971740"/>
                <a:gd name="connsiteY231" fmla="*/ 76324 h 98364"/>
                <a:gd name="connsiteX232" fmla="*/ 611057 w 971740"/>
                <a:gd name="connsiteY232" fmla="*/ 69790 h 98364"/>
                <a:gd name="connsiteX233" fmla="*/ 610467 w 971740"/>
                <a:gd name="connsiteY233" fmla="*/ 53549 h 98364"/>
                <a:gd name="connsiteX234" fmla="*/ 610467 w 971740"/>
                <a:gd name="connsiteY234" fmla="*/ 41272 h 98364"/>
                <a:gd name="connsiteX235" fmla="*/ 610010 w 971740"/>
                <a:gd name="connsiteY235" fmla="*/ 32775 h 98364"/>
                <a:gd name="connsiteX236" fmla="*/ 607143 w 971740"/>
                <a:gd name="connsiteY236" fmla="*/ 26508 h 98364"/>
                <a:gd name="connsiteX237" fmla="*/ 600742 w 971740"/>
                <a:gd name="connsiteY237" fmla="*/ 22393 h 98364"/>
                <a:gd name="connsiteX238" fmla="*/ 589436 w 971740"/>
                <a:gd name="connsiteY238" fmla="*/ 20755 h 98364"/>
                <a:gd name="connsiteX239" fmla="*/ 577101 w 971740"/>
                <a:gd name="connsiteY239" fmla="*/ 22670 h 98364"/>
                <a:gd name="connsiteX240" fmla="*/ 568966 w 971740"/>
                <a:gd name="connsiteY240" fmla="*/ 28137 h 98364"/>
                <a:gd name="connsiteX241" fmla="*/ 564918 w 971740"/>
                <a:gd name="connsiteY241" fmla="*/ 37471 h 98364"/>
                <a:gd name="connsiteX242" fmla="*/ 573919 w 971740"/>
                <a:gd name="connsiteY242" fmla="*/ 38700 h 98364"/>
                <a:gd name="connsiteX243" fmla="*/ 578491 w 971740"/>
                <a:gd name="connsiteY243" fmla="*/ 30642 h 98364"/>
                <a:gd name="connsiteX244" fmla="*/ 588093 w 971740"/>
                <a:gd name="connsiteY244" fmla="*/ 28365 h 98364"/>
                <a:gd name="connsiteX245" fmla="*/ 598580 w 971740"/>
                <a:gd name="connsiteY245" fmla="*/ 31490 h 98364"/>
                <a:gd name="connsiteX246" fmla="*/ 601189 w 971740"/>
                <a:gd name="connsiteY246" fmla="*/ 39414 h 98364"/>
                <a:gd name="connsiteX247" fmla="*/ 601132 w 971740"/>
                <a:gd name="connsiteY247" fmla="*/ 41824 h 98364"/>
                <a:gd name="connsiteX248" fmla="*/ 584711 w 971740"/>
                <a:gd name="connsiteY248" fmla="*/ 44996 h 98364"/>
                <a:gd name="connsiteX249" fmla="*/ 576529 w 971740"/>
                <a:gd name="connsiteY249" fmla="*/ 46377 h 98364"/>
                <a:gd name="connsiteX250" fmla="*/ 569900 w 971740"/>
                <a:gd name="connsiteY250" fmla="*/ 49397 h 98364"/>
                <a:gd name="connsiteX251" fmla="*/ 565147 w 971740"/>
                <a:gd name="connsiteY251" fmla="*/ 54693 h 98364"/>
                <a:gd name="connsiteX252" fmla="*/ 563337 w 971740"/>
                <a:gd name="connsiteY252" fmla="*/ 61989 h 98364"/>
                <a:gd name="connsiteX253" fmla="*/ 568147 w 971740"/>
                <a:gd name="connsiteY253" fmla="*/ 73162 h 98364"/>
                <a:gd name="connsiteX254" fmla="*/ 581901 w 971740"/>
                <a:gd name="connsiteY254" fmla="*/ 77543 h 98364"/>
                <a:gd name="connsiteX255" fmla="*/ 592055 w 971740"/>
                <a:gd name="connsiteY255" fmla="*/ 75743 h 98364"/>
                <a:gd name="connsiteX256" fmla="*/ 601904 w 971740"/>
                <a:gd name="connsiteY256" fmla="*/ 69599 h 98364"/>
                <a:gd name="connsiteX257" fmla="*/ 603771 w 971740"/>
                <a:gd name="connsiteY257" fmla="*/ 76324 h 98364"/>
                <a:gd name="connsiteX258" fmla="*/ 603771 w 971740"/>
                <a:gd name="connsiteY258" fmla="*/ 76324 h 98364"/>
                <a:gd name="connsiteX259" fmla="*/ 603771 w 971740"/>
                <a:gd name="connsiteY259" fmla="*/ 76324 h 98364"/>
                <a:gd name="connsiteX260" fmla="*/ 601151 w 971740"/>
                <a:gd name="connsiteY260" fmla="*/ 52426 h 98364"/>
                <a:gd name="connsiteX261" fmla="*/ 599675 w 971740"/>
                <a:gd name="connsiteY261" fmla="*/ 61636 h 98364"/>
                <a:gd name="connsiteX262" fmla="*/ 593579 w 971740"/>
                <a:gd name="connsiteY262" fmla="*/ 68008 h 98364"/>
                <a:gd name="connsiteX263" fmla="*/ 584121 w 971740"/>
                <a:gd name="connsiteY263" fmla="*/ 70333 h 98364"/>
                <a:gd name="connsiteX264" fmla="*/ 575958 w 971740"/>
                <a:gd name="connsiteY264" fmla="*/ 67875 h 98364"/>
                <a:gd name="connsiteX265" fmla="*/ 573176 w 971740"/>
                <a:gd name="connsiteY265" fmla="*/ 61732 h 98364"/>
                <a:gd name="connsiteX266" fmla="*/ 574453 w 971740"/>
                <a:gd name="connsiteY266" fmla="*/ 57360 h 98364"/>
                <a:gd name="connsiteX267" fmla="*/ 578091 w 971740"/>
                <a:gd name="connsiteY267" fmla="*/ 54369 h 98364"/>
                <a:gd name="connsiteX268" fmla="*/ 586121 w 971740"/>
                <a:gd name="connsiteY268" fmla="*/ 52530 h 98364"/>
                <a:gd name="connsiteX269" fmla="*/ 601161 w 971740"/>
                <a:gd name="connsiteY269" fmla="*/ 49054 h 98364"/>
                <a:gd name="connsiteX270" fmla="*/ 601161 w 971740"/>
                <a:gd name="connsiteY270" fmla="*/ 52426 h 98364"/>
                <a:gd name="connsiteX271" fmla="*/ 601151 w 971740"/>
                <a:gd name="connsiteY271" fmla="*/ 52426 h 98364"/>
                <a:gd name="connsiteX272" fmla="*/ 633955 w 971740"/>
                <a:gd name="connsiteY272" fmla="*/ 76324 h 98364"/>
                <a:gd name="connsiteX273" fmla="*/ 633955 w 971740"/>
                <a:gd name="connsiteY273" fmla="*/ 46653 h 98364"/>
                <a:gd name="connsiteX274" fmla="*/ 638223 w 971740"/>
                <a:gd name="connsiteY274" fmla="*/ 32480 h 98364"/>
                <a:gd name="connsiteX275" fmla="*/ 648376 w 971740"/>
                <a:gd name="connsiteY275" fmla="*/ 28747 h 98364"/>
                <a:gd name="connsiteX276" fmla="*/ 654796 w 971740"/>
                <a:gd name="connsiteY276" fmla="*/ 30404 h 98364"/>
                <a:gd name="connsiteX277" fmla="*/ 658606 w 971740"/>
                <a:gd name="connsiteY277" fmla="*/ 34862 h 98364"/>
                <a:gd name="connsiteX278" fmla="*/ 659673 w 971740"/>
                <a:gd name="connsiteY278" fmla="*/ 43282 h 98364"/>
                <a:gd name="connsiteX279" fmla="*/ 659673 w 971740"/>
                <a:gd name="connsiteY279" fmla="*/ 76333 h 98364"/>
                <a:gd name="connsiteX280" fmla="*/ 668884 w 971740"/>
                <a:gd name="connsiteY280" fmla="*/ 76333 h 98364"/>
                <a:gd name="connsiteX281" fmla="*/ 668884 w 971740"/>
                <a:gd name="connsiteY281" fmla="*/ 42920 h 98364"/>
                <a:gd name="connsiteX282" fmla="*/ 668369 w 971740"/>
                <a:gd name="connsiteY282" fmla="*/ 33976 h 98364"/>
                <a:gd name="connsiteX283" fmla="*/ 665502 w 971740"/>
                <a:gd name="connsiteY283" fmla="*/ 27165 h 98364"/>
                <a:gd name="connsiteX284" fmla="*/ 659340 w 971740"/>
                <a:gd name="connsiteY284" fmla="*/ 22536 h 98364"/>
                <a:gd name="connsiteX285" fmla="*/ 650319 w 971740"/>
                <a:gd name="connsiteY285" fmla="*/ 20783 h 98364"/>
                <a:gd name="connsiteX286" fmla="*/ 633032 w 971740"/>
                <a:gd name="connsiteY286" fmla="*/ 29728 h 98364"/>
                <a:gd name="connsiteX287" fmla="*/ 633032 w 971740"/>
                <a:gd name="connsiteY287" fmla="*/ 22003 h 98364"/>
                <a:gd name="connsiteX288" fmla="*/ 624745 w 971740"/>
                <a:gd name="connsiteY288" fmla="*/ 22003 h 98364"/>
                <a:gd name="connsiteX289" fmla="*/ 624745 w 971740"/>
                <a:gd name="connsiteY289" fmla="*/ 76333 h 98364"/>
                <a:gd name="connsiteX290" fmla="*/ 633955 w 971740"/>
                <a:gd name="connsiteY290" fmla="*/ 76333 h 98364"/>
                <a:gd name="connsiteX291" fmla="*/ 633955 w 971740"/>
                <a:gd name="connsiteY291" fmla="*/ 76324 h 98364"/>
                <a:gd name="connsiteX292" fmla="*/ 692277 w 971740"/>
                <a:gd name="connsiteY292" fmla="*/ 11906 h 98364"/>
                <a:gd name="connsiteX293" fmla="*/ 692277 w 971740"/>
                <a:gd name="connsiteY293" fmla="*/ 1324 h 98364"/>
                <a:gd name="connsiteX294" fmla="*/ 683066 w 971740"/>
                <a:gd name="connsiteY294" fmla="*/ 1324 h 98364"/>
                <a:gd name="connsiteX295" fmla="*/ 683066 w 971740"/>
                <a:gd name="connsiteY295" fmla="*/ 11906 h 98364"/>
                <a:gd name="connsiteX296" fmla="*/ 692277 w 971740"/>
                <a:gd name="connsiteY296" fmla="*/ 11906 h 98364"/>
                <a:gd name="connsiteX297" fmla="*/ 692277 w 971740"/>
                <a:gd name="connsiteY297" fmla="*/ 11906 h 98364"/>
                <a:gd name="connsiteX298" fmla="*/ 692277 w 971740"/>
                <a:gd name="connsiteY298" fmla="*/ 76324 h 98364"/>
                <a:gd name="connsiteX299" fmla="*/ 692277 w 971740"/>
                <a:gd name="connsiteY299" fmla="*/ 21993 h 98364"/>
                <a:gd name="connsiteX300" fmla="*/ 683066 w 971740"/>
                <a:gd name="connsiteY300" fmla="*/ 21993 h 98364"/>
                <a:gd name="connsiteX301" fmla="*/ 683066 w 971740"/>
                <a:gd name="connsiteY301" fmla="*/ 76324 h 98364"/>
                <a:gd name="connsiteX302" fmla="*/ 692277 w 971740"/>
                <a:gd name="connsiteY302" fmla="*/ 76324 h 98364"/>
                <a:gd name="connsiteX303" fmla="*/ 692277 w 971740"/>
                <a:gd name="connsiteY303" fmla="*/ 76324 h 98364"/>
                <a:gd name="connsiteX304" fmla="*/ 749513 w 971740"/>
                <a:gd name="connsiteY304" fmla="*/ 76324 h 98364"/>
                <a:gd name="connsiteX305" fmla="*/ 749513 w 971740"/>
                <a:gd name="connsiteY305" fmla="*/ 68389 h 98364"/>
                <a:gd name="connsiteX306" fmla="*/ 724395 w 971740"/>
                <a:gd name="connsiteY306" fmla="*/ 68389 h 98364"/>
                <a:gd name="connsiteX307" fmla="*/ 712775 w 971740"/>
                <a:gd name="connsiteY307" fmla="*/ 68856 h 98364"/>
                <a:gd name="connsiteX308" fmla="*/ 718461 w 971740"/>
                <a:gd name="connsiteY308" fmla="*/ 62560 h 98364"/>
                <a:gd name="connsiteX309" fmla="*/ 747874 w 971740"/>
                <a:gd name="connsiteY309" fmla="*/ 28080 h 98364"/>
                <a:gd name="connsiteX310" fmla="*/ 747874 w 971740"/>
                <a:gd name="connsiteY310" fmla="*/ 21993 h 98364"/>
                <a:gd name="connsiteX311" fmla="*/ 703469 w 971740"/>
                <a:gd name="connsiteY311" fmla="*/ 21993 h 98364"/>
                <a:gd name="connsiteX312" fmla="*/ 703469 w 971740"/>
                <a:gd name="connsiteY312" fmla="*/ 29461 h 98364"/>
                <a:gd name="connsiteX313" fmla="*/ 725624 w 971740"/>
                <a:gd name="connsiteY313" fmla="*/ 29461 h 98364"/>
                <a:gd name="connsiteX314" fmla="*/ 736006 w 971740"/>
                <a:gd name="connsiteY314" fmla="*/ 29156 h 98364"/>
                <a:gd name="connsiteX315" fmla="*/ 701421 w 971740"/>
                <a:gd name="connsiteY315" fmla="*/ 68856 h 98364"/>
                <a:gd name="connsiteX316" fmla="*/ 701421 w 971740"/>
                <a:gd name="connsiteY316" fmla="*/ 76324 h 98364"/>
                <a:gd name="connsiteX317" fmla="*/ 749513 w 971740"/>
                <a:gd name="connsiteY317" fmla="*/ 76324 h 98364"/>
                <a:gd name="connsiteX318" fmla="*/ 749513 w 971740"/>
                <a:gd name="connsiteY318" fmla="*/ 76324 h 98364"/>
                <a:gd name="connsiteX319" fmla="*/ 795966 w 971740"/>
                <a:gd name="connsiteY319" fmla="*/ 76324 h 98364"/>
                <a:gd name="connsiteX320" fmla="*/ 805586 w 971740"/>
                <a:gd name="connsiteY320" fmla="*/ 76324 h 98364"/>
                <a:gd name="connsiteX321" fmla="*/ 803262 w 971740"/>
                <a:gd name="connsiteY321" fmla="*/ 69790 h 98364"/>
                <a:gd name="connsiteX322" fmla="*/ 802672 w 971740"/>
                <a:gd name="connsiteY322" fmla="*/ 53549 h 98364"/>
                <a:gd name="connsiteX323" fmla="*/ 802672 w 971740"/>
                <a:gd name="connsiteY323" fmla="*/ 41272 h 98364"/>
                <a:gd name="connsiteX324" fmla="*/ 802205 w 971740"/>
                <a:gd name="connsiteY324" fmla="*/ 32775 h 98364"/>
                <a:gd name="connsiteX325" fmla="*/ 799338 w 971740"/>
                <a:gd name="connsiteY325" fmla="*/ 26508 h 98364"/>
                <a:gd name="connsiteX326" fmla="*/ 792947 w 971740"/>
                <a:gd name="connsiteY326" fmla="*/ 22393 h 98364"/>
                <a:gd name="connsiteX327" fmla="*/ 781631 w 971740"/>
                <a:gd name="connsiteY327" fmla="*/ 20755 h 98364"/>
                <a:gd name="connsiteX328" fmla="*/ 769306 w 971740"/>
                <a:gd name="connsiteY328" fmla="*/ 22670 h 98364"/>
                <a:gd name="connsiteX329" fmla="*/ 761171 w 971740"/>
                <a:gd name="connsiteY329" fmla="*/ 28137 h 98364"/>
                <a:gd name="connsiteX330" fmla="*/ 757133 w 971740"/>
                <a:gd name="connsiteY330" fmla="*/ 37471 h 98364"/>
                <a:gd name="connsiteX331" fmla="*/ 766134 w 971740"/>
                <a:gd name="connsiteY331" fmla="*/ 38700 h 98364"/>
                <a:gd name="connsiteX332" fmla="*/ 770715 w 971740"/>
                <a:gd name="connsiteY332" fmla="*/ 30642 h 98364"/>
                <a:gd name="connsiteX333" fmla="*/ 780307 w 971740"/>
                <a:gd name="connsiteY333" fmla="*/ 28365 h 98364"/>
                <a:gd name="connsiteX334" fmla="*/ 790804 w 971740"/>
                <a:gd name="connsiteY334" fmla="*/ 31490 h 98364"/>
                <a:gd name="connsiteX335" fmla="*/ 793404 w 971740"/>
                <a:gd name="connsiteY335" fmla="*/ 39414 h 98364"/>
                <a:gd name="connsiteX336" fmla="*/ 793356 w 971740"/>
                <a:gd name="connsiteY336" fmla="*/ 41824 h 98364"/>
                <a:gd name="connsiteX337" fmla="*/ 776926 w 971740"/>
                <a:gd name="connsiteY337" fmla="*/ 44996 h 98364"/>
                <a:gd name="connsiteX338" fmla="*/ 768744 w 971740"/>
                <a:gd name="connsiteY338" fmla="*/ 46377 h 98364"/>
                <a:gd name="connsiteX339" fmla="*/ 762124 w 971740"/>
                <a:gd name="connsiteY339" fmla="*/ 49397 h 98364"/>
                <a:gd name="connsiteX340" fmla="*/ 757361 w 971740"/>
                <a:gd name="connsiteY340" fmla="*/ 54693 h 98364"/>
                <a:gd name="connsiteX341" fmla="*/ 755552 w 971740"/>
                <a:gd name="connsiteY341" fmla="*/ 61989 h 98364"/>
                <a:gd name="connsiteX342" fmla="*/ 760362 w 971740"/>
                <a:gd name="connsiteY342" fmla="*/ 73162 h 98364"/>
                <a:gd name="connsiteX343" fmla="*/ 774125 w 971740"/>
                <a:gd name="connsiteY343" fmla="*/ 77543 h 98364"/>
                <a:gd name="connsiteX344" fmla="*/ 784269 w 971740"/>
                <a:gd name="connsiteY344" fmla="*/ 75743 h 98364"/>
                <a:gd name="connsiteX345" fmla="*/ 794118 w 971740"/>
                <a:gd name="connsiteY345" fmla="*/ 69599 h 98364"/>
                <a:gd name="connsiteX346" fmla="*/ 795966 w 971740"/>
                <a:gd name="connsiteY346" fmla="*/ 76324 h 98364"/>
                <a:gd name="connsiteX347" fmla="*/ 795966 w 971740"/>
                <a:gd name="connsiteY347" fmla="*/ 76324 h 98364"/>
                <a:gd name="connsiteX348" fmla="*/ 795966 w 971740"/>
                <a:gd name="connsiteY348" fmla="*/ 76324 h 98364"/>
                <a:gd name="connsiteX349" fmla="*/ 793366 w 971740"/>
                <a:gd name="connsiteY349" fmla="*/ 52426 h 98364"/>
                <a:gd name="connsiteX350" fmla="*/ 791880 w 971740"/>
                <a:gd name="connsiteY350" fmla="*/ 61636 h 98364"/>
                <a:gd name="connsiteX351" fmla="*/ 785793 w 971740"/>
                <a:gd name="connsiteY351" fmla="*/ 68008 h 98364"/>
                <a:gd name="connsiteX352" fmla="*/ 776326 w 971740"/>
                <a:gd name="connsiteY352" fmla="*/ 70333 h 98364"/>
                <a:gd name="connsiteX353" fmla="*/ 768172 w 971740"/>
                <a:gd name="connsiteY353" fmla="*/ 67875 h 98364"/>
                <a:gd name="connsiteX354" fmla="*/ 765381 w 971740"/>
                <a:gd name="connsiteY354" fmla="*/ 61732 h 98364"/>
                <a:gd name="connsiteX355" fmla="*/ 766667 w 971740"/>
                <a:gd name="connsiteY355" fmla="*/ 57360 h 98364"/>
                <a:gd name="connsiteX356" fmla="*/ 770296 w 971740"/>
                <a:gd name="connsiteY356" fmla="*/ 54369 h 98364"/>
                <a:gd name="connsiteX357" fmla="*/ 778335 w 971740"/>
                <a:gd name="connsiteY357" fmla="*/ 52530 h 98364"/>
                <a:gd name="connsiteX358" fmla="*/ 793375 w 971740"/>
                <a:gd name="connsiteY358" fmla="*/ 49054 h 98364"/>
                <a:gd name="connsiteX359" fmla="*/ 793375 w 971740"/>
                <a:gd name="connsiteY359" fmla="*/ 52426 h 98364"/>
                <a:gd name="connsiteX360" fmla="*/ 793366 w 971740"/>
                <a:gd name="connsiteY360" fmla="*/ 52426 h 98364"/>
                <a:gd name="connsiteX361" fmla="*/ 833009 w 971740"/>
                <a:gd name="connsiteY361" fmla="*/ 68447 h 98364"/>
                <a:gd name="connsiteX362" fmla="*/ 829866 w 971740"/>
                <a:gd name="connsiteY362" fmla="*/ 67780 h 98364"/>
                <a:gd name="connsiteX363" fmla="*/ 828275 w 971740"/>
                <a:gd name="connsiteY363" fmla="*/ 65989 h 98364"/>
                <a:gd name="connsiteX364" fmla="*/ 827789 w 971740"/>
                <a:gd name="connsiteY364" fmla="*/ 60922 h 98364"/>
                <a:gd name="connsiteX365" fmla="*/ 827789 w 971740"/>
                <a:gd name="connsiteY365" fmla="*/ 29156 h 98364"/>
                <a:gd name="connsiteX366" fmla="*/ 837057 w 971740"/>
                <a:gd name="connsiteY366" fmla="*/ 29156 h 98364"/>
                <a:gd name="connsiteX367" fmla="*/ 837057 w 971740"/>
                <a:gd name="connsiteY367" fmla="*/ 21993 h 98364"/>
                <a:gd name="connsiteX368" fmla="*/ 827789 w 971740"/>
                <a:gd name="connsiteY368" fmla="*/ 21993 h 98364"/>
                <a:gd name="connsiteX369" fmla="*/ 827789 w 971740"/>
                <a:gd name="connsiteY369" fmla="*/ 3010 h 98364"/>
                <a:gd name="connsiteX370" fmla="*/ 818636 w 971740"/>
                <a:gd name="connsiteY370" fmla="*/ 8534 h 98364"/>
                <a:gd name="connsiteX371" fmla="*/ 818636 w 971740"/>
                <a:gd name="connsiteY371" fmla="*/ 21993 h 98364"/>
                <a:gd name="connsiteX372" fmla="*/ 811882 w 971740"/>
                <a:gd name="connsiteY372" fmla="*/ 21993 h 98364"/>
                <a:gd name="connsiteX373" fmla="*/ 811882 w 971740"/>
                <a:gd name="connsiteY373" fmla="*/ 29156 h 98364"/>
                <a:gd name="connsiteX374" fmla="*/ 818636 w 971740"/>
                <a:gd name="connsiteY374" fmla="*/ 29156 h 98364"/>
                <a:gd name="connsiteX375" fmla="*/ 818636 w 971740"/>
                <a:gd name="connsiteY375" fmla="*/ 60408 h 98364"/>
                <a:gd name="connsiteX376" fmla="*/ 819760 w 971740"/>
                <a:gd name="connsiteY376" fmla="*/ 71285 h 98364"/>
                <a:gd name="connsiteX377" fmla="*/ 823646 w 971740"/>
                <a:gd name="connsiteY377" fmla="*/ 75457 h 98364"/>
                <a:gd name="connsiteX378" fmla="*/ 831418 w 971740"/>
                <a:gd name="connsiteY378" fmla="*/ 77048 h 98364"/>
                <a:gd name="connsiteX379" fmla="*/ 838371 w 971740"/>
                <a:gd name="connsiteY379" fmla="*/ 76228 h 98364"/>
                <a:gd name="connsiteX380" fmla="*/ 837038 w 971740"/>
                <a:gd name="connsiteY380" fmla="*/ 68094 h 98364"/>
                <a:gd name="connsiteX381" fmla="*/ 833009 w 971740"/>
                <a:gd name="connsiteY381" fmla="*/ 68447 h 98364"/>
                <a:gd name="connsiteX382" fmla="*/ 833009 w 971740"/>
                <a:gd name="connsiteY382" fmla="*/ 68447 h 98364"/>
                <a:gd name="connsiteX383" fmla="*/ 833009 w 971740"/>
                <a:gd name="connsiteY383" fmla="*/ 68447 h 98364"/>
                <a:gd name="connsiteX384" fmla="*/ 855316 w 971740"/>
                <a:gd name="connsiteY384" fmla="*/ 11906 h 98364"/>
                <a:gd name="connsiteX385" fmla="*/ 855316 w 971740"/>
                <a:gd name="connsiteY385" fmla="*/ 1324 h 98364"/>
                <a:gd name="connsiteX386" fmla="*/ 846106 w 971740"/>
                <a:gd name="connsiteY386" fmla="*/ 1324 h 98364"/>
                <a:gd name="connsiteX387" fmla="*/ 846106 w 971740"/>
                <a:gd name="connsiteY387" fmla="*/ 11906 h 98364"/>
                <a:gd name="connsiteX388" fmla="*/ 855316 w 971740"/>
                <a:gd name="connsiteY388" fmla="*/ 11906 h 98364"/>
                <a:gd name="connsiteX389" fmla="*/ 855316 w 971740"/>
                <a:gd name="connsiteY389" fmla="*/ 11906 h 98364"/>
                <a:gd name="connsiteX390" fmla="*/ 855316 w 971740"/>
                <a:gd name="connsiteY390" fmla="*/ 76324 h 98364"/>
                <a:gd name="connsiteX391" fmla="*/ 855316 w 971740"/>
                <a:gd name="connsiteY391" fmla="*/ 21993 h 98364"/>
                <a:gd name="connsiteX392" fmla="*/ 846106 w 971740"/>
                <a:gd name="connsiteY392" fmla="*/ 21993 h 98364"/>
                <a:gd name="connsiteX393" fmla="*/ 846106 w 971740"/>
                <a:gd name="connsiteY393" fmla="*/ 76324 h 98364"/>
                <a:gd name="connsiteX394" fmla="*/ 855316 w 971740"/>
                <a:gd name="connsiteY394" fmla="*/ 76324 h 98364"/>
                <a:gd name="connsiteX395" fmla="*/ 855316 w 971740"/>
                <a:gd name="connsiteY395" fmla="*/ 76324 h 98364"/>
                <a:gd name="connsiteX396" fmla="*/ 872938 w 971740"/>
                <a:gd name="connsiteY396" fmla="*/ 70228 h 98364"/>
                <a:gd name="connsiteX397" fmla="*/ 891388 w 971740"/>
                <a:gd name="connsiteY397" fmla="*/ 77553 h 98364"/>
                <a:gd name="connsiteX398" fmla="*/ 904504 w 971740"/>
                <a:gd name="connsiteY398" fmla="*/ 74219 h 98364"/>
                <a:gd name="connsiteX399" fmla="*/ 913667 w 971740"/>
                <a:gd name="connsiteY399" fmla="*/ 64884 h 98364"/>
                <a:gd name="connsiteX400" fmla="*/ 916810 w 971740"/>
                <a:gd name="connsiteY400" fmla="*/ 48396 h 98364"/>
                <a:gd name="connsiteX401" fmla="*/ 909704 w 971740"/>
                <a:gd name="connsiteY401" fmla="*/ 28108 h 98364"/>
                <a:gd name="connsiteX402" fmla="*/ 891388 w 971740"/>
                <a:gd name="connsiteY402" fmla="*/ 20774 h 98364"/>
                <a:gd name="connsiteX403" fmla="*/ 874300 w 971740"/>
                <a:gd name="connsiteY403" fmla="*/ 26813 h 98364"/>
                <a:gd name="connsiteX404" fmla="*/ 865908 w 971740"/>
                <a:gd name="connsiteY404" fmla="*/ 49168 h 98364"/>
                <a:gd name="connsiteX405" fmla="*/ 872938 w 971740"/>
                <a:gd name="connsiteY405" fmla="*/ 70228 h 98364"/>
                <a:gd name="connsiteX406" fmla="*/ 872938 w 971740"/>
                <a:gd name="connsiteY406" fmla="*/ 70228 h 98364"/>
                <a:gd name="connsiteX407" fmla="*/ 879929 w 971740"/>
                <a:gd name="connsiteY407" fmla="*/ 33557 h 98364"/>
                <a:gd name="connsiteX408" fmla="*/ 891388 w 971740"/>
                <a:gd name="connsiteY408" fmla="*/ 28384 h 98364"/>
                <a:gd name="connsiteX409" fmla="*/ 902760 w 971740"/>
                <a:gd name="connsiteY409" fmla="*/ 33576 h 98364"/>
                <a:gd name="connsiteX410" fmla="*/ 907342 w 971740"/>
                <a:gd name="connsiteY410" fmla="*/ 48844 h 98364"/>
                <a:gd name="connsiteX411" fmla="*/ 902780 w 971740"/>
                <a:gd name="connsiteY411" fmla="*/ 64760 h 98364"/>
                <a:gd name="connsiteX412" fmla="*/ 891378 w 971740"/>
                <a:gd name="connsiteY412" fmla="*/ 69980 h 98364"/>
                <a:gd name="connsiteX413" fmla="*/ 879920 w 971740"/>
                <a:gd name="connsiteY413" fmla="*/ 64779 h 98364"/>
                <a:gd name="connsiteX414" fmla="*/ 875357 w 971740"/>
                <a:gd name="connsiteY414" fmla="*/ 49149 h 98364"/>
                <a:gd name="connsiteX415" fmla="*/ 879929 w 971740"/>
                <a:gd name="connsiteY415" fmla="*/ 33557 h 98364"/>
                <a:gd name="connsiteX416" fmla="*/ 879929 w 971740"/>
                <a:gd name="connsiteY416" fmla="*/ 33557 h 98364"/>
                <a:gd name="connsiteX417" fmla="*/ 936812 w 971740"/>
                <a:gd name="connsiteY417" fmla="*/ 76324 h 98364"/>
                <a:gd name="connsiteX418" fmla="*/ 936812 w 971740"/>
                <a:gd name="connsiteY418" fmla="*/ 46653 h 98364"/>
                <a:gd name="connsiteX419" fmla="*/ 941080 w 971740"/>
                <a:gd name="connsiteY419" fmla="*/ 32480 h 98364"/>
                <a:gd name="connsiteX420" fmla="*/ 951233 w 971740"/>
                <a:gd name="connsiteY420" fmla="*/ 28747 h 98364"/>
                <a:gd name="connsiteX421" fmla="*/ 957653 w 971740"/>
                <a:gd name="connsiteY421" fmla="*/ 30404 h 98364"/>
                <a:gd name="connsiteX422" fmla="*/ 961463 w 971740"/>
                <a:gd name="connsiteY422" fmla="*/ 34862 h 98364"/>
                <a:gd name="connsiteX423" fmla="*/ 962530 w 971740"/>
                <a:gd name="connsiteY423" fmla="*/ 43282 h 98364"/>
                <a:gd name="connsiteX424" fmla="*/ 962530 w 971740"/>
                <a:gd name="connsiteY424" fmla="*/ 76333 h 98364"/>
                <a:gd name="connsiteX425" fmla="*/ 971740 w 971740"/>
                <a:gd name="connsiteY425" fmla="*/ 76333 h 98364"/>
                <a:gd name="connsiteX426" fmla="*/ 971740 w 971740"/>
                <a:gd name="connsiteY426" fmla="*/ 42920 h 98364"/>
                <a:gd name="connsiteX427" fmla="*/ 971226 w 971740"/>
                <a:gd name="connsiteY427" fmla="*/ 33976 h 98364"/>
                <a:gd name="connsiteX428" fmla="*/ 968359 w 971740"/>
                <a:gd name="connsiteY428" fmla="*/ 27165 h 98364"/>
                <a:gd name="connsiteX429" fmla="*/ 962187 w 971740"/>
                <a:gd name="connsiteY429" fmla="*/ 22536 h 98364"/>
                <a:gd name="connsiteX430" fmla="*/ 953167 w 971740"/>
                <a:gd name="connsiteY430" fmla="*/ 20783 h 98364"/>
                <a:gd name="connsiteX431" fmla="*/ 935879 w 971740"/>
                <a:gd name="connsiteY431" fmla="*/ 29728 h 98364"/>
                <a:gd name="connsiteX432" fmla="*/ 935879 w 971740"/>
                <a:gd name="connsiteY432" fmla="*/ 22003 h 98364"/>
                <a:gd name="connsiteX433" fmla="*/ 927592 w 971740"/>
                <a:gd name="connsiteY433" fmla="*/ 22003 h 98364"/>
                <a:gd name="connsiteX434" fmla="*/ 927592 w 971740"/>
                <a:gd name="connsiteY434" fmla="*/ 76333 h 98364"/>
                <a:gd name="connsiteX435" fmla="*/ 936812 w 971740"/>
                <a:gd name="connsiteY435" fmla="*/ 76333 h 98364"/>
                <a:gd name="connsiteX436" fmla="*/ 936812 w 971740"/>
                <a:gd name="connsiteY436" fmla="*/ 76324 h 983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</a:cxnLst>
              <a:rect l="l" t="t" r="r" b="b"/>
              <a:pathLst>
                <a:path w="971740" h="98364">
                  <a:moveTo>
                    <a:pt x="48530" y="64294"/>
                  </a:moveTo>
                  <a:cubicBezTo>
                    <a:pt x="44672" y="67504"/>
                    <a:pt x="39967" y="69104"/>
                    <a:pt x="34414" y="69104"/>
                  </a:cubicBezTo>
                  <a:cubicBezTo>
                    <a:pt x="29842" y="69104"/>
                    <a:pt x="25594" y="67932"/>
                    <a:pt x="21679" y="65580"/>
                  </a:cubicBezTo>
                  <a:cubicBezTo>
                    <a:pt x="17755" y="63227"/>
                    <a:pt x="14869" y="59665"/>
                    <a:pt x="13011" y="54912"/>
                  </a:cubicBezTo>
                  <a:cubicBezTo>
                    <a:pt x="11154" y="50149"/>
                    <a:pt x="10220" y="44587"/>
                    <a:pt x="10220" y="38205"/>
                  </a:cubicBezTo>
                  <a:cubicBezTo>
                    <a:pt x="10220" y="33271"/>
                    <a:pt x="11011" y="28461"/>
                    <a:pt x="12573" y="23803"/>
                  </a:cubicBezTo>
                  <a:cubicBezTo>
                    <a:pt x="14145" y="19145"/>
                    <a:pt x="16859" y="15440"/>
                    <a:pt x="20736" y="12678"/>
                  </a:cubicBezTo>
                  <a:cubicBezTo>
                    <a:pt x="24603" y="9916"/>
                    <a:pt x="29423" y="8534"/>
                    <a:pt x="35185" y="8534"/>
                  </a:cubicBezTo>
                  <a:cubicBezTo>
                    <a:pt x="40196" y="8534"/>
                    <a:pt x="44358" y="9782"/>
                    <a:pt x="47673" y="12278"/>
                  </a:cubicBezTo>
                  <a:cubicBezTo>
                    <a:pt x="50978" y="14764"/>
                    <a:pt x="53502" y="18745"/>
                    <a:pt x="55245" y="24193"/>
                  </a:cubicBezTo>
                  <a:lnTo>
                    <a:pt x="65018" y="21898"/>
                  </a:lnTo>
                  <a:cubicBezTo>
                    <a:pt x="63008" y="14964"/>
                    <a:pt x="59436" y="9601"/>
                    <a:pt x="54321" y="5782"/>
                  </a:cubicBezTo>
                  <a:cubicBezTo>
                    <a:pt x="49206" y="1972"/>
                    <a:pt x="42891" y="48"/>
                    <a:pt x="35395" y="48"/>
                  </a:cubicBezTo>
                  <a:cubicBezTo>
                    <a:pt x="28775" y="48"/>
                    <a:pt x="22717" y="1553"/>
                    <a:pt x="17212" y="4582"/>
                  </a:cubicBezTo>
                  <a:cubicBezTo>
                    <a:pt x="11697" y="7591"/>
                    <a:pt x="7449" y="12011"/>
                    <a:pt x="4477" y="17831"/>
                  </a:cubicBezTo>
                  <a:cubicBezTo>
                    <a:pt x="1495" y="23651"/>
                    <a:pt x="0" y="30461"/>
                    <a:pt x="0" y="38272"/>
                  </a:cubicBezTo>
                  <a:cubicBezTo>
                    <a:pt x="0" y="45434"/>
                    <a:pt x="1324" y="52130"/>
                    <a:pt x="3972" y="58369"/>
                  </a:cubicBezTo>
                  <a:cubicBezTo>
                    <a:pt x="6610" y="64608"/>
                    <a:pt x="10468" y="69380"/>
                    <a:pt x="15535" y="72666"/>
                  </a:cubicBezTo>
                  <a:cubicBezTo>
                    <a:pt x="20603" y="75962"/>
                    <a:pt x="27175" y="77610"/>
                    <a:pt x="35252" y="77610"/>
                  </a:cubicBezTo>
                  <a:cubicBezTo>
                    <a:pt x="43063" y="77610"/>
                    <a:pt x="49673" y="75467"/>
                    <a:pt x="55083" y="71190"/>
                  </a:cubicBezTo>
                  <a:cubicBezTo>
                    <a:pt x="60484" y="66913"/>
                    <a:pt x="64227" y="60693"/>
                    <a:pt x="66313" y="52540"/>
                  </a:cubicBezTo>
                  <a:lnTo>
                    <a:pt x="56388" y="50035"/>
                  </a:lnTo>
                  <a:cubicBezTo>
                    <a:pt x="54988" y="56331"/>
                    <a:pt x="52378" y="61093"/>
                    <a:pt x="48530" y="64294"/>
                  </a:cubicBezTo>
                  <a:lnTo>
                    <a:pt x="48530" y="64294"/>
                  </a:lnTo>
                  <a:close/>
                  <a:moveTo>
                    <a:pt x="121177" y="76324"/>
                  </a:moveTo>
                  <a:lnTo>
                    <a:pt x="121177" y="21993"/>
                  </a:lnTo>
                  <a:lnTo>
                    <a:pt x="111966" y="21993"/>
                  </a:lnTo>
                  <a:lnTo>
                    <a:pt x="111966" y="51102"/>
                  </a:lnTo>
                  <a:cubicBezTo>
                    <a:pt x="111966" y="55740"/>
                    <a:pt x="111462" y="59274"/>
                    <a:pt x="110461" y="61713"/>
                  </a:cubicBezTo>
                  <a:cubicBezTo>
                    <a:pt x="109452" y="64160"/>
                    <a:pt x="107737" y="66084"/>
                    <a:pt x="105318" y="67494"/>
                  </a:cubicBezTo>
                  <a:cubicBezTo>
                    <a:pt x="102899" y="68913"/>
                    <a:pt x="100308" y="69618"/>
                    <a:pt x="97546" y="69618"/>
                  </a:cubicBezTo>
                  <a:cubicBezTo>
                    <a:pt x="94783" y="69618"/>
                    <a:pt x="92459" y="68932"/>
                    <a:pt x="90592" y="67542"/>
                  </a:cubicBezTo>
                  <a:cubicBezTo>
                    <a:pt x="88716" y="66161"/>
                    <a:pt x="87487" y="64256"/>
                    <a:pt x="86906" y="61836"/>
                  </a:cubicBezTo>
                  <a:cubicBezTo>
                    <a:pt x="86525" y="60160"/>
                    <a:pt x="86344" y="56921"/>
                    <a:pt x="86344" y="52111"/>
                  </a:cubicBezTo>
                  <a:lnTo>
                    <a:pt x="86344" y="21984"/>
                  </a:lnTo>
                  <a:lnTo>
                    <a:pt x="77133" y="21984"/>
                  </a:lnTo>
                  <a:lnTo>
                    <a:pt x="77133" y="55645"/>
                  </a:lnTo>
                  <a:cubicBezTo>
                    <a:pt x="77133" y="59560"/>
                    <a:pt x="77324" y="62427"/>
                    <a:pt x="77695" y="64237"/>
                  </a:cubicBezTo>
                  <a:cubicBezTo>
                    <a:pt x="78238" y="66923"/>
                    <a:pt x="79191" y="69199"/>
                    <a:pt x="80534" y="71066"/>
                  </a:cubicBezTo>
                  <a:cubicBezTo>
                    <a:pt x="81877" y="72923"/>
                    <a:pt x="83944" y="74466"/>
                    <a:pt x="86725" y="75695"/>
                  </a:cubicBezTo>
                  <a:cubicBezTo>
                    <a:pt x="89506" y="76924"/>
                    <a:pt x="92497" y="77533"/>
                    <a:pt x="95698" y="77533"/>
                  </a:cubicBezTo>
                  <a:cubicBezTo>
                    <a:pt x="102965" y="77533"/>
                    <a:pt x="108709" y="74466"/>
                    <a:pt x="112938" y="68323"/>
                  </a:cubicBezTo>
                  <a:lnTo>
                    <a:pt x="112938" y="76305"/>
                  </a:lnTo>
                  <a:lnTo>
                    <a:pt x="121177" y="76305"/>
                  </a:lnTo>
                  <a:lnTo>
                    <a:pt x="121177" y="76324"/>
                  </a:lnTo>
                  <a:close/>
                  <a:moveTo>
                    <a:pt x="144609" y="76324"/>
                  </a:moveTo>
                  <a:lnTo>
                    <a:pt x="144609" y="1324"/>
                  </a:lnTo>
                  <a:lnTo>
                    <a:pt x="135398" y="1324"/>
                  </a:lnTo>
                  <a:lnTo>
                    <a:pt x="135398" y="76324"/>
                  </a:lnTo>
                  <a:lnTo>
                    <a:pt x="144609" y="76324"/>
                  </a:lnTo>
                  <a:lnTo>
                    <a:pt x="144609" y="76324"/>
                  </a:lnTo>
                  <a:close/>
                  <a:moveTo>
                    <a:pt x="174946" y="68447"/>
                  </a:moveTo>
                  <a:cubicBezTo>
                    <a:pt x="173584" y="68447"/>
                    <a:pt x="172536" y="68228"/>
                    <a:pt x="171802" y="67780"/>
                  </a:cubicBezTo>
                  <a:cubicBezTo>
                    <a:pt x="171069" y="67332"/>
                    <a:pt x="170536" y="66742"/>
                    <a:pt x="170212" y="65989"/>
                  </a:cubicBezTo>
                  <a:cubicBezTo>
                    <a:pt x="169888" y="65237"/>
                    <a:pt x="169726" y="63551"/>
                    <a:pt x="169726" y="60922"/>
                  </a:cubicBezTo>
                  <a:lnTo>
                    <a:pt x="169726" y="29156"/>
                  </a:lnTo>
                  <a:lnTo>
                    <a:pt x="178984" y="29156"/>
                  </a:lnTo>
                  <a:lnTo>
                    <a:pt x="178984" y="21993"/>
                  </a:lnTo>
                  <a:lnTo>
                    <a:pt x="169726" y="21993"/>
                  </a:lnTo>
                  <a:lnTo>
                    <a:pt x="169726" y="3010"/>
                  </a:lnTo>
                  <a:lnTo>
                    <a:pt x="160572" y="8534"/>
                  </a:lnTo>
                  <a:lnTo>
                    <a:pt x="160572" y="21993"/>
                  </a:lnTo>
                  <a:lnTo>
                    <a:pt x="153819" y="21993"/>
                  </a:lnTo>
                  <a:lnTo>
                    <a:pt x="153819" y="29156"/>
                  </a:lnTo>
                  <a:lnTo>
                    <a:pt x="160572" y="29156"/>
                  </a:lnTo>
                  <a:lnTo>
                    <a:pt x="160572" y="60408"/>
                  </a:lnTo>
                  <a:cubicBezTo>
                    <a:pt x="160572" y="65932"/>
                    <a:pt x="160944" y="69561"/>
                    <a:pt x="161696" y="71285"/>
                  </a:cubicBezTo>
                  <a:cubicBezTo>
                    <a:pt x="162449" y="73009"/>
                    <a:pt x="163744" y="74400"/>
                    <a:pt x="165583" y="75457"/>
                  </a:cubicBezTo>
                  <a:cubicBezTo>
                    <a:pt x="167421" y="76514"/>
                    <a:pt x="170012" y="77048"/>
                    <a:pt x="173355" y="77048"/>
                  </a:cubicBezTo>
                  <a:cubicBezTo>
                    <a:pt x="175403" y="77048"/>
                    <a:pt x="177717" y="76771"/>
                    <a:pt x="180308" y="76228"/>
                  </a:cubicBezTo>
                  <a:lnTo>
                    <a:pt x="178975" y="68094"/>
                  </a:lnTo>
                  <a:cubicBezTo>
                    <a:pt x="177317" y="68323"/>
                    <a:pt x="175965" y="68447"/>
                    <a:pt x="174946" y="68447"/>
                  </a:cubicBezTo>
                  <a:lnTo>
                    <a:pt x="174946" y="68447"/>
                  </a:lnTo>
                  <a:lnTo>
                    <a:pt x="174946" y="68447"/>
                  </a:lnTo>
                  <a:close/>
                  <a:moveTo>
                    <a:pt x="231829" y="76324"/>
                  </a:moveTo>
                  <a:lnTo>
                    <a:pt x="231829" y="21993"/>
                  </a:lnTo>
                  <a:lnTo>
                    <a:pt x="222618" y="21993"/>
                  </a:lnTo>
                  <a:lnTo>
                    <a:pt x="222618" y="51102"/>
                  </a:lnTo>
                  <a:cubicBezTo>
                    <a:pt x="222618" y="55740"/>
                    <a:pt x="222113" y="59274"/>
                    <a:pt x="221113" y="61713"/>
                  </a:cubicBezTo>
                  <a:cubicBezTo>
                    <a:pt x="220104" y="64160"/>
                    <a:pt x="218389" y="66084"/>
                    <a:pt x="215970" y="67494"/>
                  </a:cubicBezTo>
                  <a:cubicBezTo>
                    <a:pt x="213551" y="68913"/>
                    <a:pt x="210960" y="69618"/>
                    <a:pt x="208197" y="69618"/>
                  </a:cubicBezTo>
                  <a:cubicBezTo>
                    <a:pt x="205435" y="69618"/>
                    <a:pt x="203111" y="68932"/>
                    <a:pt x="201235" y="67542"/>
                  </a:cubicBezTo>
                  <a:cubicBezTo>
                    <a:pt x="199358" y="66161"/>
                    <a:pt x="198130" y="64256"/>
                    <a:pt x="197549" y="61836"/>
                  </a:cubicBezTo>
                  <a:cubicBezTo>
                    <a:pt x="197168" y="60160"/>
                    <a:pt x="196987" y="56921"/>
                    <a:pt x="196987" y="52111"/>
                  </a:cubicBezTo>
                  <a:lnTo>
                    <a:pt x="196987" y="21984"/>
                  </a:lnTo>
                  <a:lnTo>
                    <a:pt x="187776" y="21984"/>
                  </a:lnTo>
                  <a:lnTo>
                    <a:pt x="187776" y="55645"/>
                  </a:lnTo>
                  <a:cubicBezTo>
                    <a:pt x="187776" y="59560"/>
                    <a:pt x="187966" y="62427"/>
                    <a:pt x="188338" y="64237"/>
                  </a:cubicBezTo>
                  <a:cubicBezTo>
                    <a:pt x="188881" y="66923"/>
                    <a:pt x="189833" y="69199"/>
                    <a:pt x="191176" y="71066"/>
                  </a:cubicBezTo>
                  <a:cubicBezTo>
                    <a:pt x="192519" y="72923"/>
                    <a:pt x="194586" y="74466"/>
                    <a:pt x="197368" y="75695"/>
                  </a:cubicBezTo>
                  <a:cubicBezTo>
                    <a:pt x="200139" y="76924"/>
                    <a:pt x="203140" y="77533"/>
                    <a:pt x="206340" y="77533"/>
                  </a:cubicBezTo>
                  <a:cubicBezTo>
                    <a:pt x="213608" y="77533"/>
                    <a:pt x="219351" y="74466"/>
                    <a:pt x="223580" y="68323"/>
                  </a:cubicBezTo>
                  <a:lnTo>
                    <a:pt x="223580" y="76305"/>
                  </a:lnTo>
                  <a:lnTo>
                    <a:pt x="231829" y="76305"/>
                  </a:lnTo>
                  <a:lnTo>
                    <a:pt x="231829" y="76324"/>
                  </a:lnTo>
                  <a:close/>
                  <a:moveTo>
                    <a:pt x="255365" y="76324"/>
                  </a:moveTo>
                  <a:lnTo>
                    <a:pt x="255365" y="47882"/>
                  </a:lnTo>
                  <a:cubicBezTo>
                    <a:pt x="255365" y="43996"/>
                    <a:pt x="255880" y="40415"/>
                    <a:pt x="256899" y="37138"/>
                  </a:cubicBezTo>
                  <a:cubicBezTo>
                    <a:pt x="257585" y="34985"/>
                    <a:pt x="258718" y="33309"/>
                    <a:pt x="260328" y="32099"/>
                  </a:cubicBezTo>
                  <a:cubicBezTo>
                    <a:pt x="261928" y="30890"/>
                    <a:pt x="263738" y="30289"/>
                    <a:pt x="265748" y="30289"/>
                  </a:cubicBezTo>
                  <a:cubicBezTo>
                    <a:pt x="267995" y="30289"/>
                    <a:pt x="270253" y="30947"/>
                    <a:pt x="272501" y="32280"/>
                  </a:cubicBezTo>
                  <a:lnTo>
                    <a:pt x="275673" y="23746"/>
                  </a:lnTo>
                  <a:cubicBezTo>
                    <a:pt x="272463" y="21765"/>
                    <a:pt x="269310" y="20783"/>
                    <a:pt x="266205" y="20783"/>
                  </a:cubicBezTo>
                  <a:cubicBezTo>
                    <a:pt x="264052" y="20783"/>
                    <a:pt x="262090" y="21393"/>
                    <a:pt x="260299" y="22622"/>
                  </a:cubicBezTo>
                  <a:cubicBezTo>
                    <a:pt x="258509" y="23851"/>
                    <a:pt x="256556" y="26384"/>
                    <a:pt x="254441" y="30242"/>
                  </a:cubicBezTo>
                  <a:lnTo>
                    <a:pt x="254441" y="22012"/>
                  </a:lnTo>
                  <a:lnTo>
                    <a:pt x="246155" y="22012"/>
                  </a:lnTo>
                  <a:lnTo>
                    <a:pt x="246155" y="76343"/>
                  </a:lnTo>
                  <a:lnTo>
                    <a:pt x="255365" y="76343"/>
                  </a:lnTo>
                  <a:lnTo>
                    <a:pt x="255365" y="76324"/>
                  </a:lnTo>
                  <a:close/>
                  <a:moveTo>
                    <a:pt x="318449" y="76324"/>
                  </a:moveTo>
                  <a:lnTo>
                    <a:pt x="328070" y="76324"/>
                  </a:lnTo>
                  <a:cubicBezTo>
                    <a:pt x="326908" y="74238"/>
                    <a:pt x="326136" y="72066"/>
                    <a:pt x="325745" y="69790"/>
                  </a:cubicBezTo>
                  <a:cubicBezTo>
                    <a:pt x="325345" y="67532"/>
                    <a:pt x="325155" y="62112"/>
                    <a:pt x="325155" y="53549"/>
                  </a:cubicBezTo>
                  <a:lnTo>
                    <a:pt x="325155" y="41272"/>
                  </a:lnTo>
                  <a:cubicBezTo>
                    <a:pt x="325155" y="37176"/>
                    <a:pt x="325003" y="34347"/>
                    <a:pt x="324698" y="32775"/>
                  </a:cubicBezTo>
                  <a:cubicBezTo>
                    <a:pt x="324155" y="30251"/>
                    <a:pt x="323193" y="28165"/>
                    <a:pt x="321831" y="26508"/>
                  </a:cubicBezTo>
                  <a:cubicBezTo>
                    <a:pt x="320469" y="24860"/>
                    <a:pt x="318335" y="23489"/>
                    <a:pt x="315439" y="22393"/>
                  </a:cubicBezTo>
                  <a:cubicBezTo>
                    <a:pt x="312544" y="21298"/>
                    <a:pt x="308772" y="20755"/>
                    <a:pt x="304133" y="20755"/>
                  </a:cubicBezTo>
                  <a:cubicBezTo>
                    <a:pt x="299456" y="20755"/>
                    <a:pt x="295351" y="21384"/>
                    <a:pt x="291808" y="22670"/>
                  </a:cubicBezTo>
                  <a:cubicBezTo>
                    <a:pt x="288255" y="23946"/>
                    <a:pt x="285550" y="25775"/>
                    <a:pt x="283674" y="28137"/>
                  </a:cubicBezTo>
                  <a:cubicBezTo>
                    <a:pt x="281797" y="30509"/>
                    <a:pt x="280454" y="33623"/>
                    <a:pt x="279635" y="37471"/>
                  </a:cubicBezTo>
                  <a:lnTo>
                    <a:pt x="288636" y="38700"/>
                  </a:lnTo>
                  <a:cubicBezTo>
                    <a:pt x="289627" y="34852"/>
                    <a:pt x="291151" y="32156"/>
                    <a:pt x="293218" y="30642"/>
                  </a:cubicBezTo>
                  <a:cubicBezTo>
                    <a:pt x="295275" y="29127"/>
                    <a:pt x="298475" y="28365"/>
                    <a:pt x="302809" y="28365"/>
                  </a:cubicBezTo>
                  <a:cubicBezTo>
                    <a:pt x="307448" y="28365"/>
                    <a:pt x="310944" y="29404"/>
                    <a:pt x="313296" y="31490"/>
                  </a:cubicBezTo>
                  <a:cubicBezTo>
                    <a:pt x="315039" y="33023"/>
                    <a:pt x="315906" y="35662"/>
                    <a:pt x="315906" y="39414"/>
                  </a:cubicBezTo>
                  <a:cubicBezTo>
                    <a:pt x="315906" y="39757"/>
                    <a:pt x="315887" y="40557"/>
                    <a:pt x="315859" y="41824"/>
                  </a:cubicBezTo>
                  <a:cubicBezTo>
                    <a:pt x="312344" y="43053"/>
                    <a:pt x="306876" y="44101"/>
                    <a:pt x="299437" y="44996"/>
                  </a:cubicBezTo>
                  <a:cubicBezTo>
                    <a:pt x="295789" y="45434"/>
                    <a:pt x="293065" y="45901"/>
                    <a:pt x="291255" y="46377"/>
                  </a:cubicBezTo>
                  <a:cubicBezTo>
                    <a:pt x="288798" y="47054"/>
                    <a:pt x="286588" y="48073"/>
                    <a:pt x="284636" y="49397"/>
                  </a:cubicBezTo>
                  <a:cubicBezTo>
                    <a:pt x="282673" y="50730"/>
                    <a:pt x="281083" y="52483"/>
                    <a:pt x="279873" y="54693"/>
                  </a:cubicBezTo>
                  <a:cubicBezTo>
                    <a:pt x="278663" y="56883"/>
                    <a:pt x="278054" y="59322"/>
                    <a:pt x="278054" y="61989"/>
                  </a:cubicBezTo>
                  <a:cubicBezTo>
                    <a:pt x="278054" y="66523"/>
                    <a:pt x="279664" y="70247"/>
                    <a:pt x="282864" y="73162"/>
                  </a:cubicBezTo>
                  <a:cubicBezTo>
                    <a:pt x="286064" y="76086"/>
                    <a:pt x="290655" y="77543"/>
                    <a:pt x="296628" y="77543"/>
                  </a:cubicBezTo>
                  <a:cubicBezTo>
                    <a:pt x="300238" y="77543"/>
                    <a:pt x="303628" y="76933"/>
                    <a:pt x="306781" y="75743"/>
                  </a:cubicBezTo>
                  <a:cubicBezTo>
                    <a:pt x="309934" y="74552"/>
                    <a:pt x="313220" y="72504"/>
                    <a:pt x="316630" y="69599"/>
                  </a:cubicBezTo>
                  <a:cubicBezTo>
                    <a:pt x="316878" y="72171"/>
                    <a:pt x="317487" y="74409"/>
                    <a:pt x="318449" y="76324"/>
                  </a:cubicBezTo>
                  <a:lnTo>
                    <a:pt x="318449" y="76324"/>
                  </a:lnTo>
                  <a:lnTo>
                    <a:pt x="318449" y="76324"/>
                  </a:lnTo>
                  <a:close/>
                  <a:moveTo>
                    <a:pt x="315840" y="52426"/>
                  </a:moveTo>
                  <a:cubicBezTo>
                    <a:pt x="315840" y="56483"/>
                    <a:pt x="315344" y="59550"/>
                    <a:pt x="314354" y="61636"/>
                  </a:cubicBezTo>
                  <a:cubicBezTo>
                    <a:pt x="313058" y="64332"/>
                    <a:pt x="311029" y="66456"/>
                    <a:pt x="308267" y="68008"/>
                  </a:cubicBezTo>
                  <a:cubicBezTo>
                    <a:pt x="305505" y="69561"/>
                    <a:pt x="302352" y="70333"/>
                    <a:pt x="298799" y="70333"/>
                  </a:cubicBezTo>
                  <a:cubicBezTo>
                    <a:pt x="295218" y="70333"/>
                    <a:pt x="292494" y="69513"/>
                    <a:pt x="290636" y="67875"/>
                  </a:cubicBezTo>
                  <a:cubicBezTo>
                    <a:pt x="288779" y="66237"/>
                    <a:pt x="287846" y="64189"/>
                    <a:pt x="287846" y="61732"/>
                  </a:cubicBezTo>
                  <a:cubicBezTo>
                    <a:pt x="287846" y="60131"/>
                    <a:pt x="288274" y="58674"/>
                    <a:pt x="289122" y="57360"/>
                  </a:cubicBezTo>
                  <a:cubicBezTo>
                    <a:pt x="289970" y="56045"/>
                    <a:pt x="291189" y="55045"/>
                    <a:pt x="292751" y="54369"/>
                  </a:cubicBezTo>
                  <a:cubicBezTo>
                    <a:pt x="294323" y="53692"/>
                    <a:pt x="296999" y="53073"/>
                    <a:pt x="300780" y="52530"/>
                  </a:cubicBezTo>
                  <a:cubicBezTo>
                    <a:pt x="307467" y="51568"/>
                    <a:pt x="312477" y="50416"/>
                    <a:pt x="315820" y="49054"/>
                  </a:cubicBezTo>
                  <a:lnTo>
                    <a:pt x="315820" y="52426"/>
                  </a:lnTo>
                  <a:lnTo>
                    <a:pt x="315840" y="52426"/>
                  </a:lnTo>
                  <a:close/>
                  <a:moveTo>
                    <a:pt x="348425" y="76324"/>
                  </a:moveTo>
                  <a:lnTo>
                    <a:pt x="348425" y="1324"/>
                  </a:lnTo>
                  <a:lnTo>
                    <a:pt x="339214" y="1324"/>
                  </a:lnTo>
                  <a:lnTo>
                    <a:pt x="339214" y="76324"/>
                  </a:lnTo>
                  <a:lnTo>
                    <a:pt x="348425" y="76324"/>
                  </a:lnTo>
                  <a:lnTo>
                    <a:pt x="348425" y="76324"/>
                  </a:lnTo>
                  <a:close/>
                  <a:moveTo>
                    <a:pt x="394268" y="58522"/>
                  </a:moveTo>
                  <a:cubicBezTo>
                    <a:pt x="397135" y="64418"/>
                    <a:pt x="401345" y="69075"/>
                    <a:pt x="406908" y="72485"/>
                  </a:cubicBezTo>
                  <a:cubicBezTo>
                    <a:pt x="412471" y="75895"/>
                    <a:pt x="418776" y="77600"/>
                    <a:pt x="425844" y="77600"/>
                  </a:cubicBezTo>
                  <a:cubicBezTo>
                    <a:pt x="432359" y="77600"/>
                    <a:pt x="438426" y="76057"/>
                    <a:pt x="444056" y="72971"/>
                  </a:cubicBezTo>
                  <a:cubicBezTo>
                    <a:pt x="449685" y="69894"/>
                    <a:pt x="454028" y="65342"/>
                    <a:pt x="457095" y="59341"/>
                  </a:cubicBezTo>
                  <a:cubicBezTo>
                    <a:pt x="460162" y="53330"/>
                    <a:pt x="461696" y="46530"/>
                    <a:pt x="461696" y="38919"/>
                  </a:cubicBezTo>
                  <a:cubicBezTo>
                    <a:pt x="461696" y="31423"/>
                    <a:pt x="460238" y="24708"/>
                    <a:pt x="457324" y="18793"/>
                  </a:cubicBezTo>
                  <a:cubicBezTo>
                    <a:pt x="454400" y="12878"/>
                    <a:pt x="450171" y="8268"/>
                    <a:pt x="444608" y="4953"/>
                  </a:cubicBezTo>
                  <a:cubicBezTo>
                    <a:pt x="439045" y="1638"/>
                    <a:pt x="432807" y="0"/>
                    <a:pt x="425882" y="0"/>
                  </a:cubicBezTo>
                  <a:cubicBezTo>
                    <a:pt x="415309" y="0"/>
                    <a:pt x="406679" y="3515"/>
                    <a:pt x="399993" y="10554"/>
                  </a:cubicBezTo>
                  <a:cubicBezTo>
                    <a:pt x="393306" y="17602"/>
                    <a:pt x="389963" y="27346"/>
                    <a:pt x="389963" y="39795"/>
                  </a:cubicBezTo>
                  <a:cubicBezTo>
                    <a:pt x="389963" y="46368"/>
                    <a:pt x="391401" y="52616"/>
                    <a:pt x="394268" y="58522"/>
                  </a:cubicBezTo>
                  <a:lnTo>
                    <a:pt x="394268" y="58522"/>
                  </a:lnTo>
                  <a:close/>
                  <a:moveTo>
                    <a:pt x="407794" y="15764"/>
                  </a:moveTo>
                  <a:cubicBezTo>
                    <a:pt x="412861" y="10944"/>
                    <a:pt x="418900" y="8525"/>
                    <a:pt x="425929" y="8525"/>
                  </a:cubicBezTo>
                  <a:cubicBezTo>
                    <a:pt x="430863" y="8525"/>
                    <a:pt x="435331" y="9782"/>
                    <a:pt x="439303" y="12278"/>
                  </a:cubicBezTo>
                  <a:cubicBezTo>
                    <a:pt x="443274" y="14792"/>
                    <a:pt x="446284" y="18317"/>
                    <a:pt x="448351" y="22870"/>
                  </a:cubicBezTo>
                  <a:cubicBezTo>
                    <a:pt x="450418" y="27422"/>
                    <a:pt x="451447" y="32747"/>
                    <a:pt x="451447" y="38862"/>
                  </a:cubicBezTo>
                  <a:cubicBezTo>
                    <a:pt x="451447" y="48511"/>
                    <a:pt x="449037" y="55969"/>
                    <a:pt x="444208" y="61217"/>
                  </a:cubicBezTo>
                  <a:cubicBezTo>
                    <a:pt x="439379" y="66475"/>
                    <a:pt x="433235" y="69094"/>
                    <a:pt x="425758" y="69094"/>
                  </a:cubicBezTo>
                  <a:cubicBezTo>
                    <a:pt x="418424" y="69094"/>
                    <a:pt x="412328" y="66504"/>
                    <a:pt x="407470" y="61293"/>
                  </a:cubicBezTo>
                  <a:cubicBezTo>
                    <a:pt x="402612" y="56093"/>
                    <a:pt x="400174" y="48978"/>
                    <a:pt x="400174" y="39938"/>
                  </a:cubicBezTo>
                  <a:cubicBezTo>
                    <a:pt x="400202" y="28651"/>
                    <a:pt x="402736" y="20593"/>
                    <a:pt x="407794" y="15764"/>
                  </a:cubicBezTo>
                  <a:lnTo>
                    <a:pt x="407794" y="15764"/>
                  </a:lnTo>
                  <a:close/>
                  <a:moveTo>
                    <a:pt x="482413" y="76324"/>
                  </a:moveTo>
                  <a:lnTo>
                    <a:pt x="482413" y="47882"/>
                  </a:lnTo>
                  <a:cubicBezTo>
                    <a:pt x="482413" y="43996"/>
                    <a:pt x="482927" y="40415"/>
                    <a:pt x="483946" y="37138"/>
                  </a:cubicBezTo>
                  <a:cubicBezTo>
                    <a:pt x="484622" y="34985"/>
                    <a:pt x="485765" y="33309"/>
                    <a:pt x="487366" y="32099"/>
                  </a:cubicBezTo>
                  <a:cubicBezTo>
                    <a:pt x="488966" y="30890"/>
                    <a:pt x="490776" y="30289"/>
                    <a:pt x="492785" y="30289"/>
                  </a:cubicBezTo>
                  <a:cubicBezTo>
                    <a:pt x="495033" y="30289"/>
                    <a:pt x="497291" y="30947"/>
                    <a:pt x="499539" y="32280"/>
                  </a:cubicBezTo>
                  <a:lnTo>
                    <a:pt x="502710" y="23746"/>
                  </a:lnTo>
                  <a:cubicBezTo>
                    <a:pt x="499501" y="21765"/>
                    <a:pt x="496348" y="20783"/>
                    <a:pt x="493252" y="20783"/>
                  </a:cubicBezTo>
                  <a:cubicBezTo>
                    <a:pt x="491099" y="20783"/>
                    <a:pt x="489128" y="21393"/>
                    <a:pt x="487337" y="22622"/>
                  </a:cubicBezTo>
                  <a:cubicBezTo>
                    <a:pt x="485546" y="23851"/>
                    <a:pt x="483594" y="26384"/>
                    <a:pt x="481489" y="30242"/>
                  </a:cubicBezTo>
                  <a:lnTo>
                    <a:pt x="481489" y="22012"/>
                  </a:lnTo>
                  <a:lnTo>
                    <a:pt x="473202" y="22012"/>
                  </a:lnTo>
                  <a:lnTo>
                    <a:pt x="473202" y="76343"/>
                  </a:lnTo>
                  <a:lnTo>
                    <a:pt x="482413" y="76343"/>
                  </a:lnTo>
                  <a:lnTo>
                    <a:pt x="482413" y="76324"/>
                  </a:lnTo>
                  <a:close/>
                  <a:moveTo>
                    <a:pt x="512293" y="93993"/>
                  </a:moveTo>
                  <a:cubicBezTo>
                    <a:pt x="516284" y="96907"/>
                    <a:pt x="521513" y="98365"/>
                    <a:pt x="527990" y="98365"/>
                  </a:cubicBezTo>
                  <a:cubicBezTo>
                    <a:pt x="533448" y="98365"/>
                    <a:pt x="538048" y="97346"/>
                    <a:pt x="541772" y="95298"/>
                  </a:cubicBezTo>
                  <a:cubicBezTo>
                    <a:pt x="545516" y="93250"/>
                    <a:pt x="548240" y="90459"/>
                    <a:pt x="549954" y="86935"/>
                  </a:cubicBezTo>
                  <a:cubicBezTo>
                    <a:pt x="551678" y="83401"/>
                    <a:pt x="552545" y="77410"/>
                    <a:pt x="552545" y="68951"/>
                  </a:cubicBezTo>
                  <a:lnTo>
                    <a:pt x="552545" y="21984"/>
                  </a:lnTo>
                  <a:lnTo>
                    <a:pt x="544049" y="21984"/>
                  </a:lnTo>
                  <a:lnTo>
                    <a:pt x="544049" y="28537"/>
                  </a:lnTo>
                  <a:cubicBezTo>
                    <a:pt x="539887" y="23346"/>
                    <a:pt x="534600" y="20764"/>
                    <a:pt x="528190" y="20764"/>
                  </a:cubicBezTo>
                  <a:cubicBezTo>
                    <a:pt x="523380" y="20764"/>
                    <a:pt x="519198" y="21955"/>
                    <a:pt x="515636" y="24346"/>
                  </a:cubicBezTo>
                  <a:cubicBezTo>
                    <a:pt x="512074" y="26727"/>
                    <a:pt x="509349" y="30108"/>
                    <a:pt x="507482" y="34490"/>
                  </a:cubicBezTo>
                  <a:cubicBezTo>
                    <a:pt x="505606" y="38881"/>
                    <a:pt x="504663" y="43663"/>
                    <a:pt x="504663" y="48844"/>
                  </a:cubicBezTo>
                  <a:cubicBezTo>
                    <a:pt x="504663" y="56388"/>
                    <a:pt x="506711" y="62846"/>
                    <a:pt x="510807" y="68237"/>
                  </a:cubicBezTo>
                  <a:cubicBezTo>
                    <a:pt x="514902" y="73628"/>
                    <a:pt x="520684" y="76324"/>
                    <a:pt x="528152" y="76324"/>
                  </a:cubicBezTo>
                  <a:cubicBezTo>
                    <a:pt x="534153" y="76324"/>
                    <a:pt x="539163" y="73952"/>
                    <a:pt x="543192" y="69209"/>
                  </a:cubicBezTo>
                  <a:cubicBezTo>
                    <a:pt x="543220" y="75219"/>
                    <a:pt x="542992" y="79153"/>
                    <a:pt x="542525" y="81029"/>
                  </a:cubicBezTo>
                  <a:cubicBezTo>
                    <a:pt x="541706" y="84096"/>
                    <a:pt x="540134" y="86477"/>
                    <a:pt x="537820" y="88192"/>
                  </a:cubicBezTo>
                  <a:cubicBezTo>
                    <a:pt x="535505" y="89897"/>
                    <a:pt x="532209" y="90745"/>
                    <a:pt x="527952" y="90745"/>
                  </a:cubicBezTo>
                  <a:cubicBezTo>
                    <a:pt x="523989" y="90745"/>
                    <a:pt x="520875" y="89887"/>
                    <a:pt x="518589" y="88192"/>
                  </a:cubicBezTo>
                  <a:cubicBezTo>
                    <a:pt x="516884" y="86925"/>
                    <a:pt x="515845" y="84915"/>
                    <a:pt x="515474" y="82153"/>
                  </a:cubicBezTo>
                  <a:lnTo>
                    <a:pt x="506511" y="80820"/>
                  </a:lnTo>
                  <a:cubicBezTo>
                    <a:pt x="506368" y="86687"/>
                    <a:pt x="508302" y="91078"/>
                    <a:pt x="512293" y="93993"/>
                  </a:cubicBezTo>
                  <a:lnTo>
                    <a:pt x="512293" y="93993"/>
                  </a:lnTo>
                  <a:close/>
                  <a:moveTo>
                    <a:pt x="518436" y="33366"/>
                  </a:moveTo>
                  <a:cubicBezTo>
                    <a:pt x="521303" y="30042"/>
                    <a:pt x="524780" y="28384"/>
                    <a:pt x="528876" y="28384"/>
                  </a:cubicBezTo>
                  <a:cubicBezTo>
                    <a:pt x="533038" y="28384"/>
                    <a:pt x="536591" y="30080"/>
                    <a:pt x="539534" y="33452"/>
                  </a:cubicBezTo>
                  <a:cubicBezTo>
                    <a:pt x="542487" y="36824"/>
                    <a:pt x="543963" y="41843"/>
                    <a:pt x="543963" y="48492"/>
                  </a:cubicBezTo>
                  <a:cubicBezTo>
                    <a:pt x="543963" y="55445"/>
                    <a:pt x="542535" y="60560"/>
                    <a:pt x="539667" y="63808"/>
                  </a:cubicBezTo>
                  <a:cubicBezTo>
                    <a:pt x="536800" y="67056"/>
                    <a:pt x="533257" y="68694"/>
                    <a:pt x="529028" y="68694"/>
                  </a:cubicBezTo>
                  <a:cubicBezTo>
                    <a:pt x="524770" y="68694"/>
                    <a:pt x="521218" y="67056"/>
                    <a:pt x="518389" y="63779"/>
                  </a:cubicBezTo>
                  <a:cubicBezTo>
                    <a:pt x="515560" y="60503"/>
                    <a:pt x="514150" y="55302"/>
                    <a:pt x="514150" y="48177"/>
                  </a:cubicBezTo>
                  <a:cubicBezTo>
                    <a:pt x="514131" y="41634"/>
                    <a:pt x="515569" y="36700"/>
                    <a:pt x="518436" y="33366"/>
                  </a:cubicBezTo>
                  <a:lnTo>
                    <a:pt x="518436" y="33366"/>
                  </a:lnTo>
                  <a:close/>
                  <a:moveTo>
                    <a:pt x="603771" y="76324"/>
                  </a:moveTo>
                  <a:lnTo>
                    <a:pt x="613391" y="76324"/>
                  </a:lnTo>
                  <a:cubicBezTo>
                    <a:pt x="612229" y="74238"/>
                    <a:pt x="611448" y="72066"/>
                    <a:pt x="611057" y="69790"/>
                  </a:cubicBezTo>
                  <a:cubicBezTo>
                    <a:pt x="610667" y="67532"/>
                    <a:pt x="610467" y="62112"/>
                    <a:pt x="610467" y="53549"/>
                  </a:cubicBezTo>
                  <a:lnTo>
                    <a:pt x="610467" y="41272"/>
                  </a:lnTo>
                  <a:cubicBezTo>
                    <a:pt x="610467" y="37176"/>
                    <a:pt x="610314" y="34347"/>
                    <a:pt x="610010" y="32775"/>
                  </a:cubicBezTo>
                  <a:cubicBezTo>
                    <a:pt x="609457" y="30251"/>
                    <a:pt x="608505" y="28165"/>
                    <a:pt x="607143" y="26508"/>
                  </a:cubicBezTo>
                  <a:cubicBezTo>
                    <a:pt x="605771" y="24860"/>
                    <a:pt x="603647" y="23489"/>
                    <a:pt x="600742" y="22393"/>
                  </a:cubicBezTo>
                  <a:cubicBezTo>
                    <a:pt x="597837" y="21298"/>
                    <a:pt x="594074" y="20755"/>
                    <a:pt x="589436" y="20755"/>
                  </a:cubicBezTo>
                  <a:cubicBezTo>
                    <a:pt x="584759" y="20755"/>
                    <a:pt x="580644" y="21384"/>
                    <a:pt x="577101" y="22670"/>
                  </a:cubicBezTo>
                  <a:cubicBezTo>
                    <a:pt x="573557" y="23946"/>
                    <a:pt x="570843" y="25775"/>
                    <a:pt x="568966" y="28137"/>
                  </a:cubicBezTo>
                  <a:cubicBezTo>
                    <a:pt x="567090" y="30509"/>
                    <a:pt x="565737" y="33623"/>
                    <a:pt x="564918" y="37471"/>
                  </a:cubicBezTo>
                  <a:lnTo>
                    <a:pt x="573919" y="38700"/>
                  </a:lnTo>
                  <a:cubicBezTo>
                    <a:pt x="574910" y="34852"/>
                    <a:pt x="576434" y="32156"/>
                    <a:pt x="578491" y="30642"/>
                  </a:cubicBezTo>
                  <a:cubicBezTo>
                    <a:pt x="580558" y="29127"/>
                    <a:pt x="583759" y="28365"/>
                    <a:pt x="588093" y="28365"/>
                  </a:cubicBezTo>
                  <a:cubicBezTo>
                    <a:pt x="592722" y="28365"/>
                    <a:pt x="596227" y="29404"/>
                    <a:pt x="598580" y="31490"/>
                  </a:cubicBezTo>
                  <a:cubicBezTo>
                    <a:pt x="600323" y="33023"/>
                    <a:pt x="601189" y="35662"/>
                    <a:pt x="601189" y="39414"/>
                  </a:cubicBezTo>
                  <a:cubicBezTo>
                    <a:pt x="601189" y="39757"/>
                    <a:pt x="601170" y="40557"/>
                    <a:pt x="601132" y="41824"/>
                  </a:cubicBezTo>
                  <a:cubicBezTo>
                    <a:pt x="597618" y="43053"/>
                    <a:pt x="592150" y="44101"/>
                    <a:pt x="584711" y="44996"/>
                  </a:cubicBezTo>
                  <a:cubicBezTo>
                    <a:pt x="581054" y="45434"/>
                    <a:pt x="578329" y="45901"/>
                    <a:pt x="576529" y="46377"/>
                  </a:cubicBezTo>
                  <a:cubicBezTo>
                    <a:pt x="574072" y="47054"/>
                    <a:pt x="571862" y="48073"/>
                    <a:pt x="569900" y="49397"/>
                  </a:cubicBezTo>
                  <a:cubicBezTo>
                    <a:pt x="567938" y="50730"/>
                    <a:pt x="566357" y="52483"/>
                    <a:pt x="565147" y="54693"/>
                  </a:cubicBezTo>
                  <a:cubicBezTo>
                    <a:pt x="563937" y="56883"/>
                    <a:pt x="563337" y="59322"/>
                    <a:pt x="563337" y="61989"/>
                  </a:cubicBezTo>
                  <a:cubicBezTo>
                    <a:pt x="563337" y="66523"/>
                    <a:pt x="564937" y="70247"/>
                    <a:pt x="568147" y="73162"/>
                  </a:cubicBezTo>
                  <a:cubicBezTo>
                    <a:pt x="571348" y="76086"/>
                    <a:pt x="575929" y="77543"/>
                    <a:pt x="581901" y="77543"/>
                  </a:cubicBezTo>
                  <a:cubicBezTo>
                    <a:pt x="585521" y="77543"/>
                    <a:pt x="588902" y="76933"/>
                    <a:pt x="592055" y="75743"/>
                  </a:cubicBezTo>
                  <a:cubicBezTo>
                    <a:pt x="595208" y="74552"/>
                    <a:pt x="598494" y="72504"/>
                    <a:pt x="601904" y="69599"/>
                  </a:cubicBezTo>
                  <a:cubicBezTo>
                    <a:pt x="602199" y="72171"/>
                    <a:pt x="602809" y="74409"/>
                    <a:pt x="603771" y="76324"/>
                  </a:cubicBezTo>
                  <a:lnTo>
                    <a:pt x="603771" y="76324"/>
                  </a:lnTo>
                  <a:lnTo>
                    <a:pt x="603771" y="76324"/>
                  </a:lnTo>
                  <a:close/>
                  <a:moveTo>
                    <a:pt x="601151" y="52426"/>
                  </a:moveTo>
                  <a:cubicBezTo>
                    <a:pt x="601151" y="56483"/>
                    <a:pt x="600656" y="59550"/>
                    <a:pt x="599675" y="61636"/>
                  </a:cubicBezTo>
                  <a:cubicBezTo>
                    <a:pt x="598370" y="64332"/>
                    <a:pt x="596341" y="66456"/>
                    <a:pt x="593579" y="68008"/>
                  </a:cubicBezTo>
                  <a:cubicBezTo>
                    <a:pt x="590817" y="69561"/>
                    <a:pt x="587664" y="70333"/>
                    <a:pt x="584121" y="70333"/>
                  </a:cubicBezTo>
                  <a:cubicBezTo>
                    <a:pt x="580539" y="70333"/>
                    <a:pt x="577815" y="69513"/>
                    <a:pt x="575958" y="67875"/>
                  </a:cubicBezTo>
                  <a:cubicBezTo>
                    <a:pt x="574100" y="66237"/>
                    <a:pt x="573176" y="64189"/>
                    <a:pt x="573176" y="61732"/>
                  </a:cubicBezTo>
                  <a:cubicBezTo>
                    <a:pt x="573176" y="60131"/>
                    <a:pt x="573596" y="58674"/>
                    <a:pt x="574453" y="57360"/>
                  </a:cubicBezTo>
                  <a:cubicBezTo>
                    <a:pt x="575310" y="56045"/>
                    <a:pt x="576520" y="55045"/>
                    <a:pt x="578091" y="54369"/>
                  </a:cubicBezTo>
                  <a:cubicBezTo>
                    <a:pt x="579653" y="53692"/>
                    <a:pt x="582330" y="53073"/>
                    <a:pt x="586121" y="52530"/>
                  </a:cubicBezTo>
                  <a:cubicBezTo>
                    <a:pt x="592807" y="51568"/>
                    <a:pt x="597827" y="50416"/>
                    <a:pt x="601161" y="49054"/>
                  </a:cubicBezTo>
                  <a:lnTo>
                    <a:pt x="601161" y="52426"/>
                  </a:lnTo>
                  <a:lnTo>
                    <a:pt x="601151" y="52426"/>
                  </a:lnTo>
                  <a:close/>
                  <a:moveTo>
                    <a:pt x="633955" y="76324"/>
                  </a:moveTo>
                  <a:lnTo>
                    <a:pt x="633955" y="46653"/>
                  </a:lnTo>
                  <a:cubicBezTo>
                    <a:pt x="633955" y="39700"/>
                    <a:pt x="635375" y="34966"/>
                    <a:pt x="638223" y="32480"/>
                  </a:cubicBezTo>
                  <a:cubicBezTo>
                    <a:pt x="641071" y="29994"/>
                    <a:pt x="644452" y="28747"/>
                    <a:pt x="648376" y="28747"/>
                  </a:cubicBezTo>
                  <a:cubicBezTo>
                    <a:pt x="650834" y="28747"/>
                    <a:pt x="652967" y="29299"/>
                    <a:pt x="654796" y="30404"/>
                  </a:cubicBezTo>
                  <a:cubicBezTo>
                    <a:pt x="656615" y="31518"/>
                    <a:pt x="657892" y="32995"/>
                    <a:pt x="658606" y="34862"/>
                  </a:cubicBezTo>
                  <a:cubicBezTo>
                    <a:pt x="659321" y="36719"/>
                    <a:pt x="659673" y="39519"/>
                    <a:pt x="659673" y="43282"/>
                  </a:cubicBezTo>
                  <a:lnTo>
                    <a:pt x="659673" y="76333"/>
                  </a:lnTo>
                  <a:lnTo>
                    <a:pt x="668884" y="76333"/>
                  </a:lnTo>
                  <a:lnTo>
                    <a:pt x="668884" y="42920"/>
                  </a:lnTo>
                  <a:cubicBezTo>
                    <a:pt x="668884" y="38662"/>
                    <a:pt x="668712" y="35671"/>
                    <a:pt x="668369" y="33976"/>
                  </a:cubicBezTo>
                  <a:cubicBezTo>
                    <a:pt x="667817" y="31347"/>
                    <a:pt x="666874" y="29070"/>
                    <a:pt x="665502" y="27165"/>
                  </a:cubicBezTo>
                  <a:cubicBezTo>
                    <a:pt x="664131" y="25260"/>
                    <a:pt x="662083" y="23717"/>
                    <a:pt x="659340" y="22536"/>
                  </a:cubicBezTo>
                  <a:cubicBezTo>
                    <a:pt x="656596" y="21365"/>
                    <a:pt x="653587" y="20783"/>
                    <a:pt x="650319" y="20783"/>
                  </a:cubicBezTo>
                  <a:cubicBezTo>
                    <a:pt x="642776" y="20783"/>
                    <a:pt x="637022" y="23765"/>
                    <a:pt x="633032" y="29728"/>
                  </a:cubicBezTo>
                  <a:lnTo>
                    <a:pt x="633032" y="22003"/>
                  </a:lnTo>
                  <a:lnTo>
                    <a:pt x="624745" y="22003"/>
                  </a:lnTo>
                  <a:lnTo>
                    <a:pt x="624745" y="76333"/>
                  </a:lnTo>
                  <a:lnTo>
                    <a:pt x="633955" y="76333"/>
                  </a:lnTo>
                  <a:lnTo>
                    <a:pt x="633955" y="76324"/>
                  </a:lnTo>
                  <a:close/>
                  <a:moveTo>
                    <a:pt x="692277" y="11906"/>
                  </a:moveTo>
                  <a:lnTo>
                    <a:pt x="692277" y="1324"/>
                  </a:lnTo>
                  <a:lnTo>
                    <a:pt x="683066" y="1324"/>
                  </a:lnTo>
                  <a:lnTo>
                    <a:pt x="683066" y="11906"/>
                  </a:lnTo>
                  <a:lnTo>
                    <a:pt x="692277" y="11906"/>
                  </a:lnTo>
                  <a:lnTo>
                    <a:pt x="692277" y="11906"/>
                  </a:lnTo>
                  <a:close/>
                  <a:moveTo>
                    <a:pt x="692277" y="76324"/>
                  </a:moveTo>
                  <a:lnTo>
                    <a:pt x="692277" y="21993"/>
                  </a:lnTo>
                  <a:lnTo>
                    <a:pt x="683066" y="21993"/>
                  </a:lnTo>
                  <a:lnTo>
                    <a:pt x="683066" y="76324"/>
                  </a:lnTo>
                  <a:lnTo>
                    <a:pt x="692277" y="76324"/>
                  </a:lnTo>
                  <a:lnTo>
                    <a:pt x="692277" y="76324"/>
                  </a:lnTo>
                  <a:close/>
                  <a:moveTo>
                    <a:pt x="749513" y="76324"/>
                  </a:moveTo>
                  <a:lnTo>
                    <a:pt x="749513" y="68389"/>
                  </a:lnTo>
                  <a:lnTo>
                    <a:pt x="724395" y="68389"/>
                  </a:lnTo>
                  <a:cubicBezTo>
                    <a:pt x="720776" y="68389"/>
                    <a:pt x="716909" y="68551"/>
                    <a:pt x="712775" y="68856"/>
                  </a:cubicBezTo>
                  <a:lnTo>
                    <a:pt x="718461" y="62560"/>
                  </a:lnTo>
                  <a:lnTo>
                    <a:pt x="747874" y="28080"/>
                  </a:lnTo>
                  <a:lnTo>
                    <a:pt x="747874" y="21993"/>
                  </a:lnTo>
                  <a:lnTo>
                    <a:pt x="703469" y="21993"/>
                  </a:lnTo>
                  <a:lnTo>
                    <a:pt x="703469" y="29461"/>
                  </a:lnTo>
                  <a:lnTo>
                    <a:pt x="725624" y="29461"/>
                  </a:lnTo>
                  <a:cubicBezTo>
                    <a:pt x="728615" y="29461"/>
                    <a:pt x="732082" y="29356"/>
                    <a:pt x="736006" y="29156"/>
                  </a:cubicBezTo>
                  <a:lnTo>
                    <a:pt x="701421" y="68856"/>
                  </a:lnTo>
                  <a:lnTo>
                    <a:pt x="701421" y="76324"/>
                  </a:lnTo>
                  <a:lnTo>
                    <a:pt x="749513" y="76324"/>
                  </a:lnTo>
                  <a:lnTo>
                    <a:pt x="749513" y="76324"/>
                  </a:lnTo>
                  <a:close/>
                  <a:moveTo>
                    <a:pt x="795966" y="76324"/>
                  </a:moveTo>
                  <a:lnTo>
                    <a:pt x="805586" y="76324"/>
                  </a:lnTo>
                  <a:cubicBezTo>
                    <a:pt x="804424" y="74238"/>
                    <a:pt x="803653" y="72066"/>
                    <a:pt x="803262" y="69790"/>
                  </a:cubicBezTo>
                  <a:cubicBezTo>
                    <a:pt x="802872" y="67532"/>
                    <a:pt x="802672" y="62112"/>
                    <a:pt x="802672" y="53549"/>
                  </a:cubicBezTo>
                  <a:lnTo>
                    <a:pt x="802672" y="41272"/>
                  </a:lnTo>
                  <a:cubicBezTo>
                    <a:pt x="802672" y="37176"/>
                    <a:pt x="802510" y="34347"/>
                    <a:pt x="802205" y="32775"/>
                  </a:cubicBezTo>
                  <a:cubicBezTo>
                    <a:pt x="801653" y="30251"/>
                    <a:pt x="800710" y="28165"/>
                    <a:pt x="799338" y="26508"/>
                  </a:cubicBezTo>
                  <a:cubicBezTo>
                    <a:pt x="797966" y="24860"/>
                    <a:pt x="795842" y="23489"/>
                    <a:pt x="792947" y="22393"/>
                  </a:cubicBezTo>
                  <a:cubicBezTo>
                    <a:pt x="790042" y="21298"/>
                    <a:pt x="786279" y="20755"/>
                    <a:pt x="781631" y="20755"/>
                  </a:cubicBezTo>
                  <a:cubicBezTo>
                    <a:pt x="776964" y="20755"/>
                    <a:pt x="772849" y="21384"/>
                    <a:pt x="769306" y="22670"/>
                  </a:cubicBezTo>
                  <a:cubicBezTo>
                    <a:pt x="765753" y="23946"/>
                    <a:pt x="763048" y="25775"/>
                    <a:pt x="761171" y="28137"/>
                  </a:cubicBezTo>
                  <a:cubicBezTo>
                    <a:pt x="759295" y="30509"/>
                    <a:pt x="757952" y="33623"/>
                    <a:pt x="757133" y="37471"/>
                  </a:cubicBezTo>
                  <a:lnTo>
                    <a:pt x="766134" y="38700"/>
                  </a:lnTo>
                  <a:cubicBezTo>
                    <a:pt x="767125" y="34852"/>
                    <a:pt x="768648" y="32156"/>
                    <a:pt x="770715" y="30642"/>
                  </a:cubicBezTo>
                  <a:cubicBezTo>
                    <a:pt x="772782" y="29127"/>
                    <a:pt x="775973" y="28365"/>
                    <a:pt x="780307" y="28365"/>
                  </a:cubicBezTo>
                  <a:cubicBezTo>
                    <a:pt x="784946" y="28365"/>
                    <a:pt x="788441" y="29404"/>
                    <a:pt x="790804" y="31490"/>
                  </a:cubicBezTo>
                  <a:cubicBezTo>
                    <a:pt x="792547" y="33023"/>
                    <a:pt x="793404" y="35662"/>
                    <a:pt x="793404" y="39414"/>
                  </a:cubicBezTo>
                  <a:cubicBezTo>
                    <a:pt x="793404" y="39757"/>
                    <a:pt x="793385" y="40557"/>
                    <a:pt x="793356" y="41824"/>
                  </a:cubicBezTo>
                  <a:cubicBezTo>
                    <a:pt x="789842" y="43053"/>
                    <a:pt x="784365" y="44101"/>
                    <a:pt x="776926" y="44996"/>
                  </a:cubicBezTo>
                  <a:cubicBezTo>
                    <a:pt x="773278" y="45434"/>
                    <a:pt x="770544" y="45901"/>
                    <a:pt x="768744" y="46377"/>
                  </a:cubicBezTo>
                  <a:cubicBezTo>
                    <a:pt x="766286" y="47054"/>
                    <a:pt x="764086" y="48073"/>
                    <a:pt x="762124" y="49397"/>
                  </a:cubicBezTo>
                  <a:cubicBezTo>
                    <a:pt x="760162" y="50730"/>
                    <a:pt x="758571" y="52483"/>
                    <a:pt x="757361" y="54693"/>
                  </a:cubicBezTo>
                  <a:cubicBezTo>
                    <a:pt x="756152" y="56883"/>
                    <a:pt x="755552" y="59322"/>
                    <a:pt x="755552" y="61989"/>
                  </a:cubicBezTo>
                  <a:cubicBezTo>
                    <a:pt x="755552" y="66523"/>
                    <a:pt x="757152" y="70247"/>
                    <a:pt x="760362" y="73162"/>
                  </a:cubicBezTo>
                  <a:cubicBezTo>
                    <a:pt x="763572" y="76086"/>
                    <a:pt x="768153" y="77543"/>
                    <a:pt x="774125" y="77543"/>
                  </a:cubicBezTo>
                  <a:cubicBezTo>
                    <a:pt x="777735" y="77543"/>
                    <a:pt x="781117" y="76933"/>
                    <a:pt x="784269" y="75743"/>
                  </a:cubicBezTo>
                  <a:cubicBezTo>
                    <a:pt x="787422" y="74552"/>
                    <a:pt x="790708" y="72504"/>
                    <a:pt x="794118" y="69599"/>
                  </a:cubicBezTo>
                  <a:cubicBezTo>
                    <a:pt x="794395" y="72171"/>
                    <a:pt x="795014" y="74409"/>
                    <a:pt x="795966" y="76324"/>
                  </a:cubicBezTo>
                  <a:lnTo>
                    <a:pt x="795966" y="76324"/>
                  </a:lnTo>
                  <a:lnTo>
                    <a:pt x="795966" y="76324"/>
                  </a:lnTo>
                  <a:close/>
                  <a:moveTo>
                    <a:pt x="793366" y="52426"/>
                  </a:moveTo>
                  <a:cubicBezTo>
                    <a:pt x="793366" y="56483"/>
                    <a:pt x="792861" y="59550"/>
                    <a:pt x="791880" y="61636"/>
                  </a:cubicBezTo>
                  <a:cubicBezTo>
                    <a:pt x="790585" y="64332"/>
                    <a:pt x="788556" y="66456"/>
                    <a:pt x="785793" y="68008"/>
                  </a:cubicBezTo>
                  <a:cubicBezTo>
                    <a:pt x="783031" y="69561"/>
                    <a:pt x="779869" y="70333"/>
                    <a:pt x="776326" y="70333"/>
                  </a:cubicBezTo>
                  <a:cubicBezTo>
                    <a:pt x="772744" y="70333"/>
                    <a:pt x="770030" y="69513"/>
                    <a:pt x="768172" y="67875"/>
                  </a:cubicBezTo>
                  <a:cubicBezTo>
                    <a:pt x="766315" y="66237"/>
                    <a:pt x="765381" y="64189"/>
                    <a:pt x="765381" y="61732"/>
                  </a:cubicBezTo>
                  <a:cubicBezTo>
                    <a:pt x="765381" y="60131"/>
                    <a:pt x="765810" y="58674"/>
                    <a:pt x="766667" y="57360"/>
                  </a:cubicBezTo>
                  <a:cubicBezTo>
                    <a:pt x="767515" y="56045"/>
                    <a:pt x="768725" y="55045"/>
                    <a:pt x="770296" y="54369"/>
                  </a:cubicBezTo>
                  <a:cubicBezTo>
                    <a:pt x="771868" y="53692"/>
                    <a:pt x="774544" y="53073"/>
                    <a:pt x="778335" y="52530"/>
                  </a:cubicBezTo>
                  <a:cubicBezTo>
                    <a:pt x="785012" y="51568"/>
                    <a:pt x="790032" y="50416"/>
                    <a:pt x="793375" y="49054"/>
                  </a:cubicBezTo>
                  <a:lnTo>
                    <a:pt x="793375" y="52426"/>
                  </a:lnTo>
                  <a:lnTo>
                    <a:pt x="793366" y="52426"/>
                  </a:lnTo>
                  <a:close/>
                  <a:moveTo>
                    <a:pt x="833009" y="68447"/>
                  </a:moveTo>
                  <a:cubicBezTo>
                    <a:pt x="831637" y="68447"/>
                    <a:pt x="830599" y="68228"/>
                    <a:pt x="829866" y="67780"/>
                  </a:cubicBezTo>
                  <a:cubicBezTo>
                    <a:pt x="829132" y="67332"/>
                    <a:pt x="828599" y="66742"/>
                    <a:pt x="828275" y="65989"/>
                  </a:cubicBezTo>
                  <a:cubicBezTo>
                    <a:pt x="827951" y="65237"/>
                    <a:pt x="827789" y="63551"/>
                    <a:pt x="827789" y="60922"/>
                  </a:cubicBezTo>
                  <a:lnTo>
                    <a:pt x="827789" y="29156"/>
                  </a:lnTo>
                  <a:lnTo>
                    <a:pt x="837057" y="29156"/>
                  </a:lnTo>
                  <a:lnTo>
                    <a:pt x="837057" y="21993"/>
                  </a:lnTo>
                  <a:lnTo>
                    <a:pt x="827789" y="21993"/>
                  </a:lnTo>
                  <a:lnTo>
                    <a:pt x="827789" y="3010"/>
                  </a:lnTo>
                  <a:lnTo>
                    <a:pt x="818636" y="8534"/>
                  </a:lnTo>
                  <a:lnTo>
                    <a:pt x="818636" y="21993"/>
                  </a:lnTo>
                  <a:lnTo>
                    <a:pt x="811882" y="21993"/>
                  </a:lnTo>
                  <a:lnTo>
                    <a:pt x="811882" y="29156"/>
                  </a:lnTo>
                  <a:lnTo>
                    <a:pt x="818636" y="29156"/>
                  </a:lnTo>
                  <a:lnTo>
                    <a:pt x="818636" y="60408"/>
                  </a:lnTo>
                  <a:cubicBezTo>
                    <a:pt x="818636" y="65932"/>
                    <a:pt x="819007" y="69561"/>
                    <a:pt x="819760" y="71285"/>
                  </a:cubicBezTo>
                  <a:cubicBezTo>
                    <a:pt x="820503" y="73009"/>
                    <a:pt x="821807" y="74400"/>
                    <a:pt x="823646" y="75457"/>
                  </a:cubicBezTo>
                  <a:cubicBezTo>
                    <a:pt x="825484" y="76514"/>
                    <a:pt x="828075" y="77048"/>
                    <a:pt x="831418" y="77048"/>
                  </a:cubicBezTo>
                  <a:cubicBezTo>
                    <a:pt x="833466" y="77048"/>
                    <a:pt x="835781" y="76771"/>
                    <a:pt x="838371" y="76228"/>
                  </a:cubicBezTo>
                  <a:lnTo>
                    <a:pt x="837038" y="68094"/>
                  </a:lnTo>
                  <a:cubicBezTo>
                    <a:pt x="835381" y="68323"/>
                    <a:pt x="834028" y="68447"/>
                    <a:pt x="833009" y="68447"/>
                  </a:cubicBezTo>
                  <a:lnTo>
                    <a:pt x="833009" y="68447"/>
                  </a:lnTo>
                  <a:lnTo>
                    <a:pt x="833009" y="68447"/>
                  </a:lnTo>
                  <a:close/>
                  <a:moveTo>
                    <a:pt x="855316" y="11906"/>
                  </a:moveTo>
                  <a:lnTo>
                    <a:pt x="855316" y="1324"/>
                  </a:lnTo>
                  <a:lnTo>
                    <a:pt x="846106" y="1324"/>
                  </a:lnTo>
                  <a:lnTo>
                    <a:pt x="846106" y="11906"/>
                  </a:lnTo>
                  <a:lnTo>
                    <a:pt x="855316" y="11906"/>
                  </a:lnTo>
                  <a:lnTo>
                    <a:pt x="855316" y="11906"/>
                  </a:lnTo>
                  <a:close/>
                  <a:moveTo>
                    <a:pt x="855316" y="76324"/>
                  </a:moveTo>
                  <a:lnTo>
                    <a:pt x="855316" y="21993"/>
                  </a:lnTo>
                  <a:lnTo>
                    <a:pt x="846106" y="21993"/>
                  </a:lnTo>
                  <a:lnTo>
                    <a:pt x="846106" y="76324"/>
                  </a:lnTo>
                  <a:lnTo>
                    <a:pt x="855316" y="76324"/>
                  </a:lnTo>
                  <a:lnTo>
                    <a:pt x="855316" y="76324"/>
                  </a:lnTo>
                  <a:close/>
                  <a:moveTo>
                    <a:pt x="872938" y="70228"/>
                  </a:moveTo>
                  <a:cubicBezTo>
                    <a:pt x="877624" y="75105"/>
                    <a:pt x="883777" y="77553"/>
                    <a:pt x="891388" y="77553"/>
                  </a:cubicBezTo>
                  <a:cubicBezTo>
                    <a:pt x="896122" y="77553"/>
                    <a:pt x="900494" y="76438"/>
                    <a:pt x="904504" y="74219"/>
                  </a:cubicBezTo>
                  <a:cubicBezTo>
                    <a:pt x="908514" y="72000"/>
                    <a:pt x="911562" y="68885"/>
                    <a:pt x="913667" y="64884"/>
                  </a:cubicBezTo>
                  <a:cubicBezTo>
                    <a:pt x="915762" y="60884"/>
                    <a:pt x="916810" y="55378"/>
                    <a:pt x="916810" y="48396"/>
                  </a:cubicBezTo>
                  <a:cubicBezTo>
                    <a:pt x="916810" y="39767"/>
                    <a:pt x="914438" y="33004"/>
                    <a:pt x="909704" y="28108"/>
                  </a:cubicBezTo>
                  <a:cubicBezTo>
                    <a:pt x="904961" y="23212"/>
                    <a:pt x="898855" y="20774"/>
                    <a:pt x="891388" y="20774"/>
                  </a:cubicBezTo>
                  <a:cubicBezTo>
                    <a:pt x="884663" y="20774"/>
                    <a:pt x="878967" y="22784"/>
                    <a:pt x="874300" y="26813"/>
                  </a:cubicBezTo>
                  <a:cubicBezTo>
                    <a:pt x="868699" y="31652"/>
                    <a:pt x="865908" y="39100"/>
                    <a:pt x="865908" y="49168"/>
                  </a:cubicBezTo>
                  <a:cubicBezTo>
                    <a:pt x="865908" y="58322"/>
                    <a:pt x="868251" y="65351"/>
                    <a:pt x="872938" y="70228"/>
                  </a:cubicBezTo>
                  <a:lnTo>
                    <a:pt x="872938" y="70228"/>
                  </a:lnTo>
                  <a:close/>
                  <a:moveTo>
                    <a:pt x="879929" y="33557"/>
                  </a:moveTo>
                  <a:cubicBezTo>
                    <a:pt x="882958" y="30108"/>
                    <a:pt x="886787" y="28384"/>
                    <a:pt x="891388" y="28384"/>
                  </a:cubicBezTo>
                  <a:cubicBezTo>
                    <a:pt x="895912" y="28384"/>
                    <a:pt x="899712" y="30118"/>
                    <a:pt x="902760" y="33576"/>
                  </a:cubicBezTo>
                  <a:cubicBezTo>
                    <a:pt x="905808" y="37043"/>
                    <a:pt x="907342" y="42129"/>
                    <a:pt x="907342" y="48844"/>
                  </a:cubicBezTo>
                  <a:cubicBezTo>
                    <a:pt x="907342" y="55978"/>
                    <a:pt x="905818" y="61284"/>
                    <a:pt x="902780" y="64760"/>
                  </a:cubicBezTo>
                  <a:cubicBezTo>
                    <a:pt x="899751" y="68237"/>
                    <a:pt x="895941" y="69980"/>
                    <a:pt x="891378" y="69980"/>
                  </a:cubicBezTo>
                  <a:cubicBezTo>
                    <a:pt x="886778" y="69980"/>
                    <a:pt x="882948" y="68247"/>
                    <a:pt x="879920" y="64779"/>
                  </a:cubicBezTo>
                  <a:cubicBezTo>
                    <a:pt x="876881" y="61322"/>
                    <a:pt x="875357" y="56112"/>
                    <a:pt x="875357" y="49149"/>
                  </a:cubicBezTo>
                  <a:cubicBezTo>
                    <a:pt x="875367" y="42196"/>
                    <a:pt x="876881" y="36995"/>
                    <a:pt x="879929" y="33557"/>
                  </a:cubicBezTo>
                  <a:lnTo>
                    <a:pt x="879929" y="33557"/>
                  </a:lnTo>
                  <a:close/>
                  <a:moveTo>
                    <a:pt x="936812" y="76324"/>
                  </a:moveTo>
                  <a:lnTo>
                    <a:pt x="936812" y="46653"/>
                  </a:lnTo>
                  <a:cubicBezTo>
                    <a:pt x="936812" y="39700"/>
                    <a:pt x="938232" y="34966"/>
                    <a:pt x="941080" y="32480"/>
                  </a:cubicBezTo>
                  <a:cubicBezTo>
                    <a:pt x="943928" y="29994"/>
                    <a:pt x="947309" y="28747"/>
                    <a:pt x="951233" y="28747"/>
                  </a:cubicBezTo>
                  <a:cubicBezTo>
                    <a:pt x="953691" y="28747"/>
                    <a:pt x="955824" y="29299"/>
                    <a:pt x="957653" y="30404"/>
                  </a:cubicBezTo>
                  <a:cubicBezTo>
                    <a:pt x="959472" y="31518"/>
                    <a:pt x="960749" y="32995"/>
                    <a:pt x="961463" y="34862"/>
                  </a:cubicBezTo>
                  <a:cubicBezTo>
                    <a:pt x="962177" y="36719"/>
                    <a:pt x="962530" y="39519"/>
                    <a:pt x="962530" y="43282"/>
                  </a:cubicBezTo>
                  <a:lnTo>
                    <a:pt x="962530" y="76333"/>
                  </a:lnTo>
                  <a:lnTo>
                    <a:pt x="971740" y="76333"/>
                  </a:lnTo>
                  <a:lnTo>
                    <a:pt x="971740" y="42920"/>
                  </a:lnTo>
                  <a:cubicBezTo>
                    <a:pt x="971740" y="38662"/>
                    <a:pt x="971569" y="35671"/>
                    <a:pt x="971226" y="33976"/>
                  </a:cubicBezTo>
                  <a:cubicBezTo>
                    <a:pt x="970674" y="31347"/>
                    <a:pt x="969731" y="29070"/>
                    <a:pt x="968359" y="27165"/>
                  </a:cubicBezTo>
                  <a:cubicBezTo>
                    <a:pt x="966988" y="25260"/>
                    <a:pt x="964940" y="23717"/>
                    <a:pt x="962187" y="22536"/>
                  </a:cubicBezTo>
                  <a:cubicBezTo>
                    <a:pt x="959444" y="21365"/>
                    <a:pt x="956443" y="20783"/>
                    <a:pt x="953167" y="20783"/>
                  </a:cubicBezTo>
                  <a:cubicBezTo>
                    <a:pt x="945623" y="20783"/>
                    <a:pt x="939870" y="23765"/>
                    <a:pt x="935879" y="29728"/>
                  </a:cubicBezTo>
                  <a:lnTo>
                    <a:pt x="935879" y="22003"/>
                  </a:lnTo>
                  <a:lnTo>
                    <a:pt x="927592" y="22003"/>
                  </a:lnTo>
                  <a:lnTo>
                    <a:pt x="927592" y="76333"/>
                  </a:lnTo>
                  <a:lnTo>
                    <a:pt x="936812" y="76333"/>
                  </a:lnTo>
                  <a:lnTo>
                    <a:pt x="936812" y="7632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45" name="TextBox 44">
            <a:extLst>
              <a:ext uri="{FF2B5EF4-FFF2-40B4-BE49-F238E27FC236}">
                <a16:creationId xmlns:a16="http://schemas.microsoft.com/office/drawing/2014/main" id="{28C91CC0-32D0-449E-A02A-0B21533DFBE8}"/>
              </a:ext>
            </a:extLst>
          </p:cNvPr>
          <p:cNvSpPr txBox="1"/>
          <p:nvPr/>
        </p:nvSpPr>
        <p:spPr>
          <a:xfrm>
            <a:off x="0" y="6581001"/>
            <a:ext cx="409059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UNESCO logo </a:t>
            </a:r>
            <a:r>
              <a:rPr lang="en-GB" sz="1100" dirty="0">
                <a:hlinkClick r:id="rId2"/>
              </a:rPr>
              <a:t>from Wikimedia Commons</a:t>
            </a:r>
            <a:r>
              <a:rPr lang="en-GB" sz="1100" dirty="0"/>
              <a:t>, public domain</a:t>
            </a:r>
          </a:p>
        </p:txBody>
      </p:sp>
    </p:spTree>
    <p:extLst>
      <p:ext uri="{BB962C8B-B14F-4D97-AF65-F5344CB8AC3E}">
        <p14:creationId xmlns:p14="http://schemas.microsoft.com/office/powerpoint/2010/main" val="2651355226"/>
      </p:ext>
    </p:extLst>
  </p:cSld>
  <p:clrMapOvr>
    <a:masterClrMapping/>
  </p:clrMapOvr>
</p:sld>
</file>

<file path=ppt/slides/slide2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1CB1B8-1721-47FA-B572-5758F5F74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313" y="0"/>
            <a:ext cx="8756550" cy="94376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A9FE53-DD22-458B-B5E8-1ABE8B5A298F}"/>
              </a:ext>
            </a:extLst>
          </p:cNvPr>
          <p:cNvSpPr txBox="1"/>
          <p:nvPr/>
        </p:nvSpPr>
        <p:spPr>
          <a:xfrm>
            <a:off x="0" y="6427113"/>
            <a:ext cx="29414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excerpt from Recommendation on Open Science </a:t>
            </a:r>
            <a:r>
              <a:rPr lang="en-GB" sz="1100" dirty="0">
                <a:hlinkClick r:id="rId4"/>
              </a:rPr>
              <a:t>from UNESCO</a:t>
            </a:r>
            <a:r>
              <a:rPr lang="en-GB" sz="1100" dirty="0"/>
              <a:t>, fair use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EE344D-2759-4137-AB75-0E000789643F}"/>
              </a:ext>
            </a:extLst>
          </p:cNvPr>
          <p:cNvSpPr/>
          <p:nvPr/>
        </p:nvSpPr>
        <p:spPr>
          <a:xfrm>
            <a:off x="3090314" y="0"/>
            <a:ext cx="8756550" cy="6858000"/>
          </a:xfrm>
          <a:prstGeom prst="rect">
            <a:avLst/>
          </a:prstGeom>
          <a:solidFill>
            <a:schemeClr val="bg1">
              <a:alpha val="8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F39688-DF58-48F2-9EF7-7721CD604473}"/>
              </a:ext>
            </a:extLst>
          </p:cNvPr>
          <p:cNvGrpSpPr/>
          <p:nvPr/>
        </p:nvGrpSpPr>
        <p:grpSpPr>
          <a:xfrm>
            <a:off x="999510" y="2473569"/>
            <a:ext cx="10192977" cy="1910862"/>
            <a:chOff x="999510" y="2473569"/>
            <a:chExt cx="10192977" cy="191086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CA265DD-8B05-435F-B70C-F0B9677193A5}"/>
                </a:ext>
              </a:extLst>
            </p:cNvPr>
            <p:cNvSpPr/>
            <p:nvPr/>
          </p:nvSpPr>
          <p:spPr>
            <a:xfrm>
              <a:off x="999510" y="2473569"/>
              <a:ext cx="10192977" cy="191086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367358-B5BD-4FEF-932A-1499E9FA2E3B}"/>
                </a:ext>
              </a:extLst>
            </p:cNvPr>
            <p:cNvSpPr txBox="1"/>
            <p:nvPr/>
          </p:nvSpPr>
          <p:spPr>
            <a:xfrm>
              <a:off x="1049454" y="2644170"/>
              <a:ext cx="1009309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/>
                <a:t>“…practices for reproducibility, transparency, sharing and collaboration resulting from the increased opening of scientific contents, tools and processes…”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65441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62.667%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-2.08333E-7 -0.35162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%" y="-17.593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47EC331-1552-4620-93BD-644774839E2B}"/>
              </a:ext>
            </a:extLst>
          </p:cNvPr>
          <p:cNvSpPr txBox="1"/>
          <p:nvPr/>
        </p:nvSpPr>
        <p:spPr>
          <a:xfrm>
            <a:off x="1078178" y="1130534"/>
            <a:ext cx="603653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b="1" dirty="0">
                <a:solidFill>
                  <a:schemeClr val="accent4"/>
                </a:solidFill>
              </a:rPr>
              <a:t>4 freedoms to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202EDB4-4062-4FD3-9FF1-87220472D241}"/>
              </a:ext>
            </a:extLst>
          </p:cNvPr>
          <p:cNvSpPr txBox="1"/>
          <p:nvPr/>
        </p:nvSpPr>
        <p:spPr>
          <a:xfrm>
            <a:off x="7050549" y="1130534"/>
            <a:ext cx="46832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use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EAC50C-F6D7-4C75-BEC8-FE5C632F1F93}"/>
              </a:ext>
            </a:extLst>
          </p:cNvPr>
          <p:cNvSpPr txBox="1"/>
          <p:nvPr/>
        </p:nvSpPr>
        <p:spPr>
          <a:xfrm>
            <a:off x="7050549" y="2238530"/>
            <a:ext cx="468320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study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117945-A1B6-4A73-BC4F-FE2B84601F3C}"/>
              </a:ext>
            </a:extLst>
          </p:cNvPr>
          <p:cNvSpPr txBox="1"/>
          <p:nvPr/>
        </p:nvSpPr>
        <p:spPr>
          <a:xfrm>
            <a:off x="7050549" y="3346526"/>
            <a:ext cx="468321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modify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5DE9F6-42CF-433F-898D-ACEB6ADF98C3}"/>
              </a:ext>
            </a:extLst>
          </p:cNvPr>
          <p:cNvSpPr txBox="1"/>
          <p:nvPr/>
        </p:nvSpPr>
        <p:spPr>
          <a:xfrm>
            <a:off x="7050548" y="4454522"/>
            <a:ext cx="468320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600" dirty="0"/>
              <a:t>share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4A8857D-BF3D-4F0F-85D7-E323839732BB}"/>
              </a:ext>
            </a:extLst>
          </p:cNvPr>
          <p:cNvSpPr txBox="1"/>
          <p:nvPr/>
        </p:nvSpPr>
        <p:spPr>
          <a:xfrm>
            <a:off x="0" y="6596390"/>
            <a:ext cx="619073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adapted from “</a:t>
            </a:r>
            <a:r>
              <a:rPr lang="en-GB" sz="1100" dirty="0">
                <a:hlinkClick r:id="rId3"/>
              </a:rPr>
              <a:t>Understanding Free Cultural Works</a:t>
            </a:r>
            <a:r>
              <a:rPr lang="en-GB" sz="1100" dirty="0"/>
              <a:t>” by Creative Commons, </a:t>
            </a:r>
            <a:r>
              <a:rPr lang="en-GB" sz="1100" dirty="0">
                <a:hlinkClick r:id="rId4"/>
              </a:rPr>
              <a:t>CC BY 4.0</a:t>
            </a:r>
            <a:endParaRPr lang="en-GB" sz="11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8864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FC77175-309F-4B2A-97B5-29DBC0DADA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CA22743-BE8A-415B-A4A2-E73EA938EAAC}"/>
              </a:ext>
            </a:extLst>
          </p:cNvPr>
          <p:cNvSpPr/>
          <p:nvPr/>
        </p:nvSpPr>
        <p:spPr>
          <a:xfrm>
            <a:off x="729374" y="3218582"/>
            <a:ext cx="3731090" cy="3139321"/>
          </a:xfrm>
          <a:prstGeom prst="roundRect">
            <a:avLst>
              <a:gd name="adj" fmla="val 9001"/>
            </a:avLst>
          </a:prstGeom>
          <a:solidFill>
            <a:schemeClr val="bg1">
              <a:alpha val="34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61C5DB7-793E-4DE8-A87F-EEC4D2C4851E}"/>
              </a:ext>
            </a:extLst>
          </p:cNvPr>
          <p:cNvSpPr txBox="1"/>
          <p:nvPr/>
        </p:nvSpPr>
        <p:spPr>
          <a:xfrm>
            <a:off x="729374" y="3218581"/>
            <a:ext cx="37310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accent4"/>
                </a:solidFill>
              </a:rPr>
              <a:t>science</a:t>
            </a:r>
            <a:br>
              <a:rPr lang="en-GB" sz="6600" dirty="0"/>
            </a:br>
            <a:r>
              <a:rPr lang="en-GB" sz="6600" dirty="0"/>
              <a:t>vs</a:t>
            </a:r>
          </a:p>
          <a:p>
            <a:pPr algn="ctr"/>
            <a:r>
              <a:rPr lang="en-GB" sz="6600" dirty="0">
                <a:solidFill>
                  <a:schemeClr val="accent4"/>
                </a:solidFill>
              </a:rPr>
              <a:t>alchemy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810F0E-EF06-49B9-BFC4-14697FA3B1D2}"/>
              </a:ext>
            </a:extLst>
          </p:cNvPr>
          <p:cNvSpPr txBox="1"/>
          <p:nvPr/>
        </p:nvSpPr>
        <p:spPr>
          <a:xfrm>
            <a:off x="0" y="0"/>
            <a:ext cx="651309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/>
              <a:t>The Alchemist Discovering Phosphorus by Joseph Write of Derby </a:t>
            </a:r>
            <a:r>
              <a:rPr lang="en-GB" sz="1000" dirty="0">
                <a:hlinkClick r:id="rId3"/>
              </a:rPr>
              <a:t>from Wikimedia Commons</a:t>
            </a:r>
            <a:r>
              <a:rPr lang="en-GB" sz="1000" dirty="0"/>
              <a:t>, public domain</a:t>
            </a:r>
          </a:p>
        </p:txBody>
      </p:sp>
    </p:spTree>
    <p:extLst>
      <p:ext uri="{BB962C8B-B14F-4D97-AF65-F5344CB8AC3E}">
        <p14:creationId xmlns:p14="http://schemas.microsoft.com/office/powerpoint/2010/main" val="2788943664"/>
      </p:ext>
    </p:extLst>
  </p:cSld>
  <p:clrMapOvr>
    <a:masterClrMapping/>
  </p:clrMapOvr>
</p:sld>
</file>

<file path=ppt/slides/slide2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A08A206-0BD3-459C-B7AB-ED62F27DF7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955" y="3299263"/>
            <a:ext cx="1744791" cy="1744791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900857F-77D9-4326-A529-1D74D2FC6864}"/>
              </a:ext>
            </a:extLst>
          </p:cNvPr>
          <p:cNvGrpSpPr/>
          <p:nvPr/>
        </p:nvGrpSpPr>
        <p:grpSpPr>
          <a:xfrm>
            <a:off x="3637024" y="437937"/>
            <a:ext cx="6694305" cy="3837644"/>
            <a:chOff x="3637024" y="437937"/>
            <a:chExt cx="6694305" cy="3837644"/>
          </a:xfrm>
        </p:grpSpPr>
        <p:sp>
          <p:nvSpPr>
            <p:cNvPr id="6" name="Rounded Rectangular Callout 4">
              <a:extLst>
                <a:ext uri="{FF2B5EF4-FFF2-40B4-BE49-F238E27FC236}">
                  <a16:creationId xmlns:a16="http://schemas.microsoft.com/office/drawing/2014/main" id="{4F40AA4D-7A83-46E3-9612-8E1F049396B1}"/>
                </a:ext>
              </a:extLst>
            </p:cNvPr>
            <p:cNvSpPr/>
            <p:nvPr/>
          </p:nvSpPr>
          <p:spPr>
            <a:xfrm>
              <a:off x="3637024" y="437937"/>
              <a:ext cx="6694305" cy="3837644"/>
            </a:xfrm>
            <a:prstGeom prst="wedgeRoundRectCallout">
              <a:avLst>
                <a:gd name="adj1" fmla="val -46513"/>
                <a:gd name="adj2" fmla="val 63536"/>
                <a:gd name="adj3" fmla="val 16667"/>
              </a:avLst>
            </a:prstGeom>
            <a:solidFill>
              <a:srgbClr val="92D05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%"/>
                </a:prstClr>
              </a:outerShdw>
            </a:effectLst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F805BA0-AF28-4504-A2EC-F4401A11293B}"/>
                </a:ext>
              </a:extLst>
            </p:cNvPr>
            <p:cNvSpPr txBox="1"/>
            <p:nvPr/>
          </p:nvSpPr>
          <p:spPr>
            <a:xfrm>
              <a:off x="3872007" y="617079"/>
              <a:ext cx="6224337" cy="34778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400" dirty="0">
                  <a:solidFill>
                    <a:schemeClr val="bg1"/>
                  </a:solidFill>
                </a:rPr>
                <a:t>Alchemists kept what they knew a </a:t>
              </a:r>
              <a:r>
                <a:rPr lang="en-GB" sz="4400" b="1" dirty="0">
                  <a:solidFill>
                    <a:schemeClr val="bg1"/>
                  </a:solidFill>
                </a:rPr>
                <a:t>secret</a:t>
              </a:r>
              <a:r>
                <a:rPr lang="en-GB" sz="4400" dirty="0">
                  <a:solidFill>
                    <a:schemeClr val="bg1"/>
                  </a:solidFill>
                </a:rPr>
                <a:t> for </a:t>
              </a:r>
              <a:r>
                <a:rPr lang="en-GB" sz="4400" b="1" dirty="0">
                  <a:solidFill>
                    <a:schemeClr val="bg1"/>
                  </a:solidFill>
                </a:rPr>
                <a:t>500</a:t>
              </a:r>
              <a:r>
                <a:rPr lang="en-GB" sz="4400" dirty="0">
                  <a:solidFill>
                    <a:schemeClr val="bg1"/>
                  </a:solidFill>
                </a:rPr>
                <a:t> years. </a:t>
              </a:r>
              <a:br>
                <a:rPr lang="en-GB" sz="4400" dirty="0">
                  <a:solidFill>
                    <a:schemeClr val="bg1"/>
                  </a:solidFill>
                </a:rPr>
              </a:br>
              <a:r>
                <a:rPr lang="en-GB" sz="4400" dirty="0">
                  <a:solidFill>
                    <a:schemeClr val="bg1"/>
                  </a:solidFill>
                </a:rPr>
                <a:t>They didn’t advance the art very much…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5E607D6D-09A3-4A35-9A19-48FD78B01BA9}"/>
              </a:ext>
            </a:extLst>
          </p:cNvPr>
          <p:cNvSpPr txBox="1"/>
          <p:nvPr/>
        </p:nvSpPr>
        <p:spPr>
          <a:xfrm>
            <a:off x="1587955" y="5044054"/>
            <a:ext cx="4876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dirty="0"/>
              <a:t>Cory Doctorow</a:t>
            </a:r>
            <a:r>
              <a:rPr lang="en-GB" sz="4800" b="1" dirty="0">
                <a:solidFill>
                  <a:schemeClr val="accent4"/>
                </a:solidFill>
              </a:rPr>
              <a:t>*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BDA017-FF8A-4B1B-AB83-1D46771F6434}"/>
              </a:ext>
            </a:extLst>
          </p:cNvPr>
          <p:cNvSpPr txBox="1"/>
          <p:nvPr/>
        </p:nvSpPr>
        <p:spPr>
          <a:xfrm>
            <a:off x="-2" y="6428080"/>
            <a:ext cx="103313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b="1" dirty="0">
                <a:solidFill>
                  <a:schemeClr val="accent4"/>
                </a:solidFill>
              </a:rPr>
              <a:t>*</a:t>
            </a:r>
            <a:r>
              <a:rPr lang="en-GB" sz="1100" dirty="0"/>
              <a:t> Doctorow, C. (2017) The fight for a free, fair and open Internet. 2017 National </a:t>
            </a:r>
            <a:r>
              <a:rPr lang="en-GB" sz="1100" dirty="0" err="1"/>
              <a:t>Bioneers</a:t>
            </a:r>
            <a:r>
              <a:rPr lang="en-GB" sz="1100" dirty="0"/>
              <a:t> Conference. </a:t>
            </a:r>
            <a:r>
              <a:rPr lang="en-GB" sz="1100" dirty="0">
                <a:hlinkClick r:id="rId4"/>
              </a:rPr>
              <a:t>https://youtu.be/2-CvOrDODds?t=678</a:t>
            </a:r>
            <a:endParaRPr lang="en-GB" sz="1100" dirty="0"/>
          </a:p>
          <a:p>
            <a:r>
              <a:rPr lang="en-GB" sz="1100" dirty="0"/>
              <a:t>cropped photo by Gage Skidmore </a:t>
            </a:r>
            <a:r>
              <a:rPr lang="en-GB" sz="1100" dirty="0">
                <a:hlinkClick r:id="rId5"/>
              </a:rPr>
              <a:t>from Wikimedia Commons</a:t>
            </a:r>
            <a:r>
              <a:rPr lang="en-GB" sz="1100" dirty="0"/>
              <a:t>, </a:t>
            </a:r>
            <a:r>
              <a:rPr lang="en-GB" sz="1100" dirty="0">
                <a:hlinkClick r:id="rId6"/>
              </a:rPr>
              <a:t>CC BY-SA 3.0</a:t>
            </a:r>
            <a:endParaRPr lang="en-GB" sz="11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55F1792-7B46-4BCE-98AF-DF16975EB1EE}"/>
              </a:ext>
            </a:extLst>
          </p:cNvPr>
          <p:cNvGrpSpPr/>
          <p:nvPr/>
        </p:nvGrpSpPr>
        <p:grpSpPr>
          <a:xfrm>
            <a:off x="3637022" y="1318630"/>
            <a:ext cx="6694305" cy="2944958"/>
            <a:chOff x="3637022" y="1301271"/>
            <a:chExt cx="6694305" cy="2944958"/>
          </a:xfrm>
        </p:grpSpPr>
        <p:sp>
          <p:nvSpPr>
            <p:cNvPr id="12" name="Rounded Rectangular Callout 4">
              <a:extLst>
                <a:ext uri="{FF2B5EF4-FFF2-40B4-BE49-F238E27FC236}">
                  <a16:creationId xmlns:a16="http://schemas.microsoft.com/office/drawing/2014/main" id="{2D59335B-99C7-4E61-969A-51A9DCEA586C}"/>
                </a:ext>
              </a:extLst>
            </p:cNvPr>
            <p:cNvSpPr/>
            <p:nvPr/>
          </p:nvSpPr>
          <p:spPr>
            <a:xfrm>
              <a:off x="3637022" y="1301271"/>
              <a:ext cx="6694305" cy="2944958"/>
            </a:xfrm>
            <a:prstGeom prst="wedgeRoundRectCallout">
              <a:avLst>
                <a:gd name="adj1" fmla="val -46273"/>
                <a:gd name="adj2" fmla="val 68007"/>
                <a:gd name="adj3" fmla="val 16667"/>
              </a:avLst>
            </a:prstGeom>
            <a:solidFill>
              <a:srgbClr val="92D050"/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%"/>
                </a:prstClr>
              </a:outerShdw>
            </a:effectLst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F6BB1B7-C032-49A0-B104-9D0B6E9D515A}"/>
                </a:ext>
              </a:extLst>
            </p:cNvPr>
            <p:cNvSpPr txBox="1"/>
            <p:nvPr/>
          </p:nvSpPr>
          <p:spPr>
            <a:xfrm>
              <a:off x="3968044" y="1500275"/>
              <a:ext cx="6224337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4000" dirty="0">
                  <a:solidFill>
                    <a:schemeClr val="bg1"/>
                  </a:solidFill>
                </a:rPr>
                <a:t>…and each of them learned in the hardest way possible that drinking mercury was a bad idea.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28836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x"/>
                                          </p:val>
                                        </p:tav>
                                        <p:tav tm="100%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ppt_y"/>
                                          </p:val>
                                        </p:tav>
                                        <p:tav tm="100%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CA5F889-FD00-4ED0-BF31-7286D9847ECD}"/>
              </a:ext>
            </a:extLst>
          </p:cNvPr>
          <p:cNvSpPr txBox="1"/>
          <p:nvPr/>
        </p:nvSpPr>
        <p:spPr>
          <a:xfrm>
            <a:off x="4230455" y="1859339"/>
            <a:ext cx="37310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accent4"/>
                </a:solidFill>
              </a:rPr>
              <a:t>science</a:t>
            </a:r>
            <a:br>
              <a:rPr lang="en-GB" sz="6600" dirty="0"/>
            </a:br>
            <a:r>
              <a:rPr lang="en-GB" sz="6600" dirty="0"/>
              <a:t>vs</a:t>
            </a:r>
          </a:p>
          <a:p>
            <a:pPr algn="ctr"/>
            <a:r>
              <a:rPr lang="en-GB" sz="6600" dirty="0">
                <a:solidFill>
                  <a:schemeClr val="accent4"/>
                </a:solidFill>
              </a:rPr>
              <a:t>alchemy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30278D-253C-4AE4-9EAA-85C10A8C5C61}"/>
              </a:ext>
            </a:extLst>
          </p:cNvPr>
          <p:cNvSpPr txBox="1"/>
          <p:nvPr/>
        </p:nvSpPr>
        <p:spPr>
          <a:xfrm>
            <a:off x="4230455" y="1859338"/>
            <a:ext cx="37310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accent4"/>
                </a:solidFill>
              </a:rPr>
              <a:t>science</a:t>
            </a:r>
            <a:br>
              <a:rPr lang="en-GB" sz="6600" dirty="0"/>
            </a:br>
            <a:r>
              <a:rPr lang="en-GB" sz="6600" dirty="0"/>
              <a:t>is</a:t>
            </a:r>
          </a:p>
          <a:p>
            <a:pPr algn="ctr"/>
            <a:r>
              <a:rPr lang="en-GB" sz="6600" dirty="0">
                <a:solidFill>
                  <a:schemeClr val="accent4"/>
                </a:solidFill>
              </a:rPr>
              <a:t>iterative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4BD472-2D73-4321-AF00-2D69360C6F0A}"/>
              </a:ext>
            </a:extLst>
          </p:cNvPr>
          <p:cNvSpPr txBox="1"/>
          <p:nvPr/>
        </p:nvSpPr>
        <p:spPr>
          <a:xfrm>
            <a:off x="2809699" y="1859337"/>
            <a:ext cx="6572602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dirty="0">
                <a:solidFill>
                  <a:schemeClr val="accent4"/>
                </a:solidFill>
              </a:rPr>
              <a:t>good science</a:t>
            </a:r>
            <a:br>
              <a:rPr lang="en-GB" sz="6600" dirty="0"/>
            </a:br>
            <a:r>
              <a:rPr lang="en-GB" sz="6600" dirty="0"/>
              <a:t>is</a:t>
            </a:r>
          </a:p>
          <a:p>
            <a:pPr algn="ctr"/>
            <a:r>
              <a:rPr lang="en-GB" sz="6600" dirty="0">
                <a:solidFill>
                  <a:schemeClr val="accent4"/>
                </a:solidFill>
              </a:rPr>
              <a:t>open science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D2CEE2B-0C68-4207-955A-65AACCEA23A5}"/>
              </a:ext>
            </a:extLst>
          </p:cNvPr>
          <p:cNvGrpSpPr/>
          <p:nvPr/>
        </p:nvGrpSpPr>
        <p:grpSpPr>
          <a:xfrm rot="19177337">
            <a:off x="3258227" y="591223"/>
            <a:ext cx="5675545" cy="5675545"/>
            <a:chOff x="5529866" y="407524"/>
            <a:chExt cx="5675545" cy="5675545"/>
          </a:xfrm>
        </p:grpSpPr>
        <p:sp>
          <p:nvSpPr>
            <p:cNvPr id="9" name="Arc 8">
              <a:extLst>
                <a:ext uri="{FF2B5EF4-FFF2-40B4-BE49-F238E27FC236}">
                  <a16:creationId xmlns:a16="http://schemas.microsoft.com/office/drawing/2014/main" id="{75F51197-FD5F-4155-9CC2-52227565A12F}"/>
                </a:ext>
              </a:extLst>
            </p:cNvPr>
            <p:cNvSpPr/>
            <p:nvPr/>
          </p:nvSpPr>
          <p:spPr>
            <a:xfrm>
              <a:off x="5529866" y="407524"/>
              <a:ext cx="5523145" cy="5523145"/>
            </a:xfrm>
            <a:prstGeom prst="arc">
              <a:avLst/>
            </a:prstGeom>
            <a:ln w="1905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Arc 9">
              <a:extLst>
                <a:ext uri="{FF2B5EF4-FFF2-40B4-BE49-F238E27FC236}">
                  <a16:creationId xmlns:a16="http://schemas.microsoft.com/office/drawing/2014/main" id="{21C5ADD3-2C63-4EB3-AE68-A238F4C8C613}"/>
                </a:ext>
              </a:extLst>
            </p:cNvPr>
            <p:cNvSpPr/>
            <p:nvPr/>
          </p:nvSpPr>
          <p:spPr>
            <a:xfrm rot="10800000">
              <a:off x="5682266" y="559924"/>
              <a:ext cx="5523145" cy="5523145"/>
            </a:xfrm>
            <a:prstGeom prst="arc">
              <a:avLst/>
            </a:prstGeom>
            <a:ln w="190500" cap="rnd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6218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7" grpId="1"/>
      <p:bldP spid="8" grpId="0"/>
    </p:bldLst>
  </p:timing>
</p:sld>
</file>

<file path=ppt/slides/slide2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852C6D9-2BB8-4C37-B78E-E85A31A2B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0" dirty="0">
                <a:solidFill>
                  <a:schemeClr val="tx1"/>
                </a:solidFill>
              </a:rPr>
              <a:t>why is open science </a:t>
            </a:r>
            <a:r>
              <a:rPr lang="en-GB" dirty="0"/>
              <a:t>important</a:t>
            </a:r>
            <a:r>
              <a:rPr lang="en-GB" b="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88965907"/>
      </p:ext>
    </p:extLst>
  </p:cSld>
  <p:clrMapOvr>
    <a:masterClrMapping/>
  </p:clrMapOvr>
</p:sld>
</file>

<file path=ppt/slides/slide28.xml><?xml version="1.0" encoding="utf-8"?>
<p:sld xmlns:a="http://purl.oclc.org/ooxml/drawingml/main" xmlns:r="http://purl.oclc.org/ooxml/officeDocument/relationships" xmlns:p="http://purl.oclc.org/ooxml/presentationml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3308" y="-835687"/>
            <a:ext cx="10375557" cy="1037555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611779"/>
            <a:ext cx="33782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5"/>
              </a:rPr>
              <a:t>image of Earth</a:t>
            </a:r>
            <a:r>
              <a:rPr lang="en-US" sz="1000" dirty="0"/>
              <a:t> by </a:t>
            </a:r>
            <a:r>
              <a:rPr lang="en-US" sz="1000" dirty="0">
                <a:hlinkClick r:id="rId6"/>
              </a:rPr>
              <a:t>NASA DISCOVR</a:t>
            </a:r>
            <a:r>
              <a:rPr lang="en-US" sz="1000" dirty="0"/>
              <a:t>, public domain</a:t>
            </a:r>
            <a:endParaRPr lang="en-GB" sz="10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05E1D6-CCA4-4ACC-A2B9-BEF682E1921A}"/>
              </a:ext>
            </a:extLst>
          </p:cNvPr>
          <p:cNvSpPr txBox="1"/>
          <p:nvPr/>
        </p:nvSpPr>
        <p:spPr>
          <a:xfrm>
            <a:off x="469900" y="907633"/>
            <a:ext cx="643586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b="1" dirty="0">
                <a:solidFill>
                  <a:schemeClr val="accent4"/>
                </a:solidFill>
              </a:rPr>
              <a:t>open science</a:t>
            </a:r>
            <a:r>
              <a:rPr lang="en-GB" sz="4400" b="1" dirty="0"/>
              <a:t> </a:t>
            </a:r>
            <a:br>
              <a:rPr lang="en-GB" sz="4400" dirty="0"/>
            </a:br>
            <a:r>
              <a:rPr lang="en-GB" sz="4400" dirty="0"/>
              <a:t>enables rapid innovation to address </a:t>
            </a:r>
            <a:br>
              <a:rPr lang="en-GB" sz="4400" dirty="0"/>
            </a:br>
            <a:r>
              <a:rPr lang="en-GB" sz="4400" dirty="0"/>
              <a:t>urgent global issues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4F4681-3E52-4481-A052-835C6E2416AA}"/>
              </a:ext>
            </a:extLst>
          </p:cNvPr>
          <p:cNvSpPr txBox="1"/>
          <p:nvPr/>
        </p:nvSpPr>
        <p:spPr>
          <a:xfrm>
            <a:off x="469900" y="1584742"/>
            <a:ext cx="6223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we don’t have </a:t>
            </a:r>
            <a:r>
              <a:rPr lang="en-GB" sz="4400" b="1" dirty="0">
                <a:solidFill>
                  <a:schemeClr val="tx2"/>
                </a:solidFill>
              </a:rPr>
              <a:t>time</a:t>
            </a:r>
            <a:r>
              <a:rPr lang="en-GB" sz="4400" dirty="0"/>
              <a:t> to be alchemists!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95124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/>
    </p:bldLst>
  </p:timing>
</p:sld>
</file>

<file path=ppt/slides/slide2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3647C25-C305-4D6F-8747-042669ECFA33}"/>
              </a:ext>
            </a:extLst>
          </p:cNvPr>
          <p:cNvSpPr txBox="1"/>
          <p:nvPr/>
        </p:nvSpPr>
        <p:spPr>
          <a:xfrm>
            <a:off x="6538686" y="1312583"/>
            <a:ext cx="4984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tx1">
                    <a:lumMod val="75%"/>
                  </a:schemeClr>
                </a:solidFill>
                <a:latin typeface="Ruji's Handwriting Font v.2.0" panose="02000603000000000000" pitchFamily="50" charset="0"/>
              </a:rPr>
              <a:t>accountability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E97ABD-BD53-413E-AC5F-1ACE46108C4F}"/>
              </a:ext>
            </a:extLst>
          </p:cNvPr>
          <p:cNvSpPr txBox="1"/>
          <p:nvPr/>
        </p:nvSpPr>
        <p:spPr>
          <a:xfrm>
            <a:off x="1528071" y="2376373"/>
            <a:ext cx="4765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tx1">
                    <a:lumMod val="75%"/>
                  </a:schemeClr>
                </a:solidFill>
                <a:latin typeface="Ruji's Handwriting Font v.2.0" panose="02000603000000000000" pitchFamily="50" charset="0"/>
              </a:rPr>
              <a:t>transparency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6842950-EEAD-4C34-8E3C-AAB798EDD885}"/>
              </a:ext>
            </a:extLst>
          </p:cNvPr>
          <p:cNvSpPr txBox="1"/>
          <p:nvPr/>
        </p:nvSpPr>
        <p:spPr>
          <a:xfrm>
            <a:off x="7086027" y="2835541"/>
            <a:ext cx="305914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800" b="1" dirty="0">
                <a:solidFill>
                  <a:schemeClr val="tx1">
                    <a:lumMod val="75%"/>
                  </a:schemeClr>
                </a:solidFill>
                <a:latin typeface="Ruji's Handwriting Font v.2.0" panose="02000603000000000000" pitchFamily="50" charset="0"/>
              </a:rPr>
              <a:t>trust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D2170B-B4B3-423F-8066-0698824EBF5E}"/>
              </a:ext>
            </a:extLst>
          </p:cNvPr>
          <p:cNvSpPr txBox="1"/>
          <p:nvPr/>
        </p:nvSpPr>
        <p:spPr>
          <a:xfrm>
            <a:off x="600661" y="395950"/>
            <a:ext cx="498459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dirty="0">
                <a:solidFill>
                  <a:schemeClr val="tx1">
                    <a:lumMod val="75%"/>
                  </a:schemeClr>
                </a:solidFill>
                <a:latin typeface="Ruji's Handwriting Font v.2.0" panose="02000603000000000000" pitchFamily="50" charset="0"/>
              </a:rPr>
              <a:t>reproducibility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5160C38-A634-49A5-9EB6-F87568BC553B}"/>
              </a:ext>
            </a:extLst>
          </p:cNvPr>
          <p:cNvSpPr txBox="1"/>
          <p:nvPr/>
        </p:nvSpPr>
        <p:spPr>
          <a:xfrm>
            <a:off x="905460" y="4352330"/>
            <a:ext cx="39177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latin typeface="Ruji's Handwriting Font v.2.0" panose="02000603000000000000" pitchFamily="50" charset="0"/>
              </a:rPr>
              <a:t>education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52E3E0-C522-474F-853F-E596953A9329}"/>
              </a:ext>
            </a:extLst>
          </p:cNvPr>
          <p:cNvSpPr txBox="1"/>
          <p:nvPr/>
        </p:nvSpPr>
        <p:spPr>
          <a:xfrm>
            <a:off x="5010039" y="5275660"/>
            <a:ext cx="55923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5400" b="1" dirty="0">
                <a:latin typeface="Ruji's Handwriting Font v.2.0" panose="02000603000000000000" pitchFamily="50" charset="0"/>
              </a:rPr>
              <a:t>engagement</a:t>
            </a:r>
          </a:p>
        </p:txBody>
      </p:sp>
    </p:spTree>
    <p:extLst>
      <p:ext uri="{BB962C8B-B14F-4D97-AF65-F5344CB8AC3E}">
        <p14:creationId xmlns:p14="http://schemas.microsoft.com/office/powerpoint/2010/main" val="429139702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5536642" y="2994409"/>
            <a:ext cx="1085221" cy="472272"/>
          </a:xfrm>
          <a:custGeom>
            <a:avLst/>
            <a:gdLst>
              <a:gd name="connsiteX0" fmla="*/ 1296238 w 1296238"/>
              <a:gd name="connsiteY0" fmla="*/ 0 h 643095"/>
              <a:gd name="connsiteX1" fmla="*/ 834013 w 1296238"/>
              <a:gd name="connsiteY1" fmla="*/ 371789 h 643095"/>
              <a:gd name="connsiteX2" fmla="*/ 0 w 1296238"/>
              <a:gd name="connsiteY2" fmla="*/ 643095 h 643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296238" h="643095">
                <a:moveTo>
                  <a:pt x="1296238" y="0"/>
                </a:moveTo>
                <a:cubicBezTo>
                  <a:pt x="1173145" y="132303"/>
                  <a:pt x="1050053" y="264607"/>
                  <a:pt x="834013" y="371789"/>
                </a:cubicBezTo>
                <a:cubicBezTo>
                  <a:pt x="617973" y="478971"/>
                  <a:pt x="308986" y="561033"/>
                  <a:pt x="0" y="643095"/>
                </a:cubicBezTo>
              </a:path>
            </a:pathLst>
          </a:custGeom>
          <a:noFill/>
          <a:ln w="76200"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375867" y="2268919"/>
            <a:ext cx="34264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accent4"/>
                </a:solidFill>
              </a:rPr>
              <a:t>Durham</a:t>
            </a:r>
            <a:r>
              <a:rPr lang="en-US" sz="4800" dirty="0">
                <a:solidFill>
                  <a:schemeClr val="accent4"/>
                </a:solidFill>
              </a:rPr>
              <a:t> </a:t>
            </a:r>
            <a:r>
              <a:rPr lang="en-US" sz="3600" dirty="0">
                <a:solidFill>
                  <a:schemeClr val="accent4"/>
                </a:solidFill>
              </a:rPr>
              <a:t>UK</a:t>
            </a:r>
            <a:endParaRPr lang="en-GB" sz="3600" dirty="0">
              <a:solidFill>
                <a:schemeClr val="accent4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6396335"/>
            <a:ext cx="30747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4"/>
              </a:rPr>
              <a:t>map</a:t>
            </a:r>
            <a:r>
              <a:rPr lang="en-US" sz="1200" dirty="0"/>
              <a:t> by </a:t>
            </a:r>
            <a:r>
              <a:rPr lang="en-US" sz="1200" dirty="0">
                <a:hlinkClick r:id="rId5"/>
              </a:rPr>
              <a:t>Stamen Design</a:t>
            </a:r>
            <a:r>
              <a:rPr lang="en-US" sz="1200" dirty="0"/>
              <a:t>, </a:t>
            </a:r>
            <a:r>
              <a:rPr lang="en-US" sz="1200" dirty="0">
                <a:hlinkClick r:id="rId6"/>
              </a:rPr>
              <a:t>CC BY 3.0</a:t>
            </a:r>
            <a:br>
              <a:rPr lang="en-US" sz="1200" dirty="0"/>
            </a:br>
            <a:r>
              <a:rPr lang="en-US" sz="1200" dirty="0"/>
              <a:t>data by </a:t>
            </a:r>
            <a:r>
              <a:rPr lang="en-US" sz="1200" dirty="0">
                <a:hlinkClick r:id="rId7"/>
              </a:rPr>
              <a:t>OpenStreetMap</a:t>
            </a:r>
            <a:r>
              <a:rPr lang="en-US" sz="1200" dirty="0"/>
              <a:t>, </a:t>
            </a:r>
            <a:r>
              <a:rPr lang="en-US" sz="1200" dirty="0">
                <a:hlinkClick r:id="rId8"/>
              </a:rPr>
              <a:t>ODbL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4219336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 xmlns:a="http://schemas.openxmlformats.org/drawingml/2006/main" xmlns:r="http://schemas.openxmlformats.org/officeDocument/2006/relationships" xmlns:p="http://schemas.openxmlformats.org/presentationml/2006/main">
      <p:transition>
        <p:fade/>
      </p:transition>
    </mc:Fallback>
  </mc:AlternateContent>
</p:sld>
</file>

<file path=ppt/slides/slide3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708B63B-70A1-4014-ADF1-F08ED02DA5E9}"/>
              </a:ext>
            </a:extLst>
          </p:cNvPr>
          <p:cNvSpPr txBox="1"/>
          <p:nvPr/>
        </p:nvSpPr>
        <p:spPr>
          <a:xfrm>
            <a:off x="3971191" y="2118136"/>
            <a:ext cx="42496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atin typeface="Ruji's Handwriting Font v.2.0" panose="02000603000000000000" pitchFamily="50" charset="0"/>
              </a:rPr>
              <a:t>scientists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40445DF6-2611-4F72-8FC2-B4646B65CF8D}"/>
              </a:ext>
            </a:extLst>
          </p:cNvPr>
          <p:cNvSpPr/>
          <p:nvPr/>
        </p:nvSpPr>
        <p:spPr>
          <a:xfrm>
            <a:off x="3317630" y="1324707"/>
            <a:ext cx="5556739" cy="2602523"/>
          </a:xfrm>
          <a:prstGeom prst="ellipse">
            <a:avLst/>
          </a:prstGeom>
          <a:noFill/>
          <a:ln w="101600">
            <a:solidFill>
              <a:schemeClr val="tx1"/>
            </a:solidFill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3C1574-F1A2-41DA-BC18-81592C4EE055}"/>
              </a:ext>
            </a:extLst>
          </p:cNvPr>
          <p:cNvSpPr txBox="1"/>
          <p:nvPr/>
        </p:nvSpPr>
        <p:spPr>
          <a:xfrm>
            <a:off x="3156437" y="5267398"/>
            <a:ext cx="5879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atin typeface="Ruji's Handwriting Font v.2.0" panose="02000603000000000000" pitchFamily="50" charset="0"/>
              </a:rPr>
              <a:t>everyone else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DB31DB6-B6A3-4EBD-B786-98AFD39DCBD5}"/>
              </a:ext>
            </a:extLst>
          </p:cNvPr>
          <p:cNvCxnSpPr>
            <a:cxnSpLocks/>
          </p:cNvCxnSpPr>
          <p:nvPr/>
        </p:nvCxnSpPr>
        <p:spPr>
          <a:xfrm flipH="1">
            <a:off x="2731477" y="3528646"/>
            <a:ext cx="586153" cy="586153"/>
          </a:xfrm>
          <a:prstGeom prst="straightConnector1">
            <a:avLst/>
          </a:prstGeom>
          <a:ln w="1016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8F87DF32-C433-453D-9A5A-240CC4DC6093}"/>
              </a:ext>
            </a:extLst>
          </p:cNvPr>
          <p:cNvCxnSpPr>
            <a:cxnSpLocks/>
          </p:cNvCxnSpPr>
          <p:nvPr/>
        </p:nvCxnSpPr>
        <p:spPr>
          <a:xfrm>
            <a:off x="8874369" y="3528646"/>
            <a:ext cx="586153" cy="586153"/>
          </a:xfrm>
          <a:prstGeom prst="straightConnector1">
            <a:avLst/>
          </a:prstGeom>
          <a:ln w="1016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A76102C-85A9-4E3A-A558-43ED965CCE5B}"/>
              </a:ext>
            </a:extLst>
          </p:cNvPr>
          <p:cNvCxnSpPr>
            <a:cxnSpLocks/>
          </p:cNvCxnSpPr>
          <p:nvPr/>
        </p:nvCxnSpPr>
        <p:spPr>
          <a:xfrm flipV="1">
            <a:off x="8827476" y="1080647"/>
            <a:ext cx="586153" cy="586153"/>
          </a:xfrm>
          <a:prstGeom prst="straightConnector1">
            <a:avLst/>
          </a:prstGeom>
          <a:ln w="1016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52999AC1-1CAE-46E6-97D8-A6740D4022A3}"/>
              </a:ext>
            </a:extLst>
          </p:cNvPr>
          <p:cNvCxnSpPr>
            <a:cxnSpLocks/>
          </p:cNvCxnSpPr>
          <p:nvPr/>
        </p:nvCxnSpPr>
        <p:spPr>
          <a:xfrm flipH="1" flipV="1">
            <a:off x="2731476" y="1082770"/>
            <a:ext cx="586153" cy="586153"/>
          </a:xfrm>
          <a:prstGeom prst="straightConnector1">
            <a:avLst/>
          </a:prstGeom>
          <a:ln w="1016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F6144C1-C01F-4D41-BE7D-BD38D2CB0794}"/>
              </a:ext>
            </a:extLst>
          </p:cNvPr>
          <p:cNvCxnSpPr>
            <a:cxnSpLocks/>
          </p:cNvCxnSpPr>
          <p:nvPr/>
        </p:nvCxnSpPr>
        <p:spPr>
          <a:xfrm>
            <a:off x="6095999" y="4362957"/>
            <a:ext cx="0" cy="811016"/>
          </a:xfrm>
          <a:prstGeom prst="straightConnector1">
            <a:avLst/>
          </a:prstGeom>
          <a:ln w="1016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5FB5AA2-9AEB-49D3-AC37-B2D0BE9BBEA4}"/>
              </a:ext>
            </a:extLst>
          </p:cNvPr>
          <p:cNvCxnSpPr>
            <a:cxnSpLocks/>
          </p:cNvCxnSpPr>
          <p:nvPr/>
        </p:nvCxnSpPr>
        <p:spPr>
          <a:xfrm flipV="1">
            <a:off x="6099306" y="131075"/>
            <a:ext cx="0" cy="811016"/>
          </a:xfrm>
          <a:prstGeom prst="straightConnector1">
            <a:avLst/>
          </a:prstGeom>
          <a:ln w="101600">
            <a:solidFill>
              <a:schemeClr val="tx1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267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3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0C331-B3CC-440B-8F42-0F2A6EA6BA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citizen science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DEEED4-E6D9-471D-B9A5-1F5B8B04AA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as science engagement</a:t>
            </a:r>
          </a:p>
        </p:txBody>
      </p:sp>
    </p:spTree>
    <p:extLst>
      <p:ext uri="{BB962C8B-B14F-4D97-AF65-F5344CB8AC3E}">
        <p14:creationId xmlns:p14="http://schemas.microsoft.com/office/powerpoint/2010/main" val="2868917759"/>
      </p:ext>
    </p:extLst>
  </p:cSld>
  <p:clrMapOvr>
    <a:masterClrMapping/>
  </p:clrMapOvr>
</p:sld>
</file>

<file path=ppt/slides/slide3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84D904A-9C50-4374-AE89-BFAA0EDB7EA4}"/>
              </a:ext>
            </a:extLst>
          </p:cNvPr>
          <p:cNvSpPr/>
          <p:nvPr/>
        </p:nvSpPr>
        <p:spPr>
          <a:xfrm>
            <a:off x="198660" y="2259477"/>
            <a:ext cx="11794680" cy="1283823"/>
          </a:xfrm>
          <a:prstGeom prst="wedgeRoundRectCallout">
            <a:avLst>
              <a:gd name="adj1" fmla="val -34848"/>
              <a:gd name="adj2" fmla="val 83693"/>
              <a:gd name="adj3" fmla="val 16667"/>
            </a:avLst>
          </a:prstGeom>
          <a:solidFill>
            <a:schemeClr val="tx1">
              <a:lumMod val="2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37C107-B376-4539-A016-6BDD197A5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470" y="2259477"/>
            <a:ext cx="11537059" cy="1094445"/>
          </a:xfrm>
        </p:spPr>
        <p:txBody>
          <a:bodyPr>
            <a:normAutofit fontScale="90%"/>
          </a:bodyPr>
          <a:lstStyle/>
          <a:p>
            <a:pPr algn="ctr"/>
            <a:r>
              <a:rPr lang="en-GB" dirty="0"/>
              <a:t>authority-driven</a:t>
            </a:r>
            <a:r>
              <a:rPr lang="en-GB" b="0" dirty="0">
                <a:solidFill>
                  <a:schemeClr val="tx1"/>
                </a:solidFill>
              </a:rPr>
              <a:t> citizen science</a:t>
            </a:r>
          </a:p>
        </p:txBody>
      </p:sp>
      <p:grpSp>
        <p:nvGrpSpPr>
          <p:cNvPr id="99" name="Graphic 6">
            <a:extLst>
              <a:ext uri="{FF2B5EF4-FFF2-40B4-BE49-F238E27FC236}">
                <a16:creationId xmlns:a16="http://schemas.microsoft.com/office/drawing/2014/main" id="{A2BC6861-4F23-4D30-9A8E-EA438EFFC792}"/>
              </a:ext>
            </a:extLst>
          </p:cNvPr>
          <p:cNvGrpSpPr/>
          <p:nvPr/>
        </p:nvGrpSpPr>
        <p:grpSpPr>
          <a:xfrm>
            <a:off x="-2064702" y="14706600"/>
            <a:ext cx="391477" cy="352425"/>
            <a:chOff x="-2064702" y="14706600"/>
            <a:chExt cx="391477" cy="352425"/>
          </a:xfrm>
          <a:solidFill>
            <a:schemeClr val="tx1"/>
          </a:solidFill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15DC8FE-50B0-4E7E-A61E-7BFFE2109CDA}"/>
                </a:ext>
              </a:extLst>
            </p:cNvPr>
            <p:cNvSpPr/>
            <p:nvPr/>
          </p:nvSpPr>
          <p:spPr>
            <a:xfrm>
              <a:off x="-1773237" y="14952345"/>
              <a:ext cx="27622" cy="35242"/>
            </a:xfrm>
            <a:custGeom>
              <a:avLst/>
              <a:gdLst>
                <a:gd name="connsiteX0" fmla="*/ 27622 w 27622"/>
                <a:gd name="connsiteY0" fmla="*/ 0 h 35242"/>
                <a:gd name="connsiteX1" fmla="*/ 27622 w 27622"/>
                <a:gd name="connsiteY1" fmla="*/ 9525 h 35242"/>
                <a:gd name="connsiteX2" fmla="*/ 26670 w 27622"/>
                <a:gd name="connsiteY2" fmla="*/ 9525 h 35242"/>
                <a:gd name="connsiteX3" fmla="*/ 16193 w 27622"/>
                <a:gd name="connsiteY3" fmla="*/ 2857 h 35242"/>
                <a:gd name="connsiteX4" fmla="*/ 16193 w 27622"/>
                <a:gd name="connsiteY4" fmla="*/ 29527 h 35242"/>
                <a:gd name="connsiteX5" fmla="*/ 20955 w 27622"/>
                <a:gd name="connsiteY5" fmla="*/ 34290 h 35242"/>
                <a:gd name="connsiteX6" fmla="*/ 20955 w 27622"/>
                <a:gd name="connsiteY6" fmla="*/ 35242 h 35242"/>
                <a:gd name="connsiteX7" fmla="*/ 6668 w 27622"/>
                <a:gd name="connsiteY7" fmla="*/ 35242 h 35242"/>
                <a:gd name="connsiteX8" fmla="*/ 6668 w 27622"/>
                <a:gd name="connsiteY8" fmla="*/ 34290 h 35242"/>
                <a:gd name="connsiteX9" fmla="*/ 11430 w 27622"/>
                <a:gd name="connsiteY9" fmla="*/ 29527 h 35242"/>
                <a:gd name="connsiteX10" fmla="*/ 11430 w 27622"/>
                <a:gd name="connsiteY10" fmla="*/ 2857 h 35242"/>
                <a:gd name="connsiteX11" fmla="*/ 953 w 27622"/>
                <a:gd name="connsiteY11" fmla="*/ 9525 h 35242"/>
                <a:gd name="connsiteX12" fmla="*/ 0 w 27622"/>
                <a:gd name="connsiteY12" fmla="*/ 9525 h 35242"/>
                <a:gd name="connsiteX13" fmla="*/ 0 w 27622"/>
                <a:gd name="connsiteY13" fmla="*/ 0 h 35242"/>
                <a:gd name="connsiteX14" fmla="*/ 27622 w 27622"/>
                <a:gd name="connsiteY14" fmla="*/ 0 h 35242"/>
                <a:gd name="connsiteX15" fmla="*/ 27622 w 27622"/>
                <a:gd name="connsiteY15" fmla="*/ 0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622" h="35242">
                  <a:moveTo>
                    <a:pt x="27622" y="0"/>
                  </a:moveTo>
                  <a:lnTo>
                    <a:pt x="27622" y="9525"/>
                  </a:lnTo>
                  <a:lnTo>
                    <a:pt x="26670" y="9525"/>
                  </a:lnTo>
                  <a:cubicBezTo>
                    <a:pt x="25718" y="3809"/>
                    <a:pt x="23813" y="2857"/>
                    <a:pt x="16193" y="2857"/>
                  </a:cubicBezTo>
                  <a:lnTo>
                    <a:pt x="16193" y="29527"/>
                  </a:lnTo>
                  <a:cubicBezTo>
                    <a:pt x="16193" y="32384"/>
                    <a:pt x="18097" y="34290"/>
                    <a:pt x="20955" y="34290"/>
                  </a:cubicBezTo>
                  <a:lnTo>
                    <a:pt x="20955" y="35242"/>
                  </a:lnTo>
                  <a:lnTo>
                    <a:pt x="6668" y="35242"/>
                  </a:lnTo>
                  <a:lnTo>
                    <a:pt x="6668" y="34290"/>
                  </a:lnTo>
                  <a:cubicBezTo>
                    <a:pt x="9525" y="34290"/>
                    <a:pt x="11430" y="33338"/>
                    <a:pt x="11430" y="29527"/>
                  </a:cubicBezTo>
                  <a:lnTo>
                    <a:pt x="11430" y="2857"/>
                  </a:lnTo>
                  <a:cubicBezTo>
                    <a:pt x="3810" y="2857"/>
                    <a:pt x="1905" y="3809"/>
                    <a:pt x="953" y="9525"/>
                  </a:cubicBezTo>
                  <a:lnTo>
                    <a:pt x="0" y="9525"/>
                  </a:lnTo>
                  <a:lnTo>
                    <a:pt x="0" y="0"/>
                  </a:lnTo>
                  <a:lnTo>
                    <a:pt x="27622" y="0"/>
                  </a:lnTo>
                  <a:lnTo>
                    <a:pt x="27622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698861F-0290-4FF4-9081-7164E7AA685A}"/>
                </a:ext>
              </a:extLst>
            </p:cNvPr>
            <p:cNvSpPr/>
            <p:nvPr/>
          </p:nvSpPr>
          <p:spPr>
            <a:xfrm>
              <a:off x="-1740852" y="14953297"/>
              <a:ext cx="33337" cy="35242"/>
            </a:xfrm>
            <a:custGeom>
              <a:avLst/>
              <a:gdLst>
                <a:gd name="connsiteX0" fmla="*/ 22860 w 33337"/>
                <a:gd name="connsiteY0" fmla="*/ 952 h 35242"/>
                <a:gd name="connsiteX1" fmla="*/ 22860 w 33337"/>
                <a:gd name="connsiteY1" fmla="*/ 0 h 35242"/>
                <a:gd name="connsiteX2" fmla="*/ 33338 w 33337"/>
                <a:gd name="connsiteY2" fmla="*/ 0 h 35242"/>
                <a:gd name="connsiteX3" fmla="*/ 33338 w 33337"/>
                <a:gd name="connsiteY3" fmla="*/ 952 h 35242"/>
                <a:gd name="connsiteX4" fmla="*/ 28575 w 33337"/>
                <a:gd name="connsiteY4" fmla="*/ 4763 h 35242"/>
                <a:gd name="connsiteX5" fmla="*/ 20003 w 33337"/>
                <a:gd name="connsiteY5" fmla="*/ 19050 h 35242"/>
                <a:gd name="connsiteX6" fmla="*/ 20003 w 33337"/>
                <a:gd name="connsiteY6" fmla="*/ 29527 h 35242"/>
                <a:gd name="connsiteX7" fmla="*/ 24765 w 33337"/>
                <a:gd name="connsiteY7" fmla="*/ 34290 h 35242"/>
                <a:gd name="connsiteX8" fmla="*/ 24765 w 33337"/>
                <a:gd name="connsiteY8" fmla="*/ 35242 h 35242"/>
                <a:gd name="connsiteX9" fmla="*/ 9525 w 33337"/>
                <a:gd name="connsiteY9" fmla="*/ 35242 h 35242"/>
                <a:gd name="connsiteX10" fmla="*/ 9525 w 33337"/>
                <a:gd name="connsiteY10" fmla="*/ 34290 h 35242"/>
                <a:gd name="connsiteX11" fmla="*/ 14288 w 33337"/>
                <a:gd name="connsiteY11" fmla="*/ 29527 h 35242"/>
                <a:gd name="connsiteX12" fmla="*/ 14288 w 33337"/>
                <a:gd name="connsiteY12" fmla="*/ 20002 h 35242"/>
                <a:gd name="connsiteX13" fmla="*/ 4763 w 33337"/>
                <a:gd name="connsiteY13" fmla="*/ 4763 h 35242"/>
                <a:gd name="connsiteX14" fmla="*/ 0 w 33337"/>
                <a:gd name="connsiteY14" fmla="*/ 952 h 35242"/>
                <a:gd name="connsiteX15" fmla="*/ 0 w 33337"/>
                <a:gd name="connsiteY15" fmla="*/ 0 h 35242"/>
                <a:gd name="connsiteX16" fmla="*/ 14288 w 33337"/>
                <a:gd name="connsiteY16" fmla="*/ 0 h 35242"/>
                <a:gd name="connsiteX17" fmla="*/ 14288 w 33337"/>
                <a:gd name="connsiteY17" fmla="*/ 952 h 35242"/>
                <a:gd name="connsiteX18" fmla="*/ 11430 w 33337"/>
                <a:gd name="connsiteY18" fmla="*/ 2857 h 35242"/>
                <a:gd name="connsiteX19" fmla="*/ 12383 w 33337"/>
                <a:gd name="connsiteY19" fmla="*/ 4763 h 35242"/>
                <a:gd name="connsiteX20" fmla="*/ 19050 w 33337"/>
                <a:gd name="connsiteY20" fmla="*/ 16192 h 35242"/>
                <a:gd name="connsiteX21" fmla="*/ 25718 w 33337"/>
                <a:gd name="connsiteY21" fmla="*/ 3810 h 35242"/>
                <a:gd name="connsiteX22" fmla="*/ 25718 w 33337"/>
                <a:gd name="connsiteY22" fmla="*/ 2857 h 35242"/>
                <a:gd name="connsiteX23" fmla="*/ 22860 w 33337"/>
                <a:gd name="connsiteY23" fmla="*/ 952 h 35242"/>
                <a:gd name="connsiteX24" fmla="*/ 22860 w 33337"/>
                <a:gd name="connsiteY24" fmla="*/ 952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3337" h="35242">
                  <a:moveTo>
                    <a:pt x="22860" y="952"/>
                  </a:moveTo>
                  <a:lnTo>
                    <a:pt x="22860" y="0"/>
                  </a:lnTo>
                  <a:lnTo>
                    <a:pt x="33338" y="0"/>
                  </a:lnTo>
                  <a:lnTo>
                    <a:pt x="33338" y="952"/>
                  </a:lnTo>
                  <a:cubicBezTo>
                    <a:pt x="31433" y="952"/>
                    <a:pt x="29528" y="2857"/>
                    <a:pt x="28575" y="4763"/>
                  </a:cubicBezTo>
                  <a:cubicBezTo>
                    <a:pt x="27622" y="6667"/>
                    <a:pt x="20003" y="19050"/>
                    <a:pt x="20003" y="19050"/>
                  </a:cubicBezTo>
                  <a:lnTo>
                    <a:pt x="20003" y="29527"/>
                  </a:lnTo>
                  <a:cubicBezTo>
                    <a:pt x="20003" y="33338"/>
                    <a:pt x="20955" y="34290"/>
                    <a:pt x="24765" y="34290"/>
                  </a:cubicBezTo>
                  <a:lnTo>
                    <a:pt x="24765" y="35242"/>
                  </a:lnTo>
                  <a:lnTo>
                    <a:pt x="9525" y="35242"/>
                  </a:lnTo>
                  <a:lnTo>
                    <a:pt x="9525" y="34290"/>
                  </a:lnTo>
                  <a:cubicBezTo>
                    <a:pt x="13335" y="34290"/>
                    <a:pt x="14288" y="33338"/>
                    <a:pt x="14288" y="29527"/>
                  </a:cubicBezTo>
                  <a:lnTo>
                    <a:pt x="14288" y="20002"/>
                  </a:lnTo>
                  <a:cubicBezTo>
                    <a:pt x="14288" y="20002"/>
                    <a:pt x="5715" y="6667"/>
                    <a:pt x="4763" y="4763"/>
                  </a:cubicBezTo>
                  <a:cubicBezTo>
                    <a:pt x="3810" y="2857"/>
                    <a:pt x="1905" y="952"/>
                    <a:pt x="0" y="952"/>
                  </a:cubicBezTo>
                  <a:lnTo>
                    <a:pt x="0" y="0"/>
                  </a:lnTo>
                  <a:lnTo>
                    <a:pt x="14288" y="0"/>
                  </a:lnTo>
                  <a:lnTo>
                    <a:pt x="14288" y="952"/>
                  </a:lnTo>
                  <a:cubicBezTo>
                    <a:pt x="12383" y="952"/>
                    <a:pt x="11430" y="1905"/>
                    <a:pt x="11430" y="2857"/>
                  </a:cubicBezTo>
                  <a:cubicBezTo>
                    <a:pt x="11430" y="3810"/>
                    <a:pt x="11430" y="3810"/>
                    <a:pt x="12383" y="4763"/>
                  </a:cubicBezTo>
                  <a:cubicBezTo>
                    <a:pt x="12383" y="4763"/>
                    <a:pt x="19050" y="16192"/>
                    <a:pt x="19050" y="16192"/>
                  </a:cubicBezTo>
                  <a:cubicBezTo>
                    <a:pt x="19050" y="16192"/>
                    <a:pt x="25718" y="4763"/>
                    <a:pt x="25718" y="3810"/>
                  </a:cubicBezTo>
                  <a:cubicBezTo>
                    <a:pt x="25718" y="3810"/>
                    <a:pt x="25718" y="2857"/>
                    <a:pt x="25718" y="2857"/>
                  </a:cubicBezTo>
                  <a:cubicBezTo>
                    <a:pt x="25718" y="1905"/>
                    <a:pt x="24765" y="952"/>
                    <a:pt x="22860" y="952"/>
                  </a:cubicBezTo>
                  <a:lnTo>
                    <a:pt x="22860" y="952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F96EA0E6-6306-4990-8BD9-F101392146CF}"/>
                </a:ext>
              </a:extLst>
            </p:cNvPr>
            <p:cNvSpPr/>
            <p:nvPr/>
          </p:nvSpPr>
          <p:spPr>
            <a:xfrm>
              <a:off x="-1821815" y="14950439"/>
              <a:ext cx="21907" cy="36195"/>
            </a:xfrm>
            <a:custGeom>
              <a:avLst/>
              <a:gdLst>
                <a:gd name="connsiteX0" fmla="*/ 20003 w 21907"/>
                <a:gd name="connsiteY0" fmla="*/ 952 h 36195"/>
                <a:gd name="connsiteX1" fmla="*/ 20955 w 21907"/>
                <a:gd name="connsiteY1" fmla="*/ 12383 h 36195"/>
                <a:gd name="connsiteX2" fmla="*/ 20003 w 21907"/>
                <a:gd name="connsiteY2" fmla="*/ 12383 h 36195"/>
                <a:gd name="connsiteX3" fmla="*/ 11430 w 21907"/>
                <a:gd name="connsiteY3" fmla="*/ 2858 h 36195"/>
                <a:gd name="connsiteX4" fmla="*/ 6668 w 21907"/>
                <a:gd name="connsiteY4" fmla="*/ 7620 h 36195"/>
                <a:gd name="connsiteX5" fmla="*/ 11430 w 21907"/>
                <a:gd name="connsiteY5" fmla="*/ 14288 h 36195"/>
                <a:gd name="connsiteX6" fmla="*/ 17145 w 21907"/>
                <a:gd name="connsiteY6" fmla="*/ 18098 h 36195"/>
                <a:gd name="connsiteX7" fmla="*/ 21908 w 21907"/>
                <a:gd name="connsiteY7" fmla="*/ 26670 h 36195"/>
                <a:gd name="connsiteX8" fmla="*/ 12383 w 21907"/>
                <a:gd name="connsiteY8" fmla="*/ 36195 h 36195"/>
                <a:gd name="connsiteX9" fmla="*/ 4763 w 21907"/>
                <a:gd name="connsiteY9" fmla="*/ 34290 h 36195"/>
                <a:gd name="connsiteX10" fmla="*/ 2858 w 21907"/>
                <a:gd name="connsiteY10" fmla="*/ 36195 h 36195"/>
                <a:gd name="connsiteX11" fmla="*/ 1905 w 21907"/>
                <a:gd name="connsiteY11" fmla="*/ 36195 h 36195"/>
                <a:gd name="connsiteX12" fmla="*/ 0 w 21907"/>
                <a:gd name="connsiteY12" fmla="*/ 24765 h 36195"/>
                <a:gd name="connsiteX13" fmla="*/ 953 w 21907"/>
                <a:gd name="connsiteY13" fmla="*/ 24765 h 36195"/>
                <a:gd name="connsiteX14" fmla="*/ 10478 w 21907"/>
                <a:gd name="connsiteY14" fmla="*/ 34290 h 36195"/>
                <a:gd name="connsiteX15" fmla="*/ 16193 w 21907"/>
                <a:gd name="connsiteY15" fmla="*/ 28575 h 36195"/>
                <a:gd name="connsiteX16" fmla="*/ 12383 w 21907"/>
                <a:gd name="connsiteY16" fmla="*/ 21908 h 36195"/>
                <a:gd name="connsiteX17" fmla="*/ 5715 w 21907"/>
                <a:gd name="connsiteY17" fmla="*/ 17145 h 36195"/>
                <a:gd name="connsiteX18" fmla="*/ 953 w 21907"/>
                <a:gd name="connsiteY18" fmla="*/ 8573 h 36195"/>
                <a:gd name="connsiteX19" fmla="*/ 9525 w 21907"/>
                <a:gd name="connsiteY19" fmla="*/ 0 h 36195"/>
                <a:gd name="connsiteX20" fmla="*/ 16193 w 21907"/>
                <a:gd name="connsiteY20" fmla="*/ 1906 h 36195"/>
                <a:gd name="connsiteX21" fmla="*/ 18097 w 21907"/>
                <a:gd name="connsiteY21" fmla="*/ 0 h 36195"/>
                <a:gd name="connsiteX22" fmla="*/ 20003 w 21907"/>
                <a:gd name="connsiteY22" fmla="*/ 0 h 36195"/>
                <a:gd name="connsiteX23" fmla="*/ 20003 w 21907"/>
                <a:gd name="connsiteY23" fmla="*/ 952 h 3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907" h="36195">
                  <a:moveTo>
                    <a:pt x="20003" y="952"/>
                  </a:moveTo>
                  <a:lnTo>
                    <a:pt x="20955" y="12383"/>
                  </a:lnTo>
                  <a:lnTo>
                    <a:pt x="20003" y="12383"/>
                  </a:lnTo>
                  <a:cubicBezTo>
                    <a:pt x="18097" y="6668"/>
                    <a:pt x="15240" y="2858"/>
                    <a:pt x="11430" y="2858"/>
                  </a:cubicBezTo>
                  <a:cubicBezTo>
                    <a:pt x="8572" y="2858"/>
                    <a:pt x="6668" y="4763"/>
                    <a:pt x="6668" y="7620"/>
                  </a:cubicBezTo>
                  <a:cubicBezTo>
                    <a:pt x="6668" y="10477"/>
                    <a:pt x="8572" y="12383"/>
                    <a:pt x="11430" y="14288"/>
                  </a:cubicBezTo>
                  <a:cubicBezTo>
                    <a:pt x="14288" y="16193"/>
                    <a:pt x="16193" y="17145"/>
                    <a:pt x="17145" y="18098"/>
                  </a:cubicBezTo>
                  <a:cubicBezTo>
                    <a:pt x="20003" y="20002"/>
                    <a:pt x="21908" y="22860"/>
                    <a:pt x="21908" y="26670"/>
                  </a:cubicBezTo>
                  <a:cubicBezTo>
                    <a:pt x="21908" y="32385"/>
                    <a:pt x="17145" y="36195"/>
                    <a:pt x="12383" y="36195"/>
                  </a:cubicBezTo>
                  <a:cubicBezTo>
                    <a:pt x="8572" y="36195"/>
                    <a:pt x="6668" y="34290"/>
                    <a:pt x="4763" y="34290"/>
                  </a:cubicBezTo>
                  <a:cubicBezTo>
                    <a:pt x="3810" y="34290"/>
                    <a:pt x="3810" y="35243"/>
                    <a:pt x="2858" y="36195"/>
                  </a:cubicBezTo>
                  <a:lnTo>
                    <a:pt x="1905" y="36195"/>
                  </a:lnTo>
                  <a:lnTo>
                    <a:pt x="0" y="24765"/>
                  </a:lnTo>
                  <a:lnTo>
                    <a:pt x="953" y="24765"/>
                  </a:lnTo>
                  <a:cubicBezTo>
                    <a:pt x="2858" y="30481"/>
                    <a:pt x="6668" y="34290"/>
                    <a:pt x="10478" y="34290"/>
                  </a:cubicBezTo>
                  <a:cubicBezTo>
                    <a:pt x="13335" y="34290"/>
                    <a:pt x="16193" y="32385"/>
                    <a:pt x="16193" y="28575"/>
                  </a:cubicBezTo>
                  <a:cubicBezTo>
                    <a:pt x="16193" y="24765"/>
                    <a:pt x="14288" y="23813"/>
                    <a:pt x="12383" y="21908"/>
                  </a:cubicBezTo>
                  <a:cubicBezTo>
                    <a:pt x="10478" y="20002"/>
                    <a:pt x="7620" y="18098"/>
                    <a:pt x="5715" y="17145"/>
                  </a:cubicBezTo>
                  <a:cubicBezTo>
                    <a:pt x="2858" y="15240"/>
                    <a:pt x="953" y="12383"/>
                    <a:pt x="953" y="8573"/>
                  </a:cubicBezTo>
                  <a:cubicBezTo>
                    <a:pt x="953" y="3810"/>
                    <a:pt x="3810" y="0"/>
                    <a:pt x="9525" y="0"/>
                  </a:cubicBezTo>
                  <a:cubicBezTo>
                    <a:pt x="11430" y="0"/>
                    <a:pt x="14288" y="1906"/>
                    <a:pt x="16193" y="1906"/>
                  </a:cubicBezTo>
                  <a:cubicBezTo>
                    <a:pt x="17145" y="1906"/>
                    <a:pt x="18097" y="952"/>
                    <a:pt x="18097" y="0"/>
                  </a:cubicBezTo>
                  <a:lnTo>
                    <a:pt x="20003" y="0"/>
                  </a:lnTo>
                  <a:lnTo>
                    <a:pt x="20003" y="952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25E3B84-9793-494E-B6CC-5986EE13C185}"/>
                </a:ext>
              </a:extLst>
            </p:cNvPr>
            <p:cNvSpPr/>
            <p:nvPr/>
          </p:nvSpPr>
          <p:spPr>
            <a:xfrm>
              <a:off x="-1791334" y="14952345"/>
              <a:ext cx="14287" cy="35242"/>
            </a:xfrm>
            <a:custGeom>
              <a:avLst/>
              <a:gdLst>
                <a:gd name="connsiteX0" fmla="*/ 9525 w 14287"/>
                <a:gd name="connsiteY0" fmla="*/ 5715 h 35242"/>
                <a:gd name="connsiteX1" fmla="*/ 14288 w 14287"/>
                <a:gd name="connsiteY1" fmla="*/ 952 h 35242"/>
                <a:gd name="connsiteX2" fmla="*/ 14288 w 14287"/>
                <a:gd name="connsiteY2" fmla="*/ 0 h 35242"/>
                <a:gd name="connsiteX3" fmla="*/ 0 w 14287"/>
                <a:gd name="connsiteY3" fmla="*/ 0 h 35242"/>
                <a:gd name="connsiteX4" fmla="*/ 0 w 14287"/>
                <a:gd name="connsiteY4" fmla="*/ 952 h 35242"/>
                <a:gd name="connsiteX5" fmla="*/ 4763 w 14287"/>
                <a:gd name="connsiteY5" fmla="*/ 5715 h 35242"/>
                <a:gd name="connsiteX6" fmla="*/ 4763 w 14287"/>
                <a:gd name="connsiteY6" fmla="*/ 29527 h 35242"/>
                <a:gd name="connsiteX7" fmla="*/ 0 w 14287"/>
                <a:gd name="connsiteY7" fmla="*/ 34290 h 35242"/>
                <a:gd name="connsiteX8" fmla="*/ 0 w 14287"/>
                <a:gd name="connsiteY8" fmla="*/ 35242 h 35242"/>
                <a:gd name="connsiteX9" fmla="*/ 14288 w 14287"/>
                <a:gd name="connsiteY9" fmla="*/ 35242 h 35242"/>
                <a:gd name="connsiteX10" fmla="*/ 14288 w 14287"/>
                <a:gd name="connsiteY10" fmla="*/ 34290 h 35242"/>
                <a:gd name="connsiteX11" fmla="*/ 9525 w 14287"/>
                <a:gd name="connsiteY11" fmla="*/ 29527 h 35242"/>
                <a:gd name="connsiteX12" fmla="*/ 9525 w 14287"/>
                <a:gd name="connsiteY12" fmla="*/ 5715 h 35242"/>
                <a:gd name="connsiteX13" fmla="*/ 9525 w 14287"/>
                <a:gd name="connsiteY13" fmla="*/ 5715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" h="35242">
                  <a:moveTo>
                    <a:pt x="9525" y="5715"/>
                  </a:moveTo>
                  <a:cubicBezTo>
                    <a:pt x="9525" y="2857"/>
                    <a:pt x="11430" y="952"/>
                    <a:pt x="14288" y="952"/>
                  </a:cubicBezTo>
                  <a:lnTo>
                    <a:pt x="14288" y="0"/>
                  </a:lnTo>
                  <a:lnTo>
                    <a:pt x="0" y="0"/>
                  </a:lnTo>
                  <a:lnTo>
                    <a:pt x="0" y="952"/>
                  </a:lnTo>
                  <a:cubicBezTo>
                    <a:pt x="2857" y="952"/>
                    <a:pt x="4763" y="1905"/>
                    <a:pt x="4763" y="5715"/>
                  </a:cubicBezTo>
                  <a:lnTo>
                    <a:pt x="4763" y="29527"/>
                  </a:lnTo>
                  <a:cubicBezTo>
                    <a:pt x="4763" y="32384"/>
                    <a:pt x="2857" y="34290"/>
                    <a:pt x="0" y="34290"/>
                  </a:cubicBezTo>
                  <a:lnTo>
                    <a:pt x="0" y="35242"/>
                  </a:lnTo>
                  <a:lnTo>
                    <a:pt x="14288" y="35242"/>
                  </a:lnTo>
                  <a:lnTo>
                    <a:pt x="14288" y="34290"/>
                  </a:lnTo>
                  <a:cubicBezTo>
                    <a:pt x="11430" y="34290"/>
                    <a:pt x="9525" y="33338"/>
                    <a:pt x="9525" y="29527"/>
                  </a:cubicBezTo>
                  <a:lnTo>
                    <a:pt x="9525" y="5715"/>
                  </a:lnTo>
                  <a:lnTo>
                    <a:pt x="9525" y="5715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E48C7424-BE96-4856-B795-5BBD6215984B}"/>
                </a:ext>
              </a:extLst>
            </p:cNvPr>
            <p:cNvSpPr/>
            <p:nvPr/>
          </p:nvSpPr>
          <p:spPr>
            <a:xfrm>
              <a:off x="-1890394" y="14953297"/>
              <a:ext cx="27622" cy="35242"/>
            </a:xfrm>
            <a:custGeom>
              <a:avLst/>
              <a:gdLst>
                <a:gd name="connsiteX0" fmla="*/ 27622 w 27622"/>
                <a:gd name="connsiteY0" fmla="*/ 25717 h 35242"/>
                <a:gd name="connsiteX1" fmla="*/ 18097 w 27622"/>
                <a:gd name="connsiteY1" fmla="*/ 32385 h 35242"/>
                <a:gd name="connsiteX2" fmla="*/ 12382 w 27622"/>
                <a:gd name="connsiteY2" fmla="*/ 32385 h 35242"/>
                <a:gd name="connsiteX3" fmla="*/ 9525 w 27622"/>
                <a:gd name="connsiteY3" fmla="*/ 30480 h 35242"/>
                <a:gd name="connsiteX4" fmla="*/ 9525 w 27622"/>
                <a:gd name="connsiteY4" fmla="*/ 18098 h 35242"/>
                <a:gd name="connsiteX5" fmla="*/ 17145 w 27622"/>
                <a:gd name="connsiteY5" fmla="*/ 18098 h 35242"/>
                <a:gd name="connsiteX6" fmla="*/ 21907 w 27622"/>
                <a:gd name="connsiteY6" fmla="*/ 22860 h 35242"/>
                <a:gd name="connsiteX7" fmla="*/ 22860 w 27622"/>
                <a:gd name="connsiteY7" fmla="*/ 22860 h 35242"/>
                <a:gd name="connsiteX8" fmla="*/ 22860 w 27622"/>
                <a:gd name="connsiteY8" fmla="*/ 10477 h 35242"/>
                <a:gd name="connsiteX9" fmla="*/ 21907 w 27622"/>
                <a:gd name="connsiteY9" fmla="*/ 10477 h 35242"/>
                <a:gd name="connsiteX10" fmla="*/ 17145 w 27622"/>
                <a:gd name="connsiteY10" fmla="*/ 15240 h 35242"/>
                <a:gd name="connsiteX11" fmla="*/ 9525 w 27622"/>
                <a:gd name="connsiteY11" fmla="*/ 15240 h 35242"/>
                <a:gd name="connsiteX12" fmla="*/ 9525 w 27622"/>
                <a:gd name="connsiteY12" fmla="*/ 3810 h 35242"/>
                <a:gd name="connsiteX13" fmla="*/ 11430 w 27622"/>
                <a:gd name="connsiteY13" fmla="*/ 1905 h 35242"/>
                <a:gd name="connsiteX14" fmla="*/ 18097 w 27622"/>
                <a:gd name="connsiteY14" fmla="*/ 1905 h 35242"/>
                <a:gd name="connsiteX15" fmla="*/ 24765 w 27622"/>
                <a:gd name="connsiteY15" fmla="*/ 7619 h 35242"/>
                <a:gd name="connsiteX16" fmla="*/ 25717 w 27622"/>
                <a:gd name="connsiteY16" fmla="*/ 7619 h 35242"/>
                <a:gd name="connsiteX17" fmla="*/ 25717 w 27622"/>
                <a:gd name="connsiteY17" fmla="*/ 0 h 35242"/>
                <a:gd name="connsiteX18" fmla="*/ 0 w 27622"/>
                <a:gd name="connsiteY18" fmla="*/ 0 h 35242"/>
                <a:gd name="connsiteX19" fmla="*/ 0 w 27622"/>
                <a:gd name="connsiteY19" fmla="*/ 952 h 35242"/>
                <a:gd name="connsiteX20" fmla="*/ 4763 w 27622"/>
                <a:gd name="connsiteY20" fmla="*/ 5715 h 35242"/>
                <a:gd name="connsiteX21" fmla="*/ 4763 w 27622"/>
                <a:gd name="connsiteY21" fmla="*/ 29527 h 35242"/>
                <a:gd name="connsiteX22" fmla="*/ 0 w 27622"/>
                <a:gd name="connsiteY22" fmla="*/ 34290 h 35242"/>
                <a:gd name="connsiteX23" fmla="*/ 0 w 27622"/>
                <a:gd name="connsiteY23" fmla="*/ 35242 h 35242"/>
                <a:gd name="connsiteX24" fmla="*/ 25717 w 27622"/>
                <a:gd name="connsiteY24" fmla="*/ 35242 h 35242"/>
                <a:gd name="connsiteX25" fmla="*/ 27622 w 27622"/>
                <a:gd name="connsiteY25" fmla="*/ 25717 h 35242"/>
                <a:gd name="connsiteX26" fmla="*/ 27622 w 27622"/>
                <a:gd name="connsiteY26" fmla="*/ 25717 h 35242"/>
                <a:gd name="connsiteX27" fmla="*/ 27622 w 27622"/>
                <a:gd name="connsiteY27" fmla="*/ 25717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7622" h="35242">
                  <a:moveTo>
                    <a:pt x="27622" y="25717"/>
                  </a:moveTo>
                  <a:cubicBezTo>
                    <a:pt x="25717" y="29527"/>
                    <a:pt x="23813" y="32385"/>
                    <a:pt x="18097" y="32385"/>
                  </a:cubicBezTo>
                  <a:cubicBezTo>
                    <a:pt x="17145" y="32385"/>
                    <a:pt x="14288" y="32385"/>
                    <a:pt x="12382" y="32385"/>
                  </a:cubicBezTo>
                  <a:cubicBezTo>
                    <a:pt x="10477" y="32385"/>
                    <a:pt x="9525" y="31432"/>
                    <a:pt x="9525" y="30480"/>
                  </a:cubicBezTo>
                  <a:cubicBezTo>
                    <a:pt x="9525" y="29527"/>
                    <a:pt x="9525" y="23813"/>
                    <a:pt x="9525" y="18098"/>
                  </a:cubicBezTo>
                  <a:cubicBezTo>
                    <a:pt x="10477" y="18098"/>
                    <a:pt x="15240" y="18098"/>
                    <a:pt x="17145" y="18098"/>
                  </a:cubicBezTo>
                  <a:cubicBezTo>
                    <a:pt x="20002" y="18098"/>
                    <a:pt x="21907" y="20002"/>
                    <a:pt x="21907" y="22860"/>
                  </a:cubicBezTo>
                  <a:lnTo>
                    <a:pt x="22860" y="22860"/>
                  </a:lnTo>
                  <a:lnTo>
                    <a:pt x="22860" y="10477"/>
                  </a:lnTo>
                  <a:lnTo>
                    <a:pt x="21907" y="10477"/>
                  </a:lnTo>
                  <a:cubicBezTo>
                    <a:pt x="21907" y="14288"/>
                    <a:pt x="20002" y="15240"/>
                    <a:pt x="17145" y="15240"/>
                  </a:cubicBezTo>
                  <a:cubicBezTo>
                    <a:pt x="15240" y="15240"/>
                    <a:pt x="10477" y="15240"/>
                    <a:pt x="9525" y="15240"/>
                  </a:cubicBezTo>
                  <a:cubicBezTo>
                    <a:pt x="9525" y="9525"/>
                    <a:pt x="9525" y="3810"/>
                    <a:pt x="9525" y="3810"/>
                  </a:cubicBezTo>
                  <a:cubicBezTo>
                    <a:pt x="9525" y="2857"/>
                    <a:pt x="10477" y="1905"/>
                    <a:pt x="11430" y="1905"/>
                  </a:cubicBezTo>
                  <a:cubicBezTo>
                    <a:pt x="12382" y="1905"/>
                    <a:pt x="15240" y="1905"/>
                    <a:pt x="18097" y="1905"/>
                  </a:cubicBezTo>
                  <a:cubicBezTo>
                    <a:pt x="21907" y="1905"/>
                    <a:pt x="23813" y="3810"/>
                    <a:pt x="24765" y="7619"/>
                  </a:cubicBezTo>
                  <a:lnTo>
                    <a:pt x="25717" y="7619"/>
                  </a:lnTo>
                  <a:lnTo>
                    <a:pt x="25717" y="0"/>
                  </a:lnTo>
                  <a:lnTo>
                    <a:pt x="0" y="0"/>
                  </a:lnTo>
                  <a:lnTo>
                    <a:pt x="0" y="952"/>
                  </a:lnTo>
                  <a:cubicBezTo>
                    <a:pt x="2857" y="952"/>
                    <a:pt x="4763" y="1905"/>
                    <a:pt x="4763" y="5715"/>
                  </a:cubicBezTo>
                  <a:lnTo>
                    <a:pt x="4763" y="29527"/>
                  </a:lnTo>
                  <a:cubicBezTo>
                    <a:pt x="4763" y="32385"/>
                    <a:pt x="3810" y="34290"/>
                    <a:pt x="0" y="34290"/>
                  </a:cubicBezTo>
                  <a:lnTo>
                    <a:pt x="0" y="35242"/>
                  </a:lnTo>
                  <a:lnTo>
                    <a:pt x="25717" y="35242"/>
                  </a:lnTo>
                  <a:lnTo>
                    <a:pt x="27622" y="25717"/>
                  </a:lnTo>
                  <a:lnTo>
                    <a:pt x="27622" y="25717"/>
                  </a:lnTo>
                  <a:lnTo>
                    <a:pt x="27622" y="25717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75617A32-0818-4FB6-9764-DDB4675802AF}"/>
                </a:ext>
              </a:extLst>
            </p:cNvPr>
            <p:cNvSpPr/>
            <p:nvPr/>
          </p:nvSpPr>
          <p:spPr>
            <a:xfrm>
              <a:off x="-1857057" y="14951392"/>
              <a:ext cx="30479" cy="35243"/>
            </a:xfrm>
            <a:custGeom>
              <a:avLst/>
              <a:gdLst>
                <a:gd name="connsiteX0" fmla="*/ 27622 w 30479"/>
                <a:gd name="connsiteY0" fmla="*/ 33338 h 35243"/>
                <a:gd name="connsiteX1" fmla="*/ 17145 w 30479"/>
                <a:gd name="connsiteY1" fmla="*/ 19050 h 35243"/>
                <a:gd name="connsiteX2" fmla="*/ 25717 w 30479"/>
                <a:gd name="connsiteY2" fmla="*/ 9525 h 35243"/>
                <a:gd name="connsiteX3" fmla="*/ 14288 w 30479"/>
                <a:gd name="connsiteY3" fmla="*/ 0 h 35243"/>
                <a:gd name="connsiteX4" fmla="*/ 0 w 30479"/>
                <a:gd name="connsiteY4" fmla="*/ 0 h 35243"/>
                <a:gd name="connsiteX5" fmla="*/ 0 w 30479"/>
                <a:gd name="connsiteY5" fmla="*/ 953 h 35243"/>
                <a:gd name="connsiteX6" fmla="*/ 4763 w 30479"/>
                <a:gd name="connsiteY6" fmla="*/ 5716 h 35243"/>
                <a:gd name="connsiteX7" fmla="*/ 4763 w 30479"/>
                <a:gd name="connsiteY7" fmla="*/ 29528 h 35243"/>
                <a:gd name="connsiteX8" fmla="*/ 0 w 30479"/>
                <a:gd name="connsiteY8" fmla="*/ 34291 h 35243"/>
                <a:gd name="connsiteX9" fmla="*/ 0 w 30479"/>
                <a:gd name="connsiteY9" fmla="*/ 35243 h 35243"/>
                <a:gd name="connsiteX10" fmla="*/ 13335 w 30479"/>
                <a:gd name="connsiteY10" fmla="*/ 35243 h 35243"/>
                <a:gd name="connsiteX11" fmla="*/ 13335 w 30479"/>
                <a:gd name="connsiteY11" fmla="*/ 34291 h 35243"/>
                <a:gd name="connsiteX12" fmla="*/ 8572 w 30479"/>
                <a:gd name="connsiteY12" fmla="*/ 29528 h 35243"/>
                <a:gd name="connsiteX13" fmla="*/ 8572 w 30479"/>
                <a:gd name="connsiteY13" fmla="*/ 19050 h 35243"/>
                <a:gd name="connsiteX14" fmla="*/ 11430 w 30479"/>
                <a:gd name="connsiteY14" fmla="*/ 19050 h 35243"/>
                <a:gd name="connsiteX15" fmla="*/ 22860 w 30479"/>
                <a:gd name="connsiteY15" fmla="*/ 35243 h 35243"/>
                <a:gd name="connsiteX16" fmla="*/ 30480 w 30479"/>
                <a:gd name="connsiteY16" fmla="*/ 35243 h 35243"/>
                <a:gd name="connsiteX17" fmla="*/ 30480 w 30479"/>
                <a:gd name="connsiteY17" fmla="*/ 34291 h 35243"/>
                <a:gd name="connsiteX18" fmla="*/ 27622 w 30479"/>
                <a:gd name="connsiteY18" fmla="*/ 33338 h 35243"/>
                <a:gd name="connsiteX19" fmla="*/ 27622 w 30479"/>
                <a:gd name="connsiteY19" fmla="*/ 33338 h 35243"/>
                <a:gd name="connsiteX20" fmla="*/ 9525 w 30479"/>
                <a:gd name="connsiteY20" fmla="*/ 18098 h 35243"/>
                <a:gd name="connsiteX21" fmla="*/ 9525 w 30479"/>
                <a:gd name="connsiteY21" fmla="*/ 6668 h 35243"/>
                <a:gd name="connsiteX22" fmla="*/ 12382 w 30479"/>
                <a:gd name="connsiteY22" fmla="*/ 3810 h 35243"/>
                <a:gd name="connsiteX23" fmla="*/ 20955 w 30479"/>
                <a:gd name="connsiteY23" fmla="*/ 11431 h 35243"/>
                <a:gd name="connsiteX24" fmla="*/ 10477 w 30479"/>
                <a:gd name="connsiteY24" fmla="*/ 19050 h 35243"/>
                <a:gd name="connsiteX25" fmla="*/ 9525 w 30479"/>
                <a:gd name="connsiteY25" fmla="*/ 18098 h 35243"/>
                <a:gd name="connsiteX26" fmla="*/ 9525 w 30479"/>
                <a:gd name="connsiteY26" fmla="*/ 18098 h 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0479" h="35243">
                  <a:moveTo>
                    <a:pt x="27622" y="33338"/>
                  </a:moveTo>
                  <a:cubicBezTo>
                    <a:pt x="26670" y="32385"/>
                    <a:pt x="19050" y="21908"/>
                    <a:pt x="17145" y="19050"/>
                  </a:cubicBezTo>
                  <a:cubicBezTo>
                    <a:pt x="23813" y="18098"/>
                    <a:pt x="25717" y="14288"/>
                    <a:pt x="25717" y="9525"/>
                  </a:cubicBezTo>
                  <a:cubicBezTo>
                    <a:pt x="25717" y="3810"/>
                    <a:pt x="21907" y="0"/>
                    <a:pt x="14288" y="0"/>
                  </a:cubicBezTo>
                  <a:cubicBezTo>
                    <a:pt x="13335" y="0"/>
                    <a:pt x="0" y="0"/>
                    <a:pt x="0" y="0"/>
                  </a:cubicBezTo>
                  <a:lnTo>
                    <a:pt x="0" y="953"/>
                  </a:lnTo>
                  <a:cubicBezTo>
                    <a:pt x="2857" y="953"/>
                    <a:pt x="4763" y="1906"/>
                    <a:pt x="4763" y="5716"/>
                  </a:cubicBezTo>
                  <a:lnTo>
                    <a:pt x="4763" y="29528"/>
                  </a:lnTo>
                  <a:cubicBezTo>
                    <a:pt x="4763" y="32385"/>
                    <a:pt x="3810" y="34291"/>
                    <a:pt x="0" y="34291"/>
                  </a:cubicBezTo>
                  <a:lnTo>
                    <a:pt x="0" y="35243"/>
                  </a:lnTo>
                  <a:lnTo>
                    <a:pt x="13335" y="35243"/>
                  </a:lnTo>
                  <a:lnTo>
                    <a:pt x="13335" y="34291"/>
                  </a:lnTo>
                  <a:cubicBezTo>
                    <a:pt x="10477" y="34291"/>
                    <a:pt x="8572" y="33338"/>
                    <a:pt x="8572" y="29528"/>
                  </a:cubicBezTo>
                  <a:lnTo>
                    <a:pt x="8572" y="19050"/>
                  </a:lnTo>
                  <a:cubicBezTo>
                    <a:pt x="9525" y="19050"/>
                    <a:pt x="10477" y="19050"/>
                    <a:pt x="11430" y="19050"/>
                  </a:cubicBezTo>
                  <a:lnTo>
                    <a:pt x="22860" y="35243"/>
                  </a:lnTo>
                  <a:lnTo>
                    <a:pt x="30480" y="35243"/>
                  </a:lnTo>
                  <a:lnTo>
                    <a:pt x="30480" y="34291"/>
                  </a:lnTo>
                  <a:cubicBezTo>
                    <a:pt x="29527" y="35243"/>
                    <a:pt x="28575" y="34291"/>
                    <a:pt x="27622" y="33338"/>
                  </a:cubicBezTo>
                  <a:lnTo>
                    <a:pt x="27622" y="33338"/>
                  </a:lnTo>
                  <a:close/>
                  <a:moveTo>
                    <a:pt x="9525" y="18098"/>
                  </a:moveTo>
                  <a:lnTo>
                    <a:pt x="9525" y="6668"/>
                  </a:lnTo>
                  <a:cubicBezTo>
                    <a:pt x="9525" y="3810"/>
                    <a:pt x="10477" y="3810"/>
                    <a:pt x="12382" y="3810"/>
                  </a:cubicBezTo>
                  <a:cubicBezTo>
                    <a:pt x="18097" y="3810"/>
                    <a:pt x="20955" y="6668"/>
                    <a:pt x="20955" y="11431"/>
                  </a:cubicBezTo>
                  <a:cubicBezTo>
                    <a:pt x="20955" y="17145"/>
                    <a:pt x="17145" y="19050"/>
                    <a:pt x="10477" y="19050"/>
                  </a:cubicBezTo>
                  <a:cubicBezTo>
                    <a:pt x="10477" y="18098"/>
                    <a:pt x="9525" y="18098"/>
                    <a:pt x="9525" y="18098"/>
                  </a:cubicBezTo>
                  <a:lnTo>
                    <a:pt x="9525" y="1809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DF5296F-8509-427D-B9D9-DB6B39058935}"/>
                </a:ext>
              </a:extLst>
            </p:cNvPr>
            <p:cNvSpPr/>
            <p:nvPr/>
          </p:nvSpPr>
          <p:spPr>
            <a:xfrm>
              <a:off x="-1946592" y="14952345"/>
              <a:ext cx="14287" cy="35242"/>
            </a:xfrm>
            <a:custGeom>
              <a:avLst/>
              <a:gdLst>
                <a:gd name="connsiteX0" fmla="*/ 9525 w 14287"/>
                <a:gd name="connsiteY0" fmla="*/ 5715 h 35242"/>
                <a:gd name="connsiteX1" fmla="*/ 14288 w 14287"/>
                <a:gd name="connsiteY1" fmla="*/ 952 h 35242"/>
                <a:gd name="connsiteX2" fmla="*/ 14288 w 14287"/>
                <a:gd name="connsiteY2" fmla="*/ 0 h 35242"/>
                <a:gd name="connsiteX3" fmla="*/ 0 w 14287"/>
                <a:gd name="connsiteY3" fmla="*/ 0 h 35242"/>
                <a:gd name="connsiteX4" fmla="*/ 0 w 14287"/>
                <a:gd name="connsiteY4" fmla="*/ 952 h 35242"/>
                <a:gd name="connsiteX5" fmla="*/ 4763 w 14287"/>
                <a:gd name="connsiteY5" fmla="*/ 5715 h 35242"/>
                <a:gd name="connsiteX6" fmla="*/ 4763 w 14287"/>
                <a:gd name="connsiteY6" fmla="*/ 29527 h 35242"/>
                <a:gd name="connsiteX7" fmla="*/ 0 w 14287"/>
                <a:gd name="connsiteY7" fmla="*/ 34290 h 35242"/>
                <a:gd name="connsiteX8" fmla="*/ 0 w 14287"/>
                <a:gd name="connsiteY8" fmla="*/ 35242 h 35242"/>
                <a:gd name="connsiteX9" fmla="*/ 14288 w 14287"/>
                <a:gd name="connsiteY9" fmla="*/ 35242 h 35242"/>
                <a:gd name="connsiteX10" fmla="*/ 14288 w 14287"/>
                <a:gd name="connsiteY10" fmla="*/ 34290 h 35242"/>
                <a:gd name="connsiteX11" fmla="*/ 9525 w 14287"/>
                <a:gd name="connsiteY11" fmla="*/ 29527 h 35242"/>
                <a:gd name="connsiteX12" fmla="*/ 9525 w 14287"/>
                <a:gd name="connsiteY12" fmla="*/ 5715 h 35242"/>
                <a:gd name="connsiteX13" fmla="*/ 9525 w 14287"/>
                <a:gd name="connsiteY13" fmla="*/ 5715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" h="35242">
                  <a:moveTo>
                    <a:pt x="9525" y="5715"/>
                  </a:moveTo>
                  <a:cubicBezTo>
                    <a:pt x="9525" y="2857"/>
                    <a:pt x="11430" y="952"/>
                    <a:pt x="14288" y="952"/>
                  </a:cubicBezTo>
                  <a:lnTo>
                    <a:pt x="14288" y="0"/>
                  </a:lnTo>
                  <a:lnTo>
                    <a:pt x="0" y="0"/>
                  </a:lnTo>
                  <a:lnTo>
                    <a:pt x="0" y="952"/>
                  </a:lnTo>
                  <a:cubicBezTo>
                    <a:pt x="2858" y="952"/>
                    <a:pt x="4763" y="1905"/>
                    <a:pt x="4763" y="5715"/>
                  </a:cubicBezTo>
                  <a:lnTo>
                    <a:pt x="4763" y="29527"/>
                  </a:lnTo>
                  <a:cubicBezTo>
                    <a:pt x="4763" y="32384"/>
                    <a:pt x="2858" y="34290"/>
                    <a:pt x="0" y="34290"/>
                  </a:cubicBezTo>
                  <a:lnTo>
                    <a:pt x="0" y="35242"/>
                  </a:lnTo>
                  <a:lnTo>
                    <a:pt x="14288" y="35242"/>
                  </a:lnTo>
                  <a:lnTo>
                    <a:pt x="14288" y="34290"/>
                  </a:lnTo>
                  <a:cubicBezTo>
                    <a:pt x="11430" y="34290"/>
                    <a:pt x="9525" y="33338"/>
                    <a:pt x="9525" y="29527"/>
                  </a:cubicBezTo>
                  <a:lnTo>
                    <a:pt x="9525" y="5715"/>
                  </a:lnTo>
                  <a:lnTo>
                    <a:pt x="9525" y="5715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F1C6B4A0-5DF7-47A1-A56D-96E7199D809D}"/>
                </a:ext>
              </a:extLst>
            </p:cNvPr>
            <p:cNvSpPr/>
            <p:nvPr/>
          </p:nvSpPr>
          <p:spPr>
            <a:xfrm>
              <a:off x="-1927542" y="14953297"/>
              <a:ext cx="33337" cy="35242"/>
            </a:xfrm>
            <a:custGeom>
              <a:avLst/>
              <a:gdLst>
                <a:gd name="connsiteX0" fmla="*/ 13335 w 33337"/>
                <a:gd name="connsiteY0" fmla="*/ 952 h 35242"/>
                <a:gd name="connsiteX1" fmla="*/ 13335 w 33337"/>
                <a:gd name="connsiteY1" fmla="*/ 0 h 35242"/>
                <a:gd name="connsiteX2" fmla="*/ 0 w 33337"/>
                <a:gd name="connsiteY2" fmla="*/ 0 h 35242"/>
                <a:gd name="connsiteX3" fmla="*/ 0 w 33337"/>
                <a:gd name="connsiteY3" fmla="*/ 952 h 35242"/>
                <a:gd name="connsiteX4" fmla="*/ 4763 w 33337"/>
                <a:gd name="connsiteY4" fmla="*/ 4763 h 35242"/>
                <a:gd name="connsiteX5" fmla="*/ 17145 w 33337"/>
                <a:gd name="connsiteY5" fmla="*/ 35242 h 35242"/>
                <a:gd name="connsiteX6" fmla="*/ 18098 w 33337"/>
                <a:gd name="connsiteY6" fmla="*/ 35242 h 35242"/>
                <a:gd name="connsiteX7" fmla="*/ 29528 w 33337"/>
                <a:gd name="connsiteY7" fmla="*/ 4763 h 35242"/>
                <a:gd name="connsiteX8" fmla="*/ 33338 w 33337"/>
                <a:gd name="connsiteY8" fmla="*/ 952 h 35242"/>
                <a:gd name="connsiteX9" fmla="*/ 33338 w 33337"/>
                <a:gd name="connsiteY9" fmla="*/ 0 h 35242"/>
                <a:gd name="connsiteX10" fmla="*/ 23813 w 33337"/>
                <a:gd name="connsiteY10" fmla="*/ 0 h 35242"/>
                <a:gd name="connsiteX11" fmla="*/ 23813 w 33337"/>
                <a:gd name="connsiteY11" fmla="*/ 952 h 35242"/>
                <a:gd name="connsiteX12" fmla="*/ 27623 w 33337"/>
                <a:gd name="connsiteY12" fmla="*/ 3810 h 35242"/>
                <a:gd name="connsiteX13" fmla="*/ 27623 w 33337"/>
                <a:gd name="connsiteY13" fmla="*/ 4763 h 35242"/>
                <a:gd name="connsiteX14" fmla="*/ 20003 w 33337"/>
                <a:gd name="connsiteY14" fmla="*/ 25717 h 35242"/>
                <a:gd name="connsiteX15" fmla="*/ 11430 w 33337"/>
                <a:gd name="connsiteY15" fmla="*/ 4763 h 35242"/>
                <a:gd name="connsiteX16" fmla="*/ 11430 w 33337"/>
                <a:gd name="connsiteY16" fmla="*/ 2857 h 35242"/>
                <a:gd name="connsiteX17" fmla="*/ 13335 w 33337"/>
                <a:gd name="connsiteY17" fmla="*/ 952 h 35242"/>
                <a:gd name="connsiteX18" fmla="*/ 13335 w 33337"/>
                <a:gd name="connsiteY18" fmla="*/ 952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337" h="35242">
                  <a:moveTo>
                    <a:pt x="13335" y="952"/>
                  </a:moveTo>
                  <a:lnTo>
                    <a:pt x="13335" y="0"/>
                  </a:lnTo>
                  <a:lnTo>
                    <a:pt x="0" y="0"/>
                  </a:lnTo>
                  <a:lnTo>
                    <a:pt x="0" y="952"/>
                  </a:lnTo>
                  <a:cubicBezTo>
                    <a:pt x="1905" y="952"/>
                    <a:pt x="2858" y="1905"/>
                    <a:pt x="4763" y="4763"/>
                  </a:cubicBezTo>
                  <a:cubicBezTo>
                    <a:pt x="6668" y="7619"/>
                    <a:pt x="17145" y="35242"/>
                    <a:pt x="17145" y="35242"/>
                  </a:cubicBezTo>
                  <a:lnTo>
                    <a:pt x="18098" y="35242"/>
                  </a:lnTo>
                  <a:cubicBezTo>
                    <a:pt x="18098" y="35242"/>
                    <a:pt x="28575" y="6667"/>
                    <a:pt x="29528" y="4763"/>
                  </a:cubicBezTo>
                  <a:cubicBezTo>
                    <a:pt x="30480" y="1905"/>
                    <a:pt x="32385" y="952"/>
                    <a:pt x="33338" y="952"/>
                  </a:cubicBezTo>
                  <a:lnTo>
                    <a:pt x="33338" y="0"/>
                  </a:lnTo>
                  <a:lnTo>
                    <a:pt x="23813" y="0"/>
                  </a:lnTo>
                  <a:lnTo>
                    <a:pt x="23813" y="952"/>
                  </a:lnTo>
                  <a:cubicBezTo>
                    <a:pt x="25718" y="952"/>
                    <a:pt x="27623" y="1905"/>
                    <a:pt x="27623" y="3810"/>
                  </a:cubicBezTo>
                  <a:cubicBezTo>
                    <a:pt x="27623" y="3810"/>
                    <a:pt x="27623" y="4763"/>
                    <a:pt x="27623" y="4763"/>
                  </a:cubicBezTo>
                  <a:cubicBezTo>
                    <a:pt x="27623" y="5715"/>
                    <a:pt x="20003" y="25717"/>
                    <a:pt x="20003" y="25717"/>
                  </a:cubicBezTo>
                  <a:cubicBezTo>
                    <a:pt x="20003" y="25717"/>
                    <a:pt x="11430" y="5715"/>
                    <a:pt x="11430" y="4763"/>
                  </a:cubicBezTo>
                  <a:cubicBezTo>
                    <a:pt x="11430" y="4763"/>
                    <a:pt x="11430" y="3810"/>
                    <a:pt x="11430" y="2857"/>
                  </a:cubicBezTo>
                  <a:cubicBezTo>
                    <a:pt x="9525" y="952"/>
                    <a:pt x="11430" y="952"/>
                    <a:pt x="13335" y="952"/>
                  </a:cubicBezTo>
                  <a:lnTo>
                    <a:pt x="13335" y="952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545113C6-DB21-42D0-82F2-8FA902576672}"/>
                </a:ext>
              </a:extLst>
            </p:cNvPr>
            <p:cNvSpPr/>
            <p:nvPr/>
          </p:nvSpPr>
          <p:spPr>
            <a:xfrm>
              <a:off x="-2032317" y="14942820"/>
              <a:ext cx="43815" cy="46671"/>
            </a:xfrm>
            <a:custGeom>
              <a:avLst/>
              <a:gdLst>
                <a:gd name="connsiteX0" fmla="*/ 0 w 43815"/>
                <a:gd name="connsiteY0" fmla="*/ 0 h 46671"/>
                <a:gd name="connsiteX1" fmla="*/ 5715 w 43815"/>
                <a:gd name="connsiteY1" fmla="*/ 7619 h 46671"/>
                <a:gd name="connsiteX2" fmla="*/ 5715 w 43815"/>
                <a:gd name="connsiteY2" fmla="*/ 29527 h 46671"/>
                <a:gd name="connsiteX3" fmla="*/ 21908 w 43815"/>
                <a:gd name="connsiteY3" fmla="*/ 46672 h 46671"/>
                <a:gd name="connsiteX4" fmla="*/ 38100 w 43815"/>
                <a:gd name="connsiteY4" fmla="*/ 30480 h 46671"/>
                <a:gd name="connsiteX5" fmla="*/ 38100 w 43815"/>
                <a:gd name="connsiteY5" fmla="*/ 6667 h 46671"/>
                <a:gd name="connsiteX6" fmla="*/ 43815 w 43815"/>
                <a:gd name="connsiteY6" fmla="*/ 952 h 46671"/>
                <a:gd name="connsiteX7" fmla="*/ 43815 w 43815"/>
                <a:gd name="connsiteY7" fmla="*/ 0 h 46671"/>
                <a:gd name="connsiteX8" fmla="*/ 29528 w 43815"/>
                <a:gd name="connsiteY8" fmla="*/ 0 h 46671"/>
                <a:gd name="connsiteX9" fmla="*/ 29528 w 43815"/>
                <a:gd name="connsiteY9" fmla="*/ 952 h 46671"/>
                <a:gd name="connsiteX10" fmla="*/ 35243 w 43815"/>
                <a:gd name="connsiteY10" fmla="*/ 7619 h 46671"/>
                <a:gd name="connsiteX11" fmla="*/ 35243 w 43815"/>
                <a:gd name="connsiteY11" fmla="*/ 32384 h 46671"/>
                <a:gd name="connsiteX12" fmla="*/ 22860 w 43815"/>
                <a:gd name="connsiteY12" fmla="*/ 44767 h 46671"/>
                <a:gd name="connsiteX13" fmla="*/ 10478 w 43815"/>
                <a:gd name="connsiteY13" fmla="*/ 32384 h 46671"/>
                <a:gd name="connsiteX14" fmla="*/ 10478 w 43815"/>
                <a:gd name="connsiteY14" fmla="*/ 7619 h 46671"/>
                <a:gd name="connsiteX15" fmla="*/ 16193 w 43815"/>
                <a:gd name="connsiteY15" fmla="*/ 1905 h 46671"/>
                <a:gd name="connsiteX16" fmla="*/ 16193 w 43815"/>
                <a:gd name="connsiteY16" fmla="*/ 952 h 46671"/>
                <a:gd name="connsiteX17" fmla="*/ 0 w 43815"/>
                <a:gd name="connsiteY17" fmla="*/ 952 h 46671"/>
                <a:gd name="connsiteX18" fmla="*/ 0 w 43815"/>
                <a:gd name="connsiteY18" fmla="*/ 0 h 46671"/>
                <a:gd name="connsiteX19" fmla="*/ 0 w 43815"/>
                <a:gd name="connsiteY19" fmla="*/ 0 h 46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815" h="46671">
                  <a:moveTo>
                    <a:pt x="0" y="0"/>
                  </a:moveTo>
                  <a:cubicBezTo>
                    <a:pt x="3810" y="0"/>
                    <a:pt x="5715" y="1905"/>
                    <a:pt x="5715" y="7619"/>
                  </a:cubicBezTo>
                  <a:cubicBezTo>
                    <a:pt x="5715" y="13334"/>
                    <a:pt x="5715" y="20002"/>
                    <a:pt x="5715" y="29527"/>
                  </a:cubicBezTo>
                  <a:cubicBezTo>
                    <a:pt x="5715" y="40957"/>
                    <a:pt x="11430" y="46672"/>
                    <a:pt x="21908" y="46672"/>
                  </a:cubicBezTo>
                  <a:cubicBezTo>
                    <a:pt x="31433" y="46672"/>
                    <a:pt x="38100" y="40957"/>
                    <a:pt x="38100" y="30480"/>
                  </a:cubicBezTo>
                  <a:cubicBezTo>
                    <a:pt x="38100" y="20955"/>
                    <a:pt x="38100" y="10477"/>
                    <a:pt x="38100" y="6667"/>
                  </a:cubicBezTo>
                  <a:cubicBezTo>
                    <a:pt x="38100" y="2857"/>
                    <a:pt x="39053" y="952"/>
                    <a:pt x="43815" y="952"/>
                  </a:cubicBezTo>
                  <a:lnTo>
                    <a:pt x="43815" y="0"/>
                  </a:lnTo>
                  <a:lnTo>
                    <a:pt x="29528" y="0"/>
                  </a:lnTo>
                  <a:lnTo>
                    <a:pt x="29528" y="952"/>
                  </a:lnTo>
                  <a:cubicBezTo>
                    <a:pt x="33338" y="952"/>
                    <a:pt x="35243" y="2857"/>
                    <a:pt x="35243" y="7619"/>
                  </a:cubicBezTo>
                  <a:cubicBezTo>
                    <a:pt x="35243" y="12382"/>
                    <a:pt x="35243" y="24765"/>
                    <a:pt x="35243" y="32384"/>
                  </a:cubicBezTo>
                  <a:cubicBezTo>
                    <a:pt x="35243" y="40005"/>
                    <a:pt x="29528" y="44767"/>
                    <a:pt x="22860" y="44767"/>
                  </a:cubicBezTo>
                  <a:cubicBezTo>
                    <a:pt x="16193" y="44767"/>
                    <a:pt x="10478" y="40957"/>
                    <a:pt x="10478" y="32384"/>
                  </a:cubicBezTo>
                  <a:cubicBezTo>
                    <a:pt x="10478" y="23813"/>
                    <a:pt x="10478" y="11430"/>
                    <a:pt x="10478" y="7619"/>
                  </a:cubicBezTo>
                  <a:cubicBezTo>
                    <a:pt x="10478" y="3809"/>
                    <a:pt x="11430" y="1905"/>
                    <a:pt x="16193" y="1905"/>
                  </a:cubicBezTo>
                  <a:lnTo>
                    <a:pt x="16193" y="952"/>
                  </a:lnTo>
                  <a:lnTo>
                    <a:pt x="0" y="95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E852136-639F-41F8-872A-765CDC25BF05}"/>
                </a:ext>
              </a:extLst>
            </p:cNvPr>
            <p:cNvSpPr/>
            <p:nvPr/>
          </p:nvSpPr>
          <p:spPr>
            <a:xfrm>
              <a:off x="-1986597" y="14952345"/>
              <a:ext cx="33337" cy="35242"/>
            </a:xfrm>
            <a:custGeom>
              <a:avLst/>
              <a:gdLst>
                <a:gd name="connsiteX0" fmla="*/ 20955 w 33337"/>
                <a:gd name="connsiteY0" fmla="*/ 0 h 35242"/>
                <a:gd name="connsiteX1" fmla="*/ 20955 w 33337"/>
                <a:gd name="connsiteY1" fmla="*/ 952 h 35242"/>
                <a:gd name="connsiteX2" fmla="*/ 25717 w 33337"/>
                <a:gd name="connsiteY2" fmla="*/ 6667 h 35242"/>
                <a:gd name="connsiteX3" fmla="*/ 25717 w 33337"/>
                <a:gd name="connsiteY3" fmla="*/ 24765 h 35242"/>
                <a:gd name="connsiteX4" fmla="*/ 7620 w 33337"/>
                <a:gd name="connsiteY4" fmla="*/ 0 h 35242"/>
                <a:gd name="connsiteX5" fmla="*/ 0 w 33337"/>
                <a:gd name="connsiteY5" fmla="*/ 0 h 35242"/>
                <a:gd name="connsiteX6" fmla="*/ 0 w 33337"/>
                <a:gd name="connsiteY6" fmla="*/ 952 h 35242"/>
                <a:gd name="connsiteX7" fmla="*/ 3810 w 33337"/>
                <a:gd name="connsiteY7" fmla="*/ 2857 h 35242"/>
                <a:gd name="connsiteX8" fmla="*/ 4763 w 33337"/>
                <a:gd name="connsiteY8" fmla="*/ 3809 h 35242"/>
                <a:gd name="connsiteX9" fmla="*/ 4763 w 33337"/>
                <a:gd name="connsiteY9" fmla="*/ 27622 h 35242"/>
                <a:gd name="connsiteX10" fmla="*/ 0 w 33337"/>
                <a:gd name="connsiteY10" fmla="*/ 33338 h 35242"/>
                <a:gd name="connsiteX11" fmla="*/ 0 w 33337"/>
                <a:gd name="connsiteY11" fmla="*/ 34290 h 35242"/>
                <a:gd name="connsiteX12" fmla="*/ 11430 w 33337"/>
                <a:gd name="connsiteY12" fmla="*/ 34290 h 35242"/>
                <a:gd name="connsiteX13" fmla="*/ 11430 w 33337"/>
                <a:gd name="connsiteY13" fmla="*/ 33338 h 35242"/>
                <a:gd name="connsiteX14" fmla="*/ 6667 w 33337"/>
                <a:gd name="connsiteY14" fmla="*/ 28575 h 35242"/>
                <a:gd name="connsiteX15" fmla="*/ 6667 w 33337"/>
                <a:gd name="connsiteY15" fmla="*/ 6667 h 35242"/>
                <a:gd name="connsiteX16" fmla="*/ 27622 w 33337"/>
                <a:gd name="connsiteY16" fmla="*/ 35242 h 35242"/>
                <a:gd name="connsiteX17" fmla="*/ 28575 w 33337"/>
                <a:gd name="connsiteY17" fmla="*/ 35242 h 35242"/>
                <a:gd name="connsiteX18" fmla="*/ 28575 w 33337"/>
                <a:gd name="connsiteY18" fmla="*/ 6667 h 35242"/>
                <a:gd name="connsiteX19" fmla="*/ 33338 w 33337"/>
                <a:gd name="connsiteY19" fmla="*/ 952 h 35242"/>
                <a:gd name="connsiteX20" fmla="*/ 33338 w 33337"/>
                <a:gd name="connsiteY20" fmla="*/ 0 h 35242"/>
                <a:gd name="connsiteX21" fmla="*/ 20955 w 33337"/>
                <a:gd name="connsiteY21" fmla="*/ 0 h 35242"/>
                <a:gd name="connsiteX22" fmla="*/ 20955 w 33337"/>
                <a:gd name="connsiteY22" fmla="*/ 0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3337" h="35242">
                  <a:moveTo>
                    <a:pt x="20955" y="0"/>
                  </a:moveTo>
                  <a:lnTo>
                    <a:pt x="20955" y="952"/>
                  </a:lnTo>
                  <a:cubicBezTo>
                    <a:pt x="23813" y="952"/>
                    <a:pt x="25717" y="2857"/>
                    <a:pt x="25717" y="6667"/>
                  </a:cubicBezTo>
                  <a:cubicBezTo>
                    <a:pt x="25717" y="8572"/>
                    <a:pt x="25717" y="19050"/>
                    <a:pt x="25717" y="24765"/>
                  </a:cubicBezTo>
                  <a:lnTo>
                    <a:pt x="7620" y="0"/>
                  </a:lnTo>
                  <a:lnTo>
                    <a:pt x="0" y="0"/>
                  </a:lnTo>
                  <a:lnTo>
                    <a:pt x="0" y="952"/>
                  </a:lnTo>
                  <a:cubicBezTo>
                    <a:pt x="1905" y="952"/>
                    <a:pt x="2857" y="1905"/>
                    <a:pt x="3810" y="2857"/>
                  </a:cubicBezTo>
                  <a:cubicBezTo>
                    <a:pt x="3810" y="2857"/>
                    <a:pt x="3810" y="3809"/>
                    <a:pt x="4763" y="3809"/>
                  </a:cubicBezTo>
                  <a:cubicBezTo>
                    <a:pt x="4763" y="7619"/>
                    <a:pt x="4763" y="23813"/>
                    <a:pt x="4763" y="27622"/>
                  </a:cubicBezTo>
                  <a:cubicBezTo>
                    <a:pt x="4763" y="31432"/>
                    <a:pt x="3810" y="33338"/>
                    <a:pt x="0" y="33338"/>
                  </a:cubicBezTo>
                  <a:lnTo>
                    <a:pt x="0" y="34290"/>
                  </a:lnTo>
                  <a:lnTo>
                    <a:pt x="11430" y="34290"/>
                  </a:lnTo>
                  <a:lnTo>
                    <a:pt x="11430" y="33338"/>
                  </a:lnTo>
                  <a:cubicBezTo>
                    <a:pt x="8572" y="33338"/>
                    <a:pt x="6667" y="31432"/>
                    <a:pt x="6667" y="28575"/>
                  </a:cubicBezTo>
                  <a:cubicBezTo>
                    <a:pt x="6667" y="25717"/>
                    <a:pt x="6667" y="12382"/>
                    <a:pt x="6667" y="6667"/>
                  </a:cubicBezTo>
                  <a:cubicBezTo>
                    <a:pt x="13335" y="15240"/>
                    <a:pt x="27622" y="35242"/>
                    <a:pt x="27622" y="35242"/>
                  </a:cubicBezTo>
                  <a:lnTo>
                    <a:pt x="28575" y="35242"/>
                  </a:lnTo>
                  <a:cubicBezTo>
                    <a:pt x="28575" y="35242"/>
                    <a:pt x="28575" y="10477"/>
                    <a:pt x="28575" y="6667"/>
                  </a:cubicBezTo>
                  <a:cubicBezTo>
                    <a:pt x="28575" y="1905"/>
                    <a:pt x="30480" y="952"/>
                    <a:pt x="33338" y="952"/>
                  </a:cubicBezTo>
                  <a:lnTo>
                    <a:pt x="33338" y="0"/>
                  </a:lnTo>
                  <a:lnTo>
                    <a:pt x="20955" y="0"/>
                  </a:lnTo>
                  <a:lnTo>
                    <a:pt x="20955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ACD7943-51B7-4F5C-9BB3-E91593FE4ED7}"/>
                </a:ext>
              </a:extLst>
            </p:cNvPr>
            <p:cNvSpPr/>
            <p:nvPr/>
          </p:nvSpPr>
          <p:spPr>
            <a:xfrm>
              <a:off x="-1732280" y="15022829"/>
              <a:ext cx="27622" cy="35243"/>
            </a:xfrm>
            <a:custGeom>
              <a:avLst/>
              <a:gdLst>
                <a:gd name="connsiteX0" fmla="*/ 27623 w 27622"/>
                <a:gd name="connsiteY0" fmla="*/ 0 h 35243"/>
                <a:gd name="connsiteX1" fmla="*/ 27623 w 27622"/>
                <a:gd name="connsiteY1" fmla="*/ 9525 h 35243"/>
                <a:gd name="connsiteX2" fmla="*/ 26670 w 27622"/>
                <a:gd name="connsiteY2" fmla="*/ 9525 h 35243"/>
                <a:gd name="connsiteX3" fmla="*/ 16193 w 27622"/>
                <a:gd name="connsiteY3" fmla="*/ 2858 h 35243"/>
                <a:gd name="connsiteX4" fmla="*/ 16193 w 27622"/>
                <a:gd name="connsiteY4" fmla="*/ 29528 h 35243"/>
                <a:gd name="connsiteX5" fmla="*/ 20955 w 27622"/>
                <a:gd name="connsiteY5" fmla="*/ 34291 h 35243"/>
                <a:gd name="connsiteX6" fmla="*/ 20955 w 27622"/>
                <a:gd name="connsiteY6" fmla="*/ 35243 h 35243"/>
                <a:gd name="connsiteX7" fmla="*/ 6668 w 27622"/>
                <a:gd name="connsiteY7" fmla="*/ 35243 h 35243"/>
                <a:gd name="connsiteX8" fmla="*/ 6668 w 27622"/>
                <a:gd name="connsiteY8" fmla="*/ 34291 h 35243"/>
                <a:gd name="connsiteX9" fmla="*/ 11430 w 27622"/>
                <a:gd name="connsiteY9" fmla="*/ 29528 h 35243"/>
                <a:gd name="connsiteX10" fmla="*/ 11430 w 27622"/>
                <a:gd name="connsiteY10" fmla="*/ 2858 h 35243"/>
                <a:gd name="connsiteX11" fmla="*/ 953 w 27622"/>
                <a:gd name="connsiteY11" fmla="*/ 9525 h 35243"/>
                <a:gd name="connsiteX12" fmla="*/ 0 w 27622"/>
                <a:gd name="connsiteY12" fmla="*/ 9525 h 35243"/>
                <a:gd name="connsiteX13" fmla="*/ 0 w 27622"/>
                <a:gd name="connsiteY13" fmla="*/ 0 h 35243"/>
                <a:gd name="connsiteX14" fmla="*/ 27623 w 27622"/>
                <a:gd name="connsiteY14" fmla="*/ 0 h 35243"/>
                <a:gd name="connsiteX15" fmla="*/ 27623 w 27622"/>
                <a:gd name="connsiteY15" fmla="*/ 0 h 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622" h="35243">
                  <a:moveTo>
                    <a:pt x="27623" y="0"/>
                  </a:moveTo>
                  <a:lnTo>
                    <a:pt x="27623" y="9525"/>
                  </a:lnTo>
                  <a:lnTo>
                    <a:pt x="26670" y="9525"/>
                  </a:lnTo>
                  <a:cubicBezTo>
                    <a:pt x="25718" y="3810"/>
                    <a:pt x="23813" y="2858"/>
                    <a:pt x="16193" y="2858"/>
                  </a:cubicBezTo>
                  <a:lnTo>
                    <a:pt x="16193" y="29528"/>
                  </a:lnTo>
                  <a:cubicBezTo>
                    <a:pt x="16193" y="32385"/>
                    <a:pt x="18098" y="34291"/>
                    <a:pt x="20955" y="34291"/>
                  </a:cubicBezTo>
                  <a:lnTo>
                    <a:pt x="20955" y="35243"/>
                  </a:lnTo>
                  <a:lnTo>
                    <a:pt x="6668" y="35243"/>
                  </a:lnTo>
                  <a:lnTo>
                    <a:pt x="6668" y="34291"/>
                  </a:lnTo>
                  <a:cubicBezTo>
                    <a:pt x="9525" y="34291"/>
                    <a:pt x="11430" y="33338"/>
                    <a:pt x="11430" y="29528"/>
                  </a:cubicBezTo>
                  <a:lnTo>
                    <a:pt x="11430" y="2858"/>
                  </a:lnTo>
                  <a:cubicBezTo>
                    <a:pt x="3810" y="2858"/>
                    <a:pt x="1905" y="3810"/>
                    <a:pt x="953" y="9525"/>
                  </a:cubicBezTo>
                  <a:lnTo>
                    <a:pt x="0" y="9525"/>
                  </a:lnTo>
                  <a:lnTo>
                    <a:pt x="0" y="0"/>
                  </a:lnTo>
                  <a:lnTo>
                    <a:pt x="27623" y="0"/>
                  </a:lnTo>
                  <a:lnTo>
                    <a:pt x="27623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DFF455A1-B3AD-4C40-BF64-E0C124D919B3}"/>
                </a:ext>
              </a:extLst>
            </p:cNvPr>
            <p:cNvSpPr/>
            <p:nvPr/>
          </p:nvSpPr>
          <p:spPr>
            <a:xfrm>
              <a:off x="-1767522" y="15022829"/>
              <a:ext cx="32384" cy="36195"/>
            </a:xfrm>
            <a:custGeom>
              <a:avLst/>
              <a:gdLst>
                <a:gd name="connsiteX0" fmla="*/ 16192 w 32384"/>
                <a:gd name="connsiteY0" fmla="*/ 0 h 36195"/>
                <a:gd name="connsiteX1" fmla="*/ 0 w 32384"/>
                <a:gd name="connsiteY1" fmla="*/ 18098 h 36195"/>
                <a:gd name="connsiteX2" fmla="*/ 16192 w 32384"/>
                <a:gd name="connsiteY2" fmla="*/ 36195 h 36195"/>
                <a:gd name="connsiteX3" fmla="*/ 32385 w 32384"/>
                <a:gd name="connsiteY3" fmla="*/ 18098 h 36195"/>
                <a:gd name="connsiteX4" fmla="*/ 16192 w 32384"/>
                <a:gd name="connsiteY4" fmla="*/ 0 h 36195"/>
                <a:gd name="connsiteX5" fmla="*/ 16192 w 32384"/>
                <a:gd name="connsiteY5" fmla="*/ 0 h 36195"/>
                <a:gd name="connsiteX6" fmla="*/ 16192 w 32384"/>
                <a:gd name="connsiteY6" fmla="*/ 34291 h 36195"/>
                <a:gd name="connsiteX7" fmla="*/ 5715 w 32384"/>
                <a:gd name="connsiteY7" fmla="*/ 18098 h 36195"/>
                <a:gd name="connsiteX8" fmla="*/ 16192 w 32384"/>
                <a:gd name="connsiteY8" fmla="*/ 1906 h 36195"/>
                <a:gd name="connsiteX9" fmla="*/ 26670 w 32384"/>
                <a:gd name="connsiteY9" fmla="*/ 18098 h 36195"/>
                <a:gd name="connsiteX10" fmla="*/ 16192 w 32384"/>
                <a:gd name="connsiteY10" fmla="*/ 34291 h 36195"/>
                <a:gd name="connsiteX11" fmla="*/ 16192 w 32384"/>
                <a:gd name="connsiteY11" fmla="*/ 34291 h 3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384" h="36195">
                  <a:moveTo>
                    <a:pt x="16192" y="0"/>
                  </a:moveTo>
                  <a:cubicBezTo>
                    <a:pt x="7620" y="0"/>
                    <a:pt x="0" y="6668"/>
                    <a:pt x="0" y="18098"/>
                  </a:cubicBezTo>
                  <a:cubicBezTo>
                    <a:pt x="0" y="29528"/>
                    <a:pt x="6667" y="36195"/>
                    <a:pt x="16192" y="36195"/>
                  </a:cubicBezTo>
                  <a:cubicBezTo>
                    <a:pt x="24765" y="36195"/>
                    <a:pt x="32385" y="29528"/>
                    <a:pt x="32385" y="18098"/>
                  </a:cubicBezTo>
                  <a:cubicBezTo>
                    <a:pt x="31432" y="6668"/>
                    <a:pt x="24765" y="0"/>
                    <a:pt x="16192" y="0"/>
                  </a:cubicBezTo>
                  <a:lnTo>
                    <a:pt x="16192" y="0"/>
                  </a:lnTo>
                  <a:close/>
                  <a:moveTo>
                    <a:pt x="16192" y="34291"/>
                  </a:moveTo>
                  <a:cubicBezTo>
                    <a:pt x="9525" y="34291"/>
                    <a:pt x="5715" y="27623"/>
                    <a:pt x="5715" y="18098"/>
                  </a:cubicBezTo>
                  <a:cubicBezTo>
                    <a:pt x="5715" y="8573"/>
                    <a:pt x="9525" y="1906"/>
                    <a:pt x="16192" y="1906"/>
                  </a:cubicBezTo>
                  <a:cubicBezTo>
                    <a:pt x="22860" y="1906"/>
                    <a:pt x="26670" y="8573"/>
                    <a:pt x="26670" y="18098"/>
                  </a:cubicBezTo>
                  <a:cubicBezTo>
                    <a:pt x="26670" y="27623"/>
                    <a:pt x="22860" y="34291"/>
                    <a:pt x="16192" y="34291"/>
                  </a:cubicBezTo>
                  <a:lnTo>
                    <a:pt x="16192" y="34291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C7923A11-ADCC-4583-99FA-0DD05B6DF3A0}"/>
                </a:ext>
              </a:extLst>
            </p:cNvPr>
            <p:cNvSpPr/>
            <p:nvPr/>
          </p:nvSpPr>
          <p:spPr>
            <a:xfrm>
              <a:off x="-1705609" y="15022829"/>
              <a:ext cx="32384" cy="35243"/>
            </a:xfrm>
            <a:custGeom>
              <a:avLst/>
              <a:gdLst>
                <a:gd name="connsiteX0" fmla="*/ 28575 w 32384"/>
                <a:gd name="connsiteY0" fmla="*/ 31433 h 35243"/>
                <a:gd name="connsiteX1" fmla="*/ 16192 w 32384"/>
                <a:gd name="connsiteY1" fmla="*/ 0 h 35243"/>
                <a:gd name="connsiteX2" fmla="*/ 15240 w 32384"/>
                <a:gd name="connsiteY2" fmla="*/ 0 h 35243"/>
                <a:gd name="connsiteX3" fmla="*/ 3810 w 32384"/>
                <a:gd name="connsiteY3" fmla="*/ 30481 h 35243"/>
                <a:gd name="connsiteX4" fmla="*/ 0 w 32384"/>
                <a:gd name="connsiteY4" fmla="*/ 34291 h 35243"/>
                <a:gd name="connsiteX5" fmla="*/ 0 w 32384"/>
                <a:gd name="connsiteY5" fmla="*/ 35243 h 35243"/>
                <a:gd name="connsiteX6" fmla="*/ 9525 w 32384"/>
                <a:gd name="connsiteY6" fmla="*/ 35243 h 35243"/>
                <a:gd name="connsiteX7" fmla="*/ 9525 w 32384"/>
                <a:gd name="connsiteY7" fmla="*/ 34291 h 35243"/>
                <a:gd name="connsiteX8" fmla="*/ 6667 w 32384"/>
                <a:gd name="connsiteY8" fmla="*/ 31433 h 35243"/>
                <a:gd name="connsiteX9" fmla="*/ 6667 w 32384"/>
                <a:gd name="connsiteY9" fmla="*/ 30481 h 35243"/>
                <a:gd name="connsiteX10" fmla="*/ 8572 w 32384"/>
                <a:gd name="connsiteY10" fmla="*/ 23813 h 35243"/>
                <a:gd name="connsiteX11" fmla="*/ 20955 w 32384"/>
                <a:gd name="connsiteY11" fmla="*/ 23813 h 35243"/>
                <a:gd name="connsiteX12" fmla="*/ 22860 w 32384"/>
                <a:gd name="connsiteY12" fmla="*/ 29528 h 35243"/>
                <a:gd name="connsiteX13" fmla="*/ 22860 w 32384"/>
                <a:gd name="connsiteY13" fmla="*/ 31433 h 35243"/>
                <a:gd name="connsiteX14" fmla="*/ 20003 w 32384"/>
                <a:gd name="connsiteY14" fmla="*/ 34291 h 35243"/>
                <a:gd name="connsiteX15" fmla="*/ 20003 w 32384"/>
                <a:gd name="connsiteY15" fmla="*/ 35243 h 35243"/>
                <a:gd name="connsiteX16" fmla="*/ 32385 w 32384"/>
                <a:gd name="connsiteY16" fmla="*/ 35243 h 35243"/>
                <a:gd name="connsiteX17" fmla="*/ 32385 w 32384"/>
                <a:gd name="connsiteY17" fmla="*/ 34291 h 35243"/>
                <a:gd name="connsiteX18" fmla="*/ 28575 w 32384"/>
                <a:gd name="connsiteY18" fmla="*/ 31433 h 35243"/>
                <a:gd name="connsiteX19" fmla="*/ 28575 w 32384"/>
                <a:gd name="connsiteY19" fmla="*/ 31433 h 35243"/>
                <a:gd name="connsiteX20" fmla="*/ 9525 w 32384"/>
                <a:gd name="connsiteY20" fmla="*/ 21908 h 35243"/>
                <a:gd name="connsiteX21" fmla="*/ 14288 w 32384"/>
                <a:gd name="connsiteY21" fmla="*/ 7620 h 35243"/>
                <a:gd name="connsiteX22" fmla="*/ 19050 w 32384"/>
                <a:gd name="connsiteY22" fmla="*/ 21908 h 35243"/>
                <a:gd name="connsiteX23" fmla="*/ 9525 w 32384"/>
                <a:gd name="connsiteY23" fmla="*/ 21908 h 35243"/>
                <a:gd name="connsiteX24" fmla="*/ 9525 w 32384"/>
                <a:gd name="connsiteY24" fmla="*/ 21908 h 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384" h="35243">
                  <a:moveTo>
                    <a:pt x="28575" y="31433"/>
                  </a:moveTo>
                  <a:cubicBezTo>
                    <a:pt x="27622" y="29528"/>
                    <a:pt x="16192" y="0"/>
                    <a:pt x="16192" y="0"/>
                  </a:cubicBezTo>
                  <a:lnTo>
                    <a:pt x="15240" y="0"/>
                  </a:lnTo>
                  <a:cubicBezTo>
                    <a:pt x="15240" y="0"/>
                    <a:pt x="4763" y="27623"/>
                    <a:pt x="3810" y="30481"/>
                  </a:cubicBezTo>
                  <a:cubicBezTo>
                    <a:pt x="2857" y="33338"/>
                    <a:pt x="953" y="34291"/>
                    <a:pt x="0" y="34291"/>
                  </a:cubicBezTo>
                  <a:lnTo>
                    <a:pt x="0" y="35243"/>
                  </a:lnTo>
                  <a:lnTo>
                    <a:pt x="9525" y="35243"/>
                  </a:lnTo>
                  <a:lnTo>
                    <a:pt x="9525" y="34291"/>
                  </a:lnTo>
                  <a:cubicBezTo>
                    <a:pt x="8572" y="34291"/>
                    <a:pt x="6667" y="33338"/>
                    <a:pt x="6667" y="31433"/>
                  </a:cubicBezTo>
                  <a:cubicBezTo>
                    <a:pt x="6667" y="31433"/>
                    <a:pt x="6667" y="30481"/>
                    <a:pt x="6667" y="30481"/>
                  </a:cubicBezTo>
                  <a:cubicBezTo>
                    <a:pt x="6667" y="30481"/>
                    <a:pt x="7620" y="27623"/>
                    <a:pt x="8572" y="23813"/>
                  </a:cubicBezTo>
                  <a:lnTo>
                    <a:pt x="20955" y="23813"/>
                  </a:lnTo>
                  <a:cubicBezTo>
                    <a:pt x="21907" y="27623"/>
                    <a:pt x="22860" y="29528"/>
                    <a:pt x="22860" y="29528"/>
                  </a:cubicBezTo>
                  <a:cubicBezTo>
                    <a:pt x="22860" y="29528"/>
                    <a:pt x="22860" y="30481"/>
                    <a:pt x="22860" y="31433"/>
                  </a:cubicBezTo>
                  <a:cubicBezTo>
                    <a:pt x="22860" y="32385"/>
                    <a:pt x="21907" y="34291"/>
                    <a:pt x="20003" y="34291"/>
                  </a:cubicBezTo>
                  <a:lnTo>
                    <a:pt x="20003" y="35243"/>
                  </a:lnTo>
                  <a:lnTo>
                    <a:pt x="32385" y="35243"/>
                  </a:lnTo>
                  <a:lnTo>
                    <a:pt x="32385" y="34291"/>
                  </a:lnTo>
                  <a:cubicBezTo>
                    <a:pt x="30480" y="34291"/>
                    <a:pt x="29528" y="32385"/>
                    <a:pt x="28575" y="31433"/>
                  </a:cubicBezTo>
                  <a:lnTo>
                    <a:pt x="28575" y="31433"/>
                  </a:lnTo>
                  <a:close/>
                  <a:moveTo>
                    <a:pt x="9525" y="21908"/>
                  </a:moveTo>
                  <a:cubicBezTo>
                    <a:pt x="12382" y="15241"/>
                    <a:pt x="14288" y="7620"/>
                    <a:pt x="14288" y="7620"/>
                  </a:cubicBezTo>
                  <a:cubicBezTo>
                    <a:pt x="14288" y="7620"/>
                    <a:pt x="17145" y="15241"/>
                    <a:pt x="19050" y="21908"/>
                  </a:cubicBezTo>
                  <a:lnTo>
                    <a:pt x="9525" y="21908"/>
                  </a:lnTo>
                  <a:lnTo>
                    <a:pt x="9525" y="2190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7F09CFE-5E90-4C0C-BFC3-A2E755959DD1}"/>
                </a:ext>
              </a:extLst>
            </p:cNvPr>
            <p:cNvSpPr/>
            <p:nvPr/>
          </p:nvSpPr>
          <p:spPr>
            <a:xfrm>
              <a:off x="-1829434" y="15023782"/>
              <a:ext cx="27622" cy="35242"/>
            </a:xfrm>
            <a:custGeom>
              <a:avLst/>
              <a:gdLst>
                <a:gd name="connsiteX0" fmla="*/ 27622 w 27622"/>
                <a:gd name="connsiteY0" fmla="*/ 25717 h 35242"/>
                <a:gd name="connsiteX1" fmla="*/ 18097 w 27622"/>
                <a:gd name="connsiteY1" fmla="*/ 32384 h 35242"/>
                <a:gd name="connsiteX2" fmla="*/ 12382 w 27622"/>
                <a:gd name="connsiteY2" fmla="*/ 32384 h 35242"/>
                <a:gd name="connsiteX3" fmla="*/ 9525 w 27622"/>
                <a:gd name="connsiteY3" fmla="*/ 30480 h 35242"/>
                <a:gd name="connsiteX4" fmla="*/ 9525 w 27622"/>
                <a:gd name="connsiteY4" fmla="*/ 18097 h 35242"/>
                <a:gd name="connsiteX5" fmla="*/ 17145 w 27622"/>
                <a:gd name="connsiteY5" fmla="*/ 18097 h 35242"/>
                <a:gd name="connsiteX6" fmla="*/ 21907 w 27622"/>
                <a:gd name="connsiteY6" fmla="*/ 22859 h 35242"/>
                <a:gd name="connsiteX7" fmla="*/ 22860 w 27622"/>
                <a:gd name="connsiteY7" fmla="*/ 22859 h 35242"/>
                <a:gd name="connsiteX8" fmla="*/ 22860 w 27622"/>
                <a:gd name="connsiteY8" fmla="*/ 10477 h 35242"/>
                <a:gd name="connsiteX9" fmla="*/ 21907 w 27622"/>
                <a:gd name="connsiteY9" fmla="*/ 10477 h 35242"/>
                <a:gd name="connsiteX10" fmla="*/ 17145 w 27622"/>
                <a:gd name="connsiteY10" fmla="*/ 15240 h 35242"/>
                <a:gd name="connsiteX11" fmla="*/ 9525 w 27622"/>
                <a:gd name="connsiteY11" fmla="*/ 15240 h 35242"/>
                <a:gd name="connsiteX12" fmla="*/ 9525 w 27622"/>
                <a:gd name="connsiteY12" fmla="*/ 3809 h 35242"/>
                <a:gd name="connsiteX13" fmla="*/ 11430 w 27622"/>
                <a:gd name="connsiteY13" fmla="*/ 1905 h 35242"/>
                <a:gd name="connsiteX14" fmla="*/ 18097 w 27622"/>
                <a:gd name="connsiteY14" fmla="*/ 1905 h 35242"/>
                <a:gd name="connsiteX15" fmla="*/ 24765 w 27622"/>
                <a:gd name="connsiteY15" fmla="*/ 7619 h 35242"/>
                <a:gd name="connsiteX16" fmla="*/ 25717 w 27622"/>
                <a:gd name="connsiteY16" fmla="*/ 7619 h 35242"/>
                <a:gd name="connsiteX17" fmla="*/ 25717 w 27622"/>
                <a:gd name="connsiteY17" fmla="*/ 0 h 35242"/>
                <a:gd name="connsiteX18" fmla="*/ 0 w 27622"/>
                <a:gd name="connsiteY18" fmla="*/ 0 h 35242"/>
                <a:gd name="connsiteX19" fmla="*/ 0 w 27622"/>
                <a:gd name="connsiteY19" fmla="*/ 952 h 35242"/>
                <a:gd name="connsiteX20" fmla="*/ 4763 w 27622"/>
                <a:gd name="connsiteY20" fmla="*/ 5715 h 35242"/>
                <a:gd name="connsiteX21" fmla="*/ 4763 w 27622"/>
                <a:gd name="connsiteY21" fmla="*/ 29527 h 35242"/>
                <a:gd name="connsiteX22" fmla="*/ 0 w 27622"/>
                <a:gd name="connsiteY22" fmla="*/ 34290 h 35242"/>
                <a:gd name="connsiteX23" fmla="*/ 0 w 27622"/>
                <a:gd name="connsiteY23" fmla="*/ 35242 h 35242"/>
                <a:gd name="connsiteX24" fmla="*/ 25717 w 27622"/>
                <a:gd name="connsiteY24" fmla="*/ 35242 h 35242"/>
                <a:gd name="connsiteX25" fmla="*/ 27622 w 27622"/>
                <a:gd name="connsiteY25" fmla="*/ 25717 h 35242"/>
                <a:gd name="connsiteX26" fmla="*/ 27622 w 27622"/>
                <a:gd name="connsiteY26" fmla="*/ 25717 h 35242"/>
                <a:gd name="connsiteX27" fmla="*/ 27622 w 27622"/>
                <a:gd name="connsiteY27" fmla="*/ 25717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7622" h="35242">
                  <a:moveTo>
                    <a:pt x="27622" y="25717"/>
                  </a:moveTo>
                  <a:cubicBezTo>
                    <a:pt x="25717" y="29527"/>
                    <a:pt x="23813" y="32384"/>
                    <a:pt x="18097" y="32384"/>
                  </a:cubicBezTo>
                  <a:cubicBezTo>
                    <a:pt x="17145" y="32384"/>
                    <a:pt x="14288" y="32384"/>
                    <a:pt x="12382" y="32384"/>
                  </a:cubicBezTo>
                  <a:cubicBezTo>
                    <a:pt x="10478" y="32384"/>
                    <a:pt x="9525" y="31432"/>
                    <a:pt x="9525" y="30480"/>
                  </a:cubicBezTo>
                  <a:cubicBezTo>
                    <a:pt x="9525" y="29527"/>
                    <a:pt x="9525" y="23813"/>
                    <a:pt x="9525" y="18097"/>
                  </a:cubicBezTo>
                  <a:cubicBezTo>
                    <a:pt x="10478" y="18097"/>
                    <a:pt x="15240" y="18097"/>
                    <a:pt x="17145" y="18097"/>
                  </a:cubicBezTo>
                  <a:cubicBezTo>
                    <a:pt x="20003" y="18097"/>
                    <a:pt x="21907" y="20002"/>
                    <a:pt x="21907" y="22859"/>
                  </a:cubicBezTo>
                  <a:lnTo>
                    <a:pt x="22860" y="22859"/>
                  </a:lnTo>
                  <a:lnTo>
                    <a:pt x="22860" y="10477"/>
                  </a:lnTo>
                  <a:lnTo>
                    <a:pt x="21907" y="10477"/>
                  </a:lnTo>
                  <a:cubicBezTo>
                    <a:pt x="21907" y="14288"/>
                    <a:pt x="20003" y="15240"/>
                    <a:pt x="17145" y="15240"/>
                  </a:cubicBezTo>
                  <a:cubicBezTo>
                    <a:pt x="15240" y="15240"/>
                    <a:pt x="10478" y="15240"/>
                    <a:pt x="9525" y="15240"/>
                  </a:cubicBezTo>
                  <a:cubicBezTo>
                    <a:pt x="9525" y="9525"/>
                    <a:pt x="9525" y="3809"/>
                    <a:pt x="9525" y="3809"/>
                  </a:cubicBezTo>
                  <a:cubicBezTo>
                    <a:pt x="9525" y="2857"/>
                    <a:pt x="10478" y="1905"/>
                    <a:pt x="11430" y="1905"/>
                  </a:cubicBezTo>
                  <a:cubicBezTo>
                    <a:pt x="12382" y="1905"/>
                    <a:pt x="15240" y="1905"/>
                    <a:pt x="18097" y="1905"/>
                  </a:cubicBezTo>
                  <a:cubicBezTo>
                    <a:pt x="21907" y="1905"/>
                    <a:pt x="23813" y="3809"/>
                    <a:pt x="24765" y="7619"/>
                  </a:cubicBezTo>
                  <a:lnTo>
                    <a:pt x="25717" y="7619"/>
                  </a:lnTo>
                  <a:lnTo>
                    <a:pt x="25717" y="0"/>
                  </a:lnTo>
                  <a:lnTo>
                    <a:pt x="0" y="0"/>
                  </a:lnTo>
                  <a:lnTo>
                    <a:pt x="0" y="952"/>
                  </a:lnTo>
                  <a:cubicBezTo>
                    <a:pt x="2857" y="952"/>
                    <a:pt x="4763" y="1905"/>
                    <a:pt x="4763" y="5715"/>
                  </a:cubicBezTo>
                  <a:lnTo>
                    <a:pt x="4763" y="29527"/>
                  </a:lnTo>
                  <a:cubicBezTo>
                    <a:pt x="4763" y="32384"/>
                    <a:pt x="3810" y="34290"/>
                    <a:pt x="0" y="34290"/>
                  </a:cubicBezTo>
                  <a:lnTo>
                    <a:pt x="0" y="35242"/>
                  </a:lnTo>
                  <a:lnTo>
                    <a:pt x="25717" y="35242"/>
                  </a:lnTo>
                  <a:lnTo>
                    <a:pt x="27622" y="25717"/>
                  </a:lnTo>
                  <a:lnTo>
                    <a:pt x="27622" y="25717"/>
                  </a:lnTo>
                  <a:lnTo>
                    <a:pt x="27622" y="25717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6A26DA67-3B2E-429D-B6E8-83BCE11941DF}"/>
                </a:ext>
              </a:extLst>
            </p:cNvPr>
            <p:cNvSpPr/>
            <p:nvPr/>
          </p:nvSpPr>
          <p:spPr>
            <a:xfrm>
              <a:off x="-1795144" y="15020925"/>
              <a:ext cx="21907" cy="36195"/>
            </a:xfrm>
            <a:custGeom>
              <a:avLst/>
              <a:gdLst>
                <a:gd name="connsiteX0" fmla="*/ 20002 w 21907"/>
                <a:gd name="connsiteY0" fmla="*/ 952 h 36195"/>
                <a:gd name="connsiteX1" fmla="*/ 20955 w 21907"/>
                <a:gd name="connsiteY1" fmla="*/ 12383 h 36195"/>
                <a:gd name="connsiteX2" fmla="*/ 20002 w 21907"/>
                <a:gd name="connsiteY2" fmla="*/ 12383 h 36195"/>
                <a:gd name="connsiteX3" fmla="*/ 11430 w 21907"/>
                <a:gd name="connsiteY3" fmla="*/ 2858 h 36195"/>
                <a:gd name="connsiteX4" fmla="*/ 6667 w 21907"/>
                <a:gd name="connsiteY4" fmla="*/ 7620 h 36195"/>
                <a:gd name="connsiteX5" fmla="*/ 11430 w 21907"/>
                <a:gd name="connsiteY5" fmla="*/ 14288 h 36195"/>
                <a:gd name="connsiteX6" fmla="*/ 17145 w 21907"/>
                <a:gd name="connsiteY6" fmla="*/ 18098 h 36195"/>
                <a:gd name="connsiteX7" fmla="*/ 21907 w 21907"/>
                <a:gd name="connsiteY7" fmla="*/ 26670 h 36195"/>
                <a:gd name="connsiteX8" fmla="*/ 12382 w 21907"/>
                <a:gd name="connsiteY8" fmla="*/ 36195 h 36195"/>
                <a:gd name="connsiteX9" fmla="*/ 4763 w 21907"/>
                <a:gd name="connsiteY9" fmla="*/ 34290 h 36195"/>
                <a:gd name="connsiteX10" fmla="*/ 2857 w 21907"/>
                <a:gd name="connsiteY10" fmla="*/ 36195 h 36195"/>
                <a:gd name="connsiteX11" fmla="*/ 1905 w 21907"/>
                <a:gd name="connsiteY11" fmla="*/ 36195 h 36195"/>
                <a:gd name="connsiteX12" fmla="*/ 0 w 21907"/>
                <a:gd name="connsiteY12" fmla="*/ 24765 h 36195"/>
                <a:gd name="connsiteX13" fmla="*/ 952 w 21907"/>
                <a:gd name="connsiteY13" fmla="*/ 24765 h 36195"/>
                <a:gd name="connsiteX14" fmla="*/ 10477 w 21907"/>
                <a:gd name="connsiteY14" fmla="*/ 34290 h 36195"/>
                <a:gd name="connsiteX15" fmla="*/ 16192 w 21907"/>
                <a:gd name="connsiteY15" fmla="*/ 28575 h 36195"/>
                <a:gd name="connsiteX16" fmla="*/ 12382 w 21907"/>
                <a:gd name="connsiteY16" fmla="*/ 21908 h 36195"/>
                <a:gd name="connsiteX17" fmla="*/ 5715 w 21907"/>
                <a:gd name="connsiteY17" fmla="*/ 17145 h 36195"/>
                <a:gd name="connsiteX18" fmla="*/ 952 w 21907"/>
                <a:gd name="connsiteY18" fmla="*/ 8573 h 36195"/>
                <a:gd name="connsiteX19" fmla="*/ 9525 w 21907"/>
                <a:gd name="connsiteY19" fmla="*/ 0 h 36195"/>
                <a:gd name="connsiteX20" fmla="*/ 16192 w 21907"/>
                <a:gd name="connsiteY20" fmla="*/ 1905 h 36195"/>
                <a:gd name="connsiteX21" fmla="*/ 18097 w 21907"/>
                <a:gd name="connsiteY21" fmla="*/ 0 h 36195"/>
                <a:gd name="connsiteX22" fmla="*/ 20002 w 21907"/>
                <a:gd name="connsiteY22" fmla="*/ 0 h 36195"/>
                <a:gd name="connsiteX23" fmla="*/ 20002 w 21907"/>
                <a:gd name="connsiteY23" fmla="*/ 952 h 3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907" h="36195">
                  <a:moveTo>
                    <a:pt x="20002" y="952"/>
                  </a:moveTo>
                  <a:lnTo>
                    <a:pt x="20955" y="12383"/>
                  </a:lnTo>
                  <a:lnTo>
                    <a:pt x="20002" y="12383"/>
                  </a:lnTo>
                  <a:cubicBezTo>
                    <a:pt x="18097" y="6667"/>
                    <a:pt x="15240" y="2858"/>
                    <a:pt x="11430" y="2858"/>
                  </a:cubicBezTo>
                  <a:cubicBezTo>
                    <a:pt x="8572" y="2858"/>
                    <a:pt x="6667" y="4763"/>
                    <a:pt x="6667" y="7620"/>
                  </a:cubicBezTo>
                  <a:cubicBezTo>
                    <a:pt x="6667" y="10477"/>
                    <a:pt x="8572" y="12383"/>
                    <a:pt x="11430" y="14288"/>
                  </a:cubicBezTo>
                  <a:cubicBezTo>
                    <a:pt x="14288" y="16192"/>
                    <a:pt x="16192" y="17145"/>
                    <a:pt x="17145" y="18098"/>
                  </a:cubicBezTo>
                  <a:cubicBezTo>
                    <a:pt x="20002" y="20002"/>
                    <a:pt x="21907" y="22860"/>
                    <a:pt x="21907" y="26670"/>
                  </a:cubicBezTo>
                  <a:cubicBezTo>
                    <a:pt x="21907" y="32385"/>
                    <a:pt x="17145" y="36195"/>
                    <a:pt x="12382" y="36195"/>
                  </a:cubicBezTo>
                  <a:cubicBezTo>
                    <a:pt x="8572" y="36195"/>
                    <a:pt x="6667" y="34290"/>
                    <a:pt x="4763" y="34290"/>
                  </a:cubicBezTo>
                  <a:cubicBezTo>
                    <a:pt x="3810" y="34290"/>
                    <a:pt x="3810" y="35242"/>
                    <a:pt x="2857" y="36195"/>
                  </a:cubicBezTo>
                  <a:lnTo>
                    <a:pt x="1905" y="36195"/>
                  </a:lnTo>
                  <a:lnTo>
                    <a:pt x="0" y="24765"/>
                  </a:lnTo>
                  <a:lnTo>
                    <a:pt x="952" y="24765"/>
                  </a:lnTo>
                  <a:cubicBezTo>
                    <a:pt x="2857" y="30480"/>
                    <a:pt x="6667" y="34290"/>
                    <a:pt x="10477" y="34290"/>
                  </a:cubicBezTo>
                  <a:cubicBezTo>
                    <a:pt x="13335" y="34290"/>
                    <a:pt x="16192" y="32385"/>
                    <a:pt x="16192" y="28575"/>
                  </a:cubicBezTo>
                  <a:cubicBezTo>
                    <a:pt x="16192" y="24765"/>
                    <a:pt x="14288" y="23813"/>
                    <a:pt x="12382" y="21908"/>
                  </a:cubicBezTo>
                  <a:cubicBezTo>
                    <a:pt x="10477" y="20002"/>
                    <a:pt x="7620" y="18098"/>
                    <a:pt x="5715" y="17145"/>
                  </a:cubicBezTo>
                  <a:cubicBezTo>
                    <a:pt x="2857" y="15240"/>
                    <a:pt x="952" y="12383"/>
                    <a:pt x="952" y="8573"/>
                  </a:cubicBezTo>
                  <a:cubicBezTo>
                    <a:pt x="952" y="3810"/>
                    <a:pt x="3810" y="0"/>
                    <a:pt x="9525" y="0"/>
                  </a:cubicBezTo>
                  <a:cubicBezTo>
                    <a:pt x="11430" y="0"/>
                    <a:pt x="14288" y="1905"/>
                    <a:pt x="16192" y="1905"/>
                  </a:cubicBezTo>
                  <a:cubicBezTo>
                    <a:pt x="17145" y="1905"/>
                    <a:pt x="18097" y="952"/>
                    <a:pt x="18097" y="0"/>
                  </a:cubicBezTo>
                  <a:lnTo>
                    <a:pt x="20002" y="0"/>
                  </a:lnTo>
                  <a:lnTo>
                    <a:pt x="20002" y="952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3691629A-B3F0-4A5A-9B5D-E8A1D6245013}"/>
                </a:ext>
              </a:extLst>
            </p:cNvPr>
            <p:cNvSpPr/>
            <p:nvPr/>
          </p:nvSpPr>
          <p:spPr>
            <a:xfrm>
              <a:off x="-1866582" y="15022829"/>
              <a:ext cx="33337" cy="35243"/>
            </a:xfrm>
            <a:custGeom>
              <a:avLst/>
              <a:gdLst>
                <a:gd name="connsiteX0" fmla="*/ 20955 w 33337"/>
                <a:gd name="connsiteY0" fmla="*/ 0 h 35243"/>
                <a:gd name="connsiteX1" fmla="*/ 20955 w 33337"/>
                <a:gd name="connsiteY1" fmla="*/ 953 h 35243"/>
                <a:gd name="connsiteX2" fmla="*/ 25717 w 33337"/>
                <a:gd name="connsiteY2" fmla="*/ 6668 h 35243"/>
                <a:gd name="connsiteX3" fmla="*/ 25717 w 33337"/>
                <a:gd name="connsiteY3" fmla="*/ 24766 h 35243"/>
                <a:gd name="connsiteX4" fmla="*/ 7620 w 33337"/>
                <a:gd name="connsiteY4" fmla="*/ 0 h 35243"/>
                <a:gd name="connsiteX5" fmla="*/ 0 w 33337"/>
                <a:gd name="connsiteY5" fmla="*/ 0 h 35243"/>
                <a:gd name="connsiteX6" fmla="*/ 0 w 33337"/>
                <a:gd name="connsiteY6" fmla="*/ 953 h 35243"/>
                <a:gd name="connsiteX7" fmla="*/ 3810 w 33337"/>
                <a:gd name="connsiteY7" fmla="*/ 2858 h 35243"/>
                <a:gd name="connsiteX8" fmla="*/ 4763 w 33337"/>
                <a:gd name="connsiteY8" fmla="*/ 3810 h 35243"/>
                <a:gd name="connsiteX9" fmla="*/ 4763 w 33337"/>
                <a:gd name="connsiteY9" fmla="*/ 27623 h 35243"/>
                <a:gd name="connsiteX10" fmla="*/ 0 w 33337"/>
                <a:gd name="connsiteY10" fmla="*/ 33338 h 35243"/>
                <a:gd name="connsiteX11" fmla="*/ 0 w 33337"/>
                <a:gd name="connsiteY11" fmla="*/ 34291 h 35243"/>
                <a:gd name="connsiteX12" fmla="*/ 11430 w 33337"/>
                <a:gd name="connsiteY12" fmla="*/ 34291 h 35243"/>
                <a:gd name="connsiteX13" fmla="*/ 11430 w 33337"/>
                <a:gd name="connsiteY13" fmla="*/ 33338 h 35243"/>
                <a:gd name="connsiteX14" fmla="*/ 6667 w 33337"/>
                <a:gd name="connsiteY14" fmla="*/ 28575 h 35243"/>
                <a:gd name="connsiteX15" fmla="*/ 6667 w 33337"/>
                <a:gd name="connsiteY15" fmla="*/ 6668 h 35243"/>
                <a:gd name="connsiteX16" fmla="*/ 27622 w 33337"/>
                <a:gd name="connsiteY16" fmla="*/ 35243 h 35243"/>
                <a:gd name="connsiteX17" fmla="*/ 28575 w 33337"/>
                <a:gd name="connsiteY17" fmla="*/ 35243 h 35243"/>
                <a:gd name="connsiteX18" fmla="*/ 28575 w 33337"/>
                <a:gd name="connsiteY18" fmla="*/ 6668 h 35243"/>
                <a:gd name="connsiteX19" fmla="*/ 33338 w 33337"/>
                <a:gd name="connsiteY19" fmla="*/ 953 h 35243"/>
                <a:gd name="connsiteX20" fmla="*/ 33338 w 33337"/>
                <a:gd name="connsiteY20" fmla="*/ 0 h 35243"/>
                <a:gd name="connsiteX21" fmla="*/ 20955 w 33337"/>
                <a:gd name="connsiteY21" fmla="*/ 0 h 35243"/>
                <a:gd name="connsiteX22" fmla="*/ 20955 w 33337"/>
                <a:gd name="connsiteY22" fmla="*/ 0 h 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3337" h="35243">
                  <a:moveTo>
                    <a:pt x="20955" y="0"/>
                  </a:moveTo>
                  <a:lnTo>
                    <a:pt x="20955" y="953"/>
                  </a:lnTo>
                  <a:cubicBezTo>
                    <a:pt x="23813" y="953"/>
                    <a:pt x="25717" y="2858"/>
                    <a:pt x="25717" y="6668"/>
                  </a:cubicBezTo>
                  <a:cubicBezTo>
                    <a:pt x="25717" y="8573"/>
                    <a:pt x="25717" y="19050"/>
                    <a:pt x="25717" y="24766"/>
                  </a:cubicBezTo>
                  <a:lnTo>
                    <a:pt x="7620" y="0"/>
                  </a:lnTo>
                  <a:lnTo>
                    <a:pt x="0" y="0"/>
                  </a:lnTo>
                  <a:lnTo>
                    <a:pt x="0" y="953"/>
                  </a:lnTo>
                  <a:cubicBezTo>
                    <a:pt x="1905" y="953"/>
                    <a:pt x="2857" y="1906"/>
                    <a:pt x="3810" y="2858"/>
                  </a:cubicBezTo>
                  <a:cubicBezTo>
                    <a:pt x="3810" y="2858"/>
                    <a:pt x="3810" y="3810"/>
                    <a:pt x="4763" y="3810"/>
                  </a:cubicBezTo>
                  <a:cubicBezTo>
                    <a:pt x="4763" y="7620"/>
                    <a:pt x="4763" y="23813"/>
                    <a:pt x="4763" y="27623"/>
                  </a:cubicBezTo>
                  <a:cubicBezTo>
                    <a:pt x="4763" y="31433"/>
                    <a:pt x="3810" y="33338"/>
                    <a:pt x="0" y="33338"/>
                  </a:cubicBezTo>
                  <a:lnTo>
                    <a:pt x="0" y="34291"/>
                  </a:lnTo>
                  <a:lnTo>
                    <a:pt x="11430" y="34291"/>
                  </a:lnTo>
                  <a:lnTo>
                    <a:pt x="11430" y="33338"/>
                  </a:lnTo>
                  <a:cubicBezTo>
                    <a:pt x="8572" y="33338"/>
                    <a:pt x="6667" y="31433"/>
                    <a:pt x="6667" y="28575"/>
                  </a:cubicBezTo>
                  <a:cubicBezTo>
                    <a:pt x="6667" y="25718"/>
                    <a:pt x="6667" y="12383"/>
                    <a:pt x="6667" y="6668"/>
                  </a:cubicBezTo>
                  <a:cubicBezTo>
                    <a:pt x="13335" y="15241"/>
                    <a:pt x="27622" y="35243"/>
                    <a:pt x="27622" y="35243"/>
                  </a:cubicBezTo>
                  <a:lnTo>
                    <a:pt x="28575" y="35243"/>
                  </a:lnTo>
                  <a:cubicBezTo>
                    <a:pt x="28575" y="35243"/>
                    <a:pt x="28575" y="10478"/>
                    <a:pt x="28575" y="6668"/>
                  </a:cubicBezTo>
                  <a:cubicBezTo>
                    <a:pt x="28575" y="1906"/>
                    <a:pt x="30480" y="953"/>
                    <a:pt x="33338" y="953"/>
                  </a:cubicBezTo>
                  <a:lnTo>
                    <a:pt x="33338" y="0"/>
                  </a:lnTo>
                  <a:lnTo>
                    <a:pt x="20955" y="0"/>
                  </a:lnTo>
                  <a:lnTo>
                    <a:pt x="20955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8B143B6-8AB3-4162-BCF2-2045CB90E4E2}"/>
                </a:ext>
              </a:extLst>
            </p:cNvPr>
            <p:cNvSpPr/>
            <p:nvPr/>
          </p:nvSpPr>
          <p:spPr>
            <a:xfrm>
              <a:off x="-1905634" y="15022829"/>
              <a:ext cx="33337" cy="35243"/>
            </a:xfrm>
            <a:custGeom>
              <a:avLst/>
              <a:gdLst>
                <a:gd name="connsiteX0" fmla="*/ 20955 w 33337"/>
                <a:gd name="connsiteY0" fmla="*/ 0 h 35243"/>
                <a:gd name="connsiteX1" fmla="*/ 20955 w 33337"/>
                <a:gd name="connsiteY1" fmla="*/ 953 h 35243"/>
                <a:gd name="connsiteX2" fmla="*/ 25717 w 33337"/>
                <a:gd name="connsiteY2" fmla="*/ 6668 h 35243"/>
                <a:gd name="connsiteX3" fmla="*/ 25717 w 33337"/>
                <a:gd name="connsiteY3" fmla="*/ 24766 h 35243"/>
                <a:gd name="connsiteX4" fmla="*/ 7620 w 33337"/>
                <a:gd name="connsiteY4" fmla="*/ 0 h 35243"/>
                <a:gd name="connsiteX5" fmla="*/ 0 w 33337"/>
                <a:gd name="connsiteY5" fmla="*/ 0 h 35243"/>
                <a:gd name="connsiteX6" fmla="*/ 0 w 33337"/>
                <a:gd name="connsiteY6" fmla="*/ 953 h 35243"/>
                <a:gd name="connsiteX7" fmla="*/ 3810 w 33337"/>
                <a:gd name="connsiteY7" fmla="*/ 2858 h 35243"/>
                <a:gd name="connsiteX8" fmla="*/ 4763 w 33337"/>
                <a:gd name="connsiteY8" fmla="*/ 3810 h 35243"/>
                <a:gd name="connsiteX9" fmla="*/ 4763 w 33337"/>
                <a:gd name="connsiteY9" fmla="*/ 27623 h 35243"/>
                <a:gd name="connsiteX10" fmla="*/ 0 w 33337"/>
                <a:gd name="connsiteY10" fmla="*/ 33338 h 35243"/>
                <a:gd name="connsiteX11" fmla="*/ 0 w 33337"/>
                <a:gd name="connsiteY11" fmla="*/ 34291 h 35243"/>
                <a:gd name="connsiteX12" fmla="*/ 11430 w 33337"/>
                <a:gd name="connsiteY12" fmla="*/ 34291 h 35243"/>
                <a:gd name="connsiteX13" fmla="*/ 11430 w 33337"/>
                <a:gd name="connsiteY13" fmla="*/ 33338 h 35243"/>
                <a:gd name="connsiteX14" fmla="*/ 6667 w 33337"/>
                <a:gd name="connsiteY14" fmla="*/ 28575 h 35243"/>
                <a:gd name="connsiteX15" fmla="*/ 6667 w 33337"/>
                <a:gd name="connsiteY15" fmla="*/ 6668 h 35243"/>
                <a:gd name="connsiteX16" fmla="*/ 27622 w 33337"/>
                <a:gd name="connsiteY16" fmla="*/ 35243 h 35243"/>
                <a:gd name="connsiteX17" fmla="*/ 28575 w 33337"/>
                <a:gd name="connsiteY17" fmla="*/ 35243 h 35243"/>
                <a:gd name="connsiteX18" fmla="*/ 28575 w 33337"/>
                <a:gd name="connsiteY18" fmla="*/ 6668 h 35243"/>
                <a:gd name="connsiteX19" fmla="*/ 33338 w 33337"/>
                <a:gd name="connsiteY19" fmla="*/ 953 h 35243"/>
                <a:gd name="connsiteX20" fmla="*/ 33338 w 33337"/>
                <a:gd name="connsiteY20" fmla="*/ 0 h 35243"/>
                <a:gd name="connsiteX21" fmla="*/ 20955 w 33337"/>
                <a:gd name="connsiteY21" fmla="*/ 0 h 35243"/>
                <a:gd name="connsiteX22" fmla="*/ 20955 w 33337"/>
                <a:gd name="connsiteY22" fmla="*/ 0 h 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3337" h="35243">
                  <a:moveTo>
                    <a:pt x="20955" y="0"/>
                  </a:moveTo>
                  <a:lnTo>
                    <a:pt x="20955" y="953"/>
                  </a:lnTo>
                  <a:cubicBezTo>
                    <a:pt x="23813" y="953"/>
                    <a:pt x="25717" y="2858"/>
                    <a:pt x="25717" y="6668"/>
                  </a:cubicBezTo>
                  <a:cubicBezTo>
                    <a:pt x="25717" y="8573"/>
                    <a:pt x="25717" y="19050"/>
                    <a:pt x="25717" y="24766"/>
                  </a:cubicBezTo>
                  <a:lnTo>
                    <a:pt x="7620" y="0"/>
                  </a:lnTo>
                  <a:lnTo>
                    <a:pt x="0" y="0"/>
                  </a:lnTo>
                  <a:lnTo>
                    <a:pt x="0" y="953"/>
                  </a:lnTo>
                  <a:cubicBezTo>
                    <a:pt x="1905" y="953"/>
                    <a:pt x="2857" y="1906"/>
                    <a:pt x="3810" y="2858"/>
                  </a:cubicBezTo>
                  <a:cubicBezTo>
                    <a:pt x="3810" y="2858"/>
                    <a:pt x="3810" y="3810"/>
                    <a:pt x="4763" y="3810"/>
                  </a:cubicBezTo>
                  <a:cubicBezTo>
                    <a:pt x="4763" y="7620"/>
                    <a:pt x="4763" y="23813"/>
                    <a:pt x="4763" y="27623"/>
                  </a:cubicBezTo>
                  <a:cubicBezTo>
                    <a:pt x="4763" y="31433"/>
                    <a:pt x="3810" y="33338"/>
                    <a:pt x="0" y="33338"/>
                  </a:cubicBezTo>
                  <a:lnTo>
                    <a:pt x="0" y="34291"/>
                  </a:lnTo>
                  <a:lnTo>
                    <a:pt x="11430" y="34291"/>
                  </a:lnTo>
                  <a:lnTo>
                    <a:pt x="11430" y="33338"/>
                  </a:lnTo>
                  <a:cubicBezTo>
                    <a:pt x="8572" y="33338"/>
                    <a:pt x="6667" y="31433"/>
                    <a:pt x="6667" y="28575"/>
                  </a:cubicBezTo>
                  <a:cubicBezTo>
                    <a:pt x="6667" y="25718"/>
                    <a:pt x="6667" y="12383"/>
                    <a:pt x="6667" y="6668"/>
                  </a:cubicBezTo>
                  <a:cubicBezTo>
                    <a:pt x="13335" y="15241"/>
                    <a:pt x="27622" y="35243"/>
                    <a:pt x="27622" y="35243"/>
                  </a:cubicBezTo>
                  <a:lnTo>
                    <a:pt x="28575" y="35243"/>
                  </a:lnTo>
                  <a:cubicBezTo>
                    <a:pt x="28575" y="35243"/>
                    <a:pt x="28575" y="10478"/>
                    <a:pt x="28575" y="6668"/>
                  </a:cubicBezTo>
                  <a:cubicBezTo>
                    <a:pt x="28575" y="1906"/>
                    <a:pt x="30480" y="953"/>
                    <a:pt x="33338" y="953"/>
                  </a:cubicBezTo>
                  <a:lnTo>
                    <a:pt x="33338" y="0"/>
                  </a:lnTo>
                  <a:lnTo>
                    <a:pt x="20955" y="0"/>
                  </a:lnTo>
                  <a:lnTo>
                    <a:pt x="20955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8669E889-5BD8-42A8-91D1-6B138A0C9455}"/>
                </a:ext>
              </a:extLst>
            </p:cNvPr>
            <p:cNvSpPr/>
            <p:nvPr/>
          </p:nvSpPr>
          <p:spPr>
            <a:xfrm>
              <a:off x="-1981834" y="15012352"/>
              <a:ext cx="50482" cy="46672"/>
            </a:xfrm>
            <a:custGeom>
              <a:avLst/>
              <a:gdLst>
                <a:gd name="connsiteX0" fmla="*/ 50482 w 50482"/>
                <a:gd name="connsiteY0" fmla="*/ 952 h 46672"/>
                <a:gd name="connsiteX1" fmla="*/ 50482 w 50482"/>
                <a:gd name="connsiteY1" fmla="*/ 0 h 46672"/>
                <a:gd name="connsiteX2" fmla="*/ 40005 w 50482"/>
                <a:gd name="connsiteY2" fmla="*/ 0 h 46672"/>
                <a:gd name="connsiteX3" fmla="*/ 25717 w 50482"/>
                <a:gd name="connsiteY3" fmla="*/ 38100 h 46672"/>
                <a:gd name="connsiteX4" fmla="*/ 11430 w 50482"/>
                <a:gd name="connsiteY4" fmla="*/ 0 h 46672"/>
                <a:gd name="connsiteX5" fmla="*/ 0 w 50482"/>
                <a:gd name="connsiteY5" fmla="*/ 0 h 46672"/>
                <a:gd name="connsiteX6" fmla="*/ 0 w 50482"/>
                <a:gd name="connsiteY6" fmla="*/ 952 h 46672"/>
                <a:gd name="connsiteX7" fmla="*/ 5715 w 50482"/>
                <a:gd name="connsiteY7" fmla="*/ 7620 h 46672"/>
                <a:gd name="connsiteX8" fmla="*/ 5715 w 50482"/>
                <a:gd name="connsiteY8" fmla="*/ 36195 h 46672"/>
                <a:gd name="connsiteX9" fmla="*/ 0 w 50482"/>
                <a:gd name="connsiteY9" fmla="*/ 44768 h 46672"/>
                <a:gd name="connsiteX10" fmla="*/ 0 w 50482"/>
                <a:gd name="connsiteY10" fmla="*/ 45720 h 46672"/>
                <a:gd name="connsiteX11" fmla="*/ 14288 w 50482"/>
                <a:gd name="connsiteY11" fmla="*/ 45720 h 46672"/>
                <a:gd name="connsiteX12" fmla="*/ 14288 w 50482"/>
                <a:gd name="connsiteY12" fmla="*/ 44768 h 46672"/>
                <a:gd name="connsiteX13" fmla="*/ 8572 w 50482"/>
                <a:gd name="connsiteY13" fmla="*/ 36195 h 46672"/>
                <a:gd name="connsiteX14" fmla="*/ 8572 w 50482"/>
                <a:gd name="connsiteY14" fmla="*/ 6668 h 46672"/>
                <a:gd name="connsiteX15" fmla="*/ 23813 w 50482"/>
                <a:gd name="connsiteY15" fmla="*/ 46673 h 46672"/>
                <a:gd name="connsiteX16" fmla="*/ 24765 w 50482"/>
                <a:gd name="connsiteY16" fmla="*/ 46673 h 46672"/>
                <a:gd name="connsiteX17" fmla="*/ 40005 w 50482"/>
                <a:gd name="connsiteY17" fmla="*/ 6668 h 46672"/>
                <a:gd name="connsiteX18" fmla="*/ 40005 w 50482"/>
                <a:gd name="connsiteY18" fmla="*/ 37148 h 46672"/>
                <a:gd name="connsiteX19" fmla="*/ 34290 w 50482"/>
                <a:gd name="connsiteY19" fmla="*/ 45720 h 46672"/>
                <a:gd name="connsiteX20" fmla="*/ 34290 w 50482"/>
                <a:gd name="connsiteY20" fmla="*/ 46673 h 46672"/>
                <a:gd name="connsiteX21" fmla="*/ 50482 w 50482"/>
                <a:gd name="connsiteY21" fmla="*/ 46673 h 46672"/>
                <a:gd name="connsiteX22" fmla="*/ 50482 w 50482"/>
                <a:gd name="connsiteY22" fmla="*/ 45720 h 46672"/>
                <a:gd name="connsiteX23" fmla="*/ 44767 w 50482"/>
                <a:gd name="connsiteY23" fmla="*/ 37148 h 46672"/>
                <a:gd name="connsiteX24" fmla="*/ 44767 w 50482"/>
                <a:gd name="connsiteY24" fmla="*/ 7620 h 46672"/>
                <a:gd name="connsiteX25" fmla="*/ 50482 w 50482"/>
                <a:gd name="connsiteY25" fmla="*/ 952 h 46672"/>
                <a:gd name="connsiteX26" fmla="*/ 50482 w 50482"/>
                <a:gd name="connsiteY26" fmla="*/ 952 h 4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482" h="46672">
                  <a:moveTo>
                    <a:pt x="50482" y="952"/>
                  </a:moveTo>
                  <a:lnTo>
                    <a:pt x="50482" y="0"/>
                  </a:lnTo>
                  <a:lnTo>
                    <a:pt x="40005" y="0"/>
                  </a:lnTo>
                  <a:lnTo>
                    <a:pt x="25717" y="38100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952"/>
                  </a:lnTo>
                  <a:cubicBezTo>
                    <a:pt x="4763" y="952"/>
                    <a:pt x="5715" y="3810"/>
                    <a:pt x="5715" y="7620"/>
                  </a:cubicBezTo>
                  <a:cubicBezTo>
                    <a:pt x="5715" y="11431"/>
                    <a:pt x="5715" y="35243"/>
                    <a:pt x="5715" y="36195"/>
                  </a:cubicBezTo>
                  <a:cubicBezTo>
                    <a:pt x="5715" y="42863"/>
                    <a:pt x="3810" y="44768"/>
                    <a:pt x="0" y="44768"/>
                  </a:cubicBezTo>
                  <a:lnTo>
                    <a:pt x="0" y="45720"/>
                  </a:lnTo>
                  <a:lnTo>
                    <a:pt x="14288" y="45720"/>
                  </a:lnTo>
                  <a:lnTo>
                    <a:pt x="14288" y="44768"/>
                  </a:lnTo>
                  <a:cubicBezTo>
                    <a:pt x="10478" y="44768"/>
                    <a:pt x="8572" y="42863"/>
                    <a:pt x="8572" y="36195"/>
                  </a:cubicBezTo>
                  <a:cubicBezTo>
                    <a:pt x="8572" y="29527"/>
                    <a:pt x="8572" y="6668"/>
                    <a:pt x="8572" y="6668"/>
                  </a:cubicBezTo>
                  <a:lnTo>
                    <a:pt x="23813" y="46673"/>
                  </a:lnTo>
                  <a:lnTo>
                    <a:pt x="24765" y="46673"/>
                  </a:lnTo>
                  <a:lnTo>
                    <a:pt x="40005" y="6668"/>
                  </a:lnTo>
                  <a:cubicBezTo>
                    <a:pt x="40005" y="6668"/>
                    <a:pt x="40005" y="36195"/>
                    <a:pt x="40005" y="37148"/>
                  </a:cubicBezTo>
                  <a:cubicBezTo>
                    <a:pt x="40005" y="43815"/>
                    <a:pt x="38100" y="45720"/>
                    <a:pt x="34290" y="45720"/>
                  </a:cubicBezTo>
                  <a:lnTo>
                    <a:pt x="34290" y="46673"/>
                  </a:lnTo>
                  <a:lnTo>
                    <a:pt x="50482" y="46673"/>
                  </a:lnTo>
                  <a:lnTo>
                    <a:pt x="50482" y="45720"/>
                  </a:lnTo>
                  <a:cubicBezTo>
                    <a:pt x="46672" y="45720"/>
                    <a:pt x="44767" y="43815"/>
                    <a:pt x="44767" y="37148"/>
                  </a:cubicBezTo>
                  <a:cubicBezTo>
                    <a:pt x="44767" y="34290"/>
                    <a:pt x="44767" y="11431"/>
                    <a:pt x="44767" y="7620"/>
                  </a:cubicBezTo>
                  <a:cubicBezTo>
                    <a:pt x="44767" y="1906"/>
                    <a:pt x="47625" y="952"/>
                    <a:pt x="50482" y="952"/>
                  </a:cubicBezTo>
                  <a:lnTo>
                    <a:pt x="50482" y="952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5CDD01F-7259-45B2-BE59-9C0D5A64F3C9}"/>
                </a:ext>
              </a:extLst>
            </p:cNvPr>
            <p:cNvSpPr/>
            <p:nvPr/>
          </p:nvSpPr>
          <p:spPr>
            <a:xfrm>
              <a:off x="-1927542" y="15022829"/>
              <a:ext cx="14287" cy="35243"/>
            </a:xfrm>
            <a:custGeom>
              <a:avLst/>
              <a:gdLst>
                <a:gd name="connsiteX0" fmla="*/ 9525 w 14287"/>
                <a:gd name="connsiteY0" fmla="*/ 5716 h 35243"/>
                <a:gd name="connsiteX1" fmla="*/ 14288 w 14287"/>
                <a:gd name="connsiteY1" fmla="*/ 953 h 35243"/>
                <a:gd name="connsiteX2" fmla="*/ 14288 w 14287"/>
                <a:gd name="connsiteY2" fmla="*/ 0 h 35243"/>
                <a:gd name="connsiteX3" fmla="*/ 0 w 14287"/>
                <a:gd name="connsiteY3" fmla="*/ 0 h 35243"/>
                <a:gd name="connsiteX4" fmla="*/ 0 w 14287"/>
                <a:gd name="connsiteY4" fmla="*/ 953 h 35243"/>
                <a:gd name="connsiteX5" fmla="*/ 4763 w 14287"/>
                <a:gd name="connsiteY5" fmla="*/ 5716 h 35243"/>
                <a:gd name="connsiteX6" fmla="*/ 4763 w 14287"/>
                <a:gd name="connsiteY6" fmla="*/ 29528 h 35243"/>
                <a:gd name="connsiteX7" fmla="*/ 0 w 14287"/>
                <a:gd name="connsiteY7" fmla="*/ 34291 h 35243"/>
                <a:gd name="connsiteX8" fmla="*/ 0 w 14287"/>
                <a:gd name="connsiteY8" fmla="*/ 35243 h 35243"/>
                <a:gd name="connsiteX9" fmla="*/ 14288 w 14287"/>
                <a:gd name="connsiteY9" fmla="*/ 35243 h 35243"/>
                <a:gd name="connsiteX10" fmla="*/ 14288 w 14287"/>
                <a:gd name="connsiteY10" fmla="*/ 34291 h 35243"/>
                <a:gd name="connsiteX11" fmla="*/ 9525 w 14287"/>
                <a:gd name="connsiteY11" fmla="*/ 29528 h 35243"/>
                <a:gd name="connsiteX12" fmla="*/ 9525 w 14287"/>
                <a:gd name="connsiteY12" fmla="*/ 5716 h 35243"/>
                <a:gd name="connsiteX13" fmla="*/ 9525 w 14287"/>
                <a:gd name="connsiteY13" fmla="*/ 5716 h 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" h="35243">
                  <a:moveTo>
                    <a:pt x="9525" y="5716"/>
                  </a:moveTo>
                  <a:cubicBezTo>
                    <a:pt x="9525" y="2858"/>
                    <a:pt x="11430" y="953"/>
                    <a:pt x="14288" y="953"/>
                  </a:cubicBezTo>
                  <a:lnTo>
                    <a:pt x="14288" y="0"/>
                  </a:lnTo>
                  <a:lnTo>
                    <a:pt x="0" y="0"/>
                  </a:lnTo>
                  <a:lnTo>
                    <a:pt x="0" y="953"/>
                  </a:lnTo>
                  <a:cubicBezTo>
                    <a:pt x="2858" y="953"/>
                    <a:pt x="4763" y="1906"/>
                    <a:pt x="4763" y="5716"/>
                  </a:cubicBezTo>
                  <a:lnTo>
                    <a:pt x="4763" y="29528"/>
                  </a:lnTo>
                  <a:cubicBezTo>
                    <a:pt x="4763" y="32385"/>
                    <a:pt x="2858" y="34291"/>
                    <a:pt x="0" y="34291"/>
                  </a:cubicBezTo>
                  <a:lnTo>
                    <a:pt x="0" y="35243"/>
                  </a:lnTo>
                  <a:lnTo>
                    <a:pt x="14288" y="35243"/>
                  </a:lnTo>
                  <a:lnTo>
                    <a:pt x="14288" y="34291"/>
                  </a:lnTo>
                  <a:cubicBezTo>
                    <a:pt x="11430" y="34291"/>
                    <a:pt x="9525" y="33338"/>
                    <a:pt x="9525" y="29528"/>
                  </a:cubicBezTo>
                  <a:lnTo>
                    <a:pt x="9525" y="5716"/>
                  </a:lnTo>
                  <a:lnTo>
                    <a:pt x="9525" y="5716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59FFE434-4C0C-46E2-AAB0-B326FA6DD405}"/>
                </a:ext>
              </a:extLst>
            </p:cNvPr>
            <p:cNvSpPr/>
            <p:nvPr/>
          </p:nvSpPr>
          <p:spPr>
            <a:xfrm>
              <a:off x="-2064702" y="15022829"/>
              <a:ext cx="32384" cy="36195"/>
            </a:xfrm>
            <a:custGeom>
              <a:avLst/>
              <a:gdLst>
                <a:gd name="connsiteX0" fmla="*/ 16193 w 32384"/>
                <a:gd name="connsiteY0" fmla="*/ 0 h 36195"/>
                <a:gd name="connsiteX1" fmla="*/ 0 w 32384"/>
                <a:gd name="connsiteY1" fmla="*/ 18098 h 36195"/>
                <a:gd name="connsiteX2" fmla="*/ 16193 w 32384"/>
                <a:gd name="connsiteY2" fmla="*/ 36195 h 36195"/>
                <a:gd name="connsiteX3" fmla="*/ 32385 w 32384"/>
                <a:gd name="connsiteY3" fmla="*/ 18098 h 36195"/>
                <a:gd name="connsiteX4" fmla="*/ 16193 w 32384"/>
                <a:gd name="connsiteY4" fmla="*/ 0 h 36195"/>
                <a:gd name="connsiteX5" fmla="*/ 16193 w 32384"/>
                <a:gd name="connsiteY5" fmla="*/ 0 h 36195"/>
                <a:gd name="connsiteX6" fmla="*/ 16193 w 32384"/>
                <a:gd name="connsiteY6" fmla="*/ 34291 h 36195"/>
                <a:gd name="connsiteX7" fmla="*/ 5715 w 32384"/>
                <a:gd name="connsiteY7" fmla="*/ 18098 h 36195"/>
                <a:gd name="connsiteX8" fmla="*/ 16193 w 32384"/>
                <a:gd name="connsiteY8" fmla="*/ 1906 h 36195"/>
                <a:gd name="connsiteX9" fmla="*/ 26670 w 32384"/>
                <a:gd name="connsiteY9" fmla="*/ 18098 h 36195"/>
                <a:gd name="connsiteX10" fmla="*/ 16193 w 32384"/>
                <a:gd name="connsiteY10" fmla="*/ 34291 h 36195"/>
                <a:gd name="connsiteX11" fmla="*/ 16193 w 32384"/>
                <a:gd name="connsiteY11" fmla="*/ 34291 h 3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384" h="36195">
                  <a:moveTo>
                    <a:pt x="16193" y="0"/>
                  </a:moveTo>
                  <a:cubicBezTo>
                    <a:pt x="7620" y="0"/>
                    <a:pt x="0" y="6668"/>
                    <a:pt x="0" y="18098"/>
                  </a:cubicBezTo>
                  <a:cubicBezTo>
                    <a:pt x="0" y="29528"/>
                    <a:pt x="6668" y="36195"/>
                    <a:pt x="16193" y="36195"/>
                  </a:cubicBezTo>
                  <a:cubicBezTo>
                    <a:pt x="25718" y="36195"/>
                    <a:pt x="32385" y="29528"/>
                    <a:pt x="32385" y="18098"/>
                  </a:cubicBezTo>
                  <a:cubicBezTo>
                    <a:pt x="32385" y="6668"/>
                    <a:pt x="25718" y="0"/>
                    <a:pt x="16193" y="0"/>
                  </a:cubicBezTo>
                  <a:lnTo>
                    <a:pt x="16193" y="0"/>
                  </a:lnTo>
                  <a:close/>
                  <a:moveTo>
                    <a:pt x="16193" y="34291"/>
                  </a:moveTo>
                  <a:cubicBezTo>
                    <a:pt x="9525" y="34291"/>
                    <a:pt x="5715" y="27623"/>
                    <a:pt x="5715" y="18098"/>
                  </a:cubicBezTo>
                  <a:cubicBezTo>
                    <a:pt x="5715" y="8573"/>
                    <a:pt x="9525" y="1906"/>
                    <a:pt x="16193" y="1906"/>
                  </a:cubicBezTo>
                  <a:cubicBezTo>
                    <a:pt x="22860" y="1906"/>
                    <a:pt x="26670" y="8573"/>
                    <a:pt x="26670" y="18098"/>
                  </a:cubicBezTo>
                  <a:cubicBezTo>
                    <a:pt x="26670" y="27623"/>
                    <a:pt x="22860" y="34291"/>
                    <a:pt x="16193" y="34291"/>
                  </a:cubicBezTo>
                  <a:lnTo>
                    <a:pt x="16193" y="34291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9DF3D40C-5C17-4D59-9A70-43E0FDB26B0E}"/>
                </a:ext>
              </a:extLst>
            </p:cNvPr>
            <p:cNvSpPr/>
            <p:nvPr/>
          </p:nvSpPr>
          <p:spPr>
            <a:xfrm>
              <a:off x="-2027555" y="15022829"/>
              <a:ext cx="25717" cy="35243"/>
            </a:xfrm>
            <a:custGeom>
              <a:avLst/>
              <a:gdLst>
                <a:gd name="connsiteX0" fmla="*/ 25718 w 25717"/>
                <a:gd name="connsiteY0" fmla="*/ 0 h 35243"/>
                <a:gd name="connsiteX1" fmla="*/ 0 w 25717"/>
                <a:gd name="connsiteY1" fmla="*/ 0 h 35243"/>
                <a:gd name="connsiteX2" fmla="*/ 0 w 25717"/>
                <a:gd name="connsiteY2" fmla="*/ 953 h 35243"/>
                <a:gd name="connsiteX3" fmla="*/ 4763 w 25717"/>
                <a:gd name="connsiteY3" fmla="*/ 5716 h 35243"/>
                <a:gd name="connsiteX4" fmla="*/ 4763 w 25717"/>
                <a:gd name="connsiteY4" fmla="*/ 29528 h 35243"/>
                <a:gd name="connsiteX5" fmla="*/ 0 w 25717"/>
                <a:gd name="connsiteY5" fmla="*/ 34291 h 35243"/>
                <a:gd name="connsiteX6" fmla="*/ 0 w 25717"/>
                <a:gd name="connsiteY6" fmla="*/ 35243 h 35243"/>
                <a:gd name="connsiteX7" fmla="*/ 13335 w 25717"/>
                <a:gd name="connsiteY7" fmla="*/ 35243 h 35243"/>
                <a:gd name="connsiteX8" fmla="*/ 13335 w 25717"/>
                <a:gd name="connsiteY8" fmla="*/ 34291 h 35243"/>
                <a:gd name="connsiteX9" fmla="*/ 8573 w 25717"/>
                <a:gd name="connsiteY9" fmla="*/ 29528 h 35243"/>
                <a:gd name="connsiteX10" fmla="*/ 8573 w 25717"/>
                <a:gd name="connsiteY10" fmla="*/ 18098 h 35243"/>
                <a:gd name="connsiteX11" fmla="*/ 16193 w 25717"/>
                <a:gd name="connsiteY11" fmla="*/ 18098 h 35243"/>
                <a:gd name="connsiteX12" fmla="*/ 20955 w 25717"/>
                <a:gd name="connsiteY12" fmla="*/ 22860 h 35243"/>
                <a:gd name="connsiteX13" fmla="*/ 21908 w 25717"/>
                <a:gd name="connsiteY13" fmla="*/ 22860 h 35243"/>
                <a:gd name="connsiteX14" fmla="*/ 21908 w 25717"/>
                <a:gd name="connsiteY14" fmla="*/ 10478 h 35243"/>
                <a:gd name="connsiteX15" fmla="*/ 20955 w 25717"/>
                <a:gd name="connsiteY15" fmla="*/ 10478 h 35243"/>
                <a:gd name="connsiteX16" fmla="*/ 16193 w 25717"/>
                <a:gd name="connsiteY16" fmla="*/ 15241 h 35243"/>
                <a:gd name="connsiteX17" fmla="*/ 8573 w 25717"/>
                <a:gd name="connsiteY17" fmla="*/ 15241 h 35243"/>
                <a:gd name="connsiteX18" fmla="*/ 8573 w 25717"/>
                <a:gd name="connsiteY18" fmla="*/ 3810 h 35243"/>
                <a:gd name="connsiteX19" fmla="*/ 10478 w 25717"/>
                <a:gd name="connsiteY19" fmla="*/ 1906 h 35243"/>
                <a:gd name="connsiteX20" fmla="*/ 17145 w 25717"/>
                <a:gd name="connsiteY20" fmla="*/ 1906 h 35243"/>
                <a:gd name="connsiteX21" fmla="*/ 23813 w 25717"/>
                <a:gd name="connsiteY21" fmla="*/ 7620 h 35243"/>
                <a:gd name="connsiteX22" fmla="*/ 24765 w 25717"/>
                <a:gd name="connsiteY22" fmla="*/ 7620 h 35243"/>
                <a:gd name="connsiteX23" fmla="*/ 25718 w 25717"/>
                <a:gd name="connsiteY23" fmla="*/ 0 h 35243"/>
                <a:gd name="connsiteX24" fmla="*/ 25718 w 25717"/>
                <a:gd name="connsiteY24" fmla="*/ 0 h 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717" h="35243">
                  <a:moveTo>
                    <a:pt x="25718" y="0"/>
                  </a:moveTo>
                  <a:lnTo>
                    <a:pt x="0" y="0"/>
                  </a:lnTo>
                  <a:lnTo>
                    <a:pt x="0" y="953"/>
                  </a:lnTo>
                  <a:cubicBezTo>
                    <a:pt x="2858" y="953"/>
                    <a:pt x="4763" y="1906"/>
                    <a:pt x="4763" y="5716"/>
                  </a:cubicBezTo>
                  <a:lnTo>
                    <a:pt x="4763" y="29528"/>
                  </a:lnTo>
                  <a:cubicBezTo>
                    <a:pt x="4763" y="32385"/>
                    <a:pt x="3810" y="34291"/>
                    <a:pt x="0" y="34291"/>
                  </a:cubicBezTo>
                  <a:lnTo>
                    <a:pt x="0" y="35243"/>
                  </a:lnTo>
                  <a:lnTo>
                    <a:pt x="13335" y="35243"/>
                  </a:lnTo>
                  <a:lnTo>
                    <a:pt x="13335" y="34291"/>
                  </a:lnTo>
                  <a:cubicBezTo>
                    <a:pt x="10478" y="34291"/>
                    <a:pt x="8573" y="33338"/>
                    <a:pt x="8573" y="29528"/>
                  </a:cubicBezTo>
                  <a:cubicBezTo>
                    <a:pt x="8573" y="28575"/>
                    <a:pt x="8573" y="23813"/>
                    <a:pt x="8573" y="18098"/>
                  </a:cubicBezTo>
                  <a:cubicBezTo>
                    <a:pt x="9525" y="18098"/>
                    <a:pt x="14288" y="18098"/>
                    <a:pt x="16193" y="18098"/>
                  </a:cubicBezTo>
                  <a:cubicBezTo>
                    <a:pt x="19050" y="18098"/>
                    <a:pt x="20955" y="20003"/>
                    <a:pt x="20955" y="22860"/>
                  </a:cubicBezTo>
                  <a:lnTo>
                    <a:pt x="21908" y="22860"/>
                  </a:lnTo>
                  <a:lnTo>
                    <a:pt x="21908" y="10478"/>
                  </a:lnTo>
                  <a:lnTo>
                    <a:pt x="20955" y="10478"/>
                  </a:lnTo>
                  <a:cubicBezTo>
                    <a:pt x="20955" y="14288"/>
                    <a:pt x="19050" y="15241"/>
                    <a:pt x="16193" y="15241"/>
                  </a:cubicBezTo>
                  <a:cubicBezTo>
                    <a:pt x="14288" y="15241"/>
                    <a:pt x="9525" y="15241"/>
                    <a:pt x="8573" y="15241"/>
                  </a:cubicBezTo>
                  <a:cubicBezTo>
                    <a:pt x="8573" y="9525"/>
                    <a:pt x="8573" y="3810"/>
                    <a:pt x="8573" y="3810"/>
                  </a:cubicBezTo>
                  <a:cubicBezTo>
                    <a:pt x="8573" y="2858"/>
                    <a:pt x="9525" y="1906"/>
                    <a:pt x="10478" y="1906"/>
                  </a:cubicBezTo>
                  <a:cubicBezTo>
                    <a:pt x="11430" y="1906"/>
                    <a:pt x="14288" y="1906"/>
                    <a:pt x="17145" y="1906"/>
                  </a:cubicBezTo>
                  <a:cubicBezTo>
                    <a:pt x="20955" y="1906"/>
                    <a:pt x="22860" y="3810"/>
                    <a:pt x="23813" y="7620"/>
                  </a:cubicBezTo>
                  <a:lnTo>
                    <a:pt x="24765" y="7620"/>
                  </a:lnTo>
                  <a:lnTo>
                    <a:pt x="25718" y="0"/>
                  </a:lnTo>
                  <a:lnTo>
                    <a:pt x="25718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308F757-1C66-4FB2-A6C5-81DC38DA08CD}"/>
                </a:ext>
              </a:extLst>
            </p:cNvPr>
            <p:cNvSpPr/>
            <p:nvPr/>
          </p:nvSpPr>
          <p:spPr>
            <a:xfrm>
              <a:off x="-1698942" y="14879002"/>
              <a:ext cx="19050" cy="19050"/>
            </a:xfrm>
            <a:custGeom>
              <a:avLst/>
              <a:gdLst>
                <a:gd name="connsiteX0" fmla="*/ 12383 w 19050"/>
                <a:gd name="connsiteY0" fmla="*/ 2858 h 19050"/>
                <a:gd name="connsiteX1" fmla="*/ 15240 w 19050"/>
                <a:gd name="connsiteY1" fmla="*/ 4763 h 19050"/>
                <a:gd name="connsiteX2" fmla="*/ 17145 w 19050"/>
                <a:gd name="connsiteY2" fmla="*/ 6668 h 19050"/>
                <a:gd name="connsiteX3" fmla="*/ 18098 w 19050"/>
                <a:gd name="connsiteY3" fmla="*/ 10477 h 19050"/>
                <a:gd name="connsiteX4" fmla="*/ 17145 w 19050"/>
                <a:gd name="connsiteY4" fmla="*/ 14288 h 19050"/>
                <a:gd name="connsiteX5" fmla="*/ 14288 w 19050"/>
                <a:gd name="connsiteY5" fmla="*/ 17145 h 19050"/>
                <a:gd name="connsiteX6" fmla="*/ 10478 w 19050"/>
                <a:gd name="connsiteY6" fmla="*/ 18098 h 19050"/>
                <a:gd name="connsiteX7" fmla="*/ 6668 w 19050"/>
                <a:gd name="connsiteY7" fmla="*/ 17145 h 19050"/>
                <a:gd name="connsiteX8" fmla="*/ 3810 w 19050"/>
                <a:gd name="connsiteY8" fmla="*/ 14288 h 19050"/>
                <a:gd name="connsiteX9" fmla="*/ 2858 w 19050"/>
                <a:gd name="connsiteY9" fmla="*/ 10477 h 19050"/>
                <a:gd name="connsiteX10" fmla="*/ 3810 w 19050"/>
                <a:gd name="connsiteY10" fmla="*/ 6668 h 19050"/>
                <a:gd name="connsiteX11" fmla="*/ 5715 w 19050"/>
                <a:gd name="connsiteY11" fmla="*/ 3810 h 19050"/>
                <a:gd name="connsiteX12" fmla="*/ 7620 w 19050"/>
                <a:gd name="connsiteY12" fmla="*/ 1906 h 19050"/>
                <a:gd name="connsiteX13" fmla="*/ 11430 w 19050"/>
                <a:gd name="connsiteY13" fmla="*/ 952 h 19050"/>
                <a:gd name="connsiteX14" fmla="*/ 12383 w 19050"/>
                <a:gd name="connsiteY14" fmla="*/ 2858 h 19050"/>
                <a:gd name="connsiteX15" fmla="*/ 12383 w 19050"/>
                <a:gd name="connsiteY15" fmla="*/ 2858 h 19050"/>
                <a:gd name="connsiteX16" fmla="*/ 18098 w 19050"/>
                <a:gd name="connsiteY16" fmla="*/ 5715 h 19050"/>
                <a:gd name="connsiteX17" fmla="*/ 16193 w 19050"/>
                <a:gd name="connsiteY17" fmla="*/ 2858 h 19050"/>
                <a:gd name="connsiteX18" fmla="*/ 13335 w 19050"/>
                <a:gd name="connsiteY18" fmla="*/ 952 h 19050"/>
                <a:gd name="connsiteX19" fmla="*/ 9525 w 19050"/>
                <a:gd name="connsiteY19" fmla="*/ 0 h 19050"/>
                <a:gd name="connsiteX20" fmla="*/ 5715 w 19050"/>
                <a:gd name="connsiteY20" fmla="*/ 952 h 19050"/>
                <a:gd name="connsiteX21" fmla="*/ 2858 w 19050"/>
                <a:gd name="connsiteY21" fmla="*/ 2858 h 19050"/>
                <a:gd name="connsiteX22" fmla="*/ 953 w 19050"/>
                <a:gd name="connsiteY22" fmla="*/ 5715 h 19050"/>
                <a:gd name="connsiteX23" fmla="*/ 0 w 19050"/>
                <a:gd name="connsiteY23" fmla="*/ 9525 h 19050"/>
                <a:gd name="connsiteX24" fmla="*/ 953 w 19050"/>
                <a:gd name="connsiteY24" fmla="*/ 14288 h 19050"/>
                <a:gd name="connsiteX25" fmla="*/ 4763 w 19050"/>
                <a:gd name="connsiteY25" fmla="*/ 18098 h 19050"/>
                <a:gd name="connsiteX26" fmla="*/ 9525 w 19050"/>
                <a:gd name="connsiteY26" fmla="*/ 19050 h 19050"/>
                <a:gd name="connsiteX27" fmla="*/ 13335 w 19050"/>
                <a:gd name="connsiteY27" fmla="*/ 18098 h 19050"/>
                <a:gd name="connsiteX28" fmla="*/ 16193 w 19050"/>
                <a:gd name="connsiteY28" fmla="*/ 16193 h 19050"/>
                <a:gd name="connsiteX29" fmla="*/ 18098 w 19050"/>
                <a:gd name="connsiteY29" fmla="*/ 13335 h 19050"/>
                <a:gd name="connsiteX30" fmla="*/ 19050 w 19050"/>
                <a:gd name="connsiteY30" fmla="*/ 9525 h 19050"/>
                <a:gd name="connsiteX31" fmla="*/ 18098 w 19050"/>
                <a:gd name="connsiteY31" fmla="*/ 5715 h 19050"/>
                <a:gd name="connsiteX32" fmla="*/ 18098 w 19050"/>
                <a:gd name="connsiteY32" fmla="*/ 5715 h 19050"/>
                <a:gd name="connsiteX33" fmla="*/ 8573 w 19050"/>
                <a:gd name="connsiteY33" fmla="*/ 11431 h 19050"/>
                <a:gd name="connsiteX34" fmla="*/ 9525 w 19050"/>
                <a:gd name="connsiteY34" fmla="*/ 11431 h 19050"/>
                <a:gd name="connsiteX35" fmla="*/ 10478 w 19050"/>
                <a:gd name="connsiteY35" fmla="*/ 12383 h 19050"/>
                <a:gd name="connsiteX36" fmla="*/ 10478 w 19050"/>
                <a:gd name="connsiteY36" fmla="*/ 13335 h 19050"/>
                <a:gd name="connsiteX37" fmla="*/ 10478 w 19050"/>
                <a:gd name="connsiteY37" fmla="*/ 15240 h 19050"/>
                <a:gd name="connsiteX38" fmla="*/ 12383 w 19050"/>
                <a:gd name="connsiteY38" fmla="*/ 15240 h 19050"/>
                <a:gd name="connsiteX39" fmla="*/ 12383 w 19050"/>
                <a:gd name="connsiteY39" fmla="*/ 14288 h 19050"/>
                <a:gd name="connsiteX40" fmla="*/ 12383 w 19050"/>
                <a:gd name="connsiteY40" fmla="*/ 13335 h 19050"/>
                <a:gd name="connsiteX41" fmla="*/ 12383 w 19050"/>
                <a:gd name="connsiteY41" fmla="*/ 12383 h 19050"/>
                <a:gd name="connsiteX42" fmla="*/ 11430 w 19050"/>
                <a:gd name="connsiteY42" fmla="*/ 11431 h 19050"/>
                <a:gd name="connsiteX43" fmla="*/ 10478 w 19050"/>
                <a:gd name="connsiteY43" fmla="*/ 11431 h 19050"/>
                <a:gd name="connsiteX44" fmla="*/ 11430 w 19050"/>
                <a:gd name="connsiteY44" fmla="*/ 11431 h 19050"/>
                <a:gd name="connsiteX45" fmla="*/ 12383 w 19050"/>
                <a:gd name="connsiteY45" fmla="*/ 10477 h 19050"/>
                <a:gd name="connsiteX46" fmla="*/ 12383 w 19050"/>
                <a:gd name="connsiteY46" fmla="*/ 8573 h 19050"/>
                <a:gd name="connsiteX47" fmla="*/ 12383 w 19050"/>
                <a:gd name="connsiteY47" fmla="*/ 6668 h 19050"/>
                <a:gd name="connsiteX48" fmla="*/ 11430 w 19050"/>
                <a:gd name="connsiteY48" fmla="*/ 5715 h 19050"/>
                <a:gd name="connsiteX49" fmla="*/ 9525 w 19050"/>
                <a:gd name="connsiteY49" fmla="*/ 4763 h 19050"/>
                <a:gd name="connsiteX50" fmla="*/ 7620 w 19050"/>
                <a:gd name="connsiteY50" fmla="*/ 4763 h 19050"/>
                <a:gd name="connsiteX51" fmla="*/ 3810 w 19050"/>
                <a:gd name="connsiteY51" fmla="*/ 4763 h 19050"/>
                <a:gd name="connsiteX52" fmla="*/ 3810 w 19050"/>
                <a:gd name="connsiteY52" fmla="*/ 15240 h 19050"/>
                <a:gd name="connsiteX53" fmla="*/ 6668 w 19050"/>
                <a:gd name="connsiteY53" fmla="*/ 15240 h 19050"/>
                <a:gd name="connsiteX54" fmla="*/ 6668 w 19050"/>
                <a:gd name="connsiteY54" fmla="*/ 11431 h 19050"/>
                <a:gd name="connsiteX55" fmla="*/ 8573 w 19050"/>
                <a:gd name="connsiteY55" fmla="*/ 11431 h 19050"/>
                <a:gd name="connsiteX56" fmla="*/ 8573 w 19050"/>
                <a:gd name="connsiteY56" fmla="*/ 11431 h 19050"/>
                <a:gd name="connsiteX57" fmla="*/ 9525 w 19050"/>
                <a:gd name="connsiteY57" fmla="*/ 6668 h 19050"/>
                <a:gd name="connsiteX58" fmla="*/ 9525 w 19050"/>
                <a:gd name="connsiteY58" fmla="*/ 6668 h 19050"/>
                <a:gd name="connsiteX59" fmla="*/ 10478 w 19050"/>
                <a:gd name="connsiteY59" fmla="*/ 8573 h 19050"/>
                <a:gd name="connsiteX60" fmla="*/ 10478 w 19050"/>
                <a:gd name="connsiteY60" fmla="*/ 9525 h 19050"/>
                <a:gd name="connsiteX61" fmla="*/ 9525 w 19050"/>
                <a:gd name="connsiteY61" fmla="*/ 10477 h 19050"/>
                <a:gd name="connsiteX62" fmla="*/ 8573 w 19050"/>
                <a:gd name="connsiteY62" fmla="*/ 10477 h 19050"/>
                <a:gd name="connsiteX63" fmla="*/ 6668 w 19050"/>
                <a:gd name="connsiteY63" fmla="*/ 10477 h 19050"/>
                <a:gd name="connsiteX64" fmla="*/ 6668 w 19050"/>
                <a:gd name="connsiteY64" fmla="*/ 6668 h 19050"/>
                <a:gd name="connsiteX65" fmla="*/ 8573 w 19050"/>
                <a:gd name="connsiteY65" fmla="*/ 6668 h 19050"/>
                <a:gd name="connsiteX66" fmla="*/ 9525 w 19050"/>
                <a:gd name="connsiteY66" fmla="*/ 6668 h 19050"/>
                <a:gd name="connsiteX67" fmla="*/ 9525 w 19050"/>
                <a:gd name="connsiteY67" fmla="*/ 666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9050" h="19050">
                  <a:moveTo>
                    <a:pt x="12383" y="2858"/>
                  </a:moveTo>
                  <a:cubicBezTo>
                    <a:pt x="13335" y="2858"/>
                    <a:pt x="14288" y="3810"/>
                    <a:pt x="15240" y="4763"/>
                  </a:cubicBezTo>
                  <a:cubicBezTo>
                    <a:pt x="16193" y="5715"/>
                    <a:pt x="16193" y="6668"/>
                    <a:pt x="17145" y="6668"/>
                  </a:cubicBezTo>
                  <a:cubicBezTo>
                    <a:pt x="18098" y="7620"/>
                    <a:pt x="18098" y="8573"/>
                    <a:pt x="18098" y="10477"/>
                  </a:cubicBezTo>
                  <a:cubicBezTo>
                    <a:pt x="18098" y="12383"/>
                    <a:pt x="18098" y="13335"/>
                    <a:pt x="17145" y="14288"/>
                  </a:cubicBezTo>
                  <a:cubicBezTo>
                    <a:pt x="16193" y="15240"/>
                    <a:pt x="15240" y="16193"/>
                    <a:pt x="14288" y="17145"/>
                  </a:cubicBezTo>
                  <a:cubicBezTo>
                    <a:pt x="13335" y="18098"/>
                    <a:pt x="11430" y="18098"/>
                    <a:pt x="10478" y="18098"/>
                  </a:cubicBezTo>
                  <a:cubicBezTo>
                    <a:pt x="9525" y="18098"/>
                    <a:pt x="7620" y="18098"/>
                    <a:pt x="6668" y="17145"/>
                  </a:cubicBezTo>
                  <a:cubicBezTo>
                    <a:pt x="5715" y="16193"/>
                    <a:pt x="4763" y="15240"/>
                    <a:pt x="3810" y="14288"/>
                  </a:cubicBezTo>
                  <a:cubicBezTo>
                    <a:pt x="2858" y="13335"/>
                    <a:pt x="2858" y="11431"/>
                    <a:pt x="2858" y="10477"/>
                  </a:cubicBezTo>
                  <a:cubicBezTo>
                    <a:pt x="2858" y="9525"/>
                    <a:pt x="2858" y="8573"/>
                    <a:pt x="3810" y="6668"/>
                  </a:cubicBezTo>
                  <a:cubicBezTo>
                    <a:pt x="3810" y="5715"/>
                    <a:pt x="4763" y="4763"/>
                    <a:pt x="5715" y="3810"/>
                  </a:cubicBezTo>
                  <a:cubicBezTo>
                    <a:pt x="6668" y="2858"/>
                    <a:pt x="7620" y="2858"/>
                    <a:pt x="7620" y="1906"/>
                  </a:cubicBezTo>
                  <a:cubicBezTo>
                    <a:pt x="8573" y="952"/>
                    <a:pt x="9525" y="952"/>
                    <a:pt x="11430" y="952"/>
                  </a:cubicBezTo>
                  <a:cubicBezTo>
                    <a:pt x="9525" y="1906"/>
                    <a:pt x="10478" y="1906"/>
                    <a:pt x="12383" y="2858"/>
                  </a:cubicBezTo>
                  <a:lnTo>
                    <a:pt x="12383" y="2858"/>
                  </a:lnTo>
                  <a:close/>
                  <a:moveTo>
                    <a:pt x="18098" y="5715"/>
                  </a:moveTo>
                  <a:cubicBezTo>
                    <a:pt x="18098" y="4763"/>
                    <a:pt x="17145" y="3810"/>
                    <a:pt x="16193" y="2858"/>
                  </a:cubicBezTo>
                  <a:cubicBezTo>
                    <a:pt x="15240" y="1906"/>
                    <a:pt x="14288" y="952"/>
                    <a:pt x="13335" y="952"/>
                  </a:cubicBezTo>
                  <a:cubicBezTo>
                    <a:pt x="12383" y="0"/>
                    <a:pt x="10478" y="0"/>
                    <a:pt x="9525" y="0"/>
                  </a:cubicBezTo>
                  <a:cubicBezTo>
                    <a:pt x="7620" y="0"/>
                    <a:pt x="6668" y="0"/>
                    <a:pt x="5715" y="952"/>
                  </a:cubicBezTo>
                  <a:cubicBezTo>
                    <a:pt x="4763" y="952"/>
                    <a:pt x="3810" y="1906"/>
                    <a:pt x="2858" y="2858"/>
                  </a:cubicBezTo>
                  <a:cubicBezTo>
                    <a:pt x="1905" y="3810"/>
                    <a:pt x="953" y="4763"/>
                    <a:pt x="953" y="5715"/>
                  </a:cubicBezTo>
                  <a:cubicBezTo>
                    <a:pt x="0" y="6668"/>
                    <a:pt x="0" y="8573"/>
                    <a:pt x="0" y="9525"/>
                  </a:cubicBezTo>
                  <a:cubicBezTo>
                    <a:pt x="0" y="11431"/>
                    <a:pt x="0" y="12383"/>
                    <a:pt x="953" y="14288"/>
                  </a:cubicBezTo>
                  <a:cubicBezTo>
                    <a:pt x="1905" y="16193"/>
                    <a:pt x="2858" y="17145"/>
                    <a:pt x="4763" y="18098"/>
                  </a:cubicBezTo>
                  <a:cubicBezTo>
                    <a:pt x="6668" y="19050"/>
                    <a:pt x="7620" y="19050"/>
                    <a:pt x="9525" y="19050"/>
                  </a:cubicBezTo>
                  <a:cubicBezTo>
                    <a:pt x="11430" y="19050"/>
                    <a:pt x="12383" y="19050"/>
                    <a:pt x="13335" y="18098"/>
                  </a:cubicBezTo>
                  <a:cubicBezTo>
                    <a:pt x="14288" y="17145"/>
                    <a:pt x="15240" y="17145"/>
                    <a:pt x="16193" y="16193"/>
                  </a:cubicBezTo>
                  <a:cubicBezTo>
                    <a:pt x="17145" y="15240"/>
                    <a:pt x="18098" y="14288"/>
                    <a:pt x="18098" y="13335"/>
                  </a:cubicBezTo>
                  <a:cubicBezTo>
                    <a:pt x="18098" y="12383"/>
                    <a:pt x="19050" y="10477"/>
                    <a:pt x="19050" y="9525"/>
                  </a:cubicBezTo>
                  <a:cubicBezTo>
                    <a:pt x="19050" y="8573"/>
                    <a:pt x="18098" y="7620"/>
                    <a:pt x="18098" y="5715"/>
                  </a:cubicBezTo>
                  <a:lnTo>
                    <a:pt x="18098" y="5715"/>
                  </a:lnTo>
                  <a:close/>
                  <a:moveTo>
                    <a:pt x="8573" y="11431"/>
                  </a:moveTo>
                  <a:cubicBezTo>
                    <a:pt x="9525" y="11431"/>
                    <a:pt x="9525" y="11431"/>
                    <a:pt x="9525" y="11431"/>
                  </a:cubicBezTo>
                  <a:cubicBezTo>
                    <a:pt x="9525" y="11431"/>
                    <a:pt x="10478" y="11431"/>
                    <a:pt x="10478" y="12383"/>
                  </a:cubicBezTo>
                  <a:cubicBezTo>
                    <a:pt x="10478" y="12383"/>
                    <a:pt x="10478" y="13335"/>
                    <a:pt x="10478" y="13335"/>
                  </a:cubicBezTo>
                  <a:cubicBezTo>
                    <a:pt x="10478" y="14288"/>
                    <a:pt x="10478" y="15240"/>
                    <a:pt x="10478" y="15240"/>
                  </a:cubicBezTo>
                  <a:lnTo>
                    <a:pt x="12383" y="15240"/>
                  </a:lnTo>
                  <a:cubicBezTo>
                    <a:pt x="12383" y="15240"/>
                    <a:pt x="12383" y="14288"/>
                    <a:pt x="12383" y="14288"/>
                  </a:cubicBezTo>
                  <a:cubicBezTo>
                    <a:pt x="12383" y="13335"/>
                    <a:pt x="12383" y="13335"/>
                    <a:pt x="12383" y="13335"/>
                  </a:cubicBezTo>
                  <a:cubicBezTo>
                    <a:pt x="12383" y="13335"/>
                    <a:pt x="12383" y="12383"/>
                    <a:pt x="12383" y="12383"/>
                  </a:cubicBezTo>
                  <a:cubicBezTo>
                    <a:pt x="12383" y="12383"/>
                    <a:pt x="12383" y="11431"/>
                    <a:pt x="11430" y="11431"/>
                  </a:cubicBezTo>
                  <a:cubicBezTo>
                    <a:pt x="11430" y="11431"/>
                    <a:pt x="10478" y="11431"/>
                    <a:pt x="10478" y="11431"/>
                  </a:cubicBezTo>
                  <a:cubicBezTo>
                    <a:pt x="11430" y="11431"/>
                    <a:pt x="11430" y="11431"/>
                    <a:pt x="11430" y="11431"/>
                  </a:cubicBezTo>
                  <a:cubicBezTo>
                    <a:pt x="11430" y="11431"/>
                    <a:pt x="12383" y="10477"/>
                    <a:pt x="12383" y="10477"/>
                  </a:cubicBezTo>
                  <a:cubicBezTo>
                    <a:pt x="12383" y="10477"/>
                    <a:pt x="12383" y="9525"/>
                    <a:pt x="12383" y="8573"/>
                  </a:cubicBezTo>
                  <a:cubicBezTo>
                    <a:pt x="12383" y="7620"/>
                    <a:pt x="12383" y="7620"/>
                    <a:pt x="12383" y="6668"/>
                  </a:cubicBezTo>
                  <a:cubicBezTo>
                    <a:pt x="12383" y="6668"/>
                    <a:pt x="11430" y="5715"/>
                    <a:pt x="11430" y="5715"/>
                  </a:cubicBezTo>
                  <a:cubicBezTo>
                    <a:pt x="11430" y="5715"/>
                    <a:pt x="10478" y="5715"/>
                    <a:pt x="9525" y="4763"/>
                  </a:cubicBezTo>
                  <a:cubicBezTo>
                    <a:pt x="9525" y="4763"/>
                    <a:pt x="8573" y="4763"/>
                    <a:pt x="7620" y="4763"/>
                  </a:cubicBezTo>
                  <a:lnTo>
                    <a:pt x="3810" y="4763"/>
                  </a:lnTo>
                  <a:lnTo>
                    <a:pt x="3810" y="15240"/>
                  </a:lnTo>
                  <a:lnTo>
                    <a:pt x="6668" y="15240"/>
                  </a:lnTo>
                  <a:lnTo>
                    <a:pt x="6668" y="11431"/>
                  </a:lnTo>
                  <a:lnTo>
                    <a:pt x="8573" y="11431"/>
                  </a:lnTo>
                  <a:lnTo>
                    <a:pt x="8573" y="11431"/>
                  </a:lnTo>
                  <a:close/>
                  <a:moveTo>
                    <a:pt x="9525" y="6668"/>
                  </a:moveTo>
                  <a:cubicBezTo>
                    <a:pt x="10478" y="6668"/>
                    <a:pt x="10478" y="6668"/>
                    <a:pt x="9525" y="6668"/>
                  </a:cubicBezTo>
                  <a:cubicBezTo>
                    <a:pt x="10478" y="7620"/>
                    <a:pt x="10478" y="7620"/>
                    <a:pt x="10478" y="8573"/>
                  </a:cubicBezTo>
                  <a:cubicBezTo>
                    <a:pt x="10478" y="8573"/>
                    <a:pt x="10478" y="9525"/>
                    <a:pt x="10478" y="9525"/>
                  </a:cubicBezTo>
                  <a:cubicBezTo>
                    <a:pt x="10478" y="9525"/>
                    <a:pt x="10478" y="10477"/>
                    <a:pt x="9525" y="10477"/>
                  </a:cubicBezTo>
                  <a:cubicBezTo>
                    <a:pt x="9525" y="10477"/>
                    <a:pt x="8573" y="10477"/>
                    <a:pt x="8573" y="10477"/>
                  </a:cubicBezTo>
                  <a:lnTo>
                    <a:pt x="6668" y="10477"/>
                  </a:lnTo>
                  <a:lnTo>
                    <a:pt x="6668" y="6668"/>
                  </a:lnTo>
                  <a:lnTo>
                    <a:pt x="8573" y="6668"/>
                  </a:lnTo>
                  <a:cubicBezTo>
                    <a:pt x="9525" y="6668"/>
                    <a:pt x="9525" y="6668"/>
                    <a:pt x="9525" y="6668"/>
                  </a:cubicBezTo>
                  <a:lnTo>
                    <a:pt x="9525" y="666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0EBE942-E68A-4A6D-90BD-A6661F4A9052}"/>
                </a:ext>
              </a:extLst>
            </p:cNvPr>
            <p:cNvSpPr/>
            <p:nvPr/>
          </p:nvSpPr>
          <p:spPr>
            <a:xfrm>
              <a:off x="-2030412" y="14706600"/>
              <a:ext cx="323850" cy="192404"/>
            </a:xfrm>
            <a:custGeom>
              <a:avLst/>
              <a:gdLst>
                <a:gd name="connsiteX0" fmla="*/ 303847 w 323850"/>
                <a:gd name="connsiteY0" fmla="*/ 142875 h 192404"/>
                <a:gd name="connsiteX1" fmla="*/ 246697 w 323850"/>
                <a:gd name="connsiteY1" fmla="*/ 48577 h 192404"/>
                <a:gd name="connsiteX2" fmla="*/ 261938 w 323850"/>
                <a:gd name="connsiteY2" fmla="*/ 48577 h 192404"/>
                <a:gd name="connsiteX3" fmla="*/ 261938 w 323850"/>
                <a:gd name="connsiteY3" fmla="*/ 0 h 192404"/>
                <a:gd name="connsiteX4" fmla="*/ 167640 w 323850"/>
                <a:gd name="connsiteY4" fmla="*/ 0 h 192404"/>
                <a:gd name="connsiteX5" fmla="*/ 167640 w 323850"/>
                <a:gd name="connsiteY5" fmla="*/ 48577 h 192404"/>
                <a:gd name="connsiteX6" fmla="*/ 183832 w 323850"/>
                <a:gd name="connsiteY6" fmla="*/ 48577 h 192404"/>
                <a:gd name="connsiteX7" fmla="*/ 161925 w 323850"/>
                <a:gd name="connsiteY7" fmla="*/ 84773 h 192404"/>
                <a:gd name="connsiteX8" fmla="*/ 140018 w 323850"/>
                <a:gd name="connsiteY8" fmla="*/ 48577 h 192404"/>
                <a:gd name="connsiteX9" fmla="*/ 156210 w 323850"/>
                <a:gd name="connsiteY9" fmla="*/ 48577 h 192404"/>
                <a:gd name="connsiteX10" fmla="*/ 156210 w 323850"/>
                <a:gd name="connsiteY10" fmla="*/ 0 h 192404"/>
                <a:gd name="connsiteX11" fmla="*/ 60960 w 323850"/>
                <a:gd name="connsiteY11" fmla="*/ 0 h 192404"/>
                <a:gd name="connsiteX12" fmla="*/ 60960 w 323850"/>
                <a:gd name="connsiteY12" fmla="*/ 48577 h 192404"/>
                <a:gd name="connsiteX13" fmla="*/ 77153 w 323850"/>
                <a:gd name="connsiteY13" fmla="*/ 48577 h 192404"/>
                <a:gd name="connsiteX14" fmla="*/ 20003 w 323850"/>
                <a:gd name="connsiteY14" fmla="*/ 142875 h 192404"/>
                <a:gd name="connsiteX15" fmla="*/ 0 w 323850"/>
                <a:gd name="connsiteY15" fmla="*/ 142875 h 192404"/>
                <a:gd name="connsiteX16" fmla="*/ 0 w 323850"/>
                <a:gd name="connsiteY16" fmla="*/ 192405 h 192404"/>
                <a:gd name="connsiteX17" fmla="*/ 96203 w 323850"/>
                <a:gd name="connsiteY17" fmla="*/ 192405 h 192404"/>
                <a:gd name="connsiteX18" fmla="*/ 96203 w 323850"/>
                <a:gd name="connsiteY18" fmla="*/ 142875 h 192404"/>
                <a:gd name="connsiteX19" fmla="*/ 79057 w 323850"/>
                <a:gd name="connsiteY19" fmla="*/ 142875 h 192404"/>
                <a:gd name="connsiteX20" fmla="*/ 108585 w 323850"/>
                <a:gd name="connsiteY20" fmla="*/ 94298 h 192404"/>
                <a:gd name="connsiteX21" fmla="*/ 120015 w 323850"/>
                <a:gd name="connsiteY21" fmla="*/ 113348 h 192404"/>
                <a:gd name="connsiteX22" fmla="*/ 109538 w 323850"/>
                <a:gd name="connsiteY22" fmla="*/ 113348 h 192404"/>
                <a:gd name="connsiteX23" fmla="*/ 109538 w 323850"/>
                <a:gd name="connsiteY23" fmla="*/ 161925 h 192404"/>
                <a:gd name="connsiteX24" fmla="*/ 214313 w 323850"/>
                <a:gd name="connsiteY24" fmla="*/ 161925 h 192404"/>
                <a:gd name="connsiteX25" fmla="*/ 214313 w 323850"/>
                <a:gd name="connsiteY25" fmla="*/ 113348 h 192404"/>
                <a:gd name="connsiteX26" fmla="*/ 203835 w 323850"/>
                <a:gd name="connsiteY26" fmla="*/ 113348 h 192404"/>
                <a:gd name="connsiteX27" fmla="*/ 215265 w 323850"/>
                <a:gd name="connsiteY27" fmla="*/ 94298 h 192404"/>
                <a:gd name="connsiteX28" fmla="*/ 244793 w 323850"/>
                <a:gd name="connsiteY28" fmla="*/ 142875 h 192404"/>
                <a:gd name="connsiteX29" fmla="*/ 227647 w 323850"/>
                <a:gd name="connsiteY29" fmla="*/ 142875 h 192404"/>
                <a:gd name="connsiteX30" fmla="*/ 227647 w 323850"/>
                <a:gd name="connsiteY30" fmla="*/ 192405 h 192404"/>
                <a:gd name="connsiteX31" fmla="*/ 323850 w 323850"/>
                <a:gd name="connsiteY31" fmla="*/ 192405 h 192404"/>
                <a:gd name="connsiteX32" fmla="*/ 323850 w 323850"/>
                <a:gd name="connsiteY32" fmla="*/ 142875 h 192404"/>
                <a:gd name="connsiteX33" fmla="*/ 303847 w 323850"/>
                <a:gd name="connsiteY33" fmla="*/ 142875 h 192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3850" h="192404">
                  <a:moveTo>
                    <a:pt x="303847" y="142875"/>
                  </a:moveTo>
                  <a:lnTo>
                    <a:pt x="246697" y="48577"/>
                  </a:lnTo>
                  <a:lnTo>
                    <a:pt x="261938" y="48577"/>
                  </a:lnTo>
                  <a:lnTo>
                    <a:pt x="261938" y="0"/>
                  </a:lnTo>
                  <a:lnTo>
                    <a:pt x="167640" y="0"/>
                  </a:lnTo>
                  <a:lnTo>
                    <a:pt x="167640" y="48577"/>
                  </a:lnTo>
                  <a:lnTo>
                    <a:pt x="183832" y="48577"/>
                  </a:lnTo>
                  <a:lnTo>
                    <a:pt x="161925" y="84773"/>
                  </a:lnTo>
                  <a:lnTo>
                    <a:pt x="140018" y="48577"/>
                  </a:lnTo>
                  <a:lnTo>
                    <a:pt x="156210" y="48577"/>
                  </a:lnTo>
                  <a:lnTo>
                    <a:pt x="156210" y="0"/>
                  </a:lnTo>
                  <a:lnTo>
                    <a:pt x="60960" y="0"/>
                  </a:lnTo>
                  <a:lnTo>
                    <a:pt x="60960" y="48577"/>
                  </a:lnTo>
                  <a:lnTo>
                    <a:pt x="77153" y="48577"/>
                  </a:lnTo>
                  <a:lnTo>
                    <a:pt x="20003" y="142875"/>
                  </a:lnTo>
                  <a:lnTo>
                    <a:pt x="0" y="142875"/>
                  </a:lnTo>
                  <a:lnTo>
                    <a:pt x="0" y="192405"/>
                  </a:lnTo>
                  <a:lnTo>
                    <a:pt x="96203" y="192405"/>
                  </a:lnTo>
                  <a:lnTo>
                    <a:pt x="96203" y="142875"/>
                  </a:lnTo>
                  <a:lnTo>
                    <a:pt x="79057" y="142875"/>
                  </a:lnTo>
                  <a:lnTo>
                    <a:pt x="108585" y="94298"/>
                  </a:lnTo>
                  <a:lnTo>
                    <a:pt x="120015" y="113348"/>
                  </a:lnTo>
                  <a:lnTo>
                    <a:pt x="109538" y="113348"/>
                  </a:lnTo>
                  <a:lnTo>
                    <a:pt x="109538" y="161925"/>
                  </a:lnTo>
                  <a:lnTo>
                    <a:pt x="214313" y="161925"/>
                  </a:lnTo>
                  <a:lnTo>
                    <a:pt x="214313" y="113348"/>
                  </a:lnTo>
                  <a:lnTo>
                    <a:pt x="203835" y="113348"/>
                  </a:lnTo>
                  <a:lnTo>
                    <a:pt x="215265" y="94298"/>
                  </a:lnTo>
                  <a:lnTo>
                    <a:pt x="244793" y="142875"/>
                  </a:lnTo>
                  <a:lnTo>
                    <a:pt x="227647" y="142875"/>
                  </a:lnTo>
                  <a:lnTo>
                    <a:pt x="227647" y="192405"/>
                  </a:lnTo>
                  <a:lnTo>
                    <a:pt x="323850" y="192405"/>
                  </a:lnTo>
                  <a:lnTo>
                    <a:pt x="323850" y="142875"/>
                  </a:lnTo>
                  <a:lnTo>
                    <a:pt x="303847" y="142875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71640D4-1DB3-4BE0-8CDA-DCEC6E82DD44}"/>
              </a:ext>
            </a:extLst>
          </p:cNvPr>
          <p:cNvSpPr txBox="1"/>
          <p:nvPr/>
        </p:nvSpPr>
        <p:spPr>
          <a:xfrm>
            <a:off x="520700" y="4010619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/>
              <a:t>Ottinger</a:t>
            </a:r>
            <a:r>
              <a:rPr lang="en-GB" sz="2400" b="1" dirty="0"/>
              <a:t>, G. (2017)</a:t>
            </a:r>
            <a:br>
              <a:rPr lang="en-GB" sz="1600" dirty="0"/>
            </a:br>
            <a:r>
              <a:rPr lang="en-GB" sz="1600" dirty="0">
                <a:hlinkClick r:id="rId4"/>
              </a:rPr>
              <a:t>Reconstructing or reproducing? Scientific authority and models of change in two traditions of citizen science</a:t>
            </a:r>
            <a:endParaRPr lang="en-GB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3935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3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3398858-41A4-4F38-89CB-478914002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" y="0"/>
            <a:ext cx="1218565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29701D-F7A1-4DE4-A5EF-9FAA88723BC8}"/>
              </a:ext>
            </a:extLst>
          </p:cNvPr>
          <p:cNvSpPr txBox="1"/>
          <p:nvPr/>
        </p:nvSpPr>
        <p:spPr>
          <a:xfrm>
            <a:off x="1" y="6598507"/>
            <a:ext cx="7475838" cy="261610"/>
          </a:xfrm>
          <a:prstGeom prst="rect">
            <a:avLst/>
          </a:prstGeom>
          <a:solidFill>
            <a:schemeClr val="bg2">
              <a:alpha val="8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100" dirty="0"/>
              <a:t>“Kevin Grove State School, Teacher and Class, April 1951” by Queensland State Archives </a:t>
            </a:r>
            <a:r>
              <a:rPr lang="en-GB" sz="1100" dirty="0">
                <a:hlinkClick r:id="rId3"/>
              </a:rPr>
              <a:t>from Flickr</a:t>
            </a:r>
            <a:r>
              <a:rPr lang="en-GB" sz="1100" dirty="0"/>
              <a:t>, public domain</a:t>
            </a:r>
          </a:p>
        </p:txBody>
      </p:sp>
    </p:spTree>
    <p:extLst>
      <p:ext uri="{BB962C8B-B14F-4D97-AF65-F5344CB8AC3E}">
        <p14:creationId xmlns:p14="http://schemas.microsoft.com/office/powerpoint/2010/main" val="1269844186"/>
      </p:ext>
    </p:extLst>
  </p:cSld>
  <p:clrMapOvr>
    <a:masterClrMapping/>
  </p:clrMapOvr>
</p:sld>
</file>

<file path=ppt/slides/slide3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ilky Way Rising, May 11, 2013 by Mike Lewinski (ikewinski) from Flickr CC BY 2.0 Win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-424161"/>
            <a:ext cx="12192000" cy="8090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877878" y="6581001"/>
            <a:ext cx="531412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hlinkClick r:id="rId6"/>
              </a:rPr>
              <a:t>Milky Way Rising, May 11, 2013</a:t>
            </a:r>
            <a:r>
              <a:rPr lang="en-US" sz="1100" dirty="0"/>
              <a:t> by Mike Lewinski from Flickr, </a:t>
            </a:r>
            <a:r>
              <a:rPr lang="en-US" sz="1100" dirty="0">
                <a:hlinkClick r:id="rId7"/>
              </a:rPr>
              <a:t>CC BY 2.0</a:t>
            </a:r>
            <a:endParaRPr lang="en-GB" sz="1100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8C745F7-39CD-47CD-B424-AF045B8A4E47}"/>
              </a:ext>
            </a:extLst>
          </p:cNvPr>
          <p:cNvGrpSpPr/>
          <p:nvPr/>
        </p:nvGrpSpPr>
        <p:grpSpPr>
          <a:xfrm>
            <a:off x="2003342" y="1083563"/>
            <a:ext cx="8185316" cy="860279"/>
            <a:chOff x="1327150" y="949"/>
            <a:chExt cx="9524999" cy="1001080"/>
          </a:xfrm>
          <a:solidFill>
            <a:srgbClr val="00979D"/>
          </a:solidFill>
        </p:grpSpPr>
        <p:sp>
          <p:nvSpPr>
            <p:cNvPr id="5" name="Freeform: Shape 8">
              <a:extLst>
                <a:ext uri="{FF2B5EF4-FFF2-40B4-BE49-F238E27FC236}">
                  <a16:creationId xmlns:a16="http://schemas.microsoft.com/office/drawing/2014/main" id="{2857EB89-E5AA-4A69-A623-8FFC6A30AB2D}"/>
                </a:ext>
              </a:extLst>
            </p:cNvPr>
            <p:cNvSpPr/>
            <p:nvPr/>
          </p:nvSpPr>
          <p:spPr>
            <a:xfrm>
              <a:off x="1327150" y="20002"/>
              <a:ext cx="786764" cy="963930"/>
            </a:xfrm>
            <a:custGeom>
              <a:avLst/>
              <a:gdLst>
                <a:gd name="connsiteX0" fmla="*/ 18098 w 786764"/>
                <a:gd name="connsiteY0" fmla="*/ 0 h 963930"/>
                <a:gd name="connsiteX1" fmla="*/ 18098 w 786764"/>
                <a:gd name="connsiteY1" fmla="*/ 149543 h 963930"/>
                <a:gd name="connsiteX2" fmla="*/ 566738 w 786764"/>
                <a:gd name="connsiteY2" fmla="*/ 149543 h 963930"/>
                <a:gd name="connsiteX3" fmla="*/ 0 w 786764"/>
                <a:gd name="connsiteY3" fmla="*/ 839153 h 963930"/>
                <a:gd name="connsiteX4" fmla="*/ 0 w 786764"/>
                <a:gd name="connsiteY4" fmla="*/ 963930 h 963930"/>
                <a:gd name="connsiteX5" fmla="*/ 786765 w 786764"/>
                <a:gd name="connsiteY5" fmla="*/ 963930 h 963930"/>
                <a:gd name="connsiteX6" fmla="*/ 786765 w 786764"/>
                <a:gd name="connsiteY6" fmla="*/ 815340 h 963930"/>
                <a:gd name="connsiteX7" fmla="*/ 219075 w 786764"/>
                <a:gd name="connsiteY7" fmla="*/ 815340 h 963930"/>
                <a:gd name="connsiteX8" fmla="*/ 786765 w 786764"/>
                <a:gd name="connsiteY8" fmla="*/ 124778 h 963930"/>
                <a:gd name="connsiteX9" fmla="*/ 786765 w 786764"/>
                <a:gd name="connsiteY9" fmla="*/ 0 h 9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6764" h="963930">
                  <a:moveTo>
                    <a:pt x="18098" y="0"/>
                  </a:moveTo>
                  <a:lnTo>
                    <a:pt x="18098" y="149543"/>
                  </a:lnTo>
                  <a:lnTo>
                    <a:pt x="566738" y="149543"/>
                  </a:lnTo>
                  <a:lnTo>
                    <a:pt x="0" y="839153"/>
                  </a:lnTo>
                  <a:lnTo>
                    <a:pt x="0" y="963930"/>
                  </a:lnTo>
                  <a:lnTo>
                    <a:pt x="786765" y="963930"/>
                  </a:lnTo>
                  <a:lnTo>
                    <a:pt x="786765" y="815340"/>
                  </a:lnTo>
                  <a:lnTo>
                    <a:pt x="219075" y="815340"/>
                  </a:lnTo>
                  <a:lnTo>
                    <a:pt x="786765" y="124778"/>
                  </a:lnTo>
                  <a:lnTo>
                    <a:pt x="78676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6" name="Freeform: Shape 9">
              <a:extLst>
                <a:ext uri="{FF2B5EF4-FFF2-40B4-BE49-F238E27FC236}">
                  <a16:creationId xmlns:a16="http://schemas.microsoft.com/office/drawing/2014/main" id="{D3D6A8FC-88E3-479E-A58F-20A60E8E4752}"/>
                </a:ext>
              </a:extLst>
            </p:cNvPr>
            <p:cNvSpPr/>
            <p:nvPr/>
          </p:nvSpPr>
          <p:spPr>
            <a:xfrm>
              <a:off x="2269172" y="2857"/>
              <a:ext cx="1002982" cy="998219"/>
            </a:xfrm>
            <a:custGeom>
              <a:avLst/>
              <a:gdLst>
                <a:gd name="connsiteX0" fmla="*/ 178117 w 1002982"/>
                <a:gd name="connsiteY0" fmla="*/ 499110 h 998219"/>
                <a:gd name="connsiteX1" fmla="*/ 178117 w 1002982"/>
                <a:gd name="connsiteY1" fmla="*/ 496253 h 998219"/>
                <a:gd name="connsiteX2" fmla="*/ 501015 w 1002982"/>
                <a:gd name="connsiteY2" fmla="*/ 156210 h 998219"/>
                <a:gd name="connsiteX3" fmla="*/ 826770 w 1002982"/>
                <a:gd name="connsiteY3" fmla="*/ 500063 h 998219"/>
                <a:gd name="connsiteX4" fmla="*/ 826770 w 1002982"/>
                <a:gd name="connsiteY4" fmla="*/ 502920 h 998219"/>
                <a:gd name="connsiteX5" fmla="*/ 503873 w 1002982"/>
                <a:gd name="connsiteY5" fmla="*/ 842963 h 998219"/>
                <a:gd name="connsiteX6" fmla="*/ 178117 w 1002982"/>
                <a:gd name="connsiteY6" fmla="*/ 499110 h 998219"/>
                <a:gd name="connsiteX7" fmla="*/ 0 w 1002982"/>
                <a:gd name="connsiteY7" fmla="*/ 499110 h 998219"/>
                <a:gd name="connsiteX8" fmla="*/ 0 w 1002982"/>
                <a:gd name="connsiteY8" fmla="*/ 501968 h 998219"/>
                <a:gd name="connsiteX9" fmla="*/ 500062 w 1002982"/>
                <a:gd name="connsiteY9" fmla="*/ 998220 h 998219"/>
                <a:gd name="connsiteX10" fmla="*/ 1002982 w 1002982"/>
                <a:gd name="connsiteY10" fmla="*/ 499110 h 998219"/>
                <a:gd name="connsiteX11" fmla="*/ 1002982 w 1002982"/>
                <a:gd name="connsiteY11" fmla="*/ 496253 h 998219"/>
                <a:gd name="connsiteX12" fmla="*/ 502920 w 1002982"/>
                <a:gd name="connsiteY12" fmla="*/ 0 h 998219"/>
                <a:gd name="connsiteX13" fmla="*/ 0 w 1002982"/>
                <a:gd name="connsiteY13" fmla="*/ 499110 h 9982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002982" h="998219">
                  <a:moveTo>
                    <a:pt x="178117" y="499110"/>
                  </a:moveTo>
                  <a:lnTo>
                    <a:pt x="178117" y="496253"/>
                  </a:lnTo>
                  <a:cubicBezTo>
                    <a:pt x="178117" y="309563"/>
                    <a:pt x="310515" y="156210"/>
                    <a:pt x="501015" y="156210"/>
                  </a:cubicBezTo>
                  <a:cubicBezTo>
                    <a:pt x="691515" y="156210"/>
                    <a:pt x="826770" y="311468"/>
                    <a:pt x="826770" y="500063"/>
                  </a:cubicBezTo>
                  <a:lnTo>
                    <a:pt x="826770" y="502920"/>
                  </a:lnTo>
                  <a:cubicBezTo>
                    <a:pt x="826770" y="689610"/>
                    <a:pt x="692468" y="842963"/>
                    <a:pt x="503873" y="842963"/>
                  </a:cubicBezTo>
                  <a:cubicBezTo>
                    <a:pt x="313373" y="842963"/>
                    <a:pt x="178117" y="687705"/>
                    <a:pt x="178117" y="499110"/>
                  </a:cubicBezTo>
                  <a:moveTo>
                    <a:pt x="0" y="499110"/>
                  </a:moveTo>
                  <a:lnTo>
                    <a:pt x="0" y="501968"/>
                  </a:lnTo>
                  <a:cubicBezTo>
                    <a:pt x="0" y="773430"/>
                    <a:pt x="205740" y="998220"/>
                    <a:pt x="500062" y="998220"/>
                  </a:cubicBezTo>
                  <a:cubicBezTo>
                    <a:pt x="794385" y="998220"/>
                    <a:pt x="1002982" y="770573"/>
                    <a:pt x="1002982" y="499110"/>
                  </a:cubicBezTo>
                  <a:lnTo>
                    <a:pt x="1002982" y="496253"/>
                  </a:lnTo>
                  <a:cubicBezTo>
                    <a:pt x="1002982" y="224790"/>
                    <a:pt x="797243" y="0"/>
                    <a:pt x="502920" y="0"/>
                  </a:cubicBezTo>
                  <a:cubicBezTo>
                    <a:pt x="208598" y="0"/>
                    <a:pt x="0" y="228600"/>
                    <a:pt x="0" y="499110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7" name="Freeform: Shape 10">
              <a:extLst>
                <a:ext uri="{FF2B5EF4-FFF2-40B4-BE49-F238E27FC236}">
                  <a16:creationId xmlns:a16="http://schemas.microsoft.com/office/drawing/2014/main" id="{D45C4C75-849D-4AA6-8D86-74EA20EEE7EB}"/>
                </a:ext>
              </a:extLst>
            </p:cNvPr>
            <p:cNvSpPr/>
            <p:nvPr/>
          </p:nvSpPr>
          <p:spPr>
            <a:xfrm>
              <a:off x="4697094" y="20002"/>
              <a:ext cx="836295" cy="963930"/>
            </a:xfrm>
            <a:custGeom>
              <a:avLst/>
              <a:gdLst>
                <a:gd name="connsiteX0" fmla="*/ 670560 w 836295"/>
                <a:gd name="connsiteY0" fmla="*/ 0 h 963930"/>
                <a:gd name="connsiteX1" fmla="*/ 670560 w 836295"/>
                <a:gd name="connsiteY1" fmla="*/ 666750 h 963930"/>
                <a:gd name="connsiteX2" fmla="*/ 156210 w 836295"/>
                <a:gd name="connsiteY2" fmla="*/ 0 h 963930"/>
                <a:gd name="connsiteX3" fmla="*/ 0 w 836295"/>
                <a:gd name="connsiteY3" fmla="*/ 0 h 963930"/>
                <a:gd name="connsiteX4" fmla="*/ 0 w 836295"/>
                <a:gd name="connsiteY4" fmla="*/ 963930 h 963930"/>
                <a:gd name="connsiteX5" fmla="*/ 165735 w 836295"/>
                <a:gd name="connsiteY5" fmla="*/ 963930 h 963930"/>
                <a:gd name="connsiteX6" fmla="*/ 165735 w 836295"/>
                <a:gd name="connsiteY6" fmla="*/ 279083 h 963930"/>
                <a:gd name="connsiteX7" fmla="*/ 694373 w 836295"/>
                <a:gd name="connsiteY7" fmla="*/ 963930 h 963930"/>
                <a:gd name="connsiteX8" fmla="*/ 836295 w 836295"/>
                <a:gd name="connsiteY8" fmla="*/ 963930 h 963930"/>
                <a:gd name="connsiteX9" fmla="*/ 836295 w 836295"/>
                <a:gd name="connsiteY9" fmla="*/ 0 h 9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836295" h="963930">
                  <a:moveTo>
                    <a:pt x="670560" y="0"/>
                  </a:moveTo>
                  <a:lnTo>
                    <a:pt x="670560" y="666750"/>
                  </a:lnTo>
                  <a:lnTo>
                    <a:pt x="156210" y="0"/>
                  </a:lnTo>
                  <a:lnTo>
                    <a:pt x="0" y="0"/>
                  </a:lnTo>
                  <a:lnTo>
                    <a:pt x="0" y="963930"/>
                  </a:lnTo>
                  <a:lnTo>
                    <a:pt x="165735" y="963930"/>
                  </a:lnTo>
                  <a:lnTo>
                    <a:pt x="165735" y="279083"/>
                  </a:lnTo>
                  <a:lnTo>
                    <a:pt x="694373" y="963930"/>
                  </a:lnTo>
                  <a:lnTo>
                    <a:pt x="836295" y="963930"/>
                  </a:lnTo>
                  <a:lnTo>
                    <a:pt x="83629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8" name="Freeform: Shape 11">
              <a:extLst>
                <a:ext uri="{FF2B5EF4-FFF2-40B4-BE49-F238E27FC236}">
                  <a16:creationId xmlns:a16="http://schemas.microsoft.com/office/drawing/2014/main" id="{397F50AD-AC0B-47C7-8EF6-82BFD0397074}"/>
                </a:ext>
              </a:extLst>
            </p:cNvPr>
            <p:cNvSpPr/>
            <p:nvPr/>
          </p:nvSpPr>
          <p:spPr>
            <a:xfrm>
              <a:off x="5775325" y="20002"/>
              <a:ext cx="169545" cy="963929"/>
            </a:xfrm>
            <a:custGeom>
              <a:avLst/>
              <a:gdLst>
                <a:gd name="connsiteX0" fmla="*/ 0 w 169545"/>
                <a:gd name="connsiteY0" fmla="*/ 0 h 963929"/>
                <a:gd name="connsiteX1" fmla="*/ 169545 w 169545"/>
                <a:gd name="connsiteY1" fmla="*/ 0 h 963929"/>
                <a:gd name="connsiteX2" fmla="*/ 169545 w 169545"/>
                <a:gd name="connsiteY2" fmla="*/ 963930 h 963929"/>
                <a:gd name="connsiteX3" fmla="*/ 0 w 169545"/>
                <a:gd name="connsiteY3" fmla="*/ 963930 h 963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69545" h="963929">
                  <a:moveTo>
                    <a:pt x="0" y="0"/>
                  </a:moveTo>
                  <a:lnTo>
                    <a:pt x="169545" y="0"/>
                  </a:lnTo>
                  <a:lnTo>
                    <a:pt x="169545" y="963930"/>
                  </a:lnTo>
                  <a:lnTo>
                    <a:pt x="0" y="96393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9" name="Freeform: Shape 12">
              <a:extLst>
                <a:ext uri="{FF2B5EF4-FFF2-40B4-BE49-F238E27FC236}">
                  <a16:creationId xmlns:a16="http://schemas.microsoft.com/office/drawing/2014/main" id="{7227A5FF-FB3A-4443-889B-25A4D4E6D670}"/>
                </a:ext>
              </a:extLst>
            </p:cNvPr>
            <p:cNvSpPr/>
            <p:nvPr/>
          </p:nvSpPr>
          <p:spPr>
            <a:xfrm>
              <a:off x="6145847" y="20002"/>
              <a:ext cx="946784" cy="970597"/>
            </a:xfrm>
            <a:custGeom>
              <a:avLst/>
              <a:gdLst>
                <a:gd name="connsiteX0" fmla="*/ 763905 w 946784"/>
                <a:gd name="connsiteY0" fmla="*/ 0 h 970597"/>
                <a:gd name="connsiteX1" fmla="*/ 475297 w 946784"/>
                <a:gd name="connsiteY1" fmla="*/ 741045 h 970597"/>
                <a:gd name="connsiteX2" fmla="*/ 185738 w 946784"/>
                <a:gd name="connsiteY2" fmla="*/ 0 h 970597"/>
                <a:gd name="connsiteX3" fmla="*/ 0 w 946784"/>
                <a:gd name="connsiteY3" fmla="*/ 0 h 970597"/>
                <a:gd name="connsiteX4" fmla="*/ 399097 w 946784"/>
                <a:gd name="connsiteY4" fmla="*/ 970598 h 970597"/>
                <a:gd name="connsiteX5" fmla="*/ 547688 w 946784"/>
                <a:gd name="connsiteY5" fmla="*/ 970598 h 970597"/>
                <a:gd name="connsiteX6" fmla="*/ 946785 w 946784"/>
                <a:gd name="connsiteY6" fmla="*/ 0 h 970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46784" h="970597">
                  <a:moveTo>
                    <a:pt x="763905" y="0"/>
                  </a:moveTo>
                  <a:lnTo>
                    <a:pt x="475297" y="741045"/>
                  </a:lnTo>
                  <a:lnTo>
                    <a:pt x="185738" y="0"/>
                  </a:lnTo>
                  <a:lnTo>
                    <a:pt x="0" y="0"/>
                  </a:lnTo>
                  <a:lnTo>
                    <a:pt x="399097" y="970598"/>
                  </a:lnTo>
                  <a:lnTo>
                    <a:pt x="547688" y="970598"/>
                  </a:lnTo>
                  <a:lnTo>
                    <a:pt x="94678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" name="Freeform: Shape 13">
              <a:extLst>
                <a:ext uri="{FF2B5EF4-FFF2-40B4-BE49-F238E27FC236}">
                  <a16:creationId xmlns:a16="http://schemas.microsoft.com/office/drawing/2014/main" id="{958FC394-4A87-4666-929F-09566B6C66D8}"/>
                </a:ext>
              </a:extLst>
            </p:cNvPr>
            <p:cNvSpPr/>
            <p:nvPr/>
          </p:nvSpPr>
          <p:spPr>
            <a:xfrm>
              <a:off x="7284085" y="20002"/>
              <a:ext cx="720089" cy="963930"/>
            </a:xfrm>
            <a:custGeom>
              <a:avLst/>
              <a:gdLst>
                <a:gd name="connsiteX0" fmla="*/ 0 w 720089"/>
                <a:gd name="connsiteY0" fmla="*/ 0 h 963930"/>
                <a:gd name="connsiteX1" fmla="*/ 0 w 720089"/>
                <a:gd name="connsiteY1" fmla="*/ 963930 h 963930"/>
                <a:gd name="connsiteX2" fmla="*/ 720090 w 720089"/>
                <a:gd name="connsiteY2" fmla="*/ 963930 h 963930"/>
                <a:gd name="connsiteX3" fmla="*/ 720090 w 720089"/>
                <a:gd name="connsiteY3" fmla="*/ 813435 h 963930"/>
                <a:gd name="connsiteX4" fmla="*/ 169545 w 720089"/>
                <a:gd name="connsiteY4" fmla="*/ 813435 h 963930"/>
                <a:gd name="connsiteX5" fmla="*/ 169545 w 720089"/>
                <a:gd name="connsiteY5" fmla="*/ 554355 h 963930"/>
                <a:gd name="connsiteX6" fmla="*/ 651510 w 720089"/>
                <a:gd name="connsiteY6" fmla="*/ 554355 h 963930"/>
                <a:gd name="connsiteX7" fmla="*/ 651510 w 720089"/>
                <a:gd name="connsiteY7" fmla="*/ 401955 h 963930"/>
                <a:gd name="connsiteX8" fmla="*/ 169545 w 720089"/>
                <a:gd name="connsiteY8" fmla="*/ 401955 h 963930"/>
                <a:gd name="connsiteX9" fmla="*/ 169545 w 720089"/>
                <a:gd name="connsiteY9" fmla="*/ 151448 h 963930"/>
                <a:gd name="connsiteX10" fmla="*/ 712470 w 720089"/>
                <a:gd name="connsiteY10" fmla="*/ 151448 h 963930"/>
                <a:gd name="connsiteX11" fmla="*/ 712470 w 720089"/>
                <a:gd name="connsiteY11" fmla="*/ 0 h 9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20089" h="963930">
                  <a:moveTo>
                    <a:pt x="0" y="0"/>
                  </a:moveTo>
                  <a:lnTo>
                    <a:pt x="0" y="963930"/>
                  </a:lnTo>
                  <a:lnTo>
                    <a:pt x="720090" y="963930"/>
                  </a:lnTo>
                  <a:lnTo>
                    <a:pt x="720090" y="813435"/>
                  </a:lnTo>
                  <a:lnTo>
                    <a:pt x="169545" y="813435"/>
                  </a:lnTo>
                  <a:lnTo>
                    <a:pt x="169545" y="554355"/>
                  </a:lnTo>
                  <a:lnTo>
                    <a:pt x="651510" y="554355"/>
                  </a:lnTo>
                  <a:lnTo>
                    <a:pt x="651510" y="401955"/>
                  </a:lnTo>
                  <a:lnTo>
                    <a:pt x="169545" y="401955"/>
                  </a:lnTo>
                  <a:lnTo>
                    <a:pt x="169545" y="151448"/>
                  </a:lnTo>
                  <a:lnTo>
                    <a:pt x="712470" y="151448"/>
                  </a:lnTo>
                  <a:lnTo>
                    <a:pt x="712470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" name="Freeform: Shape 14">
              <a:extLst>
                <a:ext uri="{FF2B5EF4-FFF2-40B4-BE49-F238E27FC236}">
                  <a16:creationId xmlns:a16="http://schemas.microsoft.com/office/drawing/2014/main" id="{B6E90366-B12F-43B1-9359-2D1B62C6F037}"/>
                </a:ext>
              </a:extLst>
            </p:cNvPr>
            <p:cNvSpPr/>
            <p:nvPr/>
          </p:nvSpPr>
          <p:spPr>
            <a:xfrm>
              <a:off x="8227060" y="20002"/>
              <a:ext cx="817244" cy="963930"/>
            </a:xfrm>
            <a:custGeom>
              <a:avLst/>
              <a:gdLst>
                <a:gd name="connsiteX0" fmla="*/ 174307 w 817244"/>
                <a:gd name="connsiteY0" fmla="*/ 476250 h 963930"/>
                <a:gd name="connsiteX1" fmla="*/ 174307 w 817244"/>
                <a:gd name="connsiteY1" fmla="*/ 154305 h 963930"/>
                <a:gd name="connsiteX2" fmla="*/ 420052 w 817244"/>
                <a:gd name="connsiteY2" fmla="*/ 154305 h 963930"/>
                <a:gd name="connsiteX3" fmla="*/ 618172 w 817244"/>
                <a:gd name="connsiteY3" fmla="*/ 313373 h 963930"/>
                <a:gd name="connsiteX4" fmla="*/ 618172 w 817244"/>
                <a:gd name="connsiteY4" fmla="*/ 316230 h 963930"/>
                <a:gd name="connsiteX5" fmla="*/ 420052 w 817244"/>
                <a:gd name="connsiteY5" fmla="*/ 476250 h 963930"/>
                <a:gd name="connsiteX6" fmla="*/ 174307 w 817244"/>
                <a:gd name="connsiteY6" fmla="*/ 476250 h 963930"/>
                <a:gd name="connsiteX7" fmla="*/ 1905 w 817244"/>
                <a:gd name="connsiteY7" fmla="*/ 0 h 963930"/>
                <a:gd name="connsiteX8" fmla="*/ 0 w 817244"/>
                <a:gd name="connsiteY8" fmla="*/ 0 h 963930"/>
                <a:gd name="connsiteX9" fmla="*/ 0 w 817244"/>
                <a:gd name="connsiteY9" fmla="*/ 963930 h 963930"/>
                <a:gd name="connsiteX10" fmla="*/ 169545 w 817244"/>
                <a:gd name="connsiteY10" fmla="*/ 963930 h 963930"/>
                <a:gd name="connsiteX11" fmla="*/ 169545 w 817244"/>
                <a:gd name="connsiteY11" fmla="*/ 626745 h 963930"/>
                <a:gd name="connsiteX12" fmla="*/ 378142 w 817244"/>
                <a:gd name="connsiteY12" fmla="*/ 626745 h 963930"/>
                <a:gd name="connsiteX13" fmla="*/ 382905 w 817244"/>
                <a:gd name="connsiteY13" fmla="*/ 626745 h 963930"/>
                <a:gd name="connsiteX14" fmla="*/ 619125 w 817244"/>
                <a:gd name="connsiteY14" fmla="*/ 963930 h 963930"/>
                <a:gd name="connsiteX15" fmla="*/ 817245 w 817244"/>
                <a:gd name="connsiteY15" fmla="*/ 963930 h 963930"/>
                <a:gd name="connsiteX16" fmla="*/ 558165 w 817244"/>
                <a:gd name="connsiteY16" fmla="*/ 599123 h 963930"/>
                <a:gd name="connsiteX17" fmla="*/ 786765 w 817244"/>
                <a:gd name="connsiteY17" fmla="*/ 307658 h 963930"/>
                <a:gd name="connsiteX18" fmla="*/ 786765 w 817244"/>
                <a:gd name="connsiteY18" fmla="*/ 304800 h 963930"/>
                <a:gd name="connsiteX19" fmla="*/ 707707 w 817244"/>
                <a:gd name="connsiteY19" fmla="*/ 97155 h 963930"/>
                <a:gd name="connsiteX20" fmla="*/ 430530 w 817244"/>
                <a:gd name="connsiteY20" fmla="*/ 0 h 963930"/>
                <a:gd name="connsiteX21" fmla="*/ 1905 w 817244"/>
                <a:gd name="connsiteY21" fmla="*/ 0 h 9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817244" h="963930">
                  <a:moveTo>
                    <a:pt x="174307" y="476250"/>
                  </a:moveTo>
                  <a:lnTo>
                    <a:pt x="174307" y="154305"/>
                  </a:lnTo>
                  <a:lnTo>
                    <a:pt x="420052" y="154305"/>
                  </a:lnTo>
                  <a:cubicBezTo>
                    <a:pt x="543877" y="154305"/>
                    <a:pt x="618172" y="211455"/>
                    <a:pt x="618172" y="313373"/>
                  </a:cubicBezTo>
                  <a:lnTo>
                    <a:pt x="618172" y="316230"/>
                  </a:lnTo>
                  <a:cubicBezTo>
                    <a:pt x="618172" y="415290"/>
                    <a:pt x="540067" y="476250"/>
                    <a:pt x="420052" y="476250"/>
                  </a:cubicBezTo>
                  <a:lnTo>
                    <a:pt x="174307" y="476250"/>
                  </a:lnTo>
                  <a:close/>
                  <a:moveTo>
                    <a:pt x="1905" y="0"/>
                  </a:moveTo>
                  <a:lnTo>
                    <a:pt x="0" y="0"/>
                  </a:lnTo>
                  <a:lnTo>
                    <a:pt x="0" y="963930"/>
                  </a:lnTo>
                  <a:lnTo>
                    <a:pt x="169545" y="963930"/>
                  </a:lnTo>
                  <a:lnTo>
                    <a:pt x="169545" y="626745"/>
                  </a:lnTo>
                  <a:lnTo>
                    <a:pt x="378142" y="626745"/>
                  </a:lnTo>
                  <a:lnTo>
                    <a:pt x="382905" y="626745"/>
                  </a:lnTo>
                  <a:lnTo>
                    <a:pt x="619125" y="963930"/>
                  </a:lnTo>
                  <a:lnTo>
                    <a:pt x="817245" y="963930"/>
                  </a:lnTo>
                  <a:lnTo>
                    <a:pt x="558165" y="599123"/>
                  </a:lnTo>
                  <a:cubicBezTo>
                    <a:pt x="692467" y="561975"/>
                    <a:pt x="786765" y="464820"/>
                    <a:pt x="786765" y="307658"/>
                  </a:cubicBezTo>
                  <a:lnTo>
                    <a:pt x="786765" y="304800"/>
                  </a:lnTo>
                  <a:cubicBezTo>
                    <a:pt x="786765" y="220028"/>
                    <a:pt x="758190" y="149543"/>
                    <a:pt x="707707" y="97155"/>
                  </a:cubicBezTo>
                  <a:cubicBezTo>
                    <a:pt x="644842" y="35243"/>
                    <a:pt x="550545" y="0"/>
                    <a:pt x="430530" y="0"/>
                  </a:cubicBezTo>
                  <a:lnTo>
                    <a:pt x="1905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" name="Freeform: Shape 15">
              <a:extLst>
                <a:ext uri="{FF2B5EF4-FFF2-40B4-BE49-F238E27FC236}">
                  <a16:creationId xmlns:a16="http://schemas.microsoft.com/office/drawing/2014/main" id="{82CDEC93-5708-4BD7-9947-475EE4D80896}"/>
                </a:ext>
              </a:extLst>
            </p:cNvPr>
            <p:cNvSpPr/>
            <p:nvPr/>
          </p:nvSpPr>
          <p:spPr>
            <a:xfrm>
              <a:off x="9184322" y="7596"/>
              <a:ext cx="743902" cy="992528"/>
            </a:xfrm>
            <a:custGeom>
              <a:avLst/>
              <a:gdLst>
                <a:gd name="connsiteX0" fmla="*/ 39052 w 743902"/>
                <a:gd name="connsiteY0" fmla="*/ 279106 h 992528"/>
                <a:gd name="connsiteX1" fmla="*/ 39052 w 743902"/>
                <a:gd name="connsiteY1" fmla="*/ 281963 h 992528"/>
                <a:gd name="connsiteX2" fmla="*/ 359092 w 743902"/>
                <a:gd name="connsiteY2" fmla="*/ 569618 h 992528"/>
                <a:gd name="connsiteX3" fmla="*/ 575310 w 743902"/>
                <a:gd name="connsiteY3" fmla="*/ 716303 h 992528"/>
                <a:gd name="connsiteX4" fmla="*/ 575310 w 743902"/>
                <a:gd name="connsiteY4" fmla="*/ 719161 h 992528"/>
                <a:gd name="connsiteX5" fmla="*/ 404813 w 743902"/>
                <a:gd name="connsiteY5" fmla="*/ 841081 h 992528"/>
                <a:gd name="connsiteX6" fmla="*/ 101917 w 743902"/>
                <a:gd name="connsiteY6" fmla="*/ 716303 h 992528"/>
                <a:gd name="connsiteX7" fmla="*/ 0 w 743902"/>
                <a:gd name="connsiteY7" fmla="*/ 838223 h 992528"/>
                <a:gd name="connsiteX8" fmla="*/ 401002 w 743902"/>
                <a:gd name="connsiteY8" fmla="*/ 992528 h 992528"/>
                <a:gd name="connsiteX9" fmla="*/ 743902 w 743902"/>
                <a:gd name="connsiteY9" fmla="*/ 704873 h 992528"/>
                <a:gd name="connsiteX10" fmla="*/ 743902 w 743902"/>
                <a:gd name="connsiteY10" fmla="*/ 702016 h 992528"/>
                <a:gd name="connsiteX11" fmla="*/ 436245 w 743902"/>
                <a:gd name="connsiteY11" fmla="*/ 418171 h 992528"/>
                <a:gd name="connsiteX12" fmla="*/ 209550 w 743902"/>
                <a:gd name="connsiteY12" fmla="*/ 267676 h 992528"/>
                <a:gd name="connsiteX13" fmla="*/ 209550 w 743902"/>
                <a:gd name="connsiteY13" fmla="*/ 264818 h 992528"/>
                <a:gd name="connsiteX14" fmla="*/ 366713 w 743902"/>
                <a:gd name="connsiteY14" fmla="*/ 149566 h 992528"/>
                <a:gd name="connsiteX15" fmla="*/ 627697 w 743902"/>
                <a:gd name="connsiteY15" fmla="*/ 249578 h 992528"/>
                <a:gd name="connsiteX16" fmla="*/ 717232 w 743902"/>
                <a:gd name="connsiteY16" fmla="*/ 121943 h 992528"/>
                <a:gd name="connsiteX17" fmla="*/ 368617 w 743902"/>
                <a:gd name="connsiteY17" fmla="*/ 23 h 992528"/>
                <a:gd name="connsiteX18" fmla="*/ 39052 w 743902"/>
                <a:gd name="connsiteY18" fmla="*/ 279106 h 9925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743902" h="992528">
                  <a:moveTo>
                    <a:pt x="39052" y="279106"/>
                  </a:moveTo>
                  <a:lnTo>
                    <a:pt x="39052" y="281963"/>
                  </a:lnTo>
                  <a:cubicBezTo>
                    <a:pt x="39052" y="459128"/>
                    <a:pt x="155257" y="521041"/>
                    <a:pt x="359092" y="569618"/>
                  </a:cubicBezTo>
                  <a:cubicBezTo>
                    <a:pt x="537210" y="611528"/>
                    <a:pt x="575310" y="647723"/>
                    <a:pt x="575310" y="716303"/>
                  </a:cubicBezTo>
                  <a:lnTo>
                    <a:pt x="575310" y="719161"/>
                  </a:lnTo>
                  <a:cubicBezTo>
                    <a:pt x="575310" y="791551"/>
                    <a:pt x="508635" y="841081"/>
                    <a:pt x="404813" y="841081"/>
                  </a:cubicBezTo>
                  <a:cubicBezTo>
                    <a:pt x="285750" y="841081"/>
                    <a:pt x="193357" y="794408"/>
                    <a:pt x="101917" y="716303"/>
                  </a:cubicBezTo>
                  <a:lnTo>
                    <a:pt x="0" y="838223"/>
                  </a:lnTo>
                  <a:cubicBezTo>
                    <a:pt x="116205" y="942998"/>
                    <a:pt x="254317" y="992528"/>
                    <a:pt x="401002" y="992528"/>
                  </a:cubicBezTo>
                  <a:cubicBezTo>
                    <a:pt x="601980" y="992528"/>
                    <a:pt x="743902" y="884896"/>
                    <a:pt x="743902" y="704873"/>
                  </a:cubicBezTo>
                  <a:lnTo>
                    <a:pt x="743902" y="702016"/>
                  </a:lnTo>
                  <a:cubicBezTo>
                    <a:pt x="743902" y="541996"/>
                    <a:pt x="639127" y="467701"/>
                    <a:pt x="436245" y="418171"/>
                  </a:cubicBezTo>
                  <a:cubicBezTo>
                    <a:pt x="253365" y="373403"/>
                    <a:pt x="209550" y="341018"/>
                    <a:pt x="209550" y="267676"/>
                  </a:cubicBezTo>
                  <a:lnTo>
                    <a:pt x="209550" y="264818"/>
                  </a:lnTo>
                  <a:cubicBezTo>
                    <a:pt x="209550" y="200048"/>
                    <a:pt x="267652" y="149566"/>
                    <a:pt x="366713" y="149566"/>
                  </a:cubicBezTo>
                  <a:cubicBezTo>
                    <a:pt x="455295" y="149566"/>
                    <a:pt x="540067" y="184808"/>
                    <a:pt x="627697" y="249578"/>
                  </a:cubicBezTo>
                  <a:lnTo>
                    <a:pt x="717232" y="121943"/>
                  </a:lnTo>
                  <a:cubicBezTo>
                    <a:pt x="620077" y="43838"/>
                    <a:pt x="508635" y="23"/>
                    <a:pt x="368617" y="23"/>
                  </a:cubicBezTo>
                  <a:cubicBezTo>
                    <a:pt x="176213" y="-1882"/>
                    <a:pt x="39052" y="114323"/>
                    <a:pt x="39052" y="279106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3" name="Freeform: Shape 16">
              <a:extLst>
                <a:ext uri="{FF2B5EF4-FFF2-40B4-BE49-F238E27FC236}">
                  <a16:creationId xmlns:a16="http://schemas.microsoft.com/office/drawing/2014/main" id="{DD89952A-9C68-4B16-990C-730D3DBA3B9D}"/>
                </a:ext>
              </a:extLst>
            </p:cNvPr>
            <p:cNvSpPr/>
            <p:nvPr/>
          </p:nvSpPr>
          <p:spPr>
            <a:xfrm>
              <a:off x="10133012" y="20002"/>
              <a:ext cx="719137" cy="963930"/>
            </a:xfrm>
            <a:custGeom>
              <a:avLst/>
              <a:gdLst>
                <a:gd name="connsiteX0" fmla="*/ 0 w 719137"/>
                <a:gd name="connsiteY0" fmla="*/ 0 h 963930"/>
                <a:gd name="connsiteX1" fmla="*/ 0 w 719137"/>
                <a:gd name="connsiteY1" fmla="*/ 963930 h 963930"/>
                <a:gd name="connsiteX2" fmla="*/ 719138 w 719137"/>
                <a:gd name="connsiteY2" fmla="*/ 963930 h 963930"/>
                <a:gd name="connsiteX3" fmla="*/ 719138 w 719137"/>
                <a:gd name="connsiteY3" fmla="*/ 813435 h 963930"/>
                <a:gd name="connsiteX4" fmla="*/ 168593 w 719137"/>
                <a:gd name="connsiteY4" fmla="*/ 813435 h 963930"/>
                <a:gd name="connsiteX5" fmla="*/ 168593 w 719137"/>
                <a:gd name="connsiteY5" fmla="*/ 554355 h 963930"/>
                <a:gd name="connsiteX6" fmla="*/ 650557 w 719137"/>
                <a:gd name="connsiteY6" fmla="*/ 554355 h 963930"/>
                <a:gd name="connsiteX7" fmla="*/ 650557 w 719137"/>
                <a:gd name="connsiteY7" fmla="*/ 401955 h 963930"/>
                <a:gd name="connsiteX8" fmla="*/ 168593 w 719137"/>
                <a:gd name="connsiteY8" fmla="*/ 401955 h 963930"/>
                <a:gd name="connsiteX9" fmla="*/ 168593 w 719137"/>
                <a:gd name="connsiteY9" fmla="*/ 151448 h 963930"/>
                <a:gd name="connsiteX10" fmla="*/ 711518 w 719137"/>
                <a:gd name="connsiteY10" fmla="*/ 151448 h 963930"/>
                <a:gd name="connsiteX11" fmla="*/ 711518 w 719137"/>
                <a:gd name="connsiteY11" fmla="*/ 0 h 963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719137" h="963930">
                  <a:moveTo>
                    <a:pt x="0" y="0"/>
                  </a:moveTo>
                  <a:lnTo>
                    <a:pt x="0" y="963930"/>
                  </a:lnTo>
                  <a:lnTo>
                    <a:pt x="719138" y="963930"/>
                  </a:lnTo>
                  <a:lnTo>
                    <a:pt x="719138" y="813435"/>
                  </a:lnTo>
                  <a:lnTo>
                    <a:pt x="168593" y="813435"/>
                  </a:lnTo>
                  <a:lnTo>
                    <a:pt x="168593" y="554355"/>
                  </a:lnTo>
                  <a:lnTo>
                    <a:pt x="650557" y="554355"/>
                  </a:lnTo>
                  <a:lnTo>
                    <a:pt x="650557" y="401955"/>
                  </a:lnTo>
                  <a:lnTo>
                    <a:pt x="168593" y="401955"/>
                  </a:lnTo>
                  <a:lnTo>
                    <a:pt x="168593" y="151448"/>
                  </a:lnTo>
                  <a:lnTo>
                    <a:pt x="711518" y="151448"/>
                  </a:lnTo>
                  <a:lnTo>
                    <a:pt x="71151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4" name="Freeform: Shape 17">
              <a:extLst>
                <a:ext uri="{FF2B5EF4-FFF2-40B4-BE49-F238E27FC236}">
                  <a16:creationId xmlns:a16="http://schemas.microsoft.com/office/drawing/2014/main" id="{17899D17-3E9C-4A82-A538-3780B340E00D}"/>
                </a:ext>
              </a:extLst>
            </p:cNvPr>
            <p:cNvSpPr/>
            <p:nvPr/>
          </p:nvSpPr>
          <p:spPr>
            <a:xfrm>
              <a:off x="3422779" y="949"/>
              <a:ext cx="1082551" cy="1001080"/>
            </a:xfrm>
            <a:custGeom>
              <a:avLst/>
              <a:gdLst>
                <a:gd name="connsiteX0" fmla="*/ 637093 w 1082551"/>
                <a:gd name="connsiteY0" fmla="*/ 500065 h 1001080"/>
                <a:gd name="connsiteX1" fmla="*/ 635188 w 1082551"/>
                <a:gd name="connsiteY1" fmla="*/ 484825 h 1001080"/>
                <a:gd name="connsiteX2" fmla="*/ 823783 w 1082551"/>
                <a:gd name="connsiteY2" fmla="*/ 335283 h 1001080"/>
                <a:gd name="connsiteX3" fmla="*/ 863788 w 1082551"/>
                <a:gd name="connsiteY3" fmla="*/ 501970 h 1001080"/>
                <a:gd name="connsiteX4" fmla="*/ 863788 w 1082551"/>
                <a:gd name="connsiteY4" fmla="*/ 504828 h 1001080"/>
                <a:gd name="connsiteX5" fmla="*/ 540890 w 1082551"/>
                <a:gd name="connsiteY5" fmla="*/ 844871 h 1001080"/>
                <a:gd name="connsiteX6" fmla="*/ 298955 w 1082551"/>
                <a:gd name="connsiteY6" fmla="*/ 735333 h 1001080"/>
                <a:gd name="connsiteX7" fmla="*/ 494218 w 1082551"/>
                <a:gd name="connsiteY7" fmla="*/ 593410 h 1001080"/>
                <a:gd name="connsiteX8" fmla="*/ 538033 w 1082551"/>
                <a:gd name="connsiteY8" fmla="*/ 603888 h 1001080"/>
                <a:gd name="connsiteX9" fmla="*/ 637093 w 1082551"/>
                <a:gd name="connsiteY9" fmla="*/ 500065 h 1001080"/>
                <a:gd name="connsiteX10" fmla="*/ 215135 w 1082551"/>
                <a:gd name="connsiteY10" fmla="*/ 501018 h 1001080"/>
                <a:gd name="connsiteX11" fmla="*/ 215135 w 1082551"/>
                <a:gd name="connsiteY11" fmla="*/ 498160 h 1001080"/>
                <a:gd name="connsiteX12" fmla="*/ 538033 w 1082551"/>
                <a:gd name="connsiteY12" fmla="*/ 158118 h 1001080"/>
                <a:gd name="connsiteX13" fmla="*/ 779968 w 1082551"/>
                <a:gd name="connsiteY13" fmla="*/ 267655 h 1001080"/>
                <a:gd name="connsiteX14" fmla="*/ 584705 w 1082551"/>
                <a:gd name="connsiteY14" fmla="*/ 409578 h 1001080"/>
                <a:gd name="connsiteX15" fmla="*/ 540890 w 1082551"/>
                <a:gd name="connsiteY15" fmla="*/ 399100 h 1001080"/>
                <a:gd name="connsiteX16" fmla="*/ 441830 w 1082551"/>
                <a:gd name="connsiteY16" fmla="*/ 503875 h 1001080"/>
                <a:gd name="connsiteX17" fmla="*/ 443735 w 1082551"/>
                <a:gd name="connsiteY17" fmla="*/ 519115 h 1001080"/>
                <a:gd name="connsiteX18" fmla="*/ 255140 w 1082551"/>
                <a:gd name="connsiteY18" fmla="*/ 668658 h 1001080"/>
                <a:gd name="connsiteX19" fmla="*/ 215135 w 1082551"/>
                <a:gd name="connsiteY19" fmla="*/ 501018 h 1001080"/>
                <a:gd name="connsiteX20" fmla="*/ 39875 w 1082551"/>
                <a:gd name="connsiteY20" fmla="*/ 500065 h 1001080"/>
                <a:gd name="connsiteX21" fmla="*/ 39875 w 1082551"/>
                <a:gd name="connsiteY21" fmla="*/ 502923 h 1001080"/>
                <a:gd name="connsiteX22" fmla="*/ 120838 w 1082551"/>
                <a:gd name="connsiteY22" fmla="*/ 779148 h 1001080"/>
                <a:gd name="connsiteX23" fmla="*/ 823 w 1082551"/>
                <a:gd name="connsiteY23" fmla="*/ 909640 h 1001080"/>
                <a:gd name="connsiteX24" fmla="*/ 158938 w 1082551"/>
                <a:gd name="connsiteY24" fmla="*/ 829630 h 1001080"/>
                <a:gd name="connsiteX25" fmla="*/ 539938 w 1082551"/>
                <a:gd name="connsiteY25" fmla="*/ 1001080 h 1001080"/>
                <a:gd name="connsiteX26" fmla="*/ 1042858 w 1082551"/>
                <a:gd name="connsiteY26" fmla="*/ 500065 h 1001080"/>
                <a:gd name="connsiteX27" fmla="*/ 1042858 w 1082551"/>
                <a:gd name="connsiteY27" fmla="*/ 497208 h 1001080"/>
                <a:gd name="connsiteX28" fmla="*/ 961895 w 1082551"/>
                <a:gd name="connsiteY28" fmla="*/ 221935 h 1001080"/>
                <a:gd name="connsiteX29" fmla="*/ 1081910 w 1082551"/>
                <a:gd name="connsiteY29" fmla="*/ 91443 h 1001080"/>
                <a:gd name="connsiteX30" fmla="*/ 923795 w 1082551"/>
                <a:gd name="connsiteY30" fmla="*/ 171453 h 1001080"/>
                <a:gd name="connsiteX31" fmla="*/ 542795 w 1082551"/>
                <a:gd name="connsiteY31" fmla="*/ 3 h 1001080"/>
                <a:gd name="connsiteX32" fmla="*/ 39875 w 1082551"/>
                <a:gd name="connsiteY32" fmla="*/ 500065 h 10010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082551" h="1001080">
                  <a:moveTo>
                    <a:pt x="637093" y="500065"/>
                  </a:moveTo>
                  <a:cubicBezTo>
                    <a:pt x="637093" y="495303"/>
                    <a:pt x="637093" y="489588"/>
                    <a:pt x="635188" y="484825"/>
                  </a:cubicBezTo>
                  <a:cubicBezTo>
                    <a:pt x="703768" y="432438"/>
                    <a:pt x="767585" y="381955"/>
                    <a:pt x="823783" y="335283"/>
                  </a:cubicBezTo>
                  <a:cubicBezTo>
                    <a:pt x="849500" y="385765"/>
                    <a:pt x="863788" y="441963"/>
                    <a:pt x="863788" y="501970"/>
                  </a:cubicBezTo>
                  <a:lnTo>
                    <a:pt x="863788" y="504828"/>
                  </a:lnTo>
                  <a:cubicBezTo>
                    <a:pt x="863788" y="692471"/>
                    <a:pt x="731390" y="844871"/>
                    <a:pt x="540890" y="844871"/>
                  </a:cubicBezTo>
                  <a:cubicBezTo>
                    <a:pt x="441830" y="844871"/>
                    <a:pt x="356105" y="802008"/>
                    <a:pt x="298955" y="735333"/>
                  </a:cubicBezTo>
                  <a:cubicBezTo>
                    <a:pt x="358010" y="693423"/>
                    <a:pt x="425638" y="645798"/>
                    <a:pt x="494218" y="593410"/>
                  </a:cubicBezTo>
                  <a:cubicBezTo>
                    <a:pt x="507553" y="601030"/>
                    <a:pt x="522793" y="603888"/>
                    <a:pt x="538033" y="603888"/>
                  </a:cubicBezTo>
                  <a:cubicBezTo>
                    <a:pt x="592325" y="604840"/>
                    <a:pt x="637093" y="558168"/>
                    <a:pt x="637093" y="500065"/>
                  </a:cubicBezTo>
                  <a:moveTo>
                    <a:pt x="215135" y="501018"/>
                  </a:moveTo>
                  <a:lnTo>
                    <a:pt x="215135" y="498160"/>
                  </a:lnTo>
                  <a:cubicBezTo>
                    <a:pt x="215135" y="310518"/>
                    <a:pt x="347533" y="158118"/>
                    <a:pt x="538033" y="158118"/>
                  </a:cubicBezTo>
                  <a:cubicBezTo>
                    <a:pt x="637093" y="158118"/>
                    <a:pt x="722818" y="200980"/>
                    <a:pt x="779968" y="267655"/>
                  </a:cubicBezTo>
                  <a:cubicBezTo>
                    <a:pt x="720913" y="309565"/>
                    <a:pt x="653285" y="357190"/>
                    <a:pt x="584705" y="409578"/>
                  </a:cubicBezTo>
                  <a:cubicBezTo>
                    <a:pt x="571370" y="401958"/>
                    <a:pt x="556130" y="399100"/>
                    <a:pt x="540890" y="399100"/>
                  </a:cubicBezTo>
                  <a:cubicBezTo>
                    <a:pt x="485645" y="399100"/>
                    <a:pt x="441830" y="445773"/>
                    <a:pt x="441830" y="503875"/>
                  </a:cubicBezTo>
                  <a:cubicBezTo>
                    <a:pt x="441830" y="508638"/>
                    <a:pt x="441830" y="514353"/>
                    <a:pt x="443735" y="519115"/>
                  </a:cubicBezTo>
                  <a:cubicBezTo>
                    <a:pt x="375155" y="571503"/>
                    <a:pt x="311338" y="621985"/>
                    <a:pt x="255140" y="668658"/>
                  </a:cubicBezTo>
                  <a:cubicBezTo>
                    <a:pt x="228470" y="617223"/>
                    <a:pt x="215135" y="561025"/>
                    <a:pt x="215135" y="501018"/>
                  </a:cubicBezTo>
                  <a:moveTo>
                    <a:pt x="39875" y="500065"/>
                  </a:moveTo>
                  <a:lnTo>
                    <a:pt x="39875" y="502923"/>
                  </a:lnTo>
                  <a:cubicBezTo>
                    <a:pt x="39875" y="604840"/>
                    <a:pt x="68450" y="700090"/>
                    <a:pt x="120838" y="779148"/>
                  </a:cubicBezTo>
                  <a:cubicBezTo>
                    <a:pt x="38923" y="851538"/>
                    <a:pt x="-6797" y="901068"/>
                    <a:pt x="823" y="909640"/>
                  </a:cubicBezTo>
                  <a:cubicBezTo>
                    <a:pt x="8443" y="919165"/>
                    <a:pt x="67498" y="887733"/>
                    <a:pt x="158938" y="829630"/>
                  </a:cubicBezTo>
                  <a:cubicBezTo>
                    <a:pt x="247520" y="932500"/>
                    <a:pt x="381823" y="1001080"/>
                    <a:pt x="539938" y="1001080"/>
                  </a:cubicBezTo>
                  <a:cubicBezTo>
                    <a:pt x="834260" y="1001080"/>
                    <a:pt x="1042858" y="771528"/>
                    <a:pt x="1042858" y="500065"/>
                  </a:cubicBezTo>
                  <a:lnTo>
                    <a:pt x="1042858" y="497208"/>
                  </a:lnTo>
                  <a:cubicBezTo>
                    <a:pt x="1042858" y="395290"/>
                    <a:pt x="1014283" y="300040"/>
                    <a:pt x="961895" y="221935"/>
                  </a:cubicBezTo>
                  <a:cubicBezTo>
                    <a:pt x="1042858" y="151450"/>
                    <a:pt x="1088578" y="101920"/>
                    <a:pt x="1081910" y="91443"/>
                  </a:cubicBezTo>
                  <a:cubicBezTo>
                    <a:pt x="1074290" y="81918"/>
                    <a:pt x="1015235" y="113350"/>
                    <a:pt x="923795" y="171453"/>
                  </a:cubicBezTo>
                  <a:cubicBezTo>
                    <a:pt x="835213" y="68583"/>
                    <a:pt x="700910" y="3"/>
                    <a:pt x="542795" y="3"/>
                  </a:cubicBezTo>
                  <a:cubicBezTo>
                    <a:pt x="248473" y="-950"/>
                    <a:pt x="39875" y="228603"/>
                    <a:pt x="39875" y="500065"/>
                  </a:cubicBezTo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907B5A1A-5FF4-41D7-82B3-73FD0366A379}"/>
              </a:ext>
            </a:extLst>
          </p:cNvPr>
          <p:cNvSpPr txBox="1"/>
          <p:nvPr/>
        </p:nvSpPr>
        <p:spPr>
          <a:xfrm>
            <a:off x="0" y="6581001"/>
            <a:ext cx="3657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Zooniverse logo </a:t>
            </a:r>
            <a:r>
              <a:rPr lang="en-GB" sz="1100" dirty="0">
                <a:hlinkClick r:id="rId8"/>
              </a:rPr>
              <a:t>from their Git repository</a:t>
            </a:r>
            <a:r>
              <a:rPr lang="en-GB" sz="1100" dirty="0"/>
              <a:t>, fair use</a:t>
            </a:r>
          </a:p>
        </p:txBody>
      </p:sp>
    </p:spTree>
    <p:extLst>
      <p:ext uri="{BB962C8B-B14F-4D97-AF65-F5344CB8AC3E}">
        <p14:creationId xmlns:p14="http://schemas.microsoft.com/office/powerpoint/2010/main" val="890469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%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658" y="0"/>
            <a:ext cx="9452683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96390"/>
            <a:ext cx="38746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hlinkClick r:id="rId4"/>
              </a:rPr>
              <a:t>https://www.galaxyzoo.org/</a:t>
            </a:r>
            <a:r>
              <a:rPr lang="en-US" sz="1100" dirty="0"/>
              <a:t> screenshot, fair use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215951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3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F800729F-4F8C-4B12-BC7A-F75352D569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416" y="1366956"/>
            <a:ext cx="3906764" cy="390676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1744472"/>
      </p:ext>
    </p:extLst>
  </p:cSld>
  <p:clrMapOvr>
    <a:masterClrMapping/>
  </p:clrMapOvr>
</p:sld>
</file>

<file path=ppt/slides/slide3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490" y="-170821"/>
            <a:ext cx="492137" cy="142519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27" y="-170821"/>
            <a:ext cx="492137" cy="1425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44" y="-170821"/>
            <a:ext cx="492137" cy="14251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961" y="-170821"/>
            <a:ext cx="492137" cy="142519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778" y="-170821"/>
            <a:ext cx="492137" cy="14251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95" y="-170821"/>
            <a:ext cx="492137" cy="142519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412" y="-170821"/>
            <a:ext cx="492137" cy="142519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29" y="-170821"/>
            <a:ext cx="492137" cy="142519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046" y="-170821"/>
            <a:ext cx="492137" cy="142519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63" y="-170821"/>
            <a:ext cx="492137" cy="142519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490" y="1428541"/>
            <a:ext cx="492137" cy="14251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27" y="1428541"/>
            <a:ext cx="492137" cy="14251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44" y="1428541"/>
            <a:ext cx="492137" cy="14251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961" y="1428541"/>
            <a:ext cx="492137" cy="142519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778" y="1428541"/>
            <a:ext cx="492137" cy="142519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95" y="1428541"/>
            <a:ext cx="492137" cy="142519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412" y="1428541"/>
            <a:ext cx="492137" cy="142519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29" y="1428541"/>
            <a:ext cx="492137" cy="14251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046" y="1428541"/>
            <a:ext cx="492137" cy="1425193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63" y="1428541"/>
            <a:ext cx="492137" cy="142519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490" y="3027903"/>
            <a:ext cx="492137" cy="1425193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27" y="3027903"/>
            <a:ext cx="492137" cy="1425193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44" y="3027903"/>
            <a:ext cx="492137" cy="14251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961" y="3027903"/>
            <a:ext cx="492137" cy="1425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778" y="3027903"/>
            <a:ext cx="492137" cy="1425193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95" y="3027903"/>
            <a:ext cx="492137" cy="142519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412" y="3027903"/>
            <a:ext cx="492137" cy="1425193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29" y="3027903"/>
            <a:ext cx="492137" cy="1425193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046" y="3027903"/>
            <a:ext cx="492137" cy="1425193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63" y="3027903"/>
            <a:ext cx="492137" cy="1425193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6539567" y="1428541"/>
            <a:ext cx="5335675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>
                <a:solidFill>
                  <a:schemeClr val="accent4"/>
                </a:solidFill>
              </a:rPr>
              <a:t>200+</a:t>
            </a:r>
            <a:br>
              <a:rPr lang="en-US" sz="4400" dirty="0"/>
            </a:br>
            <a:r>
              <a:rPr lang="en-US" sz="4400" dirty="0"/>
              <a:t>citizen scientists</a:t>
            </a:r>
          </a:p>
          <a:p>
            <a:r>
              <a:rPr lang="en-US" sz="4400" dirty="0"/>
              <a:t>since May 2015</a:t>
            </a:r>
            <a:endParaRPr lang="en-GB" sz="4400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490" y="4627265"/>
            <a:ext cx="492137" cy="1425193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327" y="4627265"/>
            <a:ext cx="492137" cy="1425193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144" y="4627265"/>
            <a:ext cx="492137" cy="1425193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961" y="4627265"/>
            <a:ext cx="492137" cy="1425193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9778" y="4627265"/>
            <a:ext cx="492137" cy="142519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4595" y="4627265"/>
            <a:ext cx="492137" cy="142519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9412" y="4627265"/>
            <a:ext cx="492137" cy="1425193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229" y="4627265"/>
            <a:ext cx="492137" cy="1425193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046" y="4627265"/>
            <a:ext cx="492137" cy="1425193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63" y="4627265"/>
            <a:ext cx="492137" cy="14251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7095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2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8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1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4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6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9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2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8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1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4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7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3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6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9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2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5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8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1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84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87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90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93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96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99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02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5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108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111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14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3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17DF2E-7610-403E-99A3-1607478FB3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6427113"/>
            <a:ext cx="2630466" cy="430887"/>
          </a:xfrm>
          <a:prstGeom prst="rect">
            <a:avLst/>
          </a:prstGeom>
          <a:solidFill>
            <a:srgbClr val="000000">
              <a:alpha val="70%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hlinkClick r:id="rId4"/>
              </a:rPr>
              <a:t>map</a:t>
            </a:r>
            <a:r>
              <a:rPr lang="en-US" sz="1100" dirty="0"/>
              <a:t> by </a:t>
            </a:r>
            <a:r>
              <a:rPr lang="en-US" sz="1100" dirty="0">
                <a:hlinkClick r:id="rId5"/>
              </a:rPr>
              <a:t>Stamen Design</a:t>
            </a:r>
            <a:r>
              <a:rPr lang="en-US" sz="1100" dirty="0"/>
              <a:t>, </a:t>
            </a:r>
            <a:r>
              <a:rPr lang="en-US" sz="1100" dirty="0">
                <a:hlinkClick r:id="rId6"/>
              </a:rPr>
              <a:t>CC BY 3.0</a:t>
            </a:r>
            <a:br>
              <a:rPr lang="en-US" sz="1100" dirty="0"/>
            </a:br>
            <a:r>
              <a:rPr lang="en-US" sz="1100" dirty="0"/>
              <a:t>data by </a:t>
            </a:r>
            <a:r>
              <a:rPr lang="en-US" sz="1100" dirty="0">
                <a:hlinkClick r:id="rId7"/>
              </a:rPr>
              <a:t>OpenStreetMap</a:t>
            </a:r>
            <a:r>
              <a:rPr lang="en-US" sz="1100" dirty="0"/>
              <a:t>, </a:t>
            </a:r>
            <a:r>
              <a:rPr lang="en-US" sz="1100" dirty="0">
                <a:hlinkClick r:id="rId8"/>
              </a:rPr>
              <a:t>ODbL</a:t>
            </a:r>
            <a:endParaRPr lang="en-GB" sz="11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3C9A7D3-C70B-4899-8B25-75099813B706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883" y="1060596"/>
            <a:ext cx="720000" cy="72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65%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FBB96B6-F6D3-479C-A481-151DE2248CC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9258" y="2180685"/>
            <a:ext cx="720000" cy="72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65%"/>
              </a:prstClr>
            </a:outerShdw>
          </a:effec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1F8FF73-1558-41C0-8242-4CDE5C060E1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871" y="4835394"/>
            <a:ext cx="720000" cy="72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65%"/>
              </a:prstClr>
            </a:outerShdw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393EAC9-C987-4E8E-9926-44EB137DA834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000" y="4019317"/>
            <a:ext cx="720000" cy="72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65%"/>
              </a:prstClr>
            </a:out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C7D8415-5AB8-4892-9655-A12647A3EE9A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141" y="1649659"/>
            <a:ext cx="720000" cy="720000"/>
          </a:xfrm>
          <a:prstGeom prst="rect">
            <a:avLst/>
          </a:prstGeom>
          <a:effectLst>
            <a:outerShdw blurRad="63500" dist="63500" dir="2700000" algn="tl" rotWithShape="0">
              <a:prstClr val="black">
                <a:alpha val="65%"/>
              </a:prstClr>
            </a:outerShdw>
          </a:effec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C6257F05-AD1A-4CB4-9F0B-1B6458AFC781}"/>
              </a:ext>
            </a:extLst>
          </p:cNvPr>
          <p:cNvGrpSpPr/>
          <p:nvPr/>
        </p:nvGrpSpPr>
        <p:grpSpPr>
          <a:xfrm>
            <a:off x="7384026" y="533363"/>
            <a:ext cx="5027690" cy="1836295"/>
            <a:chOff x="7384026" y="533363"/>
            <a:chExt cx="5027690" cy="1836295"/>
          </a:xfrm>
        </p:grpSpPr>
        <p:sp>
          <p:nvSpPr>
            <p:cNvPr id="20" name="Rounded Rectangle 3">
              <a:extLst>
                <a:ext uri="{FF2B5EF4-FFF2-40B4-BE49-F238E27FC236}">
                  <a16:creationId xmlns:a16="http://schemas.microsoft.com/office/drawing/2014/main" id="{AD740864-F2DA-4D22-8EE5-7DDA5BBDAB01}"/>
                </a:ext>
              </a:extLst>
            </p:cNvPr>
            <p:cNvSpPr/>
            <p:nvPr/>
          </p:nvSpPr>
          <p:spPr>
            <a:xfrm>
              <a:off x="7384026" y="533363"/>
              <a:ext cx="5027690" cy="1836295"/>
            </a:xfrm>
            <a:prstGeom prst="roundRect">
              <a:avLst>
                <a:gd name="adj" fmla="val 10119"/>
              </a:avLst>
            </a:prstGeom>
            <a:solidFill>
              <a:schemeClr val="bg2">
                <a:alpha val="90%"/>
              </a:schemeClr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3647ABAA-8119-4C24-9B6A-713112EDF4A0}"/>
                </a:ext>
              </a:extLst>
            </p:cNvPr>
            <p:cNvSpPr txBox="1"/>
            <p:nvPr/>
          </p:nvSpPr>
          <p:spPr>
            <a:xfrm>
              <a:off x="7541342" y="543433"/>
              <a:ext cx="444758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>
                  <a:solidFill>
                    <a:schemeClr val="accent4"/>
                  </a:solidFill>
                </a:rPr>
                <a:t>international partners</a:t>
              </a:r>
              <a:endParaRPr lang="en-GB" sz="5400" b="1" dirty="0">
                <a:solidFill>
                  <a:schemeClr val="accent4"/>
                </a:solidFill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B03FEE58-D59C-447A-84AF-A4DD7A221594}"/>
              </a:ext>
            </a:extLst>
          </p:cNvPr>
          <p:cNvSpPr txBox="1"/>
          <p:nvPr/>
        </p:nvSpPr>
        <p:spPr>
          <a:xfrm>
            <a:off x="5170913" y="6596390"/>
            <a:ext cx="221311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100" dirty="0">
                <a:hlinkClick r:id="rId14"/>
              </a:rPr>
              <a:t>flags</a:t>
            </a:r>
            <a:r>
              <a:rPr lang="en-GB" sz="1100" dirty="0"/>
              <a:t> by </a:t>
            </a:r>
            <a:r>
              <a:rPr lang="en-GB" sz="1100" dirty="0" err="1"/>
              <a:t>lipis</a:t>
            </a:r>
            <a:r>
              <a:rPr lang="en-GB" sz="1100" dirty="0"/>
              <a:t>, </a:t>
            </a:r>
            <a:r>
              <a:rPr lang="en-GB" sz="1100" dirty="0">
                <a:hlinkClick r:id="rId15"/>
              </a:rPr>
              <a:t>MIT license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13653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:p="http://schemas.openxmlformats.org/presentationml/2006/main" xmlns:r="http://schemas.openxmlformats.org/officeDocument/2006/relationships" xmlns:a="http://schemas.openxmlformats.org/drawingml/2006/main"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2AE02-761A-43C7-A2A1-D0B9BD0597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43200" y="1516564"/>
            <a:ext cx="6322741" cy="2484051"/>
          </a:xfrm>
        </p:spPr>
        <p:txBody>
          <a:bodyPr/>
          <a:lstStyle/>
          <a:p>
            <a:r>
              <a:rPr lang="en-GB" sz="12800" dirty="0"/>
              <a:t>300</a:t>
            </a:r>
            <a:r>
              <a:rPr lang="en-GB" sz="9600" dirty="0"/>
              <a:t>+</a:t>
            </a:r>
            <a:r>
              <a:rPr lang="en-GB" sz="4000" dirty="0">
                <a:solidFill>
                  <a:schemeClr val="tx1"/>
                </a:solidFill>
              </a:rPr>
              <a:t> years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C9D9EB-FA87-4946-BAE4-F143D1679C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949390" y="3691799"/>
            <a:ext cx="5006898" cy="813292"/>
          </a:xfrm>
        </p:spPr>
        <p:txBody>
          <a:bodyPr>
            <a:normAutofit/>
          </a:bodyPr>
          <a:lstStyle/>
          <a:p>
            <a:r>
              <a:rPr lang="en-GB" dirty="0"/>
              <a:t>of observation time</a:t>
            </a:r>
          </a:p>
        </p:txBody>
      </p:sp>
    </p:spTree>
    <p:extLst>
      <p:ext uri="{BB962C8B-B14F-4D97-AF65-F5344CB8AC3E}">
        <p14:creationId xmlns:p14="http://schemas.microsoft.com/office/powerpoint/2010/main" val="3971579255"/>
      </p:ext>
    </p:extLst>
  </p:cSld>
  <p:clrMapOvr>
    <a:masterClrMapping/>
  </p:clrMapOvr>
</p:sld>
</file>

<file path=ppt/slides/slide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15FE4F2-A520-4FAF-AB10-3D010F7CD1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C5C34AC4-5D05-4182-919A-5E06FB5375B5}"/>
              </a:ext>
            </a:extLst>
          </p:cNvPr>
          <p:cNvSpPr/>
          <p:nvPr/>
        </p:nvSpPr>
        <p:spPr>
          <a:xfrm>
            <a:off x="1162945" y="5401148"/>
            <a:ext cx="5497106" cy="95255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2446EA1-894E-4725-90E0-536DA5B808F1}"/>
              </a:ext>
            </a:extLst>
          </p:cNvPr>
          <p:cNvSpPr/>
          <p:nvPr/>
        </p:nvSpPr>
        <p:spPr>
          <a:xfrm>
            <a:off x="410481" y="4710671"/>
            <a:ext cx="5034579" cy="923330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AAFA9C-B084-4BFA-BAD6-40F08109B11F}"/>
              </a:ext>
            </a:extLst>
          </p:cNvPr>
          <p:cNvSpPr txBox="1"/>
          <p:nvPr/>
        </p:nvSpPr>
        <p:spPr>
          <a:xfrm>
            <a:off x="415130" y="4647718"/>
            <a:ext cx="50299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motion-sensing</a:t>
            </a:r>
            <a:endParaRPr lang="en-GB" sz="6000" b="1" dirty="0">
              <a:solidFill>
                <a:schemeClr val="accent4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3F7D3B9-E901-4969-A555-14738EFCC184}"/>
              </a:ext>
            </a:extLst>
          </p:cNvPr>
          <p:cNvSpPr txBox="1"/>
          <p:nvPr/>
        </p:nvSpPr>
        <p:spPr>
          <a:xfrm>
            <a:off x="1044492" y="5261631"/>
            <a:ext cx="573401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chemeClr val="accent4"/>
                </a:solidFill>
              </a:rPr>
              <a:t>camera traps</a:t>
            </a:r>
            <a:endParaRPr lang="en-GB" sz="6600" b="1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5264666"/>
      </p:ext>
    </p:extLst>
  </p:cSld>
  <p:clrMapOvr>
    <a:masterClrMapping/>
  </p:clrMapOvr>
</p:sld>
</file>

<file path=ppt/slides/slide4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9FF23C4-35E6-4669-800C-27B3408CB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2" y="-1714500"/>
            <a:ext cx="18288000" cy="10287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25F33E5A-3C40-4754-B1D3-DE3543A1FADF}"/>
              </a:ext>
            </a:extLst>
          </p:cNvPr>
          <p:cNvGrpSpPr/>
          <p:nvPr/>
        </p:nvGrpSpPr>
        <p:grpSpPr>
          <a:xfrm>
            <a:off x="2777447" y="2113908"/>
            <a:ext cx="6637105" cy="2630184"/>
            <a:chOff x="2777447" y="2113908"/>
            <a:chExt cx="6637105" cy="2630184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8A3964D-F4B1-4E2F-830D-1E40B8BFA820}"/>
                </a:ext>
              </a:extLst>
            </p:cNvPr>
            <p:cNvSpPr/>
            <p:nvPr/>
          </p:nvSpPr>
          <p:spPr>
            <a:xfrm>
              <a:off x="2777447" y="2113908"/>
              <a:ext cx="6637105" cy="2630184"/>
            </a:xfrm>
            <a:prstGeom prst="roundRect">
              <a:avLst/>
            </a:prstGeom>
            <a:solidFill>
              <a:schemeClr val="bg1">
                <a:alpha val="90%"/>
              </a:schemeClr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4560165-21B0-4842-B7F2-ACD766BD0AE4}"/>
                </a:ext>
              </a:extLst>
            </p:cNvPr>
            <p:cNvSpPr txBox="1"/>
            <p:nvPr/>
          </p:nvSpPr>
          <p:spPr>
            <a:xfrm>
              <a:off x="2967518" y="2459504"/>
              <a:ext cx="625696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6600" b="1" dirty="0">
                  <a:solidFill>
                    <a:schemeClr val="accent4"/>
                  </a:solidFill>
                </a:rPr>
                <a:t>~</a:t>
              </a:r>
              <a:r>
                <a:rPr lang="en-GB" sz="7200" b="1" dirty="0">
                  <a:solidFill>
                    <a:schemeClr val="accent4"/>
                  </a:solidFill>
                </a:rPr>
                <a:t>2</a:t>
              </a:r>
              <a:r>
                <a:rPr lang="en-GB" sz="5400" b="1" dirty="0">
                  <a:solidFill>
                    <a:schemeClr val="accent4"/>
                  </a:solidFill>
                </a:rPr>
                <a:t>,000,000</a:t>
              </a:r>
            </a:p>
            <a:p>
              <a:pPr algn="ctr"/>
              <a:r>
                <a:rPr lang="en-GB" sz="4000" dirty="0"/>
                <a:t>photos uploaded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14195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decel="12.667%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70%" y="70%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4212675"/>
      </p:ext>
    </p:extLst>
  </p:cSld>
  <p:clrMapOvr>
    <a:masterClrMapping/>
  </p:clrMapOvr>
</p:sld>
</file>

<file path=ppt/slides/slide4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0713" y="6581001"/>
            <a:ext cx="4318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camera trap photo by Roland </a:t>
            </a:r>
            <a:r>
              <a:rPr lang="en-US" sz="1200" dirty="0" err="1">
                <a:solidFill>
                  <a:schemeClr val="bg1"/>
                </a:solidFill>
              </a:rPr>
              <a:t>Ascroft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  <a:hlinkClick r:id="rId5"/>
              </a:rPr>
              <a:t>CC BY-SA 4.0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629328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60713" y="6581001"/>
            <a:ext cx="43189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camera trap photo by Roland </a:t>
            </a:r>
            <a:r>
              <a:rPr lang="en-US" sz="1200" dirty="0" err="1">
                <a:solidFill>
                  <a:schemeClr val="bg1"/>
                </a:solidFill>
              </a:rPr>
              <a:t>Ascroft</a:t>
            </a:r>
            <a:r>
              <a:rPr lang="en-US" sz="1200" dirty="0">
                <a:solidFill>
                  <a:schemeClr val="bg1"/>
                </a:solidFill>
              </a:rPr>
              <a:t>, </a:t>
            </a:r>
            <a:r>
              <a:rPr lang="en-US" sz="1200" dirty="0">
                <a:solidFill>
                  <a:schemeClr val="bg1"/>
                </a:solidFill>
                <a:hlinkClick r:id="rId4"/>
              </a:rPr>
              <a:t>CC BY-SA 4.0</a:t>
            </a:r>
            <a:endParaRPr lang="en-GB" sz="1200" dirty="0">
              <a:solidFill>
                <a:schemeClr val="bg1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1E4AFCC-AAA7-4233-A89A-1F78C87EC90E}"/>
              </a:ext>
            </a:extLst>
          </p:cNvPr>
          <p:cNvGrpSpPr/>
          <p:nvPr/>
        </p:nvGrpSpPr>
        <p:grpSpPr>
          <a:xfrm>
            <a:off x="0" y="-3174"/>
            <a:ext cx="12186361" cy="6861174"/>
            <a:chOff x="5638" y="0"/>
            <a:chExt cx="12186361" cy="686117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2318966-F6B7-4557-808D-5860AFA6412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8" y="0"/>
              <a:ext cx="12186361" cy="6861174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02C876-F91A-4D76-AF7A-198CED17CAEC}"/>
                </a:ext>
              </a:extLst>
            </p:cNvPr>
            <p:cNvSpPr txBox="1"/>
            <p:nvPr/>
          </p:nvSpPr>
          <p:spPr>
            <a:xfrm>
              <a:off x="660714" y="6581001"/>
              <a:ext cx="391128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dirty="0">
                  <a:solidFill>
                    <a:schemeClr val="bg1"/>
                  </a:solidFill>
                  <a:hlinkClick r:id="rId6"/>
                </a:rPr>
                <a:t>squirrel photo</a:t>
              </a:r>
              <a:r>
                <a:rPr lang="en-US" sz="1200" dirty="0">
                  <a:solidFill>
                    <a:schemeClr val="bg1"/>
                  </a:solidFill>
                </a:rPr>
                <a:t> by Roland </a:t>
              </a:r>
              <a:r>
                <a:rPr lang="en-US" sz="1200" dirty="0" err="1">
                  <a:solidFill>
                    <a:schemeClr val="bg1"/>
                  </a:solidFill>
                </a:rPr>
                <a:t>Ascroft</a:t>
              </a:r>
              <a:r>
                <a:rPr lang="en-US" sz="1200" dirty="0">
                  <a:solidFill>
                    <a:schemeClr val="bg1"/>
                  </a:solidFill>
                </a:rPr>
                <a:t> </a:t>
              </a:r>
              <a:r>
                <a:rPr lang="en-US" sz="1200" dirty="0">
                  <a:solidFill>
                    <a:schemeClr val="bg1"/>
                  </a:solidFill>
                  <a:hlinkClick r:id="rId7"/>
                </a:rPr>
                <a:t>CC BY-SA 2.0</a:t>
              </a:r>
              <a:endParaRPr lang="en-GB" sz="1200" dirty="0">
                <a:solidFill>
                  <a:schemeClr val="bg1"/>
                </a:solidFill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59663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52820" y="6530228"/>
            <a:ext cx="3940366" cy="27699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hlinkClick r:id="rId4"/>
              </a:rPr>
              <a:t>roe deer photo</a:t>
            </a:r>
            <a:r>
              <a:rPr lang="en-US" sz="1200" dirty="0">
                <a:solidFill>
                  <a:schemeClr val="bg1"/>
                </a:solidFill>
              </a:rPr>
              <a:t> by Roland </a:t>
            </a:r>
            <a:r>
              <a:rPr lang="en-US" sz="1200" dirty="0" err="1">
                <a:solidFill>
                  <a:schemeClr val="bg1"/>
                </a:solidFill>
              </a:rPr>
              <a:t>Ascroft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  <a:hlinkClick r:id="rId5"/>
              </a:rPr>
              <a:t>CC BY-SA 2.0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0262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4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084D904A-9C50-4374-AE89-BFAA0EDB7EA4}"/>
              </a:ext>
            </a:extLst>
          </p:cNvPr>
          <p:cNvSpPr/>
          <p:nvPr/>
        </p:nvSpPr>
        <p:spPr>
          <a:xfrm>
            <a:off x="198660" y="2259477"/>
            <a:ext cx="11794680" cy="1283823"/>
          </a:xfrm>
          <a:prstGeom prst="wedgeRoundRectCallout">
            <a:avLst>
              <a:gd name="adj1" fmla="val -34848"/>
              <a:gd name="adj2" fmla="val 83693"/>
              <a:gd name="adj3" fmla="val 16667"/>
            </a:avLst>
          </a:prstGeom>
          <a:solidFill>
            <a:schemeClr val="tx1">
              <a:lumMod val="2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37C107-B376-4539-A016-6BDD197A5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470" y="2259477"/>
            <a:ext cx="11537059" cy="1094445"/>
          </a:xfrm>
        </p:spPr>
        <p:txBody>
          <a:bodyPr>
            <a:normAutofit fontScale="90%"/>
          </a:bodyPr>
          <a:lstStyle/>
          <a:p>
            <a:pPr algn="ctr"/>
            <a:r>
              <a:rPr lang="en-GB" dirty="0"/>
              <a:t>social-movement</a:t>
            </a:r>
            <a:r>
              <a:rPr lang="en-GB" b="0" dirty="0">
                <a:solidFill>
                  <a:schemeClr val="tx1"/>
                </a:solidFill>
              </a:rPr>
              <a:t> citizen science</a:t>
            </a:r>
          </a:p>
        </p:txBody>
      </p:sp>
      <p:grpSp>
        <p:nvGrpSpPr>
          <p:cNvPr id="99" name="Graphic 6">
            <a:extLst>
              <a:ext uri="{FF2B5EF4-FFF2-40B4-BE49-F238E27FC236}">
                <a16:creationId xmlns:a16="http://schemas.microsoft.com/office/drawing/2014/main" id="{A2BC6861-4F23-4D30-9A8E-EA438EFFC792}"/>
              </a:ext>
            </a:extLst>
          </p:cNvPr>
          <p:cNvGrpSpPr/>
          <p:nvPr/>
        </p:nvGrpSpPr>
        <p:grpSpPr>
          <a:xfrm>
            <a:off x="-2064702" y="14706600"/>
            <a:ext cx="391477" cy="352425"/>
            <a:chOff x="-2064702" y="14706600"/>
            <a:chExt cx="391477" cy="352425"/>
          </a:xfrm>
          <a:solidFill>
            <a:schemeClr val="tx1"/>
          </a:solidFill>
        </p:grpSpPr>
        <p:sp>
          <p:nvSpPr>
            <p:cNvPr id="100" name="Freeform: Shape 99">
              <a:extLst>
                <a:ext uri="{FF2B5EF4-FFF2-40B4-BE49-F238E27FC236}">
                  <a16:creationId xmlns:a16="http://schemas.microsoft.com/office/drawing/2014/main" id="{115DC8FE-50B0-4E7E-A61E-7BFFE2109CDA}"/>
                </a:ext>
              </a:extLst>
            </p:cNvPr>
            <p:cNvSpPr/>
            <p:nvPr/>
          </p:nvSpPr>
          <p:spPr>
            <a:xfrm>
              <a:off x="-1773237" y="14952345"/>
              <a:ext cx="27622" cy="35242"/>
            </a:xfrm>
            <a:custGeom>
              <a:avLst/>
              <a:gdLst>
                <a:gd name="connsiteX0" fmla="*/ 27622 w 27622"/>
                <a:gd name="connsiteY0" fmla="*/ 0 h 35242"/>
                <a:gd name="connsiteX1" fmla="*/ 27622 w 27622"/>
                <a:gd name="connsiteY1" fmla="*/ 9525 h 35242"/>
                <a:gd name="connsiteX2" fmla="*/ 26670 w 27622"/>
                <a:gd name="connsiteY2" fmla="*/ 9525 h 35242"/>
                <a:gd name="connsiteX3" fmla="*/ 16193 w 27622"/>
                <a:gd name="connsiteY3" fmla="*/ 2857 h 35242"/>
                <a:gd name="connsiteX4" fmla="*/ 16193 w 27622"/>
                <a:gd name="connsiteY4" fmla="*/ 29527 h 35242"/>
                <a:gd name="connsiteX5" fmla="*/ 20955 w 27622"/>
                <a:gd name="connsiteY5" fmla="*/ 34290 h 35242"/>
                <a:gd name="connsiteX6" fmla="*/ 20955 w 27622"/>
                <a:gd name="connsiteY6" fmla="*/ 35242 h 35242"/>
                <a:gd name="connsiteX7" fmla="*/ 6668 w 27622"/>
                <a:gd name="connsiteY7" fmla="*/ 35242 h 35242"/>
                <a:gd name="connsiteX8" fmla="*/ 6668 w 27622"/>
                <a:gd name="connsiteY8" fmla="*/ 34290 h 35242"/>
                <a:gd name="connsiteX9" fmla="*/ 11430 w 27622"/>
                <a:gd name="connsiteY9" fmla="*/ 29527 h 35242"/>
                <a:gd name="connsiteX10" fmla="*/ 11430 w 27622"/>
                <a:gd name="connsiteY10" fmla="*/ 2857 h 35242"/>
                <a:gd name="connsiteX11" fmla="*/ 953 w 27622"/>
                <a:gd name="connsiteY11" fmla="*/ 9525 h 35242"/>
                <a:gd name="connsiteX12" fmla="*/ 0 w 27622"/>
                <a:gd name="connsiteY12" fmla="*/ 9525 h 35242"/>
                <a:gd name="connsiteX13" fmla="*/ 0 w 27622"/>
                <a:gd name="connsiteY13" fmla="*/ 0 h 35242"/>
                <a:gd name="connsiteX14" fmla="*/ 27622 w 27622"/>
                <a:gd name="connsiteY14" fmla="*/ 0 h 35242"/>
                <a:gd name="connsiteX15" fmla="*/ 27622 w 27622"/>
                <a:gd name="connsiteY15" fmla="*/ 0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622" h="35242">
                  <a:moveTo>
                    <a:pt x="27622" y="0"/>
                  </a:moveTo>
                  <a:lnTo>
                    <a:pt x="27622" y="9525"/>
                  </a:lnTo>
                  <a:lnTo>
                    <a:pt x="26670" y="9525"/>
                  </a:lnTo>
                  <a:cubicBezTo>
                    <a:pt x="25718" y="3809"/>
                    <a:pt x="23813" y="2857"/>
                    <a:pt x="16193" y="2857"/>
                  </a:cubicBezTo>
                  <a:lnTo>
                    <a:pt x="16193" y="29527"/>
                  </a:lnTo>
                  <a:cubicBezTo>
                    <a:pt x="16193" y="32384"/>
                    <a:pt x="18097" y="34290"/>
                    <a:pt x="20955" y="34290"/>
                  </a:cubicBezTo>
                  <a:lnTo>
                    <a:pt x="20955" y="35242"/>
                  </a:lnTo>
                  <a:lnTo>
                    <a:pt x="6668" y="35242"/>
                  </a:lnTo>
                  <a:lnTo>
                    <a:pt x="6668" y="34290"/>
                  </a:lnTo>
                  <a:cubicBezTo>
                    <a:pt x="9525" y="34290"/>
                    <a:pt x="11430" y="33338"/>
                    <a:pt x="11430" y="29527"/>
                  </a:cubicBezTo>
                  <a:lnTo>
                    <a:pt x="11430" y="2857"/>
                  </a:lnTo>
                  <a:cubicBezTo>
                    <a:pt x="3810" y="2857"/>
                    <a:pt x="1905" y="3809"/>
                    <a:pt x="953" y="9525"/>
                  </a:cubicBezTo>
                  <a:lnTo>
                    <a:pt x="0" y="9525"/>
                  </a:lnTo>
                  <a:lnTo>
                    <a:pt x="0" y="0"/>
                  </a:lnTo>
                  <a:lnTo>
                    <a:pt x="27622" y="0"/>
                  </a:lnTo>
                  <a:lnTo>
                    <a:pt x="27622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1" name="Freeform: Shape 100">
              <a:extLst>
                <a:ext uri="{FF2B5EF4-FFF2-40B4-BE49-F238E27FC236}">
                  <a16:creationId xmlns:a16="http://schemas.microsoft.com/office/drawing/2014/main" id="{E698861F-0290-4FF4-9081-7164E7AA685A}"/>
                </a:ext>
              </a:extLst>
            </p:cNvPr>
            <p:cNvSpPr/>
            <p:nvPr/>
          </p:nvSpPr>
          <p:spPr>
            <a:xfrm>
              <a:off x="-1740852" y="14953297"/>
              <a:ext cx="33337" cy="35242"/>
            </a:xfrm>
            <a:custGeom>
              <a:avLst/>
              <a:gdLst>
                <a:gd name="connsiteX0" fmla="*/ 22860 w 33337"/>
                <a:gd name="connsiteY0" fmla="*/ 952 h 35242"/>
                <a:gd name="connsiteX1" fmla="*/ 22860 w 33337"/>
                <a:gd name="connsiteY1" fmla="*/ 0 h 35242"/>
                <a:gd name="connsiteX2" fmla="*/ 33338 w 33337"/>
                <a:gd name="connsiteY2" fmla="*/ 0 h 35242"/>
                <a:gd name="connsiteX3" fmla="*/ 33338 w 33337"/>
                <a:gd name="connsiteY3" fmla="*/ 952 h 35242"/>
                <a:gd name="connsiteX4" fmla="*/ 28575 w 33337"/>
                <a:gd name="connsiteY4" fmla="*/ 4763 h 35242"/>
                <a:gd name="connsiteX5" fmla="*/ 20003 w 33337"/>
                <a:gd name="connsiteY5" fmla="*/ 19050 h 35242"/>
                <a:gd name="connsiteX6" fmla="*/ 20003 w 33337"/>
                <a:gd name="connsiteY6" fmla="*/ 29527 h 35242"/>
                <a:gd name="connsiteX7" fmla="*/ 24765 w 33337"/>
                <a:gd name="connsiteY7" fmla="*/ 34290 h 35242"/>
                <a:gd name="connsiteX8" fmla="*/ 24765 w 33337"/>
                <a:gd name="connsiteY8" fmla="*/ 35242 h 35242"/>
                <a:gd name="connsiteX9" fmla="*/ 9525 w 33337"/>
                <a:gd name="connsiteY9" fmla="*/ 35242 h 35242"/>
                <a:gd name="connsiteX10" fmla="*/ 9525 w 33337"/>
                <a:gd name="connsiteY10" fmla="*/ 34290 h 35242"/>
                <a:gd name="connsiteX11" fmla="*/ 14288 w 33337"/>
                <a:gd name="connsiteY11" fmla="*/ 29527 h 35242"/>
                <a:gd name="connsiteX12" fmla="*/ 14288 w 33337"/>
                <a:gd name="connsiteY12" fmla="*/ 20002 h 35242"/>
                <a:gd name="connsiteX13" fmla="*/ 4763 w 33337"/>
                <a:gd name="connsiteY13" fmla="*/ 4763 h 35242"/>
                <a:gd name="connsiteX14" fmla="*/ 0 w 33337"/>
                <a:gd name="connsiteY14" fmla="*/ 952 h 35242"/>
                <a:gd name="connsiteX15" fmla="*/ 0 w 33337"/>
                <a:gd name="connsiteY15" fmla="*/ 0 h 35242"/>
                <a:gd name="connsiteX16" fmla="*/ 14288 w 33337"/>
                <a:gd name="connsiteY16" fmla="*/ 0 h 35242"/>
                <a:gd name="connsiteX17" fmla="*/ 14288 w 33337"/>
                <a:gd name="connsiteY17" fmla="*/ 952 h 35242"/>
                <a:gd name="connsiteX18" fmla="*/ 11430 w 33337"/>
                <a:gd name="connsiteY18" fmla="*/ 2857 h 35242"/>
                <a:gd name="connsiteX19" fmla="*/ 12383 w 33337"/>
                <a:gd name="connsiteY19" fmla="*/ 4763 h 35242"/>
                <a:gd name="connsiteX20" fmla="*/ 19050 w 33337"/>
                <a:gd name="connsiteY20" fmla="*/ 16192 h 35242"/>
                <a:gd name="connsiteX21" fmla="*/ 25718 w 33337"/>
                <a:gd name="connsiteY21" fmla="*/ 3810 h 35242"/>
                <a:gd name="connsiteX22" fmla="*/ 25718 w 33337"/>
                <a:gd name="connsiteY22" fmla="*/ 2857 h 35242"/>
                <a:gd name="connsiteX23" fmla="*/ 22860 w 33337"/>
                <a:gd name="connsiteY23" fmla="*/ 952 h 35242"/>
                <a:gd name="connsiteX24" fmla="*/ 22860 w 33337"/>
                <a:gd name="connsiteY24" fmla="*/ 952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3337" h="35242">
                  <a:moveTo>
                    <a:pt x="22860" y="952"/>
                  </a:moveTo>
                  <a:lnTo>
                    <a:pt x="22860" y="0"/>
                  </a:lnTo>
                  <a:lnTo>
                    <a:pt x="33338" y="0"/>
                  </a:lnTo>
                  <a:lnTo>
                    <a:pt x="33338" y="952"/>
                  </a:lnTo>
                  <a:cubicBezTo>
                    <a:pt x="31433" y="952"/>
                    <a:pt x="29528" y="2857"/>
                    <a:pt x="28575" y="4763"/>
                  </a:cubicBezTo>
                  <a:cubicBezTo>
                    <a:pt x="27622" y="6667"/>
                    <a:pt x="20003" y="19050"/>
                    <a:pt x="20003" y="19050"/>
                  </a:cubicBezTo>
                  <a:lnTo>
                    <a:pt x="20003" y="29527"/>
                  </a:lnTo>
                  <a:cubicBezTo>
                    <a:pt x="20003" y="33338"/>
                    <a:pt x="20955" y="34290"/>
                    <a:pt x="24765" y="34290"/>
                  </a:cubicBezTo>
                  <a:lnTo>
                    <a:pt x="24765" y="35242"/>
                  </a:lnTo>
                  <a:lnTo>
                    <a:pt x="9525" y="35242"/>
                  </a:lnTo>
                  <a:lnTo>
                    <a:pt x="9525" y="34290"/>
                  </a:lnTo>
                  <a:cubicBezTo>
                    <a:pt x="13335" y="34290"/>
                    <a:pt x="14288" y="33338"/>
                    <a:pt x="14288" y="29527"/>
                  </a:cubicBezTo>
                  <a:lnTo>
                    <a:pt x="14288" y="20002"/>
                  </a:lnTo>
                  <a:cubicBezTo>
                    <a:pt x="14288" y="20002"/>
                    <a:pt x="5715" y="6667"/>
                    <a:pt x="4763" y="4763"/>
                  </a:cubicBezTo>
                  <a:cubicBezTo>
                    <a:pt x="3810" y="2857"/>
                    <a:pt x="1905" y="952"/>
                    <a:pt x="0" y="952"/>
                  </a:cubicBezTo>
                  <a:lnTo>
                    <a:pt x="0" y="0"/>
                  </a:lnTo>
                  <a:lnTo>
                    <a:pt x="14288" y="0"/>
                  </a:lnTo>
                  <a:lnTo>
                    <a:pt x="14288" y="952"/>
                  </a:lnTo>
                  <a:cubicBezTo>
                    <a:pt x="12383" y="952"/>
                    <a:pt x="11430" y="1905"/>
                    <a:pt x="11430" y="2857"/>
                  </a:cubicBezTo>
                  <a:cubicBezTo>
                    <a:pt x="11430" y="3810"/>
                    <a:pt x="11430" y="3810"/>
                    <a:pt x="12383" y="4763"/>
                  </a:cubicBezTo>
                  <a:cubicBezTo>
                    <a:pt x="12383" y="4763"/>
                    <a:pt x="19050" y="16192"/>
                    <a:pt x="19050" y="16192"/>
                  </a:cubicBezTo>
                  <a:cubicBezTo>
                    <a:pt x="19050" y="16192"/>
                    <a:pt x="25718" y="4763"/>
                    <a:pt x="25718" y="3810"/>
                  </a:cubicBezTo>
                  <a:cubicBezTo>
                    <a:pt x="25718" y="3810"/>
                    <a:pt x="25718" y="2857"/>
                    <a:pt x="25718" y="2857"/>
                  </a:cubicBezTo>
                  <a:cubicBezTo>
                    <a:pt x="25718" y="1905"/>
                    <a:pt x="24765" y="952"/>
                    <a:pt x="22860" y="952"/>
                  </a:cubicBezTo>
                  <a:lnTo>
                    <a:pt x="22860" y="952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2" name="Freeform: Shape 101">
              <a:extLst>
                <a:ext uri="{FF2B5EF4-FFF2-40B4-BE49-F238E27FC236}">
                  <a16:creationId xmlns:a16="http://schemas.microsoft.com/office/drawing/2014/main" id="{F96EA0E6-6306-4990-8BD9-F101392146CF}"/>
                </a:ext>
              </a:extLst>
            </p:cNvPr>
            <p:cNvSpPr/>
            <p:nvPr/>
          </p:nvSpPr>
          <p:spPr>
            <a:xfrm>
              <a:off x="-1821815" y="14950439"/>
              <a:ext cx="21907" cy="36195"/>
            </a:xfrm>
            <a:custGeom>
              <a:avLst/>
              <a:gdLst>
                <a:gd name="connsiteX0" fmla="*/ 20003 w 21907"/>
                <a:gd name="connsiteY0" fmla="*/ 952 h 36195"/>
                <a:gd name="connsiteX1" fmla="*/ 20955 w 21907"/>
                <a:gd name="connsiteY1" fmla="*/ 12383 h 36195"/>
                <a:gd name="connsiteX2" fmla="*/ 20003 w 21907"/>
                <a:gd name="connsiteY2" fmla="*/ 12383 h 36195"/>
                <a:gd name="connsiteX3" fmla="*/ 11430 w 21907"/>
                <a:gd name="connsiteY3" fmla="*/ 2858 h 36195"/>
                <a:gd name="connsiteX4" fmla="*/ 6668 w 21907"/>
                <a:gd name="connsiteY4" fmla="*/ 7620 h 36195"/>
                <a:gd name="connsiteX5" fmla="*/ 11430 w 21907"/>
                <a:gd name="connsiteY5" fmla="*/ 14288 h 36195"/>
                <a:gd name="connsiteX6" fmla="*/ 17145 w 21907"/>
                <a:gd name="connsiteY6" fmla="*/ 18098 h 36195"/>
                <a:gd name="connsiteX7" fmla="*/ 21908 w 21907"/>
                <a:gd name="connsiteY7" fmla="*/ 26670 h 36195"/>
                <a:gd name="connsiteX8" fmla="*/ 12383 w 21907"/>
                <a:gd name="connsiteY8" fmla="*/ 36195 h 36195"/>
                <a:gd name="connsiteX9" fmla="*/ 4763 w 21907"/>
                <a:gd name="connsiteY9" fmla="*/ 34290 h 36195"/>
                <a:gd name="connsiteX10" fmla="*/ 2858 w 21907"/>
                <a:gd name="connsiteY10" fmla="*/ 36195 h 36195"/>
                <a:gd name="connsiteX11" fmla="*/ 1905 w 21907"/>
                <a:gd name="connsiteY11" fmla="*/ 36195 h 36195"/>
                <a:gd name="connsiteX12" fmla="*/ 0 w 21907"/>
                <a:gd name="connsiteY12" fmla="*/ 24765 h 36195"/>
                <a:gd name="connsiteX13" fmla="*/ 953 w 21907"/>
                <a:gd name="connsiteY13" fmla="*/ 24765 h 36195"/>
                <a:gd name="connsiteX14" fmla="*/ 10478 w 21907"/>
                <a:gd name="connsiteY14" fmla="*/ 34290 h 36195"/>
                <a:gd name="connsiteX15" fmla="*/ 16193 w 21907"/>
                <a:gd name="connsiteY15" fmla="*/ 28575 h 36195"/>
                <a:gd name="connsiteX16" fmla="*/ 12383 w 21907"/>
                <a:gd name="connsiteY16" fmla="*/ 21908 h 36195"/>
                <a:gd name="connsiteX17" fmla="*/ 5715 w 21907"/>
                <a:gd name="connsiteY17" fmla="*/ 17145 h 36195"/>
                <a:gd name="connsiteX18" fmla="*/ 953 w 21907"/>
                <a:gd name="connsiteY18" fmla="*/ 8573 h 36195"/>
                <a:gd name="connsiteX19" fmla="*/ 9525 w 21907"/>
                <a:gd name="connsiteY19" fmla="*/ 0 h 36195"/>
                <a:gd name="connsiteX20" fmla="*/ 16193 w 21907"/>
                <a:gd name="connsiteY20" fmla="*/ 1906 h 36195"/>
                <a:gd name="connsiteX21" fmla="*/ 18097 w 21907"/>
                <a:gd name="connsiteY21" fmla="*/ 0 h 36195"/>
                <a:gd name="connsiteX22" fmla="*/ 20003 w 21907"/>
                <a:gd name="connsiteY22" fmla="*/ 0 h 36195"/>
                <a:gd name="connsiteX23" fmla="*/ 20003 w 21907"/>
                <a:gd name="connsiteY23" fmla="*/ 952 h 3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907" h="36195">
                  <a:moveTo>
                    <a:pt x="20003" y="952"/>
                  </a:moveTo>
                  <a:lnTo>
                    <a:pt x="20955" y="12383"/>
                  </a:lnTo>
                  <a:lnTo>
                    <a:pt x="20003" y="12383"/>
                  </a:lnTo>
                  <a:cubicBezTo>
                    <a:pt x="18097" y="6668"/>
                    <a:pt x="15240" y="2858"/>
                    <a:pt x="11430" y="2858"/>
                  </a:cubicBezTo>
                  <a:cubicBezTo>
                    <a:pt x="8572" y="2858"/>
                    <a:pt x="6668" y="4763"/>
                    <a:pt x="6668" y="7620"/>
                  </a:cubicBezTo>
                  <a:cubicBezTo>
                    <a:pt x="6668" y="10477"/>
                    <a:pt x="8572" y="12383"/>
                    <a:pt x="11430" y="14288"/>
                  </a:cubicBezTo>
                  <a:cubicBezTo>
                    <a:pt x="14288" y="16193"/>
                    <a:pt x="16193" y="17145"/>
                    <a:pt x="17145" y="18098"/>
                  </a:cubicBezTo>
                  <a:cubicBezTo>
                    <a:pt x="20003" y="20002"/>
                    <a:pt x="21908" y="22860"/>
                    <a:pt x="21908" y="26670"/>
                  </a:cubicBezTo>
                  <a:cubicBezTo>
                    <a:pt x="21908" y="32385"/>
                    <a:pt x="17145" y="36195"/>
                    <a:pt x="12383" y="36195"/>
                  </a:cubicBezTo>
                  <a:cubicBezTo>
                    <a:pt x="8572" y="36195"/>
                    <a:pt x="6668" y="34290"/>
                    <a:pt x="4763" y="34290"/>
                  </a:cubicBezTo>
                  <a:cubicBezTo>
                    <a:pt x="3810" y="34290"/>
                    <a:pt x="3810" y="35243"/>
                    <a:pt x="2858" y="36195"/>
                  </a:cubicBezTo>
                  <a:lnTo>
                    <a:pt x="1905" y="36195"/>
                  </a:lnTo>
                  <a:lnTo>
                    <a:pt x="0" y="24765"/>
                  </a:lnTo>
                  <a:lnTo>
                    <a:pt x="953" y="24765"/>
                  </a:lnTo>
                  <a:cubicBezTo>
                    <a:pt x="2858" y="30481"/>
                    <a:pt x="6668" y="34290"/>
                    <a:pt x="10478" y="34290"/>
                  </a:cubicBezTo>
                  <a:cubicBezTo>
                    <a:pt x="13335" y="34290"/>
                    <a:pt x="16193" y="32385"/>
                    <a:pt x="16193" y="28575"/>
                  </a:cubicBezTo>
                  <a:cubicBezTo>
                    <a:pt x="16193" y="24765"/>
                    <a:pt x="14288" y="23813"/>
                    <a:pt x="12383" y="21908"/>
                  </a:cubicBezTo>
                  <a:cubicBezTo>
                    <a:pt x="10478" y="20002"/>
                    <a:pt x="7620" y="18098"/>
                    <a:pt x="5715" y="17145"/>
                  </a:cubicBezTo>
                  <a:cubicBezTo>
                    <a:pt x="2858" y="15240"/>
                    <a:pt x="953" y="12383"/>
                    <a:pt x="953" y="8573"/>
                  </a:cubicBezTo>
                  <a:cubicBezTo>
                    <a:pt x="953" y="3810"/>
                    <a:pt x="3810" y="0"/>
                    <a:pt x="9525" y="0"/>
                  </a:cubicBezTo>
                  <a:cubicBezTo>
                    <a:pt x="11430" y="0"/>
                    <a:pt x="14288" y="1906"/>
                    <a:pt x="16193" y="1906"/>
                  </a:cubicBezTo>
                  <a:cubicBezTo>
                    <a:pt x="17145" y="1906"/>
                    <a:pt x="18097" y="952"/>
                    <a:pt x="18097" y="0"/>
                  </a:cubicBezTo>
                  <a:lnTo>
                    <a:pt x="20003" y="0"/>
                  </a:lnTo>
                  <a:lnTo>
                    <a:pt x="20003" y="952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3" name="Freeform: Shape 102">
              <a:extLst>
                <a:ext uri="{FF2B5EF4-FFF2-40B4-BE49-F238E27FC236}">
                  <a16:creationId xmlns:a16="http://schemas.microsoft.com/office/drawing/2014/main" id="{B25E3B84-9793-494E-B6CC-5986EE13C185}"/>
                </a:ext>
              </a:extLst>
            </p:cNvPr>
            <p:cNvSpPr/>
            <p:nvPr/>
          </p:nvSpPr>
          <p:spPr>
            <a:xfrm>
              <a:off x="-1791334" y="14952345"/>
              <a:ext cx="14287" cy="35242"/>
            </a:xfrm>
            <a:custGeom>
              <a:avLst/>
              <a:gdLst>
                <a:gd name="connsiteX0" fmla="*/ 9525 w 14287"/>
                <a:gd name="connsiteY0" fmla="*/ 5715 h 35242"/>
                <a:gd name="connsiteX1" fmla="*/ 14288 w 14287"/>
                <a:gd name="connsiteY1" fmla="*/ 952 h 35242"/>
                <a:gd name="connsiteX2" fmla="*/ 14288 w 14287"/>
                <a:gd name="connsiteY2" fmla="*/ 0 h 35242"/>
                <a:gd name="connsiteX3" fmla="*/ 0 w 14287"/>
                <a:gd name="connsiteY3" fmla="*/ 0 h 35242"/>
                <a:gd name="connsiteX4" fmla="*/ 0 w 14287"/>
                <a:gd name="connsiteY4" fmla="*/ 952 h 35242"/>
                <a:gd name="connsiteX5" fmla="*/ 4763 w 14287"/>
                <a:gd name="connsiteY5" fmla="*/ 5715 h 35242"/>
                <a:gd name="connsiteX6" fmla="*/ 4763 w 14287"/>
                <a:gd name="connsiteY6" fmla="*/ 29527 h 35242"/>
                <a:gd name="connsiteX7" fmla="*/ 0 w 14287"/>
                <a:gd name="connsiteY7" fmla="*/ 34290 h 35242"/>
                <a:gd name="connsiteX8" fmla="*/ 0 w 14287"/>
                <a:gd name="connsiteY8" fmla="*/ 35242 h 35242"/>
                <a:gd name="connsiteX9" fmla="*/ 14288 w 14287"/>
                <a:gd name="connsiteY9" fmla="*/ 35242 h 35242"/>
                <a:gd name="connsiteX10" fmla="*/ 14288 w 14287"/>
                <a:gd name="connsiteY10" fmla="*/ 34290 h 35242"/>
                <a:gd name="connsiteX11" fmla="*/ 9525 w 14287"/>
                <a:gd name="connsiteY11" fmla="*/ 29527 h 35242"/>
                <a:gd name="connsiteX12" fmla="*/ 9525 w 14287"/>
                <a:gd name="connsiteY12" fmla="*/ 5715 h 35242"/>
                <a:gd name="connsiteX13" fmla="*/ 9525 w 14287"/>
                <a:gd name="connsiteY13" fmla="*/ 5715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" h="35242">
                  <a:moveTo>
                    <a:pt x="9525" y="5715"/>
                  </a:moveTo>
                  <a:cubicBezTo>
                    <a:pt x="9525" y="2857"/>
                    <a:pt x="11430" y="952"/>
                    <a:pt x="14288" y="952"/>
                  </a:cubicBezTo>
                  <a:lnTo>
                    <a:pt x="14288" y="0"/>
                  </a:lnTo>
                  <a:lnTo>
                    <a:pt x="0" y="0"/>
                  </a:lnTo>
                  <a:lnTo>
                    <a:pt x="0" y="952"/>
                  </a:lnTo>
                  <a:cubicBezTo>
                    <a:pt x="2857" y="952"/>
                    <a:pt x="4763" y="1905"/>
                    <a:pt x="4763" y="5715"/>
                  </a:cubicBezTo>
                  <a:lnTo>
                    <a:pt x="4763" y="29527"/>
                  </a:lnTo>
                  <a:cubicBezTo>
                    <a:pt x="4763" y="32384"/>
                    <a:pt x="2857" y="34290"/>
                    <a:pt x="0" y="34290"/>
                  </a:cubicBezTo>
                  <a:lnTo>
                    <a:pt x="0" y="35242"/>
                  </a:lnTo>
                  <a:lnTo>
                    <a:pt x="14288" y="35242"/>
                  </a:lnTo>
                  <a:lnTo>
                    <a:pt x="14288" y="34290"/>
                  </a:lnTo>
                  <a:cubicBezTo>
                    <a:pt x="11430" y="34290"/>
                    <a:pt x="9525" y="33338"/>
                    <a:pt x="9525" y="29527"/>
                  </a:cubicBezTo>
                  <a:lnTo>
                    <a:pt x="9525" y="5715"/>
                  </a:lnTo>
                  <a:lnTo>
                    <a:pt x="9525" y="5715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4" name="Freeform: Shape 103">
              <a:extLst>
                <a:ext uri="{FF2B5EF4-FFF2-40B4-BE49-F238E27FC236}">
                  <a16:creationId xmlns:a16="http://schemas.microsoft.com/office/drawing/2014/main" id="{E48C7424-BE96-4856-B795-5BBD6215984B}"/>
                </a:ext>
              </a:extLst>
            </p:cNvPr>
            <p:cNvSpPr/>
            <p:nvPr/>
          </p:nvSpPr>
          <p:spPr>
            <a:xfrm>
              <a:off x="-1890394" y="14953297"/>
              <a:ext cx="27622" cy="35242"/>
            </a:xfrm>
            <a:custGeom>
              <a:avLst/>
              <a:gdLst>
                <a:gd name="connsiteX0" fmla="*/ 27622 w 27622"/>
                <a:gd name="connsiteY0" fmla="*/ 25717 h 35242"/>
                <a:gd name="connsiteX1" fmla="*/ 18097 w 27622"/>
                <a:gd name="connsiteY1" fmla="*/ 32385 h 35242"/>
                <a:gd name="connsiteX2" fmla="*/ 12382 w 27622"/>
                <a:gd name="connsiteY2" fmla="*/ 32385 h 35242"/>
                <a:gd name="connsiteX3" fmla="*/ 9525 w 27622"/>
                <a:gd name="connsiteY3" fmla="*/ 30480 h 35242"/>
                <a:gd name="connsiteX4" fmla="*/ 9525 w 27622"/>
                <a:gd name="connsiteY4" fmla="*/ 18098 h 35242"/>
                <a:gd name="connsiteX5" fmla="*/ 17145 w 27622"/>
                <a:gd name="connsiteY5" fmla="*/ 18098 h 35242"/>
                <a:gd name="connsiteX6" fmla="*/ 21907 w 27622"/>
                <a:gd name="connsiteY6" fmla="*/ 22860 h 35242"/>
                <a:gd name="connsiteX7" fmla="*/ 22860 w 27622"/>
                <a:gd name="connsiteY7" fmla="*/ 22860 h 35242"/>
                <a:gd name="connsiteX8" fmla="*/ 22860 w 27622"/>
                <a:gd name="connsiteY8" fmla="*/ 10477 h 35242"/>
                <a:gd name="connsiteX9" fmla="*/ 21907 w 27622"/>
                <a:gd name="connsiteY9" fmla="*/ 10477 h 35242"/>
                <a:gd name="connsiteX10" fmla="*/ 17145 w 27622"/>
                <a:gd name="connsiteY10" fmla="*/ 15240 h 35242"/>
                <a:gd name="connsiteX11" fmla="*/ 9525 w 27622"/>
                <a:gd name="connsiteY11" fmla="*/ 15240 h 35242"/>
                <a:gd name="connsiteX12" fmla="*/ 9525 w 27622"/>
                <a:gd name="connsiteY12" fmla="*/ 3810 h 35242"/>
                <a:gd name="connsiteX13" fmla="*/ 11430 w 27622"/>
                <a:gd name="connsiteY13" fmla="*/ 1905 h 35242"/>
                <a:gd name="connsiteX14" fmla="*/ 18097 w 27622"/>
                <a:gd name="connsiteY14" fmla="*/ 1905 h 35242"/>
                <a:gd name="connsiteX15" fmla="*/ 24765 w 27622"/>
                <a:gd name="connsiteY15" fmla="*/ 7619 h 35242"/>
                <a:gd name="connsiteX16" fmla="*/ 25717 w 27622"/>
                <a:gd name="connsiteY16" fmla="*/ 7619 h 35242"/>
                <a:gd name="connsiteX17" fmla="*/ 25717 w 27622"/>
                <a:gd name="connsiteY17" fmla="*/ 0 h 35242"/>
                <a:gd name="connsiteX18" fmla="*/ 0 w 27622"/>
                <a:gd name="connsiteY18" fmla="*/ 0 h 35242"/>
                <a:gd name="connsiteX19" fmla="*/ 0 w 27622"/>
                <a:gd name="connsiteY19" fmla="*/ 952 h 35242"/>
                <a:gd name="connsiteX20" fmla="*/ 4763 w 27622"/>
                <a:gd name="connsiteY20" fmla="*/ 5715 h 35242"/>
                <a:gd name="connsiteX21" fmla="*/ 4763 w 27622"/>
                <a:gd name="connsiteY21" fmla="*/ 29527 h 35242"/>
                <a:gd name="connsiteX22" fmla="*/ 0 w 27622"/>
                <a:gd name="connsiteY22" fmla="*/ 34290 h 35242"/>
                <a:gd name="connsiteX23" fmla="*/ 0 w 27622"/>
                <a:gd name="connsiteY23" fmla="*/ 35242 h 35242"/>
                <a:gd name="connsiteX24" fmla="*/ 25717 w 27622"/>
                <a:gd name="connsiteY24" fmla="*/ 35242 h 35242"/>
                <a:gd name="connsiteX25" fmla="*/ 27622 w 27622"/>
                <a:gd name="connsiteY25" fmla="*/ 25717 h 35242"/>
                <a:gd name="connsiteX26" fmla="*/ 27622 w 27622"/>
                <a:gd name="connsiteY26" fmla="*/ 25717 h 35242"/>
                <a:gd name="connsiteX27" fmla="*/ 27622 w 27622"/>
                <a:gd name="connsiteY27" fmla="*/ 25717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7622" h="35242">
                  <a:moveTo>
                    <a:pt x="27622" y="25717"/>
                  </a:moveTo>
                  <a:cubicBezTo>
                    <a:pt x="25717" y="29527"/>
                    <a:pt x="23813" y="32385"/>
                    <a:pt x="18097" y="32385"/>
                  </a:cubicBezTo>
                  <a:cubicBezTo>
                    <a:pt x="17145" y="32385"/>
                    <a:pt x="14288" y="32385"/>
                    <a:pt x="12382" y="32385"/>
                  </a:cubicBezTo>
                  <a:cubicBezTo>
                    <a:pt x="10477" y="32385"/>
                    <a:pt x="9525" y="31432"/>
                    <a:pt x="9525" y="30480"/>
                  </a:cubicBezTo>
                  <a:cubicBezTo>
                    <a:pt x="9525" y="29527"/>
                    <a:pt x="9525" y="23813"/>
                    <a:pt x="9525" y="18098"/>
                  </a:cubicBezTo>
                  <a:cubicBezTo>
                    <a:pt x="10477" y="18098"/>
                    <a:pt x="15240" y="18098"/>
                    <a:pt x="17145" y="18098"/>
                  </a:cubicBezTo>
                  <a:cubicBezTo>
                    <a:pt x="20002" y="18098"/>
                    <a:pt x="21907" y="20002"/>
                    <a:pt x="21907" y="22860"/>
                  </a:cubicBezTo>
                  <a:lnTo>
                    <a:pt x="22860" y="22860"/>
                  </a:lnTo>
                  <a:lnTo>
                    <a:pt x="22860" y="10477"/>
                  </a:lnTo>
                  <a:lnTo>
                    <a:pt x="21907" y="10477"/>
                  </a:lnTo>
                  <a:cubicBezTo>
                    <a:pt x="21907" y="14288"/>
                    <a:pt x="20002" y="15240"/>
                    <a:pt x="17145" y="15240"/>
                  </a:cubicBezTo>
                  <a:cubicBezTo>
                    <a:pt x="15240" y="15240"/>
                    <a:pt x="10477" y="15240"/>
                    <a:pt x="9525" y="15240"/>
                  </a:cubicBezTo>
                  <a:cubicBezTo>
                    <a:pt x="9525" y="9525"/>
                    <a:pt x="9525" y="3810"/>
                    <a:pt x="9525" y="3810"/>
                  </a:cubicBezTo>
                  <a:cubicBezTo>
                    <a:pt x="9525" y="2857"/>
                    <a:pt x="10477" y="1905"/>
                    <a:pt x="11430" y="1905"/>
                  </a:cubicBezTo>
                  <a:cubicBezTo>
                    <a:pt x="12382" y="1905"/>
                    <a:pt x="15240" y="1905"/>
                    <a:pt x="18097" y="1905"/>
                  </a:cubicBezTo>
                  <a:cubicBezTo>
                    <a:pt x="21907" y="1905"/>
                    <a:pt x="23813" y="3810"/>
                    <a:pt x="24765" y="7619"/>
                  </a:cubicBezTo>
                  <a:lnTo>
                    <a:pt x="25717" y="7619"/>
                  </a:lnTo>
                  <a:lnTo>
                    <a:pt x="25717" y="0"/>
                  </a:lnTo>
                  <a:lnTo>
                    <a:pt x="0" y="0"/>
                  </a:lnTo>
                  <a:lnTo>
                    <a:pt x="0" y="952"/>
                  </a:lnTo>
                  <a:cubicBezTo>
                    <a:pt x="2857" y="952"/>
                    <a:pt x="4763" y="1905"/>
                    <a:pt x="4763" y="5715"/>
                  </a:cubicBezTo>
                  <a:lnTo>
                    <a:pt x="4763" y="29527"/>
                  </a:lnTo>
                  <a:cubicBezTo>
                    <a:pt x="4763" y="32385"/>
                    <a:pt x="3810" y="34290"/>
                    <a:pt x="0" y="34290"/>
                  </a:cubicBezTo>
                  <a:lnTo>
                    <a:pt x="0" y="35242"/>
                  </a:lnTo>
                  <a:lnTo>
                    <a:pt x="25717" y="35242"/>
                  </a:lnTo>
                  <a:lnTo>
                    <a:pt x="27622" y="25717"/>
                  </a:lnTo>
                  <a:lnTo>
                    <a:pt x="27622" y="25717"/>
                  </a:lnTo>
                  <a:lnTo>
                    <a:pt x="27622" y="25717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5" name="Freeform: Shape 104">
              <a:extLst>
                <a:ext uri="{FF2B5EF4-FFF2-40B4-BE49-F238E27FC236}">
                  <a16:creationId xmlns:a16="http://schemas.microsoft.com/office/drawing/2014/main" id="{75617A32-0818-4FB6-9764-DDB4675802AF}"/>
                </a:ext>
              </a:extLst>
            </p:cNvPr>
            <p:cNvSpPr/>
            <p:nvPr/>
          </p:nvSpPr>
          <p:spPr>
            <a:xfrm>
              <a:off x="-1857057" y="14951392"/>
              <a:ext cx="30479" cy="35243"/>
            </a:xfrm>
            <a:custGeom>
              <a:avLst/>
              <a:gdLst>
                <a:gd name="connsiteX0" fmla="*/ 27622 w 30479"/>
                <a:gd name="connsiteY0" fmla="*/ 33338 h 35243"/>
                <a:gd name="connsiteX1" fmla="*/ 17145 w 30479"/>
                <a:gd name="connsiteY1" fmla="*/ 19050 h 35243"/>
                <a:gd name="connsiteX2" fmla="*/ 25717 w 30479"/>
                <a:gd name="connsiteY2" fmla="*/ 9525 h 35243"/>
                <a:gd name="connsiteX3" fmla="*/ 14288 w 30479"/>
                <a:gd name="connsiteY3" fmla="*/ 0 h 35243"/>
                <a:gd name="connsiteX4" fmla="*/ 0 w 30479"/>
                <a:gd name="connsiteY4" fmla="*/ 0 h 35243"/>
                <a:gd name="connsiteX5" fmla="*/ 0 w 30479"/>
                <a:gd name="connsiteY5" fmla="*/ 953 h 35243"/>
                <a:gd name="connsiteX6" fmla="*/ 4763 w 30479"/>
                <a:gd name="connsiteY6" fmla="*/ 5716 h 35243"/>
                <a:gd name="connsiteX7" fmla="*/ 4763 w 30479"/>
                <a:gd name="connsiteY7" fmla="*/ 29528 h 35243"/>
                <a:gd name="connsiteX8" fmla="*/ 0 w 30479"/>
                <a:gd name="connsiteY8" fmla="*/ 34291 h 35243"/>
                <a:gd name="connsiteX9" fmla="*/ 0 w 30479"/>
                <a:gd name="connsiteY9" fmla="*/ 35243 h 35243"/>
                <a:gd name="connsiteX10" fmla="*/ 13335 w 30479"/>
                <a:gd name="connsiteY10" fmla="*/ 35243 h 35243"/>
                <a:gd name="connsiteX11" fmla="*/ 13335 w 30479"/>
                <a:gd name="connsiteY11" fmla="*/ 34291 h 35243"/>
                <a:gd name="connsiteX12" fmla="*/ 8572 w 30479"/>
                <a:gd name="connsiteY12" fmla="*/ 29528 h 35243"/>
                <a:gd name="connsiteX13" fmla="*/ 8572 w 30479"/>
                <a:gd name="connsiteY13" fmla="*/ 19050 h 35243"/>
                <a:gd name="connsiteX14" fmla="*/ 11430 w 30479"/>
                <a:gd name="connsiteY14" fmla="*/ 19050 h 35243"/>
                <a:gd name="connsiteX15" fmla="*/ 22860 w 30479"/>
                <a:gd name="connsiteY15" fmla="*/ 35243 h 35243"/>
                <a:gd name="connsiteX16" fmla="*/ 30480 w 30479"/>
                <a:gd name="connsiteY16" fmla="*/ 35243 h 35243"/>
                <a:gd name="connsiteX17" fmla="*/ 30480 w 30479"/>
                <a:gd name="connsiteY17" fmla="*/ 34291 h 35243"/>
                <a:gd name="connsiteX18" fmla="*/ 27622 w 30479"/>
                <a:gd name="connsiteY18" fmla="*/ 33338 h 35243"/>
                <a:gd name="connsiteX19" fmla="*/ 27622 w 30479"/>
                <a:gd name="connsiteY19" fmla="*/ 33338 h 35243"/>
                <a:gd name="connsiteX20" fmla="*/ 9525 w 30479"/>
                <a:gd name="connsiteY20" fmla="*/ 18098 h 35243"/>
                <a:gd name="connsiteX21" fmla="*/ 9525 w 30479"/>
                <a:gd name="connsiteY21" fmla="*/ 6668 h 35243"/>
                <a:gd name="connsiteX22" fmla="*/ 12382 w 30479"/>
                <a:gd name="connsiteY22" fmla="*/ 3810 h 35243"/>
                <a:gd name="connsiteX23" fmla="*/ 20955 w 30479"/>
                <a:gd name="connsiteY23" fmla="*/ 11431 h 35243"/>
                <a:gd name="connsiteX24" fmla="*/ 10477 w 30479"/>
                <a:gd name="connsiteY24" fmla="*/ 19050 h 35243"/>
                <a:gd name="connsiteX25" fmla="*/ 9525 w 30479"/>
                <a:gd name="connsiteY25" fmla="*/ 18098 h 35243"/>
                <a:gd name="connsiteX26" fmla="*/ 9525 w 30479"/>
                <a:gd name="connsiteY26" fmla="*/ 18098 h 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0479" h="35243">
                  <a:moveTo>
                    <a:pt x="27622" y="33338"/>
                  </a:moveTo>
                  <a:cubicBezTo>
                    <a:pt x="26670" y="32385"/>
                    <a:pt x="19050" y="21908"/>
                    <a:pt x="17145" y="19050"/>
                  </a:cubicBezTo>
                  <a:cubicBezTo>
                    <a:pt x="23813" y="18098"/>
                    <a:pt x="25717" y="14288"/>
                    <a:pt x="25717" y="9525"/>
                  </a:cubicBezTo>
                  <a:cubicBezTo>
                    <a:pt x="25717" y="3810"/>
                    <a:pt x="21907" y="0"/>
                    <a:pt x="14288" y="0"/>
                  </a:cubicBezTo>
                  <a:cubicBezTo>
                    <a:pt x="13335" y="0"/>
                    <a:pt x="0" y="0"/>
                    <a:pt x="0" y="0"/>
                  </a:cubicBezTo>
                  <a:lnTo>
                    <a:pt x="0" y="953"/>
                  </a:lnTo>
                  <a:cubicBezTo>
                    <a:pt x="2857" y="953"/>
                    <a:pt x="4763" y="1906"/>
                    <a:pt x="4763" y="5716"/>
                  </a:cubicBezTo>
                  <a:lnTo>
                    <a:pt x="4763" y="29528"/>
                  </a:lnTo>
                  <a:cubicBezTo>
                    <a:pt x="4763" y="32385"/>
                    <a:pt x="3810" y="34291"/>
                    <a:pt x="0" y="34291"/>
                  </a:cubicBezTo>
                  <a:lnTo>
                    <a:pt x="0" y="35243"/>
                  </a:lnTo>
                  <a:lnTo>
                    <a:pt x="13335" y="35243"/>
                  </a:lnTo>
                  <a:lnTo>
                    <a:pt x="13335" y="34291"/>
                  </a:lnTo>
                  <a:cubicBezTo>
                    <a:pt x="10477" y="34291"/>
                    <a:pt x="8572" y="33338"/>
                    <a:pt x="8572" y="29528"/>
                  </a:cubicBezTo>
                  <a:lnTo>
                    <a:pt x="8572" y="19050"/>
                  </a:lnTo>
                  <a:cubicBezTo>
                    <a:pt x="9525" y="19050"/>
                    <a:pt x="10477" y="19050"/>
                    <a:pt x="11430" y="19050"/>
                  </a:cubicBezTo>
                  <a:lnTo>
                    <a:pt x="22860" y="35243"/>
                  </a:lnTo>
                  <a:lnTo>
                    <a:pt x="30480" y="35243"/>
                  </a:lnTo>
                  <a:lnTo>
                    <a:pt x="30480" y="34291"/>
                  </a:lnTo>
                  <a:cubicBezTo>
                    <a:pt x="29527" y="35243"/>
                    <a:pt x="28575" y="34291"/>
                    <a:pt x="27622" y="33338"/>
                  </a:cubicBezTo>
                  <a:lnTo>
                    <a:pt x="27622" y="33338"/>
                  </a:lnTo>
                  <a:close/>
                  <a:moveTo>
                    <a:pt x="9525" y="18098"/>
                  </a:moveTo>
                  <a:lnTo>
                    <a:pt x="9525" y="6668"/>
                  </a:lnTo>
                  <a:cubicBezTo>
                    <a:pt x="9525" y="3810"/>
                    <a:pt x="10477" y="3810"/>
                    <a:pt x="12382" y="3810"/>
                  </a:cubicBezTo>
                  <a:cubicBezTo>
                    <a:pt x="18097" y="3810"/>
                    <a:pt x="20955" y="6668"/>
                    <a:pt x="20955" y="11431"/>
                  </a:cubicBezTo>
                  <a:cubicBezTo>
                    <a:pt x="20955" y="17145"/>
                    <a:pt x="17145" y="19050"/>
                    <a:pt x="10477" y="19050"/>
                  </a:cubicBezTo>
                  <a:cubicBezTo>
                    <a:pt x="10477" y="18098"/>
                    <a:pt x="9525" y="18098"/>
                    <a:pt x="9525" y="18098"/>
                  </a:cubicBezTo>
                  <a:lnTo>
                    <a:pt x="9525" y="1809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6" name="Freeform: Shape 105">
              <a:extLst>
                <a:ext uri="{FF2B5EF4-FFF2-40B4-BE49-F238E27FC236}">
                  <a16:creationId xmlns:a16="http://schemas.microsoft.com/office/drawing/2014/main" id="{9DF5296F-8509-427D-B9D9-DB6B39058935}"/>
                </a:ext>
              </a:extLst>
            </p:cNvPr>
            <p:cNvSpPr/>
            <p:nvPr/>
          </p:nvSpPr>
          <p:spPr>
            <a:xfrm>
              <a:off x="-1946592" y="14952345"/>
              <a:ext cx="14287" cy="35242"/>
            </a:xfrm>
            <a:custGeom>
              <a:avLst/>
              <a:gdLst>
                <a:gd name="connsiteX0" fmla="*/ 9525 w 14287"/>
                <a:gd name="connsiteY0" fmla="*/ 5715 h 35242"/>
                <a:gd name="connsiteX1" fmla="*/ 14288 w 14287"/>
                <a:gd name="connsiteY1" fmla="*/ 952 h 35242"/>
                <a:gd name="connsiteX2" fmla="*/ 14288 w 14287"/>
                <a:gd name="connsiteY2" fmla="*/ 0 h 35242"/>
                <a:gd name="connsiteX3" fmla="*/ 0 w 14287"/>
                <a:gd name="connsiteY3" fmla="*/ 0 h 35242"/>
                <a:gd name="connsiteX4" fmla="*/ 0 w 14287"/>
                <a:gd name="connsiteY4" fmla="*/ 952 h 35242"/>
                <a:gd name="connsiteX5" fmla="*/ 4763 w 14287"/>
                <a:gd name="connsiteY5" fmla="*/ 5715 h 35242"/>
                <a:gd name="connsiteX6" fmla="*/ 4763 w 14287"/>
                <a:gd name="connsiteY6" fmla="*/ 29527 h 35242"/>
                <a:gd name="connsiteX7" fmla="*/ 0 w 14287"/>
                <a:gd name="connsiteY7" fmla="*/ 34290 h 35242"/>
                <a:gd name="connsiteX8" fmla="*/ 0 w 14287"/>
                <a:gd name="connsiteY8" fmla="*/ 35242 h 35242"/>
                <a:gd name="connsiteX9" fmla="*/ 14288 w 14287"/>
                <a:gd name="connsiteY9" fmla="*/ 35242 h 35242"/>
                <a:gd name="connsiteX10" fmla="*/ 14288 w 14287"/>
                <a:gd name="connsiteY10" fmla="*/ 34290 h 35242"/>
                <a:gd name="connsiteX11" fmla="*/ 9525 w 14287"/>
                <a:gd name="connsiteY11" fmla="*/ 29527 h 35242"/>
                <a:gd name="connsiteX12" fmla="*/ 9525 w 14287"/>
                <a:gd name="connsiteY12" fmla="*/ 5715 h 35242"/>
                <a:gd name="connsiteX13" fmla="*/ 9525 w 14287"/>
                <a:gd name="connsiteY13" fmla="*/ 5715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" h="35242">
                  <a:moveTo>
                    <a:pt x="9525" y="5715"/>
                  </a:moveTo>
                  <a:cubicBezTo>
                    <a:pt x="9525" y="2857"/>
                    <a:pt x="11430" y="952"/>
                    <a:pt x="14288" y="952"/>
                  </a:cubicBezTo>
                  <a:lnTo>
                    <a:pt x="14288" y="0"/>
                  </a:lnTo>
                  <a:lnTo>
                    <a:pt x="0" y="0"/>
                  </a:lnTo>
                  <a:lnTo>
                    <a:pt x="0" y="952"/>
                  </a:lnTo>
                  <a:cubicBezTo>
                    <a:pt x="2858" y="952"/>
                    <a:pt x="4763" y="1905"/>
                    <a:pt x="4763" y="5715"/>
                  </a:cubicBezTo>
                  <a:lnTo>
                    <a:pt x="4763" y="29527"/>
                  </a:lnTo>
                  <a:cubicBezTo>
                    <a:pt x="4763" y="32384"/>
                    <a:pt x="2858" y="34290"/>
                    <a:pt x="0" y="34290"/>
                  </a:cubicBezTo>
                  <a:lnTo>
                    <a:pt x="0" y="35242"/>
                  </a:lnTo>
                  <a:lnTo>
                    <a:pt x="14288" y="35242"/>
                  </a:lnTo>
                  <a:lnTo>
                    <a:pt x="14288" y="34290"/>
                  </a:lnTo>
                  <a:cubicBezTo>
                    <a:pt x="11430" y="34290"/>
                    <a:pt x="9525" y="33338"/>
                    <a:pt x="9525" y="29527"/>
                  </a:cubicBezTo>
                  <a:lnTo>
                    <a:pt x="9525" y="5715"/>
                  </a:lnTo>
                  <a:lnTo>
                    <a:pt x="9525" y="5715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7" name="Freeform: Shape 106">
              <a:extLst>
                <a:ext uri="{FF2B5EF4-FFF2-40B4-BE49-F238E27FC236}">
                  <a16:creationId xmlns:a16="http://schemas.microsoft.com/office/drawing/2014/main" id="{F1C6B4A0-5DF7-47A1-A56D-96E7199D809D}"/>
                </a:ext>
              </a:extLst>
            </p:cNvPr>
            <p:cNvSpPr/>
            <p:nvPr/>
          </p:nvSpPr>
          <p:spPr>
            <a:xfrm>
              <a:off x="-1927542" y="14953297"/>
              <a:ext cx="33337" cy="35242"/>
            </a:xfrm>
            <a:custGeom>
              <a:avLst/>
              <a:gdLst>
                <a:gd name="connsiteX0" fmla="*/ 13335 w 33337"/>
                <a:gd name="connsiteY0" fmla="*/ 952 h 35242"/>
                <a:gd name="connsiteX1" fmla="*/ 13335 w 33337"/>
                <a:gd name="connsiteY1" fmla="*/ 0 h 35242"/>
                <a:gd name="connsiteX2" fmla="*/ 0 w 33337"/>
                <a:gd name="connsiteY2" fmla="*/ 0 h 35242"/>
                <a:gd name="connsiteX3" fmla="*/ 0 w 33337"/>
                <a:gd name="connsiteY3" fmla="*/ 952 h 35242"/>
                <a:gd name="connsiteX4" fmla="*/ 4763 w 33337"/>
                <a:gd name="connsiteY4" fmla="*/ 4763 h 35242"/>
                <a:gd name="connsiteX5" fmla="*/ 17145 w 33337"/>
                <a:gd name="connsiteY5" fmla="*/ 35242 h 35242"/>
                <a:gd name="connsiteX6" fmla="*/ 18098 w 33337"/>
                <a:gd name="connsiteY6" fmla="*/ 35242 h 35242"/>
                <a:gd name="connsiteX7" fmla="*/ 29528 w 33337"/>
                <a:gd name="connsiteY7" fmla="*/ 4763 h 35242"/>
                <a:gd name="connsiteX8" fmla="*/ 33338 w 33337"/>
                <a:gd name="connsiteY8" fmla="*/ 952 h 35242"/>
                <a:gd name="connsiteX9" fmla="*/ 33338 w 33337"/>
                <a:gd name="connsiteY9" fmla="*/ 0 h 35242"/>
                <a:gd name="connsiteX10" fmla="*/ 23813 w 33337"/>
                <a:gd name="connsiteY10" fmla="*/ 0 h 35242"/>
                <a:gd name="connsiteX11" fmla="*/ 23813 w 33337"/>
                <a:gd name="connsiteY11" fmla="*/ 952 h 35242"/>
                <a:gd name="connsiteX12" fmla="*/ 27623 w 33337"/>
                <a:gd name="connsiteY12" fmla="*/ 3810 h 35242"/>
                <a:gd name="connsiteX13" fmla="*/ 27623 w 33337"/>
                <a:gd name="connsiteY13" fmla="*/ 4763 h 35242"/>
                <a:gd name="connsiteX14" fmla="*/ 20003 w 33337"/>
                <a:gd name="connsiteY14" fmla="*/ 25717 h 35242"/>
                <a:gd name="connsiteX15" fmla="*/ 11430 w 33337"/>
                <a:gd name="connsiteY15" fmla="*/ 4763 h 35242"/>
                <a:gd name="connsiteX16" fmla="*/ 11430 w 33337"/>
                <a:gd name="connsiteY16" fmla="*/ 2857 h 35242"/>
                <a:gd name="connsiteX17" fmla="*/ 13335 w 33337"/>
                <a:gd name="connsiteY17" fmla="*/ 952 h 35242"/>
                <a:gd name="connsiteX18" fmla="*/ 13335 w 33337"/>
                <a:gd name="connsiteY18" fmla="*/ 952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33337" h="35242">
                  <a:moveTo>
                    <a:pt x="13335" y="952"/>
                  </a:moveTo>
                  <a:lnTo>
                    <a:pt x="13335" y="0"/>
                  </a:lnTo>
                  <a:lnTo>
                    <a:pt x="0" y="0"/>
                  </a:lnTo>
                  <a:lnTo>
                    <a:pt x="0" y="952"/>
                  </a:lnTo>
                  <a:cubicBezTo>
                    <a:pt x="1905" y="952"/>
                    <a:pt x="2858" y="1905"/>
                    <a:pt x="4763" y="4763"/>
                  </a:cubicBezTo>
                  <a:cubicBezTo>
                    <a:pt x="6668" y="7619"/>
                    <a:pt x="17145" y="35242"/>
                    <a:pt x="17145" y="35242"/>
                  </a:cubicBezTo>
                  <a:lnTo>
                    <a:pt x="18098" y="35242"/>
                  </a:lnTo>
                  <a:cubicBezTo>
                    <a:pt x="18098" y="35242"/>
                    <a:pt x="28575" y="6667"/>
                    <a:pt x="29528" y="4763"/>
                  </a:cubicBezTo>
                  <a:cubicBezTo>
                    <a:pt x="30480" y="1905"/>
                    <a:pt x="32385" y="952"/>
                    <a:pt x="33338" y="952"/>
                  </a:cubicBezTo>
                  <a:lnTo>
                    <a:pt x="33338" y="0"/>
                  </a:lnTo>
                  <a:lnTo>
                    <a:pt x="23813" y="0"/>
                  </a:lnTo>
                  <a:lnTo>
                    <a:pt x="23813" y="952"/>
                  </a:lnTo>
                  <a:cubicBezTo>
                    <a:pt x="25718" y="952"/>
                    <a:pt x="27623" y="1905"/>
                    <a:pt x="27623" y="3810"/>
                  </a:cubicBezTo>
                  <a:cubicBezTo>
                    <a:pt x="27623" y="3810"/>
                    <a:pt x="27623" y="4763"/>
                    <a:pt x="27623" y="4763"/>
                  </a:cubicBezTo>
                  <a:cubicBezTo>
                    <a:pt x="27623" y="5715"/>
                    <a:pt x="20003" y="25717"/>
                    <a:pt x="20003" y="25717"/>
                  </a:cubicBezTo>
                  <a:cubicBezTo>
                    <a:pt x="20003" y="25717"/>
                    <a:pt x="11430" y="5715"/>
                    <a:pt x="11430" y="4763"/>
                  </a:cubicBezTo>
                  <a:cubicBezTo>
                    <a:pt x="11430" y="4763"/>
                    <a:pt x="11430" y="3810"/>
                    <a:pt x="11430" y="2857"/>
                  </a:cubicBezTo>
                  <a:cubicBezTo>
                    <a:pt x="9525" y="952"/>
                    <a:pt x="11430" y="952"/>
                    <a:pt x="13335" y="952"/>
                  </a:cubicBezTo>
                  <a:lnTo>
                    <a:pt x="13335" y="952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8" name="Freeform: Shape 107">
              <a:extLst>
                <a:ext uri="{FF2B5EF4-FFF2-40B4-BE49-F238E27FC236}">
                  <a16:creationId xmlns:a16="http://schemas.microsoft.com/office/drawing/2014/main" id="{545113C6-DB21-42D0-82F2-8FA902576672}"/>
                </a:ext>
              </a:extLst>
            </p:cNvPr>
            <p:cNvSpPr/>
            <p:nvPr/>
          </p:nvSpPr>
          <p:spPr>
            <a:xfrm>
              <a:off x="-2032317" y="14942820"/>
              <a:ext cx="43815" cy="46671"/>
            </a:xfrm>
            <a:custGeom>
              <a:avLst/>
              <a:gdLst>
                <a:gd name="connsiteX0" fmla="*/ 0 w 43815"/>
                <a:gd name="connsiteY0" fmla="*/ 0 h 46671"/>
                <a:gd name="connsiteX1" fmla="*/ 5715 w 43815"/>
                <a:gd name="connsiteY1" fmla="*/ 7619 h 46671"/>
                <a:gd name="connsiteX2" fmla="*/ 5715 w 43815"/>
                <a:gd name="connsiteY2" fmla="*/ 29527 h 46671"/>
                <a:gd name="connsiteX3" fmla="*/ 21908 w 43815"/>
                <a:gd name="connsiteY3" fmla="*/ 46672 h 46671"/>
                <a:gd name="connsiteX4" fmla="*/ 38100 w 43815"/>
                <a:gd name="connsiteY4" fmla="*/ 30480 h 46671"/>
                <a:gd name="connsiteX5" fmla="*/ 38100 w 43815"/>
                <a:gd name="connsiteY5" fmla="*/ 6667 h 46671"/>
                <a:gd name="connsiteX6" fmla="*/ 43815 w 43815"/>
                <a:gd name="connsiteY6" fmla="*/ 952 h 46671"/>
                <a:gd name="connsiteX7" fmla="*/ 43815 w 43815"/>
                <a:gd name="connsiteY7" fmla="*/ 0 h 46671"/>
                <a:gd name="connsiteX8" fmla="*/ 29528 w 43815"/>
                <a:gd name="connsiteY8" fmla="*/ 0 h 46671"/>
                <a:gd name="connsiteX9" fmla="*/ 29528 w 43815"/>
                <a:gd name="connsiteY9" fmla="*/ 952 h 46671"/>
                <a:gd name="connsiteX10" fmla="*/ 35243 w 43815"/>
                <a:gd name="connsiteY10" fmla="*/ 7619 h 46671"/>
                <a:gd name="connsiteX11" fmla="*/ 35243 w 43815"/>
                <a:gd name="connsiteY11" fmla="*/ 32384 h 46671"/>
                <a:gd name="connsiteX12" fmla="*/ 22860 w 43815"/>
                <a:gd name="connsiteY12" fmla="*/ 44767 h 46671"/>
                <a:gd name="connsiteX13" fmla="*/ 10478 w 43815"/>
                <a:gd name="connsiteY13" fmla="*/ 32384 h 46671"/>
                <a:gd name="connsiteX14" fmla="*/ 10478 w 43815"/>
                <a:gd name="connsiteY14" fmla="*/ 7619 h 46671"/>
                <a:gd name="connsiteX15" fmla="*/ 16193 w 43815"/>
                <a:gd name="connsiteY15" fmla="*/ 1905 h 46671"/>
                <a:gd name="connsiteX16" fmla="*/ 16193 w 43815"/>
                <a:gd name="connsiteY16" fmla="*/ 952 h 46671"/>
                <a:gd name="connsiteX17" fmla="*/ 0 w 43815"/>
                <a:gd name="connsiteY17" fmla="*/ 952 h 46671"/>
                <a:gd name="connsiteX18" fmla="*/ 0 w 43815"/>
                <a:gd name="connsiteY18" fmla="*/ 0 h 46671"/>
                <a:gd name="connsiteX19" fmla="*/ 0 w 43815"/>
                <a:gd name="connsiteY19" fmla="*/ 0 h 466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43815" h="46671">
                  <a:moveTo>
                    <a:pt x="0" y="0"/>
                  </a:moveTo>
                  <a:cubicBezTo>
                    <a:pt x="3810" y="0"/>
                    <a:pt x="5715" y="1905"/>
                    <a:pt x="5715" y="7619"/>
                  </a:cubicBezTo>
                  <a:cubicBezTo>
                    <a:pt x="5715" y="13334"/>
                    <a:pt x="5715" y="20002"/>
                    <a:pt x="5715" y="29527"/>
                  </a:cubicBezTo>
                  <a:cubicBezTo>
                    <a:pt x="5715" y="40957"/>
                    <a:pt x="11430" y="46672"/>
                    <a:pt x="21908" y="46672"/>
                  </a:cubicBezTo>
                  <a:cubicBezTo>
                    <a:pt x="31433" y="46672"/>
                    <a:pt x="38100" y="40957"/>
                    <a:pt x="38100" y="30480"/>
                  </a:cubicBezTo>
                  <a:cubicBezTo>
                    <a:pt x="38100" y="20955"/>
                    <a:pt x="38100" y="10477"/>
                    <a:pt x="38100" y="6667"/>
                  </a:cubicBezTo>
                  <a:cubicBezTo>
                    <a:pt x="38100" y="2857"/>
                    <a:pt x="39053" y="952"/>
                    <a:pt x="43815" y="952"/>
                  </a:cubicBezTo>
                  <a:lnTo>
                    <a:pt x="43815" y="0"/>
                  </a:lnTo>
                  <a:lnTo>
                    <a:pt x="29528" y="0"/>
                  </a:lnTo>
                  <a:lnTo>
                    <a:pt x="29528" y="952"/>
                  </a:lnTo>
                  <a:cubicBezTo>
                    <a:pt x="33338" y="952"/>
                    <a:pt x="35243" y="2857"/>
                    <a:pt x="35243" y="7619"/>
                  </a:cubicBezTo>
                  <a:cubicBezTo>
                    <a:pt x="35243" y="12382"/>
                    <a:pt x="35243" y="24765"/>
                    <a:pt x="35243" y="32384"/>
                  </a:cubicBezTo>
                  <a:cubicBezTo>
                    <a:pt x="35243" y="40005"/>
                    <a:pt x="29528" y="44767"/>
                    <a:pt x="22860" y="44767"/>
                  </a:cubicBezTo>
                  <a:cubicBezTo>
                    <a:pt x="16193" y="44767"/>
                    <a:pt x="10478" y="40957"/>
                    <a:pt x="10478" y="32384"/>
                  </a:cubicBezTo>
                  <a:cubicBezTo>
                    <a:pt x="10478" y="23813"/>
                    <a:pt x="10478" y="11430"/>
                    <a:pt x="10478" y="7619"/>
                  </a:cubicBezTo>
                  <a:cubicBezTo>
                    <a:pt x="10478" y="3809"/>
                    <a:pt x="11430" y="1905"/>
                    <a:pt x="16193" y="1905"/>
                  </a:cubicBezTo>
                  <a:lnTo>
                    <a:pt x="16193" y="952"/>
                  </a:lnTo>
                  <a:lnTo>
                    <a:pt x="0" y="95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09" name="Freeform: Shape 108">
              <a:extLst>
                <a:ext uri="{FF2B5EF4-FFF2-40B4-BE49-F238E27FC236}">
                  <a16:creationId xmlns:a16="http://schemas.microsoft.com/office/drawing/2014/main" id="{EE852136-639F-41F8-872A-765CDC25BF05}"/>
                </a:ext>
              </a:extLst>
            </p:cNvPr>
            <p:cNvSpPr/>
            <p:nvPr/>
          </p:nvSpPr>
          <p:spPr>
            <a:xfrm>
              <a:off x="-1986597" y="14952345"/>
              <a:ext cx="33337" cy="35242"/>
            </a:xfrm>
            <a:custGeom>
              <a:avLst/>
              <a:gdLst>
                <a:gd name="connsiteX0" fmla="*/ 20955 w 33337"/>
                <a:gd name="connsiteY0" fmla="*/ 0 h 35242"/>
                <a:gd name="connsiteX1" fmla="*/ 20955 w 33337"/>
                <a:gd name="connsiteY1" fmla="*/ 952 h 35242"/>
                <a:gd name="connsiteX2" fmla="*/ 25717 w 33337"/>
                <a:gd name="connsiteY2" fmla="*/ 6667 h 35242"/>
                <a:gd name="connsiteX3" fmla="*/ 25717 w 33337"/>
                <a:gd name="connsiteY3" fmla="*/ 24765 h 35242"/>
                <a:gd name="connsiteX4" fmla="*/ 7620 w 33337"/>
                <a:gd name="connsiteY4" fmla="*/ 0 h 35242"/>
                <a:gd name="connsiteX5" fmla="*/ 0 w 33337"/>
                <a:gd name="connsiteY5" fmla="*/ 0 h 35242"/>
                <a:gd name="connsiteX6" fmla="*/ 0 w 33337"/>
                <a:gd name="connsiteY6" fmla="*/ 952 h 35242"/>
                <a:gd name="connsiteX7" fmla="*/ 3810 w 33337"/>
                <a:gd name="connsiteY7" fmla="*/ 2857 h 35242"/>
                <a:gd name="connsiteX8" fmla="*/ 4763 w 33337"/>
                <a:gd name="connsiteY8" fmla="*/ 3809 h 35242"/>
                <a:gd name="connsiteX9" fmla="*/ 4763 w 33337"/>
                <a:gd name="connsiteY9" fmla="*/ 27622 h 35242"/>
                <a:gd name="connsiteX10" fmla="*/ 0 w 33337"/>
                <a:gd name="connsiteY10" fmla="*/ 33338 h 35242"/>
                <a:gd name="connsiteX11" fmla="*/ 0 w 33337"/>
                <a:gd name="connsiteY11" fmla="*/ 34290 h 35242"/>
                <a:gd name="connsiteX12" fmla="*/ 11430 w 33337"/>
                <a:gd name="connsiteY12" fmla="*/ 34290 h 35242"/>
                <a:gd name="connsiteX13" fmla="*/ 11430 w 33337"/>
                <a:gd name="connsiteY13" fmla="*/ 33338 h 35242"/>
                <a:gd name="connsiteX14" fmla="*/ 6667 w 33337"/>
                <a:gd name="connsiteY14" fmla="*/ 28575 h 35242"/>
                <a:gd name="connsiteX15" fmla="*/ 6667 w 33337"/>
                <a:gd name="connsiteY15" fmla="*/ 6667 h 35242"/>
                <a:gd name="connsiteX16" fmla="*/ 27622 w 33337"/>
                <a:gd name="connsiteY16" fmla="*/ 35242 h 35242"/>
                <a:gd name="connsiteX17" fmla="*/ 28575 w 33337"/>
                <a:gd name="connsiteY17" fmla="*/ 35242 h 35242"/>
                <a:gd name="connsiteX18" fmla="*/ 28575 w 33337"/>
                <a:gd name="connsiteY18" fmla="*/ 6667 h 35242"/>
                <a:gd name="connsiteX19" fmla="*/ 33338 w 33337"/>
                <a:gd name="connsiteY19" fmla="*/ 952 h 35242"/>
                <a:gd name="connsiteX20" fmla="*/ 33338 w 33337"/>
                <a:gd name="connsiteY20" fmla="*/ 0 h 35242"/>
                <a:gd name="connsiteX21" fmla="*/ 20955 w 33337"/>
                <a:gd name="connsiteY21" fmla="*/ 0 h 35242"/>
                <a:gd name="connsiteX22" fmla="*/ 20955 w 33337"/>
                <a:gd name="connsiteY22" fmla="*/ 0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3337" h="35242">
                  <a:moveTo>
                    <a:pt x="20955" y="0"/>
                  </a:moveTo>
                  <a:lnTo>
                    <a:pt x="20955" y="952"/>
                  </a:lnTo>
                  <a:cubicBezTo>
                    <a:pt x="23813" y="952"/>
                    <a:pt x="25717" y="2857"/>
                    <a:pt x="25717" y="6667"/>
                  </a:cubicBezTo>
                  <a:cubicBezTo>
                    <a:pt x="25717" y="8572"/>
                    <a:pt x="25717" y="19050"/>
                    <a:pt x="25717" y="24765"/>
                  </a:cubicBezTo>
                  <a:lnTo>
                    <a:pt x="7620" y="0"/>
                  </a:lnTo>
                  <a:lnTo>
                    <a:pt x="0" y="0"/>
                  </a:lnTo>
                  <a:lnTo>
                    <a:pt x="0" y="952"/>
                  </a:lnTo>
                  <a:cubicBezTo>
                    <a:pt x="1905" y="952"/>
                    <a:pt x="2857" y="1905"/>
                    <a:pt x="3810" y="2857"/>
                  </a:cubicBezTo>
                  <a:cubicBezTo>
                    <a:pt x="3810" y="2857"/>
                    <a:pt x="3810" y="3809"/>
                    <a:pt x="4763" y="3809"/>
                  </a:cubicBezTo>
                  <a:cubicBezTo>
                    <a:pt x="4763" y="7619"/>
                    <a:pt x="4763" y="23813"/>
                    <a:pt x="4763" y="27622"/>
                  </a:cubicBezTo>
                  <a:cubicBezTo>
                    <a:pt x="4763" y="31432"/>
                    <a:pt x="3810" y="33338"/>
                    <a:pt x="0" y="33338"/>
                  </a:cubicBezTo>
                  <a:lnTo>
                    <a:pt x="0" y="34290"/>
                  </a:lnTo>
                  <a:lnTo>
                    <a:pt x="11430" y="34290"/>
                  </a:lnTo>
                  <a:lnTo>
                    <a:pt x="11430" y="33338"/>
                  </a:lnTo>
                  <a:cubicBezTo>
                    <a:pt x="8572" y="33338"/>
                    <a:pt x="6667" y="31432"/>
                    <a:pt x="6667" y="28575"/>
                  </a:cubicBezTo>
                  <a:cubicBezTo>
                    <a:pt x="6667" y="25717"/>
                    <a:pt x="6667" y="12382"/>
                    <a:pt x="6667" y="6667"/>
                  </a:cubicBezTo>
                  <a:cubicBezTo>
                    <a:pt x="13335" y="15240"/>
                    <a:pt x="27622" y="35242"/>
                    <a:pt x="27622" y="35242"/>
                  </a:cubicBezTo>
                  <a:lnTo>
                    <a:pt x="28575" y="35242"/>
                  </a:lnTo>
                  <a:cubicBezTo>
                    <a:pt x="28575" y="35242"/>
                    <a:pt x="28575" y="10477"/>
                    <a:pt x="28575" y="6667"/>
                  </a:cubicBezTo>
                  <a:cubicBezTo>
                    <a:pt x="28575" y="1905"/>
                    <a:pt x="30480" y="952"/>
                    <a:pt x="33338" y="952"/>
                  </a:cubicBezTo>
                  <a:lnTo>
                    <a:pt x="33338" y="0"/>
                  </a:lnTo>
                  <a:lnTo>
                    <a:pt x="20955" y="0"/>
                  </a:lnTo>
                  <a:lnTo>
                    <a:pt x="20955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0" name="Freeform: Shape 109">
              <a:extLst>
                <a:ext uri="{FF2B5EF4-FFF2-40B4-BE49-F238E27FC236}">
                  <a16:creationId xmlns:a16="http://schemas.microsoft.com/office/drawing/2014/main" id="{FACD7943-51B7-4F5C-9BB3-E91593FE4ED7}"/>
                </a:ext>
              </a:extLst>
            </p:cNvPr>
            <p:cNvSpPr/>
            <p:nvPr/>
          </p:nvSpPr>
          <p:spPr>
            <a:xfrm>
              <a:off x="-1732280" y="15022829"/>
              <a:ext cx="27622" cy="35243"/>
            </a:xfrm>
            <a:custGeom>
              <a:avLst/>
              <a:gdLst>
                <a:gd name="connsiteX0" fmla="*/ 27623 w 27622"/>
                <a:gd name="connsiteY0" fmla="*/ 0 h 35243"/>
                <a:gd name="connsiteX1" fmla="*/ 27623 w 27622"/>
                <a:gd name="connsiteY1" fmla="*/ 9525 h 35243"/>
                <a:gd name="connsiteX2" fmla="*/ 26670 w 27622"/>
                <a:gd name="connsiteY2" fmla="*/ 9525 h 35243"/>
                <a:gd name="connsiteX3" fmla="*/ 16193 w 27622"/>
                <a:gd name="connsiteY3" fmla="*/ 2858 h 35243"/>
                <a:gd name="connsiteX4" fmla="*/ 16193 w 27622"/>
                <a:gd name="connsiteY4" fmla="*/ 29528 h 35243"/>
                <a:gd name="connsiteX5" fmla="*/ 20955 w 27622"/>
                <a:gd name="connsiteY5" fmla="*/ 34291 h 35243"/>
                <a:gd name="connsiteX6" fmla="*/ 20955 w 27622"/>
                <a:gd name="connsiteY6" fmla="*/ 35243 h 35243"/>
                <a:gd name="connsiteX7" fmla="*/ 6668 w 27622"/>
                <a:gd name="connsiteY7" fmla="*/ 35243 h 35243"/>
                <a:gd name="connsiteX8" fmla="*/ 6668 w 27622"/>
                <a:gd name="connsiteY8" fmla="*/ 34291 h 35243"/>
                <a:gd name="connsiteX9" fmla="*/ 11430 w 27622"/>
                <a:gd name="connsiteY9" fmla="*/ 29528 h 35243"/>
                <a:gd name="connsiteX10" fmla="*/ 11430 w 27622"/>
                <a:gd name="connsiteY10" fmla="*/ 2858 h 35243"/>
                <a:gd name="connsiteX11" fmla="*/ 953 w 27622"/>
                <a:gd name="connsiteY11" fmla="*/ 9525 h 35243"/>
                <a:gd name="connsiteX12" fmla="*/ 0 w 27622"/>
                <a:gd name="connsiteY12" fmla="*/ 9525 h 35243"/>
                <a:gd name="connsiteX13" fmla="*/ 0 w 27622"/>
                <a:gd name="connsiteY13" fmla="*/ 0 h 35243"/>
                <a:gd name="connsiteX14" fmla="*/ 27623 w 27622"/>
                <a:gd name="connsiteY14" fmla="*/ 0 h 35243"/>
                <a:gd name="connsiteX15" fmla="*/ 27623 w 27622"/>
                <a:gd name="connsiteY15" fmla="*/ 0 h 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7622" h="35243">
                  <a:moveTo>
                    <a:pt x="27623" y="0"/>
                  </a:moveTo>
                  <a:lnTo>
                    <a:pt x="27623" y="9525"/>
                  </a:lnTo>
                  <a:lnTo>
                    <a:pt x="26670" y="9525"/>
                  </a:lnTo>
                  <a:cubicBezTo>
                    <a:pt x="25718" y="3810"/>
                    <a:pt x="23813" y="2858"/>
                    <a:pt x="16193" y="2858"/>
                  </a:cubicBezTo>
                  <a:lnTo>
                    <a:pt x="16193" y="29528"/>
                  </a:lnTo>
                  <a:cubicBezTo>
                    <a:pt x="16193" y="32385"/>
                    <a:pt x="18098" y="34291"/>
                    <a:pt x="20955" y="34291"/>
                  </a:cubicBezTo>
                  <a:lnTo>
                    <a:pt x="20955" y="35243"/>
                  </a:lnTo>
                  <a:lnTo>
                    <a:pt x="6668" y="35243"/>
                  </a:lnTo>
                  <a:lnTo>
                    <a:pt x="6668" y="34291"/>
                  </a:lnTo>
                  <a:cubicBezTo>
                    <a:pt x="9525" y="34291"/>
                    <a:pt x="11430" y="33338"/>
                    <a:pt x="11430" y="29528"/>
                  </a:cubicBezTo>
                  <a:lnTo>
                    <a:pt x="11430" y="2858"/>
                  </a:lnTo>
                  <a:cubicBezTo>
                    <a:pt x="3810" y="2858"/>
                    <a:pt x="1905" y="3810"/>
                    <a:pt x="953" y="9525"/>
                  </a:cubicBezTo>
                  <a:lnTo>
                    <a:pt x="0" y="9525"/>
                  </a:lnTo>
                  <a:lnTo>
                    <a:pt x="0" y="0"/>
                  </a:lnTo>
                  <a:lnTo>
                    <a:pt x="27623" y="0"/>
                  </a:lnTo>
                  <a:lnTo>
                    <a:pt x="27623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1" name="Freeform: Shape 110">
              <a:extLst>
                <a:ext uri="{FF2B5EF4-FFF2-40B4-BE49-F238E27FC236}">
                  <a16:creationId xmlns:a16="http://schemas.microsoft.com/office/drawing/2014/main" id="{DFF455A1-B3AD-4C40-BF64-E0C124D919B3}"/>
                </a:ext>
              </a:extLst>
            </p:cNvPr>
            <p:cNvSpPr/>
            <p:nvPr/>
          </p:nvSpPr>
          <p:spPr>
            <a:xfrm>
              <a:off x="-1767522" y="15022829"/>
              <a:ext cx="32384" cy="36195"/>
            </a:xfrm>
            <a:custGeom>
              <a:avLst/>
              <a:gdLst>
                <a:gd name="connsiteX0" fmla="*/ 16192 w 32384"/>
                <a:gd name="connsiteY0" fmla="*/ 0 h 36195"/>
                <a:gd name="connsiteX1" fmla="*/ 0 w 32384"/>
                <a:gd name="connsiteY1" fmla="*/ 18098 h 36195"/>
                <a:gd name="connsiteX2" fmla="*/ 16192 w 32384"/>
                <a:gd name="connsiteY2" fmla="*/ 36195 h 36195"/>
                <a:gd name="connsiteX3" fmla="*/ 32385 w 32384"/>
                <a:gd name="connsiteY3" fmla="*/ 18098 h 36195"/>
                <a:gd name="connsiteX4" fmla="*/ 16192 w 32384"/>
                <a:gd name="connsiteY4" fmla="*/ 0 h 36195"/>
                <a:gd name="connsiteX5" fmla="*/ 16192 w 32384"/>
                <a:gd name="connsiteY5" fmla="*/ 0 h 36195"/>
                <a:gd name="connsiteX6" fmla="*/ 16192 w 32384"/>
                <a:gd name="connsiteY6" fmla="*/ 34291 h 36195"/>
                <a:gd name="connsiteX7" fmla="*/ 5715 w 32384"/>
                <a:gd name="connsiteY7" fmla="*/ 18098 h 36195"/>
                <a:gd name="connsiteX8" fmla="*/ 16192 w 32384"/>
                <a:gd name="connsiteY8" fmla="*/ 1906 h 36195"/>
                <a:gd name="connsiteX9" fmla="*/ 26670 w 32384"/>
                <a:gd name="connsiteY9" fmla="*/ 18098 h 36195"/>
                <a:gd name="connsiteX10" fmla="*/ 16192 w 32384"/>
                <a:gd name="connsiteY10" fmla="*/ 34291 h 36195"/>
                <a:gd name="connsiteX11" fmla="*/ 16192 w 32384"/>
                <a:gd name="connsiteY11" fmla="*/ 34291 h 3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384" h="36195">
                  <a:moveTo>
                    <a:pt x="16192" y="0"/>
                  </a:moveTo>
                  <a:cubicBezTo>
                    <a:pt x="7620" y="0"/>
                    <a:pt x="0" y="6668"/>
                    <a:pt x="0" y="18098"/>
                  </a:cubicBezTo>
                  <a:cubicBezTo>
                    <a:pt x="0" y="29528"/>
                    <a:pt x="6667" y="36195"/>
                    <a:pt x="16192" y="36195"/>
                  </a:cubicBezTo>
                  <a:cubicBezTo>
                    <a:pt x="24765" y="36195"/>
                    <a:pt x="32385" y="29528"/>
                    <a:pt x="32385" y="18098"/>
                  </a:cubicBezTo>
                  <a:cubicBezTo>
                    <a:pt x="31432" y="6668"/>
                    <a:pt x="24765" y="0"/>
                    <a:pt x="16192" y="0"/>
                  </a:cubicBezTo>
                  <a:lnTo>
                    <a:pt x="16192" y="0"/>
                  </a:lnTo>
                  <a:close/>
                  <a:moveTo>
                    <a:pt x="16192" y="34291"/>
                  </a:moveTo>
                  <a:cubicBezTo>
                    <a:pt x="9525" y="34291"/>
                    <a:pt x="5715" y="27623"/>
                    <a:pt x="5715" y="18098"/>
                  </a:cubicBezTo>
                  <a:cubicBezTo>
                    <a:pt x="5715" y="8573"/>
                    <a:pt x="9525" y="1906"/>
                    <a:pt x="16192" y="1906"/>
                  </a:cubicBezTo>
                  <a:cubicBezTo>
                    <a:pt x="22860" y="1906"/>
                    <a:pt x="26670" y="8573"/>
                    <a:pt x="26670" y="18098"/>
                  </a:cubicBezTo>
                  <a:cubicBezTo>
                    <a:pt x="26670" y="27623"/>
                    <a:pt x="22860" y="34291"/>
                    <a:pt x="16192" y="34291"/>
                  </a:cubicBezTo>
                  <a:lnTo>
                    <a:pt x="16192" y="34291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2" name="Freeform: Shape 111">
              <a:extLst>
                <a:ext uri="{FF2B5EF4-FFF2-40B4-BE49-F238E27FC236}">
                  <a16:creationId xmlns:a16="http://schemas.microsoft.com/office/drawing/2014/main" id="{C7923A11-ADCC-4583-99FA-0DD05B6DF3A0}"/>
                </a:ext>
              </a:extLst>
            </p:cNvPr>
            <p:cNvSpPr/>
            <p:nvPr/>
          </p:nvSpPr>
          <p:spPr>
            <a:xfrm>
              <a:off x="-1705609" y="15022829"/>
              <a:ext cx="32384" cy="35243"/>
            </a:xfrm>
            <a:custGeom>
              <a:avLst/>
              <a:gdLst>
                <a:gd name="connsiteX0" fmla="*/ 28575 w 32384"/>
                <a:gd name="connsiteY0" fmla="*/ 31433 h 35243"/>
                <a:gd name="connsiteX1" fmla="*/ 16192 w 32384"/>
                <a:gd name="connsiteY1" fmla="*/ 0 h 35243"/>
                <a:gd name="connsiteX2" fmla="*/ 15240 w 32384"/>
                <a:gd name="connsiteY2" fmla="*/ 0 h 35243"/>
                <a:gd name="connsiteX3" fmla="*/ 3810 w 32384"/>
                <a:gd name="connsiteY3" fmla="*/ 30481 h 35243"/>
                <a:gd name="connsiteX4" fmla="*/ 0 w 32384"/>
                <a:gd name="connsiteY4" fmla="*/ 34291 h 35243"/>
                <a:gd name="connsiteX5" fmla="*/ 0 w 32384"/>
                <a:gd name="connsiteY5" fmla="*/ 35243 h 35243"/>
                <a:gd name="connsiteX6" fmla="*/ 9525 w 32384"/>
                <a:gd name="connsiteY6" fmla="*/ 35243 h 35243"/>
                <a:gd name="connsiteX7" fmla="*/ 9525 w 32384"/>
                <a:gd name="connsiteY7" fmla="*/ 34291 h 35243"/>
                <a:gd name="connsiteX8" fmla="*/ 6667 w 32384"/>
                <a:gd name="connsiteY8" fmla="*/ 31433 h 35243"/>
                <a:gd name="connsiteX9" fmla="*/ 6667 w 32384"/>
                <a:gd name="connsiteY9" fmla="*/ 30481 h 35243"/>
                <a:gd name="connsiteX10" fmla="*/ 8572 w 32384"/>
                <a:gd name="connsiteY10" fmla="*/ 23813 h 35243"/>
                <a:gd name="connsiteX11" fmla="*/ 20955 w 32384"/>
                <a:gd name="connsiteY11" fmla="*/ 23813 h 35243"/>
                <a:gd name="connsiteX12" fmla="*/ 22860 w 32384"/>
                <a:gd name="connsiteY12" fmla="*/ 29528 h 35243"/>
                <a:gd name="connsiteX13" fmla="*/ 22860 w 32384"/>
                <a:gd name="connsiteY13" fmla="*/ 31433 h 35243"/>
                <a:gd name="connsiteX14" fmla="*/ 20003 w 32384"/>
                <a:gd name="connsiteY14" fmla="*/ 34291 h 35243"/>
                <a:gd name="connsiteX15" fmla="*/ 20003 w 32384"/>
                <a:gd name="connsiteY15" fmla="*/ 35243 h 35243"/>
                <a:gd name="connsiteX16" fmla="*/ 32385 w 32384"/>
                <a:gd name="connsiteY16" fmla="*/ 35243 h 35243"/>
                <a:gd name="connsiteX17" fmla="*/ 32385 w 32384"/>
                <a:gd name="connsiteY17" fmla="*/ 34291 h 35243"/>
                <a:gd name="connsiteX18" fmla="*/ 28575 w 32384"/>
                <a:gd name="connsiteY18" fmla="*/ 31433 h 35243"/>
                <a:gd name="connsiteX19" fmla="*/ 28575 w 32384"/>
                <a:gd name="connsiteY19" fmla="*/ 31433 h 35243"/>
                <a:gd name="connsiteX20" fmla="*/ 9525 w 32384"/>
                <a:gd name="connsiteY20" fmla="*/ 21908 h 35243"/>
                <a:gd name="connsiteX21" fmla="*/ 14288 w 32384"/>
                <a:gd name="connsiteY21" fmla="*/ 7620 h 35243"/>
                <a:gd name="connsiteX22" fmla="*/ 19050 w 32384"/>
                <a:gd name="connsiteY22" fmla="*/ 21908 h 35243"/>
                <a:gd name="connsiteX23" fmla="*/ 9525 w 32384"/>
                <a:gd name="connsiteY23" fmla="*/ 21908 h 35243"/>
                <a:gd name="connsiteX24" fmla="*/ 9525 w 32384"/>
                <a:gd name="connsiteY24" fmla="*/ 21908 h 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32384" h="35243">
                  <a:moveTo>
                    <a:pt x="28575" y="31433"/>
                  </a:moveTo>
                  <a:cubicBezTo>
                    <a:pt x="27622" y="29528"/>
                    <a:pt x="16192" y="0"/>
                    <a:pt x="16192" y="0"/>
                  </a:cubicBezTo>
                  <a:lnTo>
                    <a:pt x="15240" y="0"/>
                  </a:lnTo>
                  <a:cubicBezTo>
                    <a:pt x="15240" y="0"/>
                    <a:pt x="4763" y="27623"/>
                    <a:pt x="3810" y="30481"/>
                  </a:cubicBezTo>
                  <a:cubicBezTo>
                    <a:pt x="2857" y="33338"/>
                    <a:pt x="953" y="34291"/>
                    <a:pt x="0" y="34291"/>
                  </a:cubicBezTo>
                  <a:lnTo>
                    <a:pt x="0" y="35243"/>
                  </a:lnTo>
                  <a:lnTo>
                    <a:pt x="9525" y="35243"/>
                  </a:lnTo>
                  <a:lnTo>
                    <a:pt x="9525" y="34291"/>
                  </a:lnTo>
                  <a:cubicBezTo>
                    <a:pt x="8572" y="34291"/>
                    <a:pt x="6667" y="33338"/>
                    <a:pt x="6667" y="31433"/>
                  </a:cubicBezTo>
                  <a:cubicBezTo>
                    <a:pt x="6667" y="31433"/>
                    <a:pt x="6667" y="30481"/>
                    <a:pt x="6667" y="30481"/>
                  </a:cubicBezTo>
                  <a:cubicBezTo>
                    <a:pt x="6667" y="30481"/>
                    <a:pt x="7620" y="27623"/>
                    <a:pt x="8572" y="23813"/>
                  </a:cubicBezTo>
                  <a:lnTo>
                    <a:pt x="20955" y="23813"/>
                  </a:lnTo>
                  <a:cubicBezTo>
                    <a:pt x="21907" y="27623"/>
                    <a:pt x="22860" y="29528"/>
                    <a:pt x="22860" y="29528"/>
                  </a:cubicBezTo>
                  <a:cubicBezTo>
                    <a:pt x="22860" y="29528"/>
                    <a:pt x="22860" y="30481"/>
                    <a:pt x="22860" y="31433"/>
                  </a:cubicBezTo>
                  <a:cubicBezTo>
                    <a:pt x="22860" y="32385"/>
                    <a:pt x="21907" y="34291"/>
                    <a:pt x="20003" y="34291"/>
                  </a:cubicBezTo>
                  <a:lnTo>
                    <a:pt x="20003" y="35243"/>
                  </a:lnTo>
                  <a:lnTo>
                    <a:pt x="32385" y="35243"/>
                  </a:lnTo>
                  <a:lnTo>
                    <a:pt x="32385" y="34291"/>
                  </a:lnTo>
                  <a:cubicBezTo>
                    <a:pt x="30480" y="34291"/>
                    <a:pt x="29528" y="32385"/>
                    <a:pt x="28575" y="31433"/>
                  </a:cubicBezTo>
                  <a:lnTo>
                    <a:pt x="28575" y="31433"/>
                  </a:lnTo>
                  <a:close/>
                  <a:moveTo>
                    <a:pt x="9525" y="21908"/>
                  </a:moveTo>
                  <a:cubicBezTo>
                    <a:pt x="12382" y="15241"/>
                    <a:pt x="14288" y="7620"/>
                    <a:pt x="14288" y="7620"/>
                  </a:cubicBezTo>
                  <a:cubicBezTo>
                    <a:pt x="14288" y="7620"/>
                    <a:pt x="17145" y="15241"/>
                    <a:pt x="19050" y="21908"/>
                  </a:cubicBezTo>
                  <a:lnTo>
                    <a:pt x="9525" y="21908"/>
                  </a:lnTo>
                  <a:lnTo>
                    <a:pt x="9525" y="2190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3" name="Freeform: Shape 112">
              <a:extLst>
                <a:ext uri="{FF2B5EF4-FFF2-40B4-BE49-F238E27FC236}">
                  <a16:creationId xmlns:a16="http://schemas.microsoft.com/office/drawing/2014/main" id="{17F09CFE-5E90-4C0C-BFC3-A2E755959DD1}"/>
                </a:ext>
              </a:extLst>
            </p:cNvPr>
            <p:cNvSpPr/>
            <p:nvPr/>
          </p:nvSpPr>
          <p:spPr>
            <a:xfrm>
              <a:off x="-1829434" y="15023782"/>
              <a:ext cx="27622" cy="35242"/>
            </a:xfrm>
            <a:custGeom>
              <a:avLst/>
              <a:gdLst>
                <a:gd name="connsiteX0" fmla="*/ 27622 w 27622"/>
                <a:gd name="connsiteY0" fmla="*/ 25717 h 35242"/>
                <a:gd name="connsiteX1" fmla="*/ 18097 w 27622"/>
                <a:gd name="connsiteY1" fmla="*/ 32384 h 35242"/>
                <a:gd name="connsiteX2" fmla="*/ 12382 w 27622"/>
                <a:gd name="connsiteY2" fmla="*/ 32384 h 35242"/>
                <a:gd name="connsiteX3" fmla="*/ 9525 w 27622"/>
                <a:gd name="connsiteY3" fmla="*/ 30480 h 35242"/>
                <a:gd name="connsiteX4" fmla="*/ 9525 w 27622"/>
                <a:gd name="connsiteY4" fmla="*/ 18097 h 35242"/>
                <a:gd name="connsiteX5" fmla="*/ 17145 w 27622"/>
                <a:gd name="connsiteY5" fmla="*/ 18097 h 35242"/>
                <a:gd name="connsiteX6" fmla="*/ 21907 w 27622"/>
                <a:gd name="connsiteY6" fmla="*/ 22859 h 35242"/>
                <a:gd name="connsiteX7" fmla="*/ 22860 w 27622"/>
                <a:gd name="connsiteY7" fmla="*/ 22859 h 35242"/>
                <a:gd name="connsiteX8" fmla="*/ 22860 w 27622"/>
                <a:gd name="connsiteY8" fmla="*/ 10477 h 35242"/>
                <a:gd name="connsiteX9" fmla="*/ 21907 w 27622"/>
                <a:gd name="connsiteY9" fmla="*/ 10477 h 35242"/>
                <a:gd name="connsiteX10" fmla="*/ 17145 w 27622"/>
                <a:gd name="connsiteY10" fmla="*/ 15240 h 35242"/>
                <a:gd name="connsiteX11" fmla="*/ 9525 w 27622"/>
                <a:gd name="connsiteY11" fmla="*/ 15240 h 35242"/>
                <a:gd name="connsiteX12" fmla="*/ 9525 w 27622"/>
                <a:gd name="connsiteY12" fmla="*/ 3809 h 35242"/>
                <a:gd name="connsiteX13" fmla="*/ 11430 w 27622"/>
                <a:gd name="connsiteY13" fmla="*/ 1905 h 35242"/>
                <a:gd name="connsiteX14" fmla="*/ 18097 w 27622"/>
                <a:gd name="connsiteY14" fmla="*/ 1905 h 35242"/>
                <a:gd name="connsiteX15" fmla="*/ 24765 w 27622"/>
                <a:gd name="connsiteY15" fmla="*/ 7619 h 35242"/>
                <a:gd name="connsiteX16" fmla="*/ 25717 w 27622"/>
                <a:gd name="connsiteY16" fmla="*/ 7619 h 35242"/>
                <a:gd name="connsiteX17" fmla="*/ 25717 w 27622"/>
                <a:gd name="connsiteY17" fmla="*/ 0 h 35242"/>
                <a:gd name="connsiteX18" fmla="*/ 0 w 27622"/>
                <a:gd name="connsiteY18" fmla="*/ 0 h 35242"/>
                <a:gd name="connsiteX19" fmla="*/ 0 w 27622"/>
                <a:gd name="connsiteY19" fmla="*/ 952 h 35242"/>
                <a:gd name="connsiteX20" fmla="*/ 4763 w 27622"/>
                <a:gd name="connsiteY20" fmla="*/ 5715 h 35242"/>
                <a:gd name="connsiteX21" fmla="*/ 4763 w 27622"/>
                <a:gd name="connsiteY21" fmla="*/ 29527 h 35242"/>
                <a:gd name="connsiteX22" fmla="*/ 0 w 27622"/>
                <a:gd name="connsiteY22" fmla="*/ 34290 h 35242"/>
                <a:gd name="connsiteX23" fmla="*/ 0 w 27622"/>
                <a:gd name="connsiteY23" fmla="*/ 35242 h 35242"/>
                <a:gd name="connsiteX24" fmla="*/ 25717 w 27622"/>
                <a:gd name="connsiteY24" fmla="*/ 35242 h 35242"/>
                <a:gd name="connsiteX25" fmla="*/ 27622 w 27622"/>
                <a:gd name="connsiteY25" fmla="*/ 25717 h 35242"/>
                <a:gd name="connsiteX26" fmla="*/ 27622 w 27622"/>
                <a:gd name="connsiteY26" fmla="*/ 25717 h 35242"/>
                <a:gd name="connsiteX27" fmla="*/ 27622 w 27622"/>
                <a:gd name="connsiteY27" fmla="*/ 25717 h 3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7622" h="35242">
                  <a:moveTo>
                    <a:pt x="27622" y="25717"/>
                  </a:moveTo>
                  <a:cubicBezTo>
                    <a:pt x="25717" y="29527"/>
                    <a:pt x="23813" y="32384"/>
                    <a:pt x="18097" y="32384"/>
                  </a:cubicBezTo>
                  <a:cubicBezTo>
                    <a:pt x="17145" y="32384"/>
                    <a:pt x="14288" y="32384"/>
                    <a:pt x="12382" y="32384"/>
                  </a:cubicBezTo>
                  <a:cubicBezTo>
                    <a:pt x="10478" y="32384"/>
                    <a:pt x="9525" y="31432"/>
                    <a:pt x="9525" y="30480"/>
                  </a:cubicBezTo>
                  <a:cubicBezTo>
                    <a:pt x="9525" y="29527"/>
                    <a:pt x="9525" y="23813"/>
                    <a:pt x="9525" y="18097"/>
                  </a:cubicBezTo>
                  <a:cubicBezTo>
                    <a:pt x="10478" y="18097"/>
                    <a:pt x="15240" y="18097"/>
                    <a:pt x="17145" y="18097"/>
                  </a:cubicBezTo>
                  <a:cubicBezTo>
                    <a:pt x="20003" y="18097"/>
                    <a:pt x="21907" y="20002"/>
                    <a:pt x="21907" y="22859"/>
                  </a:cubicBezTo>
                  <a:lnTo>
                    <a:pt x="22860" y="22859"/>
                  </a:lnTo>
                  <a:lnTo>
                    <a:pt x="22860" y="10477"/>
                  </a:lnTo>
                  <a:lnTo>
                    <a:pt x="21907" y="10477"/>
                  </a:lnTo>
                  <a:cubicBezTo>
                    <a:pt x="21907" y="14288"/>
                    <a:pt x="20003" y="15240"/>
                    <a:pt x="17145" y="15240"/>
                  </a:cubicBezTo>
                  <a:cubicBezTo>
                    <a:pt x="15240" y="15240"/>
                    <a:pt x="10478" y="15240"/>
                    <a:pt x="9525" y="15240"/>
                  </a:cubicBezTo>
                  <a:cubicBezTo>
                    <a:pt x="9525" y="9525"/>
                    <a:pt x="9525" y="3809"/>
                    <a:pt x="9525" y="3809"/>
                  </a:cubicBezTo>
                  <a:cubicBezTo>
                    <a:pt x="9525" y="2857"/>
                    <a:pt x="10478" y="1905"/>
                    <a:pt x="11430" y="1905"/>
                  </a:cubicBezTo>
                  <a:cubicBezTo>
                    <a:pt x="12382" y="1905"/>
                    <a:pt x="15240" y="1905"/>
                    <a:pt x="18097" y="1905"/>
                  </a:cubicBezTo>
                  <a:cubicBezTo>
                    <a:pt x="21907" y="1905"/>
                    <a:pt x="23813" y="3809"/>
                    <a:pt x="24765" y="7619"/>
                  </a:cubicBezTo>
                  <a:lnTo>
                    <a:pt x="25717" y="7619"/>
                  </a:lnTo>
                  <a:lnTo>
                    <a:pt x="25717" y="0"/>
                  </a:lnTo>
                  <a:lnTo>
                    <a:pt x="0" y="0"/>
                  </a:lnTo>
                  <a:lnTo>
                    <a:pt x="0" y="952"/>
                  </a:lnTo>
                  <a:cubicBezTo>
                    <a:pt x="2857" y="952"/>
                    <a:pt x="4763" y="1905"/>
                    <a:pt x="4763" y="5715"/>
                  </a:cubicBezTo>
                  <a:lnTo>
                    <a:pt x="4763" y="29527"/>
                  </a:lnTo>
                  <a:cubicBezTo>
                    <a:pt x="4763" y="32384"/>
                    <a:pt x="3810" y="34290"/>
                    <a:pt x="0" y="34290"/>
                  </a:cubicBezTo>
                  <a:lnTo>
                    <a:pt x="0" y="35242"/>
                  </a:lnTo>
                  <a:lnTo>
                    <a:pt x="25717" y="35242"/>
                  </a:lnTo>
                  <a:lnTo>
                    <a:pt x="27622" y="25717"/>
                  </a:lnTo>
                  <a:lnTo>
                    <a:pt x="27622" y="25717"/>
                  </a:lnTo>
                  <a:lnTo>
                    <a:pt x="27622" y="25717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4" name="Freeform: Shape 113">
              <a:extLst>
                <a:ext uri="{FF2B5EF4-FFF2-40B4-BE49-F238E27FC236}">
                  <a16:creationId xmlns:a16="http://schemas.microsoft.com/office/drawing/2014/main" id="{6A26DA67-3B2E-429D-B6E8-83BCE11941DF}"/>
                </a:ext>
              </a:extLst>
            </p:cNvPr>
            <p:cNvSpPr/>
            <p:nvPr/>
          </p:nvSpPr>
          <p:spPr>
            <a:xfrm>
              <a:off x="-1795144" y="15020925"/>
              <a:ext cx="21907" cy="36195"/>
            </a:xfrm>
            <a:custGeom>
              <a:avLst/>
              <a:gdLst>
                <a:gd name="connsiteX0" fmla="*/ 20002 w 21907"/>
                <a:gd name="connsiteY0" fmla="*/ 952 h 36195"/>
                <a:gd name="connsiteX1" fmla="*/ 20955 w 21907"/>
                <a:gd name="connsiteY1" fmla="*/ 12383 h 36195"/>
                <a:gd name="connsiteX2" fmla="*/ 20002 w 21907"/>
                <a:gd name="connsiteY2" fmla="*/ 12383 h 36195"/>
                <a:gd name="connsiteX3" fmla="*/ 11430 w 21907"/>
                <a:gd name="connsiteY3" fmla="*/ 2858 h 36195"/>
                <a:gd name="connsiteX4" fmla="*/ 6667 w 21907"/>
                <a:gd name="connsiteY4" fmla="*/ 7620 h 36195"/>
                <a:gd name="connsiteX5" fmla="*/ 11430 w 21907"/>
                <a:gd name="connsiteY5" fmla="*/ 14288 h 36195"/>
                <a:gd name="connsiteX6" fmla="*/ 17145 w 21907"/>
                <a:gd name="connsiteY6" fmla="*/ 18098 h 36195"/>
                <a:gd name="connsiteX7" fmla="*/ 21907 w 21907"/>
                <a:gd name="connsiteY7" fmla="*/ 26670 h 36195"/>
                <a:gd name="connsiteX8" fmla="*/ 12382 w 21907"/>
                <a:gd name="connsiteY8" fmla="*/ 36195 h 36195"/>
                <a:gd name="connsiteX9" fmla="*/ 4763 w 21907"/>
                <a:gd name="connsiteY9" fmla="*/ 34290 h 36195"/>
                <a:gd name="connsiteX10" fmla="*/ 2857 w 21907"/>
                <a:gd name="connsiteY10" fmla="*/ 36195 h 36195"/>
                <a:gd name="connsiteX11" fmla="*/ 1905 w 21907"/>
                <a:gd name="connsiteY11" fmla="*/ 36195 h 36195"/>
                <a:gd name="connsiteX12" fmla="*/ 0 w 21907"/>
                <a:gd name="connsiteY12" fmla="*/ 24765 h 36195"/>
                <a:gd name="connsiteX13" fmla="*/ 952 w 21907"/>
                <a:gd name="connsiteY13" fmla="*/ 24765 h 36195"/>
                <a:gd name="connsiteX14" fmla="*/ 10477 w 21907"/>
                <a:gd name="connsiteY14" fmla="*/ 34290 h 36195"/>
                <a:gd name="connsiteX15" fmla="*/ 16192 w 21907"/>
                <a:gd name="connsiteY15" fmla="*/ 28575 h 36195"/>
                <a:gd name="connsiteX16" fmla="*/ 12382 w 21907"/>
                <a:gd name="connsiteY16" fmla="*/ 21908 h 36195"/>
                <a:gd name="connsiteX17" fmla="*/ 5715 w 21907"/>
                <a:gd name="connsiteY17" fmla="*/ 17145 h 36195"/>
                <a:gd name="connsiteX18" fmla="*/ 952 w 21907"/>
                <a:gd name="connsiteY18" fmla="*/ 8573 h 36195"/>
                <a:gd name="connsiteX19" fmla="*/ 9525 w 21907"/>
                <a:gd name="connsiteY19" fmla="*/ 0 h 36195"/>
                <a:gd name="connsiteX20" fmla="*/ 16192 w 21907"/>
                <a:gd name="connsiteY20" fmla="*/ 1905 h 36195"/>
                <a:gd name="connsiteX21" fmla="*/ 18097 w 21907"/>
                <a:gd name="connsiteY21" fmla="*/ 0 h 36195"/>
                <a:gd name="connsiteX22" fmla="*/ 20002 w 21907"/>
                <a:gd name="connsiteY22" fmla="*/ 0 h 36195"/>
                <a:gd name="connsiteX23" fmla="*/ 20002 w 21907"/>
                <a:gd name="connsiteY23" fmla="*/ 952 h 3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907" h="36195">
                  <a:moveTo>
                    <a:pt x="20002" y="952"/>
                  </a:moveTo>
                  <a:lnTo>
                    <a:pt x="20955" y="12383"/>
                  </a:lnTo>
                  <a:lnTo>
                    <a:pt x="20002" y="12383"/>
                  </a:lnTo>
                  <a:cubicBezTo>
                    <a:pt x="18097" y="6667"/>
                    <a:pt x="15240" y="2858"/>
                    <a:pt x="11430" y="2858"/>
                  </a:cubicBezTo>
                  <a:cubicBezTo>
                    <a:pt x="8572" y="2858"/>
                    <a:pt x="6667" y="4763"/>
                    <a:pt x="6667" y="7620"/>
                  </a:cubicBezTo>
                  <a:cubicBezTo>
                    <a:pt x="6667" y="10477"/>
                    <a:pt x="8572" y="12383"/>
                    <a:pt x="11430" y="14288"/>
                  </a:cubicBezTo>
                  <a:cubicBezTo>
                    <a:pt x="14288" y="16192"/>
                    <a:pt x="16192" y="17145"/>
                    <a:pt x="17145" y="18098"/>
                  </a:cubicBezTo>
                  <a:cubicBezTo>
                    <a:pt x="20002" y="20002"/>
                    <a:pt x="21907" y="22860"/>
                    <a:pt x="21907" y="26670"/>
                  </a:cubicBezTo>
                  <a:cubicBezTo>
                    <a:pt x="21907" y="32385"/>
                    <a:pt x="17145" y="36195"/>
                    <a:pt x="12382" y="36195"/>
                  </a:cubicBezTo>
                  <a:cubicBezTo>
                    <a:pt x="8572" y="36195"/>
                    <a:pt x="6667" y="34290"/>
                    <a:pt x="4763" y="34290"/>
                  </a:cubicBezTo>
                  <a:cubicBezTo>
                    <a:pt x="3810" y="34290"/>
                    <a:pt x="3810" y="35242"/>
                    <a:pt x="2857" y="36195"/>
                  </a:cubicBezTo>
                  <a:lnTo>
                    <a:pt x="1905" y="36195"/>
                  </a:lnTo>
                  <a:lnTo>
                    <a:pt x="0" y="24765"/>
                  </a:lnTo>
                  <a:lnTo>
                    <a:pt x="952" y="24765"/>
                  </a:lnTo>
                  <a:cubicBezTo>
                    <a:pt x="2857" y="30480"/>
                    <a:pt x="6667" y="34290"/>
                    <a:pt x="10477" y="34290"/>
                  </a:cubicBezTo>
                  <a:cubicBezTo>
                    <a:pt x="13335" y="34290"/>
                    <a:pt x="16192" y="32385"/>
                    <a:pt x="16192" y="28575"/>
                  </a:cubicBezTo>
                  <a:cubicBezTo>
                    <a:pt x="16192" y="24765"/>
                    <a:pt x="14288" y="23813"/>
                    <a:pt x="12382" y="21908"/>
                  </a:cubicBezTo>
                  <a:cubicBezTo>
                    <a:pt x="10477" y="20002"/>
                    <a:pt x="7620" y="18098"/>
                    <a:pt x="5715" y="17145"/>
                  </a:cubicBezTo>
                  <a:cubicBezTo>
                    <a:pt x="2857" y="15240"/>
                    <a:pt x="952" y="12383"/>
                    <a:pt x="952" y="8573"/>
                  </a:cubicBezTo>
                  <a:cubicBezTo>
                    <a:pt x="952" y="3810"/>
                    <a:pt x="3810" y="0"/>
                    <a:pt x="9525" y="0"/>
                  </a:cubicBezTo>
                  <a:cubicBezTo>
                    <a:pt x="11430" y="0"/>
                    <a:pt x="14288" y="1905"/>
                    <a:pt x="16192" y="1905"/>
                  </a:cubicBezTo>
                  <a:cubicBezTo>
                    <a:pt x="17145" y="1905"/>
                    <a:pt x="18097" y="952"/>
                    <a:pt x="18097" y="0"/>
                  </a:cubicBezTo>
                  <a:lnTo>
                    <a:pt x="20002" y="0"/>
                  </a:lnTo>
                  <a:lnTo>
                    <a:pt x="20002" y="952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5" name="Freeform: Shape 114">
              <a:extLst>
                <a:ext uri="{FF2B5EF4-FFF2-40B4-BE49-F238E27FC236}">
                  <a16:creationId xmlns:a16="http://schemas.microsoft.com/office/drawing/2014/main" id="{3691629A-B3F0-4A5A-9B5D-E8A1D6245013}"/>
                </a:ext>
              </a:extLst>
            </p:cNvPr>
            <p:cNvSpPr/>
            <p:nvPr/>
          </p:nvSpPr>
          <p:spPr>
            <a:xfrm>
              <a:off x="-1866582" y="15022829"/>
              <a:ext cx="33337" cy="35243"/>
            </a:xfrm>
            <a:custGeom>
              <a:avLst/>
              <a:gdLst>
                <a:gd name="connsiteX0" fmla="*/ 20955 w 33337"/>
                <a:gd name="connsiteY0" fmla="*/ 0 h 35243"/>
                <a:gd name="connsiteX1" fmla="*/ 20955 w 33337"/>
                <a:gd name="connsiteY1" fmla="*/ 953 h 35243"/>
                <a:gd name="connsiteX2" fmla="*/ 25717 w 33337"/>
                <a:gd name="connsiteY2" fmla="*/ 6668 h 35243"/>
                <a:gd name="connsiteX3" fmla="*/ 25717 w 33337"/>
                <a:gd name="connsiteY3" fmla="*/ 24766 h 35243"/>
                <a:gd name="connsiteX4" fmla="*/ 7620 w 33337"/>
                <a:gd name="connsiteY4" fmla="*/ 0 h 35243"/>
                <a:gd name="connsiteX5" fmla="*/ 0 w 33337"/>
                <a:gd name="connsiteY5" fmla="*/ 0 h 35243"/>
                <a:gd name="connsiteX6" fmla="*/ 0 w 33337"/>
                <a:gd name="connsiteY6" fmla="*/ 953 h 35243"/>
                <a:gd name="connsiteX7" fmla="*/ 3810 w 33337"/>
                <a:gd name="connsiteY7" fmla="*/ 2858 h 35243"/>
                <a:gd name="connsiteX8" fmla="*/ 4763 w 33337"/>
                <a:gd name="connsiteY8" fmla="*/ 3810 h 35243"/>
                <a:gd name="connsiteX9" fmla="*/ 4763 w 33337"/>
                <a:gd name="connsiteY9" fmla="*/ 27623 h 35243"/>
                <a:gd name="connsiteX10" fmla="*/ 0 w 33337"/>
                <a:gd name="connsiteY10" fmla="*/ 33338 h 35243"/>
                <a:gd name="connsiteX11" fmla="*/ 0 w 33337"/>
                <a:gd name="connsiteY11" fmla="*/ 34291 h 35243"/>
                <a:gd name="connsiteX12" fmla="*/ 11430 w 33337"/>
                <a:gd name="connsiteY12" fmla="*/ 34291 h 35243"/>
                <a:gd name="connsiteX13" fmla="*/ 11430 w 33337"/>
                <a:gd name="connsiteY13" fmla="*/ 33338 h 35243"/>
                <a:gd name="connsiteX14" fmla="*/ 6667 w 33337"/>
                <a:gd name="connsiteY14" fmla="*/ 28575 h 35243"/>
                <a:gd name="connsiteX15" fmla="*/ 6667 w 33337"/>
                <a:gd name="connsiteY15" fmla="*/ 6668 h 35243"/>
                <a:gd name="connsiteX16" fmla="*/ 27622 w 33337"/>
                <a:gd name="connsiteY16" fmla="*/ 35243 h 35243"/>
                <a:gd name="connsiteX17" fmla="*/ 28575 w 33337"/>
                <a:gd name="connsiteY17" fmla="*/ 35243 h 35243"/>
                <a:gd name="connsiteX18" fmla="*/ 28575 w 33337"/>
                <a:gd name="connsiteY18" fmla="*/ 6668 h 35243"/>
                <a:gd name="connsiteX19" fmla="*/ 33338 w 33337"/>
                <a:gd name="connsiteY19" fmla="*/ 953 h 35243"/>
                <a:gd name="connsiteX20" fmla="*/ 33338 w 33337"/>
                <a:gd name="connsiteY20" fmla="*/ 0 h 35243"/>
                <a:gd name="connsiteX21" fmla="*/ 20955 w 33337"/>
                <a:gd name="connsiteY21" fmla="*/ 0 h 35243"/>
                <a:gd name="connsiteX22" fmla="*/ 20955 w 33337"/>
                <a:gd name="connsiteY22" fmla="*/ 0 h 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3337" h="35243">
                  <a:moveTo>
                    <a:pt x="20955" y="0"/>
                  </a:moveTo>
                  <a:lnTo>
                    <a:pt x="20955" y="953"/>
                  </a:lnTo>
                  <a:cubicBezTo>
                    <a:pt x="23813" y="953"/>
                    <a:pt x="25717" y="2858"/>
                    <a:pt x="25717" y="6668"/>
                  </a:cubicBezTo>
                  <a:cubicBezTo>
                    <a:pt x="25717" y="8573"/>
                    <a:pt x="25717" y="19050"/>
                    <a:pt x="25717" y="24766"/>
                  </a:cubicBezTo>
                  <a:lnTo>
                    <a:pt x="7620" y="0"/>
                  </a:lnTo>
                  <a:lnTo>
                    <a:pt x="0" y="0"/>
                  </a:lnTo>
                  <a:lnTo>
                    <a:pt x="0" y="953"/>
                  </a:lnTo>
                  <a:cubicBezTo>
                    <a:pt x="1905" y="953"/>
                    <a:pt x="2857" y="1906"/>
                    <a:pt x="3810" y="2858"/>
                  </a:cubicBezTo>
                  <a:cubicBezTo>
                    <a:pt x="3810" y="2858"/>
                    <a:pt x="3810" y="3810"/>
                    <a:pt x="4763" y="3810"/>
                  </a:cubicBezTo>
                  <a:cubicBezTo>
                    <a:pt x="4763" y="7620"/>
                    <a:pt x="4763" y="23813"/>
                    <a:pt x="4763" y="27623"/>
                  </a:cubicBezTo>
                  <a:cubicBezTo>
                    <a:pt x="4763" y="31433"/>
                    <a:pt x="3810" y="33338"/>
                    <a:pt x="0" y="33338"/>
                  </a:cubicBezTo>
                  <a:lnTo>
                    <a:pt x="0" y="34291"/>
                  </a:lnTo>
                  <a:lnTo>
                    <a:pt x="11430" y="34291"/>
                  </a:lnTo>
                  <a:lnTo>
                    <a:pt x="11430" y="33338"/>
                  </a:lnTo>
                  <a:cubicBezTo>
                    <a:pt x="8572" y="33338"/>
                    <a:pt x="6667" y="31433"/>
                    <a:pt x="6667" y="28575"/>
                  </a:cubicBezTo>
                  <a:cubicBezTo>
                    <a:pt x="6667" y="25718"/>
                    <a:pt x="6667" y="12383"/>
                    <a:pt x="6667" y="6668"/>
                  </a:cubicBezTo>
                  <a:cubicBezTo>
                    <a:pt x="13335" y="15241"/>
                    <a:pt x="27622" y="35243"/>
                    <a:pt x="27622" y="35243"/>
                  </a:cubicBezTo>
                  <a:lnTo>
                    <a:pt x="28575" y="35243"/>
                  </a:lnTo>
                  <a:cubicBezTo>
                    <a:pt x="28575" y="35243"/>
                    <a:pt x="28575" y="10478"/>
                    <a:pt x="28575" y="6668"/>
                  </a:cubicBezTo>
                  <a:cubicBezTo>
                    <a:pt x="28575" y="1906"/>
                    <a:pt x="30480" y="953"/>
                    <a:pt x="33338" y="953"/>
                  </a:cubicBezTo>
                  <a:lnTo>
                    <a:pt x="33338" y="0"/>
                  </a:lnTo>
                  <a:lnTo>
                    <a:pt x="20955" y="0"/>
                  </a:lnTo>
                  <a:lnTo>
                    <a:pt x="20955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6" name="Freeform: Shape 115">
              <a:extLst>
                <a:ext uri="{FF2B5EF4-FFF2-40B4-BE49-F238E27FC236}">
                  <a16:creationId xmlns:a16="http://schemas.microsoft.com/office/drawing/2014/main" id="{58B143B6-8AB3-4162-BCF2-2045CB90E4E2}"/>
                </a:ext>
              </a:extLst>
            </p:cNvPr>
            <p:cNvSpPr/>
            <p:nvPr/>
          </p:nvSpPr>
          <p:spPr>
            <a:xfrm>
              <a:off x="-1905634" y="15022829"/>
              <a:ext cx="33337" cy="35243"/>
            </a:xfrm>
            <a:custGeom>
              <a:avLst/>
              <a:gdLst>
                <a:gd name="connsiteX0" fmla="*/ 20955 w 33337"/>
                <a:gd name="connsiteY0" fmla="*/ 0 h 35243"/>
                <a:gd name="connsiteX1" fmla="*/ 20955 w 33337"/>
                <a:gd name="connsiteY1" fmla="*/ 953 h 35243"/>
                <a:gd name="connsiteX2" fmla="*/ 25717 w 33337"/>
                <a:gd name="connsiteY2" fmla="*/ 6668 h 35243"/>
                <a:gd name="connsiteX3" fmla="*/ 25717 w 33337"/>
                <a:gd name="connsiteY3" fmla="*/ 24766 h 35243"/>
                <a:gd name="connsiteX4" fmla="*/ 7620 w 33337"/>
                <a:gd name="connsiteY4" fmla="*/ 0 h 35243"/>
                <a:gd name="connsiteX5" fmla="*/ 0 w 33337"/>
                <a:gd name="connsiteY5" fmla="*/ 0 h 35243"/>
                <a:gd name="connsiteX6" fmla="*/ 0 w 33337"/>
                <a:gd name="connsiteY6" fmla="*/ 953 h 35243"/>
                <a:gd name="connsiteX7" fmla="*/ 3810 w 33337"/>
                <a:gd name="connsiteY7" fmla="*/ 2858 h 35243"/>
                <a:gd name="connsiteX8" fmla="*/ 4763 w 33337"/>
                <a:gd name="connsiteY8" fmla="*/ 3810 h 35243"/>
                <a:gd name="connsiteX9" fmla="*/ 4763 w 33337"/>
                <a:gd name="connsiteY9" fmla="*/ 27623 h 35243"/>
                <a:gd name="connsiteX10" fmla="*/ 0 w 33337"/>
                <a:gd name="connsiteY10" fmla="*/ 33338 h 35243"/>
                <a:gd name="connsiteX11" fmla="*/ 0 w 33337"/>
                <a:gd name="connsiteY11" fmla="*/ 34291 h 35243"/>
                <a:gd name="connsiteX12" fmla="*/ 11430 w 33337"/>
                <a:gd name="connsiteY12" fmla="*/ 34291 h 35243"/>
                <a:gd name="connsiteX13" fmla="*/ 11430 w 33337"/>
                <a:gd name="connsiteY13" fmla="*/ 33338 h 35243"/>
                <a:gd name="connsiteX14" fmla="*/ 6667 w 33337"/>
                <a:gd name="connsiteY14" fmla="*/ 28575 h 35243"/>
                <a:gd name="connsiteX15" fmla="*/ 6667 w 33337"/>
                <a:gd name="connsiteY15" fmla="*/ 6668 h 35243"/>
                <a:gd name="connsiteX16" fmla="*/ 27622 w 33337"/>
                <a:gd name="connsiteY16" fmla="*/ 35243 h 35243"/>
                <a:gd name="connsiteX17" fmla="*/ 28575 w 33337"/>
                <a:gd name="connsiteY17" fmla="*/ 35243 h 35243"/>
                <a:gd name="connsiteX18" fmla="*/ 28575 w 33337"/>
                <a:gd name="connsiteY18" fmla="*/ 6668 h 35243"/>
                <a:gd name="connsiteX19" fmla="*/ 33338 w 33337"/>
                <a:gd name="connsiteY19" fmla="*/ 953 h 35243"/>
                <a:gd name="connsiteX20" fmla="*/ 33338 w 33337"/>
                <a:gd name="connsiteY20" fmla="*/ 0 h 35243"/>
                <a:gd name="connsiteX21" fmla="*/ 20955 w 33337"/>
                <a:gd name="connsiteY21" fmla="*/ 0 h 35243"/>
                <a:gd name="connsiteX22" fmla="*/ 20955 w 33337"/>
                <a:gd name="connsiteY22" fmla="*/ 0 h 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3337" h="35243">
                  <a:moveTo>
                    <a:pt x="20955" y="0"/>
                  </a:moveTo>
                  <a:lnTo>
                    <a:pt x="20955" y="953"/>
                  </a:lnTo>
                  <a:cubicBezTo>
                    <a:pt x="23813" y="953"/>
                    <a:pt x="25717" y="2858"/>
                    <a:pt x="25717" y="6668"/>
                  </a:cubicBezTo>
                  <a:cubicBezTo>
                    <a:pt x="25717" y="8573"/>
                    <a:pt x="25717" y="19050"/>
                    <a:pt x="25717" y="24766"/>
                  </a:cubicBezTo>
                  <a:lnTo>
                    <a:pt x="7620" y="0"/>
                  </a:lnTo>
                  <a:lnTo>
                    <a:pt x="0" y="0"/>
                  </a:lnTo>
                  <a:lnTo>
                    <a:pt x="0" y="953"/>
                  </a:lnTo>
                  <a:cubicBezTo>
                    <a:pt x="1905" y="953"/>
                    <a:pt x="2857" y="1906"/>
                    <a:pt x="3810" y="2858"/>
                  </a:cubicBezTo>
                  <a:cubicBezTo>
                    <a:pt x="3810" y="2858"/>
                    <a:pt x="3810" y="3810"/>
                    <a:pt x="4763" y="3810"/>
                  </a:cubicBezTo>
                  <a:cubicBezTo>
                    <a:pt x="4763" y="7620"/>
                    <a:pt x="4763" y="23813"/>
                    <a:pt x="4763" y="27623"/>
                  </a:cubicBezTo>
                  <a:cubicBezTo>
                    <a:pt x="4763" y="31433"/>
                    <a:pt x="3810" y="33338"/>
                    <a:pt x="0" y="33338"/>
                  </a:cubicBezTo>
                  <a:lnTo>
                    <a:pt x="0" y="34291"/>
                  </a:lnTo>
                  <a:lnTo>
                    <a:pt x="11430" y="34291"/>
                  </a:lnTo>
                  <a:lnTo>
                    <a:pt x="11430" y="33338"/>
                  </a:lnTo>
                  <a:cubicBezTo>
                    <a:pt x="8572" y="33338"/>
                    <a:pt x="6667" y="31433"/>
                    <a:pt x="6667" y="28575"/>
                  </a:cubicBezTo>
                  <a:cubicBezTo>
                    <a:pt x="6667" y="25718"/>
                    <a:pt x="6667" y="12383"/>
                    <a:pt x="6667" y="6668"/>
                  </a:cubicBezTo>
                  <a:cubicBezTo>
                    <a:pt x="13335" y="15241"/>
                    <a:pt x="27622" y="35243"/>
                    <a:pt x="27622" y="35243"/>
                  </a:cubicBezTo>
                  <a:lnTo>
                    <a:pt x="28575" y="35243"/>
                  </a:lnTo>
                  <a:cubicBezTo>
                    <a:pt x="28575" y="35243"/>
                    <a:pt x="28575" y="10478"/>
                    <a:pt x="28575" y="6668"/>
                  </a:cubicBezTo>
                  <a:cubicBezTo>
                    <a:pt x="28575" y="1906"/>
                    <a:pt x="30480" y="953"/>
                    <a:pt x="33338" y="953"/>
                  </a:cubicBezTo>
                  <a:lnTo>
                    <a:pt x="33338" y="0"/>
                  </a:lnTo>
                  <a:lnTo>
                    <a:pt x="20955" y="0"/>
                  </a:lnTo>
                  <a:lnTo>
                    <a:pt x="20955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7" name="Freeform: Shape 116">
              <a:extLst>
                <a:ext uri="{FF2B5EF4-FFF2-40B4-BE49-F238E27FC236}">
                  <a16:creationId xmlns:a16="http://schemas.microsoft.com/office/drawing/2014/main" id="{8669E889-5BD8-42A8-91D1-6B138A0C9455}"/>
                </a:ext>
              </a:extLst>
            </p:cNvPr>
            <p:cNvSpPr/>
            <p:nvPr/>
          </p:nvSpPr>
          <p:spPr>
            <a:xfrm>
              <a:off x="-1981834" y="15012352"/>
              <a:ext cx="50482" cy="46672"/>
            </a:xfrm>
            <a:custGeom>
              <a:avLst/>
              <a:gdLst>
                <a:gd name="connsiteX0" fmla="*/ 50482 w 50482"/>
                <a:gd name="connsiteY0" fmla="*/ 952 h 46672"/>
                <a:gd name="connsiteX1" fmla="*/ 50482 w 50482"/>
                <a:gd name="connsiteY1" fmla="*/ 0 h 46672"/>
                <a:gd name="connsiteX2" fmla="*/ 40005 w 50482"/>
                <a:gd name="connsiteY2" fmla="*/ 0 h 46672"/>
                <a:gd name="connsiteX3" fmla="*/ 25717 w 50482"/>
                <a:gd name="connsiteY3" fmla="*/ 38100 h 46672"/>
                <a:gd name="connsiteX4" fmla="*/ 11430 w 50482"/>
                <a:gd name="connsiteY4" fmla="*/ 0 h 46672"/>
                <a:gd name="connsiteX5" fmla="*/ 0 w 50482"/>
                <a:gd name="connsiteY5" fmla="*/ 0 h 46672"/>
                <a:gd name="connsiteX6" fmla="*/ 0 w 50482"/>
                <a:gd name="connsiteY6" fmla="*/ 952 h 46672"/>
                <a:gd name="connsiteX7" fmla="*/ 5715 w 50482"/>
                <a:gd name="connsiteY7" fmla="*/ 7620 h 46672"/>
                <a:gd name="connsiteX8" fmla="*/ 5715 w 50482"/>
                <a:gd name="connsiteY8" fmla="*/ 36195 h 46672"/>
                <a:gd name="connsiteX9" fmla="*/ 0 w 50482"/>
                <a:gd name="connsiteY9" fmla="*/ 44768 h 46672"/>
                <a:gd name="connsiteX10" fmla="*/ 0 w 50482"/>
                <a:gd name="connsiteY10" fmla="*/ 45720 h 46672"/>
                <a:gd name="connsiteX11" fmla="*/ 14288 w 50482"/>
                <a:gd name="connsiteY11" fmla="*/ 45720 h 46672"/>
                <a:gd name="connsiteX12" fmla="*/ 14288 w 50482"/>
                <a:gd name="connsiteY12" fmla="*/ 44768 h 46672"/>
                <a:gd name="connsiteX13" fmla="*/ 8572 w 50482"/>
                <a:gd name="connsiteY13" fmla="*/ 36195 h 46672"/>
                <a:gd name="connsiteX14" fmla="*/ 8572 w 50482"/>
                <a:gd name="connsiteY14" fmla="*/ 6668 h 46672"/>
                <a:gd name="connsiteX15" fmla="*/ 23813 w 50482"/>
                <a:gd name="connsiteY15" fmla="*/ 46673 h 46672"/>
                <a:gd name="connsiteX16" fmla="*/ 24765 w 50482"/>
                <a:gd name="connsiteY16" fmla="*/ 46673 h 46672"/>
                <a:gd name="connsiteX17" fmla="*/ 40005 w 50482"/>
                <a:gd name="connsiteY17" fmla="*/ 6668 h 46672"/>
                <a:gd name="connsiteX18" fmla="*/ 40005 w 50482"/>
                <a:gd name="connsiteY18" fmla="*/ 37148 h 46672"/>
                <a:gd name="connsiteX19" fmla="*/ 34290 w 50482"/>
                <a:gd name="connsiteY19" fmla="*/ 45720 h 46672"/>
                <a:gd name="connsiteX20" fmla="*/ 34290 w 50482"/>
                <a:gd name="connsiteY20" fmla="*/ 46673 h 46672"/>
                <a:gd name="connsiteX21" fmla="*/ 50482 w 50482"/>
                <a:gd name="connsiteY21" fmla="*/ 46673 h 46672"/>
                <a:gd name="connsiteX22" fmla="*/ 50482 w 50482"/>
                <a:gd name="connsiteY22" fmla="*/ 45720 h 46672"/>
                <a:gd name="connsiteX23" fmla="*/ 44767 w 50482"/>
                <a:gd name="connsiteY23" fmla="*/ 37148 h 46672"/>
                <a:gd name="connsiteX24" fmla="*/ 44767 w 50482"/>
                <a:gd name="connsiteY24" fmla="*/ 7620 h 46672"/>
                <a:gd name="connsiteX25" fmla="*/ 50482 w 50482"/>
                <a:gd name="connsiteY25" fmla="*/ 952 h 46672"/>
                <a:gd name="connsiteX26" fmla="*/ 50482 w 50482"/>
                <a:gd name="connsiteY26" fmla="*/ 952 h 466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50482" h="46672">
                  <a:moveTo>
                    <a:pt x="50482" y="952"/>
                  </a:moveTo>
                  <a:lnTo>
                    <a:pt x="50482" y="0"/>
                  </a:lnTo>
                  <a:lnTo>
                    <a:pt x="40005" y="0"/>
                  </a:lnTo>
                  <a:lnTo>
                    <a:pt x="25717" y="38100"/>
                  </a:lnTo>
                  <a:lnTo>
                    <a:pt x="11430" y="0"/>
                  </a:lnTo>
                  <a:lnTo>
                    <a:pt x="0" y="0"/>
                  </a:lnTo>
                  <a:lnTo>
                    <a:pt x="0" y="952"/>
                  </a:lnTo>
                  <a:cubicBezTo>
                    <a:pt x="4763" y="952"/>
                    <a:pt x="5715" y="3810"/>
                    <a:pt x="5715" y="7620"/>
                  </a:cubicBezTo>
                  <a:cubicBezTo>
                    <a:pt x="5715" y="11431"/>
                    <a:pt x="5715" y="35243"/>
                    <a:pt x="5715" y="36195"/>
                  </a:cubicBezTo>
                  <a:cubicBezTo>
                    <a:pt x="5715" y="42863"/>
                    <a:pt x="3810" y="44768"/>
                    <a:pt x="0" y="44768"/>
                  </a:cubicBezTo>
                  <a:lnTo>
                    <a:pt x="0" y="45720"/>
                  </a:lnTo>
                  <a:lnTo>
                    <a:pt x="14288" y="45720"/>
                  </a:lnTo>
                  <a:lnTo>
                    <a:pt x="14288" y="44768"/>
                  </a:lnTo>
                  <a:cubicBezTo>
                    <a:pt x="10478" y="44768"/>
                    <a:pt x="8572" y="42863"/>
                    <a:pt x="8572" y="36195"/>
                  </a:cubicBezTo>
                  <a:cubicBezTo>
                    <a:pt x="8572" y="29527"/>
                    <a:pt x="8572" y="6668"/>
                    <a:pt x="8572" y="6668"/>
                  </a:cubicBezTo>
                  <a:lnTo>
                    <a:pt x="23813" y="46673"/>
                  </a:lnTo>
                  <a:lnTo>
                    <a:pt x="24765" y="46673"/>
                  </a:lnTo>
                  <a:lnTo>
                    <a:pt x="40005" y="6668"/>
                  </a:lnTo>
                  <a:cubicBezTo>
                    <a:pt x="40005" y="6668"/>
                    <a:pt x="40005" y="36195"/>
                    <a:pt x="40005" y="37148"/>
                  </a:cubicBezTo>
                  <a:cubicBezTo>
                    <a:pt x="40005" y="43815"/>
                    <a:pt x="38100" y="45720"/>
                    <a:pt x="34290" y="45720"/>
                  </a:cubicBezTo>
                  <a:lnTo>
                    <a:pt x="34290" y="46673"/>
                  </a:lnTo>
                  <a:lnTo>
                    <a:pt x="50482" y="46673"/>
                  </a:lnTo>
                  <a:lnTo>
                    <a:pt x="50482" y="45720"/>
                  </a:lnTo>
                  <a:cubicBezTo>
                    <a:pt x="46672" y="45720"/>
                    <a:pt x="44767" y="43815"/>
                    <a:pt x="44767" y="37148"/>
                  </a:cubicBezTo>
                  <a:cubicBezTo>
                    <a:pt x="44767" y="34290"/>
                    <a:pt x="44767" y="11431"/>
                    <a:pt x="44767" y="7620"/>
                  </a:cubicBezTo>
                  <a:cubicBezTo>
                    <a:pt x="44767" y="1906"/>
                    <a:pt x="47625" y="952"/>
                    <a:pt x="50482" y="952"/>
                  </a:cubicBezTo>
                  <a:lnTo>
                    <a:pt x="50482" y="952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8" name="Freeform: Shape 117">
              <a:extLst>
                <a:ext uri="{FF2B5EF4-FFF2-40B4-BE49-F238E27FC236}">
                  <a16:creationId xmlns:a16="http://schemas.microsoft.com/office/drawing/2014/main" id="{A5CDD01F-7259-45B2-BE59-9C0D5A64F3C9}"/>
                </a:ext>
              </a:extLst>
            </p:cNvPr>
            <p:cNvSpPr/>
            <p:nvPr/>
          </p:nvSpPr>
          <p:spPr>
            <a:xfrm>
              <a:off x="-1927542" y="15022829"/>
              <a:ext cx="14287" cy="35243"/>
            </a:xfrm>
            <a:custGeom>
              <a:avLst/>
              <a:gdLst>
                <a:gd name="connsiteX0" fmla="*/ 9525 w 14287"/>
                <a:gd name="connsiteY0" fmla="*/ 5716 h 35243"/>
                <a:gd name="connsiteX1" fmla="*/ 14288 w 14287"/>
                <a:gd name="connsiteY1" fmla="*/ 953 h 35243"/>
                <a:gd name="connsiteX2" fmla="*/ 14288 w 14287"/>
                <a:gd name="connsiteY2" fmla="*/ 0 h 35243"/>
                <a:gd name="connsiteX3" fmla="*/ 0 w 14287"/>
                <a:gd name="connsiteY3" fmla="*/ 0 h 35243"/>
                <a:gd name="connsiteX4" fmla="*/ 0 w 14287"/>
                <a:gd name="connsiteY4" fmla="*/ 953 h 35243"/>
                <a:gd name="connsiteX5" fmla="*/ 4763 w 14287"/>
                <a:gd name="connsiteY5" fmla="*/ 5716 h 35243"/>
                <a:gd name="connsiteX6" fmla="*/ 4763 w 14287"/>
                <a:gd name="connsiteY6" fmla="*/ 29528 h 35243"/>
                <a:gd name="connsiteX7" fmla="*/ 0 w 14287"/>
                <a:gd name="connsiteY7" fmla="*/ 34291 h 35243"/>
                <a:gd name="connsiteX8" fmla="*/ 0 w 14287"/>
                <a:gd name="connsiteY8" fmla="*/ 35243 h 35243"/>
                <a:gd name="connsiteX9" fmla="*/ 14288 w 14287"/>
                <a:gd name="connsiteY9" fmla="*/ 35243 h 35243"/>
                <a:gd name="connsiteX10" fmla="*/ 14288 w 14287"/>
                <a:gd name="connsiteY10" fmla="*/ 34291 h 35243"/>
                <a:gd name="connsiteX11" fmla="*/ 9525 w 14287"/>
                <a:gd name="connsiteY11" fmla="*/ 29528 h 35243"/>
                <a:gd name="connsiteX12" fmla="*/ 9525 w 14287"/>
                <a:gd name="connsiteY12" fmla="*/ 5716 h 35243"/>
                <a:gd name="connsiteX13" fmla="*/ 9525 w 14287"/>
                <a:gd name="connsiteY13" fmla="*/ 5716 h 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4287" h="35243">
                  <a:moveTo>
                    <a:pt x="9525" y="5716"/>
                  </a:moveTo>
                  <a:cubicBezTo>
                    <a:pt x="9525" y="2858"/>
                    <a:pt x="11430" y="953"/>
                    <a:pt x="14288" y="953"/>
                  </a:cubicBezTo>
                  <a:lnTo>
                    <a:pt x="14288" y="0"/>
                  </a:lnTo>
                  <a:lnTo>
                    <a:pt x="0" y="0"/>
                  </a:lnTo>
                  <a:lnTo>
                    <a:pt x="0" y="953"/>
                  </a:lnTo>
                  <a:cubicBezTo>
                    <a:pt x="2858" y="953"/>
                    <a:pt x="4763" y="1906"/>
                    <a:pt x="4763" y="5716"/>
                  </a:cubicBezTo>
                  <a:lnTo>
                    <a:pt x="4763" y="29528"/>
                  </a:lnTo>
                  <a:cubicBezTo>
                    <a:pt x="4763" y="32385"/>
                    <a:pt x="2858" y="34291"/>
                    <a:pt x="0" y="34291"/>
                  </a:cubicBezTo>
                  <a:lnTo>
                    <a:pt x="0" y="35243"/>
                  </a:lnTo>
                  <a:lnTo>
                    <a:pt x="14288" y="35243"/>
                  </a:lnTo>
                  <a:lnTo>
                    <a:pt x="14288" y="34291"/>
                  </a:lnTo>
                  <a:cubicBezTo>
                    <a:pt x="11430" y="34291"/>
                    <a:pt x="9525" y="33338"/>
                    <a:pt x="9525" y="29528"/>
                  </a:cubicBezTo>
                  <a:lnTo>
                    <a:pt x="9525" y="5716"/>
                  </a:lnTo>
                  <a:lnTo>
                    <a:pt x="9525" y="5716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19" name="Freeform: Shape 118">
              <a:extLst>
                <a:ext uri="{FF2B5EF4-FFF2-40B4-BE49-F238E27FC236}">
                  <a16:creationId xmlns:a16="http://schemas.microsoft.com/office/drawing/2014/main" id="{59FFE434-4C0C-46E2-AAB0-B326FA6DD405}"/>
                </a:ext>
              </a:extLst>
            </p:cNvPr>
            <p:cNvSpPr/>
            <p:nvPr/>
          </p:nvSpPr>
          <p:spPr>
            <a:xfrm>
              <a:off x="-2064702" y="15022829"/>
              <a:ext cx="32384" cy="36195"/>
            </a:xfrm>
            <a:custGeom>
              <a:avLst/>
              <a:gdLst>
                <a:gd name="connsiteX0" fmla="*/ 16193 w 32384"/>
                <a:gd name="connsiteY0" fmla="*/ 0 h 36195"/>
                <a:gd name="connsiteX1" fmla="*/ 0 w 32384"/>
                <a:gd name="connsiteY1" fmla="*/ 18098 h 36195"/>
                <a:gd name="connsiteX2" fmla="*/ 16193 w 32384"/>
                <a:gd name="connsiteY2" fmla="*/ 36195 h 36195"/>
                <a:gd name="connsiteX3" fmla="*/ 32385 w 32384"/>
                <a:gd name="connsiteY3" fmla="*/ 18098 h 36195"/>
                <a:gd name="connsiteX4" fmla="*/ 16193 w 32384"/>
                <a:gd name="connsiteY4" fmla="*/ 0 h 36195"/>
                <a:gd name="connsiteX5" fmla="*/ 16193 w 32384"/>
                <a:gd name="connsiteY5" fmla="*/ 0 h 36195"/>
                <a:gd name="connsiteX6" fmla="*/ 16193 w 32384"/>
                <a:gd name="connsiteY6" fmla="*/ 34291 h 36195"/>
                <a:gd name="connsiteX7" fmla="*/ 5715 w 32384"/>
                <a:gd name="connsiteY7" fmla="*/ 18098 h 36195"/>
                <a:gd name="connsiteX8" fmla="*/ 16193 w 32384"/>
                <a:gd name="connsiteY8" fmla="*/ 1906 h 36195"/>
                <a:gd name="connsiteX9" fmla="*/ 26670 w 32384"/>
                <a:gd name="connsiteY9" fmla="*/ 18098 h 36195"/>
                <a:gd name="connsiteX10" fmla="*/ 16193 w 32384"/>
                <a:gd name="connsiteY10" fmla="*/ 34291 h 36195"/>
                <a:gd name="connsiteX11" fmla="*/ 16193 w 32384"/>
                <a:gd name="connsiteY11" fmla="*/ 34291 h 361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2384" h="36195">
                  <a:moveTo>
                    <a:pt x="16193" y="0"/>
                  </a:moveTo>
                  <a:cubicBezTo>
                    <a:pt x="7620" y="0"/>
                    <a:pt x="0" y="6668"/>
                    <a:pt x="0" y="18098"/>
                  </a:cubicBezTo>
                  <a:cubicBezTo>
                    <a:pt x="0" y="29528"/>
                    <a:pt x="6668" y="36195"/>
                    <a:pt x="16193" y="36195"/>
                  </a:cubicBezTo>
                  <a:cubicBezTo>
                    <a:pt x="25718" y="36195"/>
                    <a:pt x="32385" y="29528"/>
                    <a:pt x="32385" y="18098"/>
                  </a:cubicBezTo>
                  <a:cubicBezTo>
                    <a:pt x="32385" y="6668"/>
                    <a:pt x="25718" y="0"/>
                    <a:pt x="16193" y="0"/>
                  </a:cubicBezTo>
                  <a:lnTo>
                    <a:pt x="16193" y="0"/>
                  </a:lnTo>
                  <a:close/>
                  <a:moveTo>
                    <a:pt x="16193" y="34291"/>
                  </a:moveTo>
                  <a:cubicBezTo>
                    <a:pt x="9525" y="34291"/>
                    <a:pt x="5715" y="27623"/>
                    <a:pt x="5715" y="18098"/>
                  </a:cubicBezTo>
                  <a:cubicBezTo>
                    <a:pt x="5715" y="8573"/>
                    <a:pt x="9525" y="1906"/>
                    <a:pt x="16193" y="1906"/>
                  </a:cubicBezTo>
                  <a:cubicBezTo>
                    <a:pt x="22860" y="1906"/>
                    <a:pt x="26670" y="8573"/>
                    <a:pt x="26670" y="18098"/>
                  </a:cubicBezTo>
                  <a:cubicBezTo>
                    <a:pt x="26670" y="27623"/>
                    <a:pt x="22860" y="34291"/>
                    <a:pt x="16193" y="34291"/>
                  </a:cubicBezTo>
                  <a:lnTo>
                    <a:pt x="16193" y="34291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9DF3D40C-5C17-4D59-9A70-43E0FDB26B0E}"/>
                </a:ext>
              </a:extLst>
            </p:cNvPr>
            <p:cNvSpPr/>
            <p:nvPr/>
          </p:nvSpPr>
          <p:spPr>
            <a:xfrm>
              <a:off x="-2027555" y="15022829"/>
              <a:ext cx="25717" cy="35243"/>
            </a:xfrm>
            <a:custGeom>
              <a:avLst/>
              <a:gdLst>
                <a:gd name="connsiteX0" fmla="*/ 25718 w 25717"/>
                <a:gd name="connsiteY0" fmla="*/ 0 h 35243"/>
                <a:gd name="connsiteX1" fmla="*/ 0 w 25717"/>
                <a:gd name="connsiteY1" fmla="*/ 0 h 35243"/>
                <a:gd name="connsiteX2" fmla="*/ 0 w 25717"/>
                <a:gd name="connsiteY2" fmla="*/ 953 h 35243"/>
                <a:gd name="connsiteX3" fmla="*/ 4763 w 25717"/>
                <a:gd name="connsiteY3" fmla="*/ 5716 h 35243"/>
                <a:gd name="connsiteX4" fmla="*/ 4763 w 25717"/>
                <a:gd name="connsiteY4" fmla="*/ 29528 h 35243"/>
                <a:gd name="connsiteX5" fmla="*/ 0 w 25717"/>
                <a:gd name="connsiteY5" fmla="*/ 34291 h 35243"/>
                <a:gd name="connsiteX6" fmla="*/ 0 w 25717"/>
                <a:gd name="connsiteY6" fmla="*/ 35243 h 35243"/>
                <a:gd name="connsiteX7" fmla="*/ 13335 w 25717"/>
                <a:gd name="connsiteY7" fmla="*/ 35243 h 35243"/>
                <a:gd name="connsiteX8" fmla="*/ 13335 w 25717"/>
                <a:gd name="connsiteY8" fmla="*/ 34291 h 35243"/>
                <a:gd name="connsiteX9" fmla="*/ 8573 w 25717"/>
                <a:gd name="connsiteY9" fmla="*/ 29528 h 35243"/>
                <a:gd name="connsiteX10" fmla="*/ 8573 w 25717"/>
                <a:gd name="connsiteY10" fmla="*/ 18098 h 35243"/>
                <a:gd name="connsiteX11" fmla="*/ 16193 w 25717"/>
                <a:gd name="connsiteY11" fmla="*/ 18098 h 35243"/>
                <a:gd name="connsiteX12" fmla="*/ 20955 w 25717"/>
                <a:gd name="connsiteY12" fmla="*/ 22860 h 35243"/>
                <a:gd name="connsiteX13" fmla="*/ 21908 w 25717"/>
                <a:gd name="connsiteY13" fmla="*/ 22860 h 35243"/>
                <a:gd name="connsiteX14" fmla="*/ 21908 w 25717"/>
                <a:gd name="connsiteY14" fmla="*/ 10478 h 35243"/>
                <a:gd name="connsiteX15" fmla="*/ 20955 w 25717"/>
                <a:gd name="connsiteY15" fmla="*/ 10478 h 35243"/>
                <a:gd name="connsiteX16" fmla="*/ 16193 w 25717"/>
                <a:gd name="connsiteY16" fmla="*/ 15241 h 35243"/>
                <a:gd name="connsiteX17" fmla="*/ 8573 w 25717"/>
                <a:gd name="connsiteY17" fmla="*/ 15241 h 35243"/>
                <a:gd name="connsiteX18" fmla="*/ 8573 w 25717"/>
                <a:gd name="connsiteY18" fmla="*/ 3810 h 35243"/>
                <a:gd name="connsiteX19" fmla="*/ 10478 w 25717"/>
                <a:gd name="connsiteY19" fmla="*/ 1906 h 35243"/>
                <a:gd name="connsiteX20" fmla="*/ 17145 w 25717"/>
                <a:gd name="connsiteY20" fmla="*/ 1906 h 35243"/>
                <a:gd name="connsiteX21" fmla="*/ 23813 w 25717"/>
                <a:gd name="connsiteY21" fmla="*/ 7620 h 35243"/>
                <a:gd name="connsiteX22" fmla="*/ 24765 w 25717"/>
                <a:gd name="connsiteY22" fmla="*/ 7620 h 35243"/>
                <a:gd name="connsiteX23" fmla="*/ 25718 w 25717"/>
                <a:gd name="connsiteY23" fmla="*/ 0 h 35243"/>
                <a:gd name="connsiteX24" fmla="*/ 25718 w 25717"/>
                <a:gd name="connsiteY24" fmla="*/ 0 h 352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5717" h="35243">
                  <a:moveTo>
                    <a:pt x="25718" y="0"/>
                  </a:moveTo>
                  <a:lnTo>
                    <a:pt x="0" y="0"/>
                  </a:lnTo>
                  <a:lnTo>
                    <a:pt x="0" y="953"/>
                  </a:lnTo>
                  <a:cubicBezTo>
                    <a:pt x="2858" y="953"/>
                    <a:pt x="4763" y="1906"/>
                    <a:pt x="4763" y="5716"/>
                  </a:cubicBezTo>
                  <a:lnTo>
                    <a:pt x="4763" y="29528"/>
                  </a:lnTo>
                  <a:cubicBezTo>
                    <a:pt x="4763" y="32385"/>
                    <a:pt x="3810" y="34291"/>
                    <a:pt x="0" y="34291"/>
                  </a:cubicBezTo>
                  <a:lnTo>
                    <a:pt x="0" y="35243"/>
                  </a:lnTo>
                  <a:lnTo>
                    <a:pt x="13335" y="35243"/>
                  </a:lnTo>
                  <a:lnTo>
                    <a:pt x="13335" y="34291"/>
                  </a:lnTo>
                  <a:cubicBezTo>
                    <a:pt x="10478" y="34291"/>
                    <a:pt x="8573" y="33338"/>
                    <a:pt x="8573" y="29528"/>
                  </a:cubicBezTo>
                  <a:cubicBezTo>
                    <a:pt x="8573" y="28575"/>
                    <a:pt x="8573" y="23813"/>
                    <a:pt x="8573" y="18098"/>
                  </a:cubicBezTo>
                  <a:cubicBezTo>
                    <a:pt x="9525" y="18098"/>
                    <a:pt x="14288" y="18098"/>
                    <a:pt x="16193" y="18098"/>
                  </a:cubicBezTo>
                  <a:cubicBezTo>
                    <a:pt x="19050" y="18098"/>
                    <a:pt x="20955" y="20003"/>
                    <a:pt x="20955" y="22860"/>
                  </a:cubicBezTo>
                  <a:lnTo>
                    <a:pt x="21908" y="22860"/>
                  </a:lnTo>
                  <a:lnTo>
                    <a:pt x="21908" y="10478"/>
                  </a:lnTo>
                  <a:lnTo>
                    <a:pt x="20955" y="10478"/>
                  </a:lnTo>
                  <a:cubicBezTo>
                    <a:pt x="20955" y="14288"/>
                    <a:pt x="19050" y="15241"/>
                    <a:pt x="16193" y="15241"/>
                  </a:cubicBezTo>
                  <a:cubicBezTo>
                    <a:pt x="14288" y="15241"/>
                    <a:pt x="9525" y="15241"/>
                    <a:pt x="8573" y="15241"/>
                  </a:cubicBezTo>
                  <a:cubicBezTo>
                    <a:pt x="8573" y="9525"/>
                    <a:pt x="8573" y="3810"/>
                    <a:pt x="8573" y="3810"/>
                  </a:cubicBezTo>
                  <a:cubicBezTo>
                    <a:pt x="8573" y="2858"/>
                    <a:pt x="9525" y="1906"/>
                    <a:pt x="10478" y="1906"/>
                  </a:cubicBezTo>
                  <a:cubicBezTo>
                    <a:pt x="11430" y="1906"/>
                    <a:pt x="14288" y="1906"/>
                    <a:pt x="17145" y="1906"/>
                  </a:cubicBezTo>
                  <a:cubicBezTo>
                    <a:pt x="20955" y="1906"/>
                    <a:pt x="22860" y="3810"/>
                    <a:pt x="23813" y="7620"/>
                  </a:cubicBezTo>
                  <a:lnTo>
                    <a:pt x="24765" y="7620"/>
                  </a:lnTo>
                  <a:lnTo>
                    <a:pt x="25718" y="0"/>
                  </a:lnTo>
                  <a:lnTo>
                    <a:pt x="25718" y="0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0308F757-1C66-4FB2-A6C5-81DC38DA08CD}"/>
                </a:ext>
              </a:extLst>
            </p:cNvPr>
            <p:cNvSpPr/>
            <p:nvPr/>
          </p:nvSpPr>
          <p:spPr>
            <a:xfrm>
              <a:off x="-1698942" y="14879002"/>
              <a:ext cx="19050" cy="19050"/>
            </a:xfrm>
            <a:custGeom>
              <a:avLst/>
              <a:gdLst>
                <a:gd name="connsiteX0" fmla="*/ 12383 w 19050"/>
                <a:gd name="connsiteY0" fmla="*/ 2858 h 19050"/>
                <a:gd name="connsiteX1" fmla="*/ 15240 w 19050"/>
                <a:gd name="connsiteY1" fmla="*/ 4763 h 19050"/>
                <a:gd name="connsiteX2" fmla="*/ 17145 w 19050"/>
                <a:gd name="connsiteY2" fmla="*/ 6668 h 19050"/>
                <a:gd name="connsiteX3" fmla="*/ 18098 w 19050"/>
                <a:gd name="connsiteY3" fmla="*/ 10477 h 19050"/>
                <a:gd name="connsiteX4" fmla="*/ 17145 w 19050"/>
                <a:gd name="connsiteY4" fmla="*/ 14288 h 19050"/>
                <a:gd name="connsiteX5" fmla="*/ 14288 w 19050"/>
                <a:gd name="connsiteY5" fmla="*/ 17145 h 19050"/>
                <a:gd name="connsiteX6" fmla="*/ 10478 w 19050"/>
                <a:gd name="connsiteY6" fmla="*/ 18098 h 19050"/>
                <a:gd name="connsiteX7" fmla="*/ 6668 w 19050"/>
                <a:gd name="connsiteY7" fmla="*/ 17145 h 19050"/>
                <a:gd name="connsiteX8" fmla="*/ 3810 w 19050"/>
                <a:gd name="connsiteY8" fmla="*/ 14288 h 19050"/>
                <a:gd name="connsiteX9" fmla="*/ 2858 w 19050"/>
                <a:gd name="connsiteY9" fmla="*/ 10477 h 19050"/>
                <a:gd name="connsiteX10" fmla="*/ 3810 w 19050"/>
                <a:gd name="connsiteY10" fmla="*/ 6668 h 19050"/>
                <a:gd name="connsiteX11" fmla="*/ 5715 w 19050"/>
                <a:gd name="connsiteY11" fmla="*/ 3810 h 19050"/>
                <a:gd name="connsiteX12" fmla="*/ 7620 w 19050"/>
                <a:gd name="connsiteY12" fmla="*/ 1906 h 19050"/>
                <a:gd name="connsiteX13" fmla="*/ 11430 w 19050"/>
                <a:gd name="connsiteY13" fmla="*/ 952 h 19050"/>
                <a:gd name="connsiteX14" fmla="*/ 12383 w 19050"/>
                <a:gd name="connsiteY14" fmla="*/ 2858 h 19050"/>
                <a:gd name="connsiteX15" fmla="*/ 12383 w 19050"/>
                <a:gd name="connsiteY15" fmla="*/ 2858 h 19050"/>
                <a:gd name="connsiteX16" fmla="*/ 18098 w 19050"/>
                <a:gd name="connsiteY16" fmla="*/ 5715 h 19050"/>
                <a:gd name="connsiteX17" fmla="*/ 16193 w 19050"/>
                <a:gd name="connsiteY17" fmla="*/ 2858 h 19050"/>
                <a:gd name="connsiteX18" fmla="*/ 13335 w 19050"/>
                <a:gd name="connsiteY18" fmla="*/ 952 h 19050"/>
                <a:gd name="connsiteX19" fmla="*/ 9525 w 19050"/>
                <a:gd name="connsiteY19" fmla="*/ 0 h 19050"/>
                <a:gd name="connsiteX20" fmla="*/ 5715 w 19050"/>
                <a:gd name="connsiteY20" fmla="*/ 952 h 19050"/>
                <a:gd name="connsiteX21" fmla="*/ 2858 w 19050"/>
                <a:gd name="connsiteY21" fmla="*/ 2858 h 19050"/>
                <a:gd name="connsiteX22" fmla="*/ 953 w 19050"/>
                <a:gd name="connsiteY22" fmla="*/ 5715 h 19050"/>
                <a:gd name="connsiteX23" fmla="*/ 0 w 19050"/>
                <a:gd name="connsiteY23" fmla="*/ 9525 h 19050"/>
                <a:gd name="connsiteX24" fmla="*/ 953 w 19050"/>
                <a:gd name="connsiteY24" fmla="*/ 14288 h 19050"/>
                <a:gd name="connsiteX25" fmla="*/ 4763 w 19050"/>
                <a:gd name="connsiteY25" fmla="*/ 18098 h 19050"/>
                <a:gd name="connsiteX26" fmla="*/ 9525 w 19050"/>
                <a:gd name="connsiteY26" fmla="*/ 19050 h 19050"/>
                <a:gd name="connsiteX27" fmla="*/ 13335 w 19050"/>
                <a:gd name="connsiteY27" fmla="*/ 18098 h 19050"/>
                <a:gd name="connsiteX28" fmla="*/ 16193 w 19050"/>
                <a:gd name="connsiteY28" fmla="*/ 16193 h 19050"/>
                <a:gd name="connsiteX29" fmla="*/ 18098 w 19050"/>
                <a:gd name="connsiteY29" fmla="*/ 13335 h 19050"/>
                <a:gd name="connsiteX30" fmla="*/ 19050 w 19050"/>
                <a:gd name="connsiteY30" fmla="*/ 9525 h 19050"/>
                <a:gd name="connsiteX31" fmla="*/ 18098 w 19050"/>
                <a:gd name="connsiteY31" fmla="*/ 5715 h 19050"/>
                <a:gd name="connsiteX32" fmla="*/ 18098 w 19050"/>
                <a:gd name="connsiteY32" fmla="*/ 5715 h 19050"/>
                <a:gd name="connsiteX33" fmla="*/ 8573 w 19050"/>
                <a:gd name="connsiteY33" fmla="*/ 11431 h 19050"/>
                <a:gd name="connsiteX34" fmla="*/ 9525 w 19050"/>
                <a:gd name="connsiteY34" fmla="*/ 11431 h 19050"/>
                <a:gd name="connsiteX35" fmla="*/ 10478 w 19050"/>
                <a:gd name="connsiteY35" fmla="*/ 12383 h 19050"/>
                <a:gd name="connsiteX36" fmla="*/ 10478 w 19050"/>
                <a:gd name="connsiteY36" fmla="*/ 13335 h 19050"/>
                <a:gd name="connsiteX37" fmla="*/ 10478 w 19050"/>
                <a:gd name="connsiteY37" fmla="*/ 15240 h 19050"/>
                <a:gd name="connsiteX38" fmla="*/ 12383 w 19050"/>
                <a:gd name="connsiteY38" fmla="*/ 15240 h 19050"/>
                <a:gd name="connsiteX39" fmla="*/ 12383 w 19050"/>
                <a:gd name="connsiteY39" fmla="*/ 14288 h 19050"/>
                <a:gd name="connsiteX40" fmla="*/ 12383 w 19050"/>
                <a:gd name="connsiteY40" fmla="*/ 13335 h 19050"/>
                <a:gd name="connsiteX41" fmla="*/ 12383 w 19050"/>
                <a:gd name="connsiteY41" fmla="*/ 12383 h 19050"/>
                <a:gd name="connsiteX42" fmla="*/ 11430 w 19050"/>
                <a:gd name="connsiteY42" fmla="*/ 11431 h 19050"/>
                <a:gd name="connsiteX43" fmla="*/ 10478 w 19050"/>
                <a:gd name="connsiteY43" fmla="*/ 11431 h 19050"/>
                <a:gd name="connsiteX44" fmla="*/ 11430 w 19050"/>
                <a:gd name="connsiteY44" fmla="*/ 11431 h 19050"/>
                <a:gd name="connsiteX45" fmla="*/ 12383 w 19050"/>
                <a:gd name="connsiteY45" fmla="*/ 10477 h 19050"/>
                <a:gd name="connsiteX46" fmla="*/ 12383 w 19050"/>
                <a:gd name="connsiteY46" fmla="*/ 8573 h 19050"/>
                <a:gd name="connsiteX47" fmla="*/ 12383 w 19050"/>
                <a:gd name="connsiteY47" fmla="*/ 6668 h 19050"/>
                <a:gd name="connsiteX48" fmla="*/ 11430 w 19050"/>
                <a:gd name="connsiteY48" fmla="*/ 5715 h 19050"/>
                <a:gd name="connsiteX49" fmla="*/ 9525 w 19050"/>
                <a:gd name="connsiteY49" fmla="*/ 4763 h 19050"/>
                <a:gd name="connsiteX50" fmla="*/ 7620 w 19050"/>
                <a:gd name="connsiteY50" fmla="*/ 4763 h 19050"/>
                <a:gd name="connsiteX51" fmla="*/ 3810 w 19050"/>
                <a:gd name="connsiteY51" fmla="*/ 4763 h 19050"/>
                <a:gd name="connsiteX52" fmla="*/ 3810 w 19050"/>
                <a:gd name="connsiteY52" fmla="*/ 15240 h 19050"/>
                <a:gd name="connsiteX53" fmla="*/ 6668 w 19050"/>
                <a:gd name="connsiteY53" fmla="*/ 15240 h 19050"/>
                <a:gd name="connsiteX54" fmla="*/ 6668 w 19050"/>
                <a:gd name="connsiteY54" fmla="*/ 11431 h 19050"/>
                <a:gd name="connsiteX55" fmla="*/ 8573 w 19050"/>
                <a:gd name="connsiteY55" fmla="*/ 11431 h 19050"/>
                <a:gd name="connsiteX56" fmla="*/ 8573 w 19050"/>
                <a:gd name="connsiteY56" fmla="*/ 11431 h 19050"/>
                <a:gd name="connsiteX57" fmla="*/ 9525 w 19050"/>
                <a:gd name="connsiteY57" fmla="*/ 6668 h 19050"/>
                <a:gd name="connsiteX58" fmla="*/ 9525 w 19050"/>
                <a:gd name="connsiteY58" fmla="*/ 6668 h 19050"/>
                <a:gd name="connsiteX59" fmla="*/ 10478 w 19050"/>
                <a:gd name="connsiteY59" fmla="*/ 8573 h 19050"/>
                <a:gd name="connsiteX60" fmla="*/ 10478 w 19050"/>
                <a:gd name="connsiteY60" fmla="*/ 9525 h 19050"/>
                <a:gd name="connsiteX61" fmla="*/ 9525 w 19050"/>
                <a:gd name="connsiteY61" fmla="*/ 10477 h 19050"/>
                <a:gd name="connsiteX62" fmla="*/ 8573 w 19050"/>
                <a:gd name="connsiteY62" fmla="*/ 10477 h 19050"/>
                <a:gd name="connsiteX63" fmla="*/ 6668 w 19050"/>
                <a:gd name="connsiteY63" fmla="*/ 10477 h 19050"/>
                <a:gd name="connsiteX64" fmla="*/ 6668 w 19050"/>
                <a:gd name="connsiteY64" fmla="*/ 6668 h 19050"/>
                <a:gd name="connsiteX65" fmla="*/ 8573 w 19050"/>
                <a:gd name="connsiteY65" fmla="*/ 6668 h 19050"/>
                <a:gd name="connsiteX66" fmla="*/ 9525 w 19050"/>
                <a:gd name="connsiteY66" fmla="*/ 6668 h 19050"/>
                <a:gd name="connsiteX67" fmla="*/ 9525 w 19050"/>
                <a:gd name="connsiteY67" fmla="*/ 6668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</a:cxnLst>
              <a:rect l="l" t="t" r="r" b="b"/>
              <a:pathLst>
                <a:path w="19050" h="19050">
                  <a:moveTo>
                    <a:pt x="12383" y="2858"/>
                  </a:moveTo>
                  <a:cubicBezTo>
                    <a:pt x="13335" y="2858"/>
                    <a:pt x="14288" y="3810"/>
                    <a:pt x="15240" y="4763"/>
                  </a:cubicBezTo>
                  <a:cubicBezTo>
                    <a:pt x="16193" y="5715"/>
                    <a:pt x="16193" y="6668"/>
                    <a:pt x="17145" y="6668"/>
                  </a:cubicBezTo>
                  <a:cubicBezTo>
                    <a:pt x="18098" y="7620"/>
                    <a:pt x="18098" y="8573"/>
                    <a:pt x="18098" y="10477"/>
                  </a:cubicBezTo>
                  <a:cubicBezTo>
                    <a:pt x="18098" y="12383"/>
                    <a:pt x="18098" y="13335"/>
                    <a:pt x="17145" y="14288"/>
                  </a:cubicBezTo>
                  <a:cubicBezTo>
                    <a:pt x="16193" y="15240"/>
                    <a:pt x="15240" y="16193"/>
                    <a:pt x="14288" y="17145"/>
                  </a:cubicBezTo>
                  <a:cubicBezTo>
                    <a:pt x="13335" y="18098"/>
                    <a:pt x="11430" y="18098"/>
                    <a:pt x="10478" y="18098"/>
                  </a:cubicBezTo>
                  <a:cubicBezTo>
                    <a:pt x="9525" y="18098"/>
                    <a:pt x="7620" y="18098"/>
                    <a:pt x="6668" y="17145"/>
                  </a:cubicBezTo>
                  <a:cubicBezTo>
                    <a:pt x="5715" y="16193"/>
                    <a:pt x="4763" y="15240"/>
                    <a:pt x="3810" y="14288"/>
                  </a:cubicBezTo>
                  <a:cubicBezTo>
                    <a:pt x="2858" y="13335"/>
                    <a:pt x="2858" y="11431"/>
                    <a:pt x="2858" y="10477"/>
                  </a:cubicBezTo>
                  <a:cubicBezTo>
                    <a:pt x="2858" y="9525"/>
                    <a:pt x="2858" y="8573"/>
                    <a:pt x="3810" y="6668"/>
                  </a:cubicBezTo>
                  <a:cubicBezTo>
                    <a:pt x="3810" y="5715"/>
                    <a:pt x="4763" y="4763"/>
                    <a:pt x="5715" y="3810"/>
                  </a:cubicBezTo>
                  <a:cubicBezTo>
                    <a:pt x="6668" y="2858"/>
                    <a:pt x="7620" y="2858"/>
                    <a:pt x="7620" y="1906"/>
                  </a:cubicBezTo>
                  <a:cubicBezTo>
                    <a:pt x="8573" y="952"/>
                    <a:pt x="9525" y="952"/>
                    <a:pt x="11430" y="952"/>
                  </a:cubicBezTo>
                  <a:cubicBezTo>
                    <a:pt x="9525" y="1906"/>
                    <a:pt x="10478" y="1906"/>
                    <a:pt x="12383" y="2858"/>
                  </a:cubicBezTo>
                  <a:lnTo>
                    <a:pt x="12383" y="2858"/>
                  </a:lnTo>
                  <a:close/>
                  <a:moveTo>
                    <a:pt x="18098" y="5715"/>
                  </a:moveTo>
                  <a:cubicBezTo>
                    <a:pt x="18098" y="4763"/>
                    <a:pt x="17145" y="3810"/>
                    <a:pt x="16193" y="2858"/>
                  </a:cubicBezTo>
                  <a:cubicBezTo>
                    <a:pt x="15240" y="1906"/>
                    <a:pt x="14288" y="952"/>
                    <a:pt x="13335" y="952"/>
                  </a:cubicBezTo>
                  <a:cubicBezTo>
                    <a:pt x="12383" y="0"/>
                    <a:pt x="10478" y="0"/>
                    <a:pt x="9525" y="0"/>
                  </a:cubicBezTo>
                  <a:cubicBezTo>
                    <a:pt x="7620" y="0"/>
                    <a:pt x="6668" y="0"/>
                    <a:pt x="5715" y="952"/>
                  </a:cubicBezTo>
                  <a:cubicBezTo>
                    <a:pt x="4763" y="952"/>
                    <a:pt x="3810" y="1906"/>
                    <a:pt x="2858" y="2858"/>
                  </a:cubicBezTo>
                  <a:cubicBezTo>
                    <a:pt x="1905" y="3810"/>
                    <a:pt x="953" y="4763"/>
                    <a:pt x="953" y="5715"/>
                  </a:cubicBezTo>
                  <a:cubicBezTo>
                    <a:pt x="0" y="6668"/>
                    <a:pt x="0" y="8573"/>
                    <a:pt x="0" y="9525"/>
                  </a:cubicBezTo>
                  <a:cubicBezTo>
                    <a:pt x="0" y="11431"/>
                    <a:pt x="0" y="12383"/>
                    <a:pt x="953" y="14288"/>
                  </a:cubicBezTo>
                  <a:cubicBezTo>
                    <a:pt x="1905" y="16193"/>
                    <a:pt x="2858" y="17145"/>
                    <a:pt x="4763" y="18098"/>
                  </a:cubicBezTo>
                  <a:cubicBezTo>
                    <a:pt x="6668" y="19050"/>
                    <a:pt x="7620" y="19050"/>
                    <a:pt x="9525" y="19050"/>
                  </a:cubicBezTo>
                  <a:cubicBezTo>
                    <a:pt x="11430" y="19050"/>
                    <a:pt x="12383" y="19050"/>
                    <a:pt x="13335" y="18098"/>
                  </a:cubicBezTo>
                  <a:cubicBezTo>
                    <a:pt x="14288" y="17145"/>
                    <a:pt x="15240" y="17145"/>
                    <a:pt x="16193" y="16193"/>
                  </a:cubicBezTo>
                  <a:cubicBezTo>
                    <a:pt x="17145" y="15240"/>
                    <a:pt x="18098" y="14288"/>
                    <a:pt x="18098" y="13335"/>
                  </a:cubicBezTo>
                  <a:cubicBezTo>
                    <a:pt x="18098" y="12383"/>
                    <a:pt x="19050" y="10477"/>
                    <a:pt x="19050" y="9525"/>
                  </a:cubicBezTo>
                  <a:cubicBezTo>
                    <a:pt x="19050" y="8573"/>
                    <a:pt x="18098" y="7620"/>
                    <a:pt x="18098" y="5715"/>
                  </a:cubicBezTo>
                  <a:lnTo>
                    <a:pt x="18098" y="5715"/>
                  </a:lnTo>
                  <a:close/>
                  <a:moveTo>
                    <a:pt x="8573" y="11431"/>
                  </a:moveTo>
                  <a:cubicBezTo>
                    <a:pt x="9525" y="11431"/>
                    <a:pt x="9525" y="11431"/>
                    <a:pt x="9525" y="11431"/>
                  </a:cubicBezTo>
                  <a:cubicBezTo>
                    <a:pt x="9525" y="11431"/>
                    <a:pt x="10478" y="11431"/>
                    <a:pt x="10478" y="12383"/>
                  </a:cubicBezTo>
                  <a:cubicBezTo>
                    <a:pt x="10478" y="12383"/>
                    <a:pt x="10478" y="13335"/>
                    <a:pt x="10478" y="13335"/>
                  </a:cubicBezTo>
                  <a:cubicBezTo>
                    <a:pt x="10478" y="14288"/>
                    <a:pt x="10478" y="15240"/>
                    <a:pt x="10478" y="15240"/>
                  </a:cubicBezTo>
                  <a:lnTo>
                    <a:pt x="12383" y="15240"/>
                  </a:lnTo>
                  <a:cubicBezTo>
                    <a:pt x="12383" y="15240"/>
                    <a:pt x="12383" y="14288"/>
                    <a:pt x="12383" y="14288"/>
                  </a:cubicBezTo>
                  <a:cubicBezTo>
                    <a:pt x="12383" y="13335"/>
                    <a:pt x="12383" y="13335"/>
                    <a:pt x="12383" y="13335"/>
                  </a:cubicBezTo>
                  <a:cubicBezTo>
                    <a:pt x="12383" y="13335"/>
                    <a:pt x="12383" y="12383"/>
                    <a:pt x="12383" y="12383"/>
                  </a:cubicBezTo>
                  <a:cubicBezTo>
                    <a:pt x="12383" y="12383"/>
                    <a:pt x="12383" y="11431"/>
                    <a:pt x="11430" y="11431"/>
                  </a:cubicBezTo>
                  <a:cubicBezTo>
                    <a:pt x="11430" y="11431"/>
                    <a:pt x="10478" y="11431"/>
                    <a:pt x="10478" y="11431"/>
                  </a:cubicBezTo>
                  <a:cubicBezTo>
                    <a:pt x="11430" y="11431"/>
                    <a:pt x="11430" y="11431"/>
                    <a:pt x="11430" y="11431"/>
                  </a:cubicBezTo>
                  <a:cubicBezTo>
                    <a:pt x="11430" y="11431"/>
                    <a:pt x="12383" y="10477"/>
                    <a:pt x="12383" y="10477"/>
                  </a:cubicBezTo>
                  <a:cubicBezTo>
                    <a:pt x="12383" y="10477"/>
                    <a:pt x="12383" y="9525"/>
                    <a:pt x="12383" y="8573"/>
                  </a:cubicBezTo>
                  <a:cubicBezTo>
                    <a:pt x="12383" y="7620"/>
                    <a:pt x="12383" y="7620"/>
                    <a:pt x="12383" y="6668"/>
                  </a:cubicBezTo>
                  <a:cubicBezTo>
                    <a:pt x="12383" y="6668"/>
                    <a:pt x="11430" y="5715"/>
                    <a:pt x="11430" y="5715"/>
                  </a:cubicBezTo>
                  <a:cubicBezTo>
                    <a:pt x="11430" y="5715"/>
                    <a:pt x="10478" y="5715"/>
                    <a:pt x="9525" y="4763"/>
                  </a:cubicBezTo>
                  <a:cubicBezTo>
                    <a:pt x="9525" y="4763"/>
                    <a:pt x="8573" y="4763"/>
                    <a:pt x="7620" y="4763"/>
                  </a:cubicBezTo>
                  <a:lnTo>
                    <a:pt x="3810" y="4763"/>
                  </a:lnTo>
                  <a:lnTo>
                    <a:pt x="3810" y="15240"/>
                  </a:lnTo>
                  <a:lnTo>
                    <a:pt x="6668" y="15240"/>
                  </a:lnTo>
                  <a:lnTo>
                    <a:pt x="6668" y="11431"/>
                  </a:lnTo>
                  <a:lnTo>
                    <a:pt x="8573" y="11431"/>
                  </a:lnTo>
                  <a:lnTo>
                    <a:pt x="8573" y="11431"/>
                  </a:lnTo>
                  <a:close/>
                  <a:moveTo>
                    <a:pt x="9525" y="6668"/>
                  </a:moveTo>
                  <a:cubicBezTo>
                    <a:pt x="10478" y="6668"/>
                    <a:pt x="10478" y="6668"/>
                    <a:pt x="9525" y="6668"/>
                  </a:cubicBezTo>
                  <a:cubicBezTo>
                    <a:pt x="10478" y="7620"/>
                    <a:pt x="10478" y="7620"/>
                    <a:pt x="10478" y="8573"/>
                  </a:cubicBezTo>
                  <a:cubicBezTo>
                    <a:pt x="10478" y="8573"/>
                    <a:pt x="10478" y="9525"/>
                    <a:pt x="10478" y="9525"/>
                  </a:cubicBezTo>
                  <a:cubicBezTo>
                    <a:pt x="10478" y="9525"/>
                    <a:pt x="10478" y="10477"/>
                    <a:pt x="9525" y="10477"/>
                  </a:cubicBezTo>
                  <a:cubicBezTo>
                    <a:pt x="9525" y="10477"/>
                    <a:pt x="8573" y="10477"/>
                    <a:pt x="8573" y="10477"/>
                  </a:cubicBezTo>
                  <a:lnTo>
                    <a:pt x="6668" y="10477"/>
                  </a:lnTo>
                  <a:lnTo>
                    <a:pt x="6668" y="6668"/>
                  </a:lnTo>
                  <a:lnTo>
                    <a:pt x="8573" y="6668"/>
                  </a:lnTo>
                  <a:cubicBezTo>
                    <a:pt x="9525" y="6668"/>
                    <a:pt x="9525" y="6668"/>
                    <a:pt x="9525" y="6668"/>
                  </a:cubicBezTo>
                  <a:lnTo>
                    <a:pt x="9525" y="6668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50EBE942-E68A-4A6D-90BD-A6661F4A9052}"/>
                </a:ext>
              </a:extLst>
            </p:cNvPr>
            <p:cNvSpPr/>
            <p:nvPr/>
          </p:nvSpPr>
          <p:spPr>
            <a:xfrm>
              <a:off x="-2030412" y="14706600"/>
              <a:ext cx="323850" cy="192404"/>
            </a:xfrm>
            <a:custGeom>
              <a:avLst/>
              <a:gdLst>
                <a:gd name="connsiteX0" fmla="*/ 303847 w 323850"/>
                <a:gd name="connsiteY0" fmla="*/ 142875 h 192404"/>
                <a:gd name="connsiteX1" fmla="*/ 246697 w 323850"/>
                <a:gd name="connsiteY1" fmla="*/ 48577 h 192404"/>
                <a:gd name="connsiteX2" fmla="*/ 261938 w 323850"/>
                <a:gd name="connsiteY2" fmla="*/ 48577 h 192404"/>
                <a:gd name="connsiteX3" fmla="*/ 261938 w 323850"/>
                <a:gd name="connsiteY3" fmla="*/ 0 h 192404"/>
                <a:gd name="connsiteX4" fmla="*/ 167640 w 323850"/>
                <a:gd name="connsiteY4" fmla="*/ 0 h 192404"/>
                <a:gd name="connsiteX5" fmla="*/ 167640 w 323850"/>
                <a:gd name="connsiteY5" fmla="*/ 48577 h 192404"/>
                <a:gd name="connsiteX6" fmla="*/ 183832 w 323850"/>
                <a:gd name="connsiteY6" fmla="*/ 48577 h 192404"/>
                <a:gd name="connsiteX7" fmla="*/ 161925 w 323850"/>
                <a:gd name="connsiteY7" fmla="*/ 84773 h 192404"/>
                <a:gd name="connsiteX8" fmla="*/ 140018 w 323850"/>
                <a:gd name="connsiteY8" fmla="*/ 48577 h 192404"/>
                <a:gd name="connsiteX9" fmla="*/ 156210 w 323850"/>
                <a:gd name="connsiteY9" fmla="*/ 48577 h 192404"/>
                <a:gd name="connsiteX10" fmla="*/ 156210 w 323850"/>
                <a:gd name="connsiteY10" fmla="*/ 0 h 192404"/>
                <a:gd name="connsiteX11" fmla="*/ 60960 w 323850"/>
                <a:gd name="connsiteY11" fmla="*/ 0 h 192404"/>
                <a:gd name="connsiteX12" fmla="*/ 60960 w 323850"/>
                <a:gd name="connsiteY12" fmla="*/ 48577 h 192404"/>
                <a:gd name="connsiteX13" fmla="*/ 77153 w 323850"/>
                <a:gd name="connsiteY13" fmla="*/ 48577 h 192404"/>
                <a:gd name="connsiteX14" fmla="*/ 20003 w 323850"/>
                <a:gd name="connsiteY14" fmla="*/ 142875 h 192404"/>
                <a:gd name="connsiteX15" fmla="*/ 0 w 323850"/>
                <a:gd name="connsiteY15" fmla="*/ 142875 h 192404"/>
                <a:gd name="connsiteX16" fmla="*/ 0 w 323850"/>
                <a:gd name="connsiteY16" fmla="*/ 192405 h 192404"/>
                <a:gd name="connsiteX17" fmla="*/ 96203 w 323850"/>
                <a:gd name="connsiteY17" fmla="*/ 192405 h 192404"/>
                <a:gd name="connsiteX18" fmla="*/ 96203 w 323850"/>
                <a:gd name="connsiteY18" fmla="*/ 142875 h 192404"/>
                <a:gd name="connsiteX19" fmla="*/ 79057 w 323850"/>
                <a:gd name="connsiteY19" fmla="*/ 142875 h 192404"/>
                <a:gd name="connsiteX20" fmla="*/ 108585 w 323850"/>
                <a:gd name="connsiteY20" fmla="*/ 94298 h 192404"/>
                <a:gd name="connsiteX21" fmla="*/ 120015 w 323850"/>
                <a:gd name="connsiteY21" fmla="*/ 113348 h 192404"/>
                <a:gd name="connsiteX22" fmla="*/ 109538 w 323850"/>
                <a:gd name="connsiteY22" fmla="*/ 113348 h 192404"/>
                <a:gd name="connsiteX23" fmla="*/ 109538 w 323850"/>
                <a:gd name="connsiteY23" fmla="*/ 161925 h 192404"/>
                <a:gd name="connsiteX24" fmla="*/ 214313 w 323850"/>
                <a:gd name="connsiteY24" fmla="*/ 161925 h 192404"/>
                <a:gd name="connsiteX25" fmla="*/ 214313 w 323850"/>
                <a:gd name="connsiteY25" fmla="*/ 113348 h 192404"/>
                <a:gd name="connsiteX26" fmla="*/ 203835 w 323850"/>
                <a:gd name="connsiteY26" fmla="*/ 113348 h 192404"/>
                <a:gd name="connsiteX27" fmla="*/ 215265 w 323850"/>
                <a:gd name="connsiteY27" fmla="*/ 94298 h 192404"/>
                <a:gd name="connsiteX28" fmla="*/ 244793 w 323850"/>
                <a:gd name="connsiteY28" fmla="*/ 142875 h 192404"/>
                <a:gd name="connsiteX29" fmla="*/ 227647 w 323850"/>
                <a:gd name="connsiteY29" fmla="*/ 142875 h 192404"/>
                <a:gd name="connsiteX30" fmla="*/ 227647 w 323850"/>
                <a:gd name="connsiteY30" fmla="*/ 192405 h 192404"/>
                <a:gd name="connsiteX31" fmla="*/ 323850 w 323850"/>
                <a:gd name="connsiteY31" fmla="*/ 192405 h 192404"/>
                <a:gd name="connsiteX32" fmla="*/ 323850 w 323850"/>
                <a:gd name="connsiteY32" fmla="*/ 142875 h 192404"/>
                <a:gd name="connsiteX33" fmla="*/ 303847 w 323850"/>
                <a:gd name="connsiteY33" fmla="*/ 142875 h 1924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23850" h="192404">
                  <a:moveTo>
                    <a:pt x="303847" y="142875"/>
                  </a:moveTo>
                  <a:lnTo>
                    <a:pt x="246697" y="48577"/>
                  </a:lnTo>
                  <a:lnTo>
                    <a:pt x="261938" y="48577"/>
                  </a:lnTo>
                  <a:lnTo>
                    <a:pt x="261938" y="0"/>
                  </a:lnTo>
                  <a:lnTo>
                    <a:pt x="167640" y="0"/>
                  </a:lnTo>
                  <a:lnTo>
                    <a:pt x="167640" y="48577"/>
                  </a:lnTo>
                  <a:lnTo>
                    <a:pt x="183832" y="48577"/>
                  </a:lnTo>
                  <a:lnTo>
                    <a:pt x="161925" y="84773"/>
                  </a:lnTo>
                  <a:lnTo>
                    <a:pt x="140018" y="48577"/>
                  </a:lnTo>
                  <a:lnTo>
                    <a:pt x="156210" y="48577"/>
                  </a:lnTo>
                  <a:lnTo>
                    <a:pt x="156210" y="0"/>
                  </a:lnTo>
                  <a:lnTo>
                    <a:pt x="60960" y="0"/>
                  </a:lnTo>
                  <a:lnTo>
                    <a:pt x="60960" y="48577"/>
                  </a:lnTo>
                  <a:lnTo>
                    <a:pt x="77153" y="48577"/>
                  </a:lnTo>
                  <a:lnTo>
                    <a:pt x="20003" y="142875"/>
                  </a:lnTo>
                  <a:lnTo>
                    <a:pt x="0" y="142875"/>
                  </a:lnTo>
                  <a:lnTo>
                    <a:pt x="0" y="192405"/>
                  </a:lnTo>
                  <a:lnTo>
                    <a:pt x="96203" y="192405"/>
                  </a:lnTo>
                  <a:lnTo>
                    <a:pt x="96203" y="142875"/>
                  </a:lnTo>
                  <a:lnTo>
                    <a:pt x="79057" y="142875"/>
                  </a:lnTo>
                  <a:lnTo>
                    <a:pt x="108585" y="94298"/>
                  </a:lnTo>
                  <a:lnTo>
                    <a:pt x="120015" y="113348"/>
                  </a:lnTo>
                  <a:lnTo>
                    <a:pt x="109538" y="113348"/>
                  </a:lnTo>
                  <a:lnTo>
                    <a:pt x="109538" y="161925"/>
                  </a:lnTo>
                  <a:lnTo>
                    <a:pt x="214313" y="161925"/>
                  </a:lnTo>
                  <a:lnTo>
                    <a:pt x="214313" y="113348"/>
                  </a:lnTo>
                  <a:lnTo>
                    <a:pt x="203835" y="113348"/>
                  </a:lnTo>
                  <a:lnTo>
                    <a:pt x="215265" y="94298"/>
                  </a:lnTo>
                  <a:lnTo>
                    <a:pt x="244793" y="142875"/>
                  </a:lnTo>
                  <a:lnTo>
                    <a:pt x="227647" y="142875"/>
                  </a:lnTo>
                  <a:lnTo>
                    <a:pt x="227647" y="192405"/>
                  </a:lnTo>
                  <a:lnTo>
                    <a:pt x="323850" y="192405"/>
                  </a:lnTo>
                  <a:lnTo>
                    <a:pt x="323850" y="142875"/>
                  </a:lnTo>
                  <a:lnTo>
                    <a:pt x="303847" y="142875"/>
                  </a:lnTo>
                  <a:close/>
                </a:path>
              </a:pathLst>
            </a:custGeom>
            <a:solidFill>
              <a:schemeClr val="tx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GB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71640D4-1DB3-4BE0-8CDA-DCEC6E82DD44}"/>
              </a:ext>
            </a:extLst>
          </p:cNvPr>
          <p:cNvSpPr txBox="1"/>
          <p:nvPr/>
        </p:nvSpPr>
        <p:spPr>
          <a:xfrm>
            <a:off x="520700" y="4010619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 err="1"/>
              <a:t>Ottinger</a:t>
            </a:r>
            <a:r>
              <a:rPr lang="en-GB" sz="2400" b="1" dirty="0"/>
              <a:t>, G. (2017)</a:t>
            </a:r>
            <a:br>
              <a:rPr lang="en-GB" sz="1600" dirty="0"/>
            </a:br>
            <a:r>
              <a:rPr lang="en-GB" sz="1600" dirty="0">
                <a:hlinkClick r:id="rId4"/>
              </a:rPr>
              <a:t>Reconstructing or reproducing? Scientific authority and models of change in two traditions of citizen science</a:t>
            </a:r>
            <a:endParaRPr lang="en-GB" sz="16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41896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/>
    </p:bldLst>
  </p:timing>
</p:sld>
</file>

<file path=ppt/slides/slide4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hlinkClick r:id="rId2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089" y="3030019"/>
            <a:ext cx="6603822" cy="7979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581001"/>
            <a:ext cx="1828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 err="1">
                <a:hlinkClick r:id="rId4"/>
              </a:rPr>
              <a:t>Safecast</a:t>
            </a:r>
            <a:r>
              <a:rPr lang="en-GB" sz="1200" dirty="0">
                <a:hlinkClick r:id="rId4"/>
              </a:rPr>
              <a:t> logo</a:t>
            </a:r>
            <a:r>
              <a:rPr lang="en-GB" sz="1200" dirty="0"/>
              <a:t>, fair use</a:t>
            </a:r>
          </a:p>
        </p:txBody>
      </p:sp>
    </p:spTree>
    <p:extLst>
      <p:ext uri="{BB962C8B-B14F-4D97-AF65-F5344CB8AC3E}">
        <p14:creationId xmlns:p14="http://schemas.microsoft.com/office/powerpoint/2010/main" val="2284797388"/>
      </p:ext>
    </p:extLst>
  </p:cSld>
  <p:clrMapOvr>
    <a:masterClrMapping/>
  </p:clrMapOvr>
</p:sld>
</file>

<file path=ppt/slides/slide4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" y="-1"/>
            <a:ext cx="12190675" cy="685874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581001"/>
            <a:ext cx="5260486" cy="276999"/>
          </a:xfrm>
          <a:prstGeom prst="rect">
            <a:avLst/>
          </a:prstGeom>
          <a:solidFill>
            <a:srgbClr val="1C1C1C">
              <a:alpha val="74.902%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modified from </a:t>
            </a:r>
            <a:r>
              <a:rPr lang="en-GB" sz="1200" dirty="0">
                <a:hlinkClick r:id="rId3"/>
              </a:rPr>
              <a:t>after Tsunami</a:t>
            </a:r>
            <a:r>
              <a:rPr lang="en-GB" sz="1200" dirty="0"/>
              <a:t> by Jun </a:t>
            </a:r>
            <a:r>
              <a:rPr lang="en-GB" sz="1200" dirty="0" err="1"/>
              <a:t>Teramoto</a:t>
            </a:r>
            <a:r>
              <a:rPr lang="en-GB" sz="1200" dirty="0"/>
              <a:t> from Flickr, </a:t>
            </a:r>
            <a:r>
              <a:rPr lang="en-GB" sz="1200" dirty="0">
                <a:hlinkClick r:id="rId4"/>
              </a:rPr>
              <a:t>CC BY 2.0</a:t>
            </a:r>
            <a:endParaRPr lang="en-GB" sz="12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89406C-B05C-4C0F-AF9B-6D4F36CDF06B}"/>
              </a:ext>
            </a:extLst>
          </p:cNvPr>
          <p:cNvSpPr/>
          <p:nvPr/>
        </p:nvSpPr>
        <p:spPr>
          <a:xfrm>
            <a:off x="-280218" y="533364"/>
            <a:ext cx="9034334" cy="923330"/>
          </a:xfrm>
          <a:prstGeom prst="roundRect">
            <a:avLst>
              <a:gd name="adj" fmla="val 10119"/>
            </a:avLst>
          </a:prstGeom>
          <a:solidFill>
            <a:schemeClr val="bg2">
              <a:alpha val="9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2B9993-BDE4-4B18-9576-434FF727D2E4}"/>
              </a:ext>
            </a:extLst>
          </p:cNvPr>
          <p:cNvSpPr txBox="1"/>
          <p:nvPr/>
        </p:nvSpPr>
        <p:spPr>
          <a:xfrm>
            <a:off x="101206" y="533364"/>
            <a:ext cx="8542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4"/>
                </a:solidFill>
              </a:rPr>
              <a:t>Fukushima nuclear disaster</a:t>
            </a:r>
            <a:endParaRPr lang="en-GB" sz="5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994326"/>
      </p:ext>
    </p:extLst>
  </p:cSld>
  <p:clrMapOvr>
    <a:masterClrMapping/>
  </p:clrMapOvr>
</p:sld>
</file>

<file path=ppt/slides/slide4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581001"/>
            <a:ext cx="4090737" cy="276999"/>
          </a:xfrm>
          <a:prstGeom prst="rect">
            <a:avLst/>
          </a:prstGeom>
          <a:solidFill>
            <a:schemeClr val="bg1">
              <a:alpha val="67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>
                <a:hlinkClick r:id="rId3"/>
              </a:rPr>
              <a:t>SAFECAST</a:t>
            </a:r>
            <a:r>
              <a:rPr lang="en-GB" sz="1200" dirty="0"/>
              <a:t> by Yusuke Kawasaki from Flickr, </a:t>
            </a:r>
            <a:r>
              <a:rPr lang="en-GB" sz="1200" dirty="0">
                <a:hlinkClick r:id="rId4"/>
              </a:rPr>
              <a:t>CC BY 2.0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42286113"/>
      </p:ext>
    </p:extLst>
  </p:cSld>
  <p:clrMapOvr>
    <a:masterClrMapping/>
  </p:clrMapOvr>
</p:sld>
</file>

<file path=ppt/slides/slide4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833685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rot="16200000">
            <a:off x="10770132" y="1144870"/>
            <a:ext cx="2566738" cy="276999"/>
          </a:xfrm>
          <a:prstGeom prst="rect">
            <a:avLst/>
          </a:prstGeom>
          <a:solidFill>
            <a:srgbClr val="1C1C1C">
              <a:alpha val="69.804%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1200" dirty="0" err="1">
                <a:hlinkClick r:id="rId3"/>
              </a:rPr>
              <a:t>Safecast</a:t>
            </a:r>
            <a:r>
              <a:rPr lang="en-US" sz="1200" dirty="0">
                <a:hlinkClick r:id="rId3"/>
              </a:rPr>
              <a:t> map </a:t>
            </a:r>
            <a:r>
              <a:rPr lang="en-US" sz="1200" dirty="0"/>
              <a:t>screenshot, fair use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976732363"/>
      </p:ext>
    </p:extLst>
  </p:cSld>
  <p:clrMapOvr>
    <a:masterClrMapping/>
  </p:clrMapOvr>
</p:sld>
</file>

<file path=ppt/slides/slide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717427"/>
      </p:ext>
    </p:extLst>
  </p:cSld>
  <p:clrMapOvr>
    <a:masterClrMapping/>
  </p:clrMapOvr>
</p:sld>
</file>

<file path=ppt/slides/slide5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BD289CB-B80B-4ED8-AB8A-DDB835FA62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F0C3BEC-F6A1-49CF-ACF9-5D58C23E3AAA}"/>
              </a:ext>
            </a:extLst>
          </p:cNvPr>
          <p:cNvSpPr txBox="1"/>
          <p:nvPr/>
        </p:nvSpPr>
        <p:spPr>
          <a:xfrm>
            <a:off x="7150100" y="6611779"/>
            <a:ext cx="5041900" cy="246221"/>
          </a:xfrm>
          <a:prstGeom prst="rect">
            <a:avLst/>
          </a:prstGeom>
          <a:solidFill>
            <a:schemeClr val="bg1">
              <a:alpha val="80%"/>
            </a:schemeClr>
          </a:solidFill>
        </p:spPr>
        <p:txBody>
          <a:bodyPr wrap="square" rtlCol="0">
            <a:spAutoFit/>
          </a:bodyPr>
          <a:lstStyle/>
          <a:p>
            <a:pPr algn="r"/>
            <a:r>
              <a:rPr lang="en-GB" sz="1000" dirty="0">
                <a:hlinkClick r:id="rId5"/>
              </a:rPr>
              <a:t>2016-09-20_18-36-03_Nikon_JH</a:t>
            </a:r>
            <a:r>
              <a:rPr lang="en-GB" sz="1000" dirty="0"/>
              <a:t> by Jan </a:t>
            </a:r>
            <a:r>
              <a:rPr lang="en-GB" sz="1000" dirty="0" err="1"/>
              <a:t>Helebrant</a:t>
            </a:r>
            <a:r>
              <a:rPr lang="en-GB" sz="1000" dirty="0"/>
              <a:t> from Flickr </a:t>
            </a:r>
            <a:r>
              <a:rPr lang="en-GB" sz="1000" dirty="0">
                <a:hlinkClick r:id="rId6"/>
              </a:rPr>
              <a:t>CC BY-SA 2.0</a:t>
            </a:r>
            <a:endParaRPr lang="en-GB" sz="10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7337918-499B-4849-8E47-B19F8B8DF28B}"/>
              </a:ext>
            </a:extLst>
          </p:cNvPr>
          <p:cNvGrpSpPr/>
          <p:nvPr/>
        </p:nvGrpSpPr>
        <p:grpSpPr>
          <a:xfrm>
            <a:off x="0" y="0"/>
            <a:ext cx="12192000" cy="6862921"/>
            <a:chOff x="0" y="0"/>
            <a:chExt cx="12192000" cy="686292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2F88A9B-1930-430B-8DAF-54F85E455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68580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FC19A4D-9178-488C-9380-0E10FD60CE69}"/>
                </a:ext>
              </a:extLst>
            </p:cNvPr>
            <p:cNvSpPr txBox="1"/>
            <p:nvPr/>
          </p:nvSpPr>
          <p:spPr>
            <a:xfrm>
              <a:off x="7251700" y="6616700"/>
              <a:ext cx="4940300" cy="246221"/>
            </a:xfrm>
            <a:prstGeom prst="rect">
              <a:avLst/>
            </a:prstGeom>
            <a:solidFill>
              <a:schemeClr val="bg1">
                <a:alpha val="80%"/>
              </a:schemeClr>
            </a:solidFill>
          </p:spPr>
          <p:txBody>
            <a:bodyPr wrap="square" rtlCol="0">
              <a:spAutoFit/>
            </a:bodyPr>
            <a:lstStyle/>
            <a:p>
              <a:pPr algn="r"/>
              <a:r>
                <a:rPr lang="en-GB" sz="1000" dirty="0">
                  <a:hlinkClick r:id="rId8"/>
                </a:rPr>
                <a:t>2016-12-05_15-11-32_Nikon_JH</a:t>
              </a:r>
              <a:r>
                <a:rPr lang="en-GB" sz="1000" dirty="0"/>
                <a:t> by Jan </a:t>
              </a:r>
              <a:r>
                <a:rPr lang="en-GB" sz="1000" dirty="0" err="1"/>
                <a:t>Helebrant</a:t>
              </a:r>
              <a:r>
                <a:rPr lang="en-GB" sz="1000" dirty="0"/>
                <a:t> from Flickr </a:t>
              </a:r>
              <a:r>
                <a:rPr lang="en-GB" sz="1000" dirty="0">
                  <a:hlinkClick r:id="rId6"/>
                </a:rPr>
                <a:t>CC BY-SA 2.0</a:t>
              </a:r>
              <a:endParaRPr lang="en-GB" sz="1000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4259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EF75BE-FAAA-4DCC-A2C4-907A5BB614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"/>
            <a:ext cx="12192000" cy="68427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B0534A-86FA-464D-BB54-8263116DC064}"/>
              </a:ext>
            </a:extLst>
          </p:cNvPr>
          <p:cNvSpPr txBox="1"/>
          <p:nvPr/>
        </p:nvSpPr>
        <p:spPr>
          <a:xfrm>
            <a:off x="0" y="6588770"/>
            <a:ext cx="328794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hlinkClick r:id="rId4"/>
              </a:rPr>
              <a:t>bgphoto-l6</a:t>
            </a:r>
            <a:r>
              <a:rPr lang="en-GB" sz="1000" dirty="0"/>
              <a:t> from safecast.org </a:t>
            </a:r>
            <a:r>
              <a:rPr lang="en-GB" sz="1000" dirty="0">
                <a:hlinkClick r:id="rId5"/>
              </a:rPr>
              <a:t>CC BY-SA 3.0</a:t>
            </a:r>
            <a:endParaRPr lang="en-GB" sz="1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FAE4998-A65F-4106-B58D-58D5F00F2A13}"/>
              </a:ext>
            </a:extLst>
          </p:cNvPr>
          <p:cNvGrpSpPr/>
          <p:nvPr/>
        </p:nvGrpSpPr>
        <p:grpSpPr>
          <a:xfrm>
            <a:off x="-805046" y="509794"/>
            <a:ext cx="7546314" cy="2154436"/>
            <a:chOff x="-805046" y="509794"/>
            <a:chExt cx="7546314" cy="215443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25B44426-23F5-4328-BE71-A8499A4270A7}"/>
                </a:ext>
              </a:extLst>
            </p:cNvPr>
            <p:cNvSpPr/>
            <p:nvPr/>
          </p:nvSpPr>
          <p:spPr>
            <a:xfrm>
              <a:off x="-805046" y="643095"/>
              <a:ext cx="7294888" cy="2021135"/>
            </a:xfrm>
            <a:prstGeom prst="roundRect">
              <a:avLst>
                <a:gd name="adj" fmla="val 7902"/>
              </a:avLst>
            </a:prstGeom>
            <a:solidFill>
              <a:schemeClr val="bg1">
                <a:alpha val="85%"/>
              </a:schemeClr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287DB68-76B6-44A6-A982-A7C0CD1D9476}"/>
                </a:ext>
              </a:extLst>
            </p:cNvPr>
            <p:cNvSpPr txBox="1"/>
            <p:nvPr/>
          </p:nvSpPr>
          <p:spPr>
            <a:xfrm>
              <a:off x="0" y="509794"/>
              <a:ext cx="674126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200" b="1" dirty="0">
                  <a:solidFill>
                    <a:schemeClr val="accent4"/>
                  </a:solidFill>
                </a:rPr>
                <a:t>5</a:t>
              </a:r>
              <a:r>
                <a:rPr lang="en-GB" sz="6600" b="1" dirty="0">
                  <a:solidFill>
                    <a:schemeClr val="accent4"/>
                  </a:solidFill>
                </a:rPr>
                <a:t>,</a:t>
              </a:r>
              <a:r>
                <a:rPr lang="en-GB" sz="6000" b="1" dirty="0">
                  <a:solidFill>
                    <a:schemeClr val="accent4"/>
                  </a:solidFill>
                </a:rPr>
                <a:t>000+</a:t>
              </a:r>
              <a:r>
                <a:rPr lang="en-GB" sz="8000" dirty="0"/>
                <a:t> </a:t>
              </a:r>
              <a:br>
                <a:rPr lang="en-GB" sz="6000" dirty="0"/>
              </a:br>
              <a:r>
                <a:rPr lang="en-GB" sz="4800" dirty="0"/>
                <a:t>citizen scientists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B60587D-0C2A-41A7-A3DD-B1445EAA5CFE}"/>
              </a:ext>
            </a:extLst>
          </p:cNvPr>
          <p:cNvGrpSpPr/>
          <p:nvPr/>
        </p:nvGrpSpPr>
        <p:grpSpPr>
          <a:xfrm>
            <a:off x="5932304" y="2877675"/>
            <a:ext cx="7656844" cy="1323439"/>
            <a:chOff x="5932304" y="2877675"/>
            <a:chExt cx="7656844" cy="1323439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C52F0BAB-ADED-456B-9858-5DCB216315F7}"/>
                </a:ext>
              </a:extLst>
            </p:cNvPr>
            <p:cNvSpPr/>
            <p:nvPr/>
          </p:nvSpPr>
          <p:spPr>
            <a:xfrm>
              <a:off x="5932304" y="2890243"/>
              <a:ext cx="7656844" cy="1310871"/>
            </a:xfrm>
            <a:prstGeom prst="roundRect">
              <a:avLst>
                <a:gd name="adj" fmla="val 7902"/>
              </a:avLst>
            </a:prstGeom>
            <a:solidFill>
              <a:schemeClr val="bg1">
                <a:alpha val="85%"/>
              </a:schemeClr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05CF0FF4-90E0-42D8-A59B-59FE9351B17C}"/>
                </a:ext>
              </a:extLst>
            </p:cNvPr>
            <p:cNvSpPr txBox="1"/>
            <p:nvPr/>
          </p:nvSpPr>
          <p:spPr>
            <a:xfrm>
              <a:off x="6081140" y="2877675"/>
              <a:ext cx="7508008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7200" b="1" dirty="0">
                  <a:solidFill>
                    <a:schemeClr val="accent4"/>
                  </a:solidFill>
                </a:rPr>
                <a:t>1</a:t>
              </a:r>
              <a:r>
                <a:rPr lang="en-GB" sz="6000" b="1" dirty="0">
                  <a:solidFill>
                    <a:schemeClr val="accent4"/>
                  </a:solidFill>
                </a:rPr>
                <a:t>00+</a:t>
              </a:r>
              <a:r>
                <a:rPr lang="en-GB" sz="8000" dirty="0"/>
                <a:t> </a:t>
              </a:r>
              <a:r>
                <a:rPr lang="en-GB" sz="4800" dirty="0"/>
                <a:t>countries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87B1ADD-1223-4E8A-862A-554AA58C0256}"/>
              </a:ext>
            </a:extLst>
          </p:cNvPr>
          <p:cNvGrpSpPr/>
          <p:nvPr/>
        </p:nvGrpSpPr>
        <p:grpSpPr>
          <a:xfrm>
            <a:off x="3557117" y="4467319"/>
            <a:ext cx="6387892" cy="2081259"/>
            <a:chOff x="3557117" y="4467319"/>
            <a:chExt cx="6387892" cy="208125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4C955A7A-E163-4735-B83F-E4371D26B55A}"/>
                </a:ext>
              </a:extLst>
            </p:cNvPr>
            <p:cNvSpPr/>
            <p:nvPr/>
          </p:nvSpPr>
          <p:spPr>
            <a:xfrm>
              <a:off x="3557117" y="4467319"/>
              <a:ext cx="6387892" cy="2062103"/>
            </a:xfrm>
            <a:prstGeom prst="roundRect">
              <a:avLst>
                <a:gd name="adj" fmla="val 7902"/>
              </a:avLst>
            </a:prstGeom>
            <a:solidFill>
              <a:schemeClr val="bg1">
                <a:alpha val="85%"/>
              </a:schemeClr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8EDB76E-139E-4BEA-8C68-CFE7AE9866CE}"/>
                </a:ext>
              </a:extLst>
            </p:cNvPr>
            <p:cNvSpPr txBox="1"/>
            <p:nvPr/>
          </p:nvSpPr>
          <p:spPr>
            <a:xfrm>
              <a:off x="3603532" y="4486475"/>
              <a:ext cx="629506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7200" b="1" dirty="0">
                  <a:solidFill>
                    <a:schemeClr val="accent4"/>
                  </a:solidFill>
                </a:rPr>
                <a:t>170</a:t>
              </a:r>
              <a:r>
                <a:rPr lang="en-GB" sz="6600" b="1" dirty="0">
                  <a:solidFill>
                    <a:schemeClr val="accent4"/>
                  </a:solidFill>
                </a:rPr>
                <a:t>,</a:t>
              </a:r>
              <a:r>
                <a:rPr lang="en-GB" sz="6000" b="1" dirty="0">
                  <a:solidFill>
                    <a:schemeClr val="accent4"/>
                  </a:solidFill>
                </a:rPr>
                <a:t>000,000+</a:t>
              </a:r>
              <a:r>
                <a:rPr lang="en-GB" sz="8000" dirty="0"/>
                <a:t> </a:t>
              </a:r>
              <a:r>
                <a:rPr lang="en-GB" sz="4800" dirty="0"/>
                <a:t>measurements!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581876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%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decel="50%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x"/>
                                          </p:val>
                                        </p:tav>
                                        <p:tav tm="100%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%">
                                          <p:val>
                                            <p:strVal val="#ppt_y+.1"/>
                                          </p:val>
                                        </p:tav>
                                        <p:tav tm="100%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89E9FE3-09FA-4B4F-8E01-263F7196F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6F0ED5-A725-4F24-8316-7A1684A3B267}"/>
              </a:ext>
            </a:extLst>
          </p:cNvPr>
          <p:cNvSpPr txBox="1"/>
          <p:nvPr/>
        </p:nvSpPr>
        <p:spPr>
          <a:xfrm>
            <a:off x="1" y="6604000"/>
            <a:ext cx="3860800" cy="246221"/>
          </a:xfrm>
          <a:prstGeom prst="rect">
            <a:avLst/>
          </a:prstGeom>
          <a:solidFill>
            <a:schemeClr val="bg1">
              <a:alpha val="90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000" dirty="0" err="1">
                <a:hlinkClick r:id="rId3"/>
              </a:rPr>
              <a:t>Safecast</a:t>
            </a:r>
            <a:r>
              <a:rPr lang="en-GB" sz="1000" dirty="0">
                <a:hlinkClick r:id="rId3"/>
              </a:rPr>
              <a:t> world map</a:t>
            </a:r>
            <a:r>
              <a:rPr lang="en-GB" sz="1000" dirty="0"/>
              <a:t> from map.safecast.org </a:t>
            </a:r>
            <a:r>
              <a:rPr lang="en-GB" sz="1000" dirty="0">
                <a:hlinkClick r:id="rId4"/>
              </a:rPr>
              <a:t>CC BY-SA 3.0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4096200599"/>
      </p:ext>
    </p:extLst>
  </p:cSld>
  <p:clrMapOvr>
    <a:masterClrMapping/>
  </p:clrMapOvr>
</p:sld>
</file>

<file path=ppt/slides/slide5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4"/>
          <p:cNvGrpSpPr>
            <a:grpSpLocks noChangeAspect="1"/>
          </p:cNvGrpSpPr>
          <p:nvPr/>
        </p:nvGrpSpPr>
        <p:grpSpPr bwMode="auto">
          <a:xfrm>
            <a:off x="6673517" y="849966"/>
            <a:ext cx="5165232" cy="5158067"/>
            <a:chOff x="1677" y="0"/>
            <a:chExt cx="4326" cy="4320"/>
          </a:xfrm>
        </p:grpSpPr>
        <p:sp>
          <p:nvSpPr>
            <p:cNvPr id="5" name="AutoShape 3"/>
            <p:cNvSpPr>
              <a:spLocks noChangeAspect="1" noChangeArrowheads="1" noTextEdit="1"/>
            </p:cNvSpPr>
            <p:nvPr/>
          </p:nvSpPr>
          <p:spPr bwMode="auto">
            <a:xfrm>
              <a:off x="1677" y="0"/>
              <a:ext cx="432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%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" name="Oval 5">
              <a:hlinkClick r:id="rId4"/>
            </p:cNvPr>
            <p:cNvSpPr>
              <a:spLocks noChangeArrowheads="1"/>
            </p:cNvSpPr>
            <p:nvPr/>
          </p:nvSpPr>
          <p:spPr bwMode="auto">
            <a:xfrm>
              <a:off x="1677" y="0"/>
              <a:ext cx="4173" cy="4168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" name="Freeform 6"/>
            <p:cNvSpPr>
              <a:spLocks noEditPoints="1"/>
            </p:cNvSpPr>
            <p:nvPr/>
          </p:nvSpPr>
          <p:spPr bwMode="auto">
            <a:xfrm>
              <a:off x="1677" y="0"/>
              <a:ext cx="4173" cy="4168"/>
            </a:xfrm>
            <a:custGeom>
              <a:avLst/>
              <a:gdLst>
                <a:gd name="T0" fmla="*/ 569 w 1139"/>
                <a:gd name="T1" fmla="*/ 0 h 1139"/>
                <a:gd name="T2" fmla="*/ 0 w 1139"/>
                <a:gd name="T3" fmla="*/ 569 h 1139"/>
                <a:gd name="T4" fmla="*/ 0 w 1139"/>
                <a:gd name="T5" fmla="*/ 575 h 1139"/>
                <a:gd name="T6" fmla="*/ 0 w 1139"/>
                <a:gd name="T7" fmla="*/ 575 h 1139"/>
                <a:gd name="T8" fmla="*/ 569 w 1139"/>
                <a:gd name="T9" fmla="*/ 1139 h 1139"/>
                <a:gd name="T10" fmla="*/ 1138 w 1139"/>
                <a:gd name="T11" fmla="*/ 575 h 1139"/>
                <a:gd name="T12" fmla="*/ 1139 w 1139"/>
                <a:gd name="T13" fmla="*/ 575 h 1139"/>
                <a:gd name="T14" fmla="*/ 1139 w 1139"/>
                <a:gd name="T15" fmla="*/ 569 h 1139"/>
                <a:gd name="T16" fmla="*/ 569 w 1139"/>
                <a:gd name="T17" fmla="*/ 0 h 1139"/>
                <a:gd name="T18" fmla="*/ 1128 w 1139"/>
                <a:gd name="T19" fmla="*/ 575 h 1139"/>
                <a:gd name="T20" fmla="*/ 964 w 1139"/>
                <a:gd name="T21" fmla="*/ 964 h 1139"/>
                <a:gd name="T22" fmla="*/ 569 w 1139"/>
                <a:gd name="T23" fmla="*/ 1128 h 1139"/>
                <a:gd name="T24" fmla="*/ 174 w 1139"/>
                <a:gd name="T25" fmla="*/ 964 h 1139"/>
                <a:gd name="T26" fmla="*/ 11 w 1139"/>
                <a:gd name="T27" fmla="*/ 575 h 1139"/>
                <a:gd name="T28" fmla="*/ 436 w 1139"/>
                <a:gd name="T29" fmla="*/ 575 h 1139"/>
                <a:gd name="T30" fmla="*/ 434 w 1139"/>
                <a:gd name="T31" fmla="*/ 564 h 1139"/>
                <a:gd name="T32" fmla="*/ 11 w 1139"/>
                <a:gd name="T33" fmla="*/ 564 h 1139"/>
                <a:gd name="T34" fmla="*/ 174 w 1139"/>
                <a:gd name="T35" fmla="*/ 174 h 1139"/>
                <a:gd name="T36" fmla="*/ 569 w 1139"/>
                <a:gd name="T37" fmla="*/ 11 h 1139"/>
                <a:gd name="T38" fmla="*/ 964 w 1139"/>
                <a:gd name="T39" fmla="*/ 174 h 1139"/>
                <a:gd name="T40" fmla="*/ 1128 w 1139"/>
                <a:gd name="T41" fmla="*/ 564 h 1139"/>
                <a:gd name="T42" fmla="*/ 778 w 1139"/>
                <a:gd name="T43" fmla="*/ 564 h 1139"/>
                <a:gd name="T44" fmla="*/ 777 w 1139"/>
                <a:gd name="T45" fmla="*/ 575 h 1139"/>
                <a:gd name="T46" fmla="*/ 1128 w 1139"/>
                <a:gd name="T47" fmla="*/ 575 h 1139"/>
                <a:gd name="T48" fmla="*/ 619 w 1139"/>
                <a:gd name="T49" fmla="*/ 564 h 1139"/>
                <a:gd name="T50" fmla="*/ 620 w 1139"/>
                <a:gd name="T51" fmla="*/ 568 h 1139"/>
                <a:gd name="T52" fmla="*/ 621 w 1139"/>
                <a:gd name="T53" fmla="*/ 575 h 1139"/>
                <a:gd name="T54" fmla="*/ 643 w 1139"/>
                <a:gd name="T55" fmla="*/ 575 h 1139"/>
                <a:gd name="T56" fmla="*/ 641 w 1139"/>
                <a:gd name="T57" fmla="*/ 564 h 1139"/>
                <a:gd name="T58" fmla="*/ 619 w 1139"/>
                <a:gd name="T59" fmla="*/ 564 h 1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139" h="1139">
                  <a:moveTo>
                    <a:pt x="569" y="0"/>
                  </a:moveTo>
                  <a:cubicBezTo>
                    <a:pt x="255" y="0"/>
                    <a:pt x="0" y="255"/>
                    <a:pt x="0" y="569"/>
                  </a:cubicBezTo>
                  <a:lnTo>
                    <a:pt x="0" y="575"/>
                  </a:lnTo>
                  <a:lnTo>
                    <a:pt x="0" y="575"/>
                  </a:lnTo>
                  <a:cubicBezTo>
                    <a:pt x="3" y="887"/>
                    <a:pt x="257" y="1139"/>
                    <a:pt x="569" y="1139"/>
                  </a:cubicBezTo>
                  <a:cubicBezTo>
                    <a:pt x="882" y="1139"/>
                    <a:pt x="1136" y="887"/>
                    <a:pt x="1138" y="575"/>
                  </a:cubicBezTo>
                  <a:lnTo>
                    <a:pt x="1139" y="575"/>
                  </a:lnTo>
                  <a:lnTo>
                    <a:pt x="1139" y="569"/>
                  </a:lnTo>
                  <a:cubicBezTo>
                    <a:pt x="1139" y="255"/>
                    <a:pt x="884" y="0"/>
                    <a:pt x="569" y="0"/>
                  </a:cubicBezTo>
                  <a:close/>
                  <a:moveTo>
                    <a:pt x="1128" y="575"/>
                  </a:moveTo>
                  <a:cubicBezTo>
                    <a:pt x="1126" y="727"/>
                    <a:pt x="1064" y="864"/>
                    <a:pt x="964" y="964"/>
                  </a:cubicBezTo>
                  <a:cubicBezTo>
                    <a:pt x="863" y="1065"/>
                    <a:pt x="724" y="1128"/>
                    <a:pt x="569" y="1128"/>
                  </a:cubicBezTo>
                  <a:cubicBezTo>
                    <a:pt x="415" y="1128"/>
                    <a:pt x="275" y="1065"/>
                    <a:pt x="174" y="964"/>
                  </a:cubicBezTo>
                  <a:cubicBezTo>
                    <a:pt x="74" y="864"/>
                    <a:pt x="12" y="727"/>
                    <a:pt x="11" y="575"/>
                  </a:cubicBezTo>
                  <a:lnTo>
                    <a:pt x="436" y="575"/>
                  </a:lnTo>
                  <a:lnTo>
                    <a:pt x="434" y="564"/>
                  </a:lnTo>
                  <a:lnTo>
                    <a:pt x="11" y="564"/>
                  </a:lnTo>
                  <a:cubicBezTo>
                    <a:pt x="12" y="412"/>
                    <a:pt x="74" y="274"/>
                    <a:pt x="174" y="174"/>
                  </a:cubicBezTo>
                  <a:cubicBezTo>
                    <a:pt x="275" y="73"/>
                    <a:pt x="415" y="11"/>
                    <a:pt x="569" y="11"/>
                  </a:cubicBezTo>
                  <a:cubicBezTo>
                    <a:pt x="724" y="11"/>
                    <a:pt x="863" y="73"/>
                    <a:pt x="964" y="174"/>
                  </a:cubicBezTo>
                  <a:cubicBezTo>
                    <a:pt x="1064" y="274"/>
                    <a:pt x="1127" y="412"/>
                    <a:pt x="1128" y="564"/>
                  </a:cubicBezTo>
                  <a:lnTo>
                    <a:pt x="778" y="564"/>
                  </a:lnTo>
                  <a:cubicBezTo>
                    <a:pt x="778" y="568"/>
                    <a:pt x="777" y="571"/>
                    <a:pt x="777" y="575"/>
                  </a:cubicBezTo>
                  <a:lnTo>
                    <a:pt x="1128" y="575"/>
                  </a:lnTo>
                  <a:close/>
                  <a:moveTo>
                    <a:pt x="619" y="564"/>
                  </a:moveTo>
                  <a:cubicBezTo>
                    <a:pt x="619" y="565"/>
                    <a:pt x="619" y="566"/>
                    <a:pt x="620" y="568"/>
                  </a:cubicBezTo>
                  <a:cubicBezTo>
                    <a:pt x="620" y="570"/>
                    <a:pt x="621" y="572"/>
                    <a:pt x="621" y="575"/>
                  </a:cubicBezTo>
                  <a:lnTo>
                    <a:pt x="643" y="575"/>
                  </a:lnTo>
                  <a:cubicBezTo>
                    <a:pt x="642" y="571"/>
                    <a:pt x="642" y="568"/>
                    <a:pt x="641" y="564"/>
                  </a:cubicBezTo>
                  <a:lnTo>
                    <a:pt x="619" y="564"/>
                  </a:lnTo>
                  <a:close/>
                </a:path>
              </a:pathLst>
            </a:custGeom>
            <a:solidFill>
              <a:srgbClr val="070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" name="Freeform 7"/>
            <p:cNvSpPr>
              <a:spLocks noEditPoints="1"/>
            </p:cNvSpPr>
            <p:nvPr/>
          </p:nvSpPr>
          <p:spPr bwMode="auto">
            <a:xfrm>
              <a:off x="2249" y="988"/>
              <a:ext cx="366" cy="428"/>
            </a:xfrm>
            <a:custGeom>
              <a:avLst/>
              <a:gdLst>
                <a:gd name="T0" fmla="*/ 93 w 100"/>
                <a:gd name="T1" fmla="*/ 117 h 117"/>
                <a:gd name="T2" fmla="*/ 0 w 100"/>
                <a:gd name="T3" fmla="*/ 48 h 117"/>
                <a:gd name="T4" fmla="*/ 7 w 100"/>
                <a:gd name="T5" fmla="*/ 39 h 117"/>
                <a:gd name="T6" fmla="*/ 18 w 100"/>
                <a:gd name="T7" fmla="*/ 46 h 117"/>
                <a:gd name="T8" fmla="*/ 23 w 100"/>
                <a:gd name="T9" fmla="*/ 14 h 117"/>
                <a:gd name="T10" fmla="*/ 72 w 100"/>
                <a:gd name="T11" fmla="*/ 15 h 117"/>
                <a:gd name="T12" fmla="*/ 86 w 100"/>
                <a:gd name="T13" fmla="*/ 67 h 117"/>
                <a:gd name="T14" fmla="*/ 63 w 100"/>
                <a:gd name="T15" fmla="*/ 80 h 117"/>
                <a:gd name="T16" fmla="*/ 100 w 100"/>
                <a:gd name="T17" fmla="*/ 107 h 117"/>
                <a:gd name="T18" fmla="*/ 93 w 100"/>
                <a:gd name="T19" fmla="*/ 117 h 117"/>
                <a:gd name="T20" fmla="*/ 30 w 100"/>
                <a:gd name="T21" fmla="*/ 56 h 117"/>
                <a:gd name="T22" fmla="*/ 52 w 100"/>
                <a:gd name="T23" fmla="*/ 72 h 117"/>
                <a:gd name="T24" fmla="*/ 76 w 100"/>
                <a:gd name="T25" fmla="*/ 60 h 117"/>
                <a:gd name="T26" fmla="*/ 64 w 100"/>
                <a:gd name="T27" fmla="*/ 25 h 117"/>
                <a:gd name="T28" fmla="*/ 32 w 100"/>
                <a:gd name="T29" fmla="*/ 21 h 117"/>
                <a:gd name="T30" fmla="*/ 30 w 100"/>
                <a:gd name="T31" fmla="*/ 5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00" h="117">
                  <a:moveTo>
                    <a:pt x="93" y="117"/>
                  </a:moveTo>
                  <a:lnTo>
                    <a:pt x="0" y="48"/>
                  </a:lnTo>
                  <a:lnTo>
                    <a:pt x="7" y="39"/>
                  </a:lnTo>
                  <a:lnTo>
                    <a:pt x="18" y="46"/>
                  </a:lnTo>
                  <a:cubicBezTo>
                    <a:pt x="15" y="36"/>
                    <a:pt x="15" y="25"/>
                    <a:pt x="23" y="14"/>
                  </a:cubicBezTo>
                  <a:cubicBezTo>
                    <a:pt x="33" y="0"/>
                    <a:pt x="55" y="3"/>
                    <a:pt x="72" y="15"/>
                  </a:cubicBezTo>
                  <a:cubicBezTo>
                    <a:pt x="93" y="31"/>
                    <a:pt x="98" y="50"/>
                    <a:pt x="86" y="67"/>
                  </a:cubicBezTo>
                  <a:cubicBezTo>
                    <a:pt x="82" y="73"/>
                    <a:pt x="73" y="77"/>
                    <a:pt x="63" y="80"/>
                  </a:cubicBezTo>
                  <a:lnTo>
                    <a:pt x="100" y="107"/>
                  </a:lnTo>
                  <a:lnTo>
                    <a:pt x="93" y="117"/>
                  </a:lnTo>
                  <a:close/>
                  <a:moveTo>
                    <a:pt x="30" y="56"/>
                  </a:moveTo>
                  <a:lnTo>
                    <a:pt x="52" y="72"/>
                  </a:lnTo>
                  <a:cubicBezTo>
                    <a:pt x="62" y="71"/>
                    <a:pt x="72" y="66"/>
                    <a:pt x="76" y="60"/>
                  </a:cubicBezTo>
                  <a:cubicBezTo>
                    <a:pt x="84" y="50"/>
                    <a:pt x="80" y="36"/>
                    <a:pt x="64" y="25"/>
                  </a:cubicBezTo>
                  <a:cubicBezTo>
                    <a:pt x="53" y="16"/>
                    <a:pt x="38" y="13"/>
                    <a:pt x="32" y="21"/>
                  </a:cubicBezTo>
                  <a:cubicBezTo>
                    <a:pt x="23" y="33"/>
                    <a:pt x="27" y="48"/>
                    <a:pt x="30" y="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2472" y="728"/>
              <a:ext cx="367" cy="362"/>
            </a:xfrm>
            <a:custGeom>
              <a:avLst/>
              <a:gdLst>
                <a:gd name="T0" fmla="*/ 72 w 100"/>
                <a:gd name="T1" fmla="*/ 45 h 99"/>
                <a:gd name="T2" fmla="*/ 39 w 100"/>
                <a:gd name="T3" fmla="*/ 8 h 99"/>
                <a:gd name="T4" fmla="*/ 48 w 100"/>
                <a:gd name="T5" fmla="*/ 0 h 99"/>
                <a:gd name="T6" fmla="*/ 100 w 100"/>
                <a:gd name="T7" fmla="*/ 58 h 99"/>
                <a:gd name="T8" fmla="*/ 91 w 100"/>
                <a:gd name="T9" fmla="*/ 66 h 99"/>
                <a:gd name="T10" fmla="*/ 82 w 100"/>
                <a:gd name="T11" fmla="*/ 56 h 99"/>
                <a:gd name="T12" fmla="*/ 67 w 100"/>
                <a:gd name="T13" fmla="*/ 90 h 99"/>
                <a:gd name="T14" fmla="*/ 37 w 100"/>
                <a:gd name="T15" fmla="*/ 84 h 99"/>
                <a:gd name="T16" fmla="*/ 0 w 100"/>
                <a:gd name="T17" fmla="*/ 43 h 99"/>
                <a:gd name="T18" fmla="*/ 9 w 100"/>
                <a:gd name="T19" fmla="*/ 35 h 99"/>
                <a:gd name="T20" fmla="*/ 46 w 100"/>
                <a:gd name="T21" fmla="*/ 76 h 99"/>
                <a:gd name="T22" fmla="*/ 59 w 100"/>
                <a:gd name="T23" fmla="*/ 82 h 99"/>
                <a:gd name="T24" fmla="*/ 72 w 100"/>
                <a:gd name="T25" fmla="*/ 45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0" h="99">
                  <a:moveTo>
                    <a:pt x="72" y="45"/>
                  </a:moveTo>
                  <a:lnTo>
                    <a:pt x="39" y="8"/>
                  </a:lnTo>
                  <a:lnTo>
                    <a:pt x="48" y="0"/>
                  </a:lnTo>
                  <a:lnTo>
                    <a:pt x="100" y="58"/>
                  </a:lnTo>
                  <a:lnTo>
                    <a:pt x="91" y="66"/>
                  </a:lnTo>
                  <a:lnTo>
                    <a:pt x="82" y="56"/>
                  </a:lnTo>
                  <a:cubicBezTo>
                    <a:pt x="81" y="68"/>
                    <a:pt x="76" y="82"/>
                    <a:pt x="67" y="90"/>
                  </a:cubicBezTo>
                  <a:cubicBezTo>
                    <a:pt x="57" y="99"/>
                    <a:pt x="47" y="96"/>
                    <a:pt x="37" y="84"/>
                  </a:cubicBezTo>
                  <a:lnTo>
                    <a:pt x="0" y="43"/>
                  </a:lnTo>
                  <a:lnTo>
                    <a:pt x="9" y="35"/>
                  </a:lnTo>
                  <a:lnTo>
                    <a:pt x="46" y="76"/>
                  </a:lnTo>
                  <a:cubicBezTo>
                    <a:pt x="51" y="82"/>
                    <a:pt x="56" y="85"/>
                    <a:pt x="59" y="82"/>
                  </a:cubicBezTo>
                  <a:cubicBezTo>
                    <a:pt x="69" y="72"/>
                    <a:pt x="71" y="56"/>
                    <a:pt x="72" y="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0" name="Freeform 9"/>
            <p:cNvSpPr>
              <a:spLocks noEditPoints="1"/>
            </p:cNvSpPr>
            <p:nvPr/>
          </p:nvSpPr>
          <p:spPr bwMode="auto">
            <a:xfrm>
              <a:off x="2681" y="509"/>
              <a:ext cx="407" cy="391"/>
            </a:xfrm>
            <a:custGeom>
              <a:avLst/>
              <a:gdLst>
                <a:gd name="T0" fmla="*/ 98 w 111"/>
                <a:gd name="T1" fmla="*/ 37 h 107"/>
                <a:gd name="T2" fmla="*/ 91 w 111"/>
                <a:gd name="T3" fmla="*/ 90 h 107"/>
                <a:gd name="T4" fmla="*/ 65 w 111"/>
                <a:gd name="T5" fmla="*/ 94 h 107"/>
                <a:gd name="T6" fmla="*/ 68 w 111"/>
                <a:gd name="T7" fmla="*/ 101 h 107"/>
                <a:gd name="T8" fmla="*/ 58 w 111"/>
                <a:gd name="T9" fmla="*/ 107 h 107"/>
                <a:gd name="T10" fmla="*/ 0 w 111"/>
                <a:gd name="T11" fmla="*/ 6 h 107"/>
                <a:gd name="T12" fmla="*/ 10 w 111"/>
                <a:gd name="T13" fmla="*/ 0 h 107"/>
                <a:gd name="T14" fmla="*/ 34 w 111"/>
                <a:gd name="T15" fmla="*/ 42 h 107"/>
                <a:gd name="T16" fmla="*/ 51 w 111"/>
                <a:gd name="T17" fmla="*/ 18 h 107"/>
                <a:gd name="T18" fmla="*/ 98 w 111"/>
                <a:gd name="T19" fmla="*/ 37 h 107"/>
                <a:gd name="T20" fmla="*/ 42 w 111"/>
                <a:gd name="T21" fmla="*/ 55 h 107"/>
                <a:gd name="T22" fmla="*/ 58 w 111"/>
                <a:gd name="T23" fmla="*/ 83 h 107"/>
                <a:gd name="T24" fmla="*/ 85 w 111"/>
                <a:gd name="T25" fmla="*/ 80 h 107"/>
                <a:gd name="T26" fmla="*/ 87 w 111"/>
                <a:gd name="T27" fmla="*/ 43 h 107"/>
                <a:gd name="T28" fmla="*/ 57 w 111"/>
                <a:gd name="T29" fmla="*/ 29 h 107"/>
                <a:gd name="T30" fmla="*/ 42 w 111"/>
                <a:gd name="T31" fmla="*/ 55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11" h="107">
                  <a:moveTo>
                    <a:pt x="98" y="37"/>
                  </a:moveTo>
                  <a:cubicBezTo>
                    <a:pt x="111" y="60"/>
                    <a:pt x="108" y="80"/>
                    <a:pt x="91" y="90"/>
                  </a:cubicBezTo>
                  <a:cubicBezTo>
                    <a:pt x="84" y="94"/>
                    <a:pt x="75" y="96"/>
                    <a:pt x="65" y="94"/>
                  </a:cubicBezTo>
                  <a:lnTo>
                    <a:pt x="68" y="101"/>
                  </a:lnTo>
                  <a:lnTo>
                    <a:pt x="58" y="107"/>
                  </a:lnTo>
                  <a:lnTo>
                    <a:pt x="0" y="6"/>
                  </a:lnTo>
                  <a:lnTo>
                    <a:pt x="10" y="0"/>
                  </a:lnTo>
                  <a:lnTo>
                    <a:pt x="34" y="42"/>
                  </a:lnTo>
                  <a:cubicBezTo>
                    <a:pt x="36" y="33"/>
                    <a:pt x="40" y="25"/>
                    <a:pt x="51" y="18"/>
                  </a:cubicBezTo>
                  <a:cubicBezTo>
                    <a:pt x="70" y="8"/>
                    <a:pt x="88" y="19"/>
                    <a:pt x="98" y="37"/>
                  </a:cubicBezTo>
                  <a:close/>
                  <a:moveTo>
                    <a:pt x="42" y="55"/>
                  </a:moveTo>
                  <a:lnTo>
                    <a:pt x="58" y="83"/>
                  </a:lnTo>
                  <a:cubicBezTo>
                    <a:pt x="68" y="86"/>
                    <a:pt x="78" y="84"/>
                    <a:pt x="85" y="80"/>
                  </a:cubicBezTo>
                  <a:cubicBezTo>
                    <a:pt x="96" y="74"/>
                    <a:pt x="97" y="60"/>
                    <a:pt x="87" y="43"/>
                  </a:cubicBezTo>
                  <a:cubicBezTo>
                    <a:pt x="80" y="31"/>
                    <a:pt x="68" y="22"/>
                    <a:pt x="57" y="29"/>
                  </a:cubicBezTo>
                  <a:cubicBezTo>
                    <a:pt x="45" y="35"/>
                    <a:pt x="42" y="46"/>
                    <a:pt x="42" y="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3014" y="340"/>
              <a:ext cx="235" cy="406"/>
            </a:xfrm>
            <a:custGeom>
              <a:avLst/>
              <a:gdLst>
                <a:gd name="T0" fmla="*/ 11 w 64"/>
                <a:gd name="T1" fmla="*/ 0 h 111"/>
                <a:gd name="T2" fmla="*/ 46 w 64"/>
                <a:gd name="T3" fmla="*/ 90 h 111"/>
                <a:gd name="T4" fmla="*/ 51 w 64"/>
                <a:gd name="T5" fmla="*/ 98 h 111"/>
                <a:gd name="T6" fmla="*/ 61 w 64"/>
                <a:gd name="T7" fmla="*/ 97 h 111"/>
                <a:gd name="T8" fmla="*/ 64 w 64"/>
                <a:gd name="T9" fmla="*/ 107 h 111"/>
                <a:gd name="T10" fmla="*/ 46 w 64"/>
                <a:gd name="T11" fmla="*/ 109 h 111"/>
                <a:gd name="T12" fmla="*/ 35 w 64"/>
                <a:gd name="T13" fmla="*/ 94 h 111"/>
                <a:gd name="T14" fmla="*/ 0 w 64"/>
                <a:gd name="T15" fmla="*/ 5 h 111"/>
                <a:gd name="T16" fmla="*/ 11 w 64"/>
                <a:gd name="T17" fmla="*/ 0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64" h="111">
                  <a:moveTo>
                    <a:pt x="11" y="0"/>
                  </a:moveTo>
                  <a:lnTo>
                    <a:pt x="46" y="90"/>
                  </a:lnTo>
                  <a:cubicBezTo>
                    <a:pt x="47" y="93"/>
                    <a:pt x="49" y="97"/>
                    <a:pt x="51" y="98"/>
                  </a:cubicBezTo>
                  <a:cubicBezTo>
                    <a:pt x="54" y="99"/>
                    <a:pt x="57" y="99"/>
                    <a:pt x="61" y="97"/>
                  </a:cubicBezTo>
                  <a:lnTo>
                    <a:pt x="64" y="107"/>
                  </a:lnTo>
                  <a:cubicBezTo>
                    <a:pt x="60" y="108"/>
                    <a:pt x="52" y="111"/>
                    <a:pt x="46" y="109"/>
                  </a:cubicBezTo>
                  <a:cubicBezTo>
                    <a:pt x="39" y="106"/>
                    <a:pt x="37" y="99"/>
                    <a:pt x="35" y="94"/>
                  </a:cubicBezTo>
                  <a:lnTo>
                    <a:pt x="0" y="5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1"/>
            <p:cNvSpPr>
              <a:spLocks noEditPoints="1"/>
            </p:cNvSpPr>
            <p:nvPr/>
          </p:nvSpPr>
          <p:spPr bwMode="auto">
            <a:xfrm>
              <a:off x="3190" y="311"/>
              <a:ext cx="154" cy="395"/>
            </a:xfrm>
            <a:custGeom>
              <a:avLst/>
              <a:gdLst>
                <a:gd name="T0" fmla="*/ 6 w 42"/>
                <a:gd name="T1" fmla="*/ 1 h 108"/>
                <a:gd name="T2" fmla="*/ 15 w 42"/>
                <a:gd name="T3" fmla="*/ 6 h 108"/>
                <a:gd name="T4" fmla="*/ 10 w 42"/>
                <a:gd name="T5" fmla="*/ 15 h 108"/>
                <a:gd name="T6" fmla="*/ 1 w 42"/>
                <a:gd name="T7" fmla="*/ 10 h 108"/>
                <a:gd name="T8" fmla="*/ 6 w 42"/>
                <a:gd name="T9" fmla="*/ 1 h 108"/>
                <a:gd name="T10" fmla="*/ 21 w 42"/>
                <a:gd name="T11" fmla="*/ 30 h 108"/>
                <a:gd name="T12" fmla="*/ 42 w 42"/>
                <a:gd name="T13" fmla="*/ 105 h 108"/>
                <a:gd name="T14" fmla="*/ 31 w 42"/>
                <a:gd name="T15" fmla="*/ 108 h 108"/>
                <a:gd name="T16" fmla="*/ 9 w 42"/>
                <a:gd name="T17" fmla="*/ 33 h 108"/>
                <a:gd name="T18" fmla="*/ 21 w 42"/>
                <a:gd name="T19" fmla="*/ 30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2" h="108">
                  <a:moveTo>
                    <a:pt x="6" y="1"/>
                  </a:moveTo>
                  <a:cubicBezTo>
                    <a:pt x="10" y="0"/>
                    <a:pt x="14" y="2"/>
                    <a:pt x="15" y="6"/>
                  </a:cubicBezTo>
                  <a:cubicBezTo>
                    <a:pt x="16" y="10"/>
                    <a:pt x="14" y="14"/>
                    <a:pt x="10" y="15"/>
                  </a:cubicBezTo>
                  <a:cubicBezTo>
                    <a:pt x="6" y="16"/>
                    <a:pt x="2" y="14"/>
                    <a:pt x="1" y="10"/>
                  </a:cubicBezTo>
                  <a:cubicBezTo>
                    <a:pt x="0" y="6"/>
                    <a:pt x="2" y="2"/>
                    <a:pt x="6" y="1"/>
                  </a:cubicBezTo>
                  <a:close/>
                  <a:moveTo>
                    <a:pt x="21" y="30"/>
                  </a:moveTo>
                  <a:lnTo>
                    <a:pt x="42" y="105"/>
                  </a:lnTo>
                  <a:lnTo>
                    <a:pt x="31" y="108"/>
                  </a:lnTo>
                  <a:lnTo>
                    <a:pt x="9" y="33"/>
                  </a:lnTo>
                  <a:lnTo>
                    <a:pt x="21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>
              <a:off x="3370" y="359"/>
              <a:ext cx="245" cy="314"/>
            </a:xfrm>
            <a:custGeom>
              <a:avLst/>
              <a:gdLst>
                <a:gd name="T0" fmla="*/ 57 w 67"/>
                <a:gd name="T1" fmla="*/ 11 h 86"/>
                <a:gd name="T2" fmla="*/ 51 w 67"/>
                <a:gd name="T3" fmla="*/ 19 h 86"/>
                <a:gd name="T4" fmla="*/ 33 w 67"/>
                <a:gd name="T5" fmla="*/ 13 h 86"/>
                <a:gd name="T6" fmla="*/ 17 w 67"/>
                <a:gd name="T7" fmla="*/ 48 h 86"/>
                <a:gd name="T8" fmla="*/ 41 w 67"/>
                <a:gd name="T9" fmla="*/ 73 h 86"/>
                <a:gd name="T10" fmla="*/ 59 w 67"/>
                <a:gd name="T11" fmla="*/ 61 h 86"/>
                <a:gd name="T12" fmla="*/ 67 w 67"/>
                <a:gd name="T13" fmla="*/ 67 h 86"/>
                <a:gd name="T14" fmla="*/ 43 w 67"/>
                <a:gd name="T15" fmla="*/ 83 h 86"/>
                <a:gd name="T16" fmla="*/ 5 w 67"/>
                <a:gd name="T17" fmla="*/ 49 h 86"/>
                <a:gd name="T18" fmla="*/ 32 w 67"/>
                <a:gd name="T19" fmla="*/ 2 h 86"/>
                <a:gd name="T20" fmla="*/ 57 w 67"/>
                <a:gd name="T21" fmla="*/ 1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" h="86">
                  <a:moveTo>
                    <a:pt x="57" y="11"/>
                  </a:moveTo>
                  <a:lnTo>
                    <a:pt x="51" y="19"/>
                  </a:lnTo>
                  <a:cubicBezTo>
                    <a:pt x="51" y="19"/>
                    <a:pt x="45" y="11"/>
                    <a:pt x="33" y="13"/>
                  </a:cubicBezTo>
                  <a:cubicBezTo>
                    <a:pt x="23" y="15"/>
                    <a:pt x="13" y="26"/>
                    <a:pt x="17" y="48"/>
                  </a:cubicBezTo>
                  <a:cubicBezTo>
                    <a:pt x="19" y="63"/>
                    <a:pt x="29" y="75"/>
                    <a:pt x="41" y="73"/>
                  </a:cubicBezTo>
                  <a:cubicBezTo>
                    <a:pt x="47" y="72"/>
                    <a:pt x="52" y="70"/>
                    <a:pt x="59" y="61"/>
                  </a:cubicBezTo>
                  <a:lnTo>
                    <a:pt x="67" y="67"/>
                  </a:lnTo>
                  <a:cubicBezTo>
                    <a:pt x="58" y="80"/>
                    <a:pt x="50" y="82"/>
                    <a:pt x="43" y="83"/>
                  </a:cubicBezTo>
                  <a:cubicBezTo>
                    <a:pt x="23" y="86"/>
                    <a:pt x="8" y="71"/>
                    <a:pt x="5" y="49"/>
                  </a:cubicBezTo>
                  <a:cubicBezTo>
                    <a:pt x="0" y="20"/>
                    <a:pt x="17" y="5"/>
                    <a:pt x="32" y="2"/>
                  </a:cubicBezTo>
                  <a:cubicBezTo>
                    <a:pt x="48" y="0"/>
                    <a:pt x="57" y="11"/>
                    <a:pt x="57" y="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3667" y="216"/>
              <a:ext cx="91" cy="432"/>
            </a:xfrm>
            <a:custGeom>
              <a:avLst/>
              <a:gdLst>
                <a:gd name="T0" fmla="*/ 12 w 25"/>
                <a:gd name="T1" fmla="*/ 0 h 118"/>
                <a:gd name="T2" fmla="*/ 14 w 25"/>
                <a:gd name="T3" fmla="*/ 96 h 118"/>
                <a:gd name="T4" fmla="*/ 16 w 25"/>
                <a:gd name="T5" fmla="*/ 105 h 118"/>
                <a:gd name="T6" fmla="*/ 25 w 25"/>
                <a:gd name="T7" fmla="*/ 108 h 118"/>
                <a:gd name="T8" fmla="*/ 25 w 25"/>
                <a:gd name="T9" fmla="*/ 118 h 118"/>
                <a:gd name="T10" fmla="*/ 7 w 25"/>
                <a:gd name="T11" fmla="*/ 114 h 118"/>
                <a:gd name="T12" fmla="*/ 2 w 25"/>
                <a:gd name="T13" fmla="*/ 96 h 118"/>
                <a:gd name="T14" fmla="*/ 0 w 25"/>
                <a:gd name="T15" fmla="*/ 0 h 118"/>
                <a:gd name="T16" fmla="*/ 12 w 25"/>
                <a:gd name="T17" fmla="*/ 0 h 1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5" h="118">
                  <a:moveTo>
                    <a:pt x="12" y="0"/>
                  </a:moveTo>
                  <a:lnTo>
                    <a:pt x="14" y="96"/>
                  </a:lnTo>
                  <a:cubicBezTo>
                    <a:pt x="14" y="99"/>
                    <a:pt x="14" y="104"/>
                    <a:pt x="16" y="105"/>
                  </a:cubicBezTo>
                  <a:cubicBezTo>
                    <a:pt x="18" y="107"/>
                    <a:pt x="21" y="108"/>
                    <a:pt x="25" y="108"/>
                  </a:cubicBezTo>
                  <a:lnTo>
                    <a:pt x="25" y="118"/>
                  </a:lnTo>
                  <a:cubicBezTo>
                    <a:pt x="20" y="118"/>
                    <a:pt x="12" y="118"/>
                    <a:pt x="7" y="114"/>
                  </a:cubicBezTo>
                  <a:cubicBezTo>
                    <a:pt x="2" y="109"/>
                    <a:pt x="2" y="102"/>
                    <a:pt x="2" y="96"/>
                  </a:cubicBezTo>
                  <a:lnTo>
                    <a:pt x="0" y="0"/>
                  </a:lnTo>
                  <a:lnTo>
                    <a:pt x="1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5" name="Freeform 14"/>
            <p:cNvSpPr>
              <a:spLocks noEditPoints="1"/>
            </p:cNvSpPr>
            <p:nvPr/>
          </p:nvSpPr>
          <p:spPr bwMode="auto">
            <a:xfrm>
              <a:off x="3791" y="359"/>
              <a:ext cx="249" cy="314"/>
            </a:xfrm>
            <a:custGeom>
              <a:avLst/>
              <a:gdLst>
                <a:gd name="T0" fmla="*/ 11 w 68"/>
                <a:gd name="T1" fmla="*/ 10 h 86"/>
                <a:gd name="T2" fmla="*/ 50 w 68"/>
                <a:gd name="T3" fmla="*/ 2 h 86"/>
                <a:gd name="T4" fmla="*/ 66 w 68"/>
                <a:gd name="T5" fmla="*/ 27 h 86"/>
                <a:gd name="T6" fmla="*/ 61 w 68"/>
                <a:gd name="T7" fmla="*/ 69 h 86"/>
                <a:gd name="T8" fmla="*/ 68 w 68"/>
                <a:gd name="T9" fmla="*/ 79 h 86"/>
                <a:gd name="T10" fmla="*/ 59 w 68"/>
                <a:gd name="T11" fmla="*/ 86 h 86"/>
                <a:gd name="T12" fmla="*/ 50 w 68"/>
                <a:gd name="T13" fmla="*/ 72 h 86"/>
                <a:gd name="T14" fmla="*/ 22 w 68"/>
                <a:gd name="T15" fmla="*/ 81 h 86"/>
                <a:gd name="T16" fmla="*/ 2 w 68"/>
                <a:gd name="T17" fmla="*/ 57 h 86"/>
                <a:gd name="T18" fmla="*/ 33 w 68"/>
                <a:gd name="T19" fmla="*/ 35 h 86"/>
                <a:gd name="T20" fmla="*/ 53 w 68"/>
                <a:gd name="T21" fmla="*/ 34 h 86"/>
                <a:gd name="T22" fmla="*/ 55 w 68"/>
                <a:gd name="T23" fmla="*/ 25 h 86"/>
                <a:gd name="T24" fmla="*/ 47 w 68"/>
                <a:gd name="T25" fmla="*/ 13 h 86"/>
                <a:gd name="T26" fmla="*/ 15 w 68"/>
                <a:gd name="T27" fmla="*/ 20 h 86"/>
                <a:gd name="T28" fmla="*/ 11 w 68"/>
                <a:gd name="T29" fmla="*/ 10 h 86"/>
                <a:gd name="T30" fmla="*/ 50 w 68"/>
                <a:gd name="T31" fmla="*/ 61 h 86"/>
                <a:gd name="T32" fmla="*/ 52 w 68"/>
                <a:gd name="T33" fmla="*/ 44 h 86"/>
                <a:gd name="T34" fmla="*/ 34 w 68"/>
                <a:gd name="T35" fmla="*/ 45 h 86"/>
                <a:gd name="T36" fmla="*/ 14 w 68"/>
                <a:gd name="T37" fmla="*/ 59 h 86"/>
                <a:gd name="T38" fmla="*/ 23 w 68"/>
                <a:gd name="T39" fmla="*/ 71 h 86"/>
                <a:gd name="T40" fmla="*/ 50 w 68"/>
                <a:gd name="T41" fmla="*/ 61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68" h="86">
                  <a:moveTo>
                    <a:pt x="11" y="10"/>
                  </a:moveTo>
                  <a:cubicBezTo>
                    <a:pt x="17" y="8"/>
                    <a:pt x="34" y="0"/>
                    <a:pt x="50" y="2"/>
                  </a:cubicBezTo>
                  <a:cubicBezTo>
                    <a:pt x="66" y="4"/>
                    <a:pt x="67" y="19"/>
                    <a:pt x="66" y="27"/>
                  </a:cubicBezTo>
                  <a:lnTo>
                    <a:pt x="61" y="69"/>
                  </a:lnTo>
                  <a:cubicBezTo>
                    <a:pt x="61" y="69"/>
                    <a:pt x="60" y="75"/>
                    <a:pt x="68" y="79"/>
                  </a:cubicBezTo>
                  <a:lnTo>
                    <a:pt x="59" y="86"/>
                  </a:lnTo>
                  <a:cubicBezTo>
                    <a:pt x="53" y="82"/>
                    <a:pt x="51" y="77"/>
                    <a:pt x="50" y="72"/>
                  </a:cubicBezTo>
                  <a:cubicBezTo>
                    <a:pt x="42" y="79"/>
                    <a:pt x="32" y="82"/>
                    <a:pt x="22" y="81"/>
                  </a:cubicBezTo>
                  <a:cubicBezTo>
                    <a:pt x="19" y="81"/>
                    <a:pt x="0" y="77"/>
                    <a:pt x="2" y="57"/>
                  </a:cubicBezTo>
                  <a:cubicBezTo>
                    <a:pt x="4" y="47"/>
                    <a:pt x="9" y="36"/>
                    <a:pt x="33" y="35"/>
                  </a:cubicBezTo>
                  <a:cubicBezTo>
                    <a:pt x="44" y="35"/>
                    <a:pt x="50" y="35"/>
                    <a:pt x="53" y="34"/>
                  </a:cubicBezTo>
                  <a:lnTo>
                    <a:pt x="55" y="25"/>
                  </a:lnTo>
                  <a:cubicBezTo>
                    <a:pt x="55" y="22"/>
                    <a:pt x="55" y="14"/>
                    <a:pt x="47" y="13"/>
                  </a:cubicBezTo>
                  <a:cubicBezTo>
                    <a:pt x="35" y="12"/>
                    <a:pt x="15" y="20"/>
                    <a:pt x="15" y="20"/>
                  </a:cubicBezTo>
                  <a:cubicBezTo>
                    <a:pt x="15" y="20"/>
                    <a:pt x="11" y="10"/>
                    <a:pt x="11" y="10"/>
                  </a:cubicBezTo>
                  <a:close/>
                  <a:moveTo>
                    <a:pt x="50" y="61"/>
                  </a:moveTo>
                  <a:lnTo>
                    <a:pt x="52" y="44"/>
                  </a:lnTo>
                  <a:cubicBezTo>
                    <a:pt x="48" y="45"/>
                    <a:pt x="43" y="45"/>
                    <a:pt x="34" y="45"/>
                  </a:cubicBezTo>
                  <a:cubicBezTo>
                    <a:pt x="18" y="46"/>
                    <a:pt x="15" y="52"/>
                    <a:pt x="14" y="59"/>
                  </a:cubicBezTo>
                  <a:cubicBezTo>
                    <a:pt x="13" y="68"/>
                    <a:pt x="20" y="71"/>
                    <a:pt x="23" y="71"/>
                  </a:cubicBezTo>
                  <a:cubicBezTo>
                    <a:pt x="32" y="73"/>
                    <a:pt x="44" y="67"/>
                    <a:pt x="50" y="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6" name="Freeform 15"/>
            <p:cNvSpPr>
              <a:spLocks noEditPoints="1"/>
            </p:cNvSpPr>
            <p:nvPr/>
          </p:nvSpPr>
          <p:spPr bwMode="auto">
            <a:xfrm>
              <a:off x="4081" y="274"/>
              <a:ext cx="311" cy="476"/>
            </a:xfrm>
            <a:custGeom>
              <a:avLst/>
              <a:gdLst>
                <a:gd name="T0" fmla="*/ 78 w 85"/>
                <a:gd name="T1" fmla="*/ 94 h 130"/>
                <a:gd name="T2" fmla="*/ 34 w 85"/>
                <a:gd name="T3" fmla="*/ 124 h 130"/>
                <a:gd name="T4" fmla="*/ 14 w 85"/>
                <a:gd name="T5" fmla="*/ 107 h 130"/>
                <a:gd name="T6" fmla="*/ 11 w 85"/>
                <a:gd name="T7" fmla="*/ 114 h 130"/>
                <a:gd name="T8" fmla="*/ 0 w 85"/>
                <a:gd name="T9" fmla="*/ 111 h 130"/>
                <a:gd name="T10" fmla="*/ 36 w 85"/>
                <a:gd name="T11" fmla="*/ 0 h 130"/>
                <a:gd name="T12" fmla="*/ 48 w 85"/>
                <a:gd name="T13" fmla="*/ 3 h 130"/>
                <a:gd name="T14" fmla="*/ 33 w 85"/>
                <a:gd name="T15" fmla="*/ 49 h 130"/>
                <a:gd name="T16" fmla="*/ 61 w 85"/>
                <a:gd name="T17" fmla="*/ 46 h 130"/>
                <a:gd name="T18" fmla="*/ 78 w 85"/>
                <a:gd name="T19" fmla="*/ 94 h 130"/>
                <a:gd name="T20" fmla="*/ 28 w 85"/>
                <a:gd name="T21" fmla="*/ 63 h 130"/>
                <a:gd name="T22" fmla="*/ 18 w 85"/>
                <a:gd name="T23" fmla="*/ 95 h 130"/>
                <a:gd name="T24" fmla="*/ 38 w 85"/>
                <a:gd name="T25" fmla="*/ 113 h 130"/>
                <a:gd name="T26" fmla="*/ 67 w 85"/>
                <a:gd name="T27" fmla="*/ 90 h 130"/>
                <a:gd name="T28" fmla="*/ 58 w 85"/>
                <a:gd name="T29" fmla="*/ 58 h 130"/>
                <a:gd name="T30" fmla="*/ 28 w 85"/>
                <a:gd name="T31" fmla="*/ 63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85" h="130">
                  <a:moveTo>
                    <a:pt x="78" y="94"/>
                  </a:moveTo>
                  <a:cubicBezTo>
                    <a:pt x="70" y="119"/>
                    <a:pt x="53" y="130"/>
                    <a:pt x="34" y="124"/>
                  </a:cubicBezTo>
                  <a:cubicBezTo>
                    <a:pt x="27" y="121"/>
                    <a:pt x="19" y="116"/>
                    <a:pt x="14" y="107"/>
                  </a:cubicBezTo>
                  <a:lnTo>
                    <a:pt x="11" y="114"/>
                  </a:lnTo>
                  <a:lnTo>
                    <a:pt x="0" y="111"/>
                  </a:lnTo>
                  <a:lnTo>
                    <a:pt x="36" y="0"/>
                  </a:lnTo>
                  <a:lnTo>
                    <a:pt x="48" y="3"/>
                  </a:lnTo>
                  <a:lnTo>
                    <a:pt x="33" y="49"/>
                  </a:lnTo>
                  <a:cubicBezTo>
                    <a:pt x="41" y="45"/>
                    <a:pt x="49" y="42"/>
                    <a:pt x="61" y="46"/>
                  </a:cubicBezTo>
                  <a:cubicBezTo>
                    <a:pt x="82" y="53"/>
                    <a:pt x="85" y="74"/>
                    <a:pt x="78" y="94"/>
                  </a:cubicBezTo>
                  <a:close/>
                  <a:moveTo>
                    <a:pt x="28" y="63"/>
                  </a:moveTo>
                  <a:lnTo>
                    <a:pt x="18" y="95"/>
                  </a:lnTo>
                  <a:cubicBezTo>
                    <a:pt x="22" y="103"/>
                    <a:pt x="30" y="111"/>
                    <a:pt x="38" y="113"/>
                  </a:cubicBezTo>
                  <a:cubicBezTo>
                    <a:pt x="50" y="117"/>
                    <a:pt x="61" y="108"/>
                    <a:pt x="67" y="90"/>
                  </a:cubicBezTo>
                  <a:cubicBezTo>
                    <a:pt x="72" y="76"/>
                    <a:pt x="70" y="62"/>
                    <a:pt x="58" y="58"/>
                  </a:cubicBezTo>
                  <a:cubicBezTo>
                    <a:pt x="45" y="53"/>
                    <a:pt x="35" y="58"/>
                    <a:pt x="28" y="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>
              <a:off x="4359" y="732"/>
              <a:ext cx="70" cy="73"/>
            </a:xfrm>
            <a:custGeom>
              <a:avLst/>
              <a:gdLst>
                <a:gd name="T0" fmla="*/ 13 w 19"/>
                <a:gd name="T1" fmla="*/ 3 h 20"/>
                <a:gd name="T2" fmla="*/ 17 w 19"/>
                <a:gd name="T3" fmla="*/ 14 h 20"/>
                <a:gd name="T4" fmla="*/ 6 w 19"/>
                <a:gd name="T5" fmla="*/ 18 h 20"/>
                <a:gd name="T6" fmla="*/ 2 w 19"/>
                <a:gd name="T7" fmla="*/ 6 h 20"/>
                <a:gd name="T8" fmla="*/ 13 w 19"/>
                <a:gd name="T9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20">
                  <a:moveTo>
                    <a:pt x="13" y="3"/>
                  </a:moveTo>
                  <a:cubicBezTo>
                    <a:pt x="18" y="5"/>
                    <a:pt x="19" y="9"/>
                    <a:pt x="17" y="14"/>
                  </a:cubicBezTo>
                  <a:cubicBezTo>
                    <a:pt x="15" y="18"/>
                    <a:pt x="10" y="20"/>
                    <a:pt x="6" y="18"/>
                  </a:cubicBezTo>
                  <a:cubicBezTo>
                    <a:pt x="2" y="15"/>
                    <a:pt x="0" y="11"/>
                    <a:pt x="2" y="6"/>
                  </a:cubicBezTo>
                  <a:cubicBezTo>
                    <a:pt x="4" y="2"/>
                    <a:pt x="9" y="0"/>
                    <a:pt x="13" y="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8" name="Freeform 17"/>
            <p:cNvSpPr>
              <a:spLocks noEditPoints="1"/>
            </p:cNvSpPr>
            <p:nvPr/>
          </p:nvSpPr>
          <p:spPr bwMode="auto">
            <a:xfrm>
              <a:off x="4462" y="611"/>
              <a:ext cx="333" cy="322"/>
            </a:xfrm>
            <a:custGeom>
              <a:avLst/>
              <a:gdLst>
                <a:gd name="T0" fmla="*/ 69 w 91"/>
                <a:gd name="T1" fmla="*/ 10 h 88"/>
                <a:gd name="T2" fmla="*/ 74 w 91"/>
                <a:gd name="T3" fmla="*/ 62 h 88"/>
                <a:gd name="T4" fmla="*/ 23 w 91"/>
                <a:gd name="T5" fmla="*/ 78 h 88"/>
                <a:gd name="T6" fmla="*/ 18 w 91"/>
                <a:gd name="T7" fmla="*/ 25 h 88"/>
                <a:gd name="T8" fmla="*/ 69 w 91"/>
                <a:gd name="T9" fmla="*/ 10 h 88"/>
                <a:gd name="T10" fmla="*/ 63 w 91"/>
                <a:gd name="T11" fmla="*/ 18 h 88"/>
                <a:gd name="T12" fmla="*/ 28 w 91"/>
                <a:gd name="T13" fmla="*/ 31 h 88"/>
                <a:gd name="T14" fmla="*/ 29 w 91"/>
                <a:gd name="T15" fmla="*/ 69 h 88"/>
                <a:gd name="T16" fmla="*/ 64 w 91"/>
                <a:gd name="T17" fmla="*/ 56 h 88"/>
                <a:gd name="T18" fmla="*/ 63 w 91"/>
                <a:gd name="T19" fmla="*/ 1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1" h="88">
                  <a:moveTo>
                    <a:pt x="69" y="10"/>
                  </a:moveTo>
                  <a:cubicBezTo>
                    <a:pt x="83" y="19"/>
                    <a:pt x="91" y="38"/>
                    <a:pt x="74" y="62"/>
                  </a:cubicBezTo>
                  <a:cubicBezTo>
                    <a:pt x="58" y="88"/>
                    <a:pt x="37" y="87"/>
                    <a:pt x="23" y="78"/>
                  </a:cubicBezTo>
                  <a:cubicBezTo>
                    <a:pt x="9" y="68"/>
                    <a:pt x="0" y="50"/>
                    <a:pt x="18" y="25"/>
                  </a:cubicBezTo>
                  <a:cubicBezTo>
                    <a:pt x="34" y="0"/>
                    <a:pt x="54" y="0"/>
                    <a:pt x="69" y="10"/>
                  </a:cubicBezTo>
                  <a:close/>
                  <a:moveTo>
                    <a:pt x="63" y="18"/>
                  </a:moveTo>
                  <a:cubicBezTo>
                    <a:pt x="54" y="12"/>
                    <a:pt x="40" y="12"/>
                    <a:pt x="28" y="31"/>
                  </a:cubicBezTo>
                  <a:cubicBezTo>
                    <a:pt x="15" y="50"/>
                    <a:pt x="20" y="63"/>
                    <a:pt x="29" y="69"/>
                  </a:cubicBezTo>
                  <a:cubicBezTo>
                    <a:pt x="38" y="76"/>
                    <a:pt x="52" y="75"/>
                    <a:pt x="64" y="56"/>
                  </a:cubicBezTo>
                  <a:cubicBezTo>
                    <a:pt x="77" y="37"/>
                    <a:pt x="72" y="24"/>
                    <a:pt x="63" y="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4696" y="790"/>
              <a:ext cx="319" cy="238"/>
            </a:xfrm>
            <a:custGeom>
              <a:avLst/>
              <a:gdLst>
                <a:gd name="T0" fmla="*/ 62 w 87"/>
                <a:gd name="T1" fmla="*/ 8 h 65"/>
                <a:gd name="T2" fmla="*/ 55 w 87"/>
                <a:gd name="T3" fmla="*/ 16 h 65"/>
                <a:gd name="T4" fmla="*/ 78 w 87"/>
                <a:gd name="T5" fmla="*/ 20 h 65"/>
                <a:gd name="T6" fmla="*/ 86 w 87"/>
                <a:gd name="T7" fmla="*/ 39 h 65"/>
                <a:gd name="T8" fmla="*/ 75 w 87"/>
                <a:gd name="T9" fmla="*/ 39 h 65"/>
                <a:gd name="T10" fmla="*/ 71 w 87"/>
                <a:gd name="T11" fmla="*/ 29 h 65"/>
                <a:gd name="T12" fmla="*/ 42 w 87"/>
                <a:gd name="T13" fmla="*/ 29 h 65"/>
                <a:gd name="T14" fmla="*/ 9 w 87"/>
                <a:gd name="T15" fmla="*/ 65 h 65"/>
                <a:gd name="T16" fmla="*/ 0 w 87"/>
                <a:gd name="T17" fmla="*/ 57 h 65"/>
                <a:gd name="T18" fmla="*/ 54 w 87"/>
                <a:gd name="T19" fmla="*/ 0 h 65"/>
                <a:gd name="T20" fmla="*/ 62 w 87"/>
                <a:gd name="T21" fmla="*/ 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87" h="65">
                  <a:moveTo>
                    <a:pt x="62" y="8"/>
                  </a:moveTo>
                  <a:lnTo>
                    <a:pt x="55" y="16"/>
                  </a:lnTo>
                  <a:cubicBezTo>
                    <a:pt x="65" y="13"/>
                    <a:pt x="72" y="15"/>
                    <a:pt x="78" y="20"/>
                  </a:cubicBezTo>
                  <a:cubicBezTo>
                    <a:pt x="87" y="29"/>
                    <a:pt x="86" y="39"/>
                    <a:pt x="86" y="39"/>
                  </a:cubicBezTo>
                  <a:lnTo>
                    <a:pt x="75" y="39"/>
                  </a:lnTo>
                  <a:cubicBezTo>
                    <a:pt x="75" y="39"/>
                    <a:pt x="75" y="34"/>
                    <a:pt x="71" y="29"/>
                  </a:cubicBezTo>
                  <a:cubicBezTo>
                    <a:pt x="64" y="23"/>
                    <a:pt x="51" y="26"/>
                    <a:pt x="42" y="29"/>
                  </a:cubicBezTo>
                  <a:lnTo>
                    <a:pt x="9" y="65"/>
                  </a:lnTo>
                  <a:lnTo>
                    <a:pt x="0" y="57"/>
                  </a:lnTo>
                  <a:lnTo>
                    <a:pt x="54" y="0"/>
                  </a:lnTo>
                  <a:lnTo>
                    <a:pt x="62" y="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Freeform 19"/>
            <p:cNvSpPr>
              <a:spLocks noEditPoints="1"/>
            </p:cNvSpPr>
            <p:nvPr/>
          </p:nvSpPr>
          <p:spPr bwMode="auto">
            <a:xfrm>
              <a:off x="4758" y="984"/>
              <a:ext cx="495" cy="421"/>
            </a:xfrm>
            <a:custGeom>
              <a:avLst/>
              <a:gdLst>
                <a:gd name="T0" fmla="*/ 57 w 135"/>
                <a:gd name="T1" fmla="*/ 34 h 115"/>
                <a:gd name="T2" fmla="*/ 68 w 135"/>
                <a:gd name="T3" fmla="*/ 10 h 115"/>
                <a:gd name="T4" fmla="*/ 107 w 135"/>
                <a:gd name="T5" fmla="*/ 20 h 115"/>
                <a:gd name="T6" fmla="*/ 112 w 135"/>
                <a:gd name="T7" fmla="*/ 28 h 115"/>
                <a:gd name="T8" fmla="*/ 131 w 135"/>
                <a:gd name="T9" fmla="*/ 41 h 115"/>
                <a:gd name="T10" fmla="*/ 135 w 135"/>
                <a:gd name="T11" fmla="*/ 48 h 115"/>
                <a:gd name="T12" fmla="*/ 126 w 135"/>
                <a:gd name="T13" fmla="*/ 53 h 115"/>
                <a:gd name="T14" fmla="*/ 123 w 135"/>
                <a:gd name="T15" fmla="*/ 47 h 115"/>
                <a:gd name="T16" fmla="*/ 114 w 135"/>
                <a:gd name="T17" fmla="*/ 39 h 115"/>
                <a:gd name="T18" fmla="*/ 105 w 135"/>
                <a:gd name="T19" fmla="*/ 60 h 115"/>
                <a:gd name="T20" fmla="*/ 65 w 135"/>
                <a:gd name="T21" fmla="*/ 51 h 115"/>
                <a:gd name="T22" fmla="*/ 60 w 135"/>
                <a:gd name="T23" fmla="*/ 44 h 115"/>
                <a:gd name="T24" fmla="*/ 46 w 135"/>
                <a:gd name="T25" fmla="*/ 44 h 115"/>
                <a:gd name="T26" fmla="*/ 55 w 135"/>
                <a:gd name="T27" fmla="*/ 58 h 115"/>
                <a:gd name="T28" fmla="*/ 61 w 135"/>
                <a:gd name="T29" fmla="*/ 105 h 115"/>
                <a:gd name="T30" fmla="*/ 11 w 135"/>
                <a:gd name="T31" fmla="*/ 92 h 115"/>
                <a:gd name="T32" fmla="*/ 11 w 135"/>
                <a:gd name="T33" fmla="*/ 49 h 115"/>
                <a:gd name="T34" fmla="*/ 36 w 135"/>
                <a:gd name="T35" fmla="*/ 46 h 115"/>
                <a:gd name="T36" fmla="*/ 39 w 135"/>
                <a:gd name="T37" fmla="*/ 34 h 115"/>
                <a:gd name="T38" fmla="*/ 57 w 135"/>
                <a:gd name="T39" fmla="*/ 34 h 115"/>
                <a:gd name="T40" fmla="*/ 54 w 135"/>
                <a:gd name="T41" fmla="*/ 95 h 115"/>
                <a:gd name="T42" fmla="*/ 47 w 135"/>
                <a:gd name="T43" fmla="*/ 65 h 115"/>
                <a:gd name="T44" fmla="*/ 41 w 135"/>
                <a:gd name="T45" fmla="*/ 56 h 115"/>
                <a:gd name="T46" fmla="*/ 18 w 135"/>
                <a:gd name="T47" fmla="*/ 59 h 115"/>
                <a:gd name="T48" fmla="*/ 20 w 135"/>
                <a:gd name="T49" fmla="*/ 86 h 115"/>
                <a:gd name="T50" fmla="*/ 54 w 135"/>
                <a:gd name="T51" fmla="*/ 95 h 115"/>
                <a:gd name="T52" fmla="*/ 72 w 135"/>
                <a:gd name="T53" fmla="*/ 46 h 115"/>
                <a:gd name="T54" fmla="*/ 98 w 135"/>
                <a:gd name="T55" fmla="*/ 50 h 115"/>
                <a:gd name="T56" fmla="*/ 100 w 135"/>
                <a:gd name="T57" fmla="*/ 25 h 115"/>
                <a:gd name="T58" fmla="*/ 75 w 135"/>
                <a:gd name="T59" fmla="*/ 20 h 115"/>
                <a:gd name="T60" fmla="*/ 72 w 135"/>
                <a:gd name="T61" fmla="*/ 46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35" h="115">
                  <a:moveTo>
                    <a:pt x="57" y="34"/>
                  </a:moveTo>
                  <a:cubicBezTo>
                    <a:pt x="56" y="26"/>
                    <a:pt x="58" y="18"/>
                    <a:pt x="68" y="10"/>
                  </a:cubicBezTo>
                  <a:cubicBezTo>
                    <a:pt x="83" y="0"/>
                    <a:pt x="100" y="11"/>
                    <a:pt x="107" y="20"/>
                  </a:cubicBezTo>
                  <a:cubicBezTo>
                    <a:pt x="109" y="22"/>
                    <a:pt x="110" y="25"/>
                    <a:pt x="112" y="28"/>
                  </a:cubicBezTo>
                  <a:cubicBezTo>
                    <a:pt x="119" y="30"/>
                    <a:pt x="127" y="35"/>
                    <a:pt x="131" y="41"/>
                  </a:cubicBezTo>
                  <a:cubicBezTo>
                    <a:pt x="133" y="43"/>
                    <a:pt x="134" y="46"/>
                    <a:pt x="135" y="48"/>
                  </a:cubicBezTo>
                  <a:lnTo>
                    <a:pt x="126" y="53"/>
                  </a:lnTo>
                  <a:cubicBezTo>
                    <a:pt x="125" y="51"/>
                    <a:pt x="124" y="49"/>
                    <a:pt x="123" y="47"/>
                  </a:cubicBezTo>
                  <a:cubicBezTo>
                    <a:pt x="120" y="44"/>
                    <a:pt x="117" y="41"/>
                    <a:pt x="114" y="39"/>
                  </a:cubicBezTo>
                  <a:cubicBezTo>
                    <a:pt x="114" y="46"/>
                    <a:pt x="112" y="54"/>
                    <a:pt x="105" y="60"/>
                  </a:cubicBezTo>
                  <a:cubicBezTo>
                    <a:pt x="87" y="73"/>
                    <a:pt x="72" y="61"/>
                    <a:pt x="65" y="51"/>
                  </a:cubicBezTo>
                  <a:cubicBezTo>
                    <a:pt x="63" y="49"/>
                    <a:pt x="62" y="47"/>
                    <a:pt x="60" y="44"/>
                  </a:cubicBezTo>
                  <a:cubicBezTo>
                    <a:pt x="55" y="42"/>
                    <a:pt x="49" y="42"/>
                    <a:pt x="46" y="44"/>
                  </a:cubicBezTo>
                  <a:cubicBezTo>
                    <a:pt x="46" y="45"/>
                    <a:pt x="54" y="56"/>
                    <a:pt x="55" y="58"/>
                  </a:cubicBezTo>
                  <a:cubicBezTo>
                    <a:pt x="66" y="74"/>
                    <a:pt x="76" y="93"/>
                    <a:pt x="61" y="105"/>
                  </a:cubicBezTo>
                  <a:cubicBezTo>
                    <a:pt x="47" y="115"/>
                    <a:pt x="28" y="114"/>
                    <a:pt x="11" y="92"/>
                  </a:cubicBezTo>
                  <a:cubicBezTo>
                    <a:pt x="1" y="77"/>
                    <a:pt x="0" y="57"/>
                    <a:pt x="11" y="49"/>
                  </a:cubicBezTo>
                  <a:cubicBezTo>
                    <a:pt x="21" y="42"/>
                    <a:pt x="28" y="43"/>
                    <a:pt x="36" y="46"/>
                  </a:cubicBezTo>
                  <a:cubicBezTo>
                    <a:pt x="35" y="41"/>
                    <a:pt x="35" y="37"/>
                    <a:pt x="39" y="34"/>
                  </a:cubicBezTo>
                  <a:cubicBezTo>
                    <a:pt x="43" y="31"/>
                    <a:pt x="50" y="32"/>
                    <a:pt x="57" y="34"/>
                  </a:cubicBezTo>
                  <a:close/>
                  <a:moveTo>
                    <a:pt x="54" y="95"/>
                  </a:moveTo>
                  <a:cubicBezTo>
                    <a:pt x="62" y="89"/>
                    <a:pt x="54" y="75"/>
                    <a:pt x="47" y="65"/>
                  </a:cubicBezTo>
                  <a:cubicBezTo>
                    <a:pt x="45" y="62"/>
                    <a:pt x="43" y="59"/>
                    <a:pt x="41" y="56"/>
                  </a:cubicBezTo>
                  <a:cubicBezTo>
                    <a:pt x="34" y="53"/>
                    <a:pt x="28" y="51"/>
                    <a:pt x="18" y="59"/>
                  </a:cubicBezTo>
                  <a:cubicBezTo>
                    <a:pt x="11" y="64"/>
                    <a:pt x="13" y="77"/>
                    <a:pt x="20" y="86"/>
                  </a:cubicBezTo>
                  <a:cubicBezTo>
                    <a:pt x="31" y="101"/>
                    <a:pt x="45" y="102"/>
                    <a:pt x="54" y="95"/>
                  </a:cubicBezTo>
                  <a:close/>
                  <a:moveTo>
                    <a:pt x="72" y="46"/>
                  </a:moveTo>
                  <a:cubicBezTo>
                    <a:pt x="76" y="51"/>
                    <a:pt x="86" y="59"/>
                    <a:pt x="98" y="50"/>
                  </a:cubicBezTo>
                  <a:cubicBezTo>
                    <a:pt x="107" y="43"/>
                    <a:pt x="104" y="31"/>
                    <a:pt x="100" y="25"/>
                  </a:cubicBezTo>
                  <a:cubicBezTo>
                    <a:pt x="95" y="20"/>
                    <a:pt x="85" y="13"/>
                    <a:pt x="75" y="20"/>
                  </a:cubicBezTo>
                  <a:cubicBezTo>
                    <a:pt x="62" y="29"/>
                    <a:pt x="68" y="40"/>
                    <a:pt x="72" y="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20"/>
            <p:cNvSpPr>
              <a:spLocks noEditPoints="1"/>
            </p:cNvSpPr>
            <p:nvPr/>
          </p:nvSpPr>
          <p:spPr bwMode="auto">
            <a:xfrm>
              <a:off x="3791" y="1032"/>
              <a:ext cx="887" cy="2228"/>
            </a:xfrm>
            <a:custGeom>
              <a:avLst/>
              <a:gdLst>
                <a:gd name="T0" fmla="*/ 24 w 242"/>
                <a:gd name="T1" fmla="*/ 76 h 609"/>
                <a:gd name="T2" fmla="*/ 74 w 242"/>
                <a:gd name="T3" fmla="*/ 344 h 609"/>
                <a:gd name="T4" fmla="*/ 75 w 242"/>
                <a:gd name="T5" fmla="*/ 362 h 609"/>
                <a:gd name="T6" fmla="*/ 68 w 242"/>
                <a:gd name="T7" fmla="*/ 425 h 609"/>
                <a:gd name="T8" fmla="*/ 69 w 242"/>
                <a:gd name="T9" fmla="*/ 437 h 609"/>
                <a:gd name="T10" fmla="*/ 76 w 242"/>
                <a:gd name="T11" fmla="*/ 476 h 609"/>
                <a:gd name="T12" fmla="*/ 69 w 242"/>
                <a:gd name="T13" fmla="*/ 508 h 609"/>
                <a:gd name="T14" fmla="*/ 64 w 242"/>
                <a:gd name="T15" fmla="*/ 540 h 609"/>
                <a:gd name="T16" fmla="*/ 123 w 242"/>
                <a:gd name="T17" fmla="*/ 605 h 609"/>
                <a:gd name="T18" fmla="*/ 160 w 242"/>
                <a:gd name="T19" fmla="*/ 609 h 609"/>
                <a:gd name="T20" fmla="*/ 161 w 242"/>
                <a:gd name="T21" fmla="*/ 609 h 609"/>
                <a:gd name="T22" fmla="*/ 232 w 242"/>
                <a:gd name="T23" fmla="*/ 518 h 609"/>
                <a:gd name="T24" fmla="*/ 232 w 242"/>
                <a:gd name="T25" fmla="*/ 506 h 609"/>
                <a:gd name="T26" fmla="*/ 193 w 242"/>
                <a:gd name="T27" fmla="*/ 359 h 609"/>
                <a:gd name="T28" fmla="*/ 194 w 242"/>
                <a:gd name="T29" fmla="*/ 352 h 609"/>
                <a:gd name="T30" fmla="*/ 229 w 242"/>
                <a:gd name="T31" fmla="*/ 66 h 609"/>
                <a:gd name="T32" fmla="*/ 228 w 242"/>
                <a:gd name="T33" fmla="*/ 65 h 609"/>
                <a:gd name="T34" fmla="*/ 229 w 242"/>
                <a:gd name="T35" fmla="*/ 61 h 609"/>
                <a:gd name="T36" fmla="*/ 214 w 242"/>
                <a:gd name="T37" fmla="*/ 32 h 609"/>
                <a:gd name="T38" fmla="*/ 140 w 242"/>
                <a:gd name="T39" fmla="*/ 7 h 609"/>
                <a:gd name="T40" fmla="*/ 50 w 242"/>
                <a:gd name="T41" fmla="*/ 27 h 609"/>
                <a:gd name="T42" fmla="*/ 23 w 242"/>
                <a:gd name="T43" fmla="*/ 62 h 609"/>
                <a:gd name="T44" fmla="*/ 24 w 242"/>
                <a:gd name="T45" fmla="*/ 76 h 609"/>
                <a:gd name="T46" fmla="*/ 51 w 242"/>
                <a:gd name="T47" fmla="*/ 29 h 609"/>
                <a:gd name="T48" fmla="*/ 51 w 242"/>
                <a:gd name="T49" fmla="*/ 29 h 609"/>
                <a:gd name="T50" fmla="*/ 51 w 242"/>
                <a:gd name="T51" fmla="*/ 29 h 609"/>
                <a:gd name="T52" fmla="*/ 51 w 242"/>
                <a:gd name="T53" fmla="*/ 29 h 609"/>
                <a:gd name="T54" fmla="*/ 212 w 242"/>
                <a:gd name="T55" fmla="*/ 34 h 609"/>
                <a:gd name="T56" fmla="*/ 127 w 242"/>
                <a:gd name="T57" fmla="*/ 102 h 609"/>
                <a:gd name="T58" fmla="*/ 51 w 242"/>
                <a:gd name="T59" fmla="*/ 29 h 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42" h="609">
                  <a:moveTo>
                    <a:pt x="24" y="76"/>
                  </a:moveTo>
                  <a:cubicBezTo>
                    <a:pt x="24" y="77"/>
                    <a:pt x="69" y="298"/>
                    <a:pt x="74" y="344"/>
                  </a:cubicBezTo>
                  <a:cubicBezTo>
                    <a:pt x="74" y="351"/>
                    <a:pt x="74" y="357"/>
                    <a:pt x="75" y="362"/>
                  </a:cubicBezTo>
                  <a:cubicBezTo>
                    <a:pt x="75" y="389"/>
                    <a:pt x="69" y="405"/>
                    <a:pt x="68" y="425"/>
                  </a:cubicBezTo>
                  <a:cubicBezTo>
                    <a:pt x="68" y="429"/>
                    <a:pt x="69" y="433"/>
                    <a:pt x="69" y="437"/>
                  </a:cubicBezTo>
                  <a:cubicBezTo>
                    <a:pt x="72" y="456"/>
                    <a:pt x="76" y="464"/>
                    <a:pt x="76" y="476"/>
                  </a:cubicBezTo>
                  <a:cubicBezTo>
                    <a:pt x="76" y="484"/>
                    <a:pt x="74" y="494"/>
                    <a:pt x="69" y="508"/>
                  </a:cubicBezTo>
                  <a:cubicBezTo>
                    <a:pt x="66" y="519"/>
                    <a:pt x="64" y="529"/>
                    <a:pt x="64" y="540"/>
                  </a:cubicBezTo>
                  <a:cubicBezTo>
                    <a:pt x="64" y="570"/>
                    <a:pt x="81" y="599"/>
                    <a:pt x="123" y="605"/>
                  </a:cubicBezTo>
                  <a:cubicBezTo>
                    <a:pt x="135" y="607"/>
                    <a:pt x="148" y="609"/>
                    <a:pt x="160" y="609"/>
                  </a:cubicBezTo>
                  <a:lnTo>
                    <a:pt x="161" y="609"/>
                  </a:lnTo>
                  <a:cubicBezTo>
                    <a:pt x="199" y="609"/>
                    <a:pt x="229" y="589"/>
                    <a:pt x="232" y="518"/>
                  </a:cubicBezTo>
                  <a:cubicBezTo>
                    <a:pt x="232" y="514"/>
                    <a:pt x="232" y="510"/>
                    <a:pt x="232" y="506"/>
                  </a:cubicBezTo>
                  <a:cubicBezTo>
                    <a:pt x="232" y="425"/>
                    <a:pt x="193" y="405"/>
                    <a:pt x="193" y="359"/>
                  </a:cubicBezTo>
                  <a:cubicBezTo>
                    <a:pt x="193" y="357"/>
                    <a:pt x="193" y="355"/>
                    <a:pt x="194" y="352"/>
                  </a:cubicBezTo>
                  <a:cubicBezTo>
                    <a:pt x="198" y="297"/>
                    <a:pt x="229" y="66"/>
                    <a:pt x="229" y="66"/>
                  </a:cubicBezTo>
                  <a:cubicBezTo>
                    <a:pt x="229" y="66"/>
                    <a:pt x="229" y="66"/>
                    <a:pt x="228" y="65"/>
                  </a:cubicBezTo>
                  <a:cubicBezTo>
                    <a:pt x="229" y="64"/>
                    <a:pt x="229" y="62"/>
                    <a:pt x="229" y="61"/>
                  </a:cubicBezTo>
                  <a:cubicBezTo>
                    <a:pt x="229" y="52"/>
                    <a:pt x="224" y="42"/>
                    <a:pt x="214" y="32"/>
                  </a:cubicBezTo>
                  <a:cubicBezTo>
                    <a:pt x="199" y="14"/>
                    <a:pt x="170" y="7"/>
                    <a:pt x="140" y="7"/>
                  </a:cubicBezTo>
                  <a:cubicBezTo>
                    <a:pt x="109" y="7"/>
                    <a:pt x="76" y="14"/>
                    <a:pt x="50" y="27"/>
                  </a:cubicBezTo>
                  <a:cubicBezTo>
                    <a:pt x="32" y="36"/>
                    <a:pt x="23" y="49"/>
                    <a:pt x="23" y="62"/>
                  </a:cubicBezTo>
                  <a:cubicBezTo>
                    <a:pt x="23" y="62"/>
                    <a:pt x="22" y="67"/>
                    <a:pt x="24" y="76"/>
                  </a:cubicBezTo>
                  <a:close/>
                  <a:moveTo>
                    <a:pt x="51" y="29"/>
                  </a:moveTo>
                  <a:lnTo>
                    <a:pt x="51" y="29"/>
                  </a:lnTo>
                  <a:lnTo>
                    <a:pt x="51" y="29"/>
                  </a:lnTo>
                  <a:lnTo>
                    <a:pt x="51" y="29"/>
                  </a:lnTo>
                  <a:cubicBezTo>
                    <a:pt x="102" y="4"/>
                    <a:pt x="183" y="0"/>
                    <a:pt x="212" y="34"/>
                  </a:cubicBezTo>
                  <a:cubicBezTo>
                    <a:pt x="242" y="68"/>
                    <a:pt x="229" y="89"/>
                    <a:pt x="127" y="102"/>
                  </a:cubicBezTo>
                  <a:cubicBezTo>
                    <a:pt x="25" y="114"/>
                    <a:pt x="0" y="55"/>
                    <a:pt x="51" y="29"/>
                  </a:cubicBezTo>
                  <a:close/>
                </a:path>
              </a:pathLst>
            </a:custGeom>
            <a:solidFill>
              <a:srgbClr val="000100"/>
            </a:solidFill>
            <a:ln w="28575" cap="flat">
              <a:solidFill>
                <a:srgbClr val="000000"/>
              </a:solidFill>
              <a:prstDash val="solid"/>
              <a:miter lim="800%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21"/>
            <p:cNvSpPr>
              <a:spLocks noEditPoints="1"/>
            </p:cNvSpPr>
            <p:nvPr/>
          </p:nvSpPr>
          <p:spPr bwMode="auto">
            <a:xfrm>
              <a:off x="2699" y="1054"/>
              <a:ext cx="1308" cy="1811"/>
            </a:xfrm>
            <a:custGeom>
              <a:avLst/>
              <a:gdLst>
                <a:gd name="T0" fmla="*/ 325 w 357"/>
                <a:gd name="T1" fmla="*/ 48 h 495"/>
                <a:gd name="T2" fmla="*/ 325 w 357"/>
                <a:gd name="T3" fmla="*/ 48 h 495"/>
                <a:gd name="T4" fmla="*/ 325 w 357"/>
                <a:gd name="T5" fmla="*/ 48 h 495"/>
                <a:gd name="T6" fmla="*/ 325 w 357"/>
                <a:gd name="T7" fmla="*/ 48 h 495"/>
                <a:gd name="T8" fmla="*/ 0 w 357"/>
                <a:gd name="T9" fmla="*/ 428 h 495"/>
                <a:gd name="T10" fmla="*/ 13 w 357"/>
                <a:gd name="T11" fmla="*/ 473 h 495"/>
                <a:gd name="T12" fmla="*/ 26 w 357"/>
                <a:gd name="T13" fmla="*/ 484 h 495"/>
                <a:gd name="T14" fmla="*/ 96 w 357"/>
                <a:gd name="T15" fmla="*/ 495 h 495"/>
                <a:gd name="T16" fmla="*/ 283 w 357"/>
                <a:gd name="T17" fmla="*/ 445 h 495"/>
                <a:gd name="T18" fmla="*/ 303 w 357"/>
                <a:gd name="T19" fmla="*/ 457 h 495"/>
                <a:gd name="T20" fmla="*/ 304 w 357"/>
                <a:gd name="T21" fmla="*/ 457 h 495"/>
                <a:gd name="T22" fmla="*/ 353 w 357"/>
                <a:gd name="T23" fmla="*/ 438 h 495"/>
                <a:gd name="T24" fmla="*/ 357 w 357"/>
                <a:gd name="T25" fmla="*/ 403 h 495"/>
                <a:gd name="T26" fmla="*/ 341 w 357"/>
                <a:gd name="T27" fmla="*/ 280 h 495"/>
                <a:gd name="T28" fmla="*/ 330 w 357"/>
                <a:gd name="T29" fmla="*/ 170 h 495"/>
                <a:gd name="T30" fmla="*/ 332 w 357"/>
                <a:gd name="T31" fmla="*/ 121 h 495"/>
                <a:gd name="T32" fmla="*/ 322 w 357"/>
                <a:gd name="T33" fmla="*/ 71 h 495"/>
                <a:gd name="T34" fmla="*/ 321 w 357"/>
                <a:gd name="T35" fmla="*/ 57 h 495"/>
                <a:gd name="T36" fmla="*/ 323 w 357"/>
                <a:gd name="T37" fmla="*/ 47 h 495"/>
                <a:gd name="T38" fmla="*/ 253 w 357"/>
                <a:gd name="T39" fmla="*/ 68 h 495"/>
                <a:gd name="T40" fmla="*/ 113 w 357"/>
                <a:gd name="T41" fmla="*/ 25 h 495"/>
                <a:gd name="T42" fmla="*/ 338 w 357"/>
                <a:gd name="T43" fmla="*/ 4 h 495"/>
                <a:gd name="T44" fmla="*/ 339 w 357"/>
                <a:gd name="T45" fmla="*/ 27 h 495"/>
                <a:gd name="T46" fmla="*/ 342 w 357"/>
                <a:gd name="T47" fmla="*/ 25 h 495"/>
                <a:gd name="T48" fmla="*/ 343 w 357"/>
                <a:gd name="T49" fmla="*/ 17 h 495"/>
                <a:gd name="T50" fmla="*/ 340 w 357"/>
                <a:gd name="T51" fmla="*/ 3 h 495"/>
                <a:gd name="T52" fmla="*/ 338 w 357"/>
                <a:gd name="T53" fmla="*/ 1 h 495"/>
                <a:gd name="T54" fmla="*/ 309 w 357"/>
                <a:gd name="T55" fmla="*/ 1 h 495"/>
                <a:gd name="T56" fmla="*/ 112 w 357"/>
                <a:gd name="T57" fmla="*/ 23 h 495"/>
                <a:gd name="T58" fmla="*/ 96 w 357"/>
                <a:gd name="T59" fmla="*/ 41 h 495"/>
                <a:gd name="T60" fmla="*/ 97 w 357"/>
                <a:gd name="T61" fmla="*/ 42 h 495"/>
                <a:gd name="T62" fmla="*/ 96 w 357"/>
                <a:gd name="T63" fmla="*/ 44 h 495"/>
                <a:gd name="T64" fmla="*/ 168 w 357"/>
                <a:gd name="T65" fmla="*/ 328 h 495"/>
                <a:gd name="T66" fmla="*/ 169 w 357"/>
                <a:gd name="T67" fmla="*/ 329 h 495"/>
                <a:gd name="T68" fmla="*/ 169 w 357"/>
                <a:gd name="T69" fmla="*/ 329 h 495"/>
                <a:gd name="T70" fmla="*/ 162 w 357"/>
                <a:gd name="T71" fmla="*/ 335 h 495"/>
                <a:gd name="T72" fmla="*/ 125 w 357"/>
                <a:gd name="T73" fmla="*/ 350 h 495"/>
                <a:gd name="T74" fmla="*/ 4 w 357"/>
                <a:gd name="T75" fmla="*/ 403 h 495"/>
                <a:gd name="T76" fmla="*/ 0 w 357"/>
                <a:gd name="T77" fmla="*/ 428 h 4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357" h="495">
                  <a:moveTo>
                    <a:pt x="325" y="48"/>
                  </a:moveTo>
                  <a:cubicBezTo>
                    <a:pt x="325" y="48"/>
                    <a:pt x="325" y="48"/>
                    <a:pt x="325" y="48"/>
                  </a:cubicBezTo>
                  <a:lnTo>
                    <a:pt x="325" y="48"/>
                  </a:lnTo>
                  <a:cubicBezTo>
                    <a:pt x="325" y="48"/>
                    <a:pt x="325" y="48"/>
                    <a:pt x="325" y="48"/>
                  </a:cubicBezTo>
                  <a:close/>
                  <a:moveTo>
                    <a:pt x="0" y="428"/>
                  </a:moveTo>
                  <a:cubicBezTo>
                    <a:pt x="0" y="453"/>
                    <a:pt x="11" y="470"/>
                    <a:pt x="13" y="473"/>
                  </a:cubicBezTo>
                  <a:cubicBezTo>
                    <a:pt x="13" y="474"/>
                    <a:pt x="16" y="480"/>
                    <a:pt x="26" y="484"/>
                  </a:cubicBezTo>
                  <a:cubicBezTo>
                    <a:pt x="37" y="490"/>
                    <a:pt x="57" y="495"/>
                    <a:pt x="96" y="495"/>
                  </a:cubicBezTo>
                  <a:cubicBezTo>
                    <a:pt x="169" y="495"/>
                    <a:pt x="270" y="450"/>
                    <a:pt x="283" y="445"/>
                  </a:cubicBezTo>
                  <a:lnTo>
                    <a:pt x="303" y="457"/>
                  </a:lnTo>
                  <a:lnTo>
                    <a:pt x="304" y="457"/>
                  </a:lnTo>
                  <a:cubicBezTo>
                    <a:pt x="304" y="457"/>
                    <a:pt x="347" y="458"/>
                    <a:pt x="353" y="438"/>
                  </a:cubicBezTo>
                  <a:cubicBezTo>
                    <a:pt x="355" y="431"/>
                    <a:pt x="357" y="420"/>
                    <a:pt x="357" y="403"/>
                  </a:cubicBezTo>
                  <a:cubicBezTo>
                    <a:pt x="357" y="379"/>
                    <a:pt x="354" y="341"/>
                    <a:pt x="341" y="280"/>
                  </a:cubicBezTo>
                  <a:cubicBezTo>
                    <a:pt x="332" y="240"/>
                    <a:pt x="330" y="202"/>
                    <a:pt x="330" y="170"/>
                  </a:cubicBezTo>
                  <a:cubicBezTo>
                    <a:pt x="330" y="151"/>
                    <a:pt x="331" y="134"/>
                    <a:pt x="332" y="121"/>
                  </a:cubicBezTo>
                  <a:cubicBezTo>
                    <a:pt x="326" y="91"/>
                    <a:pt x="322" y="71"/>
                    <a:pt x="322" y="71"/>
                  </a:cubicBezTo>
                  <a:cubicBezTo>
                    <a:pt x="320" y="62"/>
                    <a:pt x="321" y="57"/>
                    <a:pt x="321" y="57"/>
                  </a:cubicBezTo>
                  <a:cubicBezTo>
                    <a:pt x="321" y="53"/>
                    <a:pt x="321" y="50"/>
                    <a:pt x="323" y="47"/>
                  </a:cubicBezTo>
                  <a:cubicBezTo>
                    <a:pt x="310" y="56"/>
                    <a:pt x="289" y="64"/>
                    <a:pt x="253" y="68"/>
                  </a:cubicBezTo>
                  <a:cubicBezTo>
                    <a:pt x="143" y="81"/>
                    <a:pt x="66" y="51"/>
                    <a:pt x="113" y="25"/>
                  </a:cubicBezTo>
                  <a:cubicBezTo>
                    <a:pt x="160" y="0"/>
                    <a:pt x="338" y="4"/>
                    <a:pt x="338" y="4"/>
                  </a:cubicBezTo>
                  <a:cubicBezTo>
                    <a:pt x="338" y="4"/>
                    <a:pt x="343" y="15"/>
                    <a:pt x="339" y="27"/>
                  </a:cubicBezTo>
                  <a:cubicBezTo>
                    <a:pt x="340" y="26"/>
                    <a:pt x="341" y="26"/>
                    <a:pt x="342" y="25"/>
                  </a:cubicBezTo>
                  <a:cubicBezTo>
                    <a:pt x="343" y="22"/>
                    <a:pt x="343" y="19"/>
                    <a:pt x="343" y="17"/>
                  </a:cubicBezTo>
                  <a:cubicBezTo>
                    <a:pt x="343" y="9"/>
                    <a:pt x="341" y="3"/>
                    <a:pt x="340" y="3"/>
                  </a:cubicBezTo>
                  <a:cubicBezTo>
                    <a:pt x="340" y="2"/>
                    <a:pt x="339" y="1"/>
                    <a:pt x="338" y="1"/>
                  </a:cubicBezTo>
                  <a:cubicBezTo>
                    <a:pt x="338" y="1"/>
                    <a:pt x="327" y="1"/>
                    <a:pt x="309" y="1"/>
                  </a:cubicBezTo>
                  <a:cubicBezTo>
                    <a:pt x="257" y="1"/>
                    <a:pt x="148" y="3"/>
                    <a:pt x="112" y="23"/>
                  </a:cubicBezTo>
                  <a:cubicBezTo>
                    <a:pt x="102" y="28"/>
                    <a:pt x="96" y="34"/>
                    <a:pt x="96" y="41"/>
                  </a:cubicBezTo>
                  <a:cubicBezTo>
                    <a:pt x="96" y="42"/>
                    <a:pt x="96" y="42"/>
                    <a:pt x="97" y="42"/>
                  </a:cubicBezTo>
                  <a:cubicBezTo>
                    <a:pt x="96" y="43"/>
                    <a:pt x="96" y="43"/>
                    <a:pt x="96" y="44"/>
                  </a:cubicBezTo>
                  <a:lnTo>
                    <a:pt x="168" y="328"/>
                  </a:lnTo>
                  <a:lnTo>
                    <a:pt x="169" y="329"/>
                  </a:lnTo>
                  <a:lnTo>
                    <a:pt x="169" y="329"/>
                  </a:lnTo>
                  <a:cubicBezTo>
                    <a:pt x="169" y="329"/>
                    <a:pt x="168" y="331"/>
                    <a:pt x="162" y="335"/>
                  </a:cubicBezTo>
                  <a:cubicBezTo>
                    <a:pt x="156" y="339"/>
                    <a:pt x="145" y="344"/>
                    <a:pt x="125" y="350"/>
                  </a:cubicBezTo>
                  <a:cubicBezTo>
                    <a:pt x="70" y="367"/>
                    <a:pt x="18" y="362"/>
                    <a:pt x="4" y="403"/>
                  </a:cubicBezTo>
                  <a:cubicBezTo>
                    <a:pt x="1" y="412"/>
                    <a:pt x="0" y="420"/>
                    <a:pt x="0" y="428"/>
                  </a:cubicBezTo>
                  <a:close/>
                </a:path>
              </a:pathLst>
            </a:custGeom>
            <a:solidFill>
              <a:srgbClr val="000100"/>
            </a:solidFill>
            <a:ln w="28575" cap="flat">
              <a:solidFill>
                <a:srgbClr val="000000"/>
              </a:solidFill>
              <a:prstDash val="solid"/>
              <a:miter lim="800%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22"/>
            <p:cNvSpPr>
              <a:spLocks noEditPoints="1"/>
            </p:cNvSpPr>
            <p:nvPr/>
          </p:nvSpPr>
          <p:spPr bwMode="auto">
            <a:xfrm>
              <a:off x="3546" y="3509"/>
              <a:ext cx="535" cy="190"/>
            </a:xfrm>
            <a:custGeom>
              <a:avLst/>
              <a:gdLst>
                <a:gd name="T0" fmla="*/ 6 w 146"/>
                <a:gd name="T1" fmla="*/ 41 h 52"/>
                <a:gd name="T2" fmla="*/ 0 w 146"/>
                <a:gd name="T3" fmla="*/ 33 h 52"/>
                <a:gd name="T4" fmla="*/ 0 w 146"/>
                <a:gd name="T5" fmla="*/ 33 h 52"/>
                <a:gd name="T6" fmla="*/ 15 w 146"/>
                <a:gd name="T7" fmla="*/ 19 h 52"/>
                <a:gd name="T8" fmla="*/ 15 w 146"/>
                <a:gd name="T9" fmla="*/ 19 h 52"/>
                <a:gd name="T10" fmla="*/ 45 w 146"/>
                <a:gd name="T11" fmla="*/ 9 h 52"/>
                <a:gd name="T12" fmla="*/ 45 w 146"/>
                <a:gd name="T13" fmla="*/ 9 h 52"/>
                <a:gd name="T14" fmla="*/ 88 w 146"/>
                <a:gd name="T15" fmla="*/ 0 h 52"/>
                <a:gd name="T16" fmla="*/ 88 w 146"/>
                <a:gd name="T17" fmla="*/ 0 h 52"/>
                <a:gd name="T18" fmla="*/ 88 w 146"/>
                <a:gd name="T19" fmla="*/ 0 h 52"/>
                <a:gd name="T20" fmla="*/ 144 w 146"/>
                <a:gd name="T21" fmla="*/ 28 h 52"/>
                <a:gd name="T22" fmla="*/ 144 w 146"/>
                <a:gd name="T23" fmla="*/ 28 h 52"/>
                <a:gd name="T24" fmla="*/ 146 w 146"/>
                <a:gd name="T25" fmla="*/ 33 h 52"/>
                <a:gd name="T26" fmla="*/ 146 w 146"/>
                <a:gd name="T27" fmla="*/ 33 h 52"/>
                <a:gd name="T28" fmla="*/ 122 w 146"/>
                <a:gd name="T29" fmla="*/ 48 h 52"/>
                <a:gd name="T30" fmla="*/ 122 w 146"/>
                <a:gd name="T31" fmla="*/ 48 h 52"/>
                <a:gd name="T32" fmla="*/ 74 w 146"/>
                <a:gd name="T33" fmla="*/ 52 h 52"/>
                <a:gd name="T34" fmla="*/ 74 w 146"/>
                <a:gd name="T35" fmla="*/ 52 h 52"/>
                <a:gd name="T36" fmla="*/ 6 w 146"/>
                <a:gd name="T37" fmla="*/ 41 h 52"/>
                <a:gd name="T38" fmla="*/ 17 w 146"/>
                <a:gd name="T39" fmla="*/ 24 h 52"/>
                <a:gd name="T40" fmla="*/ 5 w 146"/>
                <a:gd name="T41" fmla="*/ 33 h 52"/>
                <a:gd name="T42" fmla="*/ 5 w 146"/>
                <a:gd name="T43" fmla="*/ 33 h 52"/>
                <a:gd name="T44" fmla="*/ 9 w 146"/>
                <a:gd name="T45" fmla="*/ 36 h 52"/>
                <a:gd name="T46" fmla="*/ 9 w 146"/>
                <a:gd name="T47" fmla="*/ 36 h 52"/>
                <a:gd name="T48" fmla="*/ 74 w 146"/>
                <a:gd name="T49" fmla="*/ 47 h 52"/>
                <a:gd name="T50" fmla="*/ 74 w 146"/>
                <a:gd name="T51" fmla="*/ 47 h 52"/>
                <a:gd name="T52" fmla="*/ 121 w 146"/>
                <a:gd name="T53" fmla="*/ 43 h 52"/>
                <a:gd name="T54" fmla="*/ 121 w 146"/>
                <a:gd name="T55" fmla="*/ 43 h 52"/>
                <a:gd name="T56" fmla="*/ 141 w 146"/>
                <a:gd name="T57" fmla="*/ 33 h 52"/>
                <a:gd name="T58" fmla="*/ 141 w 146"/>
                <a:gd name="T59" fmla="*/ 33 h 52"/>
                <a:gd name="T60" fmla="*/ 140 w 146"/>
                <a:gd name="T61" fmla="*/ 31 h 52"/>
                <a:gd name="T62" fmla="*/ 140 w 146"/>
                <a:gd name="T63" fmla="*/ 31 h 52"/>
                <a:gd name="T64" fmla="*/ 88 w 146"/>
                <a:gd name="T65" fmla="*/ 5 h 52"/>
                <a:gd name="T66" fmla="*/ 88 w 146"/>
                <a:gd name="T67" fmla="*/ 5 h 52"/>
                <a:gd name="T68" fmla="*/ 17 w 146"/>
                <a:gd name="T69" fmla="*/ 24 h 52"/>
                <a:gd name="T70" fmla="*/ 88 w 146"/>
                <a:gd name="T71" fmla="*/ 5 h 52"/>
                <a:gd name="T72" fmla="*/ 88 w 146"/>
                <a:gd name="T73" fmla="*/ 3 h 52"/>
                <a:gd name="T74" fmla="*/ 88 w 146"/>
                <a:gd name="T75" fmla="*/ 5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46" h="52">
                  <a:moveTo>
                    <a:pt x="6" y="41"/>
                  </a:moveTo>
                  <a:cubicBezTo>
                    <a:pt x="2" y="39"/>
                    <a:pt x="0" y="36"/>
                    <a:pt x="0" y="33"/>
                  </a:cubicBezTo>
                  <a:lnTo>
                    <a:pt x="0" y="33"/>
                  </a:lnTo>
                  <a:cubicBezTo>
                    <a:pt x="1" y="26"/>
                    <a:pt x="7" y="23"/>
                    <a:pt x="15" y="19"/>
                  </a:cubicBezTo>
                  <a:lnTo>
                    <a:pt x="15" y="19"/>
                  </a:lnTo>
                  <a:cubicBezTo>
                    <a:pt x="23" y="15"/>
                    <a:pt x="34" y="12"/>
                    <a:pt x="45" y="9"/>
                  </a:cubicBezTo>
                  <a:lnTo>
                    <a:pt x="45" y="9"/>
                  </a:lnTo>
                  <a:cubicBezTo>
                    <a:pt x="66" y="4"/>
                    <a:pt x="88" y="0"/>
                    <a:pt x="88" y="0"/>
                  </a:cubicBezTo>
                  <a:lnTo>
                    <a:pt x="88" y="0"/>
                  </a:lnTo>
                  <a:lnTo>
                    <a:pt x="88" y="0"/>
                  </a:lnTo>
                  <a:cubicBezTo>
                    <a:pt x="89" y="0"/>
                    <a:pt x="129" y="4"/>
                    <a:pt x="144" y="28"/>
                  </a:cubicBezTo>
                  <a:lnTo>
                    <a:pt x="144" y="28"/>
                  </a:lnTo>
                  <a:cubicBezTo>
                    <a:pt x="145" y="30"/>
                    <a:pt x="146" y="31"/>
                    <a:pt x="146" y="33"/>
                  </a:cubicBezTo>
                  <a:lnTo>
                    <a:pt x="146" y="33"/>
                  </a:lnTo>
                  <a:cubicBezTo>
                    <a:pt x="145" y="42"/>
                    <a:pt x="135" y="45"/>
                    <a:pt x="122" y="48"/>
                  </a:cubicBezTo>
                  <a:lnTo>
                    <a:pt x="122" y="48"/>
                  </a:lnTo>
                  <a:cubicBezTo>
                    <a:pt x="109" y="51"/>
                    <a:pt x="91" y="52"/>
                    <a:pt x="74" y="52"/>
                  </a:cubicBezTo>
                  <a:lnTo>
                    <a:pt x="74" y="52"/>
                  </a:lnTo>
                  <a:cubicBezTo>
                    <a:pt x="46" y="52"/>
                    <a:pt x="18" y="49"/>
                    <a:pt x="6" y="41"/>
                  </a:cubicBezTo>
                  <a:close/>
                  <a:moveTo>
                    <a:pt x="17" y="24"/>
                  </a:moveTo>
                  <a:cubicBezTo>
                    <a:pt x="9" y="27"/>
                    <a:pt x="5" y="31"/>
                    <a:pt x="5" y="33"/>
                  </a:cubicBezTo>
                  <a:lnTo>
                    <a:pt x="5" y="33"/>
                  </a:lnTo>
                  <a:cubicBezTo>
                    <a:pt x="5" y="33"/>
                    <a:pt x="6" y="35"/>
                    <a:pt x="9" y="36"/>
                  </a:cubicBezTo>
                  <a:lnTo>
                    <a:pt x="9" y="36"/>
                  </a:lnTo>
                  <a:cubicBezTo>
                    <a:pt x="19" y="43"/>
                    <a:pt x="46" y="47"/>
                    <a:pt x="74" y="47"/>
                  </a:cubicBezTo>
                  <a:lnTo>
                    <a:pt x="74" y="47"/>
                  </a:lnTo>
                  <a:cubicBezTo>
                    <a:pt x="91" y="47"/>
                    <a:pt x="108" y="46"/>
                    <a:pt x="121" y="43"/>
                  </a:cubicBezTo>
                  <a:lnTo>
                    <a:pt x="121" y="43"/>
                  </a:lnTo>
                  <a:cubicBezTo>
                    <a:pt x="134" y="40"/>
                    <a:pt x="141" y="35"/>
                    <a:pt x="141" y="33"/>
                  </a:cubicBezTo>
                  <a:lnTo>
                    <a:pt x="141" y="33"/>
                  </a:lnTo>
                  <a:cubicBezTo>
                    <a:pt x="141" y="32"/>
                    <a:pt x="140" y="32"/>
                    <a:pt x="140" y="31"/>
                  </a:cubicBezTo>
                  <a:lnTo>
                    <a:pt x="140" y="31"/>
                  </a:lnTo>
                  <a:cubicBezTo>
                    <a:pt x="128" y="11"/>
                    <a:pt x="92" y="6"/>
                    <a:pt x="88" y="5"/>
                  </a:cubicBezTo>
                  <a:lnTo>
                    <a:pt x="88" y="5"/>
                  </a:lnTo>
                  <a:cubicBezTo>
                    <a:pt x="84" y="6"/>
                    <a:pt x="39" y="14"/>
                    <a:pt x="17" y="24"/>
                  </a:cubicBezTo>
                  <a:close/>
                  <a:moveTo>
                    <a:pt x="88" y="5"/>
                  </a:moveTo>
                  <a:lnTo>
                    <a:pt x="88" y="3"/>
                  </a:lnTo>
                  <a:lnTo>
                    <a:pt x="88" y="5"/>
                  </a:lnTo>
                  <a:close/>
                </a:path>
              </a:pathLst>
            </a:custGeom>
            <a:solidFill>
              <a:srgbClr val="000100"/>
            </a:solidFill>
            <a:ln w="6350" cap="flat">
              <a:solidFill>
                <a:srgbClr val="000000"/>
              </a:solidFill>
              <a:prstDash val="solid"/>
              <a:miter lim="800%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23"/>
            <p:cNvSpPr>
              <a:spLocks noEditPoints="1"/>
            </p:cNvSpPr>
            <p:nvPr/>
          </p:nvSpPr>
          <p:spPr bwMode="auto">
            <a:xfrm>
              <a:off x="2534" y="2532"/>
              <a:ext cx="2664" cy="955"/>
            </a:xfrm>
            <a:custGeom>
              <a:avLst/>
              <a:gdLst>
                <a:gd name="T0" fmla="*/ 412 w 727"/>
                <a:gd name="T1" fmla="*/ 1 h 261"/>
                <a:gd name="T2" fmla="*/ 402 w 727"/>
                <a:gd name="T3" fmla="*/ 0 h 261"/>
                <a:gd name="T4" fmla="*/ 402 w 727"/>
                <a:gd name="T5" fmla="*/ 5 h 261"/>
                <a:gd name="T6" fmla="*/ 412 w 727"/>
                <a:gd name="T7" fmla="*/ 6 h 261"/>
                <a:gd name="T8" fmla="*/ 412 w 727"/>
                <a:gd name="T9" fmla="*/ 1 h 261"/>
                <a:gd name="T10" fmla="*/ 697 w 727"/>
                <a:gd name="T11" fmla="*/ 101 h 261"/>
                <a:gd name="T12" fmla="*/ 617 w 727"/>
                <a:gd name="T13" fmla="*/ 95 h 261"/>
                <a:gd name="T14" fmla="*/ 581 w 727"/>
                <a:gd name="T15" fmla="*/ 96 h 261"/>
                <a:gd name="T16" fmla="*/ 575 w 727"/>
                <a:gd name="T17" fmla="*/ 96 h 261"/>
                <a:gd name="T18" fmla="*/ 575 w 727"/>
                <a:gd name="T19" fmla="*/ 96 h 261"/>
                <a:gd name="T20" fmla="*/ 575 w 727"/>
                <a:gd name="T21" fmla="*/ 101 h 261"/>
                <a:gd name="T22" fmla="*/ 581 w 727"/>
                <a:gd name="T23" fmla="*/ 101 h 261"/>
                <a:gd name="T24" fmla="*/ 617 w 727"/>
                <a:gd name="T25" fmla="*/ 100 h 261"/>
                <a:gd name="T26" fmla="*/ 696 w 727"/>
                <a:gd name="T27" fmla="*/ 106 h 261"/>
                <a:gd name="T28" fmla="*/ 721 w 727"/>
                <a:gd name="T29" fmla="*/ 121 h 261"/>
                <a:gd name="T30" fmla="*/ 694 w 727"/>
                <a:gd name="T31" fmla="*/ 147 h 261"/>
                <a:gd name="T32" fmla="*/ 437 w 727"/>
                <a:gd name="T33" fmla="*/ 238 h 261"/>
                <a:gd name="T34" fmla="*/ 417 w 727"/>
                <a:gd name="T35" fmla="*/ 239 h 261"/>
                <a:gd name="T36" fmla="*/ 307 w 727"/>
                <a:gd name="T37" fmla="*/ 203 h 261"/>
                <a:gd name="T38" fmla="*/ 259 w 727"/>
                <a:gd name="T39" fmla="*/ 225 h 261"/>
                <a:gd name="T40" fmla="*/ 147 w 727"/>
                <a:gd name="T41" fmla="*/ 256 h 261"/>
                <a:gd name="T42" fmla="*/ 85 w 727"/>
                <a:gd name="T43" fmla="*/ 247 h 261"/>
                <a:gd name="T44" fmla="*/ 59 w 727"/>
                <a:gd name="T45" fmla="*/ 227 h 261"/>
                <a:gd name="T46" fmla="*/ 81 w 727"/>
                <a:gd name="T47" fmla="*/ 205 h 261"/>
                <a:gd name="T48" fmla="*/ 156 w 727"/>
                <a:gd name="T49" fmla="*/ 143 h 261"/>
                <a:gd name="T50" fmla="*/ 118 w 727"/>
                <a:gd name="T51" fmla="*/ 127 h 261"/>
                <a:gd name="T52" fmla="*/ 91 w 727"/>
                <a:gd name="T53" fmla="*/ 129 h 261"/>
                <a:gd name="T54" fmla="*/ 75 w 727"/>
                <a:gd name="T55" fmla="*/ 129 h 261"/>
                <a:gd name="T56" fmla="*/ 24 w 727"/>
                <a:gd name="T57" fmla="*/ 118 h 261"/>
                <a:gd name="T58" fmla="*/ 6 w 727"/>
                <a:gd name="T59" fmla="*/ 93 h 261"/>
                <a:gd name="T60" fmla="*/ 49 w 727"/>
                <a:gd name="T61" fmla="*/ 50 h 261"/>
                <a:gd name="T62" fmla="*/ 48 w 727"/>
                <a:gd name="T63" fmla="*/ 45 h 261"/>
                <a:gd name="T64" fmla="*/ 0 w 727"/>
                <a:gd name="T65" fmla="*/ 93 h 261"/>
                <a:gd name="T66" fmla="*/ 75 w 727"/>
                <a:gd name="T67" fmla="*/ 135 h 261"/>
                <a:gd name="T68" fmla="*/ 92 w 727"/>
                <a:gd name="T69" fmla="*/ 134 h 261"/>
                <a:gd name="T70" fmla="*/ 118 w 727"/>
                <a:gd name="T71" fmla="*/ 132 h 261"/>
                <a:gd name="T72" fmla="*/ 144 w 727"/>
                <a:gd name="T73" fmla="*/ 136 h 261"/>
                <a:gd name="T74" fmla="*/ 151 w 727"/>
                <a:gd name="T75" fmla="*/ 143 h 261"/>
                <a:gd name="T76" fmla="*/ 78 w 727"/>
                <a:gd name="T77" fmla="*/ 201 h 261"/>
                <a:gd name="T78" fmla="*/ 54 w 727"/>
                <a:gd name="T79" fmla="*/ 227 h 261"/>
                <a:gd name="T80" fmla="*/ 147 w 727"/>
                <a:gd name="T81" fmla="*/ 261 h 261"/>
                <a:gd name="T82" fmla="*/ 262 w 727"/>
                <a:gd name="T83" fmla="*/ 229 h 261"/>
                <a:gd name="T84" fmla="*/ 307 w 727"/>
                <a:gd name="T85" fmla="*/ 208 h 261"/>
                <a:gd name="T86" fmla="*/ 417 w 727"/>
                <a:gd name="T87" fmla="*/ 245 h 261"/>
                <a:gd name="T88" fmla="*/ 438 w 727"/>
                <a:gd name="T89" fmla="*/ 243 h 261"/>
                <a:gd name="T90" fmla="*/ 697 w 727"/>
                <a:gd name="T91" fmla="*/ 152 h 261"/>
                <a:gd name="T92" fmla="*/ 727 w 727"/>
                <a:gd name="T93" fmla="*/ 121 h 261"/>
                <a:gd name="T94" fmla="*/ 697 w 727"/>
                <a:gd name="T95" fmla="*/ 101 h 2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27" h="261">
                  <a:moveTo>
                    <a:pt x="412" y="1"/>
                  </a:moveTo>
                  <a:cubicBezTo>
                    <a:pt x="409" y="0"/>
                    <a:pt x="406" y="0"/>
                    <a:pt x="402" y="0"/>
                  </a:cubicBezTo>
                  <a:cubicBezTo>
                    <a:pt x="402" y="2"/>
                    <a:pt x="402" y="3"/>
                    <a:pt x="402" y="5"/>
                  </a:cubicBezTo>
                  <a:cubicBezTo>
                    <a:pt x="405" y="5"/>
                    <a:pt x="409" y="6"/>
                    <a:pt x="412" y="6"/>
                  </a:cubicBezTo>
                  <a:cubicBezTo>
                    <a:pt x="412" y="4"/>
                    <a:pt x="412" y="2"/>
                    <a:pt x="412" y="1"/>
                  </a:cubicBezTo>
                  <a:close/>
                  <a:moveTo>
                    <a:pt x="697" y="101"/>
                  </a:moveTo>
                  <a:cubicBezTo>
                    <a:pt x="679" y="97"/>
                    <a:pt x="652" y="95"/>
                    <a:pt x="617" y="95"/>
                  </a:cubicBezTo>
                  <a:cubicBezTo>
                    <a:pt x="606" y="95"/>
                    <a:pt x="594" y="95"/>
                    <a:pt x="581" y="96"/>
                  </a:cubicBezTo>
                  <a:cubicBezTo>
                    <a:pt x="579" y="96"/>
                    <a:pt x="577" y="96"/>
                    <a:pt x="575" y="96"/>
                  </a:cubicBezTo>
                  <a:lnTo>
                    <a:pt x="575" y="96"/>
                  </a:lnTo>
                  <a:cubicBezTo>
                    <a:pt x="575" y="98"/>
                    <a:pt x="575" y="99"/>
                    <a:pt x="575" y="101"/>
                  </a:cubicBezTo>
                  <a:cubicBezTo>
                    <a:pt x="577" y="101"/>
                    <a:pt x="579" y="101"/>
                    <a:pt x="581" y="101"/>
                  </a:cubicBezTo>
                  <a:cubicBezTo>
                    <a:pt x="594" y="101"/>
                    <a:pt x="606" y="100"/>
                    <a:pt x="617" y="100"/>
                  </a:cubicBezTo>
                  <a:cubicBezTo>
                    <a:pt x="652" y="100"/>
                    <a:pt x="678" y="102"/>
                    <a:pt x="696" y="106"/>
                  </a:cubicBezTo>
                  <a:cubicBezTo>
                    <a:pt x="714" y="110"/>
                    <a:pt x="722" y="116"/>
                    <a:pt x="721" y="121"/>
                  </a:cubicBezTo>
                  <a:cubicBezTo>
                    <a:pt x="722" y="126"/>
                    <a:pt x="713" y="136"/>
                    <a:pt x="694" y="147"/>
                  </a:cubicBezTo>
                  <a:cubicBezTo>
                    <a:pt x="631" y="185"/>
                    <a:pt x="540" y="225"/>
                    <a:pt x="437" y="238"/>
                  </a:cubicBezTo>
                  <a:cubicBezTo>
                    <a:pt x="430" y="239"/>
                    <a:pt x="423" y="239"/>
                    <a:pt x="417" y="239"/>
                  </a:cubicBezTo>
                  <a:cubicBezTo>
                    <a:pt x="359" y="239"/>
                    <a:pt x="341" y="204"/>
                    <a:pt x="307" y="203"/>
                  </a:cubicBezTo>
                  <a:cubicBezTo>
                    <a:pt x="294" y="203"/>
                    <a:pt x="279" y="209"/>
                    <a:pt x="259" y="225"/>
                  </a:cubicBezTo>
                  <a:cubicBezTo>
                    <a:pt x="232" y="247"/>
                    <a:pt x="187" y="256"/>
                    <a:pt x="147" y="256"/>
                  </a:cubicBezTo>
                  <a:cubicBezTo>
                    <a:pt x="123" y="256"/>
                    <a:pt x="101" y="252"/>
                    <a:pt x="85" y="247"/>
                  </a:cubicBezTo>
                  <a:cubicBezTo>
                    <a:pt x="68" y="242"/>
                    <a:pt x="59" y="234"/>
                    <a:pt x="59" y="227"/>
                  </a:cubicBezTo>
                  <a:cubicBezTo>
                    <a:pt x="59" y="222"/>
                    <a:pt x="65" y="214"/>
                    <a:pt x="81" y="205"/>
                  </a:cubicBezTo>
                  <a:cubicBezTo>
                    <a:pt x="129" y="179"/>
                    <a:pt x="155" y="159"/>
                    <a:pt x="156" y="143"/>
                  </a:cubicBezTo>
                  <a:cubicBezTo>
                    <a:pt x="156" y="131"/>
                    <a:pt x="142" y="127"/>
                    <a:pt x="118" y="127"/>
                  </a:cubicBezTo>
                  <a:cubicBezTo>
                    <a:pt x="111" y="127"/>
                    <a:pt x="102" y="127"/>
                    <a:pt x="91" y="129"/>
                  </a:cubicBezTo>
                  <a:cubicBezTo>
                    <a:pt x="85" y="129"/>
                    <a:pt x="80" y="129"/>
                    <a:pt x="75" y="129"/>
                  </a:cubicBezTo>
                  <a:cubicBezTo>
                    <a:pt x="54" y="129"/>
                    <a:pt x="36" y="125"/>
                    <a:pt x="24" y="118"/>
                  </a:cubicBezTo>
                  <a:cubicBezTo>
                    <a:pt x="12" y="111"/>
                    <a:pt x="6" y="102"/>
                    <a:pt x="6" y="93"/>
                  </a:cubicBezTo>
                  <a:cubicBezTo>
                    <a:pt x="5" y="80"/>
                    <a:pt x="18" y="63"/>
                    <a:pt x="49" y="50"/>
                  </a:cubicBezTo>
                  <a:cubicBezTo>
                    <a:pt x="49" y="48"/>
                    <a:pt x="48" y="47"/>
                    <a:pt x="48" y="45"/>
                  </a:cubicBezTo>
                  <a:cubicBezTo>
                    <a:pt x="15" y="59"/>
                    <a:pt x="1" y="76"/>
                    <a:pt x="0" y="93"/>
                  </a:cubicBezTo>
                  <a:cubicBezTo>
                    <a:pt x="1" y="117"/>
                    <a:pt x="31" y="135"/>
                    <a:pt x="75" y="135"/>
                  </a:cubicBezTo>
                  <a:cubicBezTo>
                    <a:pt x="80" y="135"/>
                    <a:pt x="86" y="134"/>
                    <a:pt x="92" y="134"/>
                  </a:cubicBezTo>
                  <a:cubicBezTo>
                    <a:pt x="102" y="133"/>
                    <a:pt x="111" y="132"/>
                    <a:pt x="118" y="132"/>
                  </a:cubicBezTo>
                  <a:cubicBezTo>
                    <a:pt x="130" y="132"/>
                    <a:pt x="139" y="134"/>
                    <a:pt x="144" y="136"/>
                  </a:cubicBezTo>
                  <a:cubicBezTo>
                    <a:pt x="149" y="138"/>
                    <a:pt x="151" y="140"/>
                    <a:pt x="151" y="143"/>
                  </a:cubicBezTo>
                  <a:cubicBezTo>
                    <a:pt x="152" y="153"/>
                    <a:pt x="126" y="175"/>
                    <a:pt x="78" y="201"/>
                  </a:cubicBezTo>
                  <a:cubicBezTo>
                    <a:pt x="62" y="209"/>
                    <a:pt x="54" y="218"/>
                    <a:pt x="54" y="227"/>
                  </a:cubicBezTo>
                  <a:cubicBezTo>
                    <a:pt x="55" y="249"/>
                    <a:pt x="98" y="260"/>
                    <a:pt x="147" y="261"/>
                  </a:cubicBezTo>
                  <a:cubicBezTo>
                    <a:pt x="188" y="261"/>
                    <a:pt x="233" y="252"/>
                    <a:pt x="262" y="229"/>
                  </a:cubicBezTo>
                  <a:cubicBezTo>
                    <a:pt x="282" y="213"/>
                    <a:pt x="296" y="208"/>
                    <a:pt x="307" y="208"/>
                  </a:cubicBezTo>
                  <a:cubicBezTo>
                    <a:pt x="336" y="208"/>
                    <a:pt x="356" y="244"/>
                    <a:pt x="417" y="245"/>
                  </a:cubicBezTo>
                  <a:cubicBezTo>
                    <a:pt x="423" y="245"/>
                    <a:pt x="430" y="244"/>
                    <a:pt x="438" y="243"/>
                  </a:cubicBezTo>
                  <a:cubicBezTo>
                    <a:pt x="542" y="230"/>
                    <a:pt x="633" y="190"/>
                    <a:pt x="697" y="152"/>
                  </a:cubicBezTo>
                  <a:cubicBezTo>
                    <a:pt x="716" y="140"/>
                    <a:pt x="726" y="131"/>
                    <a:pt x="727" y="121"/>
                  </a:cubicBezTo>
                  <a:cubicBezTo>
                    <a:pt x="726" y="111"/>
                    <a:pt x="715" y="105"/>
                    <a:pt x="697" y="101"/>
                  </a:cubicBezTo>
                  <a:close/>
                </a:path>
              </a:pathLst>
            </a:custGeom>
            <a:solidFill>
              <a:srgbClr val="000000"/>
            </a:solidFill>
            <a:ln w="6350" cap="flat">
              <a:solidFill>
                <a:srgbClr val="000000"/>
              </a:solidFill>
              <a:prstDash val="solid"/>
              <a:miter lim="800%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24"/>
            <p:cNvSpPr>
              <a:spLocks noEditPoints="1"/>
            </p:cNvSpPr>
            <p:nvPr/>
          </p:nvSpPr>
          <p:spPr bwMode="auto">
            <a:xfrm>
              <a:off x="1717" y="2104"/>
              <a:ext cx="4089" cy="2023"/>
            </a:xfrm>
            <a:custGeom>
              <a:avLst/>
              <a:gdLst>
                <a:gd name="T0" fmla="*/ 275 w 1116"/>
                <a:gd name="T1" fmla="*/ 174 h 553"/>
                <a:gd name="T2" fmla="*/ 277 w 1116"/>
                <a:gd name="T3" fmla="*/ 178 h 553"/>
                <a:gd name="T4" fmla="*/ 610 w 1116"/>
                <a:gd name="T5" fmla="*/ 0 h 553"/>
                <a:gd name="T6" fmla="*/ 603 w 1116"/>
                <a:gd name="T7" fmla="*/ 165 h 553"/>
                <a:gd name="T8" fmla="*/ 476 w 1116"/>
                <a:gd name="T9" fmla="*/ 186 h 553"/>
                <a:gd name="T10" fmla="*/ 487 w 1116"/>
                <a:gd name="T11" fmla="*/ 182 h 553"/>
                <a:gd name="T12" fmla="*/ 395 w 1116"/>
                <a:gd name="T13" fmla="*/ 0 h 553"/>
                <a:gd name="T14" fmla="*/ 0 w 1116"/>
                <a:gd name="T15" fmla="*/ 21 h 553"/>
                <a:gd name="T16" fmla="*/ 637 w 1116"/>
                <a:gd name="T17" fmla="*/ 32 h 553"/>
                <a:gd name="T18" fmla="*/ 637 w 1116"/>
                <a:gd name="T19" fmla="*/ 32 h 553"/>
                <a:gd name="T20" fmla="*/ 82 w 1116"/>
                <a:gd name="T21" fmla="*/ 0 h 553"/>
                <a:gd name="T22" fmla="*/ 432 w 1116"/>
                <a:gd name="T23" fmla="*/ 24 h 553"/>
                <a:gd name="T24" fmla="*/ 542 w 1116"/>
                <a:gd name="T25" fmla="*/ 394 h 553"/>
                <a:gd name="T26" fmla="*/ 542 w 1116"/>
                <a:gd name="T27" fmla="*/ 394 h 553"/>
                <a:gd name="T28" fmla="*/ 602 w 1116"/>
                <a:gd name="T29" fmla="*/ 387 h 553"/>
                <a:gd name="T30" fmla="*/ 677 w 1116"/>
                <a:gd name="T31" fmla="*/ 358 h 553"/>
                <a:gd name="T32" fmla="*/ 1096 w 1116"/>
                <a:gd name="T33" fmla="*/ 0 h 553"/>
                <a:gd name="T34" fmla="*/ 630 w 1116"/>
                <a:gd name="T35" fmla="*/ 245 h 553"/>
                <a:gd name="T36" fmla="*/ 830 w 1116"/>
                <a:gd name="T37" fmla="*/ 212 h 553"/>
                <a:gd name="T38" fmla="*/ 830 w 1116"/>
                <a:gd name="T39" fmla="*/ 212 h 553"/>
                <a:gd name="T40" fmla="*/ 759 w 1116"/>
                <a:gd name="T41" fmla="*/ 66 h 553"/>
                <a:gd name="T42" fmla="*/ 990 w 1116"/>
                <a:gd name="T43" fmla="*/ 0 h 553"/>
                <a:gd name="T44" fmla="*/ 769 w 1116"/>
                <a:gd name="T45" fmla="*/ 0 h 553"/>
                <a:gd name="T46" fmla="*/ 769 w 1116"/>
                <a:gd name="T47" fmla="*/ 0 h 553"/>
                <a:gd name="T48" fmla="*/ 624 w 1116"/>
                <a:gd name="T49" fmla="*/ 91 h 553"/>
                <a:gd name="T50" fmla="*/ 875 w 1116"/>
                <a:gd name="T51" fmla="*/ 0 h 553"/>
                <a:gd name="T52" fmla="*/ 936 w 1116"/>
                <a:gd name="T53" fmla="*/ 0 h 553"/>
                <a:gd name="T54" fmla="*/ 235 w 1116"/>
                <a:gd name="T55" fmla="*/ 0 h 553"/>
                <a:gd name="T56" fmla="*/ 242 w 1116"/>
                <a:gd name="T57" fmla="*/ 0 h 553"/>
                <a:gd name="T58" fmla="*/ 326 w 1116"/>
                <a:gd name="T59" fmla="*/ 503 h 553"/>
                <a:gd name="T60" fmla="*/ 487 w 1116"/>
                <a:gd name="T61" fmla="*/ 548 h 553"/>
                <a:gd name="T62" fmla="*/ 745 w 1116"/>
                <a:gd name="T63" fmla="*/ 343 h 553"/>
                <a:gd name="T64" fmla="*/ 745 w 1116"/>
                <a:gd name="T65" fmla="*/ 343 h 553"/>
                <a:gd name="T66" fmla="*/ 404 w 1116"/>
                <a:gd name="T67" fmla="*/ 531 h 553"/>
                <a:gd name="T68" fmla="*/ 359 w 1116"/>
                <a:gd name="T69" fmla="*/ 516 h 553"/>
                <a:gd name="T70" fmla="*/ 546 w 1116"/>
                <a:gd name="T71" fmla="*/ 435 h 553"/>
                <a:gd name="T72" fmla="*/ 546 w 1116"/>
                <a:gd name="T73" fmla="*/ 435 h 553"/>
                <a:gd name="T74" fmla="*/ 650 w 1116"/>
                <a:gd name="T75" fmla="*/ 545 h 553"/>
                <a:gd name="T76" fmla="*/ 598 w 1116"/>
                <a:gd name="T77" fmla="*/ 551 h 553"/>
                <a:gd name="T78" fmla="*/ 929 w 1116"/>
                <a:gd name="T79" fmla="*/ 220 h 553"/>
                <a:gd name="T80" fmla="*/ 823 w 1116"/>
                <a:gd name="T81" fmla="*/ 486 h 553"/>
                <a:gd name="T82" fmla="*/ 823 w 1116"/>
                <a:gd name="T83" fmla="*/ 486 h 553"/>
                <a:gd name="T84" fmla="*/ 719 w 1116"/>
                <a:gd name="T85" fmla="*/ 529 h 553"/>
                <a:gd name="T86" fmla="*/ 168 w 1116"/>
                <a:gd name="T87" fmla="*/ 394 h 553"/>
                <a:gd name="T88" fmla="*/ 72 w 1116"/>
                <a:gd name="T89" fmla="*/ 269 h 553"/>
                <a:gd name="T90" fmla="*/ 270 w 1116"/>
                <a:gd name="T91" fmla="*/ 125 h 553"/>
                <a:gd name="T92" fmla="*/ 270 w 1116"/>
                <a:gd name="T93" fmla="*/ 125 h 553"/>
                <a:gd name="T94" fmla="*/ 229 w 1116"/>
                <a:gd name="T95" fmla="*/ 226 h 553"/>
                <a:gd name="T96" fmla="*/ 56 w 1116"/>
                <a:gd name="T97" fmla="*/ 239 h 553"/>
                <a:gd name="T98" fmla="*/ 286 w 1116"/>
                <a:gd name="T99" fmla="*/ 482 h 553"/>
                <a:gd name="T100" fmla="*/ 182 w 1116"/>
                <a:gd name="T101" fmla="*/ 0 h 553"/>
                <a:gd name="T102" fmla="*/ 182 w 1116"/>
                <a:gd name="T103" fmla="*/ 0 h 553"/>
                <a:gd name="T104" fmla="*/ 346 w 1116"/>
                <a:gd name="T105" fmla="*/ 377 h 553"/>
                <a:gd name="T106" fmla="*/ 226 w 1116"/>
                <a:gd name="T107" fmla="*/ 443 h 553"/>
                <a:gd name="T108" fmla="*/ 13 w 1116"/>
                <a:gd name="T109" fmla="*/ 115 h 553"/>
                <a:gd name="T110" fmla="*/ 293 w 1116"/>
                <a:gd name="T111" fmla="*/ 323 h 553"/>
                <a:gd name="T112" fmla="*/ 196 w 1116"/>
                <a:gd name="T113" fmla="*/ 420 h 553"/>
                <a:gd name="T114" fmla="*/ 139 w 1116"/>
                <a:gd name="T115" fmla="*/ 363 h 5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116" h="553">
                  <a:moveTo>
                    <a:pt x="560" y="163"/>
                  </a:moveTo>
                  <a:lnTo>
                    <a:pt x="555" y="160"/>
                  </a:lnTo>
                  <a:lnTo>
                    <a:pt x="560" y="163"/>
                  </a:lnTo>
                  <a:close/>
                  <a:moveTo>
                    <a:pt x="275" y="174"/>
                  </a:moveTo>
                  <a:cubicBezTo>
                    <a:pt x="275" y="173"/>
                    <a:pt x="275" y="173"/>
                    <a:pt x="275" y="173"/>
                  </a:cubicBezTo>
                  <a:lnTo>
                    <a:pt x="275" y="173"/>
                  </a:lnTo>
                  <a:cubicBezTo>
                    <a:pt x="275" y="173"/>
                    <a:pt x="275" y="173"/>
                    <a:pt x="275" y="174"/>
                  </a:cubicBezTo>
                  <a:close/>
                  <a:moveTo>
                    <a:pt x="277" y="178"/>
                  </a:moveTo>
                  <a:cubicBezTo>
                    <a:pt x="277" y="178"/>
                    <a:pt x="277" y="178"/>
                    <a:pt x="277" y="178"/>
                  </a:cubicBezTo>
                  <a:cubicBezTo>
                    <a:pt x="277" y="178"/>
                    <a:pt x="277" y="178"/>
                    <a:pt x="277" y="178"/>
                  </a:cubicBezTo>
                  <a:close/>
                  <a:moveTo>
                    <a:pt x="616" y="0"/>
                  </a:moveTo>
                  <a:lnTo>
                    <a:pt x="610" y="0"/>
                  </a:lnTo>
                  <a:cubicBezTo>
                    <a:pt x="611" y="1"/>
                    <a:pt x="611" y="3"/>
                    <a:pt x="611" y="4"/>
                  </a:cubicBezTo>
                  <a:lnTo>
                    <a:pt x="616" y="0"/>
                  </a:lnTo>
                  <a:close/>
                  <a:moveTo>
                    <a:pt x="603" y="165"/>
                  </a:moveTo>
                  <a:lnTo>
                    <a:pt x="603" y="165"/>
                  </a:lnTo>
                  <a:cubicBezTo>
                    <a:pt x="603" y="165"/>
                    <a:pt x="603" y="165"/>
                    <a:pt x="603" y="165"/>
                  </a:cubicBezTo>
                  <a:cubicBezTo>
                    <a:pt x="603" y="165"/>
                    <a:pt x="603" y="165"/>
                    <a:pt x="603" y="165"/>
                  </a:cubicBezTo>
                  <a:close/>
                  <a:moveTo>
                    <a:pt x="476" y="186"/>
                  </a:moveTo>
                  <a:cubicBezTo>
                    <a:pt x="476" y="186"/>
                    <a:pt x="476" y="186"/>
                    <a:pt x="476" y="186"/>
                  </a:cubicBezTo>
                  <a:lnTo>
                    <a:pt x="476" y="186"/>
                  </a:lnTo>
                  <a:cubicBezTo>
                    <a:pt x="476" y="186"/>
                    <a:pt x="476" y="186"/>
                    <a:pt x="476" y="186"/>
                  </a:cubicBezTo>
                  <a:close/>
                  <a:moveTo>
                    <a:pt x="487" y="182"/>
                  </a:moveTo>
                  <a:cubicBezTo>
                    <a:pt x="487" y="182"/>
                    <a:pt x="487" y="182"/>
                    <a:pt x="487" y="182"/>
                  </a:cubicBezTo>
                  <a:cubicBezTo>
                    <a:pt x="487" y="182"/>
                    <a:pt x="487" y="182"/>
                    <a:pt x="487" y="182"/>
                  </a:cubicBezTo>
                  <a:close/>
                  <a:moveTo>
                    <a:pt x="324" y="78"/>
                  </a:moveTo>
                  <a:lnTo>
                    <a:pt x="403" y="0"/>
                  </a:lnTo>
                  <a:lnTo>
                    <a:pt x="395" y="0"/>
                  </a:lnTo>
                  <a:lnTo>
                    <a:pt x="314" y="81"/>
                  </a:lnTo>
                  <a:cubicBezTo>
                    <a:pt x="317" y="80"/>
                    <a:pt x="320" y="79"/>
                    <a:pt x="324" y="78"/>
                  </a:cubicBezTo>
                  <a:close/>
                  <a:moveTo>
                    <a:pt x="21" y="0"/>
                  </a:moveTo>
                  <a:lnTo>
                    <a:pt x="0" y="21"/>
                  </a:lnTo>
                  <a:cubicBezTo>
                    <a:pt x="1" y="23"/>
                    <a:pt x="1" y="25"/>
                    <a:pt x="1" y="28"/>
                  </a:cubicBezTo>
                  <a:lnTo>
                    <a:pt x="29" y="0"/>
                  </a:lnTo>
                  <a:lnTo>
                    <a:pt x="21" y="0"/>
                  </a:lnTo>
                  <a:close/>
                  <a:moveTo>
                    <a:pt x="637" y="32"/>
                  </a:moveTo>
                  <a:cubicBezTo>
                    <a:pt x="637" y="30"/>
                    <a:pt x="637" y="28"/>
                    <a:pt x="636" y="25"/>
                  </a:cubicBezTo>
                  <a:lnTo>
                    <a:pt x="618" y="43"/>
                  </a:lnTo>
                  <a:cubicBezTo>
                    <a:pt x="619" y="45"/>
                    <a:pt x="619" y="48"/>
                    <a:pt x="619" y="50"/>
                  </a:cubicBezTo>
                  <a:lnTo>
                    <a:pt x="637" y="32"/>
                  </a:lnTo>
                  <a:close/>
                  <a:moveTo>
                    <a:pt x="75" y="0"/>
                  </a:moveTo>
                  <a:lnTo>
                    <a:pt x="5" y="70"/>
                  </a:lnTo>
                  <a:cubicBezTo>
                    <a:pt x="5" y="72"/>
                    <a:pt x="5" y="74"/>
                    <a:pt x="6" y="76"/>
                  </a:cubicBezTo>
                  <a:lnTo>
                    <a:pt x="82" y="0"/>
                  </a:lnTo>
                  <a:lnTo>
                    <a:pt x="75" y="0"/>
                  </a:lnTo>
                  <a:close/>
                  <a:moveTo>
                    <a:pt x="393" y="62"/>
                  </a:moveTo>
                  <a:cubicBezTo>
                    <a:pt x="393" y="62"/>
                    <a:pt x="393" y="62"/>
                    <a:pt x="393" y="62"/>
                  </a:cubicBezTo>
                  <a:lnTo>
                    <a:pt x="432" y="24"/>
                  </a:lnTo>
                  <a:lnTo>
                    <a:pt x="430" y="18"/>
                  </a:lnTo>
                  <a:lnTo>
                    <a:pt x="383" y="65"/>
                  </a:lnTo>
                  <a:cubicBezTo>
                    <a:pt x="386" y="64"/>
                    <a:pt x="390" y="63"/>
                    <a:pt x="393" y="62"/>
                  </a:cubicBezTo>
                  <a:close/>
                  <a:moveTo>
                    <a:pt x="542" y="394"/>
                  </a:moveTo>
                  <a:lnTo>
                    <a:pt x="586" y="350"/>
                  </a:lnTo>
                  <a:cubicBezTo>
                    <a:pt x="584" y="349"/>
                    <a:pt x="583" y="348"/>
                    <a:pt x="581" y="347"/>
                  </a:cubicBezTo>
                  <a:lnTo>
                    <a:pt x="532" y="397"/>
                  </a:lnTo>
                  <a:cubicBezTo>
                    <a:pt x="535" y="396"/>
                    <a:pt x="539" y="395"/>
                    <a:pt x="542" y="394"/>
                  </a:cubicBezTo>
                  <a:close/>
                  <a:moveTo>
                    <a:pt x="628" y="361"/>
                  </a:moveTo>
                  <a:cubicBezTo>
                    <a:pt x="626" y="361"/>
                    <a:pt x="624" y="361"/>
                    <a:pt x="621" y="360"/>
                  </a:cubicBezTo>
                  <a:lnTo>
                    <a:pt x="596" y="386"/>
                  </a:lnTo>
                  <a:cubicBezTo>
                    <a:pt x="598" y="386"/>
                    <a:pt x="600" y="386"/>
                    <a:pt x="602" y="387"/>
                  </a:cubicBezTo>
                  <a:lnTo>
                    <a:pt x="628" y="361"/>
                  </a:lnTo>
                  <a:close/>
                  <a:moveTo>
                    <a:pt x="638" y="405"/>
                  </a:moveTo>
                  <a:lnTo>
                    <a:pt x="686" y="356"/>
                  </a:lnTo>
                  <a:cubicBezTo>
                    <a:pt x="683" y="357"/>
                    <a:pt x="680" y="357"/>
                    <a:pt x="677" y="358"/>
                  </a:cubicBezTo>
                  <a:lnTo>
                    <a:pt x="634" y="401"/>
                  </a:lnTo>
                  <a:cubicBezTo>
                    <a:pt x="635" y="403"/>
                    <a:pt x="636" y="404"/>
                    <a:pt x="638" y="405"/>
                  </a:cubicBezTo>
                  <a:close/>
                  <a:moveTo>
                    <a:pt x="883" y="213"/>
                  </a:moveTo>
                  <a:lnTo>
                    <a:pt x="1096" y="0"/>
                  </a:lnTo>
                  <a:lnTo>
                    <a:pt x="1089" y="0"/>
                  </a:lnTo>
                  <a:lnTo>
                    <a:pt x="875" y="213"/>
                  </a:lnTo>
                  <a:cubicBezTo>
                    <a:pt x="878" y="213"/>
                    <a:pt x="880" y="213"/>
                    <a:pt x="883" y="213"/>
                  </a:cubicBezTo>
                  <a:close/>
                  <a:moveTo>
                    <a:pt x="630" y="245"/>
                  </a:moveTo>
                  <a:lnTo>
                    <a:pt x="630" y="245"/>
                  </a:lnTo>
                  <a:cubicBezTo>
                    <a:pt x="630" y="245"/>
                    <a:pt x="630" y="246"/>
                    <a:pt x="630" y="247"/>
                  </a:cubicBezTo>
                  <a:cubicBezTo>
                    <a:pt x="630" y="246"/>
                    <a:pt x="630" y="245"/>
                    <a:pt x="630" y="245"/>
                  </a:cubicBezTo>
                  <a:close/>
                  <a:moveTo>
                    <a:pt x="830" y="212"/>
                  </a:moveTo>
                  <a:lnTo>
                    <a:pt x="1043" y="0"/>
                  </a:lnTo>
                  <a:lnTo>
                    <a:pt x="1035" y="0"/>
                  </a:lnTo>
                  <a:lnTo>
                    <a:pt x="823" y="212"/>
                  </a:lnTo>
                  <a:cubicBezTo>
                    <a:pt x="825" y="212"/>
                    <a:pt x="828" y="212"/>
                    <a:pt x="830" y="212"/>
                  </a:cubicBezTo>
                  <a:close/>
                  <a:moveTo>
                    <a:pt x="829" y="0"/>
                  </a:moveTo>
                  <a:lnTo>
                    <a:pt x="822" y="0"/>
                  </a:lnTo>
                  <a:lnTo>
                    <a:pt x="759" y="62"/>
                  </a:lnTo>
                  <a:cubicBezTo>
                    <a:pt x="759" y="63"/>
                    <a:pt x="759" y="65"/>
                    <a:pt x="759" y="66"/>
                  </a:cubicBezTo>
                  <a:cubicBezTo>
                    <a:pt x="759" y="67"/>
                    <a:pt x="759" y="68"/>
                    <a:pt x="759" y="70"/>
                  </a:cubicBezTo>
                  <a:lnTo>
                    <a:pt x="829" y="0"/>
                  </a:lnTo>
                  <a:close/>
                  <a:moveTo>
                    <a:pt x="797" y="192"/>
                  </a:moveTo>
                  <a:lnTo>
                    <a:pt x="990" y="0"/>
                  </a:lnTo>
                  <a:lnTo>
                    <a:pt x="982" y="0"/>
                  </a:lnTo>
                  <a:lnTo>
                    <a:pt x="796" y="185"/>
                  </a:lnTo>
                  <a:cubicBezTo>
                    <a:pt x="797" y="187"/>
                    <a:pt x="797" y="190"/>
                    <a:pt x="797" y="192"/>
                  </a:cubicBezTo>
                  <a:close/>
                  <a:moveTo>
                    <a:pt x="769" y="0"/>
                  </a:moveTo>
                  <a:lnTo>
                    <a:pt x="766" y="3"/>
                  </a:lnTo>
                  <a:cubicBezTo>
                    <a:pt x="765" y="6"/>
                    <a:pt x="765" y="8"/>
                    <a:pt x="765" y="11"/>
                  </a:cubicBezTo>
                  <a:lnTo>
                    <a:pt x="776" y="0"/>
                  </a:lnTo>
                  <a:lnTo>
                    <a:pt x="769" y="0"/>
                  </a:lnTo>
                  <a:close/>
                  <a:moveTo>
                    <a:pt x="625" y="98"/>
                  </a:moveTo>
                  <a:lnTo>
                    <a:pt x="640" y="82"/>
                  </a:lnTo>
                  <a:cubicBezTo>
                    <a:pt x="640" y="80"/>
                    <a:pt x="640" y="77"/>
                    <a:pt x="640" y="74"/>
                  </a:cubicBezTo>
                  <a:lnTo>
                    <a:pt x="624" y="91"/>
                  </a:lnTo>
                  <a:cubicBezTo>
                    <a:pt x="624" y="93"/>
                    <a:pt x="625" y="95"/>
                    <a:pt x="625" y="98"/>
                  </a:cubicBezTo>
                  <a:close/>
                  <a:moveTo>
                    <a:pt x="771" y="111"/>
                  </a:moveTo>
                  <a:lnTo>
                    <a:pt x="883" y="0"/>
                  </a:lnTo>
                  <a:lnTo>
                    <a:pt x="875" y="0"/>
                  </a:lnTo>
                  <a:lnTo>
                    <a:pt x="769" y="106"/>
                  </a:lnTo>
                  <a:cubicBezTo>
                    <a:pt x="770" y="108"/>
                    <a:pt x="770" y="109"/>
                    <a:pt x="771" y="111"/>
                  </a:cubicBezTo>
                  <a:close/>
                  <a:moveTo>
                    <a:pt x="788" y="148"/>
                  </a:moveTo>
                  <a:lnTo>
                    <a:pt x="936" y="0"/>
                  </a:lnTo>
                  <a:lnTo>
                    <a:pt x="929" y="0"/>
                  </a:lnTo>
                  <a:lnTo>
                    <a:pt x="786" y="143"/>
                  </a:lnTo>
                  <a:cubicBezTo>
                    <a:pt x="786" y="145"/>
                    <a:pt x="787" y="146"/>
                    <a:pt x="788" y="148"/>
                  </a:cubicBezTo>
                  <a:close/>
                  <a:moveTo>
                    <a:pt x="235" y="0"/>
                  </a:moveTo>
                  <a:lnTo>
                    <a:pt x="38" y="197"/>
                  </a:lnTo>
                  <a:cubicBezTo>
                    <a:pt x="38" y="198"/>
                    <a:pt x="39" y="200"/>
                    <a:pt x="40" y="202"/>
                  </a:cubicBezTo>
                  <a:cubicBezTo>
                    <a:pt x="40" y="202"/>
                    <a:pt x="40" y="202"/>
                    <a:pt x="40" y="202"/>
                  </a:cubicBezTo>
                  <a:lnTo>
                    <a:pt x="242" y="0"/>
                  </a:lnTo>
                  <a:lnTo>
                    <a:pt x="235" y="0"/>
                  </a:lnTo>
                  <a:close/>
                  <a:moveTo>
                    <a:pt x="461" y="361"/>
                  </a:moveTo>
                  <a:lnTo>
                    <a:pt x="321" y="500"/>
                  </a:lnTo>
                  <a:cubicBezTo>
                    <a:pt x="323" y="501"/>
                    <a:pt x="325" y="502"/>
                    <a:pt x="326" y="503"/>
                  </a:cubicBezTo>
                  <a:lnTo>
                    <a:pt x="478" y="351"/>
                  </a:lnTo>
                  <a:cubicBezTo>
                    <a:pt x="473" y="355"/>
                    <a:pt x="467" y="358"/>
                    <a:pt x="461" y="361"/>
                  </a:cubicBezTo>
                  <a:close/>
                  <a:moveTo>
                    <a:pt x="600" y="435"/>
                  </a:moveTo>
                  <a:lnTo>
                    <a:pt x="487" y="548"/>
                  </a:lnTo>
                  <a:cubicBezTo>
                    <a:pt x="489" y="549"/>
                    <a:pt x="491" y="549"/>
                    <a:pt x="493" y="549"/>
                  </a:cubicBezTo>
                  <a:lnTo>
                    <a:pt x="608" y="434"/>
                  </a:lnTo>
                  <a:cubicBezTo>
                    <a:pt x="606" y="435"/>
                    <a:pt x="603" y="435"/>
                    <a:pt x="600" y="435"/>
                  </a:cubicBezTo>
                  <a:close/>
                  <a:moveTo>
                    <a:pt x="745" y="343"/>
                  </a:moveTo>
                  <a:lnTo>
                    <a:pt x="536" y="552"/>
                  </a:lnTo>
                  <a:cubicBezTo>
                    <a:pt x="538" y="553"/>
                    <a:pt x="541" y="553"/>
                    <a:pt x="543" y="553"/>
                  </a:cubicBezTo>
                  <a:lnTo>
                    <a:pt x="756" y="340"/>
                  </a:lnTo>
                  <a:cubicBezTo>
                    <a:pt x="752" y="341"/>
                    <a:pt x="749" y="342"/>
                    <a:pt x="745" y="343"/>
                  </a:cubicBezTo>
                  <a:close/>
                  <a:moveTo>
                    <a:pt x="505" y="425"/>
                  </a:moveTo>
                  <a:cubicBezTo>
                    <a:pt x="504" y="425"/>
                    <a:pt x="504" y="424"/>
                    <a:pt x="504" y="424"/>
                  </a:cubicBezTo>
                  <a:lnTo>
                    <a:pt x="399" y="530"/>
                  </a:lnTo>
                  <a:cubicBezTo>
                    <a:pt x="401" y="530"/>
                    <a:pt x="402" y="531"/>
                    <a:pt x="404" y="531"/>
                  </a:cubicBezTo>
                  <a:lnTo>
                    <a:pt x="509" y="427"/>
                  </a:lnTo>
                  <a:cubicBezTo>
                    <a:pt x="507" y="426"/>
                    <a:pt x="506" y="426"/>
                    <a:pt x="505" y="425"/>
                  </a:cubicBezTo>
                  <a:close/>
                  <a:moveTo>
                    <a:pt x="546" y="329"/>
                  </a:moveTo>
                  <a:lnTo>
                    <a:pt x="359" y="516"/>
                  </a:lnTo>
                  <a:cubicBezTo>
                    <a:pt x="361" y="517"/>
                    <a:pt x="362" y="518"/>
                    <a:pt x="364" y="518"/>
                  </a:cubicBezTo>
                  <a:lnTo>
                    <a:pt x="552" y="331"/>
                  </a:lnTo>
                  <a:cubicBezTo>
                    <a:pt x="550" y="330"/>
                    <a:pt x="548" y="329"/>
                    <a:pt x="546" y="329"/>
                  </a:cubicBezTo>
                  <a:close/>
                  <a:moveTo>
                    <a:pt x="546" y="435"/>
                  </a:moveTo>
                  <a:lnTo>
                    <a:pt x="441" y="541"/>
                  </a:lnTo>
                  <a:cubicBezTo>
                    <a:pt x="443" y="541"/>
                    <a:pt x="445" y="542"/>
                    <a:pt x="447" y="542"/>
                  </a:cubicBezTo>
                  <a:lnTo>
                    <a:pt x="553" y="436"/>
                  </a:lnTo>
                  <a:cubicBezTo>
                    <a:pt x="551" y="436"/>
                    <a:pt x="549" y="435"/>
                    <a:pt x="546" y="435"/>
                  </a:cubicBezTo>
                  <a:close/>
                  <a:moveTo>
                    <a:pt x="659" y="544"/>
                  </a:moveTo>
                  <a:lnTo>
                    <a:pt x="1108" y="95"/>
                  </a:lnTo>
                  <a:cubicBezTo>
                    <a:pt x="1108" y="92"/>
                    <a:pt x="1109" y="89"/>
                    <a:pt x="1109" y="86"/>
                  </a:cubicBezTo>
                  <a:lnTo>
                    <a:pt x="650" y="545"/>
                  </a:lnTo>
                  <a:cubicBezTo>
                    <a:pt x="653" y="545"/>
                    <a:pt x="656" y="544"/>
                    <a:pt x="659" y="544"/>
                  </a:cubicBezTo>
                  <a:close/>
                  <a:moveTo>
                    <a:pt x="826" y="316"/>
                  </a:moveTo>
                  <a:lnTo>
                    <a:pt x="590" y="552"/>
                  </a:lnTo>
                  <a:cubicBezTo>
                    <a:pt x="592" y="552"/>
                    <a:pt x="595" y="552"/>
                    <a:pt x="598" y="551"/>
                  </a:cubicBezTo>
                  <a:lnTo>
                    <a:pt x="839" y="310"/>
                  </a:lnTo>
                  <a:cubicBezTo>
                    <a:pt x="835" y="312"/>
                    <a:pt x="831" y="314"/>
                    <a:pt x="826" y="316"/>
                  </a:cubicBezTo>
                  <a:close/>
                  <a:moveTo>
                    <a:pt x="923" y="219"/>
                  </a:moveTo>
                  <a:cubicBezTo>
                    <a:pt x="925" y="219"/>
                    <a:pt x="927" y="220"/>
                    <a:pt x="929" y="220"/>
                  </a:cubicBezTo>
                  <a:lnTo>
                    <a:pt x="1115" y="34"/>
                  </a:lnTo>
                  <a:cubicBezTo>
                    <a:pt x="1116" y="31"/>
                    <a:pt x="1116" y="29"/>
                    <a:pt x="1116" y="26"/>
                  </a:cubicBezTo>
                  <a:lnTo>
                    <a:pt x="923" y="219"/>
                  </a:lnTo>
                  <a:close/>
                  <a:moveTo>
                    <a:pt x="823" y="486"/>
                  </a:moveTo>
                  <a:lnTo>
                    <a:pt x="1050" y="259"/>
                  </a:lnTo>
                  <a:cubicBezTo>
                    <a:pt x="1053" y="254"/>
                    <a:pt x="1056" y="249"/>
                    <a:pt x="1058" y="244"/>
                  </a:cubicBezTo>
                  <a:lnTo>
                    <a:pt x="808" y="494"/>
                  </a:lnTo>
                  <a:cubicBezTo>
                    <a:pt x="813" y="492"/>
                    <a:pt x="818" y="489"/>
                    <a:pt x="823" y="486"/>
                  </a:cubicBezTo>
                  <a:close/>
                  <a:moveTo>
                    <a:pt x="730" y="526"/>
                  </a:moveTo>
                  <a:lnTo>
                    <a:pt x="1090" y="166"/>
                  </a:lnTo>
                  <a:cubicBezTo>
                    <a:pt x="1091" y="163"/>
                    <a:pt x="1092" y="159"/>
                    <a:pt x="1093" y="155"/>
                  </a:cubicBezTo>
                  <a:lnTo>
                    <a:pt x="719" y="529"/>
                  </a:lnTo>
                  <a:cubicBezTo>
                    <a:pt x="723" y="528"/>
                    <a:pt x="726" y="527"/>
                    <a:pt x="730" y="526"/>
                  </a:cubicBezTo>
                  <a:close/>
                  <a:moveTo>
                    <a:pt x="303" y="251"/>
                  </a:moveTo>
                  <a:lnTo>
                    <a:pt x="164" y="390"/>
                  </a:lnTo>
                  <a:cubicBezTo>
                    <a:pt x="166" y="392"/>
                    <a:pt x="167" y="393"/>
                    <a:pt x="168" y="394"/>
                  </a:cubicBezTo>
                  <a:lnTo>
                    <a:pt x="311" y="251"/>
                  </a:lnTo>
                  <a:cubicBezTo>
                    <a:pt x="309" y="251"/>
                    <a:pt x="306" y="251"/>
                    <a:pt x="303" y="251"/>
                  </a:cubicBezTo>
                  <a:close/>
                  <a:moveTo>
                    <a:pt x="342" y="0"/>
                  </a:moveTo>
                  <a:lnTo>
                    <a:pt x="72" y="269"/>
                  </a:lnTo>
                  <a:cubicBezTo>
                    <a:pt x="73" y="271"/>
                    <a:pt x="74" y="272"/>
                    <a:pt x="75" y="274"/>
                  </a:cubicBezTo>
                  <a:lnTo>
                    <a:pt x="349" y="0"/>
                  </a:lnTo>
                  <a:lnTo>
                    <a:pt x="342" y="0"/>
                  </a:lnTo>
                  <a:close/>
                  <a:moveTo>
                    <a:pt x="270" y="125"/>
                  </a:moveTo>
                  <a:lnTo>
                    <a:pt x="92" y="302"/>
                  </a:lnTo>
                  <a:cubicBezTo>
                    <a:pt x="93" y="304"/>
                    <a:pt x="94" y="305"/>
                    <a:pt x="95" y="307"/>
                  </a:cubicBezTo>
                  <a:lnTo>
                    <a:pt x="268" y="134"/>
                  </a:lnTo>
                  <a:cubicBezTo>
                    <a:pt x="269" y="131"/>
                    <a:pt x="269" y="128"/>
                    <a:pt x="270" y="125"/>
                  </a:cubicBezTo>
                  <a:close/>
                  <a:moveTo>
                    <a:pt x="226" y="222"/>
                  </a:moveTo>
                  <a:lnTo>
                    <a:pt x="114" y="334"/>
                  </a:lnTo>
                  <a:cubicBezTo>
                    <a:pt x="116" y="335"/>
                    <a:pt x="117" y="336"/>
                    <a:pt x="118" y="338"/>
                  </a:cubicBezTo>
                  <a:lnTo>
                    <a:pt x="229" y="226"/>
                  </a:lnTo>
                  <a:cubicBezTo>
                    <a:pt x="228" y="225"/>
                    <a:pt x="227" y="223"/>
                    <a:pt x="226" y="222"/>
                  </a:cubicBezTo>
                  <a:close/>
                  <a:moveTo>
                    <a:pt x="288" y="0"/>
                  </a:moveTo>
                  <a:lnTo>
                    <a:pt x="54" y="234"/>
                  </a:lnTo>
                  <a:cubicBezTo>
                    <a:pt x="55" y="236"/>
                    <a:pt x="55" y="237"/>
                    <a:pt x="56" y="239"/>
                  </a:cubicBezTo>
                  <a:lnTo>
                    <a:pt x="296" y="0"/>
                  </a:lnTo>
                  <a:lnTo>
                    <a:pt x="288" y="0"/>
                  </a:lnTo>
                  <a:close/>
                  <a:moveTo>
                    <a:pt x="391" y="377"/>
                  </a:moveTo>
                  <a:lnTo>
                    <a:pt x="286" y="482"/>
                  </a:lnTo>
                  <a:cubicBezTo>
                    <a:pt x="288" y="483"/>
                    <a:pt x="289" y="484"/>
                    <a:pt x="291" y="485"/>
                  </a:cubicBezTo>
                  <a:lnTo>
                    <a:pt x="399" y="376"/>
                  </a:lnTo>
                  <a:cubicBezTo>
                    <a:pt x="397" y="377"/>
                    <a:pt x="394" y="377"/>
                    <a:pt x="391" y="377"/>
                  </a:cubicBezTo>
                  <a:close/>
                  <a:moveTo>
                    <a:pt x="182" y="0"/>
                  </a:moveTo>
                  <a:lnTo>
                    <a:pt x="24" y="157"/>
                  </a:lnTo>
                  <a:cubicBezTo>
                    <a:pt x="25" y="159"/>
                    <a:pt x="25" y="161"/>
                    <a:pt x="26" y="163"/>
                  </a:cubicBezTo>
                  <a:lnTo>
                    <a:pt x="189" y="0"/>
                  </a:lnTo>
                  <a:lnTo>
                    <a:pt x="182" y="0"/>
                  </a:lnTo>
                  <a:close/>
                  <a:moveTo>
                    <a:pt x="339" y="376"/>
                  </a:moveTo>
                  <a:lnTo>
                    <a:pt x="253" y="462"/>
                  </a:lnTo>
                  <a:cubicBezTo>
                    <a:pt x="254" y="463"/>
                    <a:pt x="256" y="464"/>
                    <a:pt x="257" y="465"/>
                  </a:cubicBezTo>
                  <a:lnTo>
                    <a:pt x="346" y="377"/>
                  </a:lnTo>
                  <a:cubicBezTo>
                    <a:pt x="343" y="377"/>
                    <a:pt x="341" y="376"/>
                    <a:pt x="339" y="376"/>
                  </a:cubicBezTo>
                  <a:close/>
                  <a:moveTo>
                    <a:pt x="296" y="365"/>
                  </a:moveTo>
                  <a:lnTo>
                    <a:pt x="221" y="440"/>
                  </a:lnTo>
                  <a:cubicBezTo>
                    <a:pt x="223" y="441"/>
                    <a:pt x="224" y="442"/>
                    <a:pt x="226" y="443"/>
                  </a:cubicBezTo>
                  <a:lnTo>
                    <a:pt x="301" y="368"/>
                  </a:lnTo>
                  <a:cubicBezTo>
                    <a:pt x="300" y="367"/>
                    <a:pt x="298" y="366"/>
                    <a:pt x="296" y="365"/>
                  </a:cubicBezTo>
                  <a:close/>
                  <a:moveTo>
                    <a:pt x="128" y="0"/>
                  </a:moveTo>
                  <a:lnTo>
                    <a:pt x="13" y="115"/>
                  </a:lnTo>
                  <a:cubicBezTo>
                    <a:pt x="13" y="117"/>
                    <a:pt x="14" y="119"/>
                    <a:pt x="14" y="121"/>
                  </a:cubicBezTo>
                  <a:lnTo>
                    <a:pt x="136" y="0"/>
                  </a:lnTo>
                  <a:lnTo>
                    <a:pt x="128" y="0"/>
                  </a:lnTo>
                  <a:close/>
                  <a:moveTo>
                    <a:pt x="293" y="323"/>
                  </a:moveTo>
                  <a:lnTo>
                    <a:pt x="364" y="252"/>
                  </a:lnTo>
                  <a:cubicBezTo>
                    <a:pt x="362" y="251"/>
                    <a:pt x="360" y="251"/>
                    <a:pt x="358" y="250"/>
                  </a:cubicBezTo>
                  <a:lnTo>
                    <a:pt x="192" y="416"/>
                  </a:lnTo>
                  <a:cubicBezTo>
                    <a:pt x="193" y="417"/>
                    <a:pt x="195" y="418"/>
                    <a:pt x="196" y="420"/>
                  </a:cubicBezTo>
                  <a:lnTo>
                    <a:pt x="279" y="337"/>
                  </a:lnTo>
                  <a:cubicBezTo>
                    <a:pt x="281" y="332"/>
                    <a:pt x="286" y="327"/>
                    <a:pt x="293" y="323"/>
                  </a:cubicBezTo>
                  <a:close/>
                  <a:moveTo>
                    <a:pt x="256" y="245"/>
                  </a:moveTo>
                  <a:lnTo>
                    <a:pt x="139" y="363"/>
                  </a:lnTo>
                  <a:cubicBezTo>
                    <a:pt x="140" y="364"/>
                    <a:pt x="141" y="366"/>
                    <a:pt x="142" y="367"/>
                  </a:cubicBezTo>
                  <a:lnTo>
                    <a:pt x="262" y="247"/>
                  </a:lnTo>
                  <a:cubicBezTo>
                    <a:pt x="260" y="246"/>
                    <a:pt x="258" y="246"/>
                    <a:pt x="256" y="245"/>
                  </a:cubicBezTo>
                  <a:close/>
                </a:path>
              </a:pathLst>
            </a:custGeom>
            <a:solidFill>
              <a:srgbClr val="000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0" y="6396335"/>
            <a:ext cx="50211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hlinkClick r:id="rId5"/>
              </a:rPr>
              <a:t>Public Lab logo</a:t>
            </a:r>
            <a:r>
              <a:rPr lang="en-GB" sz="1200" dirty="0"/>
              <a:t> by Public Lab contributors, </a:t>
            </a:r>
            <a:r>
              <a:rPr lang="en-GB" sz="1200" dirty="0">
                <a:hlinkClick r:id="rId6"/>
              </a:rPr>
              <a:t>CC BY-SA 3.0</a:t>
            </a:r>
            <a:endParaRPr lang="en-GB" sz="1200" dirty="0"/>
          </a:p>
          <a:p>
            <a:r>
              <a:rPr lang="en-GB" sz="1200" dirty="0">
                <a:hlinkClick r:id="rId7"/>
              </a:rPr>
              <a:t>Oil in Water</a:t>
            </a:r>
            <a:r>
              <a:rPr lang="en-GB" sz="1200" dirty="0"/>
              <a:t> by XPRIZE Foundation from Flickr, </a:t>
            </a:r>
            <a:r>
              <a:rPr lang="en-GB" sz="1200" dirty="0">
                <a:hlinkClick r:id="rId8"/>
              </a:rPr>
              <a:t>CC BY 2.0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2605899089"/>
      </p:ext>
    </p:extLst>
  </p:cSld>
  <p:clrMapOvr>
    <a:masterClrMapping/>
  </p:clrMapOvr>
</p:sld>
</file>

<file path=ppt/slides/slide5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581001"/>
            <a:ext cx="6272463" cy="276999"/>
          </a:xfrm>
          <a:prstGeom prst="rect">
            <a:avLst/>
          </a:prstGeom>
          <a:solidFill>
            <a:schemeClr val="bg1">
              <a:alpha val="67%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hlinkClick r:id="rId3"/>
              </a:rPr>
              <a:t>Deepwater Horizon Offshore Drilling Platform on Fire</a:t>
            </a:r>
            <a:r>
              <a:rPr lang="en-US" sz="1200" dirty="0"/>
              <a:t> by </a:t>
            </a:r>
            <a:r>
              <a:rPr lang="en-US" sz="1200" dirty="0" err="1"/>
              <a:t>Ideum</a:t>
            </a:r>
            <a:r>
              <a:rPr lang="en-US" sz="1200" dirty="0"/>
              <a:t> </a:t>
            </a:r>
            <a:r>
              <a:rPr lang="en-GB" sz="1200" dirty="0"/>
              <a:t>from Flickr, </a:t>
            </a:r>
            <a:r>
              <a:rPr lang="en-GB" sz="1200" dirty="0">
                <a:hlinkClick r:id="rId4"/>
              </a:rPr>
              <a:t>CC BY 2.0</a:t>
            </a:r>
            <a:endParaRPr lang="en-GB" sz="1200" dirty="0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80B0A5B-21F3-4969-B6C0-618F476B9561}"/>
              </a:ext>
            </a:extLst>
          </p:cNvPr>
          <p:cNvSpPr/>
          <p:nvPr/>
        </p:nvSpPr>
        <p:spPr>
          <a:xfrm>
            <a:off x="3377382" y="533364"/>
            <a:ext cx="9034334" cy="923330"/>
          </a:xfrm>
          <a:prstGeom prst="roundRect">
            <a:avLst>
              <a:gd name="adj" fmla="val 10119"/>
            </a:avLst>
          </a:prstGeom>
          <a:solidFill>
            <a:schemeClr val="bg2">
              <a:alpha val="9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CF3259-B609-4776-9A5F-B97CED4B6084}"/>
              </a:ext>
            </a:extLst>
          </p:cNvPr>
          <p:cNvSpPr txBox="1"/>
          <p:nvPr/>
        </p:nvSpPr>
        <p:spPr>
          <a:xfrm>
            <a:off x="3457592" y="533364"/>
            <a:ext cx="8542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accent4"/>
                </a:solidFill>
              </a:rPr>
              <a:t>Deepwater Horizon oil spill</a:t>
            </a:r>
            <a:endParaRPr lang="en-GB" sz="5400" dirty="0">
              <a:solidFill>
                <a:schemeClr val="accent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323389"/>
      </p:ext>
    </p:extLst>
  </p:cSld>
  <p:clrMapOvr>
    <a:masterClrMapping/>
  </p:clrMapOvr>
</p:sld>
</file>

<file path=ppt/slides/slide5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9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6613689"/>
            <a:ext cx="48398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hlinkClick r:id="rId4"/>
              </a:rPr>
              <a:t>Public Lab Balloon Mapping Kit 1.5</a:t>
            </a:r>
            <a:r>
              <a:rPr lang="en-GB" sz="1000" dirty="0"/>
              <a:t> by Jeff Warren from Flickr </a:t>
            </a:r>
            <a:r>
              <a:rPr lang="en-GB" sz="1000" dirty="0">
                <a:hlinkClick r:id="rId5"/>
              </a:rPr>
              <a:t>CC BY-SA 2.0</a:t>
            </a:r>
            <a:endParaRPr lang="en-GB" sz="1000" dirty="0"/>
          </a:p>
        </p:txBody>
      </p:sp>
    </p:spTree>
    <p:extLst>
      <p:ext uri="{BB962C8B-B14F-4D97-AF65-F5344CB8AC3E}">
        <p14:creationId xmlns:p14="http://schemas.microsoft.com/office/powerpoint/2010/main" val="444207574"/>
      </p:ext>
    </p:extLst>
  </p:cSld>
  <p:clrMapOvr>
    <a:masterClrMapping/>
  </p:clrMapOvr>
</p:sld>
</file>

<file path=ppt/slides/slide5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3542281-8255-47CB-BDEB-38E5D0FA3D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34000"/>
            <a:ext cx="12192000" cy="12192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31F5251-A5C9-4613-A065-65E1C0D23B05}"/>
              </a:ext>
            </a:extLst>
          </p:cNvPr>
          <p:cNvSpPr txBox="1"/>
          <p:nvPr/>
        </p:nvSpPr>
        <p:spPr>
          <a:xfrm>
            <a:off x="1" y="6593305"/>
            <a:ext cx="5518484" cy="276999"/>
          </a:xfrm>
          <a:prstGeom prst="rect">
            <a:avLst/>
          </a:prstGeom>
          <a:solidFill>
            <a:schemeClr val="bg1">
              <a:alpha val="8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air balloon mapping photo by Public Lab </a:t>
            </a:r>
            <a:r>
              <a:rPr lang="en-GB" sz="1200" dirty="0">
                <a:hlinkClick r:id="rId3"/>
              </a:rPr>
              <a:t>from store.public.org</a:t>
            </a:r>
            <a:r>
              <a:rPr lang="en-GB" sz="1200" dirty="0"/>
              <a:t>, </a:t>
            </a:r>
            <a:r>
              <a:rPr lang="en-GB" sz="1200" dirty="0">
                <a:hlinkClick r:id="rId4"/>
              </a:rPr>
              <a:t>CC BY-SA 3.0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662702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33.333%" decel="33.333%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0 0.77315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%" y="38.657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1984">
            <a:off x="26918" y="-558568"/>
            <a:ext cx="12239822" cy="812588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727032" y="6581001"/>
            <a:ext cx="64649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200" dirty="0"/>
              <a:t>modified from </a:t>
            </a:r>
            <a:r>
              <a:rPr lang="en-GB" sz="1200" dirty="0">
                <a:hlinkClick r:id="rId3"/>
              </a:rPr>
              <a:t>May-27-IsleGrandTerre-LA</a:t>
            </a:r>
            <a:r>
              <a:rPr lang="en-GB" sz="1200" dirty="0"/>
              <a:t> by Stewart Long from Flickr, </a:t>
            </a:r>
            <a:r>
              <a:rPr lang="en-GB" sz="1200" dirty="0">
                <a:hlinkClick r:id="rId4"/>
              </a:rPr>
              <a:t>CC BY 2.0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3893187546"/>
      </p:ext>
    </p:extLst>
  </p:cSld>
  <p:clrMapOvr>
    <a:masterClrMapping/>
  </p:clrMapOvr>
</p:sld>
</file>

<file path=ppt/slides/slide5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75C2A14-EBE5-4989-BC3E-CF72A09E4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13"/>
            <a:ext cx="12192000" cy="685538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3720A6-C70E-4103-9638-C2285AF7370A}"/>
              </a:ext>
            </a:extLst>
          </p:cNvPr>
          <p:cNvSpPr txBox="1"/>
          <p:nvPr/>
        </p:nvSpPr>
        <p:spPr>
          <a:xfrm>
            <a:off x="0" y="6593305"/>
            <a:ext cx="6593305" cy="276999"/>
          </a:xfrm>
          <a:prstGeom prst="rect">
            <a:avLst/>
          </a:prstGeom>
          <a:solidFill>
            <a:schemeClr val="bg1">
              <a:alpha val="8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200" dirty="0"/>
              <a:t>Kite Photo of Pollution from United Bulk terminal by eustatic </a:t>
            </a:r>
            <a:r>
              <a:rPr lang="en-GB" sz="1200" dirty="0">
                <a:hlinkClick r:id="rId3"/>
              </a:rPr>
              <a:t>from Public Lab</a:t>
            </a:r>
            <a:r>
              <a:rPr lang="en-GB" sz="1200" dirty="0"/>
              <a:t>, </a:t>
            </a:r>
            <a:r>
              <a:rPr lang="en-GB" sz="1200" dirty="0">
                <a:hlinkClick r:id="rId4"/>
              </a:rPr>
              <a:t>CC BY-SA 3.0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1046427448"/>
      </p:ext>
    </p:extLst>
  </p:cSld>
  <p:clrMapOvr>
    <a:masterClrMapping/>
  </p:clrMapOvr>
</p:sld>
</file>

<file path=ppt/slides/slide5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CDA80C-7B03-4616-8C1D-6A33E3261C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5982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26F534E-E8E9-4BA9-A7EB-6C195B55CC94}"/>
              </a:ext>
            </a:extLst>
          </p:cNvPr>
          <p:cNvSpPr txBox="1"/>
          <p:nvPr/>
        </p:nvSpPr>
        <p:spPr>
          <a:xfrm>
            <a:off x="0" y="6596390"/>
            <a:ext cx="4930346" cy="261610"/>
          </a:xfrm>
          <a:prstGeom prst="rect">
            <a:avLst/>
          </a:prstGeom>
          <a:solidFill>
            <a:schemeClr val="bg2">
              <a:alpha val="7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100" dirty="0"/>
              <a:t>WarnerLkVis7344TrapaSH1800 by </a:t>
            </a:r>
            <a:r>
              <a:rPr lang="en-GB" sz="1100" dirty="0" err="1"/>
              <a:t>cfastie</a:t>
            </a:r>
            <a:r>
              <a:rPr lang="en-GB" sz="1100" dirty="0"/>
              <a:t> </a:t>
            </a:r>
            <a:r>
              <a:rPr lang="en-GB" sz="1100" dirty="0">
                <a:hlinkClick r:id="rId3"/>
              </a:rPr>
              <a:t>from Public Lab</a:t>
            </a:r>
            <a:r>
              <a:rPr lang="en-GB" sz="1100" dirty="0"/>
              <a:t>, </a:t>
            </a:r>
            <a:r>
              <a:rPr lang="en-GB" sz="1100" dirty="0">
                <a:hlinkClick r:id="rId4"/>
              </a:rPr>
              <a:t>CC BY-SA 3.0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3654238540"/>
      </p:ext>
    </p:extLst>
  </p:cSld>
  <p:clrMapOvr>
    <a:masterClrMapping/>
  </p:clrMapOvr>
</p:sld>
</file>

<file path=ppt/slides/slide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073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60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E669EC54-F01C-4DE9-9394-37C4901253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" y="0"/>
            <a:ext cx="1218669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7D1ACB-7759-4D66-82D2-6D7404D2BA98}"/>
              </a:ext>
            </a:extLst>
          </p:cNvPr>
          <p:cNvSpPr txBox="1"/>
          <p:nvPr/>
        </p:nvSpPr>
        <p:spPr>
          <a:xfrm>
            <a:off x="0" y="6427113"/>
            <a:ext cx="4979773" cy="430887"/>
          </a:xfrm>
          <a:prstGeom prst="rect">
            <a:avLst/>
          </a:prstGeom>
          <a:solidFill>
            <a:schemeClr val="bg2">
              <a:alpha val="7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100" dirty="0"/>
              <a:t>modified from </a:t>
            </a:r>
            <a:r>
              <a:rPr lang="en-GB" sz="1100" dirty="0" err="1"/>
              <a:t>Bourj</a:t>
            </a:r>
            <a:r>
              <a:rPr lang="en-GB" sz="1100" dirty="0"/>
              <a:t> Al </a:t>
            </a:r>
            <a:r>
              <a:rPr lang="en-GB" sz="1100" dirty="0" err="1"/>
              <a:t>Shamali</a:t>
            </a:r>
            <a:r>
              <a:rPr lang="en-GB" sz="1100" dirty="0"/>
              <a:t> Refugee Camp by Claudia Martinez Mansell </a:t>
            </a:r>
            <a:r>
              <a:rPr lang="en-GB" sz="1100" dirty="0">
                <a:hlinkClick r:id="rId3"/>
              </a:rPr>
              <a:t>from Public Lab</a:t>
            </a:r>
            <a:r>
              <a:rPr lang="en-GB" sz="1100" dirty="0"/>
              <a:t>, </a:t>
            </a:r>
            <a:r>
              <a:rPr lang="en-GB" sz="1100" dirty="0">
                <a:hlinkClick r:id="rId4"/>
              </a:rPr>
              <a:t>CC BY-SA 3.0</a:t>
            </a:r>
            <a:endParaRPr lang="en-GB" sz="1100" dirty="0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3AD3468-DEC3-4ABD-97C4-B4CD7A1B9D6A}"/>
              </a:ext>
            </a:extLst>
          </p:cNvPr>
          <p:cNvSpPr/>
          <p:nvPr/>
        </p:nvSpPr>
        <p:spPr>
          <a:xfrm>
            <a:off x="237994" y="225468"/>
            <a:ext cx="6633210" cy="2229633"/>
          </a:xfrm>
          <a:prstGeom prst="roundRect">
            <a:avLst>
              <a:gd name="adj" fmla="val 7245"/>
            </a:avLst>
          </a:prstGeom>
          <a:solidFill>
            <a:schemeClr val="bg2">
              <a:alpha val="9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E8221F-B490-44DC-8F7A-050D0C6ABBA8}"/>
              </a:ext>
            </a:extLst>
          </p:cNvPr>
          <p:cNvSpPr txBox="1"/>
          <p:nvPr/>
        </p:nvSpPr>
        <p:spPr>
          <a:xfrm>
            <a:off x="420976" y="393046"/>
            <a:ext cx="645022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0" b="1" dirty="0" err="1">
                <a:solidFill>
                  <a:schemeClr val="tx2"/>
                </a:solidFill>
              </a:rPr>
              <a:t>Bourj</a:t>
            </a:r>
            <a:r>
              <a:rPr lang="en-GB" sz="6000" b="1" dirty="0">
                <a:solidFill>
                  <a:schemeClr val="tx2"/>
                </a:solidFill>
              </a:rPr>
              <a:t> Al </a:t>
            </a:r>
            <a:r>
              <a:rPr lang="en-GB" sz="6000" b="1" dirty="0" err="1">
                <a:solidFill>
                  <a:schemeClr val="tx2"/>
                </a:solidFill>
              </a:rPr>
              <a:t>Shamali</a:t>
            </a:r>
            <a:r>
              <a:rPr lang="en-GB" sz="6000" b="1" dirty="0">
                <a:solidFill>
                  <a:schemeClr val="tx2"/>
                </a:solidFill>
              </a:rPr>
              <a:t> </a:t>
            </a:r>
            <a:r>
              <a:rPr lang="en-GB" sz="6000" dirty="0"/>
              <a:t>refugee camp</a:t>
            </a:r>
            <a:endParaRPr lang="en-GB" sz="4000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A75BD37-B072-4365-9191-7693A3BA9956}"/>
              </a:ext>
            </a:extLst>
          </p:cNvPr>
          <p:cNvSpPr/>
          <p:nvPr/>
        </p:nvSpPr>
        <p:spPr>
          <a:xfrm>
            <a:off x="670907" y="2455101"/>
            <a:ext cx="2809551" cy="707886"/>
          </a:xfrm>
          <a:prstGeom prst="rect">
            <a:avLst/>
          </a:prstGeom>
          <a:solidFill>
            <a:schemeClr val="bg2">
              <a:alpha val="9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78272A-0769-497F-9867-B6E84C81453C}"/>
              </a:ext>
            </a:extLst>
          </p:cNvPr>
          <p:cNvSpPr txBox="1"/>
          <p:nvPr/>
        </p:nvSpPr>
        <p:spPr>
          <a:xfrm>
            <a:off x="596767" y="2455101"/>
            <a:ext cx="29578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/>
              <a:t>LEBANON</a:t>
            </a:r>
          </a:p>
        </p:txBody>
      </p:sp>
    </p:spTree>
    <p:extLst>
      <p:ext uri="{BB962C8B-B14F-4D97-AF65-F5344CB8AC3E}">
        <p14:creationId xmlns:p14="http://schemas.microsoft.com/office/powerpoint/2010/main" val="678374312"/>
      </p:ext>
    </p:extLst>
  </p:cSld>
  <p:clrMapOvr>
    <a:masterClrMapping/>
  </p:clrMapOvr>
</p:sld>
</file>

<file path=ppt/slides/slide61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B00D95-5B53-4B65-AA28-FE154BAF00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0453F88-9A55-47A5-94EF-C24154A1D9E6}"/>
              </a:ext>
            </a:extLst>
          </p:cNvPr>
          <p:cNvSpPr txBox="1"/>
          <p:nvPr/>
        </p:nvSpPr>
        <p:spPr>
          <a:xfrm rot="16472636">
            <a:off x="9907629" y="1869142"/>
            <a:ext cx="399171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/>
              <a:t>by Claudia Martinez Mansell </a:t>
            </a:r>
            <a:r>
              <a:rPr lang="en-GB" sz="1100" dirty="0">
                <a:hlinkClick r:id="rId3"/>
              </a:rPr>
              <a:t>from Public Lab</a:t>
            </a:r>
            <a:r>
              <a:rPr lang="en-GB" sz="1100" dirty="0"/>
              <a:t>, </a:t>
            </a:r>
            <a:r>
              <a:rPr lang="en-GB" sz="1100" dirty="0">
                <a:hlinkClick r:id="rId4"/>
              </a:rPr>
              <a:t>CC BY-SA 3.0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463079484"/>
      </p:ext>
    </p:extLst>
  </p:cSld>
  <p:clrMapOvr>
    <a:masterClrMapping/>
  </p:clrMapOvr>
</p:sld>
</file>

<file path=ppt/slides/slide62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631FD58-F17B-4C3C-8552-EEC0066B24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3D4B2F1-6BB4-49A8-BDE0-A3B1058C403E}"/>
              </a:ext>
            </a:extLst>
          </p:cNvPr>
          <p:cNvSpPr txBox="1"/>
          <p:nvPr/>
        </p:nvSpPr>
        <p:spPr>
          <a:xfrm>
            <a:off x="6889146" y="6596390"/>
            <a:ext cx="442964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solidFill>
                  <a:schemeClr val="bg2"/>
                </a:solidFill>
              </a:rPr>
              <a:t>photo by Claudia Martinez Mansell </a:t>
            </a:r>
            <a:r>
              <a:rPr lang="en-GB" sz="1100" dirty="0">
                <a:solidFill>
                  <a:schemeClr val="bg2"/>
                </a:solidFill>
                <a:hlinkClick r:id="rId3"/>
              </a:rPr>
              <a:t>from Public Lab</a:t>
            </a:r>
            <a:r>
              <a:rPr lang="en-GB" sz="1100" dirty="0">
                <a:solidFill>
                  <a:schemeClr val="bg2"/>
                </a:solidFill>
              </a:rPr>
              <a:t>, </a:t>
            </a:r>
            <a:r>
              <a:rPr lang="en-GB" sz="1100" dirty="0">
                <a:solidFill>
                  <a:schemeClr val="bg2"/>
                </a:solidFill>
                <a:hlinkClick r:id="rId4"/>
              </a:rPr>
              <a:t>CC BY-SA 3.0</a:t>
            </a:r>
            <a:endParaRPr lang="en-GB" sz="1100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9576189"/>
      </p:ext>
    </p:extLst>
  </p:cSld>
  <p:clrMapOvr>
    <a:masterClrMapping/>
  </p:clrMapOvr>
</p:sld>
</file>

<file path=ppt/slides/slide63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87C6FC-908F-403E-A3B6-A9734629B0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01647" y="-3771000"/>
            <a:ext cx="25595294" cy="14400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37D1ACB-7759-4D66-82D2-6D7404D2BA98}"/>
              </a:ext>
            </a:extLst>
          </p:cNvPr>
          <p:cNvSpPr txBox="1"/>
          <p:nvPr/>
        </p:nvSpPr>
        <p:spPr>
          <a:xfrm>
            <a:off x="0" y="6427113"/>
            <a:ext cx="4979773" cy="430887"/>
          </a:xfrm>
          <a:prstGeom prst="rect">
            <a:avLst/>
          </a:prstGeom>
          <a:solidFill>
            <a:schemeClr val="bg2">
              <a:alpha val="75%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100" dirty="0"/>
              <a:t>modified from </a:t>
            </a:r>
            <a:r>
              <a:rPr lang="en-GB" sz="1100" dirty="0" err="1"/>
              <a:t>Bourj</a:t>
            </a:r>
            <a:r>
              <a:rPr lang="en-GB" sz="1100" dirty="0"/>
              <a:t> Al </a:t>
            </a:r>
            <a:r>
              <a:rPr lang="en-GB" sz="1100" dirty="0" err="1"/>
              <a:t>Shamali</a:t>
            </a:r>
            <a:r>
              <a:rPr lang="en-GB" sz="1100" dirty="0"/>
              <a:t> Refugee Camp by Claudia Martinez Mansell </a:t>
            </a:r>
            <a:r>
              <a:rPr lang="en-GB" sz="1100" dirty="0">
                <a:hlinkClick r:id="rId3"/>
              </a:rPr>
              <a:t>from Public Lab</a:t>
            </a:r>
            <a:r>
              <a:rPr lang="en-GB" sz="1100" dirty="0"/>
              <a:t>, </a:t>
            </a:r>
            <a:r>
              <a:rPr lang="en-GB" sz="1100" dirty="0">
                <a:hlinkClick r:id="rId4"/>
              </a:rPr>
              <a:t>CC BY-SA 3.0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8220651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decel="16.667%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6000" fill="hold"/>
                                        <p:tgtEl>
                                          <p:spTgt spid="3"/>
                                        </p:tgtEl>
                                      </p:cBhvr>
                                      <p:by x="50%" y="50%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7490700"/>
      </p:ext>
    </p:extLst>
  </p:cSld>
  <p:clrMapOvr>
    <a:masterClrMapping/>
  </p:clrMapOvr>
</p:sld>
</file>

<file path=ppt/slides/slide65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1CB1B8-1721-47FA-B572-5758F5F74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0313" y="0"/>
            <a:ext cx="8756550" cy="943761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A9FE53-DD22-458B-B5E8-1ABE8B5A298F}"/>
              </a:ext>
            </a:extLst>
          </p:cNvPr>
          <p:cNvSpPr txBox="1"/>
          <p:nvPr/>
        </p:nvSpPr>
        <p:spPr>
          <a:xfrm>
            <a:off x="-4579" y="6396335"/>
            <a:ext cx="28983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/>
              <a:t>excerpt from Recommendation on Open Science </a:t>
            </a:r>
            <a:r>
              <a:rPr lang="en-GB" sz="1200" dirty="0">
                <a:hlinkClick r:id="rId4"/>
              </a:rPr>
              <a:t>from UNESCO</a:t>
            </a:r>
            <a:r>
              <a:rPr lang="en-GB" sz="1200" dirty="0"/>
              <a:t>, fair use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8EE344D-2759-4137-AB75-0E000789643F}"/>
              </a:ext>
            </a:extLst>
          </p:cNvPr>
          <p:cNvSpPr/>
          <p:nvPr/>
        </p:nvSpPr>
        <p:spPr>
          <a:xfrm>
            <a:off x="3090314" y="0"/>
            <a:ext cx="8756550" cy="6858000"/>
          </a:xfrm>
          <a:prstGeom prst="rect">
            <a:avLst/>
          </a:prstGeom>
          <a:solidFill>
            <a:schemeClr val="bg1">
              <a:alpha val="80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2F39688-DF58-48F2-9EF7-7721CD604473}"/>
              </a:ext>
            </a:extLst>
          </p:cNvPr>
          <p:cNvGrpSpPr/>
          <p:nvPr/>
        </p:nvGrpSpPr>
        <p:grpSpPr>
          <a:xfrm>
            <a:off x="1666201" y="2473569"/>
            <a:ext cx="8859598" cy="1910862"/>
            <a:chOff x="999510" y="2473569"/>
            <a:chExt cx="10192977" cy="1910862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CA265DD-8B05-435F-B70C-F0B9677193A5}"/>
                </a:ext>
              </a:extLst>
            </p:cNvPr>
            <p:cNvSpPr/>
            <p:nvPr/>
          </p:nvSpPr>
          <p:spPr>
            <a:xfrm>
              <a:off x="999510" y="2473569"/>
              <a:ext cx="10192977" cy="1910862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%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F6367358-B5BD-4FEF-932A-1499E9FA2E3B}"/>
                </a:ext>
              </a:extLst>
            </p:cNvPr>
            <p:cNvSpPr txBox="1"/>
            <p:nvPr/>
          </p:nvSpPr>
          <p:spPr>
            <a:xfrm>
              <a:off x="1049454" y="2644170"/>
              <a:ext cx="1009309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200" dirty="0"/>
                <a:t>“…dialogue with </a:t>
              </a:r>
              <a:r>
                <a:rPr lang="en-GB" sz="3200" b="1" dirty="0">
                  <a:solidFill>
                    <a:schemeClr val="tx2"/>
                  </a:solidFill>
                </a:rPr>
                <a:t>other knowledge systems</a:t>
              </a:r>
              <a:r>
                <a:rPr lang="en-GB" sz="3200" dirty="0"/>
                <a:t>… knowledge holders </a:t>
              </a:r>
              <a:r>
                <a:rPr lang="en-GB" sz="3200" b="1" dirty="0">
                  <a:solidFill>
                    <a:schemeClr val="tx2"/>
                  </a:solidFill>
                </a:rPr>
                <a:t>beyond the traditional scientific community</a:t>
              </a:r>
              <a:r>
                <a:rPr lang="en-GB" sz="3200" dirty="0"/>
                <a:t>”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8941137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62.667%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2.96296E-6 L -2.08333E-7 -0.3516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%" y="-17.593%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6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A9BA0B-2205-4E6C-AACB-99B04E046407}"/>
              </a:ext>
            </a:extLst>
          </p:cNvPr>
          <p:cNvSpPr txBox="1"/>
          <p:nvPr/>
        </p:nvSpPr>
        <p:spPr>
          <a:xfrm>
            <a:off x="1173890" y="2014151"/>
            <a:ext cx="6895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chemeClr val="tx2"/>
                </a:solidFill>
              </a:rPr>
              <a:t>citizen science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840CEF-95D3-4746-A572-9247B46D169F}"/>
              </a:ext>
            </a:extLst>
          </p:cNvPr>
          <p:cNvSpPr txBox="1"/>
          <p:nvPr/>
        </p:nvSpPr>
        <p:spPr>
          <a:xfrm>
            <a:off x="4621426" y="3698255"/>
            <a:ext cx="6384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chemeClr val="tx2"/>
                </a:solidFill>
              </a:rPr>
              <a:t>open science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15E495-8B17-4213-95F7-79194612EFC5}"/>
              </a:ext>
            </a:extLst>
          </p:cNvPr>
          <p:cNvSpPr txBox="1"/>
          <p:nvPr/>
        </p:nvSpPr>
        <p:spPr>
          <a:xfrm>
            <a:off x="5391665" y="2794418"/>
            <a:ext cx="1330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as</a:t>
            </a:r>
          </a:p>
        </p:txBody>
      </p:sp>
    </p:spTree>
    <p:extLst>
      <p:ext uri="{BB962C8B-B14F-4D97-AF65-F5344CB8AC3E}">
        <p14:creationId xmlns:p14="http://schemas.microsoft.com/office/powerpoint/2010/main" val="1335836091"/>
      </p:ext>
    </p:extLst>
  </p:cSld>
  <p:clrMapOvr>
    <a:masterClrMapping/>
  </p:clrMapOvr>
</p:sld>
</file>

<file path=ppt/slides/slide6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CA9BA0B-2205-4E6C-AACB-99B04E046407}"/>
              </a:ext>
            </a:extLst>
          </p:cNvPr>
          <p:cNvSpPr txBox="1"/>
          <p:nvPr/>
        </p:nvSpPr>
        <p:spPr>
          <a:xfrm>
            <a:off x="1173890" y="2014151"/>
            <a:ext cx="68950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chemeClr val="tx2"/>
                </a:solidFill>
              </a:rPr>
              <a:t>open science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840CEF-95D3-4746-A572-9247B46D169F}"/>
              </a:ext>
            </a:extLst>
          </p:cNvPr>
          <p:cNvSpPr txBox="1"/>
          <p:nvPr/>
        </p:nvSpPr>
        <p:spPr>
          <a:xfrm>
            <a:off x="4621426" y="3698255"/>
            <a:ext cx="63843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b="1" dirty="0">
                <a:solidFill>
                  <a:schemeClr val="tx2"/>
                </a:solidFill>
              </a:rPr>
              <a:t>civic action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615E495-8B17-4213-95F7-79194612EFC5}"/>
              </a:ext>
            </a:extLst>
          </p:cNvPr>
          <p:cNvSpPr txBox="1"/>
          <p:nvPr/>
        </p:nvSpPr>
        <p:spPr>
          <a:xfrm>
            <a:off x="5391665" y="2794418"/>
            <a:ext cx="1330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/>
              <a:t>as</a:t>
            </a:r>
          </a:p>
        </p:txBody>
      </p:sp>
    </p:spTree>
    <p:extLst>
      <p:ext uri="{BB962C8B-B14F-4D97-AF65-F5344CB8AC3E}">
        <p14:creationId xmlns:p14="http://schemas.microsoft.com/office/powerpoint/2010/main" val="3997331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182D7F-E964-45B5-A2B3-4DD0A27EA403}"/>
              </a:ext>
            </a:extLst>
          </p:cNvPr>
          <p:cNvSpPr/>
          <p:nvPr/>
        </p:nvSpPr>
        <p:spPr>
          <a:xfrm>
            <a:off x="0" y="2928551"/>
            <a:ext cx="12192000" cy="3929448"/>
          </a:xfrm>
          <a:prstGeom prst="rect">
            <a:avLst/>
          </a:prstGeom>
          <a:solidFill>
            <a:schemeClr val="accent3">
              <a:lumMod val="25%"/>
            </a:schemeClr>
          </a:solidFill>
          <a:ln>
            <a:noFill/>
          </a:ln>
        </p:spPr>
        <p:style>
          <a:lnRef idx="2">
            <a:schemeClr val="accent1">
              <a:shade val="50%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" name="Graphic 3">
            <a:hlinkClick r:id="rId2"/>
            <a:extLst>
              <a:ext uri="{FF2B5EF4-FFF2-40B4-BE49-F238E27FC236}">
                <a16:creationId xmlns:a16="http://schemas.microsoft.com/office/drawing/2014/main" id="{9EFC6733-5283-4B94-90A6-D1B77C57A0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820297" y="5027178"/>
            <a:ext cx="4057277" cy="1429269"/>
          </a:xfrm>
          <a:prstGeom prst="rect">
            <a:avLst/>
          </a:prstGeom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id="{25E79CC0-A577-4BBD-A0D0-9FDA601CA161}"/>
              </a:ext>
            </a:extLst>
          </p:cNvPr>
          <p:cNvSpPr>
            <a:spLocks noEditPoints="1"/>
          </p:cNvSpPr>
          <p:nvPr/>
        </p:nvSpPr>
        <p:spPr bwMode="auto">
          <a:xfrm>
            <a:off x="143640" y="4899128"/>
            <a:ext cx="814370" cy="706527"/>
          </a:xfrm>
          <a:custGeom>
            <a:avLst/>
            <a:gdLst>
              <a:gd name="T0" fmla="*/ 400 w 403"/>
              <a:gd name="T1" fmla="*/ 48 h 350"/>
              <a:gd name="T2" fmla="*/ 386 w 403"/>
              <a:gd name="T3" fmla="*/ 39 h 350"/>
              <a:gd name="T4" fmla="*/ 333 w 403"/>
              <a:gd name="T5" fmla="*/ 39 h 350"/>
              <a:gd name="T6" fmla="*/ 322 w 403"/>
              <a:gd name="T7" fmla="*/ 28 h 350"/>
              <a:gd name="T8" fmla="*/ 220 w 403"/>
              <a:gd name="T9" fmla="*/ 14 h 350"/>
              <a:gd name="T10" fmla="*/ 158 w 403"/>
              <a:gd name="T11" fmla="*/ 97 h 350"/>
              <a:gd name="T12" fmla="*/ 156 w 403"/>
              <a:gd name="T13" fmla="*/ 113 h 350"/>
              <a:gd name="T14" fmla="*/ 107 w 403"/>
              <a:gd name="T15" fmla="*/ 177 h 350"/>
              <a:gd name="T16" fmla="*/ 27 w 403"/>
              <a:gd name="T17" fmla="*/ 167 h 350"/>
              <a:gd name="T18" fmla="*/ 8 w 403"/>
              <a:gd name="T19" fmla="*/ 166 h 350"/>
              <a:gd name="T20" fmla="*/ 3 w 403"/>
              <a:gd name="T21" fmla="*/ 185 h 350"/>
              <a:gd name="T22" fmla="*/ 104 w 403"/>
              <a:gd name="T23" fmla="*/ 285 h 350"/>
              <a:gd name="T24" fmla="*/ 173 w 403"/>
              <a:gd name="T25" fmla="*/ 298 h 350"/>
              <a:gd name="T26" fmla="*/ 173 w 403"/>
              <a:gd name="T27" fmla="*/ 334 h 350"/>
              <a:gd name="T28" fmla="*/ 189 w 403"/>
              <a:gd name="T29" fmla="*/ 350 h 350"/>
              <a:gd name="T30" fmla="*/ 204 w 403"/>
              <a:gd name="T31" fmla="*/ 334 h 350"/>
              <a:gd name="T32" fmla="*/ 204 w 403"/>
              <a:gd name="T33" fmla="*/ 296 h 350"/>
              <a:gd name="T34" fmla="*/ 232 w 403"/>
              <a:gd name="T35" fmla="*/ 289 h 350"/>
              <a:gd name="T36" fmla="*/ 232 w 403"/>
              <a:gd name="T37" fmla="*/ 334 h 350"/>
              <a:gd name="T38" fmla="*/ 248 w 403"/>
              <a:gd name="T39" fmla="*/ 350 h 350"/>
              <a:gd name="T40" fmla="*/ 264 w 403"/>
              <a:gd name="T41" fmla="*/ 334 h 350"/>
              <a:gd name="T42" fmla="*/ 264 w 403"/>
              <a:gd name="T43" fmla="*/ 276 h 350"/>
              <a:gd name="T44" fmla="*/ 306 w 403"/>
              <a:gd name="T45" fmla="*/ 246 h 350"/>
              <a:gd name="T46" fmla="*/ 347 w 403"/>
              <a:gd name="T47" fmla="*/ 189 h 350"/>
              <a:gd name="T48" fmla="*/ 361 w 403"/>
              <a:gd name="T49" fmla="*/ 129 h 350"/>
              <a:gd name="T50" fmla="*/ 361 w 403"/>
              <a:gd name="T51" fmla="*/ 117 h 350"/>
              <a:gd name="T52" fmla="*/ 399 w 403"/>
              <a:gd name="T53" fmla="*/ 64 h 350"/>
              <a:gd name="T54" fmla="*/ 400 w 403"/>
              <a:gd name="T55" fmla="*/ 48 h 350"/>
              <a:gd name="T56" fmla="*/ 332 w 403"/>
              <a:gd name="T57" fmla="*/ 103 h 350"/>
              <a:gd name="T58" fmla="*/ 329 w 403"/>
              <a:gd name="T59" fmla="*/ 114 h 350"/>
              <a:gd name="T60" fmla="*/ 330 w 403"/>
              <a:gd name="T61" fmla="*/ 129 h 350"/>
              <a:gd name="T62" fmla="*/ 318 w 403"/>
              <a:gd name="T63" fmla="*/ 176 h 350"/>
              <a:gd name="T64" fmla="*/ 284 w 403"/>
              <a:gd name="T65" fmla="*/ 223 h 350"/>
              <a:gd name="T66" fmla="*/ 235 w 403"/>
              <a:gd name="T67" fmla="*/ 255 h 350"/>
              <a:gd name="T68" fmla="*/ 116 w 403"/>
              <a:gd name="T69" fmla="*/ 256 h 350"/>
              <a:gd name="T70" fmla="*/ 57 w 403"/>
              <a:gd name="T71" fmla="*/ 213 h 350"/>
              <a:gd name="T72" fmla="*/ 119 w 403"/>
              <a:gd name="T73" fmla="*/ 206 h 350"/>
              <a:gd name="T74" fmla="*/ 187 w 403"/>
              <a:gd name="T75" fmla="*/ 116 h 350"/>
              <a:gd name="T76" fmla="*/ 189 w 403"/>
              <a:gd name="T77" fmla="*/ 100 h 350"/>
              <a:gd name="T78" fmla="*/ 232 w 403"/>
              <a:gd name="T79" fmla="*/ 43 h 350"/>
              <a:gd name="T80" fmla="*/ 303 w 403"/>
              <a:gd name="T81" fmla="*/ 52 h 350"/>
              <a:gd name="T82" fmla="*/ 313 w 403"/>
              <a:gd name="T83" fmla="*/ 63 h 350"/>
              <a:gd name="T84" fmla="*/ 326 w 403"/>
              <a:gd name="T85" fmla="*/ 70 h 350"/>
              <a:gd name="T86" fmla="*/ 356 w 403"/>
              <a:gd name="T87" fmla="*/ 70 h 350"/>
              <a:gd name="T88" fmla="*/ 332 w 403"/>
              <a:gd name="T89" fmla="*/ 103 h 3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403" h="350">
                <a:moveTo>
                  <a:pt x="400" y="48"/>
                </a:moveTo>
                <a:cubicBezTo>
                  <a:pt x="398" y="42"/>
                  <a:pt x="392" y="39"/>
                  <a:pt x="386" y="39"/>
                </a:cubicBezTo>
                <a:lnTo>
                  <a:pt x="333" y="39"/>
                </a:lnTo>
                <a:cubicBezTo>
                  <a:pt x="330" y="35"/>
                  <a:pt x="326" y="31"/>
                  <a:pt x="322" y="28"/>
                </a:cubicBezTo>
                <a:cubicBezTo>
                  <a:pt x="293" y="5"/>
                  <a:pt x="254" y="0"/>
                  <a:pt x="220" y="14"/>
                </a:cubicBezTo>
                <a:cubicBezTo>
                  <a:pt x="185" y="29"/>
                  <a:pt x="162" y="60"/>
                  <a:pt x="158" y="97"/>
                </a:cubicBezTo>
                <a:lnTo>
                  <a:pt x="156" y="113"/>
                </a:lnTo>
                <a:cubicBezTo>
                  <a:pt x="153" y="142"/>
                  <a:pt x="135" y="166"/>
                  <a:pt x="107" y="177"/>
                </a:cubicBezTo>
                <a:cubicBezTo>
                  <a:pt x="80" y="189"/>
                  <a:pt x="50" y="185"/>
                  <a:pt x="27" y="167"/>
                </a:cubicBezTo>
                <a:cubicBezTo>
                  <a:pt x="22" y="162"/>
                  <a:pt x="14" y="162"/>
                  <a:pt x="8" y="166"/>
                </a:cubicBezTo>
                <a:cubicBezTo>
                  <a:pt x="3" y="171"/>
                  <a:pt x="0" y="178"/>
                  <a:pt x="3" y="185"/>
                </a:cubicBezTo>
                <a:cubicBezTo>
                  <a:pt x="22" y="231"/>
                  <a:pt x="58" y="266"/>
                  <a:pt x="104" y="285"/>
                </a:cubicBezTo>
                <a:cubicBezTo>
                  <a:pt x="127" y="294"/>
                  <a:pt x="150" y="298"/>
                  <a:pt x="173" y="298"/>
                </a:cubicBezTo>
                <a:lnTo>
                  <a:pt x="173" y="334"/>
                </a:lnTo>
                <a:cubicBezTo>
                  <a:pt x="173" y="343"/>
                  <a:pt x="180" y="350"/>
                  <a:pt x="189" y="350"/>
                </a:cubicBezTo>
                <a:cubicBezTo>
                  <a:pt x="197" y="350"/>
                  <a:pt x="204" y="343"/>
                  <a:pt x="204" y="334"/>
                </a:cubicBezTo>
                <a:lnTo>
                  <a:pt x="204" y="296"/>
                </a:lnTo>
                <a:cubicBezTo>
                  <a:pt x="214" y="294"/>
                  <a:pt x="223" y="292"/>
                  <a:pt x="232" y="289"/>
                </a:cubicBezTo>
                <a:lnTo>
                  <a:pt x="232" y="334"/>
                </a:lnTo>
                <a:cubicBezTo>
                  <a:pt x="232" y="343"/>
                  <a:pt x="239" y="350"/>
                  <a:pt x="248" y="350"/>
                </a:cubicBezTo>
                <a:cubicBezTo>
                  <a:pt x="257" y="350"/>
                  <a:pt x="264" y="343"/>
                  <a:pt x="264" y="334"/>
                </a:cubicBezTo>
                <a:lnTo>
                  <a:pt x="264" y="276"/>
                </a:lnTo>
                <a:cubicBezTo>
                  <a:pt x="279" y="268"/>
                  <a:pt x="293" y="258"/>
                  <a:pt x="306" y="246"/>
                </a:cubicBezTo>
                <a:cubicBezTo>
                  <a:pt x="323" y="229"/>
                  <a:pt x="337" y="210"/>
                  <a:pt x="347" y="189"/>
                </a:cubicBezTo>
                <a:cubicBezTo>
                  <a:pt x="356" y="170"/>
                  <a:pt x="361" y="150"/>
                  <a:pt x="361" y="129"/>
                </a:cubicBezTo>
                <a:cubicBezTo>
                  <a:pt x="361" y="125"/>
                  <a:pt x="361" y="121"/>
                  <a:pt x="361" y="117"/>
                </a:cubicBezTo>
                <a:lnTo>
                  <a:pt x="399" y="64"/>
                </a:lnTo>
                <a:cubicBezTo>
                  <a:pt x="402" y="59"/>
                  <a:pt x="403" y="53"/>
                  <a:pt x="400" y="48"/>
                </a:cubicBezTo>
                <a:close/>
                <a:moveTo>
                  <a:pt x="332" y="103"/>
                </a:moveTo>
                <a:cubicBezTo>
                  <a:pt x="330" y="106"/>
                  <a:pt x="329" y="110"/>
                  <a:pt x="329" y="114"/>
                </a:cubicBezTo>
                <a:cubicBezTo>
                  <a:pt x="330" y="119"/>
                  <a:pt x="330" y="124"/>
                  <a:pt x="330" y="129"/>
                </a:cubicBezTo>
                <a:cubicBezTo>
                  <a:pt x="329" y="145"/>
                  <a:pt x="326" y="161"/>
                  <a:pt x="318" y="176"/>
                </a:cubicBezTo>
                <a:cubicBezTo>
                  <a:pt x="310" y="194"/>
                  <a:pt x="299" y="209"/>
                  <a:pt x="284" y="223"/>
                </a:cubicBezTo>
                <a:cubicBezTo>
                  <a:pt x="270" y="236"/>
                  <a:pt x="254" y="247"/>
                  <a:pt x="235" y="255"/>
                </a:cubicBezTo>
                <a:cubicBezTo>
                  <a:pt x="197" y="271"/>
                  <a:pt x="155" y="271"/>
                  <a:pt x="116" y="256"/>
                </a:cubicBezTo>
                <a:cubicBezTo>
                  <a:pt x="93" y="246"/>
                  <a:pt x="73" y="232"/>
                  <a:pt x="57" y="213"/>
                </a:cubicBezTo>
                <a:cubicBezTo>
                  <a:pt x="77" y="217"/>
                  <a:pt x="99" y="215"/>
                  <a:pt x="119" y="206"/>
                </a:cubicBezTo>
                <a:cubicBezTo>
                  <a:pt x="157" y="190"/>
                  <a:pt x="182" y="157"/>
                  <a:pt x="187" y="116"/>
                </a:cubicBezTo>
                <a:lnTo>
                  <a:pt x="189" y="100"/>
                </a:lnTo>
                <a:cubicBezTo>
                  <a:pt x="192" y="74"/>
                  <a:pt x="208" y="53"/>
                  <a:pt x="232" y="43"/>
                </a:cubicBezTo>
                <a:cubicBezTo>
                  <a:pt x="256" y="33"/>
                  <a:pt x="282" y="36"/>
                  <a:pt x="303" y="52"/>
                </a:cubicBezTo>
                <a:cubicBezTo>
                  <a:pt x="307" y="56"/>
                  <a:pt x="310" y="59"/>
                  <a:pt x="313" y="63"/>
                </a:cubicBezTo>
                <a:cubicBezTo>
                  <a:pt x="316" y="68"/>
                  <a:pt x="320" y="70"/>
                  <a:pt x="326" y="70"/>
                </a:cubicBezTo>
                <a:lnTo>
                  <a:pt x="356" y="70"/>
                </a:lnTo>
                <a:lnTo>
                  <a:pt x="332" y="103"/>
                </a:lnTo>
                <a:close/>
              </a:path>
            </a:pathLst>
          </a:custGeom>
          <a:solidFill>
            <a:schemeClr val="tx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032BB0-69CE-43AC-B22E-D1637AF2EE13}"/>
              </a:ext>
            </a:extLst>
          </p:cNvPr>
          <p:cNvSpPr txBox="1"/>
          <p:nvPr/>
        </p:nvSpPr>
        <p:spPr>
          <a:xfrm>
            <a:off x="1095651" y="4774327"/>
            <a:ext cx="620590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#OpenScience #CitizenScience </a:t>
            </a:r>
            <a:br>
              <a:rPr lang="en-GB" sz="2800" dirty="0"/>
            </a:br>
            <a:r>
              <a:rPr lang="en-GB" sz="2800" dirty="0"/>
              <a:t>#OSSI22 @MammalWeb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FE7F12-1FFB-4110-BE7E-D2DD70AC228C}"/>
              </a:ext>
            </a:extLst>
          </p:cNvPr>
          <p:cNvSpPr txBox="1"/>
          <p:nvPr/>
        </p:nvSpPr>
        <p:spPr>
          <a:xfrm>
            <a:off x="0" y="6611779"/>
            <a:ext cx="6858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dirty="0">
                <a:hlinkClick r:id="rId5"/>
              </a:rPr>
              <a:t>internet</a:t>
            </a:r>
            <a:r>
              <a:rPr lang="en-GB" sz="1000" dirty="0"/>
              <a:t> by Adrien, </a:t>
            </a:r>
            <a:r>
              <a:rPr lang="en-US" sz="1000" dirty="0">
                <a:hlinkClick r:id="rId6"/>
              </a:rPr>
              <a:t>bird</a:t>
            </a:r>
            <a:r>
              <a:rPr lang="en-US" sz="1000" dirty="0"/>
              <a:t> by </a:t>
            </a:r>
            <a:r>
              <a:rPr lang="en-US" sz="1000" dirty="0" err="1"/>
              <a:t>Symbolon</a:t>
            </a:r>
            <a:r>
              <a:rPr lang="en-US" sz="1000" dirty="0"/>
              <a:t>, </a:t>
            </a:r>
            <a:r>
              <a:rPr lang="en-US" sz="1000" dirty="0">
                <a:hlinkClick r:id="rId7"/>
              </a:rPr>
              <a:t>email</a:t>
            </a:r>
            <a:r>
              <a:rPr lang="en-US" sz="1000" dirty="0"/>
              <a:t> by </a:t>
            </a:r>
            <a:r>
              <a:rPr lang="en-US" sz="1000" dirty="0" err="1"/>
              <a:t>Gregor</a:t>
            </a:r>
            <a:r>
              <a:rPr lang="en-US" sz="1000" dirty="0"/>
              <a:t> </a:t>
            </a:r>
            <a:r>
              <a:rPr lang="en-US" sz="1000" dirty="0" err="1"/>
              <a:t>Cresnar</a:t>
            </a:r>
            <a:r>
              <a:rPr lang="en-US" sz="1000" dirty="0"/>
              <a:t> from the Noun Project </a:t>
            </a:r>
            <a:r>
              <a:rPr lang="en-US" sz="1000" dirty="0">
                <a:hlinkClick r:id="rId8"/>
              </a:rPr>
              <a:t>CC BY 3.0</a:t>
            </a:r>
            <a:endParaRPr lang="en-GB" sz="10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1A690CB2-E79E-4A3E-AF25-DCB6FA438F0A}"/>
              </a:ext>
            </a:extLst>
          </p:cNvPr>
          <p:cNvGrpSpPr/>
          <p:nvPr/>
        </p:nvGrpSpPr>
        <p:grpSpPr>
          <a:xfrm>
            <a:off x="267483" y="3994756"/>
            <a:ext cx="573970" cy="646829"/>
            <a:chOff x="2964979" y="2150608"/>
            <a:chExt cx="1125538" cy="1268413"/>
          </a:xfrm>
          <a:solidFill>
            <a:schemeClr val="tx1"/>
          </a:solidFill>
        </p:grpSpPr>
        <p:sp>
          <p:nvSpPr>
            <p:cNvPr id="11" name="Freeform 9">
              <a:extLst>
                <a:ext uri="{FF2B5EF4-FFF2-40B4-BE49-F238E27FC236}">
                  <a16:creationId xmlns:a16="http://schemas.microsoft.com/office/drawing/2014/main" id="{B2CE4FA4-9359-46F9-A226-8B04A4E93BC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964979" y="2150608"/>
              <a:ext cx="1125538" cy="1127125"/>
            </a:xfrm>
            <a:custGeom>
              <a:avLst/>
              <a:gdLst>
                <a:gd name="T0" fmla="*/ 0 w 1063"/>
                <a:gd name="T1" fmla="*/ 531 h 1063"/>
                <a:gd name="T2" fmla="*/ 489 w 1063"/>
                <a:gd name="T3" fmla="*/ 1010 h 1063"/>
                <a:gd name="T4" fmla="*/ 394 w 1063"/>
                <a:gd name="T5" fmla="*/ 863 h 1063"/>
                <a:gd name="T6" fmla="*/ 470 w 1063"/>
                <a:gd name="T7" fmla="*/ 819 h 1063"/>
                <a:gd name="T8" fmla="*/ 349 w 1063"/>
                <a:gd name="T9" fmla="*/ 739 h 1063"/>
                <a:gd name="T10" fmla="*/ 448 w 1063"/>
                <a:gd name="T11" fmla="*/ 573 h 1063"/>
                <a:gd name="T12" fmla="*/ 326 w 1063"/>
                <a:gd name="T13" fmla="*/ 493 h 1063"/>
                <a:gd name="T14" fmla="*/ 491 w 1063"/>
                <a:gd name="T15" fmla="*/ 326 h 1063"/>
                <a:gd name="T16" fmla="*/ 524 w 1063"/>
                <a:gd name="T17" fmla="*/ 436 h 1063"/>
                <a:gd name="T18" fmla="*/ 570 w 1063"/>
                <a:gd name="T19" fmla="*/ 326 h 1063"/>
                <a:gd name="T20" fmla="*/ 735 w 1063"/>
                <a:gd name="T21" fmla="*/ 493 h 1063"/>
                <a:gd name="T22" fmla="*/ 829 w 1063"/>
                <a:gd name="T23" fmla="*/ 573 h 1063"/>
                <a:gd name="T24" fmla="*/ 956 w 1063"/>
                <a:gd name="T25" fmla="*/ 678 h 1063"/>
                <a:gd name="T26" fmla="*/ 1021 w 1063"/>
                <a:gd name="T27" fmla="*/ 731 h 1063"/>
                <a:gd name="T28" fmla="*/ 531 w 1063"/>
                <a:gd name="T29" fmla="*/ 0 h 1063"/>
                <a:gd name="T30" fmla="*/ 266 w 1063"/>
                <a:gd name="T31" fmla="*/ 325 h 1063"/>
                <a:gd name="T32" fmla="*/ 81 w 1063"/>
                <a:gd name="T33" fmla="*/ 491 h 1063"/>
                <a:gd name="T34" fmla="*/ 129 w 1063"/>
                <a:gd name="T35" fmla="*/ 738 h 1063"/>
                <a:gd name="T36" fmla="*/ 246 w 1063"/>
                <a:gd name="T37" fmla="*/ 571 h 1063"/>
                <a:gd name="T38" fmla="*/ 129 w 1063"/>
                <a:gd name="T39" fmla="*/ 738 h 1063"/>
                <a:gd name="T40" fmla="*/ 181 w 1063"/>
                <a:gd name="T41" fmla="*/ 816 h 1063"/>
                <a:gd name="T42" fmla="*/ 350 w 1063"/>
                <a:gd name="T43" fmla="*/ 945 h 1063"/>
                <a:gd name="T44" fmla="*/ 181 w 1063"/>
                <a:gd name="T45" fmla="*/ 246 h 1063"/>
                <a:gd name="T46" fmla="*/ 289 w 1063"/>
                <a:gd name="T47" fmla="*/ 246 h 1063"/>
                <a:gd name="T48" fmla="*/ 374 w 1063"/>
                <a:gd name="T49" fmla="*/ 246 h 1063"/>
                <a:gd name="T50" fmla="*/ 493 w 1063"/>
                <a:gd name="T51" fmla="*/ 90 h 1063"/>
                <a:gd name="T52" fmla="*/ 491 w 1063"/>
                <a:gd name="T53" fmla="*/ 246 h 1063"/>
                <a:gd name="T54" fmla="*/ 571 w 1063"/>
                <a:gd name="T55" fmla="*/ 90 h 1063"/>
                <a:gd name="T56" fmla="*/ 690 w 1063"/>
                <a:gd name="T57" fmla="*/ 246 h 1063"/>
                <a:gd name="T58" fmla="*/ 713 w 1063"/>
                <a:gd name="T59" fmla="*/ 117 h 1063"/>
                <a:gd name="T60" fmla="*/ 774 w 1063"/>
                <a:gd name="T61" fmla="*/ 246 h 1063"/>
                <a:gd name="T62" fmla="*/ 816 w 1063"/>
                <a:gd name="T63" fmla="*/ 491 h 1063"/>
                <a:gd name="T64" fmla="*/ 932 w 1063"/>
                <a:gd name="T65" fmla="*/ 325 h 1063"/>
                <a:gd name="T66" fmla="*/ 816 w 1063"/>
                <a:gd name="T67" fmla="*/ 491 h 1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063" h="1063">
                  <a:moveTo>
                    <a:pt x="531" y="0"/>
                  </a:moveTo>
                  <a:cubicBezTo>
                    <a:pt x="239" y="0"/>
                    <a:pt x="0" y="239"/>
                    <a:pt x="0" y="531"/>
                  </a:cubicBezTo>
                  <a:cubicBezTo>
                    <a:pt x="0" y="815"/>
                    <a:pt x="224" y="1047"/>
                    <a:pt x="504" y="1063"/>
                  </a:cubicBezTo>
                  <a:cubicBezTo>
                    <a:pt x="496" y="1046"/>
                    <a:pt x="490" y="1029"/>
                    <a:pt x="489" y="1010"/>
                  </a:cubicBezTo>
                  <a:lnTo>
                    <a:pt x="485" y="971"/>
                  </a:lnTo>
                  <a:cubicBezTo>
                    <a:pt x="451" y="953"/>
                    <a:pt x="420" y="915"/>
                    <a:pt x="394" y="863"/>
                  </a:cubicBezTo>
                  <a:cubicBezTo>
                    <a:pt x="386" y="849"/>
                    <a:pt x="380" y="834"/>
                    <a:pt x="374" y="819"/>
                  </a:cubicBezTo>
                  <a:lnTo>
                    <a:pt x="470" y="819"/>
                  </a:lnTo>
                  <a:lnTo>
                    <a:pt x="463" y="739"/>
                  </a:lnTo>
                  <a:lnTo>
                    <a:pt x="349" y="739"/>
                  </a:lnTo>
                  <a:cubicBezTo>
                    <a:pt x="336" y="688"/>
                    <a:pt x="329" y="631"/>
                    <a:pt x="326" y="573"/>
                  </a:cubicBezTo>
                  <a:lnTo>
                    <a:pt x="448" y="573"/>
                  </a:lnTo>
                  <a:cubicBezTo>
                    <a:pt x="446" y="544"/>
                    <a:pt x="454" y="516"/>
                    <a:pt x="466" y="493"/>
                  </a:cubicBezTo>
                  <a:lnTo>
                    <a:pt x="326" y="493"/>
                  </a:lnTo>
                  <a:cubicBezTo>
                    <a:pt x="329" y="434"/>
                    <a:pt x="336" y="378"/>
                    <a:pt x="349" y="326"/>
                  </a:cubicBezTo>
                  <a:lnTo>
                    <a:pt x="491" y="326"/>
                  </a:lnTo>
                  <a:lnTo>
                    <a:pt x="491" y="460"/>
                  </a:lnTo>
                  <a:cubicBezTo>
                    <a:pt x="501" y="451"/>
                    <a:pt x="511" y="443"/>
                    <a:pt x="524" y="436"/>
                  </a:cubicBezTo>
                  <a:cubicBezTo>
                    <a:pt x="539" y="429"/>
                    <a:pt x="554" y="424"/>
                    <a:pt x="570" y="421"/>
                  </a:cubicBezTo>
                  <a:lnTo>
                    <a:pt x="570" y="326"/>
                  </a:lnTo>
                  <a:lnTo>
                    <a:pt x="713" y="326"/>
                  </a:lnTo>
                  <a:cubicBezTo>
                    <a:pt x="725" y="378"/>
                    <a:pt x="733" y="434"/>
                    <a:pt x="735" y="493"/>
                  </a:cubicBezTo>
                  <a:lnTo>
                    <a:pt x="732" y="493"/>
                  </a:lnTo>
                  <a:lnTo>
                    <a:pt x="829" y="573"/>
                  </a:lnTo>
                  <a:lnTo>
                    <a:pt x="979" y="573"/>
                  </a:lnTo>
                  <a:cubicBezTo>
                    <a:pt x="975" y="609"/>
                    <a:pt x="967" y="644"/>
                    <a:pt x="956" y="678"/>
                  </a:cubicBezTo>
                  <a:lnTo>
                    <a:pt x="1017" y="728"/>
                  </a:lnTo>
                  <a:lnTo>
                    <a:pt x="1021" y="731"/>
                  </a:lnTo>
                  <a:cubicBezTo>
                    <a:pt x="1046" y="670"/>
                    <a:pt x="1060" y="603"/>
                    <a:pt x="1060" y="533"/>
                  </a:cubicBezTo>
                  <a:cubicBezTo>
                    <a:pt x="1063" y="239"/>
                    <a:pt x="825" y="0"/>
                    <a:pt x="531" y="0"/>
                  </a:cubicBezTo>
                  <a:close/>
                  <a:moveTo>
                    <a:pt x="129" y="325"/>
                  </a:moveTo>
                  <a:lnTo>
                    <a:pt x="266" y="325"/>
                  </a:lnTo>
                  <a:cubicBezTo>
                    <a:pt x="255" y="376"/>
                    <a:pt x="247" y="433"/>
                    <a:pt x="245" y="491"/>
                  </a:cubicBezTo>
                  <a:lnTo>
                    <a:pt x="81" y="491"/>
                  </a:lnTo>
                  <a:cubicBezTo>
                    <a:pt x="86" y="432"/>
                    <a:pt x="104" y="376"/>
                    <a:pt x="129" y="325"/>
                  </a:cubicBezTo>
                  <a:close/>
                  <a:moveTo>
                    <a:pt x="129" y="738"/>
                  </a:moveTo>
                  <a:cubicBezTo>
                    <a:pt x="102" y="686"/>
                    <a:pt x="86" y="631"/>
                    <a:pt x="81" y="571"/>
                  </a:cubicBezTo>
                  <a:lnTo>
                    <a:pt x="246" y="571"/>
                  </a:lnTo>
                  <a:cubicBezTo>
                    <a:pt x="249" y="630"/>
                    <a:pt x="256" y="686"/>
                    <a:pt x="268" y="738"/>
                  </a:cubicBezTo>
                  <a:lnTo>
                    <a:pt x="129" y="738"/>
                  </a:lnTo>
                  <a:close/>
                  <a:moveTo>
                    <a:pt x="350" y="945"/>
                  </a:moveTo>
                  <a:cubicBezTo>
                    <a:pt x="284" y="916"/>
                    <a:pt x="226" y="871"/>
                    <a:pt x="181" y="816"/>
                  </a:cubicBezTo>
                  <a:lnTo>
                    <a:pt x="289" y="816"/>
                  </a:lnTo>
                  <a:cubicBezTo>
                    <a:pt x="305" y="866"/>
                    <a:pt x="326" y="910"/>
                    <a:pt x="350" y="945"/>
                  </a:cubicBezTo>
                  <a:close/>
                  <a:moveTo>
                    <a:pt x="289" y="246"/>
                  </a:moveTo>
                  <a:lnTo>
                    <a:pt x="181" y="246"/>
                  </a:lnTo>
                  <a:cubicBezTo>
                    <a:pt x="226" y="191"/>
                    <a:pt x="284" y="146"/>
                    <a:pt x="350" y="117"/>
                  </a:cubicBezTo>
                  <a:cubicBezTo>
                    <a:pt x="326" y="154"/>
                    <a:pt x="305" y="197"/>
                    <a:pt x="289" y="246"/>
                  </a:cubicBezTo>
                  <a:close/>
                  <a:moveTo>
                    <a:pt x="491" y="246"/>
                  </a:moveTo>
                  <a:lnTo>
                    <a:pt x="374" y="246"/>
                  </a:lnTo>
                  <a:cubicBezTo>
                    <a:pt x="380" y="231"/>
                    <a:pt x="386" y="216"/>
                    <a:pt x="394" y="202"/>
                  </a:cubicBezTo>
                  <a:cubicBezTo>
                    <a:pt x="423" y="146"/>
                    <a:pt x="456" y="107"/>
                    <a:pt x="493" y="90"/>
                  </a:cubicBezTo>
                  <a:lnTo>
                    <a:pt x="493" y="246"/>
                  </a:lnTo>
                  <a:lnTo>
                    <a:pt x="491" y="246"/>
                  </a:lnTo>
                  <a:close/>
                  <a:moveTo>
                    <a:pt x="571" y="246"/>
                  </a:moveTo>
                  <a:lnTo>
                    <a:pt x="571" y="90"/>
                  </a:lnTo>
                  <a:cubicBezTo>
                    <a:pt x="608" y="107"/>
                    <a:pt x="641" y="146"/>
                    <a:pt x="670" y="202"/>
                  </a:cubicBezTo>
                  <a:cubicBezTo>
                    <a:pt x="678" y="216"/>
                    <a:pt x="684" y="231"/>
                    <a:pt x="690" y="246"/>
                  </a:cubicBezTo>
                  <a:lnTo>
                    <a:pt x="571" y="246"/>
                  </a:lnTo>
                  <a:close/>
                  <a:moveTo>
                    <a:pt x="713" y="117"/>
                  </a:moveTo>
                  <a:cubicBezTo>
                    <a:pt x="779" y="146"/>
                    <a:pt x="836" y="191"/>
                    <a:pt x="881" y="246"/>
                  </a:cubicBezTo>
                  <a:lnTo>
                    <a:pt x="774" y="246"/>
                  </a:lnTo>
                  <a:cubicBezTo>
                    <a:pt x="758" y="197"/>
                    <a:pt x="736" y="154"/>
                    <a:pt x="713" y="117"/>
                  </a:cubicBezTo>
                  <a:close/>
                  <a:moveTo>
                    <a:pt x="816" y="491"/>
                  </a:moveTo>
                  <a:cubicBezTo>
                    <a:pt x="814" y="432"/>
                    <a:pt x="807" y="376"/>
                    <a:pt x="795" y="325"/>
                  </a:cubicBezTo>
                  <a:lnTo>
                    <a:pt x="932" y="325"/>
                  </a:lnTo>
                  <a:cubicBezTo>
                    <a:pt x="959" y="376"/>
                    <a:pt x="975" y="431"/>
                    <a:pt x="980" y="491"/>
                  </a:cubicBezTo>
                  <a:lnTo>
                    <a:pt x="816" y="491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12" name="Freeform 10">
              <a:extLst>
                <a:ext uri="{FF2B5EF4-FFF2-40B4-BE49-F238E27FC236}">
                  <a16:creationId xmlns:a16="http://schemas.microsoft.com/office/drawing/2014/main" id="{AA3F638A-9B57-45CF-B0F7-349121B3399A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0604" y="2672896"/>
              <a:ext cx="512763" cy="746125"/>
            </a:xfrm>
            <a:custGeom>
              <a:avLst/>
              <a:gdLst>
                <a:gd name="T0" fmla="*/ 445 w 485"/>
                <a:gd name="T1" fmla="*/ 296 h 704"/>
                <a:gd name="T2" fmla="*/ 111 w 485"/>
                <a:gd name="T3" fmla="*/ 21 h 704"/>
                <a:gd name="T4" fmla="*/ 38 w 485"/>
                <a:gd name="T5" fmla="*/ 13 h 704"/>
                <a:gd name="T6" fmla="*/ 3 w 485"/>
                <a:gd name="T7" fmla="*/ 78 h 704"/>
                <a:gd name="T8" fmla="*/ 44 w 485"/>
                <a:gd name="T9" fmla="*/ 509 h 704"/>
                <a:gd name="T10" fmla="*/ 150 w 485"/>
                <a:gd name="T11" fmla="*/ 557 h 704"/>
                <a:gd name="T12" fmla="*/ 224 w 485"/>
                <a:gd name="T13" fmla="*/ 503 h 704"/>
                <a:gd name="T14" fmla="*/ 308 w 485"/>
                <a:gd name="T15" fmla="*/ 659 h 704"/>
                <a:gd name="T16" fmla="*/ 398 w 485"/>
                <a:gd name="T17" fmla="*/ 687 h 704"/>
                <a:gd name="T18" fmla="*/ 425 w 485"/>
                <a:gd name="T19" fmla="*/ 597 h 704"/>
                <a:gd name="T20" fmla="*/ 341 w 485"/>
                <a:gd name="T21" fmla="*/ 440 h 704"/>
                <a:gd name="T22" fmla="*/ 428 w 485"/>
                <a:gd name="T23" fmla="*/ 409 h 704"/>
                <a:gd name="T24" fmla="*/ 445 w 485"/>
                <a:gd name="T25" fmla="*/ 296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85" h="704">
                  <a:moveTo>
                    <a:pt x="445" y="296"/>
                  </a:moveTo>
                  <a:lnTo>
                    <a:pt x="111" y="21"/>
                  </a:lnTo>
                  <a:cubicBezTo>
                    <a:pt x="90" y="3"/>
                    <a:pt x="61" y="0"/>
                    <a:pt x="38" y="13"/>
                  </a:cubicBezTo>
                  <a:cubicBezTo>
                    <a:pt x="14" y="25"/>
                    <a:pt x="0" y="52"/>
                    <a:pt x="3" y="78"/>
                  </a:cubicBezTo>
                  <a:lnTo>
                    <a:pt x="44" y="509"/>
                  </a:lnTo>
                  <a:cubicBezTo>
                    <a:pt x="49" y="560"/>
                    <a:pt x="108" y="588"/>
                    <a:pt x="150" y="557"/>
                  </a:cubicBezTo>
                  <a:lnTo>
                    <a:pt x="224" y="503"/>
                  </a:lnTo>
                  <a:lnTo>
                    <a:pt x="308" y="659"/>
                  </a:lnTo>
                  <a:cubicBezTo>
                    <a:pt x="325" y="692"/>
                    <a:pt x="365" y="704"/>
                    <a:pt x="398" y="687"/>
                  </a:cubicBezTo>
                  <a:cubicBezTo>
                    <a:pt x="430" y="669"/>
                    <a:pt x="443" y="629"/>
                    <a:pt x="425" y="597"/>
                  </a:cubicBezTo>
                  <a:lnTo>
                    <a:pt x="341" y="440"/>
                  </a:lnTo>
                  <a:lnTo>
                    <a:pt x="428" y="409"/>
                  </a:lnTo>
                  <a:cubicBezTo>
                    <a:pt x="474" y="393"/>
                    <a:pt x="485" y="329"/>
                    <a:pt x="445" y="296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9EF31E7C-B2BA-4EDF-8292-39FC0AD4C77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483" y="5954954"/>
            <a:ext cx="575188" cy="584775"/>
          </a:xfrm>
          <a:prstGeom prst="rect">
            <a:avLst/>
          </a:prstGeom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42E60B0-03DE-415B-9207-3205DA171A9C}"/>
              </a:ext>
            </a:extLst>
          </p:cNvPr>
          <p:cNvSpPr txBox="1"/>
          <p:nvPr/>
        </p:nvSpPr>
        <p:spPr>
          <a:xfrm>
            <a:off x="1095651" y="4046315"/>
            <a:ext cx="7484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by </a:t>
            </a:r>
            <a:r>
              <a:rPr lang="en-GB" sz="2800" b="1" dirty="0"/>
              <a:t>Pen-Yuan Hsing</a:t>
            </a:r>
            <a:r>
              <a:rPr lang="en-GB" sz="2800" dirty="0"/>
              <a:t> of </a:t>
            </a:r>
            <a:r>
              <a:rPr lang="en-GB" sz="2800" b="1" dirty="0"/>
              <a:t>MammalWeb.org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40013C1-D601-4CF7-901D-820ED8EB27A7}"/>
              </a:ext>
            </a:extLst>
          </p:cNvPr>
          <p:cNvSpPr txBox="1"/>
          <p:nvPr/>
        </p:nvSpPr>
        <p:spPr>
          <a:xfrm>
            <a:off x="1110154" y="5933227"/>
            <a:ext cx="5747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 err="1"/>
              <a:t>penyuanhsing</a:t>
            </a:r>
            <a:r>
              <a:rPr lang="en-GB" sz="2800" dirty="0"/>
              <a:t> {at} </a:t>
            </a:r>
            <a:r>
              <a:rPr lang="en-GB" sz="2800" dirty="0" err="1"/>
              <a:t>posteo</a:t>
            </a:r>
            <a:r>
              <a:rPr lang="en-GB" sz="2800" dirty="0"/>
              <a:t> [dot] is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AF1F809-57E0-4C93-A89F-78986E228E2C}"/>
              </a:ext>
            </a:extLst>
          </p:cNvPr>
          <p:cNvSpPr txBox="1"/>
          <p:nvPr/>
        </p:nvSpPr>
        <p:spPr>
          <a:xfrm>
            <a:off x="3612292" y="1041594"/>
            <a:ext cx="49674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7200" dirty="0">
                <a:solidFill>
                  <a:schemeClr val="tx2"/>
                </a:solidFill>
              </a:rPr>
              <a:t>thank you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53BA08D-E0A4-4237-90C9-5442759187B0}"/>
              </a:ext>
            </a:extLst>
          </p:cNvPr>
          <p:cNvSpPr txBox="1"/>
          <p:nvPr/>
        </p:nvSpPr>
        <p:spPr>
          <a:xfrm>
            <a:off x="267483" y="3127653"/>
            <a:ext cx="120483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slides published on </a:t>
            </a:r>
            <a:r>
              <a:rPr lang="en-GB" sz="2800" dirty="0">
                <a:hlinkClick r:id="rId10"/>
              </a:rPr>
              <a:t>Zenodo.org</a:t>
            </a:r>
            <a:r>
              <a:rPr lang="en-GB" sz="2800" dirty="0"/>
              <a:t> with DOI: </a:t>
            </a:r>
            <a:r>
              <a:rPr lang="en-GB" sz="2800" dirty="0">
                <a:hlinkClick r:id="rId11"/>
              </a:rPr>
              <a:t>10.5281/zenodo.6470990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41510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push dir="u"/>
      </p:transition>
    </mc:Choice>
    <mc:Fallback>
      <p:transition spd="slow">
        <p:push dir="u"/>
      </p:transition>
    </mc:Fallback>
  </mc:AlternateContent>
</p:sld>
</file>

<file path=ppt/slides/slide7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99600" y="6578599"/>
            <a:ext cx="2692400" cy="279401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solidFill>
                  <a:schemeClr val="bg1"/>
                </a:solidFill>
              </a:rPr>
              <a:t>by Roland </a:t>
            </a:r>
            <a:r>
              <a:rPr lang="en-US" sz="1200" dirty="0" err="1">
                <a:solidFill>
                  <a:schemeClr val="bg1"/>
                </a:solidFill>
              </a:rPr>
              <a:t>Ascroft</a:t>
            </a:r>
            <a:r>
              <a:rPr lang="en-US" sz="1200" dirty="0">
                <a:solidFill>
                  <a:schemeClr val="bg1"/>
                </a:solidFill>
              </a:rPr>
              <a:t> </a:t>
            </a:r>
            <a:r>
              <a:rPr lang="en-US" sz="1200" dirty="0">
                <a:solidFill>
                  <a:schemeClr val="bg1"/>
                </a:solidFill>
                <a:hlinkClick r:id="rId4"/>
              </a:rPr>
              <a:t>CC BY-SA 4.0</a:t>
            </a:r>
            <a:endParaRPr lang="en-GB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063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</p:sld>
</file>

<file path=ppt/slides/slide8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W_videos_Win7MP4-nosound-c">
            <a:hlinkClick r:id="" action="ppaction://media"/>
            <a:extLst>
              <a:ext uri="{FF2B5EF4-FFF2-40B4-BE49-F238E27FC236}">
                <a16:creationId xmlns:a16="http://schemas.microsoft.com/office/drawing/2014/main" id="{B3790885-D0DA-44ED-AABE-0E4E0AAB5C2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286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%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purl.oclc.org/ooxml/drawingml/main" xmlns:r="http://purl.oclc.org/ooxml/officeDocument/relationships" xmlns:p="http://purl.oclc.org/ooxml/presentationml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926464"/>
      </p:ext>
    </p:extLst>
  </p:cSld>
  <p:clrMapOvr>
    <a:masterClrMapping/>
  </p:clrMapOvr>
</p:sld>
</file>

<file path=ppt/tags/tag1.xml><?xml version="1.0" encoding="utf-8"?>
<p:tagLst xmlns:a="http://purl.oclc.org/ooxml/drawingml/main" xmlns:r="http://purl.oclc.org/ooxml/officeDocument/relationships" xmlns:p="http://purl.oclc.org/ooxml/presentationml/main">
  <p:tag name="TIMING" val="|5.1"/>
</p:tagLst>
</file>

<file path=ppt/tags/tag10.xml><?xml version="1.0" encoding="utf-8"?>
<p:tagLst xmlns:a="http://purl.oclc.org/ooxml/drawingml/main" xmlns:r="http://purl.oclc.org/ooxml/officeDocument/relationships" xmlns:p="http://purl.oclc.org/ooxml/presentationml/main">
  <p:tag name="TIMING" val="|15.1"/>
</p:tagLst>
</file>

<file path=ppt/tags/tag11.xml><?xml version="1.0" encoding="utf-8"?>
<p:tagLst xmlns:a="http://purl.oclc.org/ooxml/drawingml/main" xmlns:r="http://purl.oclc.org/ooxml/officeDocument/relationships" xmlns:p="http://purl.oclc.org/ooxml/presentationml/main">
  <p:tag name="TIMING" val="|3.4"/>
</p:tagLst>
</file>

<file path=ppt/tags/tag12.xml><?xml version="1.0" encoding="utf-8"?>
<p:tagLst xmlns:a="http://purl.oclc.org/ooxml/drawingml/main" xmlns:r="http://purl.oclc.org/ooxml/officeDocument/relationships" xmlns:p="http://purl.oclc.org/ooxml/presentationml/main">
  <p:tag name="TIMING" val="|3.4"/>
</p:tagLst>
</file>

<file path=ppt/tags/tag13.xml><?xml version="1.0" encoding="utf-8"?>
<p:tagLst xmlns:a="http://purl.oclc.org/ooxml/drawingml/main" xmlns:r="http://purl.oclc.org/ooxml/officeDocument/relationships" xmlns:p="http://purl.oclc.org/ooxml/presentationml/main">
  <p:tag name="TIMING" val="|1.7|1.2"/>
</p:tagLst>
</file>

<file path=ppt/tags/tag14.xml><?xml version="1.0" encoding="utf-8"?>
<p:tagLst xmlns:a="http://purl.oclc.org/ooxml/drawingml/main" xmlns:r="http://purl.oclc.org/ooxml/officeDocument/relationships" xmlns:p="http://purl.oclc.org/ooxml/presentationml/main">
  <p:tag name="TIMING" val="|2.8"/>
</p:tagLst>
</file>

<file path=ppt/tags/tag15.xml><?xml version="1.0" encoding="utf-8"?>
<p:tagLst xmlns:a="http://purl.oclc.org/ooxml/drawingml/main" xmlns:r="http://purl.oclc.org/ooxml/officeDocument/relationships" xmlns:p="http://purl.oclc.org/ooxml/presentationml/main">
  <p:tag name="TIMING" val="|2.1|2.5|4.4"/>
</p:tagLst>
</file>

<file path=ppt/tags/tag16.xml><?xml version="1.0" encoding="utf-8"?>
<p:tagLst xmlns:a="http://purl.oclc.org/ooxml/drawingml/main" xmlns:r="http://purl.oclc.org/ooxml/officeDocument/relationships" xmlns:p="http://purl.oclc.org/ooxml/presentationml/main">
  <p:tag name="TIMING" val="|2.9"/>
</p:tagLst>
</file>

<file path=ppt/tags/tag2.xml><?xml version="1.0" encoding="utf-8"?>
<p:tagLst xmlns:a="http://purl.oclc.org/ooxml/drawingml/main" xmlns:r="http://purl.oclc.org/ooxml/officeDocument/relationships" xmlns:p="http://purl.oclc.org/ooxml/presentationml/main">
  <p:tag name="TIMING" val="|8"/>
</p:tagLst>
</file>

<file path=ppt/tags/tag3.xml><?xml version="1.0" encoding="utf-8"?>
<p:tagLst xmlns:a="http://purl.oclc.org/ooxml/drawingml/main" xmlns:r="http://purl.oclc.org/ooxml/officeDocument/relationships" xmlns:p="http://purl.oclc.org/ooxml/presentationml/main">
  <p:tag name="TIMING" val="|2.9"/>
</p:tagLst>
</file>

<file path=ppt/tags/tag4.xml><?xml version="1.0" encoding="utf-8"?>
<p:tagLst xmlns:a="http://purl.oclc.org/ooxml/drawingml/main" xmlns:r="http://purl.oclc.org/ooxml/officeDocument/relationships" xmlns:p="http://purl.oclc.org/ooxml/presentationml/main">
  <p:tag name="TIMING" val="|3.1|0.9|0.9|1.3"/>
</p:tagLst>
</file>

<file path=ppt/tags/tag5.xml><?xml version="1.0" encoding="utf-8"?>
<p:tagLst xmlns:a="http://purl.oclc.org/ooxml/drawingml/main" xmlns:r="http://purl.oclc.org/ooxml/officeDocument/relationships" xmlns:p="http://purl.oclc.org/ooxml/presentationml/main">
  <p:tag name="TIMING" val="|4|8.6"/>
</p:tagLst>
</file>

<file path=ppt/tags/tag6.xml><?xml version="1.0" encoding="utf-8"?>
<p:tagLst xmlns:a="http://purl.oclc.org/ooxml/drawingml/main" xmlns:r="http://purl.oclc.org/ooxml/officeDocument/relationships" xmlns:p="http://purl.oclc.org/ooxml/presentationml/main">
  <p:tag name="TIMING" val="|4|12.4"/>
</p:tagLst>
</file>

<file path=ppt/tags/tag7.xml><?xml version="1.0" encoding="utf-8"?>
<p:tagLst xmlns:a="http://purl.oclc.org/ooxml/drawingml/main" xmlns:r="http://purl.oclc.org/ooxml/officeDocument/relationships" xmlns:p="http://purl.oclc.org/ooxml/presentationml/main">
  <p:tag name="TIMING" val="|0.4"/>
</p:tagLst>
</file>

<file path=ppt/tags/tag8.xml><?xml version="1.0" encoding="utf-8"?>
<p:tagLst xmlns:a="http://purl.oclc.org/ooxml/drawingml/main" xmlns:r="http://purl.oclc.org/ooxml/officeDocument/relationships" xmlns:p="http://purl.oclc.org/ooxml/presentationml/main">
  <p:tag name="TIMING" val="|1.7|1.2"/>
</p:tagLst>
</file>

<file path=ppt/tags/tag9.xml><?xml version="1.0" encoding="utf-8"?>
<p:tagLst xmlns:a="http://purl.oclc.org/ooxml/drawingml/main" xmlns:r="http://purl.oclc.org/ooxml/officeDocument/relationships" xmlns:p="http://purl.oclc.org/ooxml/presentationml/main">
  <p:tag name="TIMING" val="|5.1"/>
</p:tagLst>
</file>

<file path=ppt/theme/theme1.xml><?xml version="1.0" encoding="utf-8"?>
<a:theme xmlns:a="http://purl.oclc.org/ooxml/drawingml/main" name="Pen 1">
  <a:themeElements>
    <a:clrScheme name="Pen 1">
      <a:dk1>
        <a:srgbClr val="F0F0F0"/>
      </a:dk1>
      <a:lt1>
        <a:srgbClr val="191919"/>
      </a:lt1>
      <a:dk2>
        <a:srgbClr val="FFC000"/>
      </a:dk2>
      <a:lt2>
        <a:srgbClr val="191919"/>
      </a:lt2>
      <a:accent1>
        <a:srgbClr val="5B9BD5"/>
      </a:accent1>
      <a:accent2>
        <a:srgbClr val="ED7D31"/>
      </a:accent2>
      <a:accent3>
        <a:srgbClr val="F0F0F0"/>
      </a:accent3>
      <a:accent4>
        <a:srgbClr val="FFC000"/>
      </a:accent4>
      <a:accent5>
        <a:srgbClr val="FF5050"/>
      </a:accent5>
      <a:accent6>
        <a:srgbClr val="70AD47"/>
      </a:accent6>
      <a:hlink>
        <a:srgbClr val="0A7DF5"/>
      </a:hlink>
      <a:folHlink>
        <a:srgbClr val="AA5F87"/>
      </a:folHlink>
    </a:clrScheme>
    <a:fontScheme name="Pen 1">
      <a:majorFont>
        <a:latin typeface="Metropolis"/>
        <a:ea typeface="Taipei Sans TC Beta"/>
        <a:cs typeface=""/>
      </a:majorFont>
      <a:minorFont>
        <a:latin typeface="Metropolis"/>
        <a:ea typeface="Taipei Sans TC Bet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purl.oclc.org/ooxml/drawingml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%">
              <a:schemeClr val="phClr">
                <a:lumMod val="110%"/>
                <a:satMod val="105%"/>
                <a:tint val="67%"/>
              </a:schemeClr>
            </a:gs>
            <a:gs pos="50%">
              <a:schemeClr val="phClr">
                <a:lumMod val="105%"/>
                <a:satMod val="103%"/>
                <a:tint val="73%"/>
              </a:schemeClr>
            </a:gs>
            <a:gs pos="100%">
              <a:schemeClr val="phClr">
                <a:lumMod val="105%"/>
                <a:satMod val="109%"/>
                <a:tint val="81%"/>
              </a:schemeClr>
            </a:gs>
          </a:gsLst>
          <a:lin ang="5400000" scaled="0"/>
        </a:gradFill>
        <a:gradFill rotWithShape="1">
          <a:gsLst>
            <a:gs pos="0%">
              <a:schemeClr val="phClr">
                <a:satMod val="103%"/>
                <a:lumMod val="102%"/>
                <a:tint val="94%"/>
              </a:schemeClr>
            </a:gs>
            <a:gs pos="50%">
              <a:schemeClr val="phClr">
                <a:satMod val="110%"/>
                <a:lumMod val="100%"/>
                <a:shade val="100%"/>
              </a:schemeClr>
            </a:gs>
            <a:gs pos="100%">
              <a:schemeClr val="phClr">
                <a:lumMod val="99%"/>
                <a:satMod val="120%"/>
                <a:shade val="78%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%"/>
        </a:ln>
        <a:ln w="12700" cap="flat" cmpd="sng" algn="ctr">
          <a:solidFill>
            <a:schemeClr val="phClr"/>
          </a:solidFill>
          <a:prstDash val="solid"/>
          <a:miter lim="800%"/>
        </a:ln>
        <a:ln w="19050" cap="flat" cmpd="sng" algn="ctr">
          <a:solidFill>
            <a:schemeClr val="phClr"/>
          </a:solidFill>
          <a:prstDash val="solid"/>
          <a:miter lim="800%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%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%"/>
            <a:satMod val="170%"/>
          </a:schemeClr>
        </a:solidFill>
        <a:gradFill rotWithShape="1">
          <a:gsLst>
            <a:gs pos="0%">
              <a:schemeClr val="phClr">
                <a:tint val="93%"/>
                <a:satMod val="150%"/>
                <a:shade val="98%"/>
                <a:lumMod val="102%"/>
              </a:schemeClr>
            </a:gs>
            <a:gs pos="50%">
              <a:schemeClr val="phClr">
                <a:tint val="98%"/>
                <a:satMod val="130%"/>
                <a:shade val="90%"/>
                <a:lumMod val="103%"/>
              </a:schemeClr>
            </a:gs>
            <a:gs pos="100%">
              <a:schemeClr val="phClr">
                <a:shade val="63%"/>
                <a:satMod val="120%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purl.oclc.org/ooxml/officeDocument/extendedProperties" xmlns:vt="http://purl.oclc.org/ooxml/officeDocument/docPropsVTypes">
  <TotalTime>4147</TotalTime>
  <Words>1404</Words>
  <Application>Microsoft Office PowerPoint</Application>
  <PresentationFormat>Widescreen</PresentationFormat>
  <Paragraphs>183</Paragraphs>
  <Slides>68</Slides>
  <Notes>25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73" baseType="lpstr">
      <vt:lpstr>Ruji's Handwriting Font v.2.0</vt:lpstr>
      <vt:lpstr>Metropolis</vt:lpstr>
      <vt:lpstr>Arial</vt:lpstr>
      <vt:lpstr>Calibri</vt:lpstr>
      <vt:lpstr>Pen 1</vt:lpstr>
      <vt:lpstr>Learning from citizen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UNESCO  Recommendation on  Open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why is open science important?</vt:lpstr>
      <vt:lpstr>PowerPoint Presentation</vt:lpstr>
      <vt:lpstr>PowerPoint Presentation</vt:lpstr>
      <vt:lpstr>PowerPoint Presentation</vt:lpstr>
      <vt:lpstr>citizen science</vt:lpstr>
      <vt:lpstr>authority-driven citizen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300+ years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social-movement citizen science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Learning from Citizen Science - Open Science as Civic Duty</dc:title>
  <dc:creator>Pen-Yuan Hsing</dc:creator>
  <cp:lastModifiedBy>Pen-Yuan Hsing</cp:lastModifiedBy>
  <cp:revision>201</cp:revision>
  <dcterms:created xsi:type="dcterms:W3CDTF">2021-03-16T13:53:03Z</dcterms:created>
  <dcterms:modified xsi:type="dcterms:W3CDTF">2022-04-19T17:19:55Z</dcterms:modified>
</cp:coreProperties>
</file>