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68" r:id="rId3"/>
    <p:sldId id="269" r:id="rId4"/>
    <p:sldId id="270" r:id="rId5"/>
    <p:sldId id="279" r:id="rId6"/>
    <p:sldId id="258" r:id="rId7"/>
    <p:sldId id="259" r:id="rId8"/>
    <p:sldId id="280" r:id="rId9"/>
    <p:sldId id="271" r:id="rId10"/>
    <p:sldId id="272" r:id="rId11"/>
    <p:sldId id="261" r:id="rId12"/>
    <p:sldId id="273" r:id="rId13"/>
    <p:sldId id="281" r:id="rId14"/>
    <p:sldId id="276" r:id="rId15"/>
    <p:sldId id="266" r:id="rId16"/>
    <p:sldId id="267" r:id="rId17"/>
    <p:sldId id="265" r:id="rId18"/>
    <p:sldId id="278" r:id="rId19"/>
    <p:sldId id="263" r:id="rId20"/>
    <p:sldId id="264" r:id="rId21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40"/>
  </p:normalViewPr>
  <p:slideViewPr>
    <p:cSldViewPr snapToGrid="0" snapToObjects="1">
      <p:cViewPr varScale="1">
        <p:scale>
          <a:sx n="92" d="100"/>
          <a:sy n="92" d="100"/>
        </p:scale>
        <p:origin x="45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81BF07-9520-EF4E-9AA1-DE984D07A748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7C9FD63D-9961-484B-A135-3162C30174A8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  <a:latin typeface="Abadi MT Condensed Light" panose="020B0306030101010103" pitchFamily="34" charset="77"/>
            </a:rPr>
            <a:t>Skills</a:t>
          </a:r>
        </a:p>
      </dgm:t>
    </dgm:pt>
    <dgm:pt modelId="{60E8D94B-1634-DA41-A696-880506F1ABBA}" type="parTrans" cxnId="{7FCD7B5E-A6C3-5C40-88FF-0142BB3B1C59}">
      <dgm:prSet/>
      <dgm:spPr/>
      <dgm:t>
        <a:bodyPr/>
        <a:lstStyle/>
        <a:p>
          <a:endParaRPr lang="en-GB">
            <a:solidFill>
              <a:schemeClr val="tx1"/>
            </a:solidFill>
            <a:latin typeface="Abadi MT Condensed Light" panose="020B0306030101010103" pitchFamily="34" charset="77"/>
          </a:endParaRPr>
        </a:p>
      </dgm:t>
    </dgm:pt>
    <dgm:pt modelId="{B03A0F73-A026-C143-8D6B-C51A1DC1799D}" type="sibTrans" cxnId="{7FCD7B5E-A6C3-5C40-88FF-0142BB3B1C59}">
      <dgm:prSet/>
      <dgm:spPr/>
      <dgm:t>
        <a:bodyPr/>
        <a:lstStyle/>
        <a:p>
          <a:endParaRPr lang="en-GB">
            <a:solidFill>
              <a:schemeClr val="tx1"/>
            </a:solidFill>
            <a:latin typeface="Abadi MT Condensed Light" panose="020B0306030101010103" pitchFamily="34" charset="77"/>
          </a:endParaRPr>
        </a:p>
      </dgm:t>
    </dgm:pt>
    <dgm:pt modelId="{34216FDF-432D-1241-BF73-3E461EFF2812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  <a:latin typeface="Abadi MT Condensed Light" panose="020B0306030101010103" pitchFamily="34" charset="77"/>
            </a:rPr>
            <a:t>Critical</a:t>
          </a:r>
        </a:p>
      </dgm:t>
    </dgm:pt>
    <dgm:pt modelId="{D0921400-D09A-9344-8B40-B085869F30E2}" type="parTrans" cxnId="{A4250BCB-3A6D-354D-8EEF-E3E87B1C92B5}">
      <dgm:prSet/>
      <dgm:spPr/>
      <dgm:t>
        <a:bodyPr/>
        <a:lstStyle/>
        <a:p>
          <a:endParaRPr lang="en-GB">
            <a:solidFill>
              <a:schemeClr val="tx1"/>
            </a:solidFill>
            <a:latin typeface="Abadi MT Condensed Light" panose="020B0306030101010103" pitchFamily="34" charset="77"/>
          </a:endParaRPr>
        </a:p>
      </dgm:t>
    </dgm:pt>
    <dgm:pt modelId="{DCD2FE26-6D7A-3542-B3CC-0D5ED899EA8B}" type="sibTrans" cxnId="{A4250BCB-3A6D-354D-8EEF-E3E87B1C92B5}">
      <dgm:prSet/>
      <dgm:spPr/>
      <dgm:t>
        <a:bodyPr/>
        <a:lstStyle/>
        <a:p>
          <a:endParaRPr lang="en-GB">
            <a:solidFill>
              <a:schemeClr val="tx1"/>
            </a:solidFill>
            <a:latin typeface="Abadi MT Condensed Light" panose="020B0306030101010103" pitchFamily="34" charset="77"/>
          </a:endParaRPr>
        </a:p>
      </dgm:t>
    </dgm:pt>
    <dgm:pt modelId="{32097C16-0968-D54B-88D0-4237F210184F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  <a:latin typeface="Abadi MT Condensed Light" panose="020B0306030101010103" pitchFamily="34" charset="77"/>
            </a:rPr>
            <a:t>Media literacies</a:t>
          </a:r>
        </a:p>
      </dgm:t>
    </dgm:pt>
    <dgm:pt modelId="{319A5BE0-402C-024B-9842-450E3B96BBE0}" type="parTrans" cxnId="{EFF18E56-A14E-214D-B19C-75AC86D001D4}">
      <dgm:prSet/>
      <dgm:spPr/>
      <dgm:t>
        <a:bodyPr/>
        <a:lstStyle/>
        <a:p>
          <a:endParaRPr lang="en-GB">
            <a:solidFill>
              <a:schemeClr val="tx1"/>
            </a:solidFill>
            <a:latin typeface="Abadi MT Condensed Light" panose="020B0306030101010103" pitchFamily="34" charset="77"/>
          </a:endParaRPr>
        </a:p>
      </dgm:t>
    </dgm:pt>
    <dgm:pt modelId="{C798E777-F6AB-C24A-9AA2-4662CAB20032}" type="sibTrans" cxnId="{EFF18E56-A14E-214D-B19C-75AC86D001D4}">
      <dgm:prSet/>
      <dgm:spPr/>
      <dgm:t>
        <a:bodyPr/>
        <a:lstStyle/>
        <a:p>
          <a:endParaRPr lang="en-GB">
            <a:solidFill>
              <a:schemeClr val="tx1"/>
            </a:solidFill>
            <a:latin typeface="Abadi MT Condensed Light" panose="020B0306030101010103" pitchFamily="34" charset="77"/>
          </a:endParaRPr>
        </a:p>
      </dgm:t>
    </dgm:pt>
    <dgm:pt modelId="{9B017D15-2DF7-E746-A51C-01C1E7DC464A}">
      <dgm:prSet phldrT="[Text]" phldr="1"/>
      <dgm:spPr/>
      <dgm:t>
        <a:bodyPr/>
        <a:lstStyle/>
        <a:p>
          <a:endParaRPr lang="en-GB">
            <a:solidFill>
              <a:schemeClr val="tx1"/>
            </a:solidFill>
            <a:latin typeface="Abadi MT Condensed Light" panose="020B0306030101010103" pitchFamily="34" charset="77"/>
          </a:endParaRPr>
        </a:p>
      </dgm:t>
    </dgm:pt>
    <dgm:pt modelId="{72E45FD1-1AD5-3D4C-AF2B-89061D40563F}" type="parTrans" cxnId="{F9E1CDB3-5A23-9F47-AF10-4B2490F6CD1D}">
      <dgm:prSet/>
      <dgm:spPr/>
      <dgm:t>
        <a:bodyPr/>
        <a:lstStyle/>
        <a:p>
          <a:endParaRPr lang="en-GB">
            <a:solidFill>
              <a:schemeClr val="tx1"/>
            </a:solidFill>
            <a:latin typeface="Abadi MT Condensed Light" panose="020B0306030101010103" pitchFamily="34" charset="77"/>
          </a:endParaRPr>
        </a:p>
      </dgm:t>
    </dgm:pt>
    <dgm:pt modelId="{04F6888C-FADB-184A-9451-B7D8DF988BDA}" type="sibTrans" cxnId="{F9E1CDB3-5A23-9F47-AF10-4B2490F6CD1D}">
      <dgm:prSet/>
      <dgm:spPr/>
      <dgm:t>
        <a:bodyPr/>
        <a:lstStyle/>
        <a:p>
          <a:endParaRPr lang="en-GB">
            <a:solidFill>
              <a:schemeClr val="tx1"/>
            </a:solidFill>
            <a:latin typeface="Abadi MT Condensed Light" panose="020B0306030101010103" pitchFamily="34" charset="77"/>
          </a:endParaRPr>
        </a:p>
      </dgm:t>
    </dgm:pt>
    <dgm:pt modelId="{EA40B378-9926-7F44-BDCC-83537DA1059F}">
      <dgm:prSet phldrT="[Text]" phldr="1"/>
      <dgm:spPr/>
      <dgm:t>
        <a:bodyPr/>
        <a:lstStyle/>
        <a:p>
          <a:endParaRPr lang="en-GB">
            <a:solidFill>
              <a:schemeClr val="tx1"/>
            </a:solidFill>
            <a:latin typeface="Abadi MT Condensed Light" panose="020B0306030101010103" pitchFamily="34" charset="77"/>
          </a:endParaRPr>
        </a:p>
      </dgm:t>
    </dgm:pt>
    <dgm:pt modelId="{ED07DF9E-12D5-E549-AB06-B892708993AA}" type="parTrans" cxnId="{2F812495-0B27-0345-8E60-CE57BC3AC3CF}">
      <dgm:prSet/>
      <dgm:spPr/>
      <dgm:t>
        <a:bodyPr/>
        <a:lstStyle/>
        <a:p>
          <a:endParaRPr lang="en-GB">
            <a:solidFill>
              <a:schemeClr val="tx1"/>
            </a:solidFill>
            <a:latin typeface="Abadi MT Condensed Light" panose="020B0306030101010103" pitchFamily="34" charset="77"/>
          </a:endParaRPr>
        </a:p>
      </dgm:t>
    </dgm:pt>
    <dgm:pt modelId="{A7C7E65A-A865-9D43-A68C-5935B56EF128}" type="sibTrans" cxnId="{2F812495-0B27-0345-8E60-CE57BC3AC3CF}">
      <dgm:prSet/>
      <dgm:spPr/>
      <dgm:t>
        <a:bodyPr/>
        <a:lstStyle/>
        <a:p>
          <a:endParaRPr lang="en-GB">
            <a:solidFill>
              <a:schemeClr val="tx1"/>
            </a:solidFill>
            <a:latin typeface="Abadi MT Condensed Light" panose="020B0306030101010103" pitchFamily="34" charset="77"/>
          </a:endParaRPr>
        </a:p>
      </dgm:t>
    </dgm:pt>
    <dgm:pt modelId="{1F3EEB3E-6229-7B4C-BDA8-594BD8F64701}">
      <dgm:prSet phldrT="[Text]" phldr="1"/>
      <dgm:spPr/>
      <dgm:t>
        <a:bodyPr/>
        <a:lstStyle/>
        <a:p>
          <a:endParaRPr lang="en-GB">
            <a:solidFill>
              <a:schemeClr val="tx1"/>
            </a:solidFill>
            <a:latin typeface="Abadi MT Condensed Light" panose="020B0306030101010103" pitchFamily="34" charset="77"/>
          </a:endParaRPr>
        </a:p>
      </dgm:t>
    </dgm:pt>
    <dgm:pt modelId="{91736EE1-857F-6648-8B82-DEFE765FE8DF}" type="parTrans" cxnId="{4E895BB2-4856-7B42-AD43-CFA1B6615728}">
      <dgm:prSet/>
      <dgm:spPr/>
      <dgm:t>
        <a:bodyPr/>
        <a:lstStyle/>
        <a:p>
          <a:endParaRPr lang="en-GB">
            <a:solidFill>
              <a:schemeClr val="tx1"/>
            </a:solidFill>
            <a:latin typeface="Abadi MT Condensed Light" panose="020B0306030101010103" pitchFamily="34" charset="77"/>
          </a:endParaRPr>
        </a:p>
      </dgm:t>
    </dgm:pt>
    <dgm:pt modelId="{16465635-ABC9-AF4F-AB98-ED5612CC8B49}" type="sibTrans" cxnId="{4E895BB2-4856-7B42-AD43-CFA1B6615728}">
      <dgm:prSet/>
      <dgm:spPr/>
      <dgm:t>
        <a:bodyPr/>
        <a:lstStyle/>
        <a:p>
          <a:endParaRPr lang="en-GB">
            <a:solidFill>
              <a:schemeClr val="tx1"/>
            </a:solidFill>
            <a:latin typeface="Abadi MT Condensed Light" panose="020B0306030101010103" pitchFamily="34" charset="77"/>
          </a:endParaRPr>
        </a:p>
      </dgm:t>
    </dgm:pt>
    <dgm:pt modelId="{F25A058C-5FCF-8C4E-97BA-1202CB8D48BB}">
      <dgm:prSet phldrT="[Text]" phldr="1"/>
      <dgm:spPr/>
      <dgm:t>
        <a:bodyPr/>
        <a:lstStyle/>
        <a:p>
          <a:endParaRPr lang="en-GB">
            <a:solidFill>
              <a:schemeClr val="tx1"/>
            </a:solidFill>
            <a:latin typeface="Abadi MT Condensed Light" panose="020B0306030101010103" pitchFamily="34" charset="77"/>
          </a:endParaRPr>
        </a:p>
      </dgm:t>
    </dgm:pt>
    <dgm:pt modelId="{83C66547-DECC-EA44-9CE5-728C37570166}" type="parTrans" cxnId="{3CB84834-71F9-F242-B6DB-67F6D733FF39}">
      <dgm:prSet/>
      <dgm:spPr/>
      <dgm:t>
        <a:bodyPr/>
        <a:lstStyle/>
        <a:p>
          <a:endParaRPr lang="en-GB">
            <a:solidFill>
              <a:schemeClr val="tx1"/>
            </a:solidFill>
            <a:latin typeface="Abadi MT Condensed Light" panose="020B0306030101010103" pitchFamily="34" charset="77"/>
          </a:endParaRPr>
        </a:p>
      </dgm:t>
    </dgm:pt>
    <dgm:pt modelId="{EBAD80D2-AC91-B441-9EDE-4EA40A175043}" type="sibTrans" cxnId="{3CB84834-71F9-F242-B6DB-67F6D733FF39}">
      <dgm:prSet/>
      <dgm:spPr/>
      <dgm:t>
        <a:bodyPr/>
        <a:lstStyle/>
        <a:p>
          <a:endParaRPr lang="en-GB">
            <a:solidFill>
              <a:schemeClr val="tx1"/>
            </a:solidFill>
            <a:latin typeface="Abadi MT Condensed Light" panose="020B0306030101010103" pitchFamily="34" charset="77"/>
          </a:endParaRPr>
        </a:p>
      </dgm:t>
    </dgm:pt>
    <dgm:pt modelId="{FA644145-9CF9-F747-9089-6945153010A4}">
      <dgm:prSet phldrT="[Text]" phldr="1"/>
      <dgm:spPr/>
      <dgm:t>
        <a:bodyPr/>
        <a:lstStyle/>
        <a:p>
          <a:endParaRPr lang="en-GB">
            <a:solidFill>
              <a:schemeClr val="tx1"/>
            </a:solidFill>
            <a:latin typeface="Abadi MT Condensed Light" panose="020B0306030101010103" pitchFamily="34" charset="77"/>
          </a:endParaRPr>
        </a:p>
      </dgm:t>
    </dgm:pt>
    <dgm:pt modelId="{49420FE2-86A2-D347-BAED-6F1E7ED1A3A2}" type="parTrans" cxnId="{4F490B6D-DD1B-0746-A06F-2BDE14B3266C}">
      <dgm:prSet/>
      <dgm:spPr/>
      <dgm:t>
        <a:bodyPr/>
        <a:lstStyle/>
        <a:p>
          <a:endParaRPr lang="en-GB">
            <a:solidFill>
              <a:schemeClr val="tx1"/>
            </a:solidFill>
            <a:latin typeface="Abadi MT Condensed Light" panose="020B0306030101010103" pitchFamily="34" charset="77"/>
          </a:endParaRPr>
        </a:p>
      </dgm:t>
    </dgm:pt>
    <dgm:pt modelId="{31FCB6CE-0710-F646-9DB0-8DD28CE60FEA}" type="sibTrans" cxnId="{4F490B6D-DD1B-0746-A06F-2BDE14B3266C}">
      <dgm:prSet/>
      <dgm:spPr/>
      <dgm:t>
        <a:bodyPr/>
        <a:lstStyle/>
        <a:p>
          <a:endParaRPr lang="en-GB">
            <a:solidFill>
              <a:schemeClr val="tx1"/>
            </a:solidFill>
            <a:latin typeface="Abadi MT Condensed Light" panose="020B0306030101010103" pitchFamily="34" charset="77"/>
          </a:endParaRPr>
        </a:p>
      </dgm:t>
    </dgm:pt>
    <dgm:pt modelId="{0EF479B6-C7F5-A74C-A799-125B88766B19}">
      <dgm:prSet phldrT="[Text]" phldr="1"/>
      <dgm:spPr/>
      <dgm:t>
        <a:bodyPr/>
        <a:lstStyle/>
        <a:p>
          <a:endParaRPr lang="en-GB">
            <a:solidFill>
              <a:schemeClr val="tx1"/>
            </a:solidFill>
            <a:latin typeface="Abadi MT Condensed Light" panose="020B0306030101010103" pitchFamily="34" charset="77"/>
          </a:endParaRPr>
        </a:p>
      </dgm:t>
    </dgm:pt>
    <dgm:pt modelId="{25AC7B8F-FEB3-4E4C-8AEB-9A7A05239905}" type="parTrans" cxnId="{A37188D3-457D-944B-9E4A-41EADF45EDF0}">
      <dgm:prSet/>
      <dgm:spPr/>
      <dgm:t>
        <a:bodyPr/>
        <a:lstStyle/>
        <a:p>
          <a:endParaRPr lang="en-GB">
            <a:solidFill>
              <a:schemeClr val="tx1"/>
            </a:solidFill>
            <a:latin typeface="Abadi MT Condensed Light" panose="020B0306030101010103" pitchFamily="34" charset="77"/>
          </a:endParaRPr>
        </a:p>
      </dgm:t>
    </dgm:pt>
    <dgm:pt modelId="{5567BC5D-3D18-4747-8EB9-6AF7FCE0F515}" type="sibTrans" cxnId="{A37188D3-457D-944B-9E4A-41EADF45EDF0}">
      <dgm:prSet/>
      <dgm:spPr/>
      <dgm:t>
        <a:bodyPr/>
        <a:lstStyle/>
        <a:p>
          <a:endParaRPr lang="en-GB">
            <a:solidFill>
              <a:schemeClr val="tx1"/>
            </a:solidFill>
            <a:latin typeface="Abadi MT Condensed Light" panose="020B0306030101010103" pitchFamily="34" charset="77"/>
          </a:endParaRPr>
        </a:p>
      </dgm:t>
    </dgm:pt>
    <dgm:pt modelId="{0936BFAE-6689-414E-86AF-3146212C5CED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  <a:latin typeface="Abadi MT Condensed Light" panose="020B0306030101010103" pitchFamily="34" charset="77"/>
            </a:rPr>
            <a:t>Analytical</a:t>
          </a:r>
        </a:p>
      </dgm:t>
    </dgm:pt>
    <dgm:pt modelId="{39A6B1B3-CAFC-9D41-8F25-F2EA8058A3AD}" type="parTrans" cxnId="{9A0B7B00-4183-884E-B6B1-E0118A44A065}">
      <dgm:prSet/>
      <dgm:spPr/>
      <dgm:t>
        <a:bodyPr/>
        <a:lstStyle/>
        <a:p>
          <a:endParaRPr lang="en-GB">
            <a:solidFill>
              <a:schemeClr val="tx1"/>
            </a:solidFill>
            <a:latin typeface="Abadi MT Condensed Light" panose="020B0306030101010103" pitchFamily="34" charset="77"/>
          </a:endParaRPr>
        </a:p>
      </dgm:t>
    </dgm:pt>
    <dgm:pt modelId="{EF4435DB-E46F-D64D-88EB-D63DA3EB7407}" type="sibTrans" cxnId="{9A0B7B00-4183-884E-B6B1-E0118A44A065}">
      <dgm:prSet/>
      <dgm:spPr/>
      <dgm:t>
        <a:bodyPr/>
        <a:lstStyle/>
        <a:p>
          <a:endParaRPr lang="en-GB">
            <a:solidFill>
              <a:schemeClr val="tx1"/>
            </a:solidFill>
            <a:latin typeface="Abadi MT Condensed Light" panose="020B0306030101010103" pitchFamily="34" charset="77"/>
          </a:endParaRPr>
        </a:p>
      </dgm:t>
    </dgm:pt>
    <dgm:pt modelId="{99B11899-6870-C549-9202-EDD8D39FA532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  <a:latin typeface="Abadi MT Condensed Light" panose="020B0306030101010103" pitchFamily="34" charset="77"/>
            </a:rPr>
            <a:t>Research</a:t>
          </a:r>
        </a:p>
      </dgm:t>
    </dgm:pt>
    <dgm:pt modelId="{1F44C821-2E6A-6644-9307-43A78862614F}" type="parTrans" cxnId="{8677CA94-A35B-C24C-A274-0EBA797D2C27}">
      <dgm:prSet/>
      <dgm:spPr/>
      <dgm:t>
        <a:bodyPr/>
        <a:lstStyle/>
        <a:p>
          <a:endParaRPr lang="en-GB">
            <a:solidFill>
              <a:schemeClr val="tx1"/>
            </a:solidFill>
            <a:latin typeface="Abadi MT Condensed Light" panose="020B0306030101010103" pitchFamily="34" charset="77"/>
          </a:endParaRPr>
        </a:p>
      </dgm:t>
    </dgm:pt>
    <dgm:pt modelId="{722997EC-5BC0-B64D-B708-16F01BE6B582}" type="sibTrans" cxnId="{8677CA94-A35B-C24C-A274-0EBA797D2C27}">
      <dgm:prSet/>
      <dgm:spPr/>
      <dgm:t>
        <a:bodyPr/>
        <a:lstStyle/>
        <a:p>
          <a:endParaRPr lang="en-GB">
            <a:solidFill>
              <a:schemeClr val="tx1"/>
            </a:solidFill>
            <a:latin typeface="Abadi MT Condensed Light" panose="020B0306030101010103" pitchFamily="34" charset="77"/>
          </a:endParaRPr>
        </a:p>
      </dgm:t>
    </dgm:pt>
    <dgm:pt modelId="{E0B2E28B-98CE-1743-99F3-AE16D7AA7E6D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  <a:latin typeface="Abadi MT Condensed Light" panose="020B0306030101010103" pitchFamily="34" charset="77"/>
            </a:rPr>
            <a:t>Data literacies</a:t>
          </a:r>
        </a:p>
      </dgm:t>
    </dgm:pt>
    <dgm:pt modelId="{0F4E64C6-6131-7E4E-AA3A-11FB343319C3}" type="parTrans" cxnId="{1E9C6A62-9D6D-0C44-8ED7-FD65BE98F534}">
      <dgm:prSet/>
      <dgm:spPr/>
      <dgm:t>
        <a:bodyPr/>
        <a:lstStyle/>
        <a:p>
          <a:endParaRPr lang="en-GB">
            <a:solidFill>
              <a:schemeClr val="tx1"/>
            </a:solidFill>
            <a:latin typeface="Abadi MT Condensed Light" panose="020B0306030101010103" pitchFamily="34" charset="77"/>
          </a:endParaRPr>
        </a:p>
      </dgm:t>
    </dgm:pt>
    <dgm:pt modelId="{A488EDBC-A5A4-E54C-8326-3F2B770E08CB}" type="sibTrans" cxnId="{1E9C6A62-9D6D-0C44-8ED7-FD65BE98F534}">
      <dgm:prSet/>
      <dgm:spPr/>
      <dgm:t>
        <a:bodyPr/>
        <a:lstStyle/>
        <a:p>
          <a:endParaRPr lang="en-GB">
            <a:solidFill>
              <a:schemeClr val="tx1"/>
            </a:solidFill>
            <a:latin typeface="Abadi MT Condensed Light" panose="020B0306030101010103" pitchFamily="34" charset="77"/>
          </a:endParaRPr>
        </a:p>
      </dgm:t>
    </dgm:pt>
    <dgm:pt modelId="{15BBF514-807F-794E-A55F-2609B2FF374D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  <a:latin typeface="Abadi MT Condensed Light" panose="020B0306030101010103" pitchFamily="34" charset="77"/>
            </a:rPr>
            <a:t>Teamwork</a:t>
          </a:r>
        </a:p>
      </dgm:t>
    </dgm:pt>
    <dgm:pt modelId="{017E7CEC-4000-244C-BE26-298EC7CBE1DF}" type="parTrans" cxnId="{BAF04793-BAEC-7C41-A853-C0CD52D85141}">
      <dgm:prSet/>
      <dgm:spPr/>
      <dgm:t>
        <a:bodyPr/>
        <a:lstStyle/>
        <a:p>
          <a:endParaRPr lang="en-GB">
            <a:solidFill>
              <a:schemeClr val="tx1"/>
            </a:solidFill>
            <a:latin typeface="Abadi MT Condensed Light" panose="020B0306030101010103" pitchFamily="34" charset="77"/>
          </a:endParaRPr>
        </a:p>
      </dgm:t>
    </dgm:pt>
    <dgm:pt modelId="{4359A5C7-8AE3-CC4C-90B7-2D7B63C5D8C9}" type="sibTrans" cxnId="{BAF04793-BAEC-7C41-A853-C0CD52D85141}">
      <dgm:prSet/>
      <dgm:spPr/>
      <dgm:t>
        <a:bodyPr/>
        <a:lstStyle/>
        <a:p>
          <a:endParaRPr lang="en-GB">
            <a:solidFill>
              <a:schemeClr val="tx1"/>
            </a:solidFill>
            <a:latin typeface="Abadi MT Condensed Light" panose="020B0306030101010103" pitchFamily="34" charset="77"/>
          </a:endParaRPr>
        </a:p>
      </dgm:t>
    </dgm:pt>
    <dgm:pt modelId="{F828FF53-F560-9345-AE2B-0E8C0A5288F8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  <a:latin typeface="Abadi MT Condensed Light" panose="020B0306030101010103" pitchFamily="34" charset="77"/>
            </a:rPr>
            <a:t>Citizenship</a:t>
          </a:r>
        </a:p>
      </dgm:t>
    </dgm:pt>
    <dgm:pt modelId="{967DF37E-72C6-EA48-BD0B-185EA999B719}" type="parTrans" cxnId="{F478A525-B2EB-A341-A87E-A3157AD50828}">
      <dgm:prSet/>
      <dgm:spPr/>
      <dgm:t>
        <a:bodyPr/>
        <a:lstStyle/>
        <a:p>
          <a:endParaRPr lang="en-GB">
            <a:solidFill>
              <a:schemeClr val="tx1"/>
            </a:solidFill>
            <a:latin typeface="Abadi MT Condensed Light" panose="020B0306030101010103" pitchFamily="34" charset="77"/>
          </a:endParaRPr>
        </a:p>
      </dgm:t>
    </dgm:pt>
    <dgm:pt modelId="{02F19794-E10B-2E4A-A89E-5C6589C80913}" type="sibTrans" cxnId="{F478A525-B2EB-A341-A87E-A3157AD50828}">
      <dgm:prSet/>
      <dgm:spPr/>
      <dgm:t>
        <a:bodyPr/>
        <a:lstStyle/>
        <a:p>
          <a:endParaRPr lang="en-GB">
            <a:solidFill>
              <a:schemeClr val="tx1"/>
            </a:solidFill>
            <a:latin typeface="Abadi MT Condensed Light" panose="020B0306030101010103" pitchFamily="34" charset="77"/>
          </a:endParaRPr>
        </a:p>
      </dgm:t>
    </dgm:pt>
    <dgm:pt modelId="{8C0E2E37-78B3-7F4F-970E-98155910A0DC}">
      <dgm:prSet phldrT="[Text]"/>
      <dgm:spPr/>
      <dgm:t>
        <a:bodyPr/>
        <a:lstStyle/>
        <a:p>
          <a:endParaRPr lang="en-GB" dirty="0">
            <a:solidFill>
              <a:schemeClr val="tx1"/>
            </a:solidFill>
            <a:latin typeface="Abadi MT Condensed Light" panose="020B0306030101010103" pitchFamily="34" charset="77"/>
          </a:endParaRPr>
        </a:p>
      </dgm:t>
    </dgm:pt>
    <dgm:pt modelId="{412F4BEB-E9E7-FB45-8952-3D7E46FF83D8}" type="parTrans" cxnId="{D49A8ECF-FB4F-4049-8AF6-5BC951F7E50E}">
      <dgm:prSet/>
      <dgm:spPr/>
      <dgm:t>
        <a:bodyPr/>
        <a:lstStyle/>
        <a:p>
          <a:endParaRPr lang="en-GB">
            <a:solidFill>
              <a:schemeClr val="tx1"/>
            </a:solidFill>
            <a:latin typeface="Abadi MT Condensed Light" panose="020B0306030101010103" pitchFamily="34" charset="77"/>
          </a:endParaRPr>
        </a:p>
      </dgm:t>
    </dgm:pt>
    <dgm:pt modelId="{E87E9EC0-60A0-8944-90B2-BBB8F0A39A12}" type="sibTrans" cxnId="{D49A8ECF-FB4F-4049-8AF6-5BC951F7E50E}">
      <dgm:prSet/>
      <dgm:spPr/>
      <dgm:t>
        <a:bodyPr/>
        <a:lstStyle/>
        <a:p>
          <a:endParaRPr lang="en-GB">
            <a:solidFill>
              <a:schemeClr val="tx1"/>
            </a:solidFill>
            <a:latin typeface="Abadi MT Condensed Light" panose="020B0306030101010103" pitchFamily="34" charset="77"/>
          </a:endParaRPr>
        </a:p>
      </dgm:t>
    </dgm:pt>
    <dgm:pt modelId="{B0FF4BC8-6FEE-1745-98D0-6F33ED780B74}">
      <dgm:prSet phldrT="[Text]"/>
      <dgm:spPr/>
      <dgm:t>
        <a:bodyPr/>
        <a:lstStyle/>
        <a:p>
          <a:endParaRPr lang="en-GB" dirty="0">
            <a:solidFill>
              <a:schemeClr val="tx1"/>
            </a:solidFill>
            <a:latin typeface="Abadi MT Condensed Light" panose="020B0306030101010103" pitchFamily="34" charset="77"/>
          </a:endParaRPr>
        </a:p>
      </dgm:t>
    </dgm:pt>
    <dgm:pt modelId="{4B06FCBE-923B-2449-95E5-57CF72657F4A}" type="parTrans" cxnId="{ED81AF01-8789-444A-BB47-617C8A5CF968}">
      <dgm:prSet/>
      <dgm:spPr/>
      <dgm:t>
        <a:bodyPr/>
        <a:lstStyle/>
        <a:p>
          <a:endParaRPr lang="en-GB">
            <a:solidFill>
              <a:schemeClr val="tx1"/>
            </a:solidFill>
            <a:latin typeface="Abadi MT Condensed Light" panose="020B0306030101010103" pitchFamily="34" charset="77"/>
          </a:endParaRPr>
        </a:p>
      </dgm:t>
    </dgm:pt>
    <dgm:pt modelId="{1D848A02-5684-EC43-9E77-253113467FD4}" type="sibTrans" cxnId="{ED81AF01-8789-444A-BB47-617C8A5CF968}">
      <dgm:prSet/>
      <dgm:spPr/>
      <dgm:t>
        <a:bodyPr/>
        <a:lstStyle/>
        <a:p>
          <a:endParaRPr lang="en-GB">
            <a:solidFill>
              <a:schemeClr val="tx1"/>
            </a:solidFill>
            <a:latin typeface="Abadi MT Condensed Light" panose="020B0306030101010103" pitchFamily="34" charset="77"/>
          </a:endParaRPr>
        </a:p>
      </dgm:t>
    </dgm:pt>
    <dgm:pt modelId="{1176A19E-98FE-D442-872B-8860C19A3B1E}" type="pres">
      <dgm:prSet presAssocID="{1781BF07-9520-EF4E-9AA1-DE984D07A74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FED61635-2120-3A45-9363-4F07539D67D4}" type="pres">
      <dgm:prSet presAssocID="{7C9FD63D-9961-484B-A135-3162C30174A8}" presName="singleCycle" presStyleCnt="0"/>
      <dgm:spPr/>
    </dgm:pt>
    <dgm:pt modelId="{7BC516EE-1B28-BF4E-9E79-2C967A4E9E62}" type="pres">
      <dgm:prSet presAssocID="{7C9FD63D-9961-484B-A135-3162C30174A8}" presName="singleCenter" presStyleLbl="node1" presStyleIdx="0" presStyleCnt="8">
        <dgm:presLayoutVars>
          <dgm:chMax val="7"/>
          <dgm:chPref val="7"/>
        </dgm:presLayoutVars>
      </dgm:prSet>
      <dgm:spPr/>
    </dgm:pt>
    <dgm:pt modelId="{03B27D74-7D29-3847-85C0-CC4186431A36}" type="pres">
      <dgm:prSet presAssocID="{D0921400-D09A-9344-8B40-B085869F30E2}" presName="Name56" presStyleLbl="parChTrans1D2" presStyleIdx="0" presStyleCnt="7"/>
      <dgm:spPr/>
    </dgm:pt>
    <dgm:pt modelId="{D3CD257A-90A9-4746-88B3-C8D681B87214}" type="pres">
      <dgm:prSet presAssocID="{34216FDF-432D-1241-BF73-3E461EFF2812}" presName="text0" presStyleLbl="node1" presStyleIdx="1" presStyleCnt="8">
        <dgm:presLayoutVars>
          <dgm:bulletEnabled val="1"/>
        </dgm:presLayoutVars>
      </dgm:prSet>
      <dgm:spPr/>
    </dgm:pt>
    <dgm:pt modelId="{CD385D1E-1C63-E840-9181-2EBE97B870F8}" type="pres">
      <dgm:prSet presAssocID="{39A6B1B3-CAFC-9D41-8F25-F2EA8058A3AD}" presName="Name56" presStyleLbl="parChTrans1D2" presStyleIdx="1" presStyleCnt="7"/>
      <dgm:spPr/>
    </dgm:pt>
    <dgm:pt modelId="{E5590201-DCC5-BE4C-B9F7-94DE518E6DD6}" type="pres">
      <dgm:prSet presAssocID="{0936BFAE-6689-414E-86AF-3146212C5CED}" presName="text0" presStyleLbl="node1" presStyleIdx="2" presStyleCnt="8">
        <dgm:presLayoutVars>
          <dgm:bulletEnabled val="1"/>
        </dgm:presLayoutVars>
      </dgm:prSet>
      <dgm:spPr/>
    </dgm:pt>
    <dgm:pt modelId="{ACAEC674-66CE-F641-95F1-B3891B83120D}" type="pres">
      <dgm:prSet presAssocID="{1F44C821-2E6A-6644-9307-43A78862614F}" presName="Name56" presStyleLbl="parChTrans1D2" presStyleIdx="2" presStyleCnt="7"/>
      <dgm:spPr/>
    </dgm:pt>
    <dgm:pt modelId="{F1016115-0BFC-EF4F-8818-B75C24D77878}" type="pres">
      <dgm:prSet presAssocID="{99B11899-6870-C549-9202-EDD8D39FA532}" presName="text0" presStyleLbl="node1" presStyleIdx="3" presStyleCnt="8">
        <dgm:presLayoutVars>
          <dgm:bulletEnabled val="1"/>
        </dgm:presLayoutVars>
      </dgm:prSet>
      <dgm:spPr/>
    </dgm:pt>
    <dgm:pt modelId="{0CF31E8B-8E19-0D44-9738-EDD8C2854E7B}" type="pres">
      <dgm:prSet presAssocID="{0F4E64C6-6131-7E4E-AA3A-11FB343319C3}" presName="Name56" presStyleLbl="parChTrans1D2" presStyleIdx="3" presStyleCnt="7"/>
      <dgm:spPr/>
    </dgm:pt>
    <dgm:pt modelId="{275FE280-99CB-C441-B683-F77E2B6F5F2C}" type="pres">
      <dgm:prSet presAssocID="{E0B2E28B-98CE-1743-99F3-AE16D7AA7E6D}" presName="text0" presStyleLbl="node1" presStyleIdx="4" presStyleCnt="8">
        <dgm:presLayoutVars>
          <dgm:bulletEnabled val="1"/>
        </dgm:presLayoutVars>
      </dgm:prSet>
      <dgm:spPr/>
    </dgm:pt>
    <dgm:pt modelId="{057FB4A3-5025-6C4A-98A4-476D197489A3}" type="pres">
      <dgm:prSet presAssocID="{017E7CEC-4000-244C-BE26-298EC7CBE1DF}" presName="Name56" presStyleLbl="parChTrans1D2" presStyleIdx="4" presStyleCnt="7"/>
      <dgm:spPr/>
    </dgm:pt>
    <dgm:pt modelId="{8CF6F27A-6EE7-BB43-BFE5-BCA8A251DD6A}" type="pres">
      <dgm:prSet presAssocID="{15BBF514-807F-794E-A55F-2609B2FF374D}" presName="text0" presStyleLbl="node1" presStyleIdx="5" presStyleCnt="8">
        <dgm:presLayoutVars>
          <dgm:bulletEnabled val="1"/>
        </dgm:presLayoutVars>
      </dgm:prSet>
      <dgm:spPr/>
    </dgm:pt>
    <dgm:pt modelId="{50D0FE82-92FF-F946-A93E-9CE79BB3D695}" type="pres">
      <dgm:prSet presAssocID="{967DF37E-72C6-EA48-BD0B-185EA999B719}" presName="Name56" presStyleLbl="parChTrans1D2" presStyleIdx="5" presStyleCnt="7"/>
      <dgm:spPr/>
    </dgm:pt>
    <dgm:pt modelId="{CB538BDD-5621-6547-8EB2-D7D25A56EEBF}" type="pres">
      <dgm:prSet presAssocID="{F828FF53-F560-9345-AE2B-0E8C0A5288F8}" presName="text0" presStyleLbl="node1" presStyleIdx="6" presStyleCnt="8">
        <dgm:presLayoutVars>
          <dgm:bulletEnabled val="1"/>
        </dgm:presLayoutVars>
      </dgm:prSet>
      <dgm:spPr/>
    </dgm:pt>
    <dgm:pt modelId="{7F26B288-F6B1-1644-8482-98ACB1AA62D7}" type="pres">
      <dgm:prSet presAssocID="{319A5BE0-402C-024B-9842-450E3B96BBE0}" presName="Name56" presStyleLbl="parChTrans1D2" presStyleIdx="6" presStyleCnt="7"/>
      <dgm:spPr/>
    </dgm:pt>
    <dgm:pt modelId="{83E4B948-FC30-0145-AFF3-62EDD950DAD1}" type="pres">
      <dgm:prSet presAssocID="{32097C16-0968-D54B-88D0-4237F210184F}" presName="text0" presStyleLbl="node1" presStyleIdx="7" presStyleCnt="8">
        <dgm:presLayoutVars>
          <dgm:bulletEnabled val="1"/>
        </dgm:presLayoutVars>
      </dgm:prSet>
      <dgm:spPr/>
    </dgm:pt>
  </dgm:ptLst>
  <dgm:cxnLst>
    <dgm:cxn modelId="{9A0B7B00-4183-884E-B6B1-E0118A44A065}" srcId="{7C9FD63D-9961-484B-A135-3162C30174A8}" destId="{0936BFAE-6689-414E-86AF-3146212C5CED}" srcOrd="1" destOrd="0" parTransId="{39A6B1B3-CAFC-9D41-8F25-F2EA8058A3AD}" sibTransId="{EF4435DB-E46F-D64D-88EB-D63DA3EB7407}"/>
    <dgm:cxn modelId="{ED81AF01-8789-444A-BB47-617C8A5CF968}" srcId="{7C9FD63D-9961-484B-A135-3162C30174A8}" destId="{B0FF4BC8-6FEE-1745-98D0-6F33ED780B74}" srcOrd="7" destOrd="0" parTransId="{4B06FCBE-923B-2449-95E5-57CF72657F4A}" sibTransId="{1D848A02-5684-EC43-9E77-253113467FD4}"/>
    <dgm:cxn modelId="{F478A525-B2EB-A341-A87E-A3157AD50828}" srcId="{7C9FD63D-9961-484B-A135-3162C30174A8}" destId="{F828FF53-F560-9345-AE2B-0E8C0A5288F8}" srcOrd="5" destOrd="0" parTransId="{967DF37E-72C6-EA48-BD0B-185EA999B719}" sibTransId="{02F19794-E10B-2E4A-A89E-5C6589C80913}"/>
    <dgm:cxn modelId="{47CC2E2F-603A-E347-9FC0-544CD8494506}" type="presOf" srcId="{F828FF53-F560-9345-AE2B-0E8C0A5288F8}" destId="{CB538BDD-5621-6547-8EB2-D7D25A56EEBF}" srcOrd="0" destOrd="0" presId="urn:microsoft.com/office/officeart/2008/layout/RadialCluster"/>
    <dgm:cxn modelId="{41526233-D3CE-4942-9EB1-0CC8B463CFBB}" type="presOf" srcId="{0936BFAE-6689-414E-86AF-3146212C5CED}" destId="{E5590201-DCC5-BE4C-B9F7-94DE518E6DD6}" srcOrd="0" destOrd="0" presId="urn:microsoft.com/office/officeart/2008/layout/RadialCluster"/>
    <dgm:cxn modelId="{3CB84834-71F9-F242-B6DB-67F6D733FF39}" srcId="{1781BF07-9520-EF4E-9AA1-DE984D07A748}" destId="{F25A058C-5FCF-8C4E-97BA-1202CB8D48BB}" srcOrd="2" destOrd="0" parTransId="{83C66547-DECC-EA44-9CE5-728C37570166}" sibTransId="{EBAD80D2-AC91-B441-9EDE-4EA40A175043}"/>
    <dgm:cxn modelId="{F0F5634E-8665-CA4E-B69B-5471AAA6098C}" type="presOf" srcId="{7C9FD63D-9961-484B-A135-3162C30174A8}" destId="{7BC516EE-1B28-BF4E-9E79-2C967A4E9E62}" srcOrd="0" destOrd="0" presId="urn:microsoft.com/office/officeart/2008/layout/RadialCluster"/>
    <dgm:cxn modelId="{6E47EA54-D64A-1D42-9F10-9353EE875B06}" type="presOf" srcId="{D0921400-D09A-9344-8B40-B085869F30E2}" destId="{03B27D74-7D29-3847-85C0-CC4186431A36}" srcOrd="0" destOrd="0" presId="urn:microsoft.com/office/officeart/2008/layout/RadialCluster"/>
    <dgm:cxn modelId="{EFF18E56-A14E-214D-B19C-75AC86D001D4}" srcId="{7C9FD63D-9961-484B-A135-3162C30174A8}" destId="{32097C16-0968-D54B-88D0-4237F210184F}" srcOrd="6" destOrd="0" parTransId="{319A5BE0-402C-024B-9842-450E3B96BBE0}" sibTransId="{C798E777-F6AB-C24A-9AA2-4662CAB20032}"/>
    <dgm:cxn modelId="{7FCD7B5E-A6C3-5C40-88FF-0142BB3B1C59}" srcId="{1781BF07-9520-EF4E-9AA1-DE984D07A748}" destId="{7C9FD63D-9961-484B-A135-3162C30174A8}" srcOrd="0" destOrd="0" parTransId="{60E8D94B-1634-DA41-A696-880506F1ABBA}" sibTransId="{B03A0F73-A026-C143-8D6B-C51A1DC1799D}"/>
    <dgm:cxn modelId="{1E9C6A62-9D6D-0C44-8ED7-FD65BE98F534}" srcId="{7C9FD63D-9961-484B-A135-3162C30174A8}" destId="{E0B2E28B-98CE-1743-99F3-AE16D7AA7E6D}" srcOrd="3" destOrd="0" parTransId="{0F4E64C6-6131-7E4E-AA3A-11FB343319C3}" sibTransId="{A488EDBC-A5A4-E54C-8326-3F2B770E08CB}"/>
    <dgm:cxn modelId="{D1C87A62-CB92-3348-AEDD-EE8D28A70162}" type="presOf" srcId="{E0B2E28B-98CE-1743-99F3-AE16D7AA7E6D}" destId="{275FE280-99CB-C441-B683-F77E2B6F5F2C}" srcOrd="0" destOrd="0" presId="urn:microsoft.com/office/officeart/2008/layout/RadialCluster"/>
    <dgm:cxn modelId="{2D6D8367-3420-2943-9256-8C75CA320925}" type="presOf" srcId="{99B11899-6870-C549-9202-EDD8D39FA532}" destId="{F1016115-0BFC-EF4F-8818-B75C24D77878}" srcOrd="0" destOrd="0" presId="urn:microsoft.com/office/officeart/2008/layout/RadialCluster"/>
    <dgm:cxn modelId="{4F490B6D-DD1B-0746-A06F-2BDE14B3266C}" srcId="{F25A058C-5FCF-8C4E-97BA-1202CB8D48BB}" destId="{FA644145-9CF9-F747-9089-6945153010A4}" srcOrd="0" destOrd="0" parTransId="{49420FE2-86A2-D347-BAED-6F1E7ED1A3A2}" sibTransId="{31FCB6CE-0710-F646-9DB0-8DD28CE60FEA}"/>
    <dgm:cxn modelId="{3344C26F-022E-7845-9B40-76A535C25188}" type="presOf" srcId="{34216FDF-432D-1241-BF73-3E461EFF2812}" destId="{D3CD257A-90A9-4746-88B3-C8D681B87214}" srcOrd="0" destOrd="0" presId="urn:microsoft.com/office/officeart/2008/layout/RadialCluster"/>
    <dgm:cxn modelId="{E78F1371-884C-8044-9D18-38505F39CFCE}" type="presOf" srcId="{1F44C821-2E6A-6644-9307-43A78862614F}" destId="{ACAEC674-66CE-F641-95F1-B3891B83120D}" srcOrd="0" destOrd="0" presId="urn:microsoft.com/office/officeart/2008/layout/RadialCluster"/>
    <dgm:cxn modelId="{BAF04793-BAEC-7C41-A853-C0CD52D85141}" srcId="{7C9FD63D-9961-484B-A135-3162C30174A8}" destId="{15BBF514-807F-794E-A55F-2609B2FF374D}" srcOrd="4" destOrd="0" parTransId="{017E7CEC-4000-244C-BE26-298EC7CBE1DF}" sibTransId="{4359A5C7-8AE3-CC4C-90B7-2D7B63C5D8C9}"/>
    <dgm:cxn modelId="{8677CA94-A35B-C24C-A274-0EBA797D2C27}" srcId="{7C9FD63D-9961-484B-A135-3162C30174A8}" destId="{99B11899-6870-C549-9202-EDD8D39FA532}" srcOrd="2" destOrd="0" parTransId="{1F44C821-2E6A-6644-9307-43A78862614F}" sibTransId="{722997EC-5BC0-B64D-B708-16F01BE6B582}"/>
    <dgm:cxn modelId="{2F812495-0B27-0345-8E60-CE57BC3AC3CF}" srcId="{9B017D15-2DF7-E746-A51C-01C1E7DC464A}" destId="{EA40B378-9926-7F44-BDCC-83537DA1059F}" srcOrd="0" destOrd="0" parTransId="{ED07DF9E-12D5-E549-AB06-B892708993AA}" sibTransId="{A7C7E65A-A865-9D43-A68C-5935B56EF128}"/>
    <dgm:cxn modelId="{D76DF8A5-E61A-DA4B-A799-5C739BE18E2D}" type="presOf" srcId="{1781BF07-9520-EF4E-9AA1-DE984D07A748}" destId="{1176A19E-98FE-D442-872B-8860C19A3B1E}" srcOrd="0" destOrd="0" presId="urn:microsoft.com/office/officeart/2008/layout/RadialCluster"/>
    <dgm:cxn modelId="{54F5FFAA-8BD3-AB44-B6D6-FE178C0C36B1}" type="presOf" srcId="{32097C16-0968-D54B-88D0-4237F210184F}" destId="{83E4B948-FC30-0145-AFF3-62EDD950DAD1}" srcOrd="0" destOrd="0" presId="urn:microsoft.com/office/officeart/2008/layout/RadialCluster"/>
    <dgm:cxn modelId="{4E895BB2-4856-7B42-AD43-CFA1B6615728}" srcId="{9B017D15-2DF7-E746-A51C-01C1E7DC464A}" destId="{1F3EEB3E-6229-7B4C-BDA8-594BD8F64701}" srcOrd="1" destOrd="0" parTransId="{91736EE1-857F-6648-8B82-DEFE765FE8DF}" sibTransId="{16465635-ABC9-AF4F-AB98-ED5612CC8B49}"/>
    <dgm:cxn modelId="{F9E1CDB3-5A23-9F47-AF10-4B2490F6CD1D}" srcId="{1781BF07-9520-EF4E-9AA1-DE984D07A748}" destId="{9B017D15-2DF7-E746-A51C-01C1E7DC464A}" srcOrd="1" destOrd="0" parTransId="{72E45FD1-1AD5-3D4C-AF2B-89061D40563F}" sibTransId="{04F6888C-FADB-184A-9451-B7D8DF988BDA}"/>
    <dgm:cxn modelId="{CC251ABC-D17F-AD4A-882A-7AD3FE98B231}" type="presOf" srcId="{967DF37E-72C6-EA48-BD0B-185EA999B719}" destId="{50D0FE82-92FF-F946-A93E-9CE79BB3D695}" srcOrd="0" destOrd="0" presId="urn:microsoft.com/office/officeart/2008/layout/RadialCluster"/>
    <dgm:cxn modelId="{5A3B97C9-2D10-AB4E-A0CC-7E7B674B3E7E}" type="presOf" srcId="{017E7CEC-4000-244C-BE26-298EC7CBE1DF}" destId="{057FB4A3-5025-6C4A-98A4-476D197489A3}" srcOrd="0" destOrd="0" presId="urn:microsoft.com/office/officeart/2008/layout/RadialCluster"/>
    <dgm:cxn modelId="{A4250BCB-3A6D-354D-8EEF-E3E87B1C92B5}" srcId="{7C9FD63D-9961-484B-A135-3162C30174A8}" destId="{34216FDF-432D-1241-BF73-3E461EFF2812}" srcOrd="0" destOrd="0" parTransId="{D0921400-D09A-9344-8B40-B085869F30E2}" sibTransId="{DCD2FE26-6D7A-3542-B3CC-0D5ED899EA8B}"/>
    <dgm:cxn modelId="{988F91CB-6165-A64B-A99B-EC46E44EF6B4}" type="presOf" srcId="{15BBF514-807F-794E-A55F-2609B2FF374D}" destId="{8CF6F27A-6EE7-BB43-BFE5-BCA8A251DD6A}" srcOrd="0" destOrd="0" presId="urn:microsoft.com/office/officeart/2008/layout/RadialCluster"/>
    <dgm:cxn modelId="{D49A8ECF-FB4F-4049-8AF6-5BC951F7E50E}" srcId="{7C9FD63D-9961-484B-A135-3162C30174A8}" destId="{8C0E2E37-78B3-7F4F-970E-98155910A0DC}" srcOrd="8" destOrd="0" parTransId="{412F4BEB-E9E7-FB45-8952-3D7E46FF83D8}" sibTransId="{E87E9EC0-60A0-8944-90B2-BBB8F0A39A12}"/>
    <dgm:cxn modelId="{210F64D3-BC9E-3F42-B5EF-9B2FDFA64417}" type="presOf" srcId="{319A5BE0-402C-024B-9842-450E3B96BBE0}" destId="{7F26B288-F6B1-1644-8482-98ACB1AA62D7}" srcOrd="0" destOrd="0" presId="urn:microsoft.com/office/officeart/2008/layout/RadialCluster"/>
    <dgm:cxn modelId="{A37188D3-457D-944B-9E4A-41EADF45EDF0}" srcId="{F25A058C-5FCF-8C4E-97BA-1202CB8D48BB}" destId="{0EF479B6-C7F5-A74C-A799-125B88766B19}" srcOrd="1" destOrd="0" parTransId="{25AC7B8F-FEB3-4E4C-8AEB-9A7A05239905}" sibTransId="{5567BC5D-3D18-4747-8EB9-6AF7FCE0F515}"/>
    <dgm:cxn modelId="{6D0EF4E6-3687-9742-9313-966FAB485EED}" type="presOf" srcId="{39A6B1B3-CAFC-9D41-8F25-F2EA8058A3AD}" destId="{CD385D1E-1C63-E840-9181-2EBE97B870F8}" srcOrd="0" destOrd="0" presId="urn:microsoft.com/office/officeart/2008/layout/RadialCluster"/>
    <dgm:cxn modelId="{6C0CE0FC-AA93-3347-BDA7-42E7AF1785D9}" type="presOf" srcId="{0F4E64C6-6131-7E4E-AA3A-11FB343319C3}" destId="{0CF31E8B-8E19-0D44-9738-EDD8C2854E7B}" srcOrd="0" destOrd="0" presId="urn:microsoft.com/office/officeart/2008/layout/RadialCluster"/>
    <dgm:cxn modelId="{F12CFC7F-77A8-4B49-8EDF-26B6A1CD88ED}" type="presParOf" srcId="{1176A19E-98FE-D442-872B-8860C19A3B1E}" destId="{FED61635-2120-3A45-9363-4F07539D67D4}" srcOrd="0" destOrd="0" presId="urn:microsoft.com/office/officeart/2008/layout/RadialCluster"/>
    <dgm:cxn modelId="{7AC4F9DB-3A82-8844-A614-EF67EB3B232D}" type="presParOf" srcId="{FED61635-2120-3A45-9363-4F07539D67D4}" destId="{7BC516EE-1B28-BF4E-9E79-2C967A4E9E62}" srcOrd="0" destOrd="0" presId="urn:microsoft.com/office/officeart/2008/layout/RadialCluster"/>
    <dgm:cxn modelId="{33C512C9-5B8A-664A-875F-0C91387F2AA9}" type="presParOf" srcId="{FED61635-2120-3A45-9363-4F07539D67D4}" destId="{03B27D74-7D29-3847-85C0-CC4186431A36}" srcOrd="1" destOrd="0" presId="urn:microsoft.com/office/officeart/2008/layout/RadialCluster"/>
    <dgm:cxn modelId="{84581F8C-5E61-244B-A228-51935918C645}" type="presParOf" srcId="{FED61635-2120-3A45-9363-4F07539D67D4}" destId="{D3CD257A-90A9-4746-88B3-C8D681B87214}" srcOrd="2" destOrd="0" presId="urn:microsoft.com/office/officeart/2008/layout/RadialCluster"/>
    <dgm:cxn modelId="{BE6D3FA0-6FA2-AF43-811C-09FC2250375D}" type="presParOf" srcId="{FED61635-2120-3A45-9363-4F07539D67D4}" destId="{CD385D1E-1C63-E840-9181-2EBE97B870F8}" srcOrd="3" destOrd="0" presId="urn:microsoft.com/office/officeart/2008/layout/RadialCluster"/>
    <dgm:cxn modelId="{FB44FDEF-779B-7D40-A217-C42259D9191A}" type="presParOf" srcId="{FED61635-2120-3A45-9363-4F07539D67D4}" destId="{E5590201-DCC5-BE4C-B9F7-94DE518E6DD6}" srcOrd="4" destOrd="0" presId="urn:microsoft.com/office/officeart/2008/layout/RadialCluster"/>
    <dgm:cxn modelId="{277CA673-804F-5E4B-897B-80E9CF5C11BD}" type="presParOf" srcId="{FED61635-2120-3A45-9363-4F07539D67D4}" destId="{ACAEC674-66CE-F641-95F1-B3891B83120D}" srcOrd="5" destOrd="0" presId="urn:microsoft.com/office/officeart/2008/layout/RadialCluster"/>
    <dgm:cxn modelId="{FE217288-1C6C-054C-99E7-DD12CD71165B}" type="presParOf" srcId="{FED61635-2120-3A45-9363-4F07539D67D4}" destId="{F1016115-0BFC-EF4F-8818-B75C24D77878}" srcOrd="6" destOrd="0" presId="urn:microsoft.com/office/officeart/2008/layout/RadialCluster"/>
    <dgm:cxn modelId="{FA8B5E36-8FBC-5C4F-BCBA-20C2D5CA2215}" type="presParOf" srcId="{FED61635-2120-3A45-9363-4F07539D67D4}" destId="{0CF31E8B-8E19-0D44-9738-EDD8C2854E7B}" srcOrd="7" destOrd="0" presId="urn:microsoft.com/office/officeart/2008/layout/RadialCluster"/>
    <dgm:cxn modelId="{5322686C-A770-8648-97E4-A40DA9CD7A51}" type="presParOf" srcId="{FED61635-2120-3A45-9363-4F07539D67D4}" destId="{275FE280-99CB-C441-B683-F77E2B6F5F2C}" srcOrd="8" destOrd="0" presId="urn:microsoft.com/office/officeart/2008/layout/RadialCluster"/>
    <dgm:cxn modelId="{00785FA5-1DA0-3C41-ADF2-CA652611A5DE}" type="presParOf" srcId="{FED61635-2120-3A45-9363-4F07539D67D4}" destId="{057FB4A3-5025-6C4A-98A4-476D197489A3}" srcOrd="9" destOrd="0" presId="urn:microsoft.com/office/officeart/2008/layout/RadialCluster"/>
    <dgm:cxn modelId="{93BDFD23-DFE8-6F4A-A660-B32339CDA398}" type="presParOf" srcId="{FED61635-2120-3A45-9363-4F07539D67D4}" destId="{8CF6F27A-6EE7-BB43-BFE5-BCA8A251DD6A}" srcOrd="10" destOrd="0" presId="urn:microsoft.com/office/officeart/2008/layout/RadialCluster"/>
    <dgm:cxn modelId="{31E7A2B2-9B6D-524A-8BC5-433F9598F312}" type="presParOf" srcId="{FED61635-2120-3A45-9363-4F07539D67D4}" destId="{50D0FE82-92FF-F946-A93E-9CE79BB3D695}" srcOrd="11" destOrd="0" presId="urn:microsoft.com/office/officeart/2008/layout/RadialCluster"/>
    <dgm:cxn modelId="{AF902234-FF98-1044-9FC1-81877529EBA7}" type="presParOf" srcId="{FED61635-2120-3A45-9363-4F07539D67D4}" destId="{CB538BDD-5621-6547-8EB2-D7D25A56EEBF}" srcOrd="12" destOrd="0" presId="urn:microsoft.com/office/officeart/2008/layout/RadialCluster"/>
    <dgm:cxn modelId="{8DE481EB-175B-B442-9321-14AD2DEACD31}" type="presParOf" srcId="{FED61635-2120-3A45-9363-4F07539D67D4}" destId="{7F26B288-F6B1-1644-8482-98ACB1AA62D7}" srcOrd="13" destOrd="0" presId="urn:microsoft.com/office/officeart/2008/layout/RadialCluster"/>
    <dgm:cxn modelId="{05EC43C7-4A4F-4947-B3E9-D8A1F8E0474E}" type="presParOf" srcId="{FED61635-2120-3A45-9363-4F07539D67D4}" destId="{83E4B948-FC30-0145-AFF3-62EDD950DAD1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516EE-1B28-BF4E-9E79-2C967A4E9E62}">
      <dsp:nvSpPr>
        <dsp:cNvPr id="0" name=""/>
        <dsp:cNvSpPr/>
      </dsp:nvSpPr>
      <dsp:spPr>
        <a:xfrm>
          <a:off x="2438399" y="1504838"/>
          <a:ext cx="1219200" cy="1219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solidFill>
                <a:schemeClr val="tx1"/>
              </a:solidFill>
              <a:latin typeface="Abadi MT Condensed Light" panose="020B0306030101010103" pitchFamily="34" charset="77"/>
            </a:rPr>
            <a:t>Skills</a:t>
          </a:r>
        </a:p>
      </dsp:txBody>
      <dsp:txXfrm>
        <a:off x="2497915" y="1564354"/>
        <a:ext cx="1100168" cy="1100168"/>
      </dsp:txXfrm>
    </dsp:sp>
    <dsp:sp modelId="{03B27D74-7D29-3847-85C0-CC4186431A36}">
      <dsp:nvSpPr>
        <dsp:cNvPr id="0" name=""/>
        <dsp:cNvSpPr/>
      </dsp:nvSpPr>
      <dsp:spPr>
        <a:xfrm rot="16200000">
          <a:off x="2724570" y="1181408"/>
          <a:ext cx="6468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6858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CD257A-90A9-4746-88B3-C8D681B87214}">
      <dsp:nvSpPr>
        <dsp:cNvPr id="0" name=""/>
        <dsp:cNvSpPr/>
      </dsp:nvSpPr>
      <dsp:spPr>
        <a:xfrm>
          <a:off x="2639567" y="41115"/>
          <a:ext cx="816864" cy="816864"/>
        </a:xfrm>
        <a:prstGeom prst="roundRect">
          <a:avLst/>
        </a:prstGeom>
        <a:solidFill>
          <a:schemeClr val="accent2">
            <a:hueOff val="668788"/>
            <a:satOff val="-834"/>
            <a:lumOff val="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chemeClr val="tx1"/>
              </a:solidFill>
              <a:latin typeface="Abadi MT Condensed Light" panose="020B0306030101010103" pitchFamily="34" charset="77"/>
            </a:rPr>
            <a:t>Critical</a:t>
          </a:r>
        </a:p>
      </dsp:txBody>
      <dsp:txXfrm>
        <a:off x="2679443" y="80991"/>
        <a:ext cx="737112" cy="737112"/>
      </dsp:txXfrm>
    </dsp:sp>
    <dsp:sp modelId="{CD385D1E-1C63-E840-9181-2EBE97B870F8}">
      <dsp:nvSpPr>
        <dsp:cNvPr id="0" name=""/>
        <dsp:cNvSpPr/>
      </dsp:nvSpPr>
      <dsp:spPr>
        <a:xfrm rot="19285714">
          <a:off x="3618026" y="1515203"/>
          <a:ext cx="3627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2778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590201-DCC5-BE4C-B9F7-94DE518E6DD6}">
      <dsp:nvSpPr>
        <dsp:cNvPr id="0" name=""/>
        <dsp:cNvSpPr/>
      </dsp:nvSpPr>
      <dsp:spPr>
        <a:xfrm>
          <a:off x="3941231" y="667963"/>
          <a:ext cx="816864" cy="816864"/>
        </a:xfrm>
        <a:prstGeom prst="roundRect">
          <a:avLst/>
        </a:prstGeom>
        <a:solidFill>
          <a:schemeClr val="accent2">
            <a:hueOff val="1337577"/>
            <a:satOff val="-1668"/>
            <a:lumOff val="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  <a:latin typeface="Abadi MT Condensed Light" panose="020B0306030101010103" pitchFamily="34" charset="77"/>
            </a:rPr>
            <a:t>Analytical</a:t>
          </a:r>
        </a:p>
      </dsp:txBody>
      <dsp:txXfrm>
        <a:off x="3981107" y="707839"/>
        <a:ext cx="737112" cy="737112"/>
      </dsp:txXfrm>
    </dsp:sp>
    <dsp:sp modelId="{ACAEC674-66CE-F641-95F1-B3891B83120D}">
      <dsp:nvSpPr>
        <dsp:cNvPr id="0" name=""/>
        <dsp:cNvSpPr/>
      </dsp:nvSpPr>
      <dsp:spPr>
        <a:xfrm rot="771429">
          <a:off x="3649819" y="2322632"/>
          <a:ext cx="6206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0678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016115-0BFC-EF4F-8818-B75C24D77878}">
      <dsp:nvSpPr>
        <dsp:cNvPr id="0" name=""/>
        <dsp:cNvSpPr/>
      </dsp:nvSpPr>
      <dsp:spPr>
        <a:xfrm>
          <a:off x="4262716" y="2076479"/>
          <a:ext cx="816864" cy="816864"/>
        </a:xfrm>
        <a:prstGeom prst="roundRect">
          <a:avLst/>
        </a:prstGeom>
        <a:solidFill>
          <a:schemeClr val="accent2">
            <a:hueOff val="2006365"/>
            <a:satOff val="-2502"/>
            <a:lumOff val="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  <a:latin typeface="Abadi MT Condensed Light" panose="020B0306030101010103" pitchFamily="34" charset="77"/>
            </a:rPr>
            <a:t>Research</a:t>
          </a:r>
        </a:p>
      </dsp:txBody>
      <dsp:txXfrm>
        <a:off x="4302592" y="2116355"/>
        <a:ext cx="737112" cy="737112"/>
      </dsp:txXfrm>
    </dsp:sp>
    <dsp:sp modelId="{0CF31E8B-8E19-0D44-9738-EDD8C2854E7B}">
      <dsp:nvSpPr>
        <dsp:cNvPr id="0" name=""/>
        <dsp:cNvSpPr/>
      </dsp:nvSpPr>
      <dsp:spPr>
        <a:xfrm rot="3857143">
          <a:off x="3190143" y="2965029"/>
          <a:ext cx="5349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4960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5FE280-99CB-C441-B683-F77E2B6F5F2C}">
      <dsp:nvSpPr>
        <dsp:cNvPr id="0" name=""/>
        <dsp:cNvSpPr/>
      </dsp:nvSpPr>
      <dsp:spPr>
        <a:xfrm>
          <a:off x="3361936" y="3206020"/>
          <a:ext cx="816864" cy="816864"/>
        </a:xfrm>
        <a:prstGeom prst="roundRect">
          <a:avLst/>
        </a:prstGeom>
        <a:solidFill>
          <a:schemeClr val="accent2">
            <a:hueOff val="2675154"/>
            <a:satOff val="-3337"/>
            <a:lumOff val="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/>
              </a:solidFill>
              <a:latin typeface="Abadi MT Condensed Light" panose="020B0306030101010103" pitchFamily="34" charset="77"/>
            </a:rPr>
            <a:t>Data literacies</a:t>
          </a:r>
        </a:p>
      </dsp:txBody>
      <dsp:txXfrm>
        <a:off x="3401812" y="3245896"/>
        <a:ext cx="737112" cy="737112"/>
      </dsp:txXfrm>
    </dsp:sp>
    <dsp:sp modelId="{057FB4A3-5025-6C4A-98A4-476D197489A3}">
      <dsp:nvSpPr>
        <dsp:cNvPr id="0" name=""/>
        <dsp:cNvSpPr/>
      </dsp:nvSpPr>
      <dsp:spPr>
        <a:xfrm rot="6942857">
          <a:off x="2370896" y="2965029"/>
          <a:ext cx="5349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4960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F6F27A-6EE7-BB43-BFE5-BCA8A251DD6A}">
      <dsp:nvSpPr>
        <dsp:cNvPr id="0" name=""/>
        <dsp:cNvSpPr/>
      </dsp:nvSpPr>
      <dsp:spPr>
        <a:xfrm>
          <a:off x="1917199" y="3206020"/>
          <a:ext cx="816864" cy="816864"/>
        </a:xfrm>
        <a:prstGeom prst="roundRect">
          <a:avLst/>
        </a:prstGeom>
        <a:solidFill>
          <a:schemeClr val="accent2">
            <a:hueOff val="3343942"/>
            <a:satOff val="-4171"/>
            <a:lumOff val="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  <a:latin typeface="Abadi MT Condensed Light" panose="020B0306030101010103" pitchFamily="34" charset="77"/>
            </a:rPr>
            <a:t>Teamwork</a:t>
          </a:r>
        </a:p>
      </dsp:txBody>
      <dsp:txXfrm>
        <a:off x="1957075" y="3245896"/>
        <a:ext cx="737112" cy="737112"/>
      </dsp:txXfrm>
    </dsp:sp>
    <dsp:sp modelId="{50D0FE82-92FF-F946-A93E-9CE79BB3D695}">
      <dsp:nvSpPr>
        <dsp:cNvPr id="0" name=""/>
        <dsp:cNvSpPr/>
      </dsp:nvSpPr>
      <dsp:spPr>
        <a:xfrm rot="10028571">
          <a:off x="1825502" y="2322632"/>
          <a:ext cx="6206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0678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538BDD-5621-6547-8EB2-D7D25A56EEBF}">
      <dsp:nvSpPr>
        <dsp:cNvPr id="0" name=""/>
        <dsp:cNvSpPr/>
      </dsp:nvSpPr>
      <dsp:spPr>
        <a:xfrm>
          <a:off x="1016419" y="2076479"/>
          <a:ext cx="816864" cy="816864"/>
        </a:xfrm>
        <a:prstGeom prst="roundRect">
          <a:avLst/>
        </a:prstGeom>
        <a:solidFill>
          <a:schemeClr val="accent2">
            <a:hueOff val="4012731"/>
            <a:satOff val="-5005"/>
            <a:lumOff val="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  <a:latin typeface="Abadi MT Condensed Light" panose="020B0306030101010103" pitchFamily="34" charset="77"/>
            </a:rPr>
            <a:t>Citizenship</a:t>
          </a:r>
        </a:p>
      </dsp:txBody>
      <dsp:txXfrm>
        <a:off x="1056295" y="2116355"/>
        <a:ext cx="737112" cy="737112"/>
      </dsp:txXfrm>
    </dsp:sp>
    <dsp:sp modelId="{7F26B288-F6B1-1644-8482-98ACB1AA62D7}">
      <dsp:nvSpPr>
        <dsp:cNvPr id="0" name=""/>
        <dsp:cNvSpPr/>
      </dsp:nvSpPr>
      <dsp:spPr>
        <a:xfrm rot="13114286">
          <a:off x="2115194" y="1515203"/>
          <a:ext cx="3627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2778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E4B948-FC30-0145-AFF3-62EDD950DAD1}">
      <dsp:nvSpPr>
        <dsp:cNvPr id="0" name=""/>
        <dsp:cNvSpPr/>
      </dsp:nvSpPr>
      <dsp:spPr>
        <a:xfrm>
          <a:off x="1337904" y="667963"/>
          <a:ext cx="816864" cy="81686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/>
              </a:solidFill>
              <a:latin typeface="Abadi MT Condensed Light" panose="020B0306030101010103" pitchFamily="34" charset="77"/>
            </a:rPr>
            <a:t>Media literacies</a:t>
          </a:r>
        </a:p>
      </dsp:txBody>
      <dsp:txXfrm>
        <a:off x="1377780" y="707839"/>
        <a:ext cx="737112" cy="737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96971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02734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4414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figshare.com" TargetMode="External"/><Relationship Id="rId3" Type="http://schemas.openxmlformats.org/officeDocument/2006/relationships/hyperlink" Target="http://opendefinition.org" TargetMode="External"/><Relationship Id="rId7" Type="http://schemas.openxmlformats.org/officeDocument/2006/relationships/hyperlink" Target="http://www.openpraxis.org/index.php/OpenPraxis/article/view/233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ucation.okfn.org/files/2015/11/Book-Open-Data-as-Open-Educational-Resources1.pdf" TargetMode="External"/><Relationship Id="rId11" Type="http://schemas.openxmlformats.org/officeDocument/2006/relationships/image" Target="../media/image11.jpg"/><Relationship Id="rId5" Type="http://schemas.openxmlformats.org/officeDocument/2006/relationships/hyperlink" Target="http://education.okfn.org/handbook/" TargetMode="External"/><Relationship Id="rId10" Type="http://schemas.openxmlformats.org/officeDocument/2006/relationships/hyperlink" Target="https://journal.alt.ac.uk/index.php/rlt/article/view/2468/2774" TargetMode="External"/><Relationship Id="rId4" Type="http://schemas.openxmlformats.org/officeDocument/2006/relationships/hyperlink" Target="http://opendatahandbook.org" TargetMode="External"/><Relationship Id="rId9" Type="http://schemas.openxmlformats.org/officeDocument/2006/relationships/hyperlink" Target="http://education.okfn.org/the-21st-centurys-raw-material-using-open-data-as-open-educational-resource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opendatahandbook.org/guide/en/what-is-open-data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opendefinition.org/okd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sardiniaopendata.org" TargetMode="External"/><Relationship Id="rId3" Type="http://schemas.openxmlformats.org/officeDocument/2006/relationships/hyperlink" Target="http://data.worldbank.org" TargetMode="External"/><Relationship Id="rId7" Type="http://schemas.openxmlformats.org/officeDocument/2006/relationships/hyperlink" Target="http://www.data.gov" TargetMode="External"/><Relationship Id="rId12" Type="http://schemas.openxmlformats.org/officeDocument/2006/relationships/hyperlink" Target="http://www.monithon.it/e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data.de" TargetMode="External"/><Relationship Id="rId11" Type="http://schemas.openxmlformats.org/officeDocument/2006/relationships/hyperlink" Target="http://opendatainstitute.org" TargetMode="External"/><Relationship Id="rId5" Type="http://schemas.openxmlformats.org/officeDocument/2006/relationships/hyperlink" Target="http://data.gov.uk" TargetMode="External"/><Relationship Id="rId10" Type="http://schemas.openxmlformats.org/officeDocument/2006/relationships/hyperlink" Target="http://opendata.bcn.cat/opendata/en" TargetMode="External"/><Relationship Id="rId4" Type="http://schemas.openxmlformats.org/officeDocument/2006/relationships/hyperlink" Target="https://open-data.europa.eu/en/data/" TargetMode="External"/><Relationship Id="rId9" Type="http://schemas.openxmlformats.org/officeDocument/2006/relationships/hyperlink" Target="http://data.london.gov.uk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mospi.nic.in/publication/envistats-india-2020-vol-1-environment-statistics" TargetMode="External"/><Relationship Id="rId3" Type="http://schemas.openxmlformats.org/officeDocument/2006/relationships/hyperlink" Target="https://climate-adapt.eea.europa.eu/metadata/portals/climate-change-initiative-open-data-portal" TargetMode="External"/><Relationship Id="rId7" Type="http://schemas.openxmlformats.org/officeDocument/2006/relationships/hyperlink" Target="https://data.gov.in/sector/environment-and-fores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vironment.data.gov.uk/" TargetMode="External"/><Relationship Id="rId5" Type="http://schemas.openxmlformats.org/officeDocument/2006/relationships/hyperlink" Target="https://climate.esa.int/en/odp/#/dashboard" TargetMode="External"/><Relationship Id="rId10" Type="http://schemas.openxmlformats.org/officeDocument/2006/relationships/hyperlink" Target="https://www.godan.info/" TargetMode="External"/><Relationship Id="rId4" Type="http://schemas.openxmlformats.org/officeDocument/2006/relationships/hyperlink" Target="https://datahub.io/collections/climate-change" TargetMode="External"/><Relationship Id="rId9" Type="http://schemas.openxmlformats.org/officeDocument/2006/relationships/hyperlink" Target="https://www.eea.europa.eu/data-and-maps/data#c0=5&amp;c11=&amp;c5=all&amp;b_start=0\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ta.jpg"/>
          <p:cNvPicPr>
            <a:picLocks noChangeAspect="1"/>
          </p:cNvPicPr>
          <p:nvPr/>
        </p:nvPicPr>
        <p:blipFill>
          <a:blip r:embed="rId3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35" y="215900"/>
            <a:ext cx="6493934" cy="6452306"/>
          </a:xfrm>
          <a:prstGeom prst="rect">
            <a:avLst/>
          </a:prstGeom>
        </p:spPr>
      </p:pic>
      <p:sp>
        <p:nvSpPr>
          <p:cNvPr id="81" name="Shape 81"/>
          <p:cNvSpPr txBox="1">
            <a:spLocks noGrp="1"/>
          </p:cNvSpPr>
          <p:nvPr>
            <p:ph type="ctrTitle"/>
          </p:nvPr>
        </p:nvSpPr>
        <p:spPr>
          <a:xfrm>
            <a:off x="685800" y="1490133"/>
            <a:ext cx="7772400" cy="31326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b="1" i="0" u="none" strike="noStrike" cap="none" baseline="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Developing global citizens:</a:t>
            </a:r>
            <a:r>
              <a:rPr lang="en-US" sz="5400" b="1" i="0" u="none" strike="noStrike" cap="none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 </a:t>
            </a:r>
            <a:br>
              <a:rPr lang="en-US" sz="5400" b="1" i="0" u="none" strike="noStrike" cap="none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</a:br>
            <a:r>
              <a:rPr lang="en-US" sz="5400" b="1" i="0" u="none" strike="noStrike" cap="none" baseline="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Open Data as Open Educational Resources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1321435" y="5317067"/>
            <a:ext cx="7136765" cy="11006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1" i="0" u="none" strike="noStrike" cap="none" baseline="0" dirty="0" err="1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Dr</a:t>
            </a:r>
            <a:r>
              <a:rPr lang="en-US" sz="4000" b="1" i="0" u="none" strike="noStrike" cap="none" baseline="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 Javiera Atenas</a:t>
            </a:r>
          </a:p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sz="2000" b="1" dirty="0">
              <a:solidFill>
                <a:schemeClr val="dk1"/>
              </a:solidFill>
              <a:latin typeface="American Typewriter"/>
              <a:ea typeface="Calibri"/>
              <a:cs typeface="American Typewriter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How our students can present their results?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BD5BFD-6A00-4148-9D42-4AD6A3B02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153" y="1212001"/>
            <a:ext cx="5967693" cy="549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89993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How can </a:t>
            </a:r>
            <a:r>
              <a:rPr lang="en-US" sz="440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OD</a:t>
            </a:r>
            <a:r>
              <a:rPr lang="en-US" sz="4400" b="0" i="0" u="none" strike="noStrike" cap="none" baseline="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 be used in HE?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Collaborating with researchers in real research projects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Collaborating with students from other disciplines 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Creating scenario-based learning activities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Collaborating with their local communities working on real problems</a:t>
            </a: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How can </a:t>
            </a:r>
            <a:r>
              <a:rPr lang="en-US" sz="440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OD</a:t>
            </a:r>
            <a:r>
              <a:rPr lang="en-US" sz="4400" b="0" i="0" u="none" strike="noStrike" cap="none" baseline="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 be used in HE?</a:t>
            </a:r>
          </a:p>
        </p:txBody>
      </p:sp>
      <p:pic>
        <p:nvPicPr>
          <p:cNvPr id="3" name="Picture 2" descr="Screen Shot 2017-03-06 at 14.54.03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433" y="1282171"/>
            <a:ext cx="6108700" cy="521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02294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3854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Candara"/>
                <a:sym typeface="Calibri"/>
              </a:rPr>
              <a:t>Open Data </a:t>
            </a:r>
            <a:r>
              <a:rPr lang="en-US" sz="440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Candara"/>
                <a:sym typeface="Calibri"/>
              </a:rPr>
              <a:t>for</a:t>
            </a:r>
            <a:r>
              <a:rPr lang="en-US" sz="4400" b="0" i="0" u="none" strike="noStrike" cap="none" baseline="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Candara"/>
                <a:sym typeface="Calibri"/>
              </a:rPr>
              <a:t> </a:t>
            </a:r>
            <a:r>
              <a:rPr lang="en-US" sz="440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Candara"/>
                <a:sym typeface="Calibri"/>
              </a:rPr>
              <a:t>Skills Development</a:t>
            </a:r>
            <a:r>
              <a:rPr lang="en-US" sz="4400" b="0" i="0" u="none" strike="noStrike" cap="none" baseline="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Candara"/>
                <a:sym typeface="Calibri"/>
              </a:rPr>
              <a:t>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92585D7-678E-394B-A438-980D0F7AAC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5846746"/>
              </p:ext>
            </p:extLst>
          </p:nvPr>
        </p:nvGraphicFramePr>
        <p:xfrm>
          <a:off x="1676399" y="172950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7701695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Data Literacies</a:t>
            </a:r>
            <a:endParaRPr lang="en-US" sz="1600" dirty="0">
              <a:latin typeface="Abadi MT Condensed Light" panose="020B0306030101010103" pitchFamily="34" charset="77"/>
              <a:cs typeface="American Typewrit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3838" y="1972456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datajournalism_5cs6comm.gi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1" y="1279416"/>
            <a:ext cx="6908799" cy="537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18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sz="4400" dirty="0"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Data Literacies</a:t>
            </a:r>
            <a:endParaRPr lang="en-US" dirty="0">
              <a:latin typeface="Abadi MT Condensed Light" panose="020B0306030101010103" pitchFamily="34" charset="77"/>
              <a:cs typeface="American Typewriter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34852"/>
          <a:stretch/>
        </p:blipFill>
        <p:spPr>
          <a:xfrm>
            <a:off x="1047414" y="1417637"/>
            <a:ext cx="6937963" cy="530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67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Data Literacies</a:t>
            </a:r>
            <a:endParaRPr lang="en-US" sz="1100" dirty="0">
              <a:latin typeface="Abadi MT Condensed Light" panose="020B0306030101010103" pitchFamily="34" charset="77"/>
              <a:cs typeface="American Typewrit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3838" y="1972456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36214" b="2050"/>
          <a:stretch/>
        </p:blipFill>
        <p:spPr>
          <a:xfrm>
            <a:off x="1092246" y="1246479"/>
            <a:ext cx="6703967" cy="559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51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badi MT Condensed Light" panose="020B0306030101010103" pitchFamily="34" charset="77"/>
                <a:cs typeface="American Typewriter"/>
              </a:rPr>
              <a:t>Open Data and citizenship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7" y="1417637"/>
            <a:ext cx="7700449" cy="4878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1462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badi MT Condensed Light" panose="020B0306030101010103" pitchFamily="34" charset="77"/>
                <a:cs typeface="American Typewriter"/>
              </a:rPr>
              <a:t>Data Storytelling</a:t>
            </a:r>
          </a:p>
        </p:txBody>
      </p:sp>
      <p:pic>
        <p:nvPicPr>
          <p:cNvPr id="3" name="Picture 2" descr="Data_driven_journalism_process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67" y="1299104"/>
            <a:ext cx="7247466" cy="526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38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Open Data </a:t>
            </a:r>
            <a:r>
              <a:rPr lang="en-US" sz="440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in T&amp;L activities</a:t>
            </a:r>
            <a:endParaRPr lang="en-US" sz="4400" b="0" i="0" u="none" strike="noStrike" cap="none" baseline="0" dirty="0">
              <a:solidFill>
                <a:schemeClr val="dk1"/>
              </a:solidFill>
              <a:latin typeface="Abadi MT Condensed Light" panose="020B0306030101010103" pitchFamily="34" charset="77"/>
              <a:ea typeface="Calibri"/>
              <a:cs typeface="American Typewriter"/>
              <a:sym typeface="Calibri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/>
            <a:r>
              <a:rPr lang="en-GB" sz="3000" dirty="0">
                <a:latin typeface="Abadi MT Condensed Light" panose="020B0306030101010103" pitchFamily="34" charset="77"/>
                <a:cs typeface="American Typewriter"/>
              </a:rPr>
              <a:t>Identify and describe the learning outcomes for the intended activities;</a:t>
            </a:r>
          </a:p>
          <a:p>
            <a:pPr lvl="0"/>
            <a:r>
              <a:rPr lang="en-GB" sz="3000" dirty="0">
                <a:latin typeface="Abadi MT Condensed Light" panose="020B0306030101010103" pitchFamily="34" charset="77"/>
                <a:cs typeface="American Typewriter"/>
              </a:rPr>
              <a:t>Identify the portals which will source the data;</a:t>
            </a:r>
          </a:p>
          <a:p>
            <a:pPr lvl="0"/>
            <a:r>
              <a:rPr lang="en-GB" sz="3000" dirty="0">
                <a:latin typeface="Abadi MT Condensed Light" panose="020B0306030101010103" pitchFamily="34" charset="77"/>
                <a:cs typeface="American Typewriter"/>
              </a:rPr>
              <a:t>Clearly identify and describe the challenges students might face;</a:t>
            </a:r>
          </a:p>
          <a:p>
            <a:pPr lvl="0"/>
            <a:r>
              <a:rPr lang="en-GB" sz="3000" dirty="0">
                <a:latin typeface="Abadi MT Condensed Light" panose="020B0306030101010103" pitchFamily="34" charset="77"/>
                <a:cs typeface="American Typewriter"/>
              </a:rPr>
              <a:t>Provide training materials for the software students will need to analyse the data;</a:t>
            </a:r>
          </a:p>
          <a:p>
            <a:pPr lvl="0"/>
            <a:r>
              <a:rPr lang="en-GB" sz="3000" dirty="0">
                <a:latin typeface="Abadi MT Condensed Light" panose="020B0306030101010103" pitchFamily="34" charset="77"/>
                <a:cs typeface="American Typewriter"/>
              </a:rPr>
              <a:t>Support students in communicating their findings to local or wider communities.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5293" y="1445567"/>
            <a:ext cx="8229600" cy="3872558"/>
          </a:xfrm>
        </p:spPr>
        <p:txBody>
          <a:bodyPr/>
          <a:lstStyle/>
          <a:p>
            <a:r>
              <a:rPr lang="en-GB" dirty="0">
                <a:latin typeface="Candara"/>
                <a:cs typeface="Candara"/>
              </a:rPr>
              <a:t> </a:t>
            </a:r>
            <a:br>
              <a:rPr lang="en-GB" dirty="0">
                <a:latin typeface="Candara"/>
                <a:cs typeface="Candara"/>
              </a:rPr>
            </a:br>
            <a:r>
              <a:rPr lang="en-GB" sz="4000" i="1" dirty="0">
                <a:latin typeface="Abadi MT Condensed Light" panose="020B0306030101010103" pitchFamily="34" charset="77"/>
                <a:cs typeface="American Typewriter"/>
              </a:rPr>
              <a:t>All citizens should have equal opportunities and multiple channels to access information, be consulted and participate. Every reasonable effort should be made to engage with as wide a variety of people as possible </a:t>
            </a:r>
            <a:br>
              <a:rPr lang="en-GB" sz="4000" dirty="0">
                <a:latin typeface="Abadi MT Condensed Light" panose="020B0306030101010103" pitchFamily="34" charset="77"/>
                <a:cs typeface="American Typewriter"/>
              </a:rPr>
            </a:br>
            <a:r>
              <a:rPr lang="en-GB" sz="4000" dirty="0">
                <a:latin typeface="Abadi MT Condensed Light" panose="020B0306030101010103" pitchFamily="34" charset="77"/>
                <a:cs typeface="American Typewriter"/>
              </a:rPr>
              <a:t>(OECD, 2009, p.17)</a:t>
            </a:r>
            <a:r>
              <a:rPr lang="en-GB" sz="4000" i="1" dirty="0">
                <a:latin typeface="Abadi MT Condensed Light" panose="020B0306030101010103" pitchFamily="34" charset="77"/>
                <a:cs typeface="American Typewriter"/>
              </a:rPr>
              <a:t>.</a:t>
            </a:r>
            <a:br>
              <a:rPr lang="en-GB" sz="1800" dirty="0">
                <a:latin typeface="Abadi MT Condensed Light" panose="020B0306030101010103" pitchFamily="34" charset="77"/>
                <a:cs typeface="American Typewriter"/>
              </a:rPr>
            </a:br>
            <a:endParaRPr lang="en-US" dirty="0">
              <a:latin typeface="Abadi MT Condensed Light" panose="020B0306030101010103" pitchFamily="34" charset="77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394104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000" dirty="0">
                <a:latin typeface="American Typewriter"/>
                <a:cs typeface="American Typewriter"/>
              </a:rPr>
              <a:t>To learn more about OD and </a:t>
            </a:r>
            <a:br>
              <a:rPr lang="en-US" sz="4000" dirty="0">
                <a:latin typeface="American Typewriter"/>
                <a:cs typeface="American Typewriter"/>
              </a:rPr>
            </a:br>
            <a:r>
              <a:rPr lang="en-US" sz="4000" dirty="0">
                <a:latin typeface="American Typewriter"/>
                <a:cs typeface="American Typewriter"/>
              </a:rPr>
              <a:t>Open Education 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1844401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latin typeface="Abadi MT Condensed Light" panose="020B0306030101010103" pitchFamily="34" charset="77"/>
                <a:cs typeface="American Typewriter"/>
              </a:rPr>
              <a:t>Open Definition </a:t>
            </a:r>
            <a:r>
              <a:rPr lang="en-US" sz="2000" u="sng" dirty="0">
                <a:solidFill>
                  <a:schemeClr val="hlink"/>
                </a:solidFill>
                <a:latin typeface="Abadi MT Condensed Light" panose="020B0306030101010103" pitchFamily="34" charset="77"/>
                <a:cs typeface="American Typewriter"/>
                <a:hlinkClick r:id="rId3"/>
              </a:rPr>
              <a:t>http://opendefinition.org</a:t>
            </a:r>
            <a:r>
              <a:rPr lang="en-US" sz="2000" dirty="0">
                <a:latin typeface="Abadi MT Condensed Light" panose="020B0306030101010103" pitchFamily="34" charset="77"/>
                <a:cs typeface="American Typewriter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Abadi MT Condensed Light" panose="020B0306030101010103" pitchFamily="34" charset="77"/>
                <a:cs typeface="American Typewriter"/>
              </a:rPr>
              <a:t>Open Data Handbook </a:t>
            </a:r>
            <a:r>
              <a:rPr lang="en-US" sz="2000" u="sng" dirty="0">
                <a:solidFill>
                  <a:schemeClr val="hlink"/>
                </a:solidFill>
                <a:latin typeface="Abadi MT Condensed Light" panose="020B0306030101010103" pitchFamily="34" charset="77"/>
                <a:cs typeface="American Typewriter"/>
                <a:hlinkClick r:id="rId4"/>
              </a:rPr>
              <a:t>http://opendatahandbook.org</a:t>
            </a:r>
            <a:r>
              <a:rPr lang="en-US" sz="2000" dirty="0">
                <a:latin typeface="Abadi MT Condensed Light" panose="020B0306030101010103" pitchFamily="34" charset="77"/>
                <a:cs typeface="American Typewriter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Abadi MT Condensed Light" panose="020B0306030101010103" pitchFamily="34" charset="77"/>
                <a:cs typeface="American Typewriter"/>
              </a:rPr>
              <a:t>Open Education Handbook </a:t>
            </a:r>
            <a:r>
              <a:rPr lang="en-US" sz="2000" u="sng" dirty="0">
                <a:solidFill>
                  <a:schemeClr val="hlink"/>
                </a:solidFill>
                <a:latin typeface="Abadi MT Condensed Light" panose="020B0306030101010103" pitchFamily="34" charset="77"/>
                <a:cs typeface="American Typewriter"/>
                <a:hlinkClick r:id="rId5"/>
              </a:rPr>
              <a:t>http://education.okfn.org/handbook/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Abadi MT Condensed Light" panose="020B0306030101010103" pitchFamily="34" charset="77"/>
                <a:cs typeface="American Typewriter"/>
              </a:rPr>
              <a:t>Open Data as Open Educational Resources </a:t>
            </a:r>
            <a:r>
              <a:rPr lang="en-US" sz="2000" dirty="0">
                <a:latin typeface="Abadi MT Condensed Light" panose="020B0306030101010103" pitchFamily="34" charset="77"/>
                <a:cs typeface="American Typewriter"/>
                <a:hlinkClick r:id="rId6"/>
              </a:rPr>
              <a:t>https://education.okfn.org/files/2015/11/Book-Open-Data-as-Open-Educational-Resources1.pdf</a:t>
            </a:r>
            <a:r>
              <a:rPr lang="en-US" sz="2000" dirty="0">
                <a:latin typeface="Abadi MT Condensed Light" panose="020B0306030101010103" pitchFamily="34" charset="77"/>
                <a:cs typeface="American Typewriter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Abadi MT Condensed Light" panose="020B0306030101010103" pitchFamily="34" charset="77"/>
                <a:cs typeface="American Typewriter"/>
              </a:rPr>
              <a:t>Open Data as Open Educational Resources: Towards Transversal Skills and Global Citizenship </a:t>
            </a:r>
            <a:r>
              <a:rPr lang="en-US" sz="2000" dirty="0">
                <a:latin typeface="Abadi MT Condensed Light" panose="020B0306030101010103" pitchFamily="34" charset="77"/>
                <a:cs typeface="American Typewriter"/>
                <a:hlinkClick r:id="rId7"/>
              </a:rPr>
              <a:t>http://www.openpraxis.org/index.php/OpenPraxis/article/view/233</a:t>
            </a:r>
            <a:r>
              <a:rPr lang="en-US" sz="2000" dirty="0">
                <a:latin typeface="Abadi MT Condensed Light" panose="020B0306030101010103" pitchFamily="34" charset="77"/>
                <a:cs typeface="American Typewriter"/>
              </a:rPr>
              <a:t> </a:t>
            </a:r>
            <a:endParaRPr lang="en-US" sz="2000" u="sng" dirty="0">
              <a:solidFill>
                <a:schemeClr val="hlink"/>
              </a:solidFill>
              <a:latin typeface="Abadi MT Condensed Light" panose="020B0306030101010103" pitchFamily="34" charset="77"/>
              <a:cs typeface="American Typewriter"/>
              <a:hlinkClick r:id="rId5"/>
            </a:endParaRPr>
          </a:p>
          <a:p>
            <a:pPr>
              <a:spcBef>
                <a:spcPts val="0"/>
              </a:spcBef>
            </a:pPr>
            <a:r>
              <a:rPr lang="en-US" sz="2000" dirty="0" err="1">
                <a:latin typeface="Abadi MT Condensed Light" panose="020B0306030101010103" pitchFamily="34" charset="77"/>
                <a:cs typeface="American Typewriter"/>
              </a:rPr>
              <a:t>Figshare</a:t>
            </a:r>
            <a:r>
              <a:rPr lang="en-US" sz="2000" dirty="0">
                <a:latin typeface="Abadi MT Condensed Light" panose="020B0306030101010103" pitchFamily="34" charset="77"/>
                <a:cs typeface="American Typewriter"/>
              </a:rPr>
              <a:t> </a:t>
            </a:r>
            <a:r>
              <a:rPr lang="en-US" sz="2000" u="sng" dirty="0">
                <a:solidFill>
                  <a:schemeClr val="hlink"/>
                </a:solidFill>
                <a:latin typeface="Abadi MT Condensed Light" panose="020B0306030101010103" pitchFamily="34" charset="77"/>
                <a:cs typeface="American Typewriter"/>
                <a:hlinkClick r:id="rId8"/>
              </a:rPr>
              <a:t>http://figshare.com</a:t>
            </a:r>
            <a:r>
              <a:rPr lang="en-US" sz="2000" dirty="0">
                <a:latin typeface="Abadi MT Condensed Light" panose="020B0306030101010103" pitchFamily="34" charset="77"/>
                <a:cs typeface="American Typewriter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Abadi MT Condensed Light" panose="020B0306030101010103" pitchFamily="34" charset="77"/>
                <a:cs typeface="American Typewriter"/>
              </a:rPr>
              <a:t>Open Data as OER </a:t>
            </a:r>
            <a:r>
              <a:rPr lang="en-US" sz="2000" dirty="0">
                <a:latin typeface="Abadi MT Condensed Light" panose="020B0306030101010103" pitchFamily="34" charset="77"/>
                <a:cs typeface="American Typewriter"/>
                <a:hlinkClick r:id="rId9"/>
              </a:rPr>
              <a:t>http://education.okfn.org/the-21st-centurys-raw-material-using-open-data-as-open-educational-resources/</a:t>
            </a:r>
            <a:r>
              <a:rPr lang="en-US" sz="2000" dirty="0">
                <a:latin typeface="Abadi MT Condensed Light" panose="020B0306030101010103" pitchFamily="34" charset="77"/>
                <a:cs typeface="American Typewriter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Abadi MT Condensed Light" panose="020B0306030101010103" pitchFamily="34" charset="77"/>
                <a:cs typeface="American Typewriter"/>
              </a:rPr>
              <a:t>Critical literacies for a </a:t>
            </a:r>
            <a:r>
              <a:rPr lang="en-US" sz="2000" dirty="0" err="1">
                <a:latin typeface="Abadi MT Condensed Light" panose="020B0306030101010103" pitchFamily="34" charset="77"/>
                <a:cs typeface="American Typewriter"/>
              </a:rPr>
              <a:t>datafied</a:t>
            </a:r>
            <a:r>
              <a:rPr lang="en-US" sz="2000" dirty="0">
                <a:latin typeface="Abadi MT Condensed Light" panose="020B0306030101010103" pitchFamily="34" charset="77"/>
                <a:cs typeface="American Typewriter"/>
              </a:rPr>
              <a:t> society: academic development and curriculum design in higher education </a:t>
            </a:r>
            <a:r>
              <a:rPr lang="en-US" sz="2000" dirty="0">
                <a:latin typeface="Abadi MT Condensed Light" panose="020B0306030101010103" pitchFamily="34" charset="77"/>
                <a:cs typeface="American Typewriter"/>
                <a:hlinkClick r:id="rId10"/>
              </a:rPr>
              <a:t>https://journal.alt.ac.uk/index.php/rlt/article/view/2468/2774</a:t>
            </a:r>
            <a:r>
              <a:rPr lang="en-US" sz="2000" dirty="0">
                <a:latin typeface="Abadi MT Condensed Light" panose="020B0306030101010103" pitchFamily="34" charset="77"/>
                <a:cs typeface="American Typewriter"/>
              </a:rPr>
              <a:t> </a:t>
            </a:r>
          </a:p>
        </p:txBody>
      </p:sp>
      <p:pic>
        <p:nvPicPr>
          <p:cNvPr id="2" name="Picture 1" descr="CC-by-nc-sa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813" y="6279877"/>
            <a:ext cx="1415344" cy="49537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1781" y="1242919"/>
            <a:ext cx="8229600" cy="4519706"/>
          </a:xfrm>
        </p:spPr>
        <p:txBody>
          <a:bodyPr/>
          <a:lstStyle/>
          <a:p>
            <a:r>
              <a:rPr lang="en-US" sz="3600" dirty="0">
                <a:latin typeface="Abadi MT Condensed Light" panose="020B0306030101010103" pitchFamily="34" charset="77"/>
                <a:cs typeface="American Typewriter"/>
              </a:rPr>
              <a:t>Open data is data that can be freely used, re-used and redistributed by anyone - subject only, at most, to the requirement to attribute and </a:t>
            </a:r>
            <a:r>
              <a:rPr lang="en-US" sz="3600" dirty="0" err="1">
                <a:latin typeface="Abadi MT Condensed Light" panose="020B0306030101010103" pitchFamily="34" charset="77"/>
                <a:cs typeface="American Typewriter"/>
              </a:rPr>
              <a:t>sharealike</a:t>
            </a:r>
            <a:r>
              <a:rPr lang="en-US" sz="3600" dirty="0">
                <a:latin typeface="Abadi MT Condensed Light" panose="020B0306030101010103" pitchFamily="34" charset="77"/>
                <a:cs typeface="American Typewriter"/>
              </a:rPr>
              <a:t>.</a:t>
            </a:r>
            <a:br>
              <a:rPr lang="en-US" sz="3600" dirty="0">
                <a:latin typeface="Abadi MT Condensed Light" panose="020B0306030101010103" pitchFamily="34" charset="77"/>
                <a:cs typeface="American Typewriter"/>
              </a:rPr>
            </a:br>
            <a:r>
              <a:rPr lang="en-US" sz="3600" dirty="0">
                <a:latin typeface="Abadi MT Condensed Light" panose="020B0306030101010103" pitchFamily="34" charset="77"/>
                <a:cs typeface="American Typewriter"/>
                <a:hlinkClick r:id="rId2"/>
              </a:rPr>
              <a:t>http://opendatahandbook.org/guide/en/what-is-open-data/</a:t>
            </a:r>
            <a:r>
              <a:rPr lang="en-US" sz="3600" dirty="0">
                <a:latin typeface="Abadi MT Condensed Light" panose="020B0306030101010103" pitchFamily="34" charset="77"/>
                <a:cs typeface="American Typewriter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8310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badi MT Condensed Light" panose="020B0306030101010103" pitchFamily="34" charset="77"/>
                <a:cs typeface="American Typewriter"/>
              </a:rPr>
              <a:t>Open Data </a:t>
            </a:r>
            <a:r>
              <a:rPr lang="en-US" sz="4400" dirty="0">
                <a:latin typeface="Abadi MT Condensed Light" panose="020B0306030101010103" pitchFamily="34" charset="77"/>
                <a:cs typeface="American Typewriter"/>
                <a:hlinkClick r:id="rId2"/>
              </a:rPr>
              <a:t>Open Definition </a:t>
            </a:r>
            <a:endParaRPr lang="en-US" sz="4400" dirty="0">
              <a:latin typeface="Abadi MT Condensed Light" panose="020B0306030101010103" pitchFamily="34" charset="77"/>
              <a:cs typeface="American Typewriter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>
                <a:solidFill>
                  <a:srgbClr val="262626"/>
                </a:solidFill>
                <a:latin typeface="Abadi MT Condensed Light" panose="020B0306030101010103" pitchFamily="34" charset="77"/>
                <a:cs typeface="American Typewriter"/>
              </a:rPr>
              <a:t>Availability and Access: the data must be available as a whole and at no more than a reasonable reproduction cost</a:t>
            </a:r>
          </a:p>
          <a:p>
            <a:r>
              <a:rPr lang="en-US" sz="2600" dirty="0">
                <a:solidFill>
                  <a:srgbClr val="262626"/>
                </a:solidFill>
                <a:latin typeface="Abadi MT Condensed Light" panose="020B0306030101010103" pitchFamily="34" charset="77"/>
                <a:cs typeface="American Typewriter"/>
              </a:rPr>
              <a:t>Re-use and Redistribution: the data must be provided under terms that permit re-use and redistribution including the intermixing with other datasets.</a:t>
            </a:r>
          </a:p>
          <a:p>
            <a:r>
              <a:rPr lang="en-US" sz="2600" dirty="0">
                <a:solidFill>
                  <a:srgbClr val="262626"/>
                </a:solidFill>
                <a:latin typeface="Abadi MT Condensed Light" panose="020B0306030101010103" pitchFamily="34" charset="77"/>
                <a:cs typeface="American Typewriter"/>
              </a:rPr>
              <a:t>Universal Participation: everyone must be able to use, re-use and redistribute - there should be no discrimination against fields of </a:t>
            </a:r>
            <a:r>
              <a:rPr lang="en-US" sz="2600" dirty="0" err="1">
                <a:solidFill>
                  <a:srgbClr val="262626"/>
                </a:solidFill>
                <a:latin typeface="Abadi MT Condensed Light" panose="020B0306030101010103" pitchFamily="34" charset="77"/>
                <a:cs typeface="American Typewriter"/>
              </a:rPr>
              <a:t>endeavour</a:t>
            </a:r>
            <a:r>
              <a:rPr lang="en-US" sz="2600" dirty="0">
                <a:solidFill>
                  <a:srgbClr val="262626"/>
                </a:solidFill>
                <a:latin typeface="Abadi MT Condensed Light" panose="020B0306030101010103" pitchFamily="34" charset="77"/>
                <a:cs typeface="American Typewriter"/>
              </a:rPr>
              <a:t> or against persons or groups.</a:t>
            </a:r>
            <a:endParaRPr lang="en-US" sz="2600" dirty="0">
              <a:latin typeface="Abadi MT Condensed Light" panose="020B0306030101010103" pitchFamily="34" charset="77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274060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99892"/>
            <a:ext cx="7966364" cy="586799"/>
          </a:xfrm>
        </p:spPr>
        <p:txBody>
          <a:bodyPr/>
          <a:lstStyle/>
          <a:p>
            <a:r>
              <a:rPr lang="en-US" sz="4400" dirty="0">
                <a:latin typeface="Abadi MT Condensed Light" panose="020B0306030101010103" pitchFamily="34" charset="77"/>
                <a:cs typeface="American Typewriter"/>
              </a:rPr>
              <a:t>Open Environmental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4F26AB-D223-DC44-9152-22D7BB95F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9616"/>
            <a:ext cx="8169444" cy="536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043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The </a:t>
            </a:r>
            <a:r>
              <a:rPr lang="en-US" sz="4400" b="0" i="0" u="none" strike="noStrike" cap="none" baseline="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Value of Open Data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Open data is an invaluable resource for scientific communities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Supports and encourages more transparent research practices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Supports scientific development and reproducibility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Can </a:t>
            </a:r>
            <a:r>
              <a:rPr lang="en-US" sz="320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be used to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  model good practices in academia for research and teaching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Empowers communities to participate in policy debates</a:t>
            </a:r>
            <a:endParaRPr lang="en-US" sz="3200" b="0" i="0" u="none" strike="noStrike" cap="none" baseline="0" dirty="0">
              <a:solidFill>
                <a:schemeClr val="dk1"/>
              </a:solidFill>
              <a:latin typeface="Abadi MT Condensed Light" panose="020B0306030101010103" pitchFamily="34" charset="77"/>
              <a:ea typeface="Calibri"/>
              <a:cs typeface="American Typewriter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Where does OD come from</a:t>
            </a:r>
            <a:r>
              <a:rPr lang="en-US" sz="4400" b="0" i="0" u="none" strike="noStrike" cap="none" baseline="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?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International </a:t>
            </a:r>
            <a:r>
              <a:rPr lang="en-US" sz="280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a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gencies and </a:t>
            </a:r>
            <a:r>
              <a:rPr lang="en-US" sz="2800" dirty="0" err="1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o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rganisations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Abadi MT Condensed Light" panose="020B0306030101010103" pitchFamily="34" charset="77"/>
              <a:ea typeface="Calibri"/>
              <a:cs typeface="American Typewriter"/>
              <a:sym typeface="Calibri"/>
            </a:endParaRPr>
          </a:p>
          <a:p>
            <a:pPr lvl="1" indent="-342900"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  <a:hlinkClick r:id="rId3"/>
              </a:rPr>
              <a:t>Word Bank </a:t>
            </a:r>
            <a:r>
              <a:rPr lang="en-US" sz="280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; </a:t>
            </a:r>
            <a:r>
              <a:rPr lang="en-US" sz="280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  <a:hlinkClick r:id="rId3"/>
              </a:rPr>
              <a:t>United Nations </a:t>
            </a:r>
            <a:r>
              <a:rPr lang="en-US" sz="280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; </a:t>
            </a:r>
            <a:r>
              <a:rPr lang="en-US" sz="280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  <a:hlinkClick r:id="rId4"/>
              </a:rPr>
              <a:t>EU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Abadi MT Condensed Light" panose="020B0306030101010103" pitchFamily="34" charset="77"/>
              <a:ea typeface="Calibri"/>
              <a:cs typeface="American Typewriter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National Governments and </a:t>
            </a:r>
            <a:r>
              <a:rPr lang="en-US" sz="280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their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agencies</a:t>
            </a:r>
          </a:p>
          <a:p>
            <a:pPr lvl="1" indent="-342900">
              <a:spcBef>
                <a:spcPts val="640"/>
              </a:spcBef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  <a:hlinkClick r:id="rId5"/>
              </a:rPr>
              <a:t>UKOD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;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  <a:hlinkClick r:id="rId6"/>
              </a:rPr>
              <a:t>GermanyOD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;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  <a:hlinkClick r:id="rId7"/>
              </a:rPr>
              <a:t>USA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Abadi MT Condensed Light" panose="020B0306030101010103" pitchFamily="34" charset="77"/>
              <a:ea typeface="Calibri"/>
              <a:cs typeface="American Typewriter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Local governments </a:t>
            </a:r>
          </a:p>
          <a:p>
            <a:pPr lvl="1" indent="-342900">
              <a:spcBef>
                <a:spcPts val="640"/>
              </a:spcBef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  <a:hlinkClick r:id="rId8"/>
              </a:rPr>
              <a:t>Sardinia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;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  <a:hlinkClick r:id="rId9"/>
              </a:rPr>
              <a:t>London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;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  <a:hlinkClick r:id="rId10"/>
              </a:rPr>
              <a:t>Barcelona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Abadi MT Condensed Light" panose="020B0306030101010103" pitchFamily="34" charset="77"/>
              <a:ea typeface="Calibri"/>
              <a:cs typeface="American Typewriter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Non</a:t>
            </a:r>
            <a:r>
              <a:rPr lang="en-US" sz="280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-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governmental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organisations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 </a:t>
            </a:r>
          </a:p>
          <a:p>
            <a:pPr lvl="1" indent="-342900">
              <a:spcBef>
                <a:spcPts val="640"/>
              </a:spcBef>
              <a:buSzPct val="1000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  <a:hlinkClick r:id="rId11"/>
              </a:rPr>
              <a:t>ODI</a:t>
            </a:r>
            <a:r>
              <a:rPr lang="en-US" sz="280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; </a:t>
            </a:r>
            <a:r>
              <a:rPr lang="en-US" sz="280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  <a:hlinkClick r:id="rId12"/>
              </a:rPr>
              <a:t>Monithon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Abadi MT Condensed Light" panose="020B0306030101010103" pitchFamily="34" charset="77"/>
              <a:ea typeface="Calibri"/>
              <a:cs typeface="American Typewriter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Academic institutions and </a:t>
            </a:r>
            <a:r>
              <a:rPr lang="en-US" sz="280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r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esearch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centres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Abadi MT Condensed Light" panose="020B0306030101010103" pitchFamily="34" charset="77"/>
              <a:ea typeface="Calibri"/>
              <a:cs typeface="American Typewriter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Where does OED comes from</a:t>
            </a:r>
            <a:r>
              <a:rPr lang="en-US" sz="4400" b="0" i="0" u="none" strike="noStrike" cap="none" baseline="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?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342900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280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  <a:hlinkClick r:id="rId3"/>
              </a:rPr>
              <a:t>Climate Change Initiative Open Data Portal</a:t>
            </a:r>
            <a:endParaRPr lang="en-US" sz="2800" dirty="0">
              <a:solidFill>
                <a:schemeClr val="dk1"/>
              </a:solidFill>
              <a:latin typeface="Abadi MT Condensed Light" panose="020B0306030101010103" pitchFamily="34" charset="77"/>
              <a:ea typeface="Calibri"/>
              <a:cs typeface="American Typewriter"/>
              <a:sym typeface="Calibri"/>
            </a:endParaRPr>
          </a:p>
          <a:p>
            <a:pPr lvl="0" indent="-342900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280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  <a:hlinkClick r:id="rId4"/>
              </a:rPr>
              <a:t>Climate Change Data</a:t>
            </a:r>
            <a:endParaRPr lang="en-US" sz="2800" dirty="0">
              <a:solidFill>
                <a:schemeClr val="dk1"/>
              </a:solidFill>
              <a:latin typeface="Abadi MT Condensed Light" panose="020B0306030101010103" pitchFamily="34" charset="77"/>
              <a:ea typeface="Calibri"/>
              <a:cs typeface="American Typewriter"/>
              <a:sym typeface="Calibri"/>
            </a:endParaRPr>
          </a:p>
          <a:p>
            <a:pPr indent="-342900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280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  <a:hlinkClick r:id="rId5"/>
              </a:rPr>
              <a:t>ESA Climate Change Initiative</a:t>
            </a:r>
            <a:endParaRPr lang="en-US" sz="2800" dirty="0">
              <a:solidFill>
                <a:schemeClr val="dk1"/>
              </a:solidFill>
              <a:latin typeface="Abadi MT Condensed Light" panose="020B0306030101010103" pitchFamily="34" charset="77"/>
              <a:ea typeface="Calibri"/>
              <a:cs typeface="American Typewriter"/>
              <a:sym typeface="Calibri"/>
            </a:endParaRPr>
          </a:p>
          <a:p>
            <a:pPr indent="-342900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280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  <a:hlinkClick r:id="rId6"/>
              </a:rPr>
              <a:t>Department for Environment Food &amp; Rural Affairs</a:t>
            </a:r>
            <a:endParaRPr lang="en-US" sz="2800" dirty="0">
              <a:solidFill>
                <a:schemeClr val="dk1"/>
              </a:solidFill>
              <a:latin typeface="Abadi MT Condensed Light" panose="020B0306030101010103" pitchFamily="34" charset="77"/>
              <a:ea typeface="Calibri"/>
              <a:cs typeface="American Typewriter"/>
              <a:sym typeface="Calibri"/>
            </a:endParaRPr>
          </a:p>
          <a:p>
            <a:pPr indent="-342900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280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  <a:hlinkClick r:id="rId7"/>
              </a:rPr>
              <a:t>Environment and Forest – Data portal India</a:t>
            </a:r>
            <a:endParaRPr lang="en-US" sz="2800" dirty="0">
              <a:solidFill>
                <a:schemeClr val="dk1"/>
              </a:solidFill>
              <a:latin typeface="Abadi MT Condensed Light" panose="020B0306030101010103" pitchFamily="34" charset="77"/>
              <a:ea typeface="Calibri"/>
              <a:cs typeface="American Typewriter"/>
              <a:sym typeface="Calibri"/>
            </a:endParaRPr>
          </a:p>
          <a:p>
            <a:pPr indent="-342900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280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  <a:hlinkClick r:id="rId8"/>
              </a:rPr>
              <a:t>EnviStats India</a:t>
            </a:r>
            <a:endParaRPr lang="en-US" sz="2800" dirty="0">
              <a:solidFill>
                <a:schemeClr val="dk1"/>
              </a:solidFill>
              <a:latin typeface="Abadi MT Condensed Light" panose="020B0306030101010103" pitchFamily="34" charset="77"/>
              <a:ea typeface="Calibri"/>
              <a:cs typeface="American Typewriter"/>
              <a:sym typeface="Calibri"/>
            </a:endParaRPr>
          </a:p>
          <a:p>
            <a:pPr indent="-342900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280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  <a:hlinkClick r:id="rId9"/>
              </a:rPr>
              <a:t>European environmental agency</a:t>
            </a:r>
            <a:endParaRPr lang="en-US" sz="2800" dirty="0">
              <a:solidFill>
                <a:schemeClr val="dk1"/>
              </a:solidFill>
              <a:latin typeface="Abadi MT Condensed Light" panose="020B0306030101010103" pitchFamily="34" charset="77"/>
              <a:ea typeface="Calibri"/>
              <a:cs typeface="American Typewriter"/>
              <a:sym typeface="Calibri"/>
            </a:endParaRPr>
          </a:p>
          <a:p>
            <a:pPr indent="-342900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280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  <a:hlinkClick r:id="rId10"/>
              </a:rPr>
              <a:t>Global Open Data for Agriculture and Nutrition</a:t>
            </a:r>
            <a:br>
              <a:rPr lang="en-US" sz="280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</a:br>
            <a:endParaRPr lang="en-US" sz="2800" dirty="0">
              <a:solidFill>
                <a:schemeClr val="dk1"/>
              </a:solidFill>
              <a:latin typeface="Abadi MT Condensed Light" panose="020B0306030101010103" pitchFamily="34" charset="77"/>
              <a:ea typeface="Calibri"/>
              <a:cs typeface="American Typewriter"/>
              <a:sym typeface="Calibri"/>
            </a:endParaRPr>
          </a:p>
          <a:p>
            <a:pPr indent="-342900">
              <a:spcBef>
                <a:spcPts val="0"/>
              </a:spcBef>
              <a:buSzPct val="100000"/>
            </a:pPr>
            <a:endParaRPr lang="en-US" sz="2800" b="0" i="0" u="none" strike="noStrike" cap="none" baseline="0" dirty="0">
              <a:solidFill>
                <a:schemeClr val="dk1"/>
              </a:solidFill>
              <a:latin typeface="Abadi MT Condensed Light" panose="020B0306030101010103" pitchFamily="34" charset="77"/>
              <a:ea typeface="Calibri"/>
              <a:cs typeface="American Typewriter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5468980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dirty="0">
                <a:solidFill>
                  <a:schemeClr val="dk1"/>
                </a:solidFill>
                <a:latin typeface="Abadi MT Condensed Light" panose="020B0306030101010103" pitchFamily="34" charset="77"/>
                <a:ea typeface="Calibri"/>
                <a:cs typeface="American Typewriter"/>
                <a:sym typeface="Calibri"/>
              </a:rPr>
              <a:t>What can we do with data?</a:t>
            </a:r>
            <a:endParaRPr lang="en-US" sz="4400" b="0" i="0" u="none" strike="noStrike" cap="none" baseline="0" dirty="0">
              <a:solidFill>
                <a:schemeClr val="dk1"/>
              </a:solidFill>
              <a:latin typeface="Abadi MT Condensed Light" panose="020B0306030101010103" pitchFamily="34" charset="77"/>
              <a:ea typeface="Calibri"/>
              <a:cs typeface="American Typewriter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C6420B-26A0-A045-BDD5-9614393B4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5912"/>
            <a:ext cx="9144000" cy="440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8548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2362</TotalTime>
  <Words>614</Words>
  <Application>Microsoft Macintosh PowerPoint</Application>
  <PresentationFormat>On-screen Show (4:3)</PresentationFormat>
  <Paragraphs>71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Abadi MT Condensed Light</vt:lpstr>
      <vt:lpstr>American Typewriter</vt:lpstr>
      <vt:lpstr>Arial</vt:lpstr>
      <vt:lpstr>Calibri</vt:lpstr>
      <vt:lpstr>Candara</vt:lpstr>
      <vt:lpstr>Office Theme</vt:lpstr>
      <vt:lpstr>Developing global citizens:  Open Data as Open Educational Resources</vt:lpstr>
      <vt:lpstr>  All citizens should have equal opportunities and multiple channels to access information, be consulted and participate. Every reasonable effort should be made to engage with as wide a variety of people as possible  (OECD, 2009, p.17). </vt:lpstr>
      <vt:lpstr>Open data is data that can be freely used, re-used and redistributed by anyone - subject only, at most, to the requirement to attribute and sharealike. http://opendatahandbook.org/guide/en/what-is-open-data/ </vt:lpstr>
      <vt:lpstr>Open Data Open Definition </vt:lpstr>
      <vt:lpstr>Open Environmental Data</vt:lpstr>
      <vt:lpstr>The Value of Open Data</vt:lpstr>
      <vt:lpstr>Where does OD come from?</vt:lpstr>
      <vt:lpstr>Where does OED comes from?</vt:lpstr>
      <vt:lpstr>What can we do with data?</vt:lpstr>
      <vt:lpstr>How our students can present their results?</vt:lpstr>
      <vt:lpstr>How can OD be used in HE?</vt:lpstr>
      <vt:lpstr>How can OD be used in HE?</vt:lpstr>
      <vt:lpstr>Open Data for Skills Development </vt:lpstr>
      <vt:lpstr>Data Literacies</vt:lpstr>
      <vt:lpstr>Data Literacies</vt:lpstr>
      <vt:lpstr>Data Literacies</vt:lpstr>
      <vt:lpstr>Open Data and citizenship</vt:lpstr>
      <vt:lpstr>Data Storytelling</vt:lpstr>
      <vt:lpstr>Open Data in T&amp;L activities</vt:lpstr>
      <vt:lpstr>To learn more about OD and  Open Education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Data as Open Educational Resources</dc:title>
  <cp:lastModifiedBy>Javiera Atenas</cp:lastModifiedBy>
  <cp:revision>34</cp:revision>
  <cp:lastPrinted>2015-06-04T10:14:17Z</cp:lastPrinted>
  <dcterms:modified xsi:type="dcterms:W3CDTF">2021-03-05T18:20:47Z</dcterms:modified>
</cp:coreProperties>
</file>